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4"/>
    <p:sldMasterId id="2147483722" r:id="rId5"/>
  </p:sldMasterIdLst>
  <p:notesMasterIdLst>
    <p:notesMasterId r:id="rId53"/>
  </p:notesMasterIdLst>
  <p:handoutMasterIdLst>
    <p:handoutMasterId r:id="rId54"/>
  </p:handoutMasterIdLst>
  <p:sldIdLst>
    <p:sldId id="493" r:id="rId6"/>
    <p:sldId id="523" r:id="rId7"/>
    <p:sldId id="502" r:id="rId8"/>
    <p:sldId id="902" r:id="rId9"/>
    <p:sldId id="903" r:id="rId10"/>
    <p:sldId id="904" r:id="rId11"/>
    <p:sldId id="905" r:id="rId12"/>
    <p:sldId id="266" r:id="rId13"/>
    <p:sldId id="741" r:id="rId14"/>
    <p:sldId id="4635" r:id="rId15"/>
    <p:sldId id="415" r:id="rId16"/>
    <p:sldId id="273" r:id="rId17"/>
    <p:sldId id="901" r:id="rId18"/>
    <p:sldId id="897" r:id="rId19"/>
    <p:sldId id="644" r:id="rId20"/>
    <p:sldId id="645" r:id="rId21"/>
    <p:sldId id="883" r:id="rId22"/>
    <p:sldId id="884" r:id="rId23"/>
    <p:sldId id="882" r:id="rId24"/>
    <p:sldId id="885" r:id="rId25"/>
    <p:sldId id="887" r:id="rId26"/>
    <p:sldId id="886" r:id="rId27"/>
    <p:sldId id="647" r:id="rId28"/>
    <p:sldId id="648" r:id="rId29"/>
    <p:sldId id="876" r:id="rId30"/>
    <p:sldId id="877" r:id="rId31"/>
    <p:sldId id="878" r:id="rId32"/>
    <p:sldId id="896" r:id="rId33"/>
    <p:sldId id="879" r:id="rId34"/>
    <p:sldId id="880" r:id="rId35"/>
    <p:sldId id="890" r:id="rId36"/>
    <p:sldId id="891" r:id="rId37"/>
    <p:sldId id="892" r:id="rId38"/>
    <p:sldId id="894" r:id="rId39"/>
    <p:sldId id="895" r:id="rId40"/>
    <p:sldId id="889" r:id="rId41"/>
    <p:sldId id="881" r:id="rId42"/>
    <p:sldId id="898" r:id="rId43"/>
    <p:sldId id="899" r:id="rId44"/>
    <p:sldId id="900" r:id="rId45"/>
    <p:sldId id="256" r:id="rId46"/>
    <p:sldId id="257" r:id="rId47"/>
    <p:sldId id="259" r:id="rId48"/>
    <p:sldId id="258" r:id="rId49"/>
    <p:sldId id="260" r:id="rId50"/>
    <p:sldId id="261" r:id="rId51"/>
    <p:sldId id="262" r:id="rId52"/>
  </p:sldIdLst>
  <p:sldSz cx="9144000" cy="6858000" type="screen4x3"/>
  <p:notesSz cx="6797675" cy="99298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Del Carmen Sancha May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F2D0"/>
    <a:srgbClr val="B8A999"/>
    <a:srgbClr val="978B82"/>
    <a:srgbClr val="640811"/>
    <a:srgbClr val="7F1416"/>
    <a:srgbClr val="1B657C"/>
    <a:srgbClr val="EF85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553A7-5840-4F64-3199-2B779E4947A2}" v="39" dt="2025-08-04T05:49:56.816"/>
    <p1510:client id="{28BFB9DE-64AB-0027-B3E3-6A4C7DF697ED}" v="385" dt="2025-08-04T07:12:36.340"/>
    <p1510:client id="{3F44AEF0-9ED4-C701-ECD3-F0B42FC31C7E}" v="273" dt="2025-08-04T08:09:01.453"/>
    <p1510:client id="{5D1855AB-6880-21CC-DD1B-3772E8BBF204}" v="25" dt="2025-08-04T10:58:15.220"/>
    <p1510:client id="{6A122713-41B3-F8B0-514B-0DDE3995CB32}" v="868" dt="2025-08-04T06:49:24.664"/>
    <p1510:client id="{81673D86-6D38-7ECF-88CD-4DF91248D4D8}" v="137" dt="2025-08-05T11:32:59.308"/>
    <p1510:client id="{BD46FBDB-82F1-40EE-F129-5C208BACD185}" v="4" dt="2025-08-04T10:20:31.359"/>
    <p1510:client id="{CF7065FC-E0E9-4C1E-981E-D2B0DE406286}" v="2" dt="2025-08-04T10:56:00.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styantyn Dmytrenko" userId="321a5aab-0ee6-49d5-9372-ee2e8b1a9b11" providerId="ADAL" clId="{52A93C25-5225-4C84-B9F8-8182DB78DB94}"/>
    <pc:docChg chg="undo custSel addSld delSld modSld sldOrd modNotesMaster modHandout">
      <pc:chgData name="Kostyantyn Dmytrenko" userId="321a5aab-0ee6-49d5-9372-ee2e8b1a9b11" providerId="ADAL" clId="{52A93C25-5225-4C84-B9F8-8182DB78DB94}" dt="2025-07-04T07:33:47.500" v="923"/>
      <pc:docMkLst>
        <pc:docMk/>
      </pc:docMkLst>
      <pc:sldChg chg="add modNotes">
        <pc:chgData name="Kostyantyn Dmytrenko" userId="321a5aab-0ee6-49d5-9372-ee2e8b1a9b11" providerId="ADAL" clId="{52A93C25-5225-4C84-B9F8-8182DB78DB94}" dt="2025-07-04T07:33:47.500" v="923"/>
        <pc:sldMkLst>
          <pc:docMk/>
          <pc:sldMk cId="4100838823" sldId="469"/>
        </pc:sldMkLst>
      </pc:sldChg>
      <pc:sldChg chg="add modNotes">
        <pc:chgData name="Kostyantyn Dmytrenko" userId="321a5aab-0ee6-49d5-9372-ee2e8b1a9b11" providerId="ADAL" clId="{52A93C25-5225-4C84-B9F8-8182DB78DB94}" dt="2025-07-04T07:33:47.500" v="923"/>
        <pc:sldMkLst>
          <pc:docMk/>
          <pc:sldMk cId="0" sldId="473"/>
        </pc:sldMkLst>
      </pc:sldChg>
      <pc:sldChg chg="add modNotes">
        <pc:chgData name="Kostyantyn Dmytrenko" userId="321a5aab-0ee6-49d5-9372-ee2e8b1a9b11" providerId="ADAL" clId="{52A93C25-5225-4C84-B9F8-8182DB78DB94}" dt="2025-07-04T07:33:47.500" v="923"/>
        <pc:sldMkLst>
          <pc:docMk/>
          <pc:sldMk cId="3486339753" sldId="479"/>
        </pc:sldMkLst>
      </pc:sldChg>
      <pc:sldChg chg="add modNotes">
        <pc:chgData name="Kostyantyn Dmytrenko" userId="321a5aab-0ee6-49d5-9372-ee2e8b1a9b11" providerId="ADAL" clId="{52A93C25-5225-4C84-B9F8-8182DB78DB94}" dt="2025-07-04T07:33:47.500" v="923"/>
        <pc:sldMkLst>
          <pc:docMk/>
          <pc:sldMk cId="1713563299" sldId="481"/>
        </pc:sldMkLst>
      </pc:sldChg>
      <pc:sldChg chg="add modNotes">
        <pc:chgData name="Kostyantyn Dmytrenko" userId="321a5aab-0ee6-49d5-9372-ee2e8b1a9b11" providerId="ADAL" clId="{52A93C25-5225-4C84-B9F8-8182DB78DB94}" dt="2025-07-04T07:33:47.500" v="923"/>
        <pc:sldMkLst>
          <pc:docMk/>
          <pc:sldMk cId="1125641201" sldId="482"/>
        </pc:sldMkLst>
      </pc:sldChg>
      <pc:sldChg chg="addSp delSp modSp mod">
        <pc:chgData name="Kostyantyn Dmytrenko" userId="321a5aab-0ee6-49d5-9372-ee2e8b1a9b11" providerId="ADAL" clId="{52A93C25-5225-4C84-B9F8-8182DB78DB94}" dt="2025-07-04T06:30:22.563" v="31" actId="20577"/>
        <pc:sldMkLst>
          <pc:docMk/>
          <pc:sldMk cId="196588846" sldId="493"/>
        </pc:sldMkLst>
      </pc:sldChg>
      <pc:sldChg chg="modSp mod">
        <pc:chgData name="Kostyantyn Dmytrenko" userId="321a5aab-0ee6-49d5-9372-ee2e8b1a9b11" providerId="ADAL" clId="{52A93C25-5225-4C84-B9F8-8182DB78DB94}" dt="2025-07-04T06:33:02.957" v="102" actId="403"/>
        <pc:sldMkLst>
          <pc:docMk/>
          <pc:sldMk cId="2777699732" sldId="502"/>
        </pc:sldMkLst>
      </pc:sldChg>
      <pc:sldChg chg="del">
        <pc:chgData name="Kostyantyn Dmytrenko" userId="321a5aab-0ee6-49d5-9372-ee2e8b1a9b11" providerId="ADAL" clId="{52A93C25-5225-4C84-B9F8-8182DB78DB94}" dt="2025-07-04T06:30:33.471" v="32" actId="47"/>
        <pc:sldMkLst>
          <pc:docMk/>
          <pc:sldMk cId="1075770118" sldId="523"/>
        </pc:sldMkLst>
      </pc:sldChg>
      <pc:sldChg chg="del">
        <pc:chgData name="Kostyantyn Dmytrenko" userId="321a5aab-0ee6-49d5-9372-ee2e8b1a9b11" providerId="ADAL" clId="{52A93C25-5225-4C84-B9F8-8182DB78DB94}" dt="2025-07-04T06:55:13.357" v="816" actId="47"/>
        <pc:sldMkLst>
          <pc:docMk/>
          <pc:sldMk cId="2730591871" sldId="524"/>
        </pc:sldMkLst>
      </pc:sldChg>
      <pc:sldChg chg="del">
        <pc:chgData name="Kostyantyn Dmytrenko" userId="321a5aab-0ee6-49d5-9372-ee2e8b1a9b11" providerId="ADAL" clId="{52A93C25-5225-4C84-B9F8-8182DB78DB94}" dt="2025-07-04T06:53:08.406" v="806" actId="47"/>
        <pc:sldMkLst>
          <pc:docMk/>
          <pc:sldMk cId="179849894" sldId="525"/>
        </pc:sldMkLst>
      </pc:sldChg>
      <pc:sldChg chg="add">
        <pc:chgData name="Kostyantyn Dmytrenko" userId="321a5aab-0ee6-49d5-9372-ee2e8b1a9b11" providerId="ADAL" clId="{52A93C25-5225-4C84-B9F8-8182DB78DB94}" dt="2025-07-04T07:02:39.942" v="838"/>
        <pc:sldMkLst>
          <pc:docMk/>
          <pc:sldMk cId="317850834" sldId="528"/>
        </pc:sldMkLst>
      </pc:sldChg>
      <pc:sldChg chg="add">
        <pc:chgData name="Kostyantyn Dmytrenko" userId="321a5aab-0ee6-49d5-9372-ee2e8b1a9b11" providerId="ADAL" clId="{52A93C25-5225-4C84-B9F8-8182DB78DB94}" dt="2025-07-04T07:02:39.942" v="838"/>
        <pc:sldMkLst>
          <pc:docMk/>
          <pc:sldMk cId="2875746408" sldId="536"/>
        </pc:sldMkLst>
      </pc:sldChg>
      <pc:sldChg chg="addSp delSp modSp del mod">
        <pc:chgData name="Kostyantyn Dmytrenko" userId="321a5aab-0ee6-49d5-9372-ee2e8b1a9b11" providerId="ADAL" clId="{52A93C25-5225-4C84-B9F8-8182DB78DB94}" dt="2025-07-04T07:23:02.764" v="903" actId="47"/>
        <pc:sldMkLst>
          <pc:docMk/>
          <pc:sldMk cId="764941171" sldId="550"/>
        </pc:sldMkLst>
      </pc:sldChg>
      <pc:sldChg chg="del">
        <pc:chgData name="Kostyantyn Dmytrenko" userId="321a5aab-0ee6-49d5-9372-ee2e8b1a9b11" providerId="ADAL" clId="{52A93C25-5225-4C84-B9F8-8182DB78DB94}" dt="2025-07-04T06:53:31.137" v="811" actId="47"/>
        <pc:sldMkLst>
          <pc:docMk/>
          <pc:sldMk cId="3049272884" sldId="552"/>
        </pc:sldMkLst>
      </pc:sldChg>
      <pc:sldChg chg="add modNotes">
        <pc:chgData name="Kostyantyn Dmytrenko" userId="321a5aab-0ee6-49d5-9372-ee2e8b1a9b11" providerId="ADAL" clId="{52A93C25-5225-4C84-B9F8-8182DB78DB94}" dt="2025-07-04T07:33:47.500" v="923"/>
        <pc:sldMkLst>
          <pc:docMk/>
          <pc:sldMk cId="561555752" sldId="553"/>
        </pc:sldMkLst>
      </pc:sldChg>
      <pc:sldChg chg="del">
        <pc:chgData name="Kostyantyn Dmytrenko" userId="321a5aab-0ee6-49d5-9372-ee2e8b1a9b11" providerId="ADAL" clId="{52A93C25-5225-4C84-B9F8-8182DB78DB94}" dt="2025-07-04T06:53:20.163" v="807" actId="47"/>
        <pc:sldMkLst>
          <pc:docMk/>
          <pc:sldMk cId="1128357614" sldId="553"/>
        </pc:sldMkLst>
      </pc:sldChg>
      <pc:sldChg chg="add modNotes">
        <pc:chgData name="Kostyantyn Dmytrenko" userId="321a5aab-0ee6-49d5-9372-ee2e8b1a9b11" providerId="ADAL" clId="{52A93C25-5225-4C84-B9F8-8182DB78DB94}" dt="2025-07-04T07:33:47.500" v="923"/>
        <pc:sldMkLst>
          <pc:docMk/>
          <pc:sldMk cId="1815301803" sldId="555"/>
        </pc:sldMkLst>
      </pc:sldChg>
      <pc:sldChg chg="del">
        <pc:chgData name="Kostyantyn Dmytrenko" userId="321a5aab-0ee6-49d5-9372-ee2e8b1a9b11" providerId="ADAL" clId="{52A93C25-5225-4C84-B9F8-8182DB78DB94}" dt="2025-07-04T06:53:35.592" v="812" actId="47"/>
        <pc:sldMkLst>
          <pc:docMk/>
          <pc:sldMk cId="4078242990" sldId="555"/>
        </pc:sldMkLst>
      </pc:sldChg>
      <pc:sldChg chg="del">
        <pc:chgData name="Kostyantyn Dmytrenko" userId="321a5aab-0ee6-49d5-9372-ee2e8b1a9b11" providerId="ADAL" clId="{52A93C25-5225-4C84-B9F8-8182DB78DB94}" dt="2025-07-04T06:53:23.930" v="808" actId="47"/>
        <pc:sldMkLst>
          <pc:docMk/>
          <pc:sldMk cId="1584697881" sldId="556"/>
        </pc:sldMkLst>
      </pc:sldChg>
      <pc:sldChg chg="add modNotes">
        <pc:chgData name="Kostyantyn Dmytrenko" userId="321a5aab-0ee6-49d5-9372-ee2e8b1a9b11" providerId="ADAL" clId="{52A93C25-5225-4C84-B9F8-8182DB78DB94}" dt="2025-07-04T07:33:47.500" v="923"/>
        <pc:sldMkLst>
          <pc:docMk/>
          <pc:sldMk cId="3164654790" sldId="556"/>
        </pc:sldMkLst>
      </pc:sldChg>
      <pc:sldChg chg="del">
        <pc:chgData name="Kostyantyn Dmytrenko" userId="321a5aab-0ee6-49d5-9372-ee2e8b1a9b11" providerId="ADAL" clId="{52A93C25-5225-4C84-B9F8-8182DB78DB94}" dt="2025-07-04T06:53:37.266" v="813" actId="47"/>
        <pc:sldMkLst>
          <pc:docMk/>
          <pc:sldMk cId="3675860157" sldId="558"/>
        </pc:sldMkLst>
      </pc:sldChg>
      <pc:sldChg chg="del">
        <pc:chgData name="Kostyantyn Dmytrenko" userId="321a5aab-0ee6-49d5-9372-ee2e8b1a9b11" providerId="ADAL" clId="{52A93C25-5225-4C84-B9F8-8182DB78DB94}" dt="2025-07-04T06:53:27.150" v="809" actId="47"/>
        <pc:sldMkLst>
          <pc:docMk/>
          <pc:sldMk cId="792265688" sldId="560"/>
        </pc:sldMkLst>
      </pc:sldChg>
      <pc:sldChg chg="addSp modSp mod">
        <pc:chgData name="Kostyantyn Dmytrenko" userId="321a5aab-0ee6-49d5-9372-ee2e8b1a9b11" providerId="ADAL" clId="{52A93C25-5225-4C84-B9F8-8182DB78DB94}" dt="2025-07-04T06:57:44.710" v="834"/>
        <pc:sldMkLst>
          <pc:docMk/>
          <pc:sldMk cId="2173472582" sldId="562"/>
        </pc:sldMkLst>
      </pc:sldChg>
      <pc:sldChg chg="del">
        <pc:chgData name="Kostyantyn Dmytrenko" userId="321a5aab-0ee6-49d5-9372-ee2e8b1a9b11" providerId="ADAL" clId="{52A93C25-5225-4C84-B9F8-8182DB78DB94}" dt="2025-07-04T06:53:28.775" v="810" actId="47"/>
        <pc:sldMkLst>
          <pc:docMk/>
          <pc:sldMk cId="1566549973" sldId="563"/>
        </pc:sldMkLst>
      </pc:sldChg>
      <pc:sldChg chg="addSp delSp modSp mod">
        <pc:chgData name="Kostyantyn Dmytrenko" userId="321a5aab-0ee6-49d5-9372-ee2e8b1a9b11" providerId="ADAL" clId="{52A93C25-5225-4C84-B9F8-8182DB78DB94}" dt="2025-07-04T06:48:49.069" v="433" actId="113"/>
        <pc:sldMkLst>
          <pc:docMk/>
          <pc:sldMk cId="1543753760" sldId="564"/>
        </pc:sldMkLst>
      </pc:sldChg>
      <pc:sldChg chg="addSp delSp modSp mod">
        <pc:chgData name="Kostyantyn Dmytrenko" userId="321a5aab-0ee6-49d5-9372-ee2e8b1a9b11" providerId="ADAL" clId="{52A93C25-5225-4C84-B9F8-8182DB78DB94}" dt="2025-07-04T07:24:22.167" v="922" actId="1076"/>
        <pc:sldMkLst>
          <pc:docMk/>
          <pc:sldMk cId="753959836" sldId="565"/>
        </pc:sldMkLst>
      </pc:sldChg>
      <pc:sldChg chg="del">
        <pc:chgData name="Kostyantyn Dmytrenko" userId="321a5aab-0ee6-49d5-9372-ee2e8b1a9b11" providerId="ADAL" clId="{52A93C25-5225-4C84-B9F8-8182DB78DB94}" dt="2025-07-04T06:54:40.611" v="814" actId="47"/>
        <pc:sldMkLst>
          <pc:docMk/>
          <pc:sldMk cId="922120294" sldId="570"/>
        </pc:sldMkLst>
      </pc:sldChg>
      <pc:sldChg chg="del">
        <pc:chgData name="Kostyantyn Dmytrenko" userId="321a5aab-0ee6-49d5-9372-ee2e8b1a9b11" providerId="ADAL" clId="{52A93C25-5225-4C84-B9F8-8182DB78DB94}" dt="2025-07-04T06:54:40.611" v="814" actId="47"/>
        <pc:sldMkLst>
          <pc:docMk/>
          <pc:sldMk cId="3333930727" sldId="571"/>
        </pc:sldMkLst>
      </pc:sldChg>
      <pc:sldChg chg="del">
        <pc:chgData name="Kostyantyn Dmytrenko" userId="321a5aab-0ee6-49d5-9372-ee2e8b1a9b11" providerId="ADAL" clId="{52A93C25-5225-4C84-B9F8-8182DB78DB94}" dt="2025-07-04T06:54:44.959" v="815" actId="47"/>
        <pc:sldMkLst>
          <pc:docMk/>
          <pc:sldMk cId="1532355689" sldId="573"/>
        </pc:sldMkLst>
      </pc:sldChg>
      <pc:sldChg chg="del">
        <pc:chgData name="Kostyantyn Dmytrenko" userId="321a5aab-0ee6-49d5-9372-ee2e8b1a9b11" providerId="ADAL" clId="{52A93C25-5225-4C84-B9F8-8182DB78DB94}" dt="2025-07-04T06:54:40.611" v="814" actId="47"/>
        <pc:sldMkLst>
          <pc:docMk/>
          <pc:sldMk cId="3529437922" sldId="576"/>
        </pc:sldMkLst>
      </pc:sldChg>
      <pc:sldChg chg="del">
        <pc:chgData name="Kostyantyn Dmytrenko" userId="321a5aab-0ee6-49d5-9372-ee2e8b1a9b11" providerId="ADAL" clId="{52A93C25-5225-4C84-B9F8-8182DB78DB94}" dt="2025-07-04T06:54:40.611" v="814" actId="47"/>
        <pc:sldMkLst>
          <pc:docMk/>
          <pc:sldMk cId="1293542128" sldId="577"/>
        </pc:sldMkLst>
      </pc:sldChg>
      <pc:sldChg chg="modSp add mod">
        <pc:chgData name="Kostyantyn Dmytrenko" userId="321a5aab-0ee6-49d5-9372-ee2e8b1a9b11" providerId="ADAL" clId="{52A93C25-5225-4C84-B9F8-8182DB78DB94}" dt="2025-07-04T06:52:36.693" v="805" actId="14734"/>
        <pc:sldMkLst>
          <pc:docMk/>
          <pc:sldMk cId="1798960709" sldId="578"/>
        </pc:sldMkLst>
      </pc:sldChg>
      <pc:sldChg chg="modSp add del mod">
        <pc:chgData name="Kostyantyn Dmytrenko" userId="321a5aab-0ee6-49d5-9372-ee2e8b1a9b11" providerId="ADAL" clId="{52A93C25-5225-4C84-B9F8-8182DB78DB94}" dt="2025-07-04T06:44:29.314" v="130" actId="47"/>
        <pc:sldMkLst>
          <pc:docMk/>
          <pc:sldMk cId="4007117145" sldId="578"/>
        </pc:sldMkLst>
      </pc:sldChg>
      <pc:sldChg chg="addSp delSp modSp add mod ord">
        <pc:chgData name="Kostyantyn Dmytrenko" userId="321a5aab-0ee6-49d5-9372-ee2e8b1a9b11" providerId="ADAL" clId="{52A93C25-5225-4C84-B9F8-8182DB78DB94}" dt="2025-07-04T06:57:52.659" v="837" actId="1076"/>
        <pc:sldMkLst>
          <pc:docMk/>
          <pc:sldMk cId="1009173479" sldId="579"/>
        </pc:sldMkLst>
      </pc:sldChg>
      <pc:sldChg chg="add modNotes">
        <pc:chgData name="Kostyantyn Dmytrenko" userId="321a5aab-0ee6-49d5-9372-ee2e8b1a9b11" providerId="ADAL" clId="{52A93C25-5225-4C84-B9F8-8182DB78DB94}" dt="2025-07-04T07:33:47.500" v="923"/>
        <pc:sldMkLst>
          <pc:docMk/>
          <pc:sldMk cId="0" sldId="580"/>
        </pc:sldMkLst>
      </pc:sldChg>
      <pc:sldChg chg="add">
        <pc:chgData name="Kostyantyn Dmytrenko" userId="321a5aab-0ee6-49d5-9372-ee2e8b1a9b11" providerId="ADAL" clId="{52A93C25-5225-4C84-B9F8-8182DB78DB94}" dt="2025-07-04T07:02:39.942" v="838"/>
        <pc:sldMkLst>
          <pc:docMk/>
          <pc:sldMk cId="286346886" sldId="581"/>
        </pc:sldMkLst>
      </pc:sldChg>
      <pc:sldChg chg="addSp delSp modSp add mod">
        <pc:chgData name="Kostyantyn Dmytrenko" userId="321a5aab-0ee6-49d5-9372-ee2e8b1a9b11" providerId="ADAL" clId="{52A93C25-5225-4C84-B9F8-8182DB78DB94}" dt="2025-07-04T07:23:25.600" v="909" actId="21"/>
        <pc:sldMkLst>
          <pc:docMk/>
          <pc:sldMk cId="64102058" sldId="582"/>
        </pc:sldMkLst>
      </pc:sldChg>
      <pc:sldChg chg="add del">
        <pc:chgData name="Kostyantyn Dmytrenko" userId="321a5aab-0ee6-49d5-9372-ee2e8b1a9b11" providerId="ADAL" clId="{52A93C25-5225-4C84-B9F8-8182DB78DB94}" dt="2025-07-04T07:23:12.613" v="905" actId="47"/>
        <pc:sldMkLst>
          <pc:docMk/>
          <pc:sldMk cId="3675948568" sldId="583"/>
        </pc:sldMkLst>
      </pc:sldChg>
      <pc:sldChg chg="addSp delSp modSp add mod">
        <pc:chgData name="Kostyantyn Dmytrenko" userId="321a5aab-0ee6-49d5-9372-ee2e8b1a9b11" providerId="ADAL" clId="{52A93C25-5225-4C84-B9F8-8182DB78DB94}" dt="2025-07-04T07:24:00.151" v="915" actId="1076"/>
        <pc:sldMkLst>
          <pc:docMk/>
          <pc:sldMk cId="326228482" sldId="584"/>
        </pc:sldMkLst>
      </pc:sldChg>
    </pc:docChg>
  </pc:docChgLst>
  <pc:docChgLst>
    <pc:chgData name="Valeria Panina" userId="S::panina@unhcr.org::505accc5-838e-4638-bb31-cd58a6e6a31b" providerId="AD" clId="Web-{81673D86-6D38-7ECF-88CD-4DF91248D4D8}"/>
    <pc:docChg chg="addSld modSld">
      <pc:chgData name="Valeria Panina" userId="S::panina@unhcr.org::505accc5-838e-4638-bb31-cd58a6e6a31b" providerId="AD" clId="Web-{81673D86-6D38-7ECF-88CD-4DF91248D4D8}" dt="2025-08-05T11:32:59.308" v="88" actId="1076"/>
      <pc:docMkLst>
        <pc:docMk/>
      </pc:docMkLst>
      <pc:sldChg chg="add">
        <pc:chgData name="Valeria Panina" userId="S::panina@unhcr.org::505accc5-838e-4638-bb31-cd58a6e6a31b" providerId="AD" clId="Web-{81673D86-6D38-7ECF-88CD-4DF91248D4D8}" dt="2025-08-05T11:28:33.491" v="0"/>
        <pc:sldMkLst>
          <pc:docMk/>
          <pc:sldMk cId="3987808747" sldId="256"/>
        </pc:sldMkLst>
      </pc:sldChg>
      <pc:sldChg chg="add">
        <pc:chgData name="Valeria Panina" userId="S::panina@unhcr.org::505accc5-838e-4638-bb31-cd58a6e6a31b" providerId="AD" clId="Web-{81673D86-6D38-7ECF-88CD-4DF91248D4D8}" dt="2025-08-05T11:28:33.757" v="1"/>
        <pc:sldMkLst>
          <pc:docMk/>
          <pc:sldMk cId="1364273742" sldId="257"/>
        </pc:sldMkLst>
      </pc:sldChg>
      <pc:sldChg chg="add">
        <pc:chgData name="Valeria Panina" userId="S::panina@unhcr.org::505accc5-838e-4638-bb31-cd58a6e6a31b" providerId="AD" clId="Web-{81673D86-6D38-7ECF-88CD-4DF91248D4D8}" dt="2025-08-05T11:28:34.351" v="3"/>
        <pc:sldMkLst>
          <pc:docMk/>
          <pc:sldMk cId="1519347489" sldId="258"/>
        </pc:sldMkLst>
      </pc:sldChg>
      <pc:sldChg chg="add">
        <pc:chgData name="Valeria Panina" userId="S::panina@unhcr.org::505accc5-838e-4638-bb31-cd58a6e6a31b" providerId="AD" clId="Web-{81673D86-6D38-7ECF-88CD-4DF91248D4D8}" dt="2025-08-05T11:28:34.085" v="2"/>
        <pc:sldMkLst>
          <pc:docMk/>
          <pc:sldMk cId="2640842233" sldId="259"/>
        </pc:sldMkLst>
      </pc:sldChg>
      <pc:sldChg chg="add">
        <pc:chgData name="Valeria Panina" userId="S::panina@unhcr.org::505accc5-838e-4638-bb31-cd58a6e6a31b" providerId="AD" clId="Web-{81673D86-6D38-7ECF-88CD-4DF91248D4D8}" dt="2025-08-05T11:28:34.663" v="4"/>
        <pc:sldMkLst>
          <pc:docMk/>
          <pc:sldMk cId="3749632433" sldId="260"/>
        </pc:sldMkLst>
      </pc:sldChg>
      <pc:sldChg chg="add">
        <pc:chgData name="Valeria Panina" userId="S::panina@unhcr.org::505accc5-838e-4638-bb31-cd58a6e6a31b" providerId="AD" clId="Web-{81673D86-6D38-7ECF-88CD-4DF91248D4D8}" dt="2025-08-05T11:28:34.913" v="5"/>
        <pc:sldMkLst>
          <pc:docMk/>
          <pc:sldMk cId="485538532" sldId="261"/>
        </pc:sldMkLst>
      </pc:sldChg>
      <pc:sldChg chg="add">
        <pc:chgData name="Valeria Panina" userId="S::panina@unhcr.org::505accc5-838e-4638-bb31-cd58a6e6a31b" providerId="AD" clId="Web-{81673D86-6D38-7ECF-88CD-4DF91248D4D8}" dt="2025-08-05T11:28:35.163" v="6"/>
        <pc:sldMkLst>
          <pc:docMk/>
          <pc:sldMk cId="4284121542" sldId="262"/>
        </pc:sldMkLst>
      </pc:sldChg>
      <pc:sldChg chg="add">
        <pc:chgData name="Valeria Panina" userId="S::panina@unhcr.org::505accc5-838e-4638-bb31-cd58a6e6a31b" providerId="AD" clId="Web-{81673D86-6D38-7ECF-88CD-4DF91248D4D8}" dt="2025-08-05T11:32:05.667" v="76"/>
        <pc:sldMkLst>
          <pc:docMk/>
          <pc:sldMk cId="3400839021" sldId="266"/>
        </pc:sldMkLst>
      </pc:sldChg>
      <pc:sldChg chg="add">
        <pc:chgData name="Valeria Panina" userId="S::panina@unhcr.org::505accc5-838e-4638-bb31-cd58a6e6a31b" providerId="AD" clId="Web-{81673D86-6D38-7ECF-88CD-4DF91248D4D8}" dt="2025-08-05T11:32:06.729" v="80"/>
        <pc:sldMkLst>
          <pc:docMk/>
          <pc:sldMk cId="1569312250" sldId="273"/>
        </pc:sldMkLst>
      </pc:sldChg>
      <pc:sldChg chg="add">
        <pc:chgData name="Valeria Panina" userId="S::panina@unhcr.org::505accc5-838e-4638-bb31-cd58a6e6a31b" providerId="AD" clId="Web-{81673D86-6D38-7ECF-88CD-4DF91248D4D8}" dt="2025-08-05T11:32:06.495" v="79"/>
        <pc:sldMkLst>
          <pc:docMk/>
          <pc:sldMk cId="1659789990" sldId="415"/>
        </pc:sldMkLst>
      </pc:sldChg>
      <pc:sldChg chg="modSp">
        <pc:chgData name="Valeria Panina" userId="S::panina@unhcr.org::505accc5-838e-4638-bb31-cd58a6e6a31b" providerId="AD" clId="Web-{81673D86-6D38-7ECF-88CD-4DF91248D4D8}" dt="2025-08-05T11:28:59.023" v="8" actId="1076"/>
        <pc:sldMkLst>
          <pc:docMk/>
          <pc:sldMk cId="2777699732" sldId="502"/>
        </pc:sldMkLst>
        <pc:spChg chg="mod">
          <ac:chgData name="Valeria Panina" userId="S::panina@unhcr.org::505accc5-838e-4638-bb31-cd58a6e6a31b" providerId="AD" clId="Web-{81673D86-6D38-7ECF-88CD-4DF91248D4D8}" dt="2025-08-05T11:28:59.023" v="8" actId="1076"/>
          <ac:spMkLst>
            <pc:docMk/>
            <pc:sldMk cId="2777699732" sldId="502"/>
            <ac:spMk id="4" creationId="{22CC8D94-144F-B2F5-80C9-6EB1396A6B44}"/>
          </ac:spMkLst>
        </pc:spChg>
      </pc:sldChg>
      <pc:sldChg chg="modSp add">
        <pc:chgData name="Valeria Panina" userId="S::panina@unhcr.org::505accc5-838e-4638-bb31-cd58a6e6a31b" providerId="AD" clId="Web-{81673D86-6D38-7ECF-88CD-4DF91248D4D8}" dt="2025-08-05T11:32:59.308" v="88" actId="1076"/>
        <pc:sldMkLst>
          <pc:docMk/>
          <pc:sldMk cId="2522310312" sldId="741"/>
        </pc:sldMkLst>
        <pc:spChg chg="mod">
          <ac:chgData name="Valeria Panina" userId="S::panina@unhcr.org::505accc5-838e-4638-bb31-cd58a6e6a31b" providerId="AD" clId="Web-{81673D86-6D38-7ECF-88CD-4DF91248D4D8}" dt="2025-08-05T11:32:53.933" v="87" actId="1076"/>
          <ac:spMkLst>
            <pc:docMk/>
            <pc:sldMk cId="2522310312" sldId="741"/>
            <ac:spMk id="3" creationId="{49E731AD-F45C-4379-8362-0FE0FEF83835}"/>
          </ac:spMkLst>
        </pc:spChg>
        <pc:spChg chg="mod">
          <ac:chgData name="Valeria Panina" userId="S::panina@unhcr.org::505accc5-838e-4638-bb31-cd58a6e6a31b" providerId="AD" clId="Web-{81673D86-6D38-7ECF-88CD-4DF91248D4D8}" dt="2025-08-05T11:32:59.308" v="88" actId="1076"/>
          <ac:spMkLst>
            <pc:docMk/>
            <pc:sldMk cId="2522310312" sldId="741"/>
            <ac:spMk id="4" creationId="{CD16F58C-077D-4919-8196-468A3947FD04}"/>
          </ac:spMkLst>
        </pc:spChg>
      </pc:sldChg>
      <pc:sldChg chg="addSp modSp">
        <pc:chgData name="Valeria Panina" userId="S::panina@unhcr.org::505accc5-838e-4638-bb31-cd58a6e6a31b" providerId="AD" clId="Web-{81673D86-6D38-7ECF-88CD-4DF91248D4D8}" dt="2025-08-05T11:30:02.915" v="71" actId="1076"/>
        <pc:sldMkLst>
          <pc:docMk/>
          <pc:sldMk cId="1006809515" sldId="897"/>
        </pc:sldMkLst>
        <pc:spChg chg="add mod">
          <ac:chgData name="Valeria Panina" userId="S::panina@unhcr.org::505accc5-838e-4638-bb31-cd58a6e6a31b" providerId="AD" clId="Web-{81673D86-6D38-7ECF-88CD-4DF91248D4D8}" dt="2025-08-05T11:30:02.915" v="71" actId="1076"/>
          <ac:spMkLst>
            <pc:docMk/>
            <pc:sldMk cId="1006809515" sldId="897"/>
            <ac:spMk id="13" creationId="{671C2DF1-F02F-976C-8181-10D0826B57AC}"/>
          </ac:spMkLst>
        </pc:spChg>
      </pc:sldChg>
      <pc:sldChg chg="delSp modSp add">
        <pc:chgData name="Valeria Panina" userId="S::panina@unhcr.org::505accc5-838e-4638-bb31-cd58a6e6a31b" providerId="AD" clId="Web-{81673D86-6D38-7ECF-88CD-4DF91248D4D8}" dt="2025-08-05T11:32:25.448" v="82"/>
        <pc:sldMkLst>
          <pc:docMk/>
          <pc:sldMk cId="974902624" sldId="902"/>
        </pc:sldMkLst>
        <pc:spChg chg="del mod">
          <ac:chgData name="Valeria Panina" userId="S::panina@unhcr.org::505accc5-838e-4638-bb31-cd58a6e6a31b" providerId="AD" clId="Web-{81673D86-6D38-7ECF-88CD-4DF91248D4D8}" dt="2025-08-05T11:32:25.448" v="82"/>
          <ac:spMkLst>
            <pc:docMk/>
            <pc:sldMk cId="974902624" sldId="902"/>
            <ac:spMk id="4" creationId="{E2856099-ED9C-6D53-00FD-E896B4E31EEB}"/>
          </ac:spMkLst>
        </pc:spChg>
      </pc:sldChg>
      <pc:sldChg chg="add">
        <pc:chgData name="Valeria Panina" userId="S::panina@unhcr.org::505accc5-838e-4638-bb31-cd58a6e6a31b" providerId="AD" clId="Web-{81673D86-6D38-7ECF-88CD-4DF91248D4D8}" dt="2025-08-05T11:32:04.745" v="73"/>
        <pc:sldMkLst>
          <pc:docMk/>
          <pc:sldMk cId="1011179762" sldId="903"/>
        </pc:sldMkLst>
      </pc:sldChg>
      <pc:sldChg chg="add">
        <pc:chgData name="Valeria Panina" userId="S::panina@unhcr.org::505accc5-838e-4638-bb31-cd58a6e6a31b" providerId="AD" clId="Web-{81673D86-6D38-7ECF-88CD-4DF91248D4D8}" dt="2025-08-05T11:32:05.042" v="74"/>
        <pc:sldMkLst>
          <pc:docMk/>
          <pc:sldMk cId="2613656872" sldId="904"/>
        </pc:sldMkLst>
      </pc:sldChg>
      <pc:sldChg chg="add">
        <pc:chgData name="Valeria Panina" userId="S::panina@unhcr.org::505accc5-838e-4638-bb31-cd58a6e6a31b" providerId="AD" clId="Web-{81673D86-6D38-7ECF-88CD-4DF91248D4D8}" dt="2025-08-05T11:32:05.261" v="75"/>
        <pc:sldMkLst>
          <pc:docMk/>
          <pc:sldMk cId="698461757" sldId="905"/>
        </pc:sldMkLst>
      </pc:sldChg>
      <pc:sldChg chg="add">
        <pc:chgData name="Valeria Panina" userId="S::panina@unhcr.org::505accc5-838e-4638-bb31-cd58a6e6a31b" providerId="AD" clId="Web-{81673D86-6D38-7ECF-88CD-4DF91248D4D8}" dt="2025-08-05T11:32:06.323" v="78"/>
        <pc:sldMkLst>
          <pc:docMk/>
          <pc:sldMk cId="3232696341" sldId="4635"/>
        </pc:sldMkLst>
      </pc:sldChg>
      <pc:sldMasterChg chg="addSldLayout">
        <pc:chgData name="Valeria Panina" userId="S::panina@unhcr.org::505accc5-838e-4638-bb31-cd58a6e6a31b" providerId="AD" clId="Web-{81673D86-6D38-7ECF-88CD-4DF91248D4D8}" dt="2025-08-05T11:32:06.729" v="80"/>
        <pc:sldMasterMkLst>
          <pc:docMk/>
          <pc:sldMasterMk cId="0" sldId="2147483720"/>
        </pc:sldMasterMkLst>
        <pc:sldLayoutChg chg="add">
          <pc:chgData name="Valeria Panina" userId="S::panina@unhcr.org::505accc5-838e-4638-bb31-cd58a6e6a31b" providerId="AD" clId="Web-{81673D86-6D38-7ECF-88CD-4DF91248D4D8}" dt="2025-08-05T11:32:03.979" v="72"/>
          <pc:sldLayoutMkLst>
            <pc:docMk/>
            <pc:sldMasterMk cId="0" sldId="2147483720"/>
            <pc:sldLayoutMk cId="2683383295" sldId="2147483738"/>
          </pc:sldLayoutMkLst>
        </pc:sldLayoutChg>
        <pc:sldLayoutChg chg="add">
          <pc:chgData name="Valeria Panina" userId="S::panina@unhcr.org::505accc5-838e-4638-bb31-cd58a6e6a31b" providerId="AD" clId="Web-{81673D86-6D38-7ECF-88CD-4DF91248D4D8}" dt="2025-08-05T11:32:04.745" v="73"/>
          <pc:sldLayoutMkLst>
            <pc:docMk/>
            <pc:sldMasterMk cId="0" sldId="2147483720"/>
            <pc:sldLayoutMk cId="2013323062" sldId="2147483739"/>
          </pc:sldLayoutMkLst>
        </pc:sldLayoutChg>
        <pc:sldLayoutChg chg="add">
          <pc:chgData name="Valeria Panina" userId="S::panina@unhcr.org::505accc5-838e-4638-bb31-cd58a6e6a31b" providerId="AD" clId="Web-{81673D86-6D38-7ECF-88CD-4DF91248D4D8}" dt="2025-08-05T11:32:05.917" v="77"/>
          <pc:sldLayoutMkLst>
            <pc:docMk/>
            <pc:sldMasterMk cId="0" sldId="2147483720"/>
            <pc:sldLayoutMk cId="716914327" sldId="2147483740"/>
          </pc:sldLayoutMkLst>
        </pc:sldLayoutChg>
        <pc:sldLayoutChg chg="add">
          <pc:chgData name="Valeria Panina" userId="S::panina@unhcr.org::505accc5-838e-4638-bb31-cd58a6e6a31b" providerId="AD" clId="Web-{81673D86-6D38-7ECF-88CD-4DF91248D4D8}" dt="2025-08-05T11:32:06.729" v="80"/>
          <pc:sldLayoutMkLst>
            <pc:docMk/>
            <pc:sldMasterMk cId="0" sldId="2147483720"/>
            <pc:sldLayoutMk cId="1464117763" sldId="2147483741"/>
          </pc:sldLayoutMkLst>
        </pc:sldLayoutChg>
      </pc:sldMasterChg>
    </pc:docChg>
  </pc:docChgLst>
  <pc:docChgLst>
    <pc:chgData name="Valeria Panina" userId="S::panina@unhcr.org::505accc5-838e-4638-bb31-cd58a6e6a31b" providerId="AD" clId="Web-{0E8553A7-5840-4F64-3199-2B779E4947A2}"/>
    <pc:docChg chg="addSld modSld">
      <pc:chgData name="Valeria Panina" userId="S::panina@unhcr.org::505accc5-838e-4638-bb31-cd58a6e6a31b" providerId="AD" clId="Web-{0E8553A7-5840-4F64-3199-2B779E4947A2}" dt="2025-08-04T05:49:56.816" v="35" actId="1076"/>
      <pc:docMkLst>
        <pc:docMk/>
      </pc:docMkLst>
      <pc:sldChg chg="addSp modSp">
        <pc:chgData name="Valeria Panina" userId="S::panina@unhcr.org::505accc5-838e-4638-bb31-cd58a6e6a31b" providerId="AD" clId="Web-{0E8553A7-5840-4F64-3199-2B779E4947A2}" dt="2025-08-04T04:07:27.477" v="16"/>
        <pc:sldMkLst>
          <pc:docMk/>
          <pc:sldMk cId="196588846" sldId="493"/>
        </pc:sldMkLst>
        <pc:picChg chg="add mod modCrop">
          <ac:chgData name="Valeria Panina" userId="S::panina@unhcr.org::505accc5-838e-4638-bb31-cd58a6e6a31b" providerId="AD" clId="Web-{0E8553A7-5840-4F64-3199-2B779E4947A2}" dt="2025-08-04T04:07:27.477" v="16"/>
          <ac:picMkLst>
            <pc:docMk/>
            <pc:sldMk cId="196588846" sldId="493"/>
            <ac:picMk id="5" creationId="{52D30BAA-5F78-0FF1-60D7-1C61C135F2DF}"/>
          </ac:picMkLst>
        </pc:picChg>
        <pc:picChg chg="add mod">
          <ac:chgData name="Valeria Panina" userId="S::panina@unhcr.org::505accc5-838e-4638-bb31-cd58a6e6a31b" providerId="AD" clId="Web-{0E8553A7-5840-4F64-3199-2B779E4947A2}" dt="2025-08-04T04:07:27.414" v="14" actId="1076"/>
          <ac:picMkLst>
            <pc:docMk/>
            <pc:sldMk cId="196588846" sldId="493"/>
            <ac:picMk id="6" creationId="{FB36C3B0-968E-599F-26F0-09BD4F8884F1}"/>
          </ac:picMkLst>
        </pc:picChg>
      </pc:sldChg>
      <pc:sldChg chg="addSp delSp modSp new">
        <pc:chgData name="Valeria Panina" userId="S::panina@unhcr.org::505accc5-838e-4638-bb31-cd58a6e6a31b" providerId="AD" clId="Web-{0E8553A7-5840-4F64-3199-2B779E4947A2}" dt="2025-08-04T05:49:56.816" v="35" actId="1076"/>
        <pc:sldMkLst>
          <pc:docMk/>
          <pc:sldMk cId="1006809515" sldId="897"/>
        </pc:sldMkLst>
        <pc:spChg chg="mod">
          <ac:chgData name="Valeria Panina" userId="S::panina@unhcr.org::505accc5-838e-4638-bb31-cd58a6e6a31b" providerId="AD" clId="Web-{0E8553A7-5840-4F64-3199-2B779E4947A2}" dt="2025-08-04T04:10:51.547" v="31" actId="14100"/>
          <ac:spMkLst>
            <pc:docMk/>
            <pc:sldMk cId="1006809515" sldId="897"/>
            <ac:spMk id="2" creationId="{0CA0F0DA-F526-B41B-198A-D5FA80355744}"/>
          </ac:spMkLst>
        </pc:spChg>
        <pc:spChg chg="del">
          <ac:chgData name="Valeria Panina" userId="S::panina@unhcr.org::505accc5-838e-4638-bb31-cd58a6e6a31b" providerId="AD" clId="Web-{0E8553A7-5840-4F64-3199-2B779E4947A2}" dt="2025-08-04T04:08:07.868" v="21"/>
          <ac:spMkLst>
            <pc:docMk/>
            <pc:sldMk cId="1006809515" sldId="897"/>
            <ac:spMk id="3" creationId="{E88D0F64-6517-146D-96C8-10128C3557D9}"/>
          </ac:spMkLst>
        </pc:spChg>
        <pc:spChg chg="del">
          <ac:chgData name="Valeria Panina" userId="S::panina@unhcr.org::505accc5-838e-4638-bb31-cd58a6e6a31b" providerId="AD" clId="Web-{0E8553A7-5840-4F64-3199-2B779E4947A2}" dt="2025-08-04T04:07:47.883" v="18"/>
          <ac:spMkLst>
            <pc:docMk/>
            <pc:sldMk cId="1006809515" sldId="897"/>
            <ac:spMk id="4" creationId="{CBCCFF23-804F-192E-BC35-8CC071D239BC}"/>
          </ac:spMkLst>
        </pc:spChg>
        <pc:spChg chg="del">
          <ac:chgData name="Valeria Panina" userId="S::panina@unhcr.org::505accc5-838e-4638-bb31-cd58a6e6a31b" providerId="AD" clId="Web-{0E8553A7-5840-4F64-3199-2B779E4947A2}" dt="2025-08-04T04:07:47.899" v="19"/>
          <ac:spMkLst>
            <pc:docMk/>
            <pc:sldMk cId="1006809515" sldId="897"/>
            <ac:spMk id="5" creationId="{6D4477D9-C12F-8261-086E-C725BFA9BC47}"/>
          </ac:spMkLst>
        </pc:spChg>
        <pc:spChg chg="del">
          <ac:chgData name="Valeria Panina" userId="S::panina@unhcr.org::505accc5-838e-4638-bb31-cd58a6e6a31b" providerId="AD" clId="Web-{0E8553A7-5840-4F64-3199-2B779E4947A2}" dt="2025-08-04T04:08:07.837" v="20"/>
          <ac:spMkLst>
            <pc:docMk/>
            <pc:sldMk cId="1006809515" sldId="897"/>
            <ac:spMk id="6" creationId="{9D2D4598-A200-B0C7-48DA-7AA270705BE2}"/>
          </ac:spMkLst>
        </pc:spChg>
        <pc:picChg chg="add mod">
          <ac:chgData name="Valeria Panina" userId="S::panina@unhcr.org::505accc5-838e-4638-bb31-cd58a6e6a31b" providerId="AD" clId="Web-{0E8553A7-5840-4F64-3199-2B779E4947A2}" dt="2025-08-04T05:49:56.816" v="35" actId="1076"/>
          <ac:picMkLst>
            <pc:docMk/>
            <pc:sldMk cId="1006809515" sldId="897"/>
            <ac:picMk id="3" creationId="{BB38B7B5-6805-55C0-AF0F-195A1C184A16}"/>
          </ac:picMkLst>
        </pc:picChg>
      </pc:sldChg>
    </pc:docChg>
  </pc:docChgLst>
  <pc:docChgLst>
    <pc:chgData name="Olena Vovk" userId="78d0a953-1d50-4168-acf2-ce1056e2c059" providerId="ADAL" clId="{CF7065FC-E0E9-4C1E-981E-D2B0DE406286}"/>
    <pc:docChg chg="undo custSel addSld delSld modSld sldOrd">
      <pc:chgData name="Olena Vovk" userId="78d0a953-1d50-4168-acf2-ce1056e2c059" providerId="ADAL" clId="{CF7065FC-E0E9-4C1E-981E-D2B0DE406286}" dt="2025-08-04T12:24:22.132" v="3592" actId="20577"/>
      <pc:docMkLst>
        <pc:docMk/>
      </pc:docMkLst>
      <pc:sldChg chg="del">
        <pc:chgData name="Olena Vovk" userId="78d0a953-1d50-4168-acf2-ce1056e2c059" providerId="ADAL" clId="{CF7065FC-E0E9-4C1E-981E-D2B0DE406286}" dt="2025-07-25T06:09:48.123" v="8" actId="47"/>
        <pc:sldMkLst>
          <pc:docMk/>
          <pc:sldMk cId="4100838823" sldId="469"/>
        </pc:sldMkLst>
      </pc:sldChg>
      <pc:sldChg chg="del">
        <pc:chgData name="Olena Vovk" userId="78d0a953-1d50-4168-acf2-ce1056e2c059" providerId="ADAL" clId="{CF7065FC-E0E9-4C1E-981E-D2B0DE406286}" dt="2025-07-25T06:09:49.989" v="13" actId="47"/>
        <pc:sldMkLst>
          <pc:docMk/>
          <pc:sldMk cId="0" sldId="473"/>
        </pc:sldMkLst>
      </pc:sldChg>
      <pc:sldChg chg="del">
        <pc:chgData name="Olena Vovk" userId="78d0a953-1d50-4168-acf2-ce1056e2c059" providerId="ADAL" clId="{CF7065FC-E0E9-4C1E-981E-D2B0DE406286}" dt="2025-07-25T06:09:48.541" v="9" actId="47"/>
        <pc:sldMkLst>
          <pc:docMk/>
          <pc:sldMk cId="3486339753" sldId="479"/>
        </pc:sldMkLst>
      </pc:sldChg>
      <pc:sldChg chg="del">
        <pc:chgData name="Olena Vovk" userId="78d0a953-1d50-4168-acf2-ce1056e2c059" providerId="ADAL" clId="{CF7065FC-E0E9-4C1E-981E-D2B0DE406286}" dt="2025-07-25T06:09:49.214" v="11" actId="47"/>
        <pc:sldMkLst>
          <pc:docMk/>
          <pc:sldMk cId="1713563299" sldId="481"/>
        </pc:sldMkLst>
      </pc:sldChg>
      <pc:sldChg chg="del">
        <pc:chgData name="Olena Vovk" userId="78d0a953-1d50-4168-acf2-ce1056e2c059" providerId="ADAL" clId="{CF7065FC-E0E9-4C1E-981E-D2B0DE406286}" dt="2025-07-25T06:09:48.930" v="10" actId="47"/>
        <pc:sldMkLst>
          <pc:docMk/>
          <pc:sldMk cId="1125641201" sldId="482"/>
        </pc:sldMkLst>
      </pc:sldChg>
      <pc:sldChg chg="delSp modSp mod">
        <pc:chgData name="Olena Vovk" userId="78d0a953-1d50-4168-acf2-ce1056e2c059" providerId="ADAL" clId="{CF7065FC-E0E9-4C1E-981E-D2B0DE406286}" dt="2025-07-28T12:56:36.917" v="2430" actId="5793"/>
        <pc:sldMkLst>
          <pc:docMk/>
          <pc:sldMk cId="196588846" sldId="493"/>
        </pc:sldMkLst>
        <pc:spChg chg="mod">
          <ac:chgData name="Olena Vovk" userId="78d0a953-1d50-4168-acf2-ce1056e2c059" providerId="ADAL" clId="{CF7065FC-E0E9-4C1E-981E-D2B0DE406286}" dt="2025-07-28T12:56:36.917" v="2430" actId="5793"/>
          <ac:spMkLst>
            <pc:docMk/>
            <pc:sldMk cId="196588846" sldId="493"/>
            <ac:spMk id="3" creationId="{D791DC85-A8C4-F9F1-78A9-716F4091D252}"/>
          </ac:spMkLst>
        </pc:spChg>
      </pc:sldChg>
      <pc:sldChg chg="del">
        <pc:chgData name="Olena Vovk" userId="78d0a953-1d50-4168-acf2-ce1056e2c059" providerId="ADAL" clId="{CF7065FC-E0E9-4C1E-981E-D2B0DE406286}" dt="2025-07-25T06:09:43.485" v="4" actId="47"/>
        <pc:sldMkLst>
          <pc:docMk/>
          <pc:sldMk cId="317850834" sldId="528"/>
        </pc:sldMkLst>
      </pc:sldChg>
      <pc:sldChg chg="del">
        <pc:chgData name="Olena Vovk" userId="78d0a953-1d50-4168-acf2-ce1056e2c059" providerId="ADAL" clId="{CF7065FC-E0E9-4C1E-981E-D2B0DE406286}" dt="2025-07-25T06:09:42.700" v="3" actId="47"/>
        <pc:sldMkLst>
          <pc:docMk/>
          <pc:sldMk cId="2875746408" sldId="536"/>
        </pc:sldMkLst>
      </pc:sldChg>
      <pc:sldChg chg="del">
        <pc:chgData name="Olena Vovk" userId="78d0a953-1d50-4168-acf2-ce1056e2c059" providerId="ADAL" clId="{CF7065FC-E0E9-4C1E-981E-D2B0DE406286}" dt="2025-07-25T06:09:47.191" v="6" actId="47"/>
        <pc:sldMkLst>
          <pc:docMk/>
          <pc:sldMk cId="561555752" sldId="553"/>
        </pc:sldMkLst>
      </pc:sldChg>
      <pc:sldChg chg="del">
        <pc:chgData name="Olena Vovk" userId="78d0a953-1d50-4168-acf2-ce1056e2c059" providerId="ADAL" clId="{CF7065FC-E0E9-4C1E-981E-D2B0DE406286}" dt="2025-07-25T06:09:47.641" v="7" actId="47"/>
        <pc:sldMkLst>
          <pc:docMk/>
          <pc:sldMk cId="1815301803" sldId="555"/>
        </pc:sldMkLst>
      </pc:sldChg>
      <pc:sldChg chg="del">
        <pc:chgData name="Olena Vovk" userId="78d0a953-1d50-4168-acf2-ce1056e2c059" providerId="ADAL" clId="{CF7065FC-E0E9-4C1E-981E-D2B0DE406286}" dt="2025-07-25T06:09:45.742" v="5" actId="47"/>
        <pc:sldMkLst>
          <pc:docMk/>
          <pc:sldMk cId="3164654790" sldId="556"/>
        </pc:sldMkLst>
      </pc:sldChg>
      <pc:sldChg chg="del">
        <pc:chgData name="Olena Vovk" userId="78d0a953-1d50-4168-acf2-ce1056e2c059" providerId="ADAL" clId="{CF7065FC-E0E9-4C1E-981E-D2B0DE406286}" dt="2025-07-25T06:09:39.280" v="0" actId="47"/>
        <pc:sldMkLst>
          <pc:docMk/>
          <pc:sldMk cId="2325047359" sldId="557"/>
        </pc:sldMkLst>
      </pc:sldChg>
      <pc:sldChg chg="del">
        <pc:chgData name="Olena Vovk" userId="78d0a953-1d50-4168-acf2-ce1056e2c059" providerId="ADAL" clId="{CF7065FC-E0E9-4C1E-981E-D2B0DE406286}" dt="2025-07-25T06:09:40.227" v="1" actId="47"/>
        <pc:sldMkLst>
          <pc:docMk/>
          <pc:sldMk cId="2651877687" sldId="559"/>
        </pc:sldMkLst>
      </pc:sldChg>
      <pc:sldChg chg="del">
        <pc:chgData name="Olena Vovk" userId="78d0a953-1d50-4168-acf2-ce1056e2c059" providerId="ADAL" clId="{CF7065FC-E0E9-4C1E-981E-D2B0DE406286}" dt="2025-07-25T06:09:53.659" v="16" actId="47"/>
        <pc:sldMkLst>
          <pc:docMk/>
          <pc:sldMk cId="753959836" sldId="565"/>
        </pc:sldMkLst>
      </pc:sldChg>
      <pc:sldChg chg="del">
        <pc:chgData name="Olena Vovk" userId="78d0a953-1d50-4168-acf2-ce1056e2c059" providerId="ADAL" clId="{CF7065FC-E0E9-4C1E-981E-D2B0DE406286}" dt="2025-07-25T06:09:49.448" v="12" actId="47"/>
        <pc:sldMkLst>
          <pc:docMk/>
          <pc:sldMk cId="0" sldId="580"/>
        </pc:sldMkLst>
      </pc:sldChg>
      <pc:sldChg chg="del">
        <pc:chgData name="Olena Vovk" userId="78d0a953-1d50-4168-acf2-ce1056e2c059" providerId="ADAL" clId="{CF7065FC-E0E9-4C1E-981E-D2B0DE406286}" dt="2025-07-25T06:09:41.737" v="2" actId="47"/>
        <pc:sldMkLst>
          <pc:docMk/>
          <pc:sldMk cId="286346886" sldId="581"/>
        </pc:sldMkLst>
      </pc:sldChg>
      <pc:sldChg chg="del">
        <pc:chgData name="Olena Vovk" userId="78d0a953-1d50-4168-acf2-ce1056e2c059" providerId="ADAL" clId="{CF7065FC-E0E9-4C1E-981E-D2B0DE406286}" dt="2025-07-25T06:09:51.410" v="14" actId="47"/>
        <pc:sldMkLst>
          <pc:docMk/>
          <pc:sldMk cId="64102058" sldId="582"/>
        </pc:sldMkLst>
      </pc:sldChg>
      <pc:sldChg chg="del">
        <pc:chgData name="Olena Vovk" userId="78d0a953-1d50-4168-acf2-ce1056e2c059" providerId="ADAL" clId="{CF7065FC-E0E9-4C1E-981E-D2B0DE406286}" dt="2025-07-25T06:09:52.883" v="15" actId="47"/>
        <pc:sldMkLst>
          <pc:docMk/>
          <pc:sldMk cId="326228482" sldId="584"/>
        </pc:sldMkLst>
      </pc:sldChg>
      <pc:sldChg chg="addSp delSp modSp add del mod ord">
        <pc:chgData name="Olena Vovk" userId="78d0a953-1d50-4168-acf2-ce1056e2c059" providerId="ADAL" clId="{CF7065FC-E0E9-4C1E-981E-D2B0DE406286}" dt="2025-07-25T06:59:01.139" v="386" actId="47"/>
        <pc:sldMkLst>
          <pc:docMk/>
          <pc:sldMk cId="1897634750" sldId="643"/>
        </pc:sldMkLst>
      </pc:sldChg>
      <pc:sldChg chg="addSp delSp modSp new mod">
        <pc:chgData name="Olena Vovk" userId="78d0a953-1d50-4168-acf2-ce1056e2c059" providerId="ADAL" clId="{CF7065FC-E0E9-4C1E-981E-D2B0DE406286}" dt="2025-07-25T10:28:26.777" v="1106" actId="255"/>
        <pc:sldMkLst>
          <pc:docMk/>
          <pc:sldMk cId="962892240" sldId="644"/>
        </pc:sldMkLst>
        <pc:spChg chg="add mod">
          <ac:chgData name="Olena Vovk" userId="78d0a953-1d50-4168-acf2-ce1056e2c059" providerId="ADAL" clId="{CF7065FC-E0E9-4C1E-981E-D2B0DE406286}" dt="2025-07-25T10:28:26.777" v="1106" actId="255"/>
          <ac:spMkLst>
            <pc:docMk/>
            <pc:sldMk cId="962892240" sldId="644"/>
            <ac:spMk id="8" creationId="{B632A3A8-6E07-973A-524C-86DC1001D723}"/>
          </ac:spMkLst>
        </pc:spChg>
        <pc:spChg chg="add mod">
          <ac:chgData name="Olena Vovk" userId="78d0a953-1d50-4168-acf2-ce1056e2c059" providerId="ADAL" clId="{CF7065FC-E0E9-4C1E-981E-D2B0DE406286}" dt="2025-07-25T06:15:38.029" v="108" actId="12"/>
          <ac:spMkLst>
            <pc:docMk/>
            <pc:sldMk cId="962892240" sldId="644"/>
            <ac:spMk id="9" creationId="{2F002914-EF02-D76F-64C6-2FD6CC586349}"/>
          </ac:spMkLst>
        </pc:spChg>
        <pc:spChg chg="add mod">
          <ac:chgData name="Olena Vovk" userId="78d0a953-1d50-4168-acf2-ce1056e2c059" providerId="ADAL" clId="{CF7065FC-E0E9-4C1E-981E-D2B0DE406286}" dt="2025-07-25T10:26:52.602" v="1102" actId="207"/>
          <ac:spMkLst>
            <pc:docMk/>
            <pc:sldMk cId="962892240" sldId="644"/>
            <ac:spMk id="10" creationId="{BB21F8F8-D401-17CA-EB08-5F423CFECFDC}"/>
          </ac:spMkLst>
        </pc:spChg>
        <pc:picChg chg="add mod">
          <ac:chgData name="Olena Vovk" userId="78d0a953-1d50-4168-acf2-ce1056e2c059" providerId="ADAL" clId="{CF7065FC-E0E9-4C1E-981E-D2B0DE406286}" dt="2025-07-25T06:15:47.320" v="110" actId="1076"/>
          <ac:picMkLst>
            <pc:docMk/>
            <pc:sldMk cId="962892240" sldId="644"/>
            <ac:picMk id="7" creationId="{B36EC024-0000-56A9-369C-EC94C58D7A98}"/>
          </ac:picMkLst>
        </pc:picChg>
      </pc:sldChg>
      <pc:sldChg chg="addSp delSp modSp add mod">
        <pc:chgData name="Olena Vovk" userId="78d0a953-1d50-4168-acf2-ce1056e2c059" providerId="ADAL" clId="{CF7065FC-E0E9-4C1E-981E-D2B0DE406286}" dt="2025-07-28T12:59:30.734" v="2457" actId="478"/>
        <pc:sldMkLst>
          <pc:docMk/>
          <pc:sldMk cId="2443922001" sldId="645"/>
        </pc:sldMkLst>
        <pc:spChg chg="add mod">
          <ac:chgData name="Olena Vovk" userId="78d0a953-1d50-4168-acf2-ce1056e2c059" providerId="ADAL" clId="{CF7065FC-E0E9-4C1E-981E-D2B0DE406286}" dt="2025-07-25T12:22:18.571" v="1163" actId="20577"/>
          <ac:spMkLst>
            <pc:docMk/>
            <pc:sldMk cId="2443922001" sldId="645"/>
            <ac:spMk id="2" creationId="{E1697E0A-0990-0CA6-8D81-81E789E52B3B}"/>
          </ac:spMkLst>
        </pc:spChg>
        <pc:spChg chg="add mod">
          <ac:chgData name="Olena Vovk" userId="78d0a953-1d50-4168-acf2-ce1056e2c059" providerId="ADAL" clId="{CF7065FC-E0E9-4C1E-981E-D2B0DE406286}" dt="2025-07-28T12:58:13.505" v="2447" actId="1076"/>
          <ac:spMkLst>
            <pc:docMk/>
            <pc:sldMk cId="2443922001" sldId="645"/>
            <ac:spMk id="10" creationId="{BFA4A584-3C75-7223-068D-B4B7AF17ED92}"/>
          </ac:spMkLst>
        </pc:spChg>
        <pc:spChg chg="add mod">
          <ac:chgData name="Olena Vovk" userId="78d0a953-1d50-4168-acf2-ce1056e2c059" providerId="ADAL" clId="{CF7065FC-E0E9-4C1E-981E-D2B0DE406286}" dt="2025-07-28T12:58:09.135" v="2445" actId="1076"/>
          <ac:spMkLst>
            <pc:docMk/>
            <pc:sldMk cId="2443922001" sldId="645"/>
            <ac:spMk id="11" creationId="{F17A7514-5847-1B28-7CDD-1726C95374FF}"/>
          </ac:spMkLst>
        </pc:spChg>
        <pc:spChg chg="add mod">
          <ac:chgData name="Olena Vovk" userId="78d0a953-1d50-4168-acf2-ce1056e2c059" providerId="ADAL" clId="{CF7065FC-E0E9-4C1E-981E-D2B0DE406286}" dt="2025-07-28T12:58:24.087" v="2450" actId="1076"/>
          <ac:spMkLst>
            <pc:docMk/>
            <pc:sldMk cId="2443922001" sldId="645"/>
            <ac:spMk id="12" creationId="{C458FF37-6645-6ACE-1FFA-8D95C18DFAB7}"/>
          </ac:spMkLst>
        </pc:spChg>
        <pc:spChg chg="add mod">
          <ac:chgData name="Olena Vovk" userId="78d0a953-1d50-4168-acf2-ce1056e2c059" providerId="ADAL" clId="{CF7065FC-E0E9-4C1E-981E-D2B0DE406286}" dt="2025-07-28T12:58:27.672" v="2452" actId="1076"/>
          <ac:spMkLst>
            <pc:docMk/>
            <pc:sldMk cId="2443922001" sldId="645"/>
            <ac:spMk id="16" creationId="{1EA52483-04D6-1BE3-A4AC-FB65AA801D47}"/>
          </ac:spMkLst>
        </pc:spChg>
        <pc:spChg chg="add mod">
          <ac:chgData name="Olena Vovk" userId="78d0a953-1d50-4168-acf2-ce1056e2c059" providerId="ADAL" clId="{CF7065FC-E0E9-4C1E-981E-D2B0DE406286}" dt="2025-07-28T12:59:20.742" v="2454" actId="1076"/>
          <ac:spMkLst>
            <pc:docMk/>
            <pc:sldMk cId="2443922001" sldId="645"/>
            <ac:spMk id="18" creationId="{736D291F-45BC-18BA-20F8-CCCE6382C7C0}"/>
          </ac:spMkLst>
        </pc:spChg>
        <pc:spChg chg="add mod">
          <ac:chgData name="Olena Vovk" userId="78d0a953-1d50-4168-acf2-ce1056e2c059" providerId="ADAL" clId="{CF7065FC-E0E9-4C1E-981E-D2B0DE406286}" dt="2025-07-28T12:59:24.484" v="2456" actId="1076"/>
          <ac:spMkLst>
            <pc:docMk/>
            <pc:sldMk cId="2443922001" sldId="645"/>
            <ac:spMk id="20" creationId="{9A3A357B-3A5D-6553-915E-1760EE9447A4}"/>
          </ac:spMkLst>
        </pc:spChg>
        <pc:spChg chg="add mod">
          <ac:chgData name="Olena Vovk" userId="78d0a953-1d50-4168-acf2-ce1056e2c059" providerId="ADAL" clId="{CF7065FC-E0E9-4C1E-981E-D2B0DE406286}" dt="2025-07-25T06:25:11.889" v="198" actId="113"/>
          <ac:spMkLst>
            <pc:docMk/>
            <pc:sldMk cId="2443922001" sldId="645"/>
            <ac:spMk id="21" creationId="{BB8DB968-28AF-D4AF-6E25-E5904AC35D18}"/>
          </ac:spMkLst>
        </pc:spChg>
        <pc:spChg chg="add mod">
          <ac:chgData name="Olena Vovk" userId="78d0a953-1d50-4168-acf2-ce1056e2c059" providerId="ADAL" clId="{CF7065FC-E0E9-4C1E-981E-D2B0DE406286}" dt="2025-07-25T06:27:06.244" v="202" actId="113"/>
          <ac:spMkLst>
            <pc:docMk/>
            <pc:sldMk cId="2443922001" sldId="645"/>
            <ac:spMk id="22" creationId="{5FE0CA9F-D39B-52AB-4C9D-09E0399BEC41}"/>
          </ac:spMkLst>
        </pc:spChg>
        <pc:spChg chg="add mod">
          <ac:chgData name="Olena Vovk" userId="78d0a953-1d50-4168-acf2-ce1056e2c059" providerId="ADAL" clId="{CF7065FC-E0E9-4C1E-981E-D2B0DE406286}" dt="2025-07-25T06:28:10.061" v="226" actId="2711"/>
          <ac:spMkLst>
            <pc:docMk/>
            <pc:sldMk cId="2443922001" sldId="645"/>
            <ac:spMk id="23" creationId="{8BEC7A3A-90C7-9709-DC88-46506B37C656}"/>
          </ac:spMkLst>
        </pc:spChg>
        <pc:spChg chg="add mod">
          <ac:chgData name="Olena Vovk" userId="78d0a953-1d50-4168-acf2-ce1056e2c059" providerId="ADAL" clId="{CF7065FC-E0E9-4C1E-981E-D2B0DE406286}" dt="2025-07-25T06:31:55.759" v="242" actId="2711"/>
          <ac:spMkLst>
            <pc:docMk/>
            <pc:sldMk cId="2443922001" sldId="645"/>
            <ac:spMk id="24" creationId="{7E79A89C-B38C-8D36-A71D-7FE846DD2492}"/>
          </ac:spMkLst>
        </pc:spChg>
        <pc:spChg chg="add mod">
          <ac:chgData name="Olena Vovk" userId="78d0a953-1d50-4168-acf2-ce1056e2c059" providerId="ADAL" clId="{CF7065FC-E0E9-4C1E-981E-D2B0DE406286}" dt="2025-07-25T06:29:46.170" v="229" actId="2711"/>
          <ac:spMkLst>
            <pc:docMk/>
            <pc:sldMk cId="2443922001" sldId="645"/>
            <ac:spMk id="25" creationId="{360800EF-D8AA-3AF1-3E86-7FCE0851C3A2}"/>
          </ac:spMkLst>
        </pc:spChg>
        <pc:spChg chg="add mod">
          <ac:chgData name="Olena Vovk" userId="78d0a953-1d50-4168-acf2-ce1056e2c059" providerId="ADAL" clId="{CF7065FC-E0E9-4C1E-981E-D2B0DE406286}" dt="2025-07-25T06:30:44.639" v="233" actId="207"/>
          <ac:spMkLst>
            <pc:docMk/>
            <pc:sldMk cId="2443922001" sldId="645"/>
            <ac:spMk id="26" creationId="{6F814279-CE4E-F615-5BB4-512E08E4140A}"/>
          </ac:spMkLst>
        </pc:spChg>
        <pc:picChg chg="add mod">
          <ac:chgData name="Olena Vovk" userId="78d0a953-1d50-4168-acf2-ce1056e2c059" providerId="ADAL" clId="{CF7065FC-E0E9-4C1E-981E-D2B0DE406286}" dt="2025-07-25T06:19:09.720" v="161"/>
          <ac:picMkLst>
            <pc:docMk/>
            <pc:sldMk cId="2443922001" sldId="645"/>
            <ac:picMk id="3" creationId="{185EBF24-D9AF-4148-CBAB-AEDB0C0C406C}"/>
          </ac:picMkLst>
        </pc:picChg>
        <pc:picChg chg="add mod">
          <ac:chgData name="Olena Vovk" userId="78d0a953-1d50-4168-acf2-ce1056e2c059" providerId="ADAL" clId="{CF7065FC-E0E9-4C1E-981E-D2B0DE406286}" dt="2025-07-28T12:57:24.825" v="2435" actId="1076"/>
          <ac:picMkLst>
            <pc:docMk/>
            <pc:sldMk cId="2443922001" sldId="645"/>
            <ac:picMk id="4" creationId="{5FFE97D2-93D3-9CF3-CBD1-7EB1E6D10CDA}"/>
          </ac:picMkLst>
        </pc:picChg>
        <pc:picChg chg="add mod">
          <ac:chgData name="Olena Vovk" userId="78d0a953-1d50-4168-acf2-ce1056e2c059" providerId="ADAL" clId="{CF7065FC-E0E9-4C1E-981E-D2B0DE406286}" dt="2025-07-25T06:19:19.517" v="163"/>
          <ac:picMkLst>
            <pc:docMk/>
            <pc:sldMk cId="2443922001" sldId="645"/>
            <ac:picMk id="5" creationId="{4C38DAD8-8ACB-9FBD-2533-9993F4844AD5}"/>
          </ac:picMkLst>
        </pc:picChg>
        <pc:picChg chg="add mod">
          <ac:chgData name="Olena Vovk" userId="78d0a953-1d50-4168-acf2-ce1056e2c059" providerId="ADAL" clId="{CF7065FC-E0E9-4C1E-981E-D2B0DE406286}" dt="2025-07-25T06:19:24.725" v="164"/>
          <ac:picMkLst>
            <pc:docMk/>
            <pc:sldMk cId="2443922001" sldId="645"/>
            <ac:picMk id="6" creationId="{1F7AD61C-F395-365C-FF15-FC940AE64D7E}"/>
          </ac:picMkLst>
        </pc:picChg>
        <pc:picChg chg="add mod">
          <ac:chgData name="Olena Vovk" userId="78d0a953-1d50-4168-acf2-ce1056e2c059" providerId="ADAL" clId="{CF7065FC-E0E9-4C1E-981E-D2B0DE406286}" dt="2025-07-25T06:19:28.409" v="165"/>
          <ac:picMkLst>
            <pc:docMk/>
            <pc:sldMk cId="2443922001" sldId="645"/>
            <ac:picMk id="7" creationId="{1A350488-369D-35C0-67C0-745C62D3F5F3}"/>
          </ac:picMkLst>
        </pc:picChg>
        <pc:picChg chg="add mod">
          <ac:chgData name="Olena Vovk" userId="78d0a953-1d50-4168-acf2-ce1056e2c059" providerId="ADAL" clId="{CF7065FC-E0E9-4C1E-981E-D2B0DE406286}" dt="2025-07-25T06:19:32.174" v="166"/>
          <ac:picMkLst>
            <pc:docMk/>
            <pc:sldMk cId="2443922001" sldId="645"/>
            <ac:picMk id="8" creationId="{28E73954-7BDF-B408-96A9-40D232D415ED}"/>
          </ac:picMkLst>
        </pc:picChg>
        <pc:picChg chg="add mod">
          <ac:chgData name="Olena Vovk" userId="78d0a953-1d50-4168-acf2-ce1056e2c059" providerId="ADAL" clId="{CF7065FC-E0E9-4C1E-981E-D2B0DE406286}" dt="2025-07-25T06:19:35.661" v="167"/>
          <ac:picMkLst>
            <pc:docMk/>
            <pc:sldMk cId="2443922001" sldId="645"/>
            <ac:picMk id="9" creationId="{8A4C2FF8-E0C8-5D06-7980-E3A70D6298A9}"/>
          </ac:picMkLst>
        </pc:picChg>
        <pc:picChg chg="add mod">
          <ac:chgData name="Olena Vovk" userId="78d0a953-1d50-4168-acf2-ce1056e2c059" providerId="ADAL" clId="{CF7065FC-E0E9-4C1E-981E-D2B0DE406286}" dt="2025-07-28T12:57:33.398" v="2437" actId="1076"/>
          <ac:picMkLst>
            <pc:docMk/>
            <pc:sldMk cId="2443922001" sldId="645"/>
            <ac:picMk id="13" creationId="{D958C43F-692E-6C4E-1A00-E54B57D81537}"/>
          </ac:picMkLst>
        </pc:picChg>
        <pc:picChg chg="add mod">
          <ac:chgData name="Olena Vovk" userId="78d0a953-1d50-4168-acf2-ce1056e2c059" providerId="ADAL" clId="{CF7065FC-E0E9-4C1E-981E-D2B0DE406286}" dt="2025-07-28T12:57:30.099" v="2436" actId="1076"/>
          <ac:picMkLst>
            <pc:docMk/>
            <pc:sldMk cId="2443922001" sldId="645"/>
            <ac:picMk id="14" creationId="{D7D2C68B-9325-3623-4269-FF466342F549}"/>
          </ac:picMkLst>
        </pc:picChg>
        <pc:picChg chg="add mod">
          <ac:chgData name="Olena Vovk" userId="78d0a953-1d50-4168-acf2-ce1056e2c059" providerId="ADAL" clId="{CF7065FC-E0E9-4C1E-981E-D2B0DE406286}" dt="2025-07-28T12:57:43.483" v="2438" actId="1076"/>
          <ac:picMkLst>
            <pc:docMk/>
            <pc:sldMk cId="2443922001" sldId="645"/>
            <ac:picMk id="15" creationId="{DA8609EC-0BEA-E836-E7C1-91AC95423C67}"/>
          </ac:picMkLst>
        </pc:picChg>
        <pc:picChg chg="add mod">
          <ac:chgData name="Olena Vovk" userId="78d0a953-1d50-4168-acf2-ce1056e2c059" providerId="ADAL" clId="{CF7065FC-E0E9-4C1E-981E-D2B0DE406286}" dt="2025-07-28T12:57:47.891" v="2439" actId="1076"/>
          <ac:picMkLst>
            <pc:docMk/>
            <pc:sldMk cId="2443922001" sldId="645"/>
            <ac:picMk id="17" creationId="{1436CB8C-1E0D-EFE1-3D50-F907F87D3FC9}"/>
          </ac:picMkLst>
        </pc:picChg>
        <pc:picChg chg="add mod">
          <ac:chgData name="Olena Vovk" userId="78d0a953-1d50-4168-acf2-ce1056e2c059" providerId="ADAL" clId="{CF7065FC-E0E9-4C1E-981E-D2B0DE406286}" dt="2025-07-28T12:57:52.198" v="2440" actId="1076"/>
          <ac:picMkLst>
            <pc:docMk/>
            <pc:sldMk cId="2443922001" sldId="645"/>
            <ac:picMk id="19" creationId="{7B5EF525-8FC8-B0FA-7023-C2A9B9B287E7}"/>
          </ac:picMkLst>
        </pc:picChg>
      </pc:sldChg>
      <pc:sldChg chg="addSp delSp modSp add mod ord">
        <pc:chgData name="Olena Vovk" userId="78d0a953-1d50-4168-acf2-ce1056e2c059" providerId="ADAL" clId="{CF7065FC-E0E9-4C1E-981E-D2B0DE406286}" dt="2025-07-30T06:32:25.368" v="2607" actId="478"/>
        <pc:sldMkLst>
          <pc:docMk/>
          <pc:sldMk cId="963015071" sldId="646"/>
        </pc:sldMkLst>
      </pc:sldChg>
      <pc:sldChg chg="addSp modSp add mod">
        <pc:chgData name="Olena Vovk" userId="78d0a953-1d50-4168-acf2-ce1056e2c059" providerId="ADAL" clId="{CF7065FC-E0E9-4C1E-981E-D2B0DE406286}" dt="2025-07-28T12:32:55.514" v="2263" actId="207"/>
        <pc:sldMkLst>
          <pc:docMk/>
          <pc:sldMk cId="1183840004" sldId="647"/>
        </pc:sldMkLst>
        <pc:spChg chg="add mod">
          <ac:chgData name="Olena Vovk" userId="78d0a953-1d50-4168-acf2-ce1056e2c059" providerId="ADAL" clId="{CF7065FC-E0E9-4C1E-981E-D2B0DE406286}" dt="2025-07-25T08:00:49.358" v="755" actId="14100"/>
          <ac:spMkLst>
            <pc:docMk/>
            <pc:sldMk cId="1183840004" sldId="647"/>
            <ac:spMk id="3" creationId="{FBE08E7F-ED2D-EDCA-B7D0-DB0790715E57}"/>
          </ac:spMkLst>
        </pc:spChg>
        <pc:spChg chg="add mod">
          <ac:chgData name="Olena Vovk" userId="78d0a953-1d50-4168-acf2-ce1056e2c059" providerId="ADAL" clId="{CF7065FC-E0E9-4C1E-981E-D2B0DE406286}" dt="2025-07-28T12:32:55.514" v="2263" actId="207"/>
          <ac:spMkLst>
            <pc:docMk/>
            <pc:sldMk cId="1183840004" sldId="647"/>
            <ac:spMk id="4" creationId="{229395D3-9B75-FC04-E1EF-B514144A267A}"/>
          </ac:spMkLst>
        </pc:spChg>
        <pc:spChg chg="add mod">
          <ac:chgData name="Olena Vovk" userId="78d0a953-1d50-4168-acf2-ce1056e2c059" providerId="ADAL" clId="{CF7065FC-E0E9-4C1E-981E-D2B0DE406286}" dt="2025-07-28T12:32:51.661" v="2261" actId="207"/>
          <ac:spMkLst>
            <pc:docMk/>
            <pc:sldMk cId="1183840004" sldId="647"/>
            <ac:spMk id="5" creationId="{F0A4D4F1-E498-14CC-FBE2-8154B51878B7}"/>
          </ac:spMkLst>
        </pc:spChg>
        <pc:picChg chg="add mod">
          <ac:chgData name="Olena Vovk" userId="78d0a953-1d50-4168-acf2-ce1056e2c059" providerId="ADAL" clId="{CF7065FC-E0E9-4C1E-981E-D2B0DE406286}" dt="2025-07-25T06:58:59.605" v="385" actId="1076"/>
          <ac:picMkLst>
            <pc:docMk/>
            <pc:sldMk cId="1183840004" sldId="647"/>
            <ac:picMk id="2" creationId="{22EC7248-5B3B-72AA-7432-0B0DB33A4393}"/>
          </ac:picMkLst>
        </pc:picChg>
      </pc:sldChg>
      <pc:sldChg chg="addSp delSp modSp add mod">
        <pc:chgData name="Olena Vovk" userId="78d0a953-1d50-4168-acf2-ce1056e2c059" providerId="ADAL" clId="{CF7065FC-E0E9-4C1E-981E-D2B0DE406286}" dt="2025-07-25T07:49:09.803" v="594" actId="1076"/>
        <pc:sldMkLst>
          <pc:docMk/>
          <pc:sldMk cId="1661468055" sldId="648"/>
        </pc:sldMkLst>
        <pc:spChg chg="add mod">
          <ac:chgData name="Olena Vovk" userId="78d0a953-1d50-4168-acf2-ce1056e2c059" providerId="ADAL" clId="{CF7065FC-E0E9-4C1E-981E-D2B0DE406286}" dt="2025-07-25T07:01:43.743" v="424" actId="20577"/>
          <ac:spMkLst>
            <pc:docMk/>
            <pc:sldMk cId="1661468055" sldId="648"/>
            <ac:spMk id="4" creationId="{DB629462-AFEE-080B-FD4A-C0B424305502}"/>
          </ac:spMkLst>
        </pc:spChg>
        <pc:spChg chg="add mod">
          <ac:chgData name="Olena Vovk" userId="78d0a953-1d50-4168-acf2-ce1056e2c059" providerId="ADAL" clId="{CF7065FC-E0E9-4C1E-981E-D2B0DE406286}" dt="2025-07-25T07:13:15.804" v="563" actId="1076"/>
          <ac:spMkLst>
            <pc:docMk/>
            <pc:sldMk cId="1661468055" sldId="648"/>
            <ac:spMk id="12" creationId="{46F02F5C-21F7-6E13-A97B-74F3E53B95A5}"/>
          </ac:spMkLst>
        </pc:spChg>
        <pc:spChg chg="add mod">
          <ac:chgData name="Olena Vovk" userId="78d0a953-1d50-4168-acf2-ce1056e2c059" providerId="ADAL" clId="{CF7065FC-E0E9-4C1E-981E-D2B0DE406286}" dt="2025-07-25T07:13:13.482" v="562" actId="1076"/>
          <ac:spMkLst>
            <pc:docMk/>
            <pc:sldMk cId="1661468055" sldId="648"/>
            <ac:spMk id="14" creationId="{381BB9F8-F82E-5DA8-56E7-741B25B8C81F}"/>
          </ac:spMkLst>
        </pc:spChg>
        <pc:spChg chg="add mod">
          <ac:chgData name="Olena Vovk" userId="78d0a953-1d50-4168-acf2-ce1056e2c059" providerId="ADAL" clId="{CF7065FC-E0E9-4C1E-981E-D2B0DE406286}" dt="2025-07-25T07:10:23.136" v="529" actId="1076"/>
          <ac:spMkLst>
            <pc:docMk/>
            <pc:sldMk cId="1661468055" sldId="648"/>
            <ac:spMk id="15" creationId="{69DDF013-0D0B-A671-BFEE-45D3FFB8B9CC}"/>
          </ac:spMkLst>
        </pc:spChg>
        <pc:spChg chg="add mod">
          <ac:chgData name="Olena Vovk" userId="78d0a953-1d50-4168-acf2-ce1056e2c059" providerId="ADAL" clId="{CF7065FC-E0E9-4C1E-981E-D2B0DE406286}" dt="2025-07-25T07:13:01.225" v="558" actId="1076"/>
          <ac:spMkLst>
            <pc:docMk/>
            <pc:sldMk cId="1661468055" sldId="648"/>
            <ac:spMk id="16" creationId="{71FD6D03-766C-D4A9-2CFC-DE020BB6401D}"/>
          </ac:spMkLst>
        </pc:spChg>
        <pc:spChg chg="add mod">
          <ac:chgData name="Olena Vovk" userId="78d0a953-1d50-4168-acf2-ce1056e2c059" providerId="ADAL" clId="{CF7065FC-E0E9-4C1E-981E-D2B0DE406286}" dt="2025-07-25T07:10:56.461" v="538" actId="1076"/>
          <ac:spMkLst>
            <pc:docMk/>
            <pc:sldMk cId="1661468055" sldId="648"/>
            <ac:spMk id="17" creationId="{C23941BE-8737-EAF3-7356-AA95432F8198}"/>
          </ac:spMkLst>
        </pc:spChg>
        <pc:spChg chg="add mod">
          <ac:chgData name="Olena Vovk" userId="78d0a953-1d50-4168-acf2-ce1056e2c059" providerId="ADAL" clId="{CF7065FC-E0E9-4C1E-981E-D2B0DE406286}" dt="2025-07-25T07:10:46.092" v="536" actId="688"/>
          <ac:spMkLst>
            <pc:docMk/>
            <pc:sldMk cId="1661468055" sldId="648"/>
            <ac:spMk id="18" creationId="{6A191F5A-51D6-10C4-E30C-6D5931FE8836}"/>
          </ac:spMkLst>
        </pc:spChg>
        <pc:spChg chg="add mod">
          <ac:chgData name="Olena Vovk" userId="78d0a953-1d50-4168-acf2-ce1056e2c059" providerId="ADAL" clId="{CF7065FC-E0E9-4C1E-981E-D2B0DE406286}" dt="2025-07-25T07:12:32.890" v="556" actId="14100"/>
          <ac:spMkLst>
            <pc:docMk/>
            <pc:sldMk cId="1661468055" sldId="648"/>
            <ac:spMk id="19" creationId="{0C44224E-24A4-84DD-953A-4D1EE94CB61E}"/>
          </ac:spMkLst>
        </pc:spChg>
        <pc:spChg chg="add mod">
          <ac:chgData name="Olena Vovk" userId="78d0a953-1d50-4168-acf2-ce1056e2c059" providerId="ADAL" clId="{CF7065FC-E0E9-4C1E-981E-D2B0DE406286}" dt="2025-07-25T07:13:29.522" v="566" actId="14100"/>
          <ac:spMkLst>
            <pc:docMk/>
            <pc:sldMk cId="1661468055" sldId="648"/>
            <ac:spMk id="20" creationId="{001B296C-0BF9-5D57-CEDE-EEC08F690EFC}"/>
          </ac:spMkLst>
        </pc:spChg>
        <pc:spChg chg="add mod">
          <ac:chgData name="Olena Vovk" userId="78d0a953-1d50-4168-acf2-ce1056e2c059" providerId="ADAL" clId="{CF7065FC-E0E9-4C1E-981E-D2B0DE406286}" dt="2025-07-25T07:14:48.238" v="585" actId="14100"/>
          <ac:spMkLst>
            <pc:docMk/>
            <pc:sldMk cId="1661468055" sldId="648"/>
            <ac:spMk id="21" creationId="{1A5CDD7C-C4E4-683B-E27D-5BAF63E4A150}"/>
          </ac:spMkLst>
        </pc:spChg>
        <pc:spChg chg="add mod">
          <ac:chgData name="Olena Vovk" userId="78d0a953-1d50-4168-acf2-ce1056e2c059" providerId="ADAL" clId="{CF7065FC-E0E9-4C1E-981E-D2B0DE406286}" dt="2025-07-25T07:14:22.751" v="580" actId="14100"/>
          <ac:spMkLst>
            <pc:docMk/>
            <pc:sldMk cId="1661468055" sldId="648"/>
            <ac:spMk id="23" creationId="{08C8351C-AE9B-65A4-AD79-F73F26FEE094}"/>
          </ac:spMkLst>
        </pc:spChg>
        <pc:spChg chg="add mod">
          <ac:chgData name="Olena Vovk" userId="78d0a953-1d50-4168-acf2-ce1056e2c059" providerId="ADAL" clId="{CF7065FC-E0E9-4C1E-981E-D2B0DE406286}" dt="2025-07-25T07:49:09.803" v="594" actId="1076"/>
          <ac:spMkLst>
            <pc:docMk/>
            <pc:sldMk cId="1661468055" sldId="648"/>
            <ac:spMk id="24" creationId="{112F0657-B383-58B2-BB63-F81C077ADF84}"/>
          </ac:spMkLst>
        </pc:spChg>
        <pc:picChg chg="add mod">
          <ac:chgData name="Olena Vovk" userId="78d0a953-1d50-4168-acf2-ce1056e2c059" providerId="ADAL" clId="{CF7065FC-E0E9-4C1E-981E-D2B0DE406286}" dt="2025-07-25T07:13:39.206" v="570" actId="1076"/>
          <ac:picMkLst>
            <pc:docMk/>
            <pc:sldMk cId="1661468055" sldId="648"/>
            <ac:picMk id="5" creationId="{A01469C9-26A6-11AB-90BF-A40D1FC38245}"/>
          </ac:picMkLst>
        </pc:picChg>
        <pc:picChg chg="add mod">
          <ac:chgData name="Olena Vovk" userId="78d0a953-1d50-4168-acf2-ce1056e2c059" providerId="ADAL" clId="{CF7065FC-E0E9-4C1E-981E-D2B0DE406286}" dt="2025-07-25T07:13:47.175" v="572" actId="1076"/>
          <ac:picMkLst>
            <pc:docMk/>
            <pc:sldMk cId="1661468055" sldId="648"/>
            <ac:picMk id="10" creationId="{771765BF-324E-05EA-E30D-55FC4EA5D5B7}"/>
          </ac:picMkLst>
        </pc:picChg>
        <pc:picChg chg="add mod">
          <ac:chgData name="Olena Vovk" userId="78d0a953-1d50-4168-acf2-ce1056e2c059" providerId="ADAL" clId="{CF7065FC-E0E9-4C1E-981E-D2B0DE406286}" dt="2025-07-25T07:13:20.657" v="565" actId="1076"/>
          <ac:picMkLst>
            <pc:docMk/>
            <pc:sldMk cId="1661468055" sldId="648"/>
            <ac:picMk id="11" creationId="{6B3E8808-DBEA-698D-4C4A-B6C31B585FEF}"/>
          </ac:picMkLst>
        </pc:picChg>
      </pc:sldChg>
      <pc:sldChg chg="modSp add del mod">
        <pc:chgData name="Olena Vovk" userId="78d0a953-1d50-4168-acf2-ce1056e2c059" providerId="ADAL" clId="{CF7065FC-E0E9-4C1E-981E-D2B0DE406286}" dt="2025-07-25T07:59:42.318" v="754" actId="47"/>
        <pc:sldMkLst>
          <pc:docMk/>
          <pc:sldMk cId="2574433672" sldId="838"/>
        </pc:sldMkLst>
      </pc:sldChg>
      <pc:sldChg chg="add del">
        <pc:chgData name="Olena Vovk" userId="78d0a953-1d50-4168-acf2-ce1056e2c059" providerId="ADAL" clId="{CF7065FC-E0E9-4C1E-981E-D2B0DE406286}" dt="2025-07-25T06:21:31.860" v="191" actId="47"/>
        <pc:sldMkLst>
          <pc:docMk/>
          <pc:sldMk cId="306117436" sldId="872"/>
        </pc:sldMkLst>
      </pc:sldChg>
      <pc:sldChg chg="add del ord">
        <pc:chgData name="Olena Vovk" userId="78d0a953-1d50-4168-acf2-ce1056e2c059" providerId="ADAL" clId="{CF7065FC-E0E9-4C1E-981E-D2B0DE406286}" dt="2025-07-25T07:43:30.985" v="586" actId="2696"/>
        <pc:sldMkLst>
          <pc:docMk/>
          <pc:sldMk cId="1812679844" sldId="875"/>
        </pc:sldMkLst>
      </pc:sldChg>
      <pc:sldChg chg="addSp delSp modSp add mod">
        <pc:chgData name="Olena Vovk" userId="78d0a953-1d50-4168-acf2-ce1056e2c059" providerId="ADAL" clId="{CF7065FC-E0E9-4C1E-981E-D2B0DE406286}" dt="2025-08-04T10:56:00.471" v="3589" actId="20577"/>
        <pc:sldMkLst>
          <pc:docMk/>
          <pc:sldMk cId="4089449113" sldId="876"/>
        </pc:sldMkLst>
        <pc:spChg chg="add mod">
          <ac:chgData name="Olena Vovk" userId="78d0a953-1d50-4168-acf2-ce1056e2c059" providerId="ADAL" clId="{CF7065FC-E0E9-4C1E-981E-D2B0DE406286}" dt="2025-07-25T07:49:17.835" v="595"/>
          <ac:spMkLst>
            <pc:docMk/>
            <pc:sldMk cId="4089449113" sldId="876"/>
            <ac:spMk id="2" creationId="{416052AD-E1AA-5F4F-5195-139F20105A69}"/>
          </ac:spMkLst>
        </pc:spChg>
        <pc:spChg chg="add mod">
          <ac:chgData name="Olena Vovk" userId="78d0a953-1d50-4168-acf2-ce1056e2c059" providerId="ADAL" clId="{CF7065FC-E0E9-4C1E-981E-D2B0DE406286}" dt="2025-08-04T10:56:00.471" v="3589" actId="20577"/>
          <ac:spMkLst>
            <pc:docMk/>
            <pc:sldMk cId="4089449113" sldId="876"/>
            <ac:spMk id="7" creationId="{699E1436-38B2-08A9-14E0-4945C2A96CE5}"/>
          </ac:spMkLst>
        </pc:spChg>
        <pc:spChg chg="add mod">
          <ac:chgData name="Olena Vovk" userId="78d0a953-1d50-4168-acf2-ce1056e2c059" providerId="ADAL" clId="{CF7065FC-E0E9-4C1E-981E-D2B0DE406286}" dt="2025-07-25T07:56:00.935" v="678" actId="20577"/>
          <ac:spMkLst>
            <pc:docMk/>
            <pc:sldMk cId="4089449113" sldId="876"/>
            <ac:spMk id="9" creationId="{3C3B1F11-09E2-CDCA-E46F-5F406C82D876}"/>
          </ac:spMkLst>
        </pc:spChg>
      </pc:sldChg>
      <pc:sldChg chg="addSp delSp modSp add mod">
        <pc:chgData name="Olena Vovk" userId="78d0a953-1d50-4168-acf2-ce1056e2c059" providerId="ADAL" clId="{CF7065FC-E0E9-4C1E-981E-D2B0DE406286}" dt="2025-07-25T10:21:01.662" v="1030" actId="1076"/>
        <pc:sldMkLst>
          <pc:docMk/>
          <pc:sldMk cId="341533641" sldId="877"/>
        </pc:sldMkLst>
        <pc:spChg chg="add mod">
          <ac:chgData name="Olena Vovk" userId="78d0a953-1d50-4168-acf2-ce1056e2c059" providerId="ADAL" clId="{CF7065FC-E0E9-4C1E-981E-D2B0DE406286}" dt="2025-07-25T08:02:42.164" v="768" actId="207"/>
          <ac:spMkLst>
            <pc:docMk/>
            <pc:sldMk cId="341533641" sldId="877"/>
            <ac:spMk id="2" creationId="{B32EE832-4E19-F53C-8BDB-180AA1FE5FDA}"/>
          </ac:spMkLst>
        </pc:spChg>
        <pc:spChg chg="add mod">
          <ac:chgData name="Olena Vovk" userId="78d0a953-1d50-4168-acf2-ce1056e2c059" providerId="ADAL" clId="{CF7065FC-E0E9-4C1E-981E-D2B0DE406286}" dt="2025-07-25T09:02:43.834" v="1011" actId="12"/>
          <ac:spMkLst>
            <pc:docMk/>
            <pc:sldMk cId="341533641" sldId="877"/>
            <ac:spMk id="5" creationId="{A5F485E9-62FE-AEFD-2EA5-506BAF388114}"/>
          </ac:spMkLst>
        </pc:spChg>
        <pc:spChg chg="add mod">
          <ac:chgData name="Olena Vovk" userId="78d0a953-1d50-4168-acf2-ce1056e2c059" providerId="ADAL" clId="{CF7065FC-E0E9-4C1E-981E-D2B0DE406286}" dt="2025-07-25T10:20:22.114" v="1017" actId="14100"/>
          <ac:spMkLst>
            <pc:docMk/>
            <pc:sldMk cId="341533641" sldId="877"/>
            <ac:spMk id="6" creationId="{957E1C65-2B5B-19EB-0CD5-881DDAB0E525}"/>
          </ac:spMkLst>
        </pc:spChg>
        <pc:spChg chg="add mod">
          <ac:chgData name="Olena Vovk" userId="78d0a953-1d50-4168-acf2-ce1056e2c059" providerId="ADAL" clId="{CF7065FC-E0E9-4C1E-981E-D2B0DE406286}" dt="2025-07-25T10:20:40.410" v="1022" actId="1076"/>
          <ac:spMkLst>
            <pc:docMk/>
            <pc:sldMk cId="341533641" sldId="877"/>
            <ac:spMk id="7" creationId="{AC18C0E6-95E2-556D-6A8C-810B4F0759F6}"/>
          </ac:spMkLst>
        </pc:spChg>
        <pc:spChg chg="add mod">
          <ac:chgData name="Olena Vovk" userId="78d0a953-1d50-4168-acf2-ce1056e2c059" providerId="ADAL" clId="{CF7065FC-E0E9-4C1E-981E-D2B0DE406286}" dt="2025-07-25T10:20:48.792" v="1025" actId="1076"/>
          <ac:spMkLst>
            <pc:docMk/>
            <pc:sldMk cId="341533641" sldId="877"/>
            <ac:spMk id="8" creationId="{3C24CA6E-58F4-0D75-CF94-4016E197F00F}"/>
          </ac:spMkLst>
        </pc:spChg>
        <pc:spChg chg="add mod">
          <ac:chgData name="Olena Vovk" userId="78d0a953-1d50-4168-acf2-ce1056e2c059" providerId="ADAL" clId="{CF7065FC-E0E9-4C1E-981E-D2B0DE406286}" dt="2025-07-25T10:21:01.662" v="1030" actId="1076"/>
          <ac:spMkLst>
            <pc:docMk/>
            <pc:sldMk cId="341533641" sldId="877"/>
            <ac:spMk id="9" creationId="{CDADC43D-9DF2-6C23-10B7-B7BDDB8BD2C6}"/>
          </ac:spMkLst>
        </pc:spChg>
        <pc:spChg chg="add mod">
          <ac:chgData name="Olena Vovk" userId="78d0a953-1d50-4168-acf2-ce1056e2c059" providerId="ADAL" clId="{CF7065FC-E0E9-4C1E-981E-D2B0DE406286}" dt="2025-07-25T10:20:33.741" v="1020" actId="1076"/>
          <ac:spMkLst>
            <pc:docMk/>
            <pc:sldMk cId="341533641" sldId="877"/>
            <ac:spMk id="10" creationId="{FE677A85-5335-3935-7358-3FD5452BD8B8}"/>
          </ac:spMkLst>
        </pc:spChg>
        <pc:spChg chg="add mod">
          <ac:chgData name="Olena Vovk" userId="78d0a953-1d50-4168-acf2-ce1056e2c059" providerId="ADAL" clId="{CF7065FC-E0E9-4C1E-981E-D2B0DE406286}" dt="2025-07-25T10:20:43.168" v="1023" actId="1076"/>
          <ac:spMkLst>
            <pc:docMk/>
            <pc:sldMk cId="341533641" sldId="877"/>
            <ac:spMk id="11" creationId="{5CEE2811-F28A-D5F1-872A-6136F7B52A43}"/>
          </ac:spMkLst>
        </pc:spChg>
        <pc:spChg chg="add mod">
          <ac:chgData name="Olena Vovk" userId="78d0a953-1d50-4168-acf2-ce1056e2c059" providerId="ADAL" clId="{CF7065FC-E0E9-4C1E-981E-D2B0DE406286}" dt="2025-07-25T10:20:51.762" v="1026" actId="1076"/>
          <ac:spMkLst>
            <pc:docMk/>
            <pc:sldMk cId="341533641" sldId="877"/>
            <ac:spMk id="12" creationId="{DE0664A1-D11F-986A-D116-2702D95E10B6}"/>
          </ac:spMkLst>
        </pc:spChg>
        <pc:spChg chg="add mod">
          <ac:chgData name="Olena Vovk" userId="78d0a953-1d50-4168-acf2-ce1056e2c059" providerId="ADAL" clId="{CF7065FC-E0E9-4C1E-981E-D2B0DE406286}" dt="2025-07-25T09:02:49.873" v="1012" actId="12"/>
          <ac:spMkLst>
            <pc:docMk/>
            <pc:sldMk cId="341533641" sldId="877"/>
            <ac:spMk id="14" creationId="{78276D6E-1669-2353-6FD1-3653687DAC15}"/>
          </ac:spMkLst>
        </pc:spChg>
        <pc:picChg chg="add mod">
          <ac:chgData name="Olena Vovk" userId="78d0a953-1d50-4168-acf2-ce1056e2c059" providerId="ADAL" clId="{CF7065FC-E0E9-4C1E-981E-D2B0DE406286}" dt="2025-07-25T08:06:55.182" v="824" actId="14100"/>
          <ac:picMkLst>
            <pc:docMk/>
            <pc:sldMk cId="341533641" sldId="877"/>
            <ac:picMk id="3" creationId="{12637240-B3D0-B527-DA48-5336B7942E70}"/>
          </ac:picMkLst>
        </pc:picChg>
      </pc:sldChg>
      <pc:sldChg chg="addSp delSp modSp add mod">
        <pc:chgData name="Olena Vovk" userId="78d0a953-1d50-4168-acf2-ce1056e2c059" providerId="ADAL" clId="{CF7065FC-E0E9-4C1E-981E-D2B0DE406286}" dt="2025-07-25T10:48:17.769" v="1115" actId="14100"/>
        <pc:sldMkLst>
          <pc:docMk/>
          <pc:sldMk cId="68509275" sldId="878"/>
        </pc:sldMkLst>
        <pc:spChg chg="add mod">
          <ac:chgData name="Olena Vovk" userId="78d0a953-1d50-4168-acf2-ce1056e2c059" providerId="ADAL" clId="{CF7065FC-E0E9-4C1E-981E-D2B0DE406286}" dt="2025-07-25T08:48:46.834" v="841"/>
          <ac:spMkLst>
            <pc:docMk/>
            <pc:sldMk cId="68509275" sldId="878"/>
            <ac:spMk id="2" creationId="{0C597702-B16B-1138-F055-ABD2EA75E0BD}"/>
          </ac:spMkLst>
        </pc:spChg>
        <pc:spChg chg="add mod">
          <ac:chgData name="Olena Vovk" userId="78d0a953-1d50-4168-acf2-ce1056e2c059" providerId="ADAL" clId="{CF7065FC-E0E9-4C1E-981E-D2B0DE406286}" dt="2025-07-25T08:58:02.282" v="953" actId="14100"/>
          <ac:spMkLst>
            <pc:docMk/>
            <pc:sldMk cId="68509275" sldId="878"/>
            <ac:spMk id="3" creationId="{A618D83F-1A86-BA7F-C81A-C89220B1278B}"/>
          </ac:spMkLst>
        </pc:spChg>
        <pc:spChg chg="add mod">
          <ac:chgData name="Olena Vovk" userId="78d0a953-1d50-4168-acf2-ce1056e2c059" providerId="ADAL" clId="{CF7065FC-E0E9-4C1E-981E-D2B0DE406286}" dt="2025-07-25T08:59:46.551" v="965" actId="1076"/>
          <ac:spMkLst>
            <pc:docMk/>
            <pc:sldMk cId="68509275" sldId="878"/>
            <ac:spMk id="4" creationId="{8423955A-4283-2E73-190E-86243B125EAE}"/>
          </ac:spMkLst>
        </pc:spChg>
        <pc:spChg chg="add mod">
          <ac:chgData name="Olena Vovk" userId="78d0a953-1d50-4168-acf2-ce1056e2c059" providerId="ADAL" clId="{CF7065FC-E0E9-4C1E-981E-D2B0DE406286}" dt="2025-07-25T09:00:03.875" v="968" actId="1076"/>
          <ac:spMkLst>
            <pc:docMk/>
            <pc:sldMk cId="68509275" sldId="878"/>
            <ac:spMk id="6" creationId="{89D26AEC-F710-B924-58F9-8B523A0F1D21}"/>
          </ac:spMkLst>
        </pc:spChg>
        <pc:spChg chg="add mod">
          <ac:chgData name="Olena Vovk" userId="78d0a953-1d50-4168-acf2-ce1056e2c059" providerId="ADAL" clId="{CF7065FC-E0E9-4C1E-981E-D2B0DE406286}" dt="2025-07-25T09:00:13.649" v="971" actId="1076"/>
          <ac:spMkLst>
            <pc:docMk/>
            <pc:sldMk cId="68509275" sldId="878"/>
            <ac:spMk id="7" creationId="{EC8A73F8-6DF6-71F9-43E4-3E09D0E44154}"/>
          </ac:spMkLst>
        </pc:spChg>
        <pc:spChg chg="add mod">
          <ac:chgData name="Olena Vovk" userId="78d0a953-1d50-4168-acf2-ce1056e2c059" providerId="ADAL" clId="{CF7065FC-E0E9-4C1E-981E-D2B0DE406286}" dt="2025-07-25T09:00:06.715" v="969" actId="1076"/>
          <ac:spMkLst>
            <pc:docMk/>
            <pc:sldMk cId="68509275" sldId="878"/>
            <ac:spMk id="8" creationId="{24698DF8-E321-0956-8881-8F549EA700E7}"/>
          </ac:spMkLst>
        </pc:spChg>
        <pc:spChg chg="add mod">
          <ac:chgData name="Olena Vovk" userId="78d0a953-1d50-4168-acf2-ce1056e2c059" providerId="ADAL" clId="{CF7065FC-E0E9-4C1E-981E-D2B0DE406286}" dt="2025-07-25T09:00:18.115" v="973" actId="1076"/>
          <ac:spMkLst>
            <pc:docMk/>
            <pc:sldMk cId="68509275" sldId="878"/>
            <ac:spMk id="11" creationId="{A4DF7C96-C7C2-D5CA-3DDA-FCF59477CE65}"/>
          </ac:spMkLst>
        </pc:spChg>
        <pc:spChg chg="add mod">
          <ac:chgData name="Olena Vovk" userId="78d0a953-1d50-4168-acf2-ce1056e2c059" providerId="ADAL" clId="{CF7065FC-E0E9-4C1E-981E-D2B0DE406286}" dt="2025-07-25T09:00:16.052" v="972" actId="1076"/>
          <ac:spMkLst>
            <pc:docMk/>
            <pc:sldMk cId="68509275" sldId="878"/>
            <ac:spMk id="12" creationId="{CEB38BD1-94CD-EE2A-52C2-A626573149ED}"/>
          </ac:spMkLst>
        </pc:spChg>
        <pc:spChg chg="add mod">
          <ac:chgData name="Olena Vovk" userId="78d0a953-1d50-4168-acf2-ce1056e2c059" providerId="ADAL" clId="{CF7065FC-E0E9-4C1E-981E-D2B0DE406286}" dt="2025-07-25T09:00:10.518" v="970" actId="1076"/>
          <ac:spMkLst>
            <pc:docMk/>
            <pc:sldMk cId="68509275" sldId="878"/>
            <ac:spMk id="13" creationId="{7EE7A057-EC34-48F8-B468-DFB64FCA412E}"/>
          </ac:spMkLst>
        </pc:spChg>
        <pc:spChg chg="add mod">
          <ac:chgData name="Olena Vovk" userId="78d0a953-1d50-4168-acf2-ce1056e2c059" providerId="ADAL" clId="{CF7065FC-E0E9-4C1E-981E-D2B0DE406286}" dt="2025-07-25T10:48:13.365" v="1114" actId="1076"/>
          <ac:spMkLst>
            <pc:docMk/>
            <pc:sldMk cId="68509275" sldId="878"/>
            <ac:spMk id="14" creationId="{F2E7AEAF-1578-EA29-4582-EA6749E98A79}"/>
          </ac:spMkLst>
        </pc:spChg>
        <pc:spChg chg="add mod">
          <ac:chgData name="Olena Vovk" userId="78d0a953-1d50-4168-acf2-ce1056e2c059" providerId="ADAL" clId="{CF7065FC-E0E9-4C1E-981E-D2B0DE406286}" dt="2025-07-25T10:48:10.527" v="1113" actId="1076"/>
          <ac:spMkLst>
            <pc:docMk/>
            <pc:sldMk cId="68509275" sldId="878"/>
            <ac:spMk id="15" creationId="{7E3E9C01-5BF9-F89C-C5D5-72CA0960B76A}"/>
          </ac:spMkLst>
        </pc:spChg>
        <pc:spChg chg="add mod">
          <ac:chgData name="Olena Vovk" userId="78d0a953-1d50-4168-acf2-ce1056e2c059" providerId="ADAL" clId="{CF7065FC-E0E9-4C1E-981E-D2B0DE406286}" dt="2025-07-25T08:58:19.998" v="955" actId="20577"/>
          <ac:spMkLst>
            <pc:docMk/>
            <pc:sldMk cId="68509275" sldId="878"/>
            <ac:spMk id="16" creationId="{383308BB-4FF5-B40E-5564-CF6B122EF41C}"/>
          </ac:spMkLst>
        </pc:spChg>
        <pc:spChg chg="add mod">
          <ac:chgData name="Olena Vovk" userId="78d0a953-1d50-4168-acf2-ce1056e2c059" providerId="ADAL" clId="{CF7065FC-E0E9-4C1E-981E-D2B0DE406286}" dt="2025-07-25T10:48:17.769" v="1115" actId="14100"/>
          <ac:spMkLst>
            <pc:docMk/>
            <pc:sldMk cId="68509275" sldId="878"/>
            <ac:spMk id="19" creationId="{035C5D5D-F69E-BD10-BC15-B9BB25886C75}"/>
          </ac:spMkLst>
        </pc:spChg>
      </pc:sldChg>
      <pc:sldChg chg="addSp delSp modSp add mod">
        <pc:chgData name="Olena Vovk" userId="78d0a953-1d50-4168-acf2-ce1056e2c059" providerId="ADAL" clId="{CF7065FC-E0E9-4C1E-981E-D2B0DE406286}" dt="2025-07-28T13:34:39.199" v="2461" actId="1076"/>
        <pc:sldMkLst>
          <pc:docMk/>
          <pc:sldMk cId="4268215344" sldId="879"/>
        </pc:sldMkLst>
        <pc:spChg chg="add mod">
          <ac:chgData name="Olena Vovk" userId="78d0a953-1d50-4168-acf2-ce1056e2c059" providerId="ADAL" clId="{CF7065FC-E0E9-4C1E-981E-D2B0DE406286}" dt="2025-07-28T12:55:13.611" v="2427" actId="1076"/>
          <ac:spMkLst>
            <pc:docMk/>
            <pc:sldMk cId="4268215344" sldId="879"/>
            <ac:spMk id="4" creationId="{B3E0B279-5C54-E000-9A62-F8B51EBCE0EE}"/>
          </ac:spMkLst>
        </pc:spChg>
        <pc:spChg chg="add mod">
          <ac:chgData name="Olena Vovk" userId="78d0a953-1d50-4168-acf2-ce1056e2c059" providerId="ADAL" clId="{CF7065FC-E0E9-4C1E-981E-D2B0DE406286}" dt="2025-07-28T12:50:58.395" v="2389" actId="14100"/>
          <ac:spMkLst>
            <pc:docMk/>
            <pc:sldMk cId="4268215344" sldId="879"/>
            <ac:spMk id="5" creationId="{FB9CF018-CC4A-B58C-A271-B2BFF8F2E53D}"/>
          </ac:spMkLst>
        </pc:spChg>
        <pc:spChg chg="add mod">
          <ac:chgData name="Olena Vovk" userId="78d0a953-1d50-4168-acf2-ce1056e2c059" providerId="ADAL" clId="{CF7065FC-E0E9-4C1E-981E-D2B0DE406286}" dt="2025-07-28T12:52:09.491" v="2421" actId="20577"/>
          <ac:spMkLst>
            <pc:docMk/>
            <pc:sldMk cId="4268215344" sldId="879"/>
            <ac:spMk id="6" creationId="{300610A5-6AC9-04CB-5793-A13EE00E9B1D}"/>
          </ac:spMkLst>
        </pc:spChg>
        <pc:spChg chg="add mod">
          <ac:chgData name="Olena Vovk" userId="78d0a953-1d50-4168-acf2-ce1056e2c059" providerId="ADAL" clId="{CF7065FC-E0E9-4C1E-981E-D2B0DE406286}" dt="2025-07-28T12:51:05.929" v="2391" actId="1076"/>
          <ac:spMkLst>
            <pc:docMk/>
            <pc:sldMk cId="4268215344" sldId="879"/>
            <ac:spMk id="9" creationId="{F095294D-E7B8-DE26-595C-39B3E86DD953}"/>
          </ac:spMkLst>
        </pc:spChg>
        <pc:graphicFrameChg chg="add mod modGraphic">
          <ac:chgData name="Olena Vovk" userId="78d0a953-1d50-4168-acf2-ce1056e2c059" providerId="ADAL" clId="{CF7065FC-E0E9-4C1E-981E-D2B0DE406286}" dt="2025-07-28T13:34:39.199" v="2461" actId="1076"/>
          <ac:graphicFrameMkLst>
            <pc:docMk/>
            <pc:sldMk cId="4268215344" sldId="879"/>
            <ac:graphicFrameMk id="7" creationId="{0A953657-F3DA-8E1C-417F-1CFB04514E85}"/>
          </ac:graphicFrameMkLst>
        </pc:graphicFrameChg>
        <pc:graphicFrameChg chg="add mod modGraphic">
          <ac:chgData name="Olena Vovk" userId="78d0a953-1d50-4168-acf2-ce1056e2c059" providerId="ADAL" clId="{CF7065FC-E0E9-4C1E-981E-D2B0DE406286}" dt="2025-07-28T12:50:25.706" v="2379" actId="1076"/>
          <ac:graphicFrameMkLst>
            <pc:docMk/>
            <pc:sldMk cId="4268215344" sldId="879"/>
            <ac:graphicFrameMk id="8" creationId="{FD79292E-43FF-23D8-C4CE-160334993887}"/>
          </ac:graphicFrameMkLst>
        </pc:graphicFrameChg>
        <pc:picChg chg="add mod">
          <ac:chgData name="Olena Vovk" userId="78d0a953-1d50-4168-acf2-ce1056e2c059" providerId="ADAL" clId="{CF7065FC-E0E9-4C1E-981E-D2B0DE406286}" dt="2025-07-28T12:51:41.830" v="2400" actId="1076"/>
          <ac:picMkLst>
            <pc:docMk/>
            <pc:sldMk cId="4268215344" sldId="879"/>
            <ac:picMk id="3" creationId="{F5567FE7-B971-2455-1F47-9EA2D75285C2}"/>
          </ac:picMkLst>
        </pc:picChg>
      </pc:sldChg>
      <pc:sldChg chg="addSp delSp modSp add mod">
        <pc:chgData name="Olena Vovk" userId="78d0a953-1d50-4168-acf2-ce1056e2c059" providerId="ADAL" clId="{CF7065FC-E0E9-4C1E-981E-D2B0DE406286}" dt="2025-07-30T07:38:31.361" v="2992" actId="20577"/>
        <pc:sldMkLst>
          <pc:docMk/>
          <pc:sldMk cId="406867610" sldId="880"/>
        </pc:sldMkLst>
        <pc:spChg chg="add mod">
          <ac:chgData name="Olena Vovk" userId="78d0a953-1d50-4168-acf2-ce1056e2c059" providerId="ADAL" clId="{CF7065FC-E0E9-4C1E-981E-D2B0DE406286}" dt="2025-07-25T10:21:54.125" v="1034"/>
          <ac:spMkLst>
            <pc:docMk/>
            <pc:sldMk cId="406867610" sldId="880"/>
            <ac:spMk id="2" creationId="{9E4AAAB1-4B71-8882-7A8A-B4A5753C6211}"/>
          </ac:spMkLst>
        </pc:spChg>
        <pc:spChg chg="add mod">
          <ac:chgData name="Olena Vovk" userId="78d0a953-1d50-4168-acf2-ce1056e2c059" providerId="ADAL" clId="{CF7065FC-E0E9-4C1E-981E-D2B0DE406286}" dt="2025-07-30T07:17:58.458" v="2882" actId="1076"/>
          <ac:spMkLst>
            <pc:docMk/>
            <pc:sldMk cId="406867610" sldId="880"/>
            <ac:spMk id="5" creationId="{6F8EE72D-A1B8-7886-7A5A-1EB1FE75FDF3}"/>
          </ac:spMkLst>
        </pc:spChg>
        <pc:spChg chg="add mod">
          <ac:chgData name="Olena Vovk" userId="78d0a953-1d50-4168-acf2-ce1056e2c059" providerId="ADAL" clId="{CF7065FC-E0E9-4C1E-981E-D2B0DE406286}" dt="2025-07-30T07:38:31.361" v="2992" actId="20577"/>
          <ac:spMkLst>
            <pc:docMk/>
            <pc:sldMk cId="406867610" sldId="880"/>
            <ac:spMk id="12" creationId="{937D4B80-57EE-0A5E-90B4-9A417BE8C9EB}"/>
          </ac:spMkLst>
        </pc:spChg>
        <pc:spChg chg="add mod">
          <ac:chgData name="Olena Vovk" userId="78d0a953-1d50-4168-acf2-ce1056e2c059" providerId="ADAL" clId="{CF7065FC-E0E9-4C1E-981E-D2B0DE406286}" dt="2025-07-30T07:07:41.655" v="2796" actId="120"/>
          <ac:spMkLst>
            <pc:docMk/>
            <pc:sldMk cId="406867610" sldId="880"/>
            <ac:spMk id="15" creationId="{AEB3F25E-FDF1-9867-E606-43085620EF2B}"/>
          </ac:spMkLst>
        </pc:spChg>
        <pc:spChg chg="add mod">
          <ac:chgData name="Olena Vovk" userId="78d0a953-1d50-4168-acf2-ce1056e2c059" providerId="ADAL" clId="{CF7065FC-E0E9-4C1E-981E-D2B0DE406286}" dt="2025-07-30T07:14:43.872" v="2834" actId="208"/>
          <ac:spMkLst>
            <pc:docMk/>
            <pc:sldMk cId="406867610" sldId="880"/>
            <ac:spMk id="16" creationId="{F94AB6F6-42CA-89E5-AF64-AFF79F789B15}"/>
          </ac:spMkLst>
        </pc:spChg>
        <pc:graphicFrameChg chg="add mod modGraphic">
          <ac:chgData name="Olena Vovk" userId="78d0a953-1d50-4168-acf2-ce1056e2c059" providerId="ADAL" clId="{CF7065FC-E0E9-4C1E-981E-D2B0DE406286}" dt="2025-07-30T07:17:56.434" v="2881" actId="1076"/>
          <ac:graphicFrameMkLst>
            <pc:docMk/>
            <pc:sldMk cId="406867610" sldId="880"/>
            <ac:graphicFrameMk id="3" creationId="{BFF1EF46-E700-8DA8-698E-122F905C0FE3}"/>
          </ac:graphicFrameMkLst>
        </pc:graphicFrameChg>
        <pc:graphicFrameChg chg="add mod modGraphic">
          <ac:chgData name="Olena Vovk" userId="78d0a953-1d50-4168-acf2-ce1056e2c059" providerId="ADAL" clId="{CF7065FC-E0E9-4C1E-981E-D2B0DE406286}" dt="2025-07-30T07:18:15.029" v="2884" actId="1076"/>
          <ac:graphicFrameMkLst>
            <pc:docMk/>
            <pc:sldMk cId="406867610" sldId="880"/>
            <ac:graphicFrameMk id="14" creationId="{AAFDF6D2-C746-1BB2-0FC0-EFB70462ACAD}"/>
          </ac:graphicFrameMkLst>
        </pc:graphicFrameChg>
        <pc:cxnChg chg="add mod">
          <ac:chgData name="Olena Vovk" userId="78d0a953-1d50-4168-acf2-ce1056e2c059" providerId="ADAL" clId="{CF7065FC-E0E9-4C1E-981E-D2B0DE406286}" dt="2025-07-30T07:19:10.570" v="2895" actId="208"/>
          <ac:cxnSpMkLst>
            <pc:docMk/>
            <pc:sldMk cId="406867610" sldId="880"/>
            <ac:cxnSpMk id="18" creationId="{04908B5D-194B-9270-31AB-E35086396443}"/>
          </ac:cxnSpMkLst>
        </pc:cxnChg>
      </pc:sldChg>
      <pc:sldChg chg="addSp delSp modSp add mod">
        <pc:chgData name="Olena Vovk" userId="78d0a953-1d50-4168-acf2-ce1056e2c059" providerId="ADAL" clId="{CF7065FC-E0E9-4C1E-981E-D2B0DE406286}" dt="2025-08-04T12:24:22.132" v="3592" actId="20577"/>
        <pc:sldMkLst>
          <pc:docMk/>
          <pc:sldMk cId="3765519255" sldId="881"/>
        </pc:sldMkLst>
        <pc:spChg chg="add mod">
          <ac:chgData name="Olena Vovk" userId="78d0a953-1d50-4168-acf2-ce1056e2c059" providerId="ADAL" clId="{CF7065FC-E0E9-4C1E-981E-D2B0DE406286}" dt="2025-07-30T07:59:58.339" v="3105"/>
          <ac:spMkLst>
            <pc:docMk/>
            <pc:sldMk cId="3765519255" sldId="881"/>
            <ac:spMk id="3" creationId="{06F73DAE-1588-6330-DEB3-C37754C5E13A}"/>
          </ac:spMkLst>
        </pc:spChg>
        <pc:spChg chg="add mod">
          <ac:chgData name="Olena Vovk" userId="78d0a953-1d50-4168-acf2-ce1056e2c059" providerId="ADAL" clId="{CF7065FC-E0E9-4C1E-981E-D2B0DE406286}" dt="2025-08-01T06:07:38.272" v="3473" actId="113"/>
          <ac:spMkLst>
            <pc:docMk/>
            <pc:sldMk cId="3765519255" sldId="881"/>
            <ac:spMk id="4" creationId="{1C3C8174-A222-8290-C426-38ECE3F32FB6}"/>
          </ac:spMkLst>
        </pc:spChg>
        <pc:spChg chg="add mod">
          <ac:chgData name="Olena Vovk" userId="78d0a953-1d50-4168-acf2-ce1056e2c059" providerId="ADAL" clId="{CF7065FC-E0E9-4C1E-981E-D2B0DE406286}" dt="2025-08-04T12:24:22.132" v="3592" actId="20577"/>
          <ac:spMkLst>
            <pc:docMk/>
            <pc:sldMk cId="3765519255" sldId="881"/>
            <ac:spMk id="5" creationId="{F62CD935-C78B-4CE6-8274-E68C3998AA08}"/>
          </ac:spMkLst>
        </pc:spChg>
      </pc:sldChg>
      <pc:sldChg chg="add del">
        <pc:chgData name="Olena Vovk" userId="78d0a953-1d50-4168-acf2-ce1056e2c059" providerId="ADAL" clId="{CF7065FC-E0E9-4C1E-981E-D2B0DE406286}" dt="2025-07-25T08:48:17.043" v="839" actId="47"/>
        <pc:sldMkLst>
          <pc:docMk/>
          <pc:sldMk cId="318312000" sldId="882"/>
        </pc:sldMkLst>
      </pc:sldChg>
      <pc:sldChg chg="addSp delSp modSp add mod">
        <pc:chgData name="Olena Vovk" userId="78d0a953-1d50-4168-acf2-ce1056e2c059" providerId="ADAL" clId="{CF7065FC-E0E9-4C1E-981E-D2B0DE406286}" dt="2025-07-30T06:43:55.670" v="2651" actId="207"/>
        <pc:sldMkLst>
          <pc:docMk/>
          <pc:sldMk cId="864613596" sldId="882"/>
        </pc:sldMkLst>
        <pc:spChg chg="add mod">
          <ac:chgData name="Olena Vovk" userId="78d0a953-1d50-4168-acf2-ce1056e2c059" providerId="ADAL" clId="{CF7065FC-E0E9-4C1E-981E-D2B0DE406286}" dt="2025-07-28T09:06:53.604" v="1454" actId="20577"/>
          <ac:spMkLst>
            <pc:docMk/>
            <pc:sldMk cId="864613596" sldId="882"/>
            <ac:spMk id="4" creationId="{4E60BC05-25B7-D1F2-371B-59E9221BB2AD}"/>
          </ac:spMkLst>
        </pc:spChg>
        <pc:spChg chg="add mod">
          <ac:chgData name="Olena Vovk" userId="78d0a953-1d50-4168-acf2-ce1056e2c059" providerId="ADAL" clId="{CF7065FC-E0E9-4C1E-981E-D2B0DE406286}" dt="2025-07-30T06:43:08.019" v="2637" actId="207"/>
          <ac:spMkLst>
            <pc:docMk/>
            <pc:sldMk cId="864613596" sldId="882"/>
            <ac:spMk id="7" creationId="{B65ED00E-A84E-FCD8-0FAB-45034D305BA8}"/>
          </ac:spMkLst>
        </pc:spChg>
        <pc:spChg chg="add mod">
          <ac:chgData name="Olena Vovk" userId="78d0a953-1d50-4168-acf2-ce1056e2c059" providerId="ADAL" clId="{CF7065FC-E0E9-4C1E-981E-D2B0DE406286}" dt="2025-07-30T06:43:11.260" v="2638" actId="207"/>
          <ac:spMkLst>
            <pc:docMk/>
            <pc:sldMk cId="864613596" sldId="882"/>
            <ac:spMk id="16" creationId="{98FB7DFD-3BA1-6F7F-FBBA-9C768B10098A}"/>
          </ac:spMkLst>
        </pc:spChg>
        <pc:spChg chg="add mod">
          <ac:chgData name="Olena Vovk" userId="78d0a953-1d50-4168-acf2-ce1056e2c059" providerId="ADAL" clId="{CF7065FC-E0E9-4C1E-981E-D2B0DE406286}" dt="2025-07-30T06:43:14.065" v="2639" actId="207"/>
          <ac:spMkLst>
            <pc:docMk/>
            <pc:sldMk cId="864613596" sldId="882"/>
            <ac:spMk id="17" creationId="{28DD7FB3-D773-8D7F-BAB6-F6779D1F7906}"/>
          </ac:spMkLst>
        </pc:spChg>
        <pc:spChg chg="add mod">
          <ac:chgData name="Olena Vovk" userId="78d0a953-1d50-4168-acf2-ce1056e2c059" providerId="ADAL" clId="{CF7065FC-E0E9-4C1E-981E-D2B0DE406286}" dt="2025-07-30T06:43:16.660" v="2640" actId="207"/>
          <ac:spMkLst>
            <pc:docMk/>
            <pc:sldMk cId="864613596" sldId="882"/>
            <ac:spMk id="18" creationId="{4849EC97-D7FE-1301-43E2-CEFBCCE4FE74}"/>
          </ac:spMkLst>
        </pc:spChg>
        <pc:spChg chg="add mod">
          <ac:chgData name="Olena Vovk" userId="78d0a953-1d50-4168-acf2-ce1056e2c059" providerId="ADAL" clId="{CF7065FC-E0E9-4C1E-981E-D2B0DE406286}" dt="2025-07-30T06:43:20.570" v="2641" actId="207"/>
          <ac:spMkLst>
            <pc:docMk/>
            <pc:sldMk cId="864613596" sldId="882"/>
            <ac:spMk id="19" creationId="{97A5C24B-FD74-3947-274D-4B3753358C94}"/>
          </ac:spMkLst>
        </pc:spChg>
        <pc:spChg chg="add mod">
          <ac:chgData name="Olena Vovk" userId="78d0a953-1d50-4168-acf2-ce1056e2c059" providerId="ADAL" clId="{CF7065FC-E0E9-4C1E-981E-D2B0DE406286}" dt="2025-07-30T06:41:29.886" v="2629" actId="1076"/>
          <ac:spMkLst>
            <pc:docMk/>
            <pc:sldMk cId="864613596" sldId="882"/>
            <ac:spMk id="20" creationId="{7833F8EA-F250-E35D-2093-7AB1AC8CE961}"/>
          </ac:spMkLst>
        </pc:spChg>
        <pc:spChg chg="add mod">
          <ac:chgData name="Olena Vovk" userId="78d0a953-1d50-4168-acf2-ce1056e2c059" providerId="ADAL" clId="{CF7065FC-E0E9-4C1E-981E-D2B0DE406286}" dt="2025-07-28T09:14:53.343" v="1580" actId="1076"/>
          <ac:spMkLst>
            <pc:docMk/>
            <pc:sldMk cId="864613596" sldId="882"/>
            <ac:spMk id="21" creationId="{591CD4E8-1120-3D24-D358-6730CBD0B33D}"/>
          </ac:spMkLst>
        </pc:spChg>
        <pc:spChg chg="add mod">
          <ac:chgData name="Olena Vovk" userId="78d0a953-1d50-4168-acf2-ce1056e2c059" providerId="ADAL" clId="{CF7065FC-E0E9-4C1E-981E-D2B0DE406286}" dt="2025-07-30T06:43:40.188" v="2643" actId="207"/>
          <ac:spMkLst>
            <pc:docMk/>
            <pc:sldMk cId="864613596" sldId="882"/>
            <ac:spMk id="22" creationId="{AAC0450D-BF47-15AE-DD57-279E52092502}"/>
          </ac:spMkLst>
        </pc:spChg>
        <pc:spChg chg="add mod">
          <ac:chgData name="Olena Vovk" userId="78d0a953-1d50-4168-acf2-ce1056e2c059" providerId="ADAL" clId="{CF7065FC-E0E9-4C1E-981E-D2B0DE406286}" dt="2025-07-30T06:43:45.292" v="2645" actId="207"/>
          <ac:spMkLst>
            <pc:docMk/>
            <pc:sldMk cId="864613596" sldId="882"/>
            <ac:spMk id="23" creationId="{2FAA06B7-321F-353C-CE13-A06EFC4211D4}"/>
          </ac:spMkLst>
        </pc:spChg>
        <pc:spChg chg="add mod">
          <ac:chgData name="Olena Vovk" userId="78d0a953-1d50-4168-acf2-ce1056e2c059" providerId="ADAL" clId="{CF7065FC-E0E9-4C1E-981E-D2B0DE406286}" dt="2025-07-30T06:43:48.603" v="2647" actId="207"/>
          <ac:spMkLst>
            <pc:docMk/>
            <pc:sldMk cId="864613596" sldId="882"/>
            <ac:spMk id="24" creationId="{0FCBB52E-F821-D92A-FD13-CA53898AB232}"/>
          </ac:spMkLst>
        </pc:spChg>
        <pc:spChg chg="add mod">
          <ac:chgData name="Olena Vovk" userId="78d0a953-1d50-4168-acf2-ce1056e2c059" providerId="ADAL" clId="{CF7065FC-E0E9-4C1E-981E-D2B0DE406286}" dt="2025-07-30T06:43:52.238" v="2649" actId="207"/>
          <ac:spMkLst>
            <pc:docMk/>
            <pc:sldMk cId="864613596" sldId="882"/>
            <ac:spMk id="25" creationId="{78741D77-2E93-DCCA-6432-EEC63F84C5DE}"/>
          </ac:spMkLst>
        </pc:spChg>
        <pc:spChg chg="add mod">
          <ac:chgData name="Olena Vovk" userId="78d0a953-1d50-4168-acf2-ce1056e2c059" providerId="ADAL" clId="{CF7065FC-E0E9-4C1E-981E-D2B0DE406286}" dt="2025-07-30T06:43:55.670" v="2651" actId="207"/>
          <ac:spMkLst>
            <pc:docMk/>
            <pc:sldMk cId="864613596" sldId="882"/>
            <ac:spMk id="26" creationId="{D3281407-681F-00B8-D942-A0009741431E}"/>
          </ac:spMkLst>
        </pc:spChg>
        <pc:spChg chg="add mod">
          <ac:chgData name="Olena Vovk" userId="78d0a953-1d50-4168-acf2-ce1056e2c059" providerId="ADAL" clId="{CF7065FC-E0E9-4C1E-981E-D2B0DE406286}" dt="2025-07-28T09:18:48.390" v="1623" actId="1076"/>
          <ac:spMkLst>
            <pc:docMk/>
            <pc:sldMk cId="864613596" sldId="882"/>
            <ac:spMk id="27" creationId="{99612C83-689E-9948-0910-1B229BC2DAB9}"/>
          </ac:spMkLst>
        </pc:spChg>
        <pc:spChg chg="add mod">
          <ac:chgData name="Olena Vovk" userId="78d0a953-1d50-4168-acf2-ce1056e2c059" providerId="ADAL" clId="{CF7065FC-E0E9-4C1E-981E-D2B0DE406286}" dt="2025-07-28T09:16:49.917" v="1604" actId="1076"/>
          <ac:spMkLst>
            <pc:docMk/>
            <pc:sldMk cId="864613596" sldId="882"/>
            <ac:spMk id="28" creationId="{EA63A7FB-4AB0-EAC5-549E-96E1167C8370}"/>
          </ac:spMkLst>
        </pc:spChg>
      </pc:sldChg>
      <pc:sldChg chg="addSp delSp modSp add mod">
        <pc:chgData name="Olena Vovk" userId="78d0a953-1d50-4168-acf2-ce1056e2c059" providerId="ADAL" clId="{CF7065FC-E0E9-4C1E-981E-D2B0DE406286}" dt="2025-07-28T09:08:36.338" v="1466" actId="1076"/>
        <pc:sldMkLst>
          <pc:docMk/>
          <pc:sldMk cId="4141451142" sldId="883"/>
        </pc:sldMkLst>
        <pc:spChg chg="add mod">
          <ac:chgData name="Olena Vovk" userId="78d0a953-1d50-4168-acf2-ce1056e2c059" providerId="ADAL" clId="{CF7065FC-E0E9-4C1E-981E-D2B0DE406286}" dt="2025-07-25T13:24:33.256" v="1324" actId="20577"/>
          <ac:spMkLst>
            <pc:docMk/>
            <pc:sldMk cId="4141451142" sldId="883"/>
            <ac:spMk id="2" creationId="{07F43F3E-FE66-EB90-E0C0-8F5B4124CD27}"/>
          </ac:spMkLst>
        </pc:spChg>
        <pc:spChg chg="add mod">
          <ac:chgData name="Olena Vovk" userId="78d0a953-1d50-4168-acf2-ce1056e2c059" providerId="ADAL" clId="{CF7065FC-E0E9-4C1E-981E-D2B0DE406286}" dt="2025-07-25T12:50:14.093" v="1198" actId="1076"/>
          <ac:spMkLst>
            <pc:docMk/>
            <pc:sldMk cId="4141451142" sldId="883"/>
            <ac:spMk id="7" creationId="{828C7F78-E332-9C26-3ED4-A5B5363AD968}"/>
          </ac:spMkLst>
        </pc:spChg>
        <pc:spChg chg="add mod">
          <ac:chgData name="Olena Vovk" userId="78d0a953-1d50-4168-acf2-ce1056e2c059" providerId="ADAL" clId="{CF7065FC-E0E9-4C1E-981E-D2B0DE406286}" dt="2025-07-28T09:08:36.338" v="1466" actId="1076"/>
          <ac:spMkLst>
            <pc:docMk/>
            <pc:sldMk cId="4141451142" sldId="883"/>
            <ac:spMk id="8" creationId="{CD7D2A76-9FBB-D29A-7B7C-159EA0E35F6F}"/>
          </ac:spMkLst>
        </pc:spChg>
        <pc:spChg chg="add mod">
          <ac:chgData name="Olena Vovk" userId="78d0a953-1d50-4168-acf2-ce1056e2c059" providerId="ADAL" clId="{CF7065FC-E0E9-4C1E-981E-D2B0DE406286}" dt="2025-07-28T09:08:32.453" v="1465" actId="1076"/>
          <ac:spMkLst>
            <pc:docMk/>
            <pc:sldMk cId="4141451142" sldId="883"/>
            <ac:spMk id="13" creationId="{BF06CEE5-C3F6-7922-7B24-7ECDE3F36ACB}"/>
          </ac:spMkLst>
        </pc:spChg>
      </pc:sldChg>
      <pc:sldChg chg="addSp modSp add mod">
        <pc:chgData name="Olena Vovk" userId="78d0a953-1d50-4168-acf2-ce1056e2c059" providerId="ADAL" clId="{CF7065FC-E0E9-4C1E-981E-D2B0DE406286}" dt="2025-07-28T09:08:03.670" v="1461" actId="1076"/>
        <pc:sldMkLst>
          <pc:docMk/>
          <pc:sldMk cId="868414207" sldId="884"/>
        </pc:sldMkLst>
        <pc:spChg chg="add mod">
          <ac:chgData name="Olena Vovk" userId="78d0a953-1d50-4168-acf2-ce1056e2c059" providerId="ADAL" clId="{CF7065FC-E0E9-4C1E-981E-D2B0DE406286}" dt="2025-07-28T08:40:02.947" v="1421" actId="1076"/>
          <ac:spMkLst>
            <pc:docMk/>
            <pc:sldMk cId="868414207" sldId="884"/>
            <ac:spMk id="5" creationId="{614BAB77-FC37-BD5C-FE03-C2756C985F00}"/>
          </ac:spMkLst>
        </pc:spChg>
        <pc:spChg chg="add mod">
          <ac:chgData name="Olena Vovk" userId="78d0a953-1d50-4168-acf2-ce1056e2c059" providerId="ADAL" clId="{CF7065FC-E0E9-4C1E-981E-D2B0DE406286}" dt="2025-07-25T13:30:34.480" v="1372"/>
          <ac:spMkLst>
            <pc:docMk/>
            <pc:sldMk cId="868414207" sldId="884"/>
            <ac:spMk id="7" creationId="{905C3010-C3C1-8183-5F8E-35006D09BAD2}"/>
          </ac:spMkLst>
        </pc:spChg>
        <pc:spChg chg="add mod">
          <ac:chgData name="Olena Vovk" userId="78d0a953-1d50-4168-acf2-ce1056e2c059" providerId="ADAL" clId="{CF7065FC-E0E9-4C1E-981E-D2B0DE406286}" dt="2025-07-28T08:39:59.689" v="1420" actId="1076"/>
          <ac:spMkLst>
            <pc:docMk/>
            <pc:sldMk cId="868414207" sldId="884"/>
            <ac:spMk id="10" creationId="{AADEDA79-C047-59BE-1C33-12D52473BF65}"/>
          </ac:spMkLst>
        </pc:spChg>
        <pc:picChg chg="add mod">
          <ac:chgData name="Olena Vovk" userId="78d0a953-1d50-4168-acf2-ce1056e2c059" providerId="ADAL" clId="{CF7065FC-E0E9-4C1E-981E-D2B0DE406286}" dt="2025-07-25T13:34:07.367" v="1402" actId="1076"/>
          <ac:picMkLst>
            <pc:docMk/>
            <pc:sldMk cId="868414207" sldId="884"/>
            <ac:picMk id="3" creationId="{6DC18349-FF25-E330-C5D0-A6B2619887C8}"/>
          </ac:picMkLst>
        </pc:picChg>
        <pc:picChg chg="add mod">
          <ac:chgData name="Olena Vovk" userId="78d0a953-1d50-4168-acf2-ce1056e2c059" providerId="ADAL" clId="{CF7065FC-E0E9-4C1E-981E-D2B0DE406286}" dt="2025-07-28T08:40:08.939" v="1422" actId="1076"/>
          <ac:picMkLst>
            <pc:docMk/>
            <pc:sldMk cId="868414207" sldId="884"/>
            <ac:picMk id="4" creationId="{507B7154-A759-DBF7-DB39-777F2A46875B}"/>
          </ac:picMkLst>
        </pc:picChg>
        <pc:picChg chg="add mod">
          <ac:chgData name="Olena Vovk" userId="78d0a953-1d50-4168-acf2-ce1056e2c059" providerId="ADAL" clId="{CF7065FC-E0E9-4C1E-981E-D2B0DE406286}" dt="2025-07-28T09:08:03.089" v="1460" actId="1076"/>
          <ac:picMkLst>
            <pc:docMk/>
            <pc:sldMk cId="868414207" sldId="884"/>
            <ac:picMk id="6" creationId="{D47C8883-62B5-B7AE-225F-122941ECE039}"/>
          </ac:picMkLst>
        </pc:picChg>
        <pc:picChg chg="add mod">
          <ac:chgData name="Olena Vovk" userId="78d0a953-1d50-4168-acf2-ce1056e2c059" providerId="ADAL" clId="{CF7065FC-E0E9-4C1E-981E-D2B0DE406286}" dt="2025-07-28T09:08:03.670" v="1461" actId="1076"/>
          <ac:picMkLst>
            <pc:docMk/>
            <pc:sldMk cId="868414207" sldId="884"/>
            <ac:picMk id="9" creationId="{1619B913-AB82-9745-9949-8E066AD23FBC}"/>
          </ac:picMkLst>
        </pc:picChg>
      </pc:sldChg>
      <pc:sldChg chg="addSp delSp modSp new mod modClrScheme chgLayout">
        <pc:chgData name="Olena Vovk" userId="78d0a953-1d50-4168-acf2-ce1056e2c059" providerId="ADAL" clId="{CF7065FC-E0E9-4C1E-981E-D2B0DE406286}" dt="2025-07-28T11:48:41.547" v="1967" actId="1076"/>
        <pc:sldMkLst>
          <pc:docMk/>
          <pc:sldMk cId="3634447380" sldId="885"/>
        </pc:sldMkLst>
        <pc:spChg chg="add mod">
          <ac:chgData name="Olena Vovk" userId="78d0a953-1d50-4168-acf2-ce1056e2c059" providerId="ADAL" clId="{CF7065FC-E0E9-4C1E-981E-D2B0DE406286}" dt="2025-07-28T09:28:25.322" v="1676" actId="20577"/>
          <ac:spMkLst>
            <pc:docMk/>
            <pc:sldMk cId="3634447380" sldId="885"/>
            <ac:spMk id="7" creationId="{19DF9673-5EB9-BCC2-0892-55993A5AF186}"/>
          </ac:spMkLst>
        </pc:spChg>
        <pc:spChg chg="add mod">
          <ac:chgData name="Olena Vovk" userId="78d0a953-1d50-4168-acf2-ce1056e2c059" providerId="ADAL" clId="{CF7065FC-E0E9-4C1E-981E-D2B0DE406286}" dt="2025-07-28T09:37:40.210" v="1870" actId="1076"/>
          <ac:spMkLst>
            <pc:docMk/>
            <pc:sldMk cId="3634447380" sldId="885"/>
            <ac:spMk id="9" creationId="{DA2AD4E7-C059-24DE-33B9-20CE3057A692}"/>
          </ac:spMkLst>
        </pc:spChg>
        <pc:spChg chg="add mod">
          <ac:chgData name="Olena Vovk" userId="78d0a953-1d50-4168-acf2-ce1056e2c059" providerId="ADAL" clId="{CF7065FC-E0E9-4C1E-981E-D2B0DE406286}" dt="2025-07-28T11:38:47.194" v="1905" actId="207"/>
          <ac:spMkLst>
            <pc:docMk/>
            <pc:sldMk cId="3634447380" sldId="885"/>
            <ac:spMk id="10" creationId="{7452124D-5B59-E0FF-83D8-9F29ADFD0111}"/>
          </ac:spMkLst>
        </pc:spChg>
        <pc:spChg chg="add mod">
          <ac:chgData name="Olena Vovk" userId="78d0a953-1d50-4168-acf2-ce1056e2c059" providerId="ADAL" clId="{CF7065FC-E0E9-4C1E-981E-D2B0DE406286}" dt="2025-07-28T11:37:44.857" v="1896" actId="207"/>
          <ac:spMkLst>
            <pc:docMk/>
            <pc:sldMk cId="3634447380" sldId="885"/>
            <ac:spMk id="15" creationId="{9EBC252C-50DC-69E2-7CA9-299F5EBBA360}"/>
          </ac:spMkLst>
        </pc:spChg>
        <pc:spChg chg="add mod">
          <ac:chgData name="Olena Vovk" userId="78d0a953-1d50-4168-acf2-ce1056e2c059" providerId="ADAL" clId="{CF7065FC-E0E9-4C1E-981E-D2B0DE406286}" dt="2025-07-28T11:43:20.411" v="1923"/>
          <ac:spMkLst>
            <pc:docMk/>
            <pc:sldMk cId="3634447380" sldId="885"/>
            <ac:spMk id="17" creationId="{199E55B5-47B6-F90A-D6F8-A12C3A68703D}"/>
          </ac:spMkLst>
        </pc:spChg>
        <pc:spChg chg="add mod">
          <ac:chgData name="Olena Vovk" userId="78d0a953-1d50-4168-acf2-ce1056e2c059" providerId="ADAL" clId="{CF7065FC-E0E9-4C1E-981E-D2B0DE406286}" dt="2025-07-28T11:37:55.493" v="1897" actId="207"/>
          <ac:spMkLst>
            <pc:docMk/>
            <pc:sldMk cId="3634447380" sldId="885"/>
            <ac:spMk id="18" creationId="{492C1A63-69A3-73DB-79DB-A8858E5FEF2C}"/>
          </ac:spMkLst>
        </pc:spChg>
        <pc:spChg chg="add mod">
          <ac:chgData name="Olena Vovk" userId="78d0a953-1d50-4168-acf2-ce1056e2c059" providerId="ADAL" clId="{CF7065FC-E0E9-4C1E-981E-D2B0DE406286}" dt="2025-07-28T09:34:36.823" v="1833" actId="207"/>
          <ac:spMkLst>
            <pc:docMk/>
            <pc:sldMk cId="3634447380" sldId="885"/>
            <ac:spMk id="21" creationId="{1FF3C719-795A-C244-E639-7E5D8FCE7F0A}"/>
          </ac:spMkLst>
        </pc:spChg>
        <pc:spChg chg="add mod">
          <ac:chgData name="Olena Vovk" userId="78d0a953-1d50-4168-acf2-ce1056e2c059" providerId="ADAL" clId="{CF7065FC-E0E9-4C1E-981E-D2B0DE406286}" dt="2025-07-28T11:42:19.152" v="1921" actId="1076"/>
          <ac:spMkLst>
            <pc:docMk/>
            <pc:sldMk cId="3634447380" sldId="885"/>
            <ac:spMk id="28" creationId="{C02C5972-AFA4-EB8F-FF88-046769762EA7}"/>
          </ac:spMkLst>
        </pc:spChg>
        <pc:spChg chg="add mod">
          <ac:chgData name="Olena Vovk" userId="78d0a953-1d50-4168-acf2-ce1056e2c059" providerId="ADAL" clId="{CF7065FC-E0E9-4C1E-981E-D2B0DE406286}" dt="2025-07-28T11:42:13.445" v="1919" actId="1076"/>
          <ac:spMkLst>
            <pc:docMk/>
            <pc:sldMk cId="3634447380" sldId="885"/>
            <ac:spMk id="33" creationId="{5955AB0C-2A1E-5021-EF68-D390803EC9E4}"/>
          </ac:spMkLst>
        </pc:spChg>
        <pc:spChg chg="add mod">
          <ac:chgData name="Olena Vovk" userId="78d0a953-1d50-4168-acf2-ce1056e2c059" providerId="ADAL" clId="{CF7065FC-E0E9-4C1E-981E-D2B0DE406286}" dt="2025-07-28T11:47:21.604" v="1952" actId="113"/>
          <ac:spMkLst>
            <pc:docMk/>
            <pc:sldMk cId="3634447380" sldId="885"/>
            <ac:spMk id="34" creationId="{BCAC612F-59DF-03B7-C935-3224C6F52EDD}"/>
          </ac:spMkLst>
        </pc:spChg>
        <pc:spChg chg="add mod">
          <ac:chgData name="Olena Vovk" userId="78d0a953-1d50-4168-acf2-ce1056e2c059" providerId="ADAL" clId="{CF7065FC-E0E9-4C1E-981E-D2B0DE406286}" dt="2025-07-28T11:48:41.547" v="1967" actId="1076"/>
          <ac:spMkLst>
            <pc:docMk/>
            <pc:sldMk cId="3634447380" sldId="885"/>
            <ac:spMk id="37" creationId="{DFF6D584-0EF9-207E-C1F1-888C3038CA01}"/>
          </ac:spMkLst>
        </pc:spChg>
        <pc:spChg chg="add mod">
          <ac:chgData name="Olena Vovk" userId="78d0a953-1d50-4168-acf2-ce1056e2c059" providerId="ADAL" clId="{CF7065FC-E0E9-4C1E-981E-D2B0DE406286}" dt="2025-07-28T11:48:38.918" v="1966" actId="1076"/>
          <ac:spMkLst>
            <pc:docMk/>
            <pc:sldMk cId="3634447380" sldId="885"/>
            <ac:spMk id="38" creationId="{F0E08ADC-0067-FFBD-2D87-2E10AC89DD18}"/>
          </ac:spMkLst>
        </pc:spChg>
        <pc:picChg chg="add mod">
          <ac:chgData name="Olena Vovk" userId="78d0a953-1d50-4168-acf2-ce1056e2c059" providerId="ADAL" clId="{CF7065FC-E0E9-4C1E-981E-D2B0DE406286}" dt="2025-07-28T11:42:15.426" v="1920" actId="1076"/>
          <ac:picMkLst>
            <pc:docMk/>
            <pc:sldMk cId="3634447380" sldId="885"/>
            <ac:picMk id="30" creationId="{AC44A668-ADFA-76BD-24ED-BF936B0CD408}"/>
          </ac:picMkLst>
        </pc:picChg>
      </pc:sldChg>
      <pc:sldChg chg="addSp delSp modSp new mod">
        <pc:chgData name="Olena Vovk" userId="78d0a953-1d50-4168-acf2-ce1056e2c059" providerId="ADAL" clId="{CF7065FC-E0E9-4C1E-981E-D2B0DE406286}" dt="2025-07-30T05:45:21.612" v="2579" actId="207"/>
        <pc:sldMkLst>
          <pc:docMk/>
          <pc:sldMk cId="1410765552" sldId="886"/>
        </pc:sldMkLst>
        <pc:spChg chg="add mod">
          <ac:chgData name="Olena Vovk" userId="78d0a953-1d50-4168-acf2-ce1056e2c059" providerId="ADAL" clId="{CF7065FC-E0E9-4C1E-981E-D2B0DE406286}" dt="2025-07-28T11:51:19.870" v="1977" actId="20577"/>
          <ac:spMkLst>
            <pc:docMk/>
            <pc:sldMk cId="1410765552" sldId="886"/>
            <ac:spMk id="9" creationId="{89936FE2-FE64-26D4-9BAF-2BB2BD4A06D5}"/>
          </ac:spMkLst>
        </pc:spChg>
        <pc:spChg chg="add mod">
          <ac:chgData name="Olena Vovk" userId="78d0a953-1d50-4168-acf2-ce1056e2c059" providerId="ADAL" clId="{CF7065FC-E0E9-4C1E-981E-D2B0DE406286}" dt="2025-07-30T05:44:40.823" v="2576" actId="20577"/>
          <ac:spMkLst>
            <pc:docMk/>
            <pc:sldMk cId="1410765552" sldId="886"/>
            <ac:spMk id="17" creationId="{D992D3BA-2471-7046-43FC-3B5D0F8FC537}"/>
          </ac:spMkLst>
        </pc:spChg>
        <pc:spChg chg="add mod">
          <ac:chgData name="Olena Vovk" userId="78d0a953-1d50-4168-acf2-ce1056e2c059" providerId="ADAL" clId="{CF7065FC-E0E9-4C1E-981E-D2B0DE406286}" dt="2025-07-30T05:45:21.612" v="2579" actId="207"/>
          <ac:spMkLst>
            <pc:docMk/>
            <pc:sldMk cId="1410765552" sldId="886"/>
            <ac:spMk id="18" creationId="{92DFAE8C-B584-8054-BB8A-8C805F23682B}"/>
          </ac:spMkLst>
        </pc:spChg>
        <pc:spChg chg="add mod">
          <ac:chgData name="Olena Vovk" userId="78d0a953-1d50-4168-acf2-ce1056e2c059" providerId="ADAL" clId="{CF7065FC-E0E9-4C1E-981E-D2B0DE406286}" dt="2025-07-28T12:28:47.238" v="2214" actId="1076"/>
          <ac:spMkLst>
            <pc:docMk/>
            <pc:sldMk cId="1410765552" sldId="886"/>
            <ac:spMk id="28" creationId="{87C5841A-3DC4-51C5-AEFB-9FF0E1FD8D93}"/>
          </ac:spMkLst>
        </pc:spChg>
        <pc:picChg chg="add mod">
          <ac:chgData name="Olena Vovk" userId="78d0a953-1d50-4168-acf2-ce1056e2c059" providerId="ADAL" clId="{CF7065FC-E0E9-4C1E-981E-D2B0DE406286}" dt="2025-07-30T05:43:59.991" v="2547" actId="1076"/>
          <ac:picMkLst>
            <pc:docMk/>
            <pc:sldMk cId="1410765552" sldId="886"/>
            <ac:picMk id="25" creationId="{08E6D8E7-2E6C-1047-6AFB-A4F86A93E1A5}"/>
          </ac:picMkLst>
        </pc:picChg>
        <pc:picChg chg="add mod">
          <ac:chgData name="Olena Vovk" userId="78d0a953-1d50-4168-acf2-ce1056e2c059" providerId="ADAL" clId="{CF7065FC-E0E9-4C1E-981E-D2B0DE406286}" dt="2025-07-30T05:43:58.854" v="2546" actId="1076"/>
          <ac:picMkLst>
            <pc:docMk/>
            <pc:sldMk cId="1410765552" sldId="886"/>
            <ac:picMk id="27" creationId="{C5092FEF-F02F-CDDB-7A3F-D83D7B9ED987}"/>
          </ac:picMkLst>
        </pc:picChg>
        <pc:picChg chg="add mod">
          <ac:chgData name="Olena Vovk" userId="78d0a953-1d50-4168-acf2-ce1056e2c059" providerId="ADAL" clId="{CF7065FC-E0E9-4C1E-981E-D2B0DE406286}" dt="2025-07-30T05:44:46.892" v="2578" actId="1076"/>
          <ac:picMkLst>
            <pc:docMk/>
            <pc:sldMk cId="1410765552" sldId="886"/>
            <ac:picMk id="32" creationId="{DDE11968-61AB-A3DA-5556-4FF79DAB0C02}"/>
          </ac:picMkLst>
        </pc:picChg>
      </pc:sldChg>
      <pc:sldChg chg="addSp delSp modSp new mod ord">
        <pc:chgData name="Olena Vovk" userId="78d0a953-1d50-4168-acf2-ce1056e2c059" providerId="ADAL" clId="{CF7065FC-E0E9-4C1E-981E-D2B0DE406286}" dt="2025-07-28T12:05:43.966" v="2089" actId="1076"/>
        <pc:sldMkLst>
          <pc:docMk/>
          <pc:sldMk cId="2971732774" sldId="887"/>
        </pc:sldMkLst>
        <pc:spChg chg="add mod">
          <ac:chgData name="Olena Vovk" userId="78d0a953-1d50-4168-acf2-ce1056e2c059" providerId="ADAL" clId="{CF7065FC-E0E9-4C1E-981E-D2B0DE406286}" dt="2025-07-28T12:02:26.738" v="2045"/>
          <ac:spMkLst>
            <pc:docMk/>
            <pc:sldMk cId="2971732774" sldId="887"/>
            <ac:spMk id="9" creationId="{AF66F6DE-7739-C436-1783-276C7D7A2D69}"/>
          </ac:spMkLst>
        </pc:spChg>
        <pc:spChg chg="add mod">
          <ac:chgData name="Olena Vovk" userId="78d0a953-1d50-4168-acf2-ce1056e2c059" providerId="ADAL" clId="{CF7065FC-E0E9-4C1E-981E-D2B0DE406286}" dt="2025-07-28T12:02:33.662" v="2047" actId="1076"/>
          <ac:spMkLst>
            <pc:docMk/>
            <pc:sldMk cId="2971732774" sldId="887"/>
            <ac:spMk id="10" creationId="{77ABCC68-6228-4E24-4D26-6D6E68A0C234}"/>
          </ac:spMkLst>
        </pc:spChg>
        <pc:spChg chg="add mod">
          <ac:chgData name="Olena Vovk" userId="78d0a953-1d50-4168-acf2-ce1056e2c059" providerId="ADAL" clId="{CF7065FC-E0E9-4C1E-981E-D2B0DE406286}" dt="2025-07-28T12:02:56.108" v="2049" actId="1076"/>
          <ac:spMkLst>
            <pc:docMk/>
            <pc:sldMk cId="2971732774" sldId="887"/>
            <ac:spMk id="11" creationId="{B9BA976E-84AC-2B78-6F0C-393B8EF61E7F}"/>
          </ac:spMkLst>
        </pc:spChg>
        <pc:spChg chg="add mod">
          <ac:chgData name="Olena Vovk" userId="78d0a953-1d50-4168-acf2-ce1056e2c059" providerId="ADAL" clId="{CF7065FC-E0E9-4C1E-981E-D2B0DE406286}" dt="2025-07-28T12:05:34.907" v="2087" actId="14100"/>
          <ac:spMkLst>
            <pc:docMk/>
            <pc:sldMk cId="2971732774" sldId="887"/>
            <ac:spMk id="12" creationId="{15F01C27-248D-9B02-C4D6-4E53408865B3}"/>
          </ac:spMkLst>
        </pc:spChg>
        <pc:spChg chg="add mod">
          <ac:chgData name="Olena Vovk" userId="78d0a953-1d50-4168-acf2-ce1056e2c059" providerId="ADAL" clId="{CF7065FC-E0E9-4C1E-981E-D2B0DE406286}" dt="2025-07-28T12:05:21.800" v="2082" actId="113"/>
          <ac:spMkLst>
            <pc:docMk/>
            <pc:sldMk cId="2971732774" sldId="887"/>
            <ac:spMk id="16" creationId="{D1DC0AA9-68E8-3157-880E-2D58F348CB6C}"/>
          </ac:spMkLst>
        </pc:spChg>
        <pc:picChg chg="add mod">
          <ac:chgData name="Olena Vovk" userId="78d0a953-1d50-4168-acf2-ce1056e2c059" providerId="ADAL" clId="{CF7065FC-E0E9-4C1E-981E-D2B0DE406286}" dt="2025-07-28T12:05:43.966" v="2089" actId="1076"/>
          <ac:picMkLst>
            <pc:docMk/>
            <pc:sldMk cId="2971732774" sldId="887"/>
            <ac:picMk id="8" creationId="{F5B94A1C-117E-AF5A-F0D2-9B88FCAAE42C}"/>
          </ac:picMkLst>
        </pc:picChg>
      </pc:sldChg>
      <pc:sldChg chg="new del">
        <pc:chgData name="Olena Vovk" userId="78d0a953-1d50-4168-acf2-ce1056e2c059" providerId="ADAL" clId="{CF7065FC-E0E9-4C1E-981E-D2B0DE406286}" dt="2025-07-30T07:08:43.383" v="2824" actId="47"/>
        <pc:sldMkLst>
          <pc:docMk/>
          <pc:sldMk cId="665819222" sldId="888"/>
        </pc:sldMkLst>
      </pc:sldChg>
      <pc:sldChg chg="addSp delSp modSp add mod">
        <pc:chgData name="Olena Vovk" userId="78d0a953-1d50-4168-acf2-ce1056e2c059" providerId="ADAL" clId="{CF7065FC-E0E9-4C1E-981E-D2B0DE406286}" dt="2025-07-30T07:59:48.896" v="3104" actId="166"/>
        <pc:sldMkLst>
          <pc:docMk/>
          <pc:sldMk cId="3056668814" sldId="889"/>
        </pc:sldMkLst>
        <pc:spChg chg="mod ord">
          <ac:chgData name="Olena Vovk" userId="78d0a953-1d50-4168-acf2-ce1056e2c059" providerId="ADAL" clId="{CF7065FC-E0E9-4C1E-981E-D2B0DE406286}" dt="2025-07-30T07:59:48.896" v="3104" actId="166"/>
          <ac:spMkLst>
            <pc:docMk/>
            <pc:sldMk cId="3056668814" sldId="889"/>
            <ac:spMk id="2" creationId="{E8BB0FF6-9BDA-68A9-A2B0-4E9CAD83901F}"/>
          </ac:spMkLst>
        </pc:spChg>
        <pc:graphicFrameChg chg="add mod modGraphic">
          <ac:chgData name="Olena Vovk" userId="78d0a953-1d50-4168-acf2-ce1056e2c059" providerId="ADAL" clId="{CF7065FC-E0E9-4C1E-981E-D2B0DE406286}" dt="2025-07-30T07:59:07.308" v="3103" actId="1076"/>
          <ac:graphicFrameMkLst>
            <pc:docMk/>
            <pc:sldMk cId="3056668814" sldId="889"/>
            <ac:graphicFrameMk id="4" creationId="{15DB860C-3979-B8DD-EA18-66F5EA81514A}"/>
          </ac:graphicFrameMkLst>
        </pc:graphicFrameChg>
      </pc:sldChg>
      <pc:sldChg chg="addSp modSp add mod">
        <pc:chgData name="Olena Vovk" userId="78d0a953-1d50-4168-acf2-ce1056e2c059" providerId="ADAL" clId="{CF7065FC-E0E9-4C1E-981E-D2B0DE406286}" dt="2025-07-30T07:17:39.756" v="2879" actId="14100"/>
        <pc:sldMkLst>
          <pc:docMk/>
          <pc:sldMk cId="2369682089" sldId="890"/>
        </pc:sldMkLst>
        <pc:spChg chg="mod">
          <ac:chgData name="Olena Vovk" userId="78d0a953-1d50-4168-acf2-ce1056e2c059" providerId="ADAL" clId="{CF7065FC-E0E9-4C1E-981E-D2B0DE406286}" dt="2025-07-30T07:17:39.756" v="2879" actId="14100"/>
          <ac:spMkLst>
            <pc:docMk/>
            <pc:sldMk cId="2369682089" sldId="890"/>
            <ac:spMk id="5" creationId="{94A82E30-CBC1-5F16-703E-46CD4EFFC645}"/>
          </ac:spMkLst>
        </pc:spChg>
        <pc:spChg chg="mod">
          <ac:chgData name="Olena Vovk" userId="78d0a953-1d50-4168-acf2-ce1056e2c059" providerId="ADAL" clId="{CF7065FC-E0E9-4C1E-981E-D2B0DE406286}" dt="2025-07-30T07:17:06.183" v="2868" actId="1076"/>
          <ac:spMkLst>
            <pc:docMk/>
            <pc:sldMk cId="2369682089" sldId="890"/>
            <ac:spMk id="15" creationId="{F5D5B0D3-C27C-4869-583E-56C9324755A1}"/>
          </ac:spMkLst>
        </pc:spChg>
        <pc:spChg chg="mod">
          <ac:chgData name="Olena Vovk" userId="78d0a953-1d50-4168-acf2-ce1056e2c059" providerId="ADAL" clId="{CF7065FC-E0E9-4C1E-981E-D2B0DE406286}" dt="2025-07-30T07:17:03.014" v="2867" actId="1076"/>
          <ac:spMkLst>
            <pc:docMk/>
            <pc:sldMk cId="2369682089" sldId="890"/>
            <ac:spMk id="16" creationId="{13EED63E-F761-3BE5-1998-FAD5FED870F0}"/>
          </ac:spMkLst>
        </pc:spChg>
        <pc:graphicFrameChg chg="mod modGraphic">
          <ac:chgData name="Olena Vovk" userId="78d0a953-1d50-4168-acf2-ce1056e2c059" providerId="ADAL" clId="{CF7065FC-E0E9-4C1E-981E-D2B0DE406286}" dt="2025-07-30T07:17:31.841" v="2877" actId="1076"/>
          <ac:graphicFrameMkLst>
            <pc:docMk/>
            <pc:sldMk cId="2369682089" sldId="890"/>
            <ac:graphicFrameMk id="3" creationId="{F806F5C9-C983-B667-614A-849F774D617F}"/>
          </ac:graphicFrameMkLst>
        </pc:graphicFrameChg>
        <pc:graphicFrameChg chg="add mod modGraphic">
          <ac:chgData name="Olena Vovk" userId="78d0a953-1d50-4168-acf2-ce1056e2c059" providerId="ADAL" clId="{CF7065FC-E0E9-4C1E-981E-D2B0DE406286}" dt="2025-07-30T07:16:47.185" v="2862" actId="1076"/>
          <ac:graphicFrameMkLst>
            <pc:docMk/>
            <pc:sldMk cId="2369682089" sldId="890"/>
            <ac:graphicFrameMk id="4" creationId="{BAA89890-DC6E-0F76-87EE-69B0900E8E16}"/>
          </ac:graphicFrameMkLst>
        </pc:graphicFrameChg>
      </pc:sldChg>
      <pc:sldChg chg="addSp delSp modSp add mod">
        <pc:chgData name="Olena Vovk" userId="78d0a953-1d50-4168-acf2-ce1056e2c059" providerId="ADAL" clId="{CF7065FC-E0E9-4C1E-981E-D2B0DE406286}" dt="2025-07-30T07:42:05.627" v="3024" actId="208"/>
        <pc:sldMkLst>
          <pc:docMk/>
          <pc:sldMk cId="2043226936" sldId="891"/>
        </pc:sldMkLst>
        <pc:spChg chg="add mod">
          <ac:chgData name="Olena Vovk" userId="78d0a953-1d50-4168-acf2-ce1056e2c059" providerId="ADAL" clId="{CF7065FC-E0E9-4C1E-981E-D2B0DE406286}" dt="2025-07-30T07:28:11.025" v="2919"/>
          <ac:spMkLst>
            <pc:docMk/>
            <pc:sldMk cId="2043226936" sldId="891"/>
            <ac:spMk id="7" creationId="{74436CBE-7563-0239-9BE4-855B3D6FCA54}"/>
          </ac:spMkLst>
        </pc:spChg>
        <pc:spChg chg="add mod">
          <ac:chgData name="Olena Vovk" userId="78d0a953-1d50-4168-acf2-ce1056e2c059" providerId="ADAL" clId="{CF7065FC-E0E9-4C1E-981E-D2B0DE406286}" dt="2025-07-30T07:33:19.770" v="2972" actId="1076"/>
          <ac:spMkLst>
            <pc:docMk/>
            <pc:sldMk cId="2043226936" sldId="891"/>
            <ac:spMk id="9" creationId="{0CAD109A-14C5-28B0-9E50-9AFA62A56FCE}"/>
          </ac:spMkLst>
        </pc:spChg>
        <pc:spChg chg="add mod">
          <ac:chgData name="Olena Vovk" userId="78d0a953-1d50-4168-acf2-ce1056e2c059" providerId="ADAL" clId="{CF7065FC-E0E9-4C1E-981E-D2B0DE406286}" dt="2025-07-30T07:30:27.381" v="2926"/>
          <ac:spMkLst>
            <pc:docMk/>
            <pc:sldMk cId="2043226936" sldId="891"/>
            <ac:spMk id="10" creationId="{DA31C9BC-B27E-1C22-B103-148DAB6079B0}"/>
          </ac:spMkLst>
        </pc:spChg>
        <pc:spChg chg="add del mod">
          <ac:chgData name="Olena Vovk" userId="78d0a953-1d50-4168-acf2-ce1056e2c059" providerId="ADAL" clId="{CF7065FC-E0E9-4C1E-981E-D2B0DE406286}" dt="2025-07-30T07:42:05.627" v="3024" actId="208"/>
          <ac:spMkLst>
            <pc:docMk/>
            <pc:sldMk cId="2043226936" sldId="891"/>
            <ac:spMk id="11" creationId="{DD74504B-0D68-93C3-E5FA-39056A4F2B77}"/>
          </ac:spMkLst>
        </pc:spChg>
        <pc:graphicFrameChg chg="add mod modGraphic">
          <ac:chgData name="Olena Vovk" userId="78d0a953-1d50-4168-acf2-ce1056e2c059" providerId="ADAL" clId="{CF7065FC-E0E9-4C1E-981E-D2B0DE406286}" dt="2025-07-30T07:32:44.471" v="2965"/>
          <ac:graphicFrameMkLst>
            <pc:docMk/>
            <pc:sldMk cId="2043226936" sldId="891"/>
            <ac:graphicFrameMk id="4" creationId="{87A66D36-9557-C902-88D5-2608A255C875}"/>
          </ac:graphicFrameMkLst>
        </pc:graphicFrameChg>
        <pc:graphicFrameChg chg="add mod">
          <ac:chgData name="Olena Vovk" userId="78d0a953-1d50-4168-acf2-ce1056e2c059" providerId="ADAL" clId="{CF7065FC-E0E9-4C1E-981E-D2B0DE406286}" dt="2025-07-30T07:28:15.963" v="2920"/>
          <ac:graphicFrameMkLst>
            <pc:docMk/>
            <pc:sldMk cId="2043226936" sldId="891"/>
            <ac:graphicFrameMk id="8" creationId="{871EF190-F4C0-6FB5-EC4A-39AA9DEB1482}"/>
          </ac:graphicFrameMkLst>
        </pc:graphicFrameChg>
      </pc:sldChg>
      <pc:sldChg chg="addSp delSp modSp add mod">
        <pc:chgData name="Olena Vovk" userId="78d0a953-1d50-4168-acf2-ce1056e2c059" providerId="ADAL" clId="{CF7065FC-E0E9-4C1E-981E-D2B0DE406286}" dt="2025-07-30T07:42:47.847" v="3029" actId="1076"/>
        <pc:sldMkLst>
          <pc:docMk/>
          <pc:sldMk cId="2425317405" sldId="892"/>
        </pc:sldMkLst>
        <pc:spChg chg="add mod">
          <ac:chgData name="Olena Vovk" userId="78d0a953-1d50-4168-acf2-ce1056e2c059" providerId="ADAL" clId="{CF7065FC-E0E9-4C1E-981E-D2B0DE406286}" dt="2025-07-30T07:42:47.847" v="3029" actId="1076"/>
          <ac:spMkLst>
            <pc:docMk/>
            <pc:sldMk cId="2425317405" sldId="892"/>
            <ac:spMk id="4" creationId="{21CDEC70-8245-6A0A-E04A-33FA7D1B17EC}"/>
          </ac:spMkLst>
        </pc:spChg>
        <pc:spChg chg="add mod">
          <ac:chgData name="Olena Vovk" userId="78d0a953-1d50-4168-acf2-ce1056e2c059" providerId="ADAL" clId="{CF7065FC-E0E9-4C1E-981E-D2B0DE406286}" dt="2025-07-30T07:41:53.319" v="3022"/>
          <ac:spMkLst>
            <pc:docMk/>
            <pc:sldMk cId="2425317405" sldId="892"/>
            <ac:spMk id="7" creationId="{F088C8A2-E3B4-6372-774A-7E245788C2D8}"/>
          </ac:spMkLst>
        </pc:spChg>
        <pc:spChg chg="add mod">
          <ac:chgData name="Olena Vovk" userId="78d0a953-1d50-4168-acf2-ce1056e2c059" providerId="ADAL" clId="{CF7065FC-E0E9-4C1E-981E-D2B0DE406286}" dt="2025-07-30T07:42:09.280" v="3025"/>
          <ac:spMkLst>
            <pc:docMk/>
            <pc:sldMk cId="2425317405" sldId="892"/>
            <ac:spMk id="9" creationId="{EB86702B-CE2D-8EB6-B32F-D951FDF39C65}"/>
          </ac:spMkLst>
        </pc:spChg>
        <pc:spChg chg="add mod">
          <ac:chgData name="Olena Vovk" userId="78d0a953-1d50-4168-acf2-ce1056e2c059" providerId="ADAL" clId="{CF7065FC-E0E9-4C1E-981E-D2B0DE406286}" dt="2025-07-30T07:42:18.993" v="3026"/>
          <ac:spMkLst>
            <pc:docMk/>
            <pc:sldMk cId="2425317405" sldId="892"/>
            <ac:spMk id="10" creationId="{89E3A8DF-0F3B-F407-3EC0-12D87FE74F5A}"/>
          </ac:spMkLst>
        </pc:spChg>
        <pc:spChg chg="add mod">
          <ac:chgData name="Olena Vovk" userId="78d0a953-1d50-4168-acf2-ce1056e2c059" providerId="ADAL" clId="{CF7065FC-E0E9-4C1E-981E-D2B0DE406286}" dt="2025-07-30T07:42:38.616" v="3027"/>
          <ac:spMkLst>
            <pc:docMk/>
            <pc:sldMk cId="2425317405" sldId="892"/>
            <ac:spMk id="11" creationId="{73B9ED8C-AF9C-C141-00E7-167C461900F3}"/>
          </ac:spMkLst>
        </pc:spChg>
        <pc:graphicFrameChg chg="add mod modGraphic">
          <ac:chgData name="Olena Vovk" userId="78d0a953-1d50-4168-acf2-ce1056e2c059" providerId="ADAL" clId="{CF7065FC-E0E9-4C1E-981E-D2B0DE406286}" dt="2025-07-30T07:42:45.253" v="3028" actId="1076"/>
          <ac:graphicFrameMkLst>
            <pc:docMk/>
            <pc:sldMk cId="2425317405" sldId="892"/>
            <ac:graphicFrameMk id="6" creationId="{632387E0-9BBC-FC3A-5D1D-604CA7E17BD5}"/>
          </ac:graphicFrameMkLst>
        </pc:graphicFrameChg>
        <pc:graphicFrameChg chg="add mod">
          <ac:chgData name="Olena Vovk" userId="78d0a953-1d50-4168-acf2-ce1056e2c059" providerId="ADAL" clId="{CF7065FC-E0E9-4C1E-981E-D2B0DE406286}" dt="2025-07-30T07:41:58.089" v="3023"/>
          <ac:graphicFrameMkLst>
            <pc:docMk/>
            <pc:sldMk cId="2425317405" sldId="892"/>
            <ac:graphicFrameMk id="8" creationId="{5C71CA91-8F10-71D4-29B2-04B5D376CF30}"/>
          </ac:graphicFrameMkLst>
        </pc:graphicFrameChg>
      </pc:sldChg>
      <pc:sldChg chg="addSp delSp modSp add del mod">
        <pc:chgData name="Olena Vovk" userId="78d0a953-1d50-4168-acf2-ce1056e2c059" providerId="ADAL" clId="{CF7065FC-E0E9-4C1E-981E-D2B0DE406286}" dt="2025-07-30T07:47:05.189" v="3042" actId="2696"/>
        <pc:sldMkLst>
          <pc:docMk/>
          <pc:sldMk cId="560389687" sldId="893"/>
        </pc:sldMkLst>
      </pc:sldChg>
      <pc:sldChg chg="addSp delSp modSp add mod">
        <pc:chgData name="Olena Vovk" userId="78d0a953-1d50-4168-acf2-ce1056e2c059" providerId="ADAL" clId="{CF7065FC-E0E9-4C1E-981E-D2B0DE406286}" dt="2025-07-30T07:49:03.829" v="3061" actId="14100"/>
        <pc:sldMkLst>
          <pc:docMk/>
          <pc:sldMk cId="2076568731" sldId="894"/>
        </pc:sldMkLst>
        <pc:spChg chg="mod">
          <ac:chgData name="Olena Vovk" userId="78d0a953-1d50-4168-acf2-ce1056e2c059" providerId="ADAL" clId="{CF7065FC-E0E9-4C1E-981E-D2B0DE406286}" dt="2025-07-30T07:49:03.829" v="3061" actId="14100"/>
          <ac:spMkLst>
            <pc:docMk/>
            <pc:sldMk cId="2076568731" sldId="894"/>
            <ac:spMk id="2" creationId="{2342546F-A47E-0007-2806-006AABD121C6}"/>
          </ac:spMkLst>
        </pc:spChg>
        <pc:spChg chg="mod">
          <ac:chgData name="Olena Vovk" userId="78d0a953-1d50-4168-acf2-ce1056e2c059" providerId="ADAL" clId="{CF7065FC-E0E9-4C1E-981E-D2B0DE406286}" dt="2025-07-30T07:48:41.844" v="3059" actId="1076"/>
          <ac:spMkLst>
            <pc:docMk/>
            <pc:sldMk cId="2076568731" sldId="894"/>
            <ac:spMk id="7" creationId="{4353F4CC-18A9-8CA6-A112-6170CCC9E5BC}"/>
          </ac:spMkLst>
        </pc:spChg>
        <pc:spChg chg="mod">
          <ac:chgData name="Olena Vovk" userId="78d0a953-1d50-4168-acf2-ce1056e2c059" providerId="ADAL" clId="{CF7065FC-E0E9-4C1E-981E-D2B0DE406286}" dt="2025-07-30T07:48:30.964" v="3057" actId="1076"/>
          <ac:spMkLst>
            <pc:docMk/>
            <pc:sldMk cId="2076568731" sldId="894"/>
            <ac:spMk id="9" creationId="{EC4F6FEC-696C-DBFD-401B-1D7370D02256}"/>
          </ac:spMkLst>
        </pc:spChg>
        <pc:spChg chg="mod">
          <ac:chgData name="Olena Vovk" userId="78d0a953-1d50-4168-acf2-ce1056e2c059" providerId="ADAL" clId="{CF7065FC-E0E9-4C1E-981E-D2B0DE406286}" dt="2025-07-30T07:48:26.706" v="3056" actId="1076"/>
          <ac:spMkLst>
            <pc:docMk/>
            <pc:sldMk cId="2076568731" sldId="894"/>
            <ac:spMk id="10" creationId="{3B32A160-0C29-66A1-4B78-B56D0A2A84B5}"/>
          </ac:spMkLst>
        </pc:spChg>
        <pc:spChg chg="mod">
          <ac:chgData name="Olena Vovk" userId="78d0a953-1d50-4168-acf2-ce1056e2c059" providerId="ADAL" clId="{CF7065FC-E0E9-4C1E-981E-D2B0DE406286}" dt="2025-07-30T07:48:33.454" v="3058" actId="1076"/>
          <ac:spMkLst>
            <pc:docMk/>
            <pc:sldMk cId="2076568731" sldId="894"/>
            <ac:spMk id="11" creationId="{A0C6AF29-0265-1C1E-B4C3-CD51AC26553B}"/>
          </ac:spMkLst>
        </pc:spChg>
        <pc:graphicFrameChg chg="add mod modGraphic">
          <ac:chgData name="Olena Vovk" userId="78d0a953-1d50-4168-acf2-ce1056e2c059" providerId="ADAL" clId="{CF7065FC-E0E9-4C1E-981E-D2B0DE406286}" dt="2025-07-30T07:48:53.571" v="3060" actId="1076"/>
          <ac:graphicFrameMkLst>
            <pc:docMk/>
            <pc:sldMk cId="2076568731" sldId="894"/>
            <ac:graphicFrameMk id="3" creationId="{9BC0E541-337E-5DD6-F809-73E375125F42}"/>
          </ac:graphicFrameMkLst>
        </pc:graphicFrameChg>
      </pc:sldChg>
      <pc:sldChg chg="addSp delSp modSp add mod">
        <pc:chgData name="Olena Vovk" userId="78d0a953-1d50-4168-acf2-ce1056e2c059" providerId="ADAL" clId="{CF7065FC-E0E9-4C1E-981E-D2B0DE406286}" dt="2025-07-30T07:54:38.647" v="3074" actId="1076"/>
        <pc:sldMkLst>
          <pc:docMk/>
          <pc:sldMk cId="590230771" sldId="895"/>
        </pc:sldMkLst>
        <pc:graphicFrameChg chg="add mod modGraphic">
          <ac:chgData name="Olena Vovk" userId="78d0a953-1d50-4168-acf2-ce1056e2c059" providerId="ADAL" clId="{CF7065FC-E0E9-4C1E-981E-D2B0DE406286}" dt="2025-07-30T07:54:38.647" v="3074" actId="1076"/>
          <ac:graphicFrameMkLst>
            <pc:docMk/>
            <pc:sldMk cId="590230771" sldId="895"/>
            <ac:graphicFrameMk id="4" creationId="{816CB61D-6DEB-B457-E10D-60BE8628B24A}"/>
          </ac:graphicFrameMkLst>
        </pc:graphicFrameChg>
      </pc:sldChg>
      <pc:sldChg chg="addSp delSp modSp new mod ord">
        <pc:chgData name="Olena Vovk" userId="78d0a953-1d50-4168-acf2-ce1056e2c059" providerId="ADAL" clId="{CF7065FC-E0E9-4C1E-981E-D2B0DE406286}" dt="2025-08-01T06:25:07.505" v="3587" actId="732"/>
        <pc:sldMkLst>
          <pc:docMk/>
          <pc:sldMk cId="2081304940" sldId="896"/>
        </pc:sldMkLst>
        <pc:spChg chg="add mod">
          <ac:chgData name="Olena Vovk" userId="78d0a953-1d50-4168-acf2-ce1056e2c059" providerId="ADAL" clId="{CF7065FC-E0E9-4C1E-981E-D2B0DE406286}" dt="2025-08-01T06:09:19.214" v="3481"/>
          <ac:spMkLst>
            <pc:docMk/>
            <pc:sldMk cId="2081304940" sldId="896"/>
            <ac:spMk id="7" creationId="{3F64CD46-B7AC-8219-F0FB-EE223B2F9810}"/>
          </ac:spMkLst>
        </pc:spChg>
        <pc:spChg chg="add mod">
          <ac:chgData name="Olena Vovk" userId="78d0a953-1d50-4168-acf2-ce1056e2c059" providerId="ADAL" clId="{CF7065FC-E0E9-4C1E-981E-D2B0DE406286}" dt="2025-08-01T06:21:41.301" v="3564" actId="20577"/>
          <ac:spMkLst>
            <pc:docMk/>
            <pc:sldMk cId="2081304940" sldId="896"/>
            <ac:spMk id="8" creationId="{51754598-D464-3881-4E5B-9AAADD8C8E98}"/>
          </ac:spMkLst>
        </pc:spChg>
        <pc:spChg chg="add mod">
          <ac:chgData name="Olena Vovk" userId="78d0a953-1d50-4168-acf2-ce1056e2c059" providerId="ADAL" clId="{CF7065FC-E0E9-4C1E-981E-D2B0DE406286}" dt="2025-08-01T06:22:00.025" v="3566" actId="20577"/>
          <ac:spMkLst>
            <pc:docMk/>
            <pc:sldMk cId="2081304940" sldId="896"/>
            <ac:spMk id="10" creationId="{9C5D58D1-66DF-6CDA-ED59-BBE0D48B1A01}"/>
          </ac:spMkLst>
        </pc:spChg>
        <pc:picChg chg="add mod ord modCrop">
          <ac:chgData name="Olena Vovk" userId="78d0a953-1d50-4168-acf2-ce1056e2c059" providerId="ADAL" clId="{CF7065FC-E0E9-4C1E-981E-D2B0DE406286}" dt="2025-08-01T06:25:07.505" v="3587" actId="732"/>
          <ac:picMkLst>
            <pc:docMk/>
            <pc:sldMk cId="2081304940" sldId="896"/>
            <ac:picMk id="12" creationId="{722F0DFE-49B3-E24A-FB14-5FB1CF04650E}"/>
          </ac:picMkLst>
        </pc:picChg>
      </pc:sldChg>
      <pc:sldChg chg="addSp modSp add del mod">
        <pc:chgData name="Olena Vovk" userId="78d0a953-1d50-4168-acf2-ce1056e2c059" providerId="ADAL" clId="{CF7065FC-E0E9-4C1E-981E-D2B0DE406286}" dt="2025-07-30T07:57:52.959" v="3092" actId="47"/>
        <pc:sldMkLst>
          <pc:docMk/>
          <pc:sldMk cId="3622116607" sldId="896"/>
        </pc:sldMkLst>
      </pc:sldChg>
      <pc:sldChg chg="add del">
        <pc:chgData name="Olena Vovk" userId="78d0a953-1d50-4168-acf2-ce1056e2c059" providerId="ADAL" clId="{CF7065FC-E0E9-4C1E-981E-D2B0DE406286}" dt="2025-07-25T08:53:28.188" v="900" actId="47"/>
        <pc:sldMkLst>
          <pc:docMk/>
          <pc:sldMk cId="2407110568" sldId="931"/>
        </pc:sldMkLst>
      </pc:sldChg>
      <pc:sldChg chg="modSp add del mod">
        <pc:chgData name="Olena Vovk" userId="78d0a953-1d50-4168-acf2-ce1056e2c059" providerId="ADAL" clId="{CF7065FC-E0E9-4C1E-981E-D2B0DE406286}" dt="2025-07-25T06:53:35.041" v="318" actId="47"/>
        <pc:sldMkLst>
          <pc:docMk/>
          <pc:sldMk cId="3922865794" sldId="942"/>
        </pc:sldMkLst>
      </pc:sldChg>
      <pc:sldMasterChg chg="addSldLayout delSldLayout">
        <pc:chgData name="Olena Vovk" userId="78d0a953-1d50-4168-acf2-ce1056e2c059" providerId="ADAL" clId="{CF7065FC-E0E9-4C1E-981E-D2B0DE406286}" dt="2025-07-25T08:53:28.188" v="900" actId="47"/>
        <pc:sldMasterMkLst>
          <pc:docMk/>
          <pc:sldMasterMk cId="0" sldId="2147483720"/>
        </pc:sldMasterMkLst>
        <pc:sldLayoutChg chg="del">
          <pc:chgData name="Olena Vovk" userId="78d0a953-1d50-4168-acf2-ce1056e2c059" providerId="ADAL" clId="{CF7065FC-E0E9-4C1E-981E-D2B0DE406286}" dt="2025-07-25T08:48:17.043" v="839" actId="47"/>
          <pc:sldLayoutMkLst>
            <pc:docMk/>
            <pc:sldMasterMk cId="0" sldId="2147483720"/>
            <pc:sldLayoutMk cId="671075931" sldId="2147483738"/>
          </pc:sldLayoutMkLst>
        </pc:sldLayoutChg>
        <pc:sldLayoutChg chg="del">
          <pc:chgData name="Olena Vovk" userId="78d0a953-1d50-4168-acf2-ce1056e2c059" providerId="ADAL" clId="{CF7065FC-E0E9-4C1E-981E-D2B0DE406286}" dt="2025-07-25T07:59:42.318" v="754" actId="47"/>
          <pc:sldLayoutMkLst>
            <pc:docMk/>
            <pc:sldMasterMk cId="0" sldId="2147483720"/>
            <pc:sldLayoutMk cId="738824532" sldId="2147483738"/>
          </pc:sldLayoutMkLst>
        </pc:sldLayoutChg>
        <pc:sldLayoutChg chg="add del">
          <pc:chgData name="Olena Vovk" userId="78d0a953-1d50-4168-acf2-ce1056e2c059" providerId="ADAL" clId="{CF7065FC-E0E9-4C1E-981E-D2B0DE406286}" dt="2025-07-25T06:59:01.139" v="386" actId="47"/>
          <pc:sldLayoutMkLst>
            <pc:docMk/>
            <pc:sldMasterMk cId="0" sldId="2147483720"/>
            <pc:sldLayoutMk cId="1298291218" sldId="2147483738"/>
          </pc:sldLayoutMkLst>
        </pc:sldLayoutChg>
        <pc:sldLayoutChg chg="del">
          <pc:chgData name="Olena Vovk" userId="78d0a953-1d50-4168-acf2-ce1056e2c059" providerId="ADAL" clId="{CF7065FC-E0E9-4C1E-981E-D2B0DE406286}" dt="2025-07-25T08:53:28.188" v="900" actId="47"/>
          <pc:sldLayoutMkLst>
            <pc:docMk/>
            <pc:sldMasterMk cId="0" sldId="2147483720"/>
            <pc:sldLayoutMk cId="2698183828" sldId="2147483738"/>
          </pc:sldLayoutMkLst>
        </pc:sldLayoutChg>
        <pc:sldLayoutChg chg="del">
          <pc:chgData name="Olena Vovk" userId="78d0a953-1d50-4168-acf2-ce1056e2c059" providerId="ADAL" clId="{CF7065FC-E0E9-4C1E-981E-D2B0DE406286}" dt="2025-07-25T07:43:30.985" v="586" actId="2696"/>
          <pc:sldLayoutMkLst>
            <pc:docMk/>
            <pc:sldMasterMk cId="0" sldId="2147483720"/>
            <pc:sldLayoutMk cId="3745832678" sldId="2147483738"/>
          </pc:sldLayoutMkLst>
        </pc:sldLayoutChg>
      </pc:sldMasterChg>
    </pc:docChg>
  </pc:docChgLst>
  <pc:docChgLst>
    <pc:chgData name="Valeria Panina" userId="S::panina@unhcr.org::505accc5-838e-4638-bb31-cd58a6e6a31b" providerId="AD" clId="Web-{5D1855AB-6880-21CC-DD1B-3772E8BBF204}"/>
    <pc:docChg chg="addSld modSld">
      <pc:chgData name="Valeria Panina" userId="S::panina@unhcr.org::505accc5-838e-4638-bb31-cd58a6e6a31b" providerId="AD" clId="Web-{5D1855AB-6880-21CC-DD1B-3772E8BBF204}" dt="2025-08-04T10:58:15.220" v="20" actId="1076"/>
      <pc:docMkLst>
        <pc:docMk/>
      </pc:docMkLst>
      <pc:sldChg chg="addSp delSp modSp">
        <pc:chgData name="Valeria Panina" userId="S::panina@unhcr.org::505accc5-838e-4638-bb31-cd58a6e6a31b" providerId="AD" clId="Web-{5D1855AB-6880-21CC-DD1B-3772E8BBF204}" dt="2025-08-04T10:41:58.250" v="1"/>
        <pc:sldMkLst>
          <pc:docMk/>
          <pc:sldMk cId="2777699732" sldId="502"/>
        </pc:sldMkLst>
        <pc:picChg chg="add del mod">
          <ac:chgData name="Valeria Panina" userId="S::panina@unhcr.org::505accc5-838e-4638-bb31-cd58a6e6a31b" providerId="AD" clId="Web-{5D1855AB-6880-21CC-DD1B-3772E8BBF204}" dt="2025-08-04T10:41:58.250" v="1"/>
          <ac:picMkLst>
            <pc:docMk/>
            <pc:sldMk cId="2777699732" sldId="502"/>
            <ac:picMk id="3" creationId="{46CDCA9E-7BA5-49B2-FD1B-2D76DF78E48D}"/>
          </ac:picMkLst>
        </pc:picChg>
      </pc:sldChg>
      <pc:sldChg chg="modSp">
        <pc:chgData name="Valeria Panina" userId="S::panina@unhcr.org::505accc5-838e-4638-bb31-cd58a6e6a31b" providerId="AD" clId="Web-{5D1855AB-6880-21CC-DD1B-3772E8BBF204}" dt="2025-08-04T10:46:37.036" v="18"/>
        <pc:sldMkLst>
          <pc:docMk/>
          <pc:sldMk cId="2803636975" sldId="898"/>
        </pc:sldMkLst>
        <pc:picChg chg="mod modCrop">
          <ac:chgData name="Valeria Panina" userId="S::panina@unhcr.org::505accc5-838e-4638-bb31-cd58a6e6a31b" providerId="AD" clId="Web-{5D1855AB-6880-21CC-DD1B-3772E8BBF204}" dt="2025-08-04T10:46:37.036" v="18"/>
          <ac:picMkLst>
            <pc:docMk/>
            <pc:sldMk cId="2803636975" sldId="898"/>
            <ac:picMk id="9" creationId="{A00E19EE-928F-9480-179C-C51B0A384F62}"/>
          </ac:picMkLst>
        </pc:picChg>
      </pc:sldChg>
      <pc:sldChg chg="modSp">
        <pc:chgData name="Valeria Panina" userId="S::panina@unhcr.org::505accc5-838e-4638-bb31-cd58a6e6a31b" providerId="AD" clId="Web-{5D1855AB-6880-21CC-DD1B-3772E8BBF204}" dt="2025-08-04T10:58:15.220" v="20" actId="1076"/>
        <pc:sldMkLst>
          <pc:docMk/>
          <pc:sldMk cId="3207299103" sldId="899"/>
        </pc:sldMkLst>
        <pc:spChg chg="mod">
          <ac:chgData name="Valeria Panina" userId="S::panina@unhcr.org::505accc5-838e-4638-bb31-cd58a6e6a31b" providerId="AD" clId="Web-{5D1855AB-6880-21CC-DD1B-3772E8BBF204}" dt="2025-08-04T10:58:11.375" v="19" actId="1076"/>
          <ac:spMkLst>
            <pc:docMk/>
            <pc:sldMk cId="3207299103" sldId="899"/>
            <ac:spMk id="3" creationId="{2C810695-4049-DBB8-2FD3-194057F5A4FC}"/>
          </ac:spMkLst>
        </pc:spChg>
        <pc:picChg chg="mod">
          <ac:chgData name="Valeria Panina" userId="S::panina@unhcr.org::505accc5-838e-4638-bb31-cd58a6e6a31b" providerId="AD" clId="Web-{5D1855AB-6880-21CC-DD1B-3772E8BBF204}" dt="2025-08-04T10:58:15.220" v="20" actId="1076"/>
          <ac:picMkLst>
            <pc:docMk/>
            <pc:sldMk cId="3207299103" sldId="899"/>
            <ac:picMk id="4" creationId="{AC067871-C2C7-535F-796C-B5E0AEB30A4E}"/>
          </ac:picMkLst>
        </pc:picChg>
      </pc:sldChg>
      <pc:sldChg chg="addSp delSp modSp new">
        <pc:chgData name="Valeria Panina" userId="S::panina@unhcr.org::505accc5-838e-4638-bb31-cd58a6e6a31b" providerId="AD" clId="Web-{5D1855AB-6880-21CC-DD1B-3772E8BBF204}" dt="2025-08-04T10:44:37.925" v="16" actId="20577"/>
        <pc:sldMkLst>
          <pc:docMk/>
          <pc:sldMk cId="992689791" sldId="901"/>
        </pc:sldMkLst>
        <pc:spChg chg="mod">
          <ac:chgData name="Valeria Panina" userId="S::panina@unhcr.org::505accc5-838e-4638-bb31-cd58a6e6a31b" providerId="AD" clId="Web-{5D1855AB-6880-21CC-DD1B-3772E8BBF204}" dt="2025-08-04T10:44:37.925" v="16" actId="20577"/>
          <ac:spMkLst>
            <pc:docMk/>
            <pc:sldMk cId="992689791" sldId="901"/>
            <ac:spMk id="2" creationId="{34C950CF-82D4-5D76-F668-4AFD94988B12}"/>
          </ac:spMkLst>
        </pc:spChg>
        <pc:spChg chg="del">
          <ac:chgData name="Valeria Panina" userId="S::panina@unhcr.org::505accc5-838e-4638-bb31-cd58a6e6a31b" providerId="AD" clId="Web-{5D1855AB-6880-21CC-DD1B-3772E8BBF204}" dt="2025-08-04T10:42:06.828" v="4"/>
          <ac:spMkLst>
            <pc:docMk/>
            <pc:sldMk cId="992689791" sldId="901"/>
            <ac:spMk id="3" creationId="{4CE7310B-D4FD-5426-DD22-6C09ABF7C757}"/>
          </ac:spMkLst>
        </pc:spChg>
        <pc:spChg chg="del">
          <ac:chgData name="Valeria Panina" userId="S::panina@unhcr.org::505accc5-838e-4638-bb31-cd58a6e6a31b" providerId="AD" clId="Web-{5D1855AB-6880-21CC-DD1B-3772E8BBF204}" dt="2025-08-04T10:42:05.594" v="3"/>
          <ac:spMkLst>
            <pc:docMk/>
            <pc:sldMk cId="992689791" sldId="901"/>
            <ac:spMk id="4" creationId="{0BA57CEC-1415-1E77-916C-753D6B519B25}"/>
          </ac:spMkLst>
        </pc:spChg>
        <pc:spChg chg="del">
          <ac:chgData name="Valeria Panina" userId="S::panina@unhcr.org::505accc5-838e-4638-bb31-cd58a6e6a31b" providerId="AD" clId="Web-{5D1855AB-6880-21CC-DD1B-3772E8BBF204}" dt="2025-08-04T10:42:08.829" v="5"/>
          <ac:spMkLst>
            <pc:docMk/>
            <pc:sldMk cId="992689791" sldId="901"/>
            <ac:spMk id="5" creationId="{BE30A289-D086-DA0E-0036-158FEABBF763}"/>
          </ac:spMkLst>
        </pc:spChg>
        <pc:spChg chg="del">
          <ac:chgData name="Valeria Panina" userId="S::panina@unhcr.org::505accc5-838e-4638-bb31-cd58a6e6a31b" providerId="AD" clId="Web-{5D1855AB-6880-21CC-DD1B-3772E8BBF204}" dt="2025-08-04T10:42:10.125" v="6"/>
          <ac:spMkLst>
            <pc:docMk/>
            <pc:sldMk cId="992689791" sldId="901"/>
            <ac:spMk id="6" creationId="{6C6BBB2B-2C65-8A4C-AA87-DB0C0B7382C4}"/>
          </ac:spMkLst>
        </pc:spChg>
        <pc:picChg chg="add mod">
          <ac:chgData name="Valeria Panina" userId="S::panina@unhcr.org::505accc5-838e-4638-bb31-cd58a6e6a31b" providerId="AD" clId="Web-{5D1855AB-6880-21CC-DD1B-3772E8BBF204}" dt="2025-08-04T10:42:12.079" v="7"/>
          <ac:picMkLst>
            <pc:docMk/>
            <pc:sldMk cId="992689791" sldId="901"/>
            <ac:picMk id="7" creationId="{0141E938-2046-E85B-4A9F-CCCE0CFE5DD7}"/>
          </ac:picMkLst>
        </pc:picChg>
      </pc:sldChg>
    </pc:docChg>
  </pc:docChgLst>
  <pc:docChgLst>
    <pc:chgData name="Valeria Panina" userId="S::panina@unhcr.org::505accc5-838e-4638-bb31-cd58a6e6a31b" providerId="AD" clId="Web-{31BD7574-27D5-8391-5E6D-9487D41A2C19}"/>
    <pc:docChg chg="delSld modSld">
      <pc:chgData name="Valeria Panina" userId="S::panina@unhcr.org::505accc5-838e-4638-bb31-cd58a6e6a31b" providerId="AD" clId="Web-{31BD7574-27D5-8391-5E6D-9487D41A2C19}" dt="2025-08-01T14:22:59.516" v="143"/>
      <pc:docMkLst>
        <pc:docMk/>
      </pc:docMkLst>
      <pc:sldChg chg="modSp">
        <pc:chgData name="Valeria Panina" userId="S::panina@unhcr.org::505accc5-838e-4638-bb31-cd58a6e6a31b" providerId="AD" clId="Web-{31BD7574-27D5-8391-5E6D-9487D41A2C19}" dt="2025-08-01T14:15:48.695" v="136" actId="14100"/>
        <pc:sldMkLst>
          <pc:docMk/>
          <pc:sldMk cId="2777699732" sldId="502"/>
        </pc:sldMkLst>
        <pc:spChg chg="mod">
          <ac:chgData name="Valeria Panina" userId="S::panina@unhcr.org::505accc5-838e-4638-bb31-cd58a6e6a31b" providerId="AD" clId="Web-{31BD7574-27D5-8391-5E6D-9487D41A2C19}" dt="2025-08-01T14:13:58.751" v="35" actId="20577"/>
          <ac:spMkLst>
            <pc:docMk/>
            <pc:sldMk cId="2777699732" sldId="502"/>
            <ac:spMk id="4" creationId="{22CC8D94-144F-B2F5-80C9-6EB1396A6B44}"/>
          </ac:spMkLst>
        </pc:spChg>
      </pc:sldChg>
      <pc:sldChg chg="del">
        <pc:chgData name="Valeria Panina" userId="S::panina@unhcr.org::505accc5-838e-4638-bb31-cd58a6e6a31b" providerId="AD" clId="Web-{31BD7574-27D5-8391-5E6D-9487D41A2C19}" dt="2025-08-01T14:22:52.578" v="139"/>
        <pc:sldMkLst>
          <pc:docMk/>
          <pc:sldMk cId="292458398" sldId="554"/>
        </pc:sldMkLst>
      </pc:sldChg>
      <pc:sldChg chg="del">
        <pc:chgData name="Valeria Panina" userId="S::panina@unhcr.org::505accc5-838e-4638-bb31-cd58a6e6a31b" providerId="AD" clId="Web-{31BD7574-27D5-8391-5E6D-9487D41A2C19}" dt="2025-08-01T14:22:53.453" v="140"/>
        <pc:sldMkLst>
          <pc:docMk/>
          <pc:sldMk cId="3160767373" sldId="561"/>
        </pc:sldMkLst>
      </pc:sldChg>
      <pc:sldChg chg="del">
        <pc:chgData name="Valeria Panina" userId="S::panina@unhcr.org::505accc5-838e-4638-bb31-cd58a6e6a31b" providerId="AD" clId="Web-{31BD7574-27D5-8391-5E6D-9487D41A2C19}" dt="2025-08-01T14:22:54.922" v="142"/>
        <pc:sldMkLst>
          <pc:docMk/>
          <pc:sldMk cId="2173472582" sldId="562"/>
        </pc:sldMkLst>
      </pc:sldChg>
      <pc:sldChg chg="del">
        <pc:chgData name="Valeria Panina" userId="S::panina@unhcr.org::505accc5-838e-4638-bb31-cd58a6e6a31b" providerId="AD" clId="Web-{31BD7574-27D5-8391-5E6D-9487D41A2C19}" dt="2025-08-01T14:19:02.062" v="137"/>
        <pc:sldMkLst>
          <pc:docMk/>
          <pc:sldMk cId="1543753760" sldId="564"/>
        </pc:sldMkLst>
      </pc:sldChg>
      <pc:sldChg chg="del">
        <pc:chgData name="Valeria Panina" userId="S::panina@unhcr.org::505accc5-838e-4638-bb31-cd58a6e6a31b" providerId="AD" clId="Web-{31BD7574-27D5-8391-5E6D-9487D41A2C19}" dt="2025-08-01T14:19:03.265" v="138"/>
        <pc:sldMkLst>
          <pc:docMk/>
          <pc:sldMk cId="1798960709" sldId="578"/>
        </pc:sldMkLst>
      </pc:sldChg>
      <pc:sldChg chg="del">
        <pc:chgData name="Valeria Panina" userId="S::panina@unhcr.org::505accc5-838e-4638-bb31-cd58a6e6a31b" providerId="AD" clId="Web-{31BD7574-27D5-8391-5E6D-9487D41A2C19}" dt="2025-08-01T14:22:54.235" v="141"/>
        <pc:sldMkLst>
          <pc:docMk/>
          <pc:sldMk cId="1009173479" sldId="579"/>
        </pc:sldMkLst>
      </pc:sldChg>
      <pc:sldChg chg="del">
        <pc:chgData name="Valeria Panina" userId="S::panina@unhcr.org::505accc5-838e-4638-bb31-cd58a6e6a31b" providerId="AD" clId="Web-{31BD7574-27D5-8391-5E6D-9487D41A2C19}" dt="2025-08-01T14:22:59.516" v="143"/>
        <pc:sldMkLst>
          <pc:docMk/>
          <pc:sldMk cId="963015071" sldId="646"/>
        </pc:sldMkLst>
      </pc:sldChg>
    </pc:docChg>
  </pc:docChgLst>
  <pc:docChgLst>
    <pc:chgData name="Martinson Natalie" userId="S::natalie.martinson_peopleinneed.net#ext#@unhcr365.onmicrosoft.com::dac7f3a2-c5cf-4797-a3b6-387ee2219355" providerId="AD" clId="Web-{87375725-BE06-F4CB-B08E-FFC06CD50F88}"/>
    <pc:docChg chg="modSld">
      <pc:chgData name="Martinson Natalie" userId="S::natalie.martinson_peopleinneed.net#ext#@unhcr365.onmicrosoft.com::dac7f3a2-c5cf-4797-a3b6-387ee2219355" providerId="AD" clId="Web-{87375725-BE06-F4CB-B08E-FFC06CD50F88}" dt="2025-07-28T14:20:44.345" v="1"/>
      <pc:docMkLst>
        <pc:docMk/>
      </pc:docMkLst>
      <pc:sldChg chg="delSp">
        <pc:chgData name="Martinson Natalie" userId="S::natalie.martinson_peopleinneed.net#ext#@unhcr365.onmicrosoft.com::dac7f3a2-c5cf-4797-a3b6-387ee2219355" providerId="AD" clId="Web-{87375725-BE06-F4CB-B08E-FFC06CD50F88}" dt="2025-07-28T14:20:41.283" v="0"/>
        <pc:sldMkLst>
          <pc:docMk/>
          <pc:sldMk cId="1543753760" sldId="564"/>
        </pc:sldMkLst>
      </pc:sldChg>
      <pc:sldChg chg="delSp">
        <pc:chgData name="Martinson Natalie" userId="S::natalie.martinson_peopleinneed.net#ext#@unhcr365.onmicrosoft.com::dac7f3a2-c5cf-4797-a3b6-387ee2219355" providerId="AD" clId="Web-{87375725-BE06-F4CB-B08E-FFC06CD50F88}" dt="2025-07-28T14:20:44.345" v="1"/>
        <pc:sldMkLst>
          <pc:docMk/>
          <pc:sldMk cId="1798960709" sldId="578"/>
        </pc:sldMkLst>
      </pc:sldChg>
    </pc:docChg>
  </pc:docChgLst>
  <pc:docChgLst>
    <pc:chgData name="Valeria Panina" userId="S::panina@unhcr.org::505accc5-838e-4638-bb31-cd58a6e6a31b" providerId="AD" clId="Web-{3F44AEF0-9ED4-C701-ECD3-F0B42FC31C7E}"/>
    <pc:docChg chg="addSld modSld">
      <pc:chgData name="Valeria Panina" userId="S::panina@unhcr.org::505accc5-838e-4638-bb31-cd58a6e6a31b" providerId="AD" clId="Web-{3F44AEF0-9ED4-C701-ECD3-F0B42FC31C7E}" dt="2025-08-04T08:08:47.374" v="237"/>
      <pc:docMkLst>
        <pc:docMk/>
      </pc:docMkLst>
      <pc:sldChg chg="add">
        <pc:chgData name="Valeria Panina" userId="S::panina@unhcr.org::505accc5-838e-4638-bb31-cd58a6e6a31b" providerId="AD" clId="Web-{3F44AEF0-9ED4-C701-ECD3-F0B42FC31C7E}" dt="2025-08-04T08:08:47.374" v="237"/>
        <pc:sldMkLst>
          <pc:docMk/>
          <pc:sldMk cId="1075770118" sldId="523"/>
        </pc:sldMkLst>
      </pc:sldChg>
      <pc:sldChg chg="addSp modSp">
        <pc:chgData name="Valeria Panina" userId="S::panina@unhcr.org::505accc5-838e-4638-bb31-cd58a6e6a31b" providerId="AD" clId="Web-{3F44AEF0-9ED4-C701-ECD3-F0B42FC31C7E}" dt="2025-08-04T07:35:36.701" v="48" actId="1076"/>
        <pc:sldMkLst>
          <pc:docMk/>
          <pc:sldMk cId="1006809515" sldId="897"/>
        </pc:sldMkLst>
        <pc:spChg chg="mod">
          <ac:chgData name="Valeria Panina" userId="S::panina@unhcr.org::505accc5-838e-4638-bb31-cd58a6e6a31b" providerId="AD" clId="Web-{3F44AEF0-9ED4-C701-ECD3-F0B42FC31C7E}" dt="2025-08-04T07:35:00.668" v="42" actId="1076"/>
          <ac:spMkLst>
            <pc:docMk/>
            <pc:sldMk cId="1006809515" sldId="897"/>
            <ac:spMk id="11" creationId="{ED41D4E5-631F-6509-7E1A-B5BD9CFFFFAA}"/>
          </ac:spMkLst>
        </pc:spChg>
        <pc:spChg chg="mod">
          <ac:chgData name="Valeria Panina" userId="S::panina@unhcr.org::505accc5-838e-4638-bb31-cd58a6e6a31b" providerId="AD" clId="Web-{3F44AEF0-9ED4-C701-ECD3-F0B42FC31C7E}" dt="2025-08-04T07:35:36.701" v="48" actId="1076"/>
          <ac:spMkLst>
            <pc:docMk/>
            <pc:sldMk cId="1006809515" sldId="897"/>
            <ac:spMk id="12" creationId="{47AD0614-E0C9-FEB5-FAAA-998589BA2FD3}"/>
          </ac:spMkLst>
        </pc:spChg>
        <pc:picChg chg="add mod">
          <ac:chgData name="Valeria Panina" userId="S::panina@unhcr.org::505accc5-838e-4638-bb31-cd58a6e6a31b" providerId="AD" clId="Web-{3F44AEF0-9ED4-C701-ECD3-F0B42FC31C7E}" dt="2025-08-04T07:35:03.575" v="43" actId="1076"/>
          <ac:picMkLst>
            <pc:docMk/>
            <pc:sldMk cId="1006809515" sldId="897"/>
            <ac:picMk id="5" creationId="{1FD9B137-6810-C431-44B4-BDB3CAD69EE5}"/>
          </ac:picMkLst>
        </pc:picChg>
      </pc:sldChg>
      <pc:sldChg chg="modSp">
        <pc:chgData name="Valeria Panina" userId="S::panina@unhcr.org::505accc5-838e-4638-bb31-cd58a6e6a31b" providerId="AD" clId="Web-{3F44AEF0-9ED4-C701-ECD3-F0B42FC31C7E}" dt="2025-08-04T07:44:16.276" v="73" actId="1076"/>
        <pc:sldMkLst>
          <pc:docMk/>
          <pc:sldMk cId="2803636975" sldId="898"/>
        </pc:sldMkLst>
        <pc:spChg chg="mod">
          <ac:chgData name="Valeria Panina" userId="S::panina@unhcr.org::505accc5-838e-4638-bb31-cd58a6e6a31b" providerId="AD" clId="Web-{3F44AEF0-9ED4-C701-ECD3-F0B42FC31C7E}" dt="2025-08-04T07:44:16.276" v="73" actId="1076"/>
          <ac:spMkLst>
            <pc:docMk/>
            <pc:sldMk cId="2803636975" sldId="898"/>
            <ac:spMk id="2" creationId="{584FB170-8DE5-6DE1-49DF-1485C6C5BAF6}"/>
          </ac:spMkLst>
        </pc:spChg>
      </pc:sldChg>
      <pc:sldChg chg="addSp delSp modSp new">
        <pc:chgData name="Valeria Panina" userId="S::panina@unhcr.org::505accc5-838e-4638-bb31-cd58a6e6a31b" providerId="AD" clId="Web-{3F44AEF0-9ED4-C701-ECD3-F0B42FC31C7E}" dt="2025-08-04T08:06:38.225" v="236" actId="14100"/>
        <pc:sldMkLst>
          <pc:docMk/>
          <pc:sldMk cId="1691064109" sldId="900"/>
        </pc:sldMkLst>
        <pc:spChg chg="mod">
          <ac:chgData name="Valeria Panina" userId="S::panina@unhcr.org::505accc5-838e-4638-bb31-cd58a6e6a31b" providerId="AD" clId="Web-{3F44AEF0-9ED4-C701-ECD3-F0B42FC31C7E}" dt="2025-08-04T07:46:20.262" v="125" actId="20577"/>
          <ac:spMkLst>
            <pc:docMk/>
            <pc:sldMk cId="1691064109" sldId="900"/>
            <ac:spMk id="2" creationId="{90A07AEE-6DD1-FD30-3483-11F517E86102}"/>
          </ac:spMkLst>
        </pc:spChg>
        <pc:spChg chg="del">
          <ac:chgData name="Valeria Panina" userId="S::panina@unhcr.org::505accc5-838e-4638-bb31-cd58a6e6a31b" providerId="AD" clId="Web-{3F44AEF0-9ED4-C701-ECD3-F0B42FC31C7E}" dt="2025-08-04T07:40:33.991" v="50"/>
          <ac:spMkLst>
            <pc:docMk/>
            <pc:sldMk cId="1691064109" sldId="900"/>
            <ac:spMk id="3" creationId="{EDE69656-D405-7059-731C-AA6E8DC4CB85}"/>
          </ac:spMkLst>
        </pc:spChg>
        <pc:spChg chg="mod">
          <ac:chgData name="Valeria Panina" userId="S::panina@unhcr.org::505accc5-838e-4638-bb31-cd58a6e6a31b" providerId="AD" clId="Web-{3F44AEF0-9ED4-C701-ECD3-F0B42FC31C7E}" dt="2025-08-04T07:53:57.555" v="191" actId="14100"/>
          <ac:spMkLst>
            <pc:docMk/>
            <pc:sldMk cId="1691064109" sldId="900"/>
            <ac:spMk id="4" creationId="{92EA16A2-AD85-9E8D-BD47-50FA7316E3E1}"/>
          </ac:spMkLst>
        </pc:spChg>
        <pc:spChg chg="del">
          <ac:chgData name="Valeria Panina" userId="S::panina@unhcr.org::505accc5-838e-4638-bb31-cd58a6e6a31b" providerId="AD" clId="Web-{3F44AEF0-9ED4-C701-ECD3-F0B42FC31C7E}" dt="2025-08-04T07:46:34.700" v="128"/>
          <ac:spMkLst>
            <pc:docMk/>
            <pc:sldMk cId="1691064109" sldId="900"/>
            <ac:spMk id="5" creationId="{F83F77C9-2C6E-895B-ADF6-74C7D332C31A}"/>
          </ac:spMkLst>
        </pc:spChg>
        <pc:spChg chg="mod">
          <ac:chgData name="Valeria Panina" userId="S::panina@unhcr.org::505accc5-838e-4638-bb31-cd58a6e6a31b" providerId="AD" clId="Web-{3F44AEF0-9ED4-C701-ECD3-F0B42FC31C7E}" dt="2025-08-04T07:52:16.395" v="179" actId="1076"/>
          <ac:spMkLst>
            <pc:docMk/>
            <pc:sldMk cId="1691064109" sldId="900"/>
            <ac:spMk id="6" creationId="{7439C5FA-D111-94A5-E5AB-A58608C013B5}"/>
          </ac:spMkLst>
        </pc:spChg>
        <pc:picChg chg="add mod ord modCrop">
          <ac:chgData name="Valeria Panina" userId="S::panina@unhcr.org::505accc5-838e-4638-bb31-cd58a6e6a31b" providerId="AD" clId="Web-{3F44AEF0-9ED4-C701-ECD3-F0B42FC31C7E}" dt="2025-08-04T07:56:14.403" v="195"/>
          <ac:picMkLst>
            <pc:docMk/>
            <pc:sldMk cId="1691064109" sldId="900"/>
            <ac:picMk id="7" creationId="{655E51BE-3D69-52FC-147E-38C5FBAF9B2B}"/>
          </ac:picMkLst>
        </pc:picChg>
        <pc:picChg chg="add del mod modCrop">
          <ac:chgData name="Valeria Panina" userId="S::panina@unhcr.org::505accc5-838e-4638-bb31-cd58a6e6a31b" providerId="AD" clId="Web-{3F44AEF0-9ED4-C701-ECD3-F0B42FC31C7E}" dt="2025-08-04T08:06:07.379" v="230"/>
          <ac:picMkLst>
            <pc:docMk/>
            <pc:sldMk cId="1691064109" sldId="900"/>
            <ac:picMk id="8" creationId="{65DC1242-EA66-AC82-C9EE-E2E6E153F91B}"/>
          </ac:picMkLst>
        </pc:picChg>
        <pc:picChg chg="add del mod">
          <ac:chgData name="Valeria Panina" userId="S::panina@unhcr.org::505accc5-838e-4638-bb31-cd58a6e6a31b" providerId="AD" clId="Web-{3F44AEF0-9ED4-C701-ECD3-F0B42FC31C7E}" dt="2025-08-04T07:58:18.374" v="205"/>
          <ac:picMkLst>
            <pc:docMk/>
            <pc:sldMk cId="1691064109" sldId="900"/>
            <ac:picMk id="9" creationId="{CE75A6A6-4EC6-895A-B43D-B3FB2BC34B0B}"/>
          </ac:picMkLst>
        </pc:picChg>
        <pc:picChg chg="add mod">
          <ac:chgData name="Valeria Panina" userId="S::panina@unhcr.org::505accc5-838e-4638-bb31-cd58a6e6a31b" providerId="AD" clId="Web-{3F44AEF0-9ED4-C701-ECD3-F0B42FC31C7E}" dt="2025-08-04T08:06:09.567" v="231" actId="1076"/>
          <ac:picMkLst>
            <pc:docMk/>
            <pc:sldMk cId="1691064109" sldId="900"/>
            <ac:picMk id="10" creationId="{13FC88C0-A80D-92B9-DDD5-570F5871C2F4}"/>
          </ac:picMkLst>
        </pc:picChg>
        <pc:picChg chg="add mod">
          <ac:chgData name="Valeria Panina" userId="S::panina@unhcr.org::505accc5-838e-4638-bb31-cd58a6e6a31b" providerId="AD" clId="Web-{3F44AEF0-9ED4-C701-ECD3-F0B42FC31C7E}" dt="2025-08-04T08:06:38.225" v="236" actId="14100"/>
          <ac:picMkLst>
            <pc:docMk/>
            <pc:sldMk cId="1691064109" sldId="900"/>
            <ac:picMk id="11" creationId="{9EAB1C7C-16F6-A1BC-3B70-B50F3881DE1E}"/>
          </ac:picMkLst>
        </pc:picChg>
      </pc:sldChg>
    </pc:docChg>
  </pc:docChgLst>
  <pc:docChgLst>
    <pc:chgData name="Martinson Natalie" userId="S::natalie.martinson_peopleinneed.net#ext#@unhcr365.onmicrosoft.com::dac7f3a2-c5cf-4797-a3b6-387ee2219355" providerId="AD" clId="Web-{BD46FBDB-82F1-40EE-F129-5C208BACD185}"/>
    <pc:docChg chg="modSld">
      <pc:chgData name="Martinson Natalie" userId="S::natalie.martinson_peopleinneed.net#ext#@unhcr365.onmicrosoft.com::dac7f3a2-c5cf-4797-a3b6-387ee2219355" providerId="AD" clId="Web-{BD46FBDB-82F1-40EE-F129-5C208BACD185}" dt="2025-08-04T10:20:31.359" v="2"/>
      <pc:docMkLst>
        <pc:docMk/>
      </pc:docMkLst>
      <pc:sldChg chg="delSp modSp">
        <pc:chgData name="Martinson Natalie" userId="S::natalie.martinson_peopleinneed.net#ext#@unhcr365.onmicrosoft.com::dac7f3a2-c5cf-4797-a3b6-387ee2219355" providerId="AD" clId="Web-{BD46FBDB-82F1-40EE-F129-5C208BACD185}" dt="2025-08-04T10:20:31.359" v="2"/>
        <pc:sldMkLst>
          <pc:docMk/>
          <pc:sldMk cId="2777699732" sldId="502"/>
        </pc:sldMkLst>
        <pc:spChg chg="del mod">
          <ac:chgData name="Martinson Natalie" userId="S::natalie.martinson_peopleinneed.net#ext#@unhcr365.onmicrosoft.com::dac7f3a2-c5cf-4797-a3b6-387ee2219355" providerId="AD" clId="Web-{BD46FBDB-82F1-40EE-F129-5C208BACD185}" dt="2025-08-04T10:20:31.359" v="2"/>
          <ac:spMkLst>
            <pc:docMk/>
            <pc:sldMk cId="2777699732" sldId="502"/>
            <ac:spMk id="7" creationId="{02558A34-FA2F-F70A-F014-BC64BCFC4CBB}"/>
          </ac:spMkLst>
        </pc:spChg>
      </pc:sldChg>
    </pc:docChg>
  </pc:docChgLst>
  <pc:docChgLst>
    <pc:chgData name="Valeria Panina" userId="S::panina@unhcr.org::505accc5-838e-4638-bb31-cd58a6e6a31b" providerId="AD" clId="Web-{6A122713-41B3-F8B0-514B-0DDE3995CB32}"/>
    <pc:docChg chg="addSld modSld">
      <pc:chgData name="Valeria Panina" userId="S::panina@unhcr.org::505accc5-838e-4638-bb31-cd58a6e6a31b" providerId="AD" clId="Web-{6A122713-41B3-F8B0-514B-0DDE3995CB32}" dt="2025-08-04T06:49:24.664" v="512" actId="1076"/>
      <pc:docMkLst>
        <pc:docMk/>
      </pc:docMkLst>
      <pc:sldChg chg="addSp delSp modSp new">
        <pc:chgData name="Valeria Panina" userId="S::panina@unhcr.org::505accc5-838e-4638-bb31-cd58a6e6a31b" providerId="AD" clId="Web-{6A122713-41B3-F8B0-514B-0DDE3995CB32}" dt="2025-08-04T06:32:03.555" v="379" actId="20577"/>
        <pc:sldMkLst>
          <pc:docMk/>
          <pc:sldMk cId="2803636975" sldId="898"/>
        </pc:sldMkLst>
        <pc:spChg chg="mod">
          <ac:chgData name="Valeria Panina" userId="S::panina@unhcr.org::505accc5-838e-4638-bb31-cd58a6e6a31b" providerId="AD" clId="Web-{6A122713-41B3-F8B0-514B-0DDE3995CB32}" dt="2025-08-04T06:24:55.636" v="33" actId="1076"/>
          <ac:spMkLst>
            <pc:docMk/>
            <pc:sldMk cId="2803636975" sldId="898"/>
            <ac:spMk id="2" creationId="{584FB170-8DE5-6DE1-49DF-1485C6C5BAF6}"/>
          </ac:spMkLst>
        </pc:spChg>
        <pc:spChg chg="del">
          <ac:chgData name="Valeria Panina" userId="S::panina@unhcr.org::505accc5-838e-4638-bb31-cd58a6e6a31b" providerId="AD" clId="Web-{6A122713-41B3-F8B0-514B-0DDE3995CB32}" dt="2025-08-04T06:24:00.039" v="1"/>
          <ac:spMkLst>
            <pc:docMk/>
            <pc:sldMk cId="2803636975" sldId="898"/>
            <ac:spMk id="3" creationId="{0F3273D5-186F-A93F-77B5-2C2B61B654C8}"/>
          </ac:spMkLst>
        </pc:spChg>
        <pc:spChg chg="del">
          <ac:chgData name="Valeria Panina" userId="S::panina@unhcr.org::505accc5-838e-4638-bb31-cd58a6e6a31b" providerId="AD" clId="Web-{6A122713-41B3-F8B0-514B-0DDE3995CB32}" dt="2025-08-04T06:24:07.164" v="3"/>
          <ac:spMkLst>
            <pc:docMk/>
            <pc:sldMk cId="2803636975" sldId="898"/>
            <ac:spMk id="4" creationId="{970A0C97-8503-F124-8402-C55CEF8B1859}"/>
          </ac:spMkLst>
        </pc:spChg>
        <pc:spChg chg="del">
          <ac:chgData name="Valeria Panina" userId="S::panina@unhcr.org::505accc5-838e-4638-bb31-cd58a6e6a31b" providerId="AD" clId="Web-{6A122713-41B3-F8B0-514B-0DDE3995CB32}" dt="2025-08-04T06:24:05.180" v="2"/>
          <ac:spMkLst>
            <pc:docMk/>
            <pc:sldMk cId="2803636975" sldId="898"/>
            <ac:spMk id="5" creationId="{EBD5671A-900C-1661-A7F6-52B0F103A5FF}"/>
          </ac:spMkLst>
        </pc:spChg>
        <pc:spChg chg="del">
          <ac:chgData name="Valeria Panina" userId="S::panina@unhcr.org::505accc5-838e-4638-bb31-cd58a6e6a31b" providerId="AD" clId="Web-{6A122713-41B3-F8B0-514B-0DDE3995CB32}" dt="2025-08-04T06:24:09.539" v="4"/>
          <ac:spMkLst>
            <pc:docMk/>
            <pc:sldMk cId="2803636975" sldId="898"/>
            <ac:spMk id="6" creationId="{71199358-58F5-EB4C-CAF6-E7D536910CE3}"/>
          </ac:spMkLst>
        </pc:spChg>
        <pc:spChg chg="add del">
          <ac:chgData name="Valeria Panina" userId="S::panina@unhcr.org::505accc5-838e-4638-bb31-cd58a6e6a31b" providerId="AD" clId="Web-{6A122713-41B3-F8B0-514B-0DDE3995CB32}" dt="2025-08-04T06:25:57.842" v="35"/>
          <ac:spMkLst>
            <pc:docMk/>
            <pc:sldMk cId="2803636975" sldId="898"/>
            <ac:spMk id="7" creationId="{14740E1B-BECA-C998-B15A-D9B13D5D4710}"/>
          </ac:spMkLst>
        </pc:spChg>
        <pc:spChg chg="add del">
          <ac:chgData name="Valeria Panina" userId="S::panina@unhcr.org::505accc5-838e-4638-bb31-cd58a6e6a31b" providerId="AD" clId="Web-{6A122713-41B3-F8B0-514B-0DDE3995CB32}" dt="2025-08-04T06:26:55.454" v="41"/>
          <ac:spMkLst>
            <pc:docMk/>
            <pc:sldMk cId="2803636975" sldId="898"/>
            <ac:spMk id="10" creationId="{B823BFD5-BAEA-4143-AF13-69CD9328631C}"/>
          </ac:spMkLst>
        </pc:spChg>
        <pc:spChg chg="add mod">
          <ac:chgData name="Valeria Panina" userId="S::panina@unhcr.org::505accc5-838e-4638-bb31-cd58a6e6a31b" providerId="AD" clId="Web-{6A122713-41B3-F8B0-514B-0DDE3995CB32}" dt="2025-08-04T06:28:39.363" v="257" actId="20577"/>
          <ac:spMkLst>
            <pc:docMk/>
            <pc:sldMk cId="2803636975" sldId="898"/>
            <ac:spMk id="11" creationId="{A4F32C86-1B96-A073-8FF8-B3ABA391A308}"/>
          </ac:spMkLst>
        </pc:spChg>
        <pc:spChg chg="add mod">
          <ac:chgData name="Valeria Panina" userId="S::panina@unhcr.org::505accc5-838e-4638-bb31-cd58a6e6a31b" providerId="AD" clId="Web-{6A122713-41B3-F8B0-514B-0DDE3995CB32}" dt="2025-08-04T06:32:03.555" v="379" actId="20577"/>
          <ac:spMkLst>
            <pc:docMk/>
            <pc:sldMk cId="2803636975" sldId="898"/>
            <ac:spMk id="13" creationId="{2838FFF5-1338-2FFE-929B-544A7ACED1CD}"/>
          </ac:spMkLst>
        </pc:spChg>
        <pc:picChg chg="add mod">
          <ac:chgData name="Valeria Panina" userId="S::panina@unhcr.org::505accc5-838e-4638-bb31-cd58a6e6a31b" providerId="AD" clId="Web-{6A122713-41B3-F8B0-514B-0DDE3995CB32}" dt="2025-08-04T06:26:02.936" v="37" actId="1076"/>
          <ac:picMkLst>
            <pc:docMk/>
            <pc:sldMk cId="2803636975" sldId="898"/>
            <ac:picMk id="8" creationId="{AEBC755E-0DE5-2ECC-5032-4626FF2A9A0C}"/>
          </ac:picMkLst>
        </pc:picChg>
        <pc:picChg chg="add mod">
          <ac:chgData name="Valeria Panina" userId="S::panina@unhcr.org::505accc5-838e-4638-bb31-cd58a6e6a31b" providerId="AD" clId="Web-{6A122713-41B3-F8B0-514B-0DDE3995CB32}" dt="2025-08-04T06:29:50.365" v="258" actId="1076"/>
          <ac:picMkLst>
            <pc:docMk/>
            <pc:sldMk cId="2803636975" sldId="898"/>
            <ac:picMk id="9" creationId="{A00E19EE-928F-9480-179C-C51B0A384F62}"/>
          </ac:picMkLst>
        </pc:picChg>
        <pc:picChg chg="add mod">
          <ac:chgData name="Valeria Panina" userId="S::panina@unhcr.org::505accc5-838e-4638-bb31-cd58a6e6a31b" providerId="AD" clId="Web-{6A122713-41B3-F8B0-514B-0DDE3995CB32}" dt="2025-08-04T06:30:40.116" v="263" actId="14100"/>
          <ac:picMkLst>
            <pc:docMk/>
            <pc:sldMk cId="2803636975" sldId="898"/>
            <ac:picMk id="12" creationId="{967DA41E-10C2-B4D4-5458-E509009BE1B2}"/>
          </ac:picMkLst>
        </pc:picChg>
      </pc:sldChg>
      <pc:sldChg chg="addSp delSp modSp new">
        <pc:chgData name="Valeria Panina" userId="S::panina@unhcr.org::505accc5-838e-4638-bb31-cd58a6e6a31b" providerId="AD" clId="Web-{6A122713-41B3-F8B0-514B-0DDE3995CB32}" dt="2025-08-04T06:49:24.664" v="512" actId="1076"/>
        <pc:sldMkLst>
          <pc:docMk/>
          <pc:sldMk cId="3207299103" sldId="899"/>
        </pc:sldMkLst>
        <pc:spChg chg="mod">
          <ac:chgData name="Valeria Panina" userId="S::panina@unhcr.org::505accc5-838e-4638-bb31-cd58a6e6a31b" providerId="AD" clId="Web-{6A122713-41B3-F8B0-514B-0DDE3995CB32}" dt="2025-08-04T06:33:42.713" v="419" actId="14100"/>
          <ac:spMkLst>
            <pc:docMk/>
            <pc:sldMk cId="3207299103" sldId="899"/>
            <ac:spMk id="2" creationId="{C403E5A5-4A36-BF59-2E30-2AF4EBBC4F05}"/>
          </ac:spMkLst>
        </pc:spChg>
        <pc:spChg chg="del mod">
          <ac:chgData name="Valeria Panina" userId="S::panina@unhcr.org::505accc5-838e-4638-bb31-cd58a6e6a31b" providerId="AD" clId="Web-{6A122713-41B3-F8B0-514B-0DDE3995CB32}" dt="2025-08-04T06:33:22.962" v="410"/>
          <ac:spMkLst>
            <pc:docMk/>
            <pc:sldMk cId="3207299103" sldId="899"/>
            <ac:spMk id="3" creationId="{54D172E5-BBCD-62B5-A212-945A6B1CD84C}"/>
          </ac:spMkLst>
        </pc:spChg>
        <pc:spChg chg="del">
          <ac:chgData name="Valeria Panina" userId="S::panina@unhcr.org::505accc5-838e-4638-bb31-cd58a6e6a31b" providerId="AD" clId="Web-{6A122713-41B3-F8B0-514B-0DDE3995CB32}" dt="2025-08-04T06:33:30.384" v="412"/>
          <ac:spMkLst>
            <pc:docMk/>
            <pc:sldMk cId="3207299103" sldId="899"/>
            <ac:spMk id="4" creationId="{F8AB4B66-6AB6-1C4C-B963-99E80A422FC4}"/>
          </ac:spMkLst>
        </pc:spChg>
        <pc:spChg chg="del">
          <ac:chgData name="Valeria Panina" userId="S::panina@unhcr.org::505accc5-838e-4638-bb31-cd58a6e6a31b" providerId="AD" clId="Web-{6A122713-41B3-F8B0-514B-0DDE3995CB32}" dt="2025-08-04T06:33:25.759" v="411"/>
          <ac:spMkLst>
            <pc:docMk/>
            <pc:sldMk cId="3207299103" sldId="899"/>
            <ac:spMk id="5" creationId="{3C071CAB-0379-1477-BB2C-AB435681C028}"/>
          </ac:spMkLst>
        </pc:spChg>
        <pc:spChg chg="add del mod">
          <ac:chgData name="Valeria Panina" userId="S::panina@unhcr.org::505accc5-838e-4638-bb31-cd58a6e6a31b" providerId="AD" clId="Web-{6A122713-41B3-F8B0-514B-0DDE3995CB32}" dt="2025-08-04T06:35:02.292" v="430"/>
          <ac:spMkLst>
            <pc:docMk/>
            <pc:sldMk cId="3207299103" sldId="899"/>
            <ac:spMk id="6" creationId="{E6B92711-A2A2-92E9-F0AD-9851F1F1B2F8}"/>
          </ac:spMkLst>
        </pc:spChg>
        <pc:spChg chg="add del">
          <ac:chgData name="Valeria Panina" userId="S::panina@unhcr.org::505accc5-838e-4638-bb31-cd58a6e6a31b" providerId="AD" clId="Web-{6A122713-41B3-F8B0-514B-0DDE3995CB32}" dt="2025-08-04T06:39:23.688" v="441"/>
          <ac:spMkLst>
            <pc:docMk/>
            <pc:sldMk cId="3207299103" sldId="899"/>
            <ac:spMk id="10" creationId="{97CEFB3F-A778-1DBC-5908-EC9270378865}"/>
          </ac:spMkLst>
        </pc:spChg>
        <pc:spChg chg="add del">
          <ac:chgData name="Valeria Panina" userId="S::panina@unhcr.org::505accc5-838e-4638-bb31-cd58a6e6a31b" providerId="AD" clId="Web-{6A122713-41B3-F8B0-514B-0DDE3995CB32}" dt="2025-08-04T06:39:23.766" v="443"/>
          <ac:spMkLst>
            <pc:docMk/>
            <pc:sldMk cId="3207299103" sldId="899"/>
            <ac:spMk id="11" creationId="{6DC75C73-D123-3817-A32B-98D0B138C65E}"/>
          </ac:spMkLst>
        </pc:spChg>
        <pc:spChg chg="add">
          <ac:chgData name="Valeria Panina" userId="S::panina@unhcr.org::505accc5-838e-4638-bb31-cd58a6e6a31b" providerId="AD" clId="Web-{6A122713-41B3-F8B0-514B-0DDE3995CB32}" dt="2025-08-04T06:39:23.797" v="444"/>
          <ac:spMkLst>
            <pc:docMk/>
            <pc:sldMk cId="3207299103" sldId="899"/>
            <ac:spMk id="12" creationId="{DBB7F802-3D16-ED4E-C4A9-3F0C480A619C}"/>
          </ac:spMkLst>
        </pc:spChg>
        <pc:spChg chg="add del">
          <ac:chgData name="Valeria Panina" userId="S::panina@unhcr.org::505accc5-838e-4638-bb31-cd58a6e6a31b" providerId="AD" clId="Web-{6A122713-41B3-F8B0-514B-0DDE3995CB32}" dt="2025-08-04T06:39:23.875" v="446"/>
          <ac:spMkLst>
            <pc:docMk/>
            <pc:sldMk cId="3207299103" sldId="899"/>
            <ac:spMk id="13" creationId="{D20E2B8F-5CEE-C82D-F58A-E2B172FBF6E5}"/>
          </ac:spMkLst>
        </pc:spChg>
        <pc:spChg chg="add del">
          <ac:chgData name="Valeria Panina" userId="S::panina@unhcr.org::505accc5-838e-4638-bb31-cd58a6e6a31b" providerId="AD" clId="Web-{6A122713-41B3-F8B0-514B-0DDE3995CB32}" dt="2025-08-04T06:39:23.954" v="448"/>
          <ac:spMkLst>
            <pc:docMk/>
            <pc:sldMk cId="3207299103" sldId="899"/>
            <ac:spMk id="14" creationId="{E405F397-ABF8-C6E1-F3C0-CECCBE8E13F8}"/>
          </ac:spMkLst>
        </pc:spChg>
        <pc:spChg chg="add mod">
          <ac:chgData name="Valeria Panina" userId="S::panina@unhcr.org::505accc5-838e-4638-bb31-cd58a6e6a31b" providerId="AD" clId="Web-{6A122713-41B3-F8B0-514B-0DDE3995CB32}" dt="2025-08-04T06:40:11.301" v="488" actId="1076"/>
          <ac:spMkLst>
            <pc:docMk/>
            <pc:sldMk cId="3207299103" sldId="899"/>
            <ac:spMk id="15" creationId="{CA87C5A3-8751-58BB-190B-6F44F701CD56}"/>
          </ac:spMkLst>
        </pc:spChg>
        <pc:spChg chg="add mod">
          <ac:chgData name="Valeria Panina" userId="S::panina@unhcr.org::505accc5-838e-4638-bb31-cd58a6e6a31b" providerId="AD" clId="Web-{6A122713-41B3-F8B0-514B-0DDE3995CB32}" dt="2025-08-04T06:49:24.664" v="512" actId="1076"/>
          <ac:spMkLst>
            <pc:docMk/>
            <pc:sldMk cId="3207299103" sldId="899"/>
            <ac:spMk id="17" creationId="{3ABD8D3B-902F-7655-97BF-E847CC064B66}"/>
          </ac:spMkLst>
        </pc:spChg>
        <pc:picChg chg="add del mod ord">
          <ac:chgData name="Valeria Panina" userId="S::panina@unhcr.org::505accc5-838e-4638-bb31-cd58a6e6a31b" providerId="AD" clId="Web-{6A122713-41B3-F8B0-514B-0DDE3995CB32}" dt="2025-08-04T06:34:56.933" v="429"/>
          <ac:picMkLst>
            <pc:docMk/>
            <pc:sldMk cId="3207299103" sldId="899"/>
            <ac:picMk id="7" creationId="{418252B0-D7C4-8992-8156-D02B5738C6DF}"/>
          </ac:picMkLst>
        </pc:picChg>
        <pc:picChg chg="add mod">
          <ac:chgData name="Valeria Panina" userId="S::panina@unhcr.org::505accc5-838e-4638-bb31-cd58a6e6a31b" providerId="AD" clId="Web-{6A122713-41B3-F8B0-514B-0DDE3995CB32}" dt="2025-08-04T06:35:25.183" v="436" actId="1076"/>
          <ac:picMkLst>
            <pc:docMk/>
            <pc:sldMk cId="3207299103" sldId="899"/>
            <ac:picMk id="8" creationId="{D2568B5C-8BFC-61A4-0500-31A9DAF01A81}"/>
          </ac:picMkLst>
        </pc:picChg>
        <pc:picChg chg="add mod">
          <ac:chgData name="Valeria Panina" userId="S::panina@unhcr.org::505accc5-838e-4638-bb31-cd58a6e6a31b" providerId="AD" clId="Web-{6A122713-41B3-F8B0-514B-0DDE3995CB32}" dt="2025-08-04T06:36:22.199" v="439" actId="1076"/>
          <ac:picMkLst>
            <pc:docMk/>
            <pc:sldMk cId="3207299103" sldId="899"/>
            <ac:picMk id="9" creationId="{53CF5005-D932-515A-401F-A3E785BC4E0B}"/>
          </ac:picMkLst>
        </pc:picChg>
        <pc:picChg chg="add mod">
          <ac:chgData name="Valeria Panina" userId="S::panina@unhcr.org::505accc5-838e-4638-bb31-cd58a6e6a31b" providerId="AD" clId="Web-{6A122713-41B3-F8B0-514B-0DDE3995CB32}" dt="2025-08-04T06:40:30.834" v="490" actId="1076"/>
          <ac:picMkLst>
            <pc:docMk/>
            <pc:sldMk cId="3207299103" sldId="899"/>
            <ac:picMk id="16" creationId="{ABAD1BEA-2343-79BA-40FF-793F2E5A0CBF}"/>
          </ac:picMkLst>
        </pc:picChg>
      </pc:sldChg>
    </pc:docChg>
  </pc:docChgLst>
  <pc:docChgLst>
    <pc:chgData name="Valeria Panina" userId="S::panina@unhcr.org::505accc5-838e-4638-bb31-cd58a6e6a31b" providerId="AD" clId="Web-{28BFB9DE-64AB-0027-B3E3-6A4C7DF697ED}"/>
    <pc:docChg chg="modSld">
      <pc:chgData name="Valeria Panina" userId="S::panina@unhcr.org::505accc5-838e-4638-bb31-cd58a6e6a31b" providerId="AD" clId="Web-{28BFB9DE-64AB-0027-B3E3-6A4C7DF697ED}" dt="2025-08-04T07:12:36.340" v="226" actId="20577"/>
      <pc:docMkLst>
        <pc:docMk/>
      </pc:docMkLst>
      <pc:sldChg chg="addSp delSp modSp">
        <pc:chgData name="Valeria Panina" userId="S::panina@unhcr.org::505accc5-838e-4638-bb31-cd58a6e6a31b" providerId="AD" clId="Web-{28BFB9DE-64AB-0027-B3E3-6A4C7DF697ED}" dt="2025-08-04T07:12:36.340" v="226" actId="20577"/>
        <pc:sldMkLst>
          <pc:docMk/>
          <pc:sldMk cId="1006809515" sldId="897"/>
        </pc:sldMkLst>
        <pc:spChg chg="add">
          <ac:chgData name="Valeria Panina" userId="S::panina@unhcr.org::505accc5-838e-4638-bb31-cd58a6e6a31b" providerId="AD" clId="Web-{28BFB9DE-64AB-0027-B3E3-6A4C7DF697ED}" dt="2025-08-04T07:04:41.442" v="23"/>
          <ac:spMkLst>
            <pc:docMk/>
            <pc:sldMk cId="1006809515" sldId="897"/>
            <ac:spMk id="4" creationId="{832EA290-0172-AE43-85A6-056A59AE39DB}"/>
          </ac:spMkLst>
        </pc:spChg>
        <pc:spChg chg="add del">
          <ac:chgData name="Valeria Panina" userId="S::panina@unhcr.org::505accc5-838e-4638-bb31-cd58a6e6a31b" providerId="AD" clId="Web-{28BFB9DE-64AB-0027-B3E3-6A4C7DF697ED}" dt="2025-08-04T07:04:43.457" v="25"/>
          <ac:spMkLst>
            <pc:docMk/>
            <pc:sldMk cId="1006809515" sldId="897"/>
            <ac:spMk id="5" creationId="{55964962-4C99-494D-7837-8C0D6D2AE9AF}"/>
          </ac:spMkLst>
        </pc:spChg>
        <pc:spChg chg="add">
          <ac:chgData name="Valeria Panina" userId="S::panina@unhcr.org::505accc5-838e-4638-bb31-cd58a6e6a31b" providerId="AD" clId="Web-{28BFB9DE-64AB-0027-B3E3-6A4C7DF697ED}" dt="2025-08-04T07:04:46.973" v="26"/>
          <ac:spMkLst>
            <pc:docMk/>
            <pc:sldMk cId="1006809515" sldId="897"/>
            <ac:spMk id="6" creationId="{583F83D5-92A8-2140-A97D-02F4DD5C8FE9}"/>
          </ac:spMkLst>
        </pc:spChg>
        <pc:spChg chg="add">
          <ac:chgData name="Valeria Panina" userId="S::panina@unhcr.org::505accc5-838e-4638-bb31-cd58a6e6a31b" providerId="AD" clId="Web-{28BFB9DE-64AB-0027-B3E3-6A4C7DF697ED}" dt="2025-08-04T07:05:16.208" v="27"/>
          <ac:spMkLst>
            <pc:docMk/>
            <pc:sldMk cId="1006809515" sldId="897"/>
            <ac:spMk id="7" creationId="{D07E1D59-7C7C-D349-5090-1AF3A36B4940}"/>
          </ac:spMkLst>
        </pc:spChg>
        <pc:spChg chg="add">
          <ac:chgData name="Valeria Panina" userId="S::panina@unhcr.org::505accc5-838e-4638-bb31-cd58a6e6a31b" providerId="AD" clId="Web-{28BFB9DE-64AB-0027-B3E3-6A4C7DF697ED}" dt="2025-08-04T07:07:16.508" v="28"/>
          <ac:spMkLst>
            <pc:docMk/>
            <pc:sldMk cId="1006809515" sldId="897"/>
            <ac:spMk id="8" creationId="{4C9E8F39-B3F3-71E4-06A6-2B5AE6019AFC}"/>
          </ac:spMkLst>
        </pc:spChg>
        <pc:spChg chg="add">
          <ac:chgData name="Valeria Panina" userId="S::panina@unhcr.org::505accc5-838e-4638-bb31-cd58a6e6a31b" providerId="AD" clId="Web-{28BFB9DE-64AB-0027-B3E3-6A4C7DF697ED}" dt="2025-08-04T07:07:21.273" v="29"/>
          <ac:spMkLst>
            <pc:docMk/>
            <pc:sldMk cId="1006809515" sldId="897"/>
            <ac:spMk id="9" creationId="{4EC0EFAE-73BB-18D6-1500-36027D3F2ECF}"/>
          </ac:spMkLst>
        </pc:spChg>
        <pc:spChg chg="add">
          <ac:chgData name="Valeria Panina" userId="S::panina@unhcr.org::505accc5-838e-4638-bb31-cd58a6e6a31b" providerId="AD" clId="Web-{28BFB9DE-64AB-0027-B3E3-6A4C7DF697ED}" dt="2025-08-04T07:07:31.320" v="30"/>
          <ac:spMkLst>
            <pc:docMk/>
            <pc:sldMk cId="1006809515" sldId="897"/>
            <ac:spMk id="10" creationId="{E2361015-0773-CE43-1579-EA85541392F4}"/>
          </ac:spMkLst>
        </pc:spChg>
        <pc:spChg chg="add mod">
          <ac:chgData name="Valeria Panina" userId="S::panina@unhcr.org::505accc5-838e-4638-bb31-cd58a6e6a31b" providerId="AD" clId="Web-{28BFB9DE-64AB-0027-B3E3-6A4C7DF697ED}" dt="2025-08-04T07:12:36.340" v="226" actId="20577"/>
          <ac:spMkLst>
            <pc:docMk/>
            <pc:sldMk cId="1006809515" sldId="897"/>
            <ac:spMk id="11" creationId="{ED41D4E5-631F-6509-7E1A-B5BD9CFFFFAA}"/>
          </ac:spMkLst>
        </pc:spChg>
        <pc:spChg chg="add mod">
          <ac:chgData name="Valeria Panina" userId="S::panina@unhcr.org::505accc5-838e-4638-bb31-cd58a6e6a31b" providerId="AD" clId="Web-{28BFB9DE-64AB-0027-B3E3-6A4C7DF697ED}" dt="2025-08-04T07:11:45.715" v="213" actId="20577"/>
          <ac:spMkLst>
            <pc:docMk/>
            <pc:sldMk cId="1006809515" sldId="897"/>
            <ac:spMk id="12" creationId="{47AD0614-E0C9-FEB5-FAAA-998589BA2FD3}"/>
          </ac:spMkLst>
        </pc:spChg>
      </pc:sldChg>
      <pc:sldChg chg="addSp modSp">
        <pc:chgData name="Valeria Panina" userId="S::panina@unhcr.org::505accc5-838e-4638-bb31-cd58a6e6a31b" providerId="AD" clId="Web-{28BFB9DE-64AB-0027-B3E3-6A4C7DF697ED}" dt="2025-08-04T06:57:02.545" v="22" actId="20577"/>
        <pc:sldMkLst>
          <pc:docMk/>
          <pc:sldMk cId="3207299103" sldId="899"/>
        </pc:sldMkLst>
        <pc:spChg chg="add mod">
          <ac:chgData name="Valeria Panina" userId="S::panina@unhcr.org::505accc5-838e-4638-bb31-cd58a6e6a31b" providerId="AD" clId="Web-{28BFB9DE-64AB-0027-B3E3-6A4C7DF697ED}" dt="2025-08-04T06:57:02.545" v="22" actId="20577"/>
          <ac:spMkLst>
            <pc:docMk/>
            <pc:sldMk cId="3207299103" sldId="899"/>
            <ac:spMk id="3" creationId="{2C810695-4049-DBB8-2FD3-194057F5A4FC}"/>
          </ac:spMkLst>
        </pc:spChg>
        <pc:spChg chg="mod">
          <ac:chgData name="Valeria Panina" userId="S::panina@unhcr.org::505accc5-838e-4638-bb31-cd58a6e6a31b" providerId="AD" clId="Web-{28BFB9DE-64AB-0027-B3E3-6A4C7DF697ED}" dt="2025-08-04T06:56:51.092" v="16" actId="1076"/>
          <ac:spMkLst>
            <pc:docMk/>
            <pc:sldMk cId="3207299103" sldId="899"/>
            <ac:spMk id="17" creationId="{3ABD8D3B-902F-7655-97BF-E847CC064B66}"/>
          </ac:spMkLst>
        </pc:spChg>
        <pc:picChg chg="add mod">
          <ac:chgData name="Valeria Panina" userId="S::panina@unhcr.org::505accc5-838e-4638-bb31-cd58a6e6a31b" providerId="AD" clId="Web-{28BFB9DE-64AB-0027-B3E3-6A4C7DF697ED}" dt="2025-08-04T06:56:26.998" v="11" actId="14100"/>
          <ac:picMkLst>
            <pc:docMk/>
            <pc:sldMk cId="3207299103" sldId="899"/>
            <ac:picMk id="4" creationId="{AC067871-C2C7-535F-796C-B5E0AEB30A4E}"/>
          </ac:picMkLst>
        </pc:picChg>
      </pc:sldChg>
    </pc:docChg>
  </pc:docChgLst>
  <pc:docChgLst>
    <pc:chgData name="Martinson Natalie" userId="S::natalie.martinson_peopleinneed.net#ext#@unhcr365.onmicrosoft.com::dac7f3a2-c5cf-4797-a3b6-387ee2219355" providerId="AD" clId="Web-{1EA97176-BE50-DCB3-EBB3-701F2A81195F}"/>
    <pc:docChg chg="modSld">
      <pc:chgData name="Martinson Natalie" userId="S::natalie.martinson_peopleinneed.net#ext#@unhcr365.onmicrosoft.com::dac7f3a2-c5cf-4797-a3b6-387ee2219355" providerId="AD" clId="Web-{1EA97176-BE50-DCB3-EBB3-701F2A81195F}" dt="2025-07-28T14:17:26.609" v="2" actId="20577"/>
      <pc:docMkLst>
        <pc:docMk/>
      </pc:docMkLst>
      <pc:sldChg chg="modSp">
        <pc:chgData name="Martinson Natalie" userId="S::natalie.martinson_peopleinneed.net#ext#@unhcr365.onmicrosoft.com::dac7f3a2-c5cf-4797-a3b6-387ee2219355" providerId="AD" clId="Web-{1EA97176-BE50-DCB3-EBB3-701F2A81195F}" dt="2025-07-28T14:17:26.609" v="2" actId="20577"/>
        <pc:sldMkLst>
          <pc:docMk/>
          <pc:sldMk cId="196588846" sldId="493"/>
        </pc:sldMkLst>
        <pc:spChg chg="mod">
          <ac:chgData name="Martinson Natalie" userId="S::natalie.martinson_peopleinneed.net#ext#@unhcr365.onmicrosoft.com::dac7f3a2-c5cf-4797-a3b6-387ee2219355" providerId="AD" clId="Web-{1EA97176-BE50-DCB3-EBB3-701F2A81195F}" dt="2025-07-28T14:17:26.609" v="2" actId="20577"/>
          <ac:spMkLst>
            <pc:docMk/>
            <pc:sldMk cId="196588846" sldId="493"/>
            <ac:spMk id="3" creationId="{D791DC85-A8C4-F9F1-78A9-716F4091D25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37ACCD-4AA0-46A2-BE0B-2DD3A3EFC0C2}"/>
              </a:ext>
            </a:extLst>
          </p:cNvPr>
          <p:cNvSpPr>
            <a:spLocks noGrp="1"/>
          </p:cNvSpPr>
          <p:nvPr>
            <p:ph type="hdr" sz="quarter"/>
          </p:nvPr>
        </p:nvSpPr>
        <p:spPr>
          <a:xfrm>
            <a:off x="1" y="0"/>
            <a:ext cx="2946288" cy="496807"/>
          </a:xfrm>
          <a:prstGeom prst="rect">
            <a:avLst/>
          </a:prstGeom>
        </p:spPr>
        <p:txBody>
          <a:bodyPr vert="horz" lIns="96350" tIns="48175" rIns="96350" bIns="48175" rtlCol="0"/>
          <a:lstStyle>
            <a:lvl1pPr algn="l" eaLnBrk="1" fontAlgn="auto" hangingPunct="1">
              <a:spcBef>
                <a:spcPts val="0"/>
              </a:spcBef>
              <a:spcAft>
                <a:spcPts val="0"/>
              </a:spcAft>
              <a:defRPr sz="1300">
                <a:latin typeface="+mn-lt"/>
              </a:defRPr>
            </a:lvl1pPr>
          </a:lstStyle>
          <a:p>
            <a:pPr>
              <a:defRPr/>
            </a:pPr>
            <a:endParaRPr lang="en-GB"/>
          </a:p>
        </p:txBody>
      </p:sp>
      <p:sp>
        <p:nvSpPr>
          <p:cNvPr id="3" name="Date Placeholder 2">
            <a:extLst>
              <a:ext uri="{FF2B5EF4-FFF2-40B4-BE49-F238E27FC236}">
                <a16:creationId xmlns:a16="http://schemas.microsoft.com/office/drawing/2014/main" id="{AE5CC5F9-08A5-4D9B-B700-DBAC653681BA}"/>
              </a:ext>
            </a:extLst>
          </p:cNvPr>
          <p:cNvSpPr>
            <a:spLocks noGrp="1"/>
          </p:cNvSpPr>
          <p:nvPr>
            <p:ph type="dt" sz="quarter" idx="1"/>
          </p:nvPr>
        </p:nvSpPr>
        <p:spPr>
          <a:xfrm>
            <a:off x="3849817" y="0"/>
            <a:ext cx="2946288" cy="496807"/>
          </a:xfrm>
          <a:prstGeom prst="rect">
            <a:avLst/>
          </a:prstGeom>
        </p:spPr>
        <p:txBody>
          <a:bodyPr vert="horz" lIns="96350" tIns="48175" rIns="96350" bIns="48175" rtlCol="0"/>
          <a:lstStyle>
            <a:lvl1pPr algn="r" eaLnBrk="1" fontAlgn="auto" hangingPunct="1">
              <a:spcBef>
                <a:spcPts val="0"/>
              </a:spcBef>
              <a:spcAft>
                <a:spcPts val="0"/>
              </a:spcAft>
              <a:defRPr sz="1300">
                <a:latin typeface="+mn-lt"/>
              </a:defRPr>
            </a:lvl1pPr>
          </a:lstStyle>
          <a:p>
            <a:pPr>
              <a:defRPr/>
            </a:pPr>
            <a:fld id="{A4EC328D-B7A1-49CB-B5A2-5192848AE60F}" type="datetimeFigureOut">
              <a:rPr lang="en-GB"/>
              <a:pPr>
                <a:defRPr/>
              </a:pPr>
              <a:t>05/08/2025</a:t>
            </a:fld>
            <a:endParaRPr lang="en-GB"/>
          </a:p>
        </p:txBody>
      </p:sp>
      <p:sp>
        <p:nvSpPr>
          <p:cNvPr id="4" name="Footer Placeholder 3">
            <a:extLst>
              <a:ext uri="{FF2B5EF4-FFF2-40B4-BE49-F238E27FC236}">
                <a16:creationId xmlns:a16="http://schemas.microsoft.com/office/drawing/2014/main" id="{1FF1D425-19F6-46D8-8A61-F70E991ABF62}"/>
              </a:ext>
            </a:extLst>
          </p:cNvPr>
          <p:cNvSpPr>
            <a:spLocks noGrp="1"/>
          </p:cNvSpPr>
          <p:nvPr>
            <p:ph type="ftr" sz="quarter" idx="2"/>
          </p:nvPr>
        </p:nvSpPr>
        <p:spPr>
          <a:xfrm>
            <a:off x="1" y="9431430"/>
            <a:ext cx="2946288" cy="496807"/>
          </a:xfrm>
          <a:prstGeom prst="rect">
            <a:avLst/>
          </a:prstGeom>
        </p:spPr>
        <p:txBody>
          <a:bodyPr vert="horz" lIns="96350" tIns="48175" rIns="96350" bIns="48175" rtlCol="0" anchor="b"/>
          <a:lstStyle>
            <a:lvl1pPr algn="l" eaLnBrk="1" fontAlgn="auto" hangingPunct="1">
              <a:spcBef>
                <a:spcPts val="0"/>
              </a:spcBef>
              <a:spcAft>
                <a:spcPts val="0"/>
              </a:spcAft>
              <a:defRPr sz="1300">
                <a:latin typeface="+mn-lt"/>
              </a:defRPr>
            </a:lvl1pPr>
          </a:lstStyle>
          <a:p>
            <a:pPr>
              <a:defRPr/>
            </a:pPr>
            <a:endParaRPr lang="en-GB"/>
          </a:p>
        </p:txBody>
      </p:sp>
      <p:sp>
        <p:nvSpPr>
          <p:cNvPr id="5" name="Slide Number Placeholder 4">
            <a:extLst>
              <a:ext uri="{FF2B5EF4-FFF2-40B4-BE49-F238E27FC236}">
                <a16:creationId xmlns:a16="http://schemas.microsoft.com/office/drawing/2014/main" id="{35D5FF08-B9C7-4965-9243-729F6E527279}"/>
              </a:ext>
            </a:extLst>
          </p:cNvPr>
          <p:cNvSpPr>
            <a:spLocks noGrp="1"/>
          </p:cNvSpPr>
          <p:nvPr>
            <p:ph type="sldNum" sz="quarter" idx="3"/>
          </p:nvPr>
        </p:nvSpPr>
        <p:spPr>
          <a:xfrm>
            <a:off x="3849817" y="9431430"/>
            <a:ext cx="2946288" cy="496807"/>
          </a:xfrm>
          <a:prstGeom prst="rect">
            <a:avLst/>
          </a:prstGeom>
        </p:spPr>
        <p:txBody>
          <a:bodyPr vert="horz" lIns="96350" tIns="48175" rIns="96350" bIns="48175" rtlCol="0" anchor="b"/>
          <a:lstStyle>
            <a:lvl1pPr algn="r" eaLnBrk="1" fontAlgn="auto" hangingPunct="1">
              <a:spcBef>
                <a:spcPts val="0"/>
              </a:spcBef>
              <a:spcAft>
                <a:spcPts val="0"/>
              </a:spcAft>
              <a:defRPr sz="1300">
                <a:latin typeface="+mn-lt"/>
              </a:defRPr>
            </a:lvl1pPr>
          </a:lstStyle>
          <a:p>
            <a:pPr>
              <a:defRPr/>
            </a:pPr>
            <a:fld id="{CF3FEDCF-2B20-4FB6-AEBD-CCCADEE2184E}"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01DD9E-FCE5-4716-BD34-1545C3AF7BAF}"/>
              </a:ext>
            </a:extLst>
          </p:cNvPr>
          <p:cNvSpPr>
            <a:spLocks noGrp="1"/>
          </p:cNvSpPr>
          <p:nvPr>
            <p:ph type="hdr" sz="quarter"/>
          </p:nvPr>
        </p:nvSpPr>
        <p:spPr>
          <a:xfrm>
            <a:off x="1" y="0"/>
            <a:ext cx="2946288" cy="496807"/>
          </a:xfrm>
          <a:prstGeom prst="rect">
            <a:avLst/>
          </a:prstGeom>
        </p:spPr>
        <p:txBody>
          <a:bodyPr vert="horz" lIns="96350" tIns="48175" rIns="96350" bIns="48175" rtlCol="0"/>
          <a:lstStyle>
            <a:lvl1pPr algn="l" eaLnBrk="1" fontAlgn="auto" hangingPunct="1">
              <a:spcBef>
                <a:spcPts val="0"/>
              </a:spcBef>
              <a:spcAft>
                <a:spcPts val="0"/>
              </a:spcAft>
              <a:defRPr sz="1300">
                <a:latin typeface="+mn-lt"/>
              </a:defRPr>
            </a:lvl1pPr>
          </a:lstStyle>
          <a:p>
            <a:pPr>
              <a:defRPr/>
            </a:pPr>
            <a:endParaRPr lang="en-GB"/>
          </a:p>
        </p:txBody>
      </p:sp>
      <p:sp>
        <p:nvSpPr>
          <p:cNvPr id="3" name="Date Placeholder 2">
            <a:extLst>
              <a:ext uri="{FF2B5EF4-FFF2-40B4-BE49-F238E27FC236}">
                <a16:creationId xmlns:a16="http://schemas.microsoft.com/office/drawing/2014/main" id="{C710D3A3-4EAE-4114-8212-CB7A35E1CF96}"/>
              </a:ext>
            </a:extLst>
          </p:cNvPr>
          <p:cNvSpPr>
            <a:spLocks noGrp="1"/>
          </p:cNvSpPr>
          <p:nvPr>
            <p:ph type="dt" idx="1"/>
          </p:nvPr>
        </p:nvSpPr>
        <p:spPr>
          <a:xfrm>
            <a:off x="3849817" y="0"/>
            <a:ext cx="2946288" cy="496807"/>
          </a:xfrm>
          <a:prstGeom prst="rect">
            <a:avLst/>
          </a:prstGeom>
        </p:spPr>
        <p:txBody>
          <a:bodyPr vert="horz" lIns="96350" tIns="48175" rIns="96350" bIns="48175" rtlCol="0"/>
          <a:lstStyle>
            <a:lvl1pPr algn="r" eaLnBrk="1" fontAlgn="auto" hangingPunct="1">
              <a:spcBef>
                <a:spcPts val="0"/>
              </a:spcBef>
              <a:spcAft>
                <a:spcPts val="0"/>
              </a:spcAft>
              <a:defRPr sz="1300">
                <a:latin typeface="+mn-lt"/>
              </a:defRPr>
            </a:lvl1pPr>
          </a:lstStyle>
          <a:p>
            <a:pPr>
              <a:defRPr/>
            </a:pPr>
            <a:fld id="{4B7CF075-4A11-4A3D-AF09-06F520ABB868}" type="datetimeFigureOut">
              <a:rPr lang="en-GB"/>
              <a:pPr>
                <a:defRPr/>
              </a:pPr>
              <a:t>05/08/2025</a:t>
            </a:fld>
            <a:endParaRPr lang="en-GB"/>
          </a:p>
        </p:txBody>
      </p:sp>
      <p:sp>
        <p:nvSpPr>
          <p:cNvPr id="4" name="Slide Image Placeholder 3">
            <a:extLst>
              <a:ext uri="{FF2B5EF4-FFF2-40B4-BE49-F238E27FC236}">
                <a16:creationId xmlns:a16="http://schemas.microsoft.com/office/drawing/2014/main" id="{794F4E8D-CF92-4F1A-A382-5BF7A6A67DDF}"/>
              </a:ext>
            </a:extLst>
          </p:cNvPr>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6350" tIns="48175" rIns="96350" bIns="48175" rtlCol="0" anchor="ctr"/>
          <a:lstStyle/>
          <a:p>
            <a:pPr lvl="0"/>
            <a:endParaRPr lang="en-GB" noProof="0"/>
          </a:p>
        </p:txBody>
      </p:sp>
      <p:sp>
        <p:nvSpPr>
          <p:cNvPr id="5" name="Notes Placeholder 4">
            <a:extLst>
              <a:ext uri="{FF2B5EF4-FFF2-40B4-BE49-F238E27FC236}">
                <a16:creationId xmlns:a16="http://schemas.microsoft.com/office/drawing/2014/main" id="{0FC44CAA-F8AB-4A3E-8ADC-E31E026A8CB1}"/>
              </a:ext>
            </a:extLst>
          </p:cNvPr>
          <p:cNvSpPr>
            <a:spLocks noGrp="1"/>
          </p:cNvSpPr>
          <p:nvPr>
            <p:ph type="body" sz="quarter" idx="3"/>
          </p:nvPr>
        </p:nvSpPr>
        <p:spPr>
          <a:xfrm>
            <a:off x="680397" y="4717293"/>
            <a:ext cx="5436883" cy="4468100"/>
          </a:xfrm>
          <a:prstGeom prst="rect">
            <a:avLst/>
          </a:prstGeom>
        </p:spPr>
        <p:txBody>
          <a:bodyPr vert="horz" lIns="96350" tIns="48175" rIns="96350" bIns="4817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026F624-F805-47C8-811F-A7B2A0C76BED}"/>
              </a:ext>
            </a:extLst>
          </p:cNvPr>
          <p:cNvSpPr>
            <a:spLocks noGrp="1"/>
          </p:cNvSpPr>
          <p:nvPr>
            <p:ph type="ftr" sz="quarter" idx="4"/>
          </p:nvPr>
        </p:nvSpPr>
        <p:spPr>
          <a:xfrm>
            <a:off x="1" y="9431430"/>
            <a:ext cx="2946288" cy="496807"/>
          </a:xfrm>
          <a:prstGeom prst="rect">
            <a:avLst/>
          </a:prstGeom>
        </p:spPr>
        <p:txBody>
          <a:bodyPr vert="horz" lIns="96350" tIns="48175" rIns="96350" bIns="48175" rtlCol="0" anchor="b"/>
          <a:lstStyle>
            <a:lvl1pPr algn="l" eaLnBrk="1" fontAlgn="auto" hangingPunct="1">
              <a:spcBef>
                <a:spcPts val="0"/>
              </a:spcBef>
              <a:spcAft>
                <a:spcPts val="0"/>
              </a:spcAft>
              <a:defRPr sz="1300">
                <a:latin typeface="+mn-lt"/>
              </a:defRPr>
            </a:lvl1pPr>
          </a:lstStyle>
          <a:p>
            <a:pPr>
              <a:defRPr/>
            </a:pPr>
            <a:endParaRPr lang="en-GB"/>
          </a:p>
        </p:txBody>
      </p:sp>
      <p:sp>
        <p:nvSpPr>
          <p:cNvPr id="7" name="Slide Number Placeholder 6">
            <a:extLst>
              <a:ext uri="{FF2B5EF4-FFF2-40B4-BE49-F238E27FC236}">
                <a16:creationId xmlns:a16="http://schemas.microsoft.com/office/drawing/2014/main" id="{BB91A8B3-2859-4D4F-917D-E19BCE8A3D7E}"/>
              </a:ext>
            </a:extLst>
          </p:cNvPr>
          <p:cNvSpPr>
            <a:spLocks noGrp="1"/>
          </p:cNvSpPr>
          <p:nvPr>
            <p:ph type="sldNum" sz="quarter" idx="5"/>
          </p:nvPr>
        </p:nvSpPr>
        <p:spPr>
          <a:xfrm>
            <a:off x="3849817" y="9431430"/>
            <a:ext cx="2946288" cy="496807"/>
          </a:xfrm>
          <a:prstGeom prst="rect">
            <a:avLst/>
          </a:prstGeom>
        </p:spPr>
        <p:txBody>
          <a:bodyPr vert="horz" lIns="96350" tIns="48175" rIns="96350" bIns="48175" rtlCol="0" anchor="b"/>
          <a:lstStyle>
            <a:lvl1pPr algn="r" eaLnBrk="1" fontAlgn="auto" hangingPunct="1">
              <a:spcBef>
                <a:spcPts val="0"/>
              </a:spcBef>
              <a:spcAft>
                <a:spcPts val="0"/>
              </a:spcAft>
              <a:defRPr sz="1300">
                <a:latin typeface="+mn-lt"/>
              </a:defRPr>
            </a:lvl1pPr>
          </a:lstStyle>
          <a:p>
            <a:pPr>
              <a:defRPr/>
            </a:pPr>
            <a:fld id="{552DAAA6-35BD-43C7-8AAC-D9D0A32DAA6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100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7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844824"/>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670176"/>
            <a:ext cx="6400800" cy="127099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51859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1459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192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1">
    <p:bg>
      <p:bgPr>
        <a:solidFill>
          <a:srgbClr val="AF161E"/>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59F49446-BCCD-4D5E-A198-6E9F12541C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16" t="25917" r="10161" b="26747"/>
          <a:stretch/>
        </p:blipFill>
        <p:spPr>
          <a:xfrm>
            <a:off x="309569" y="1223671"/>
            <a:ext cx="5805960" cy="4832837"/>
          </a:xfrm>
          <a:prstGeom prst="rect">
            <a:avLst/>
          </a:prstGeom>
        </p:spPr>
      </p:pic>
      <p:sp>
        <p:nvSpPr>
          <p:cNvPr id="2" name="Titel 1">
            <a:extLst>
              <a:ext uri="{FF2B5EF4-FFF2-40B4-BE49-F238E27FC236}">
                <a16:creationId xmlns:a16="http://schemas.microsoft.com/office/drawing/2014/main" id="{5C0D4FE5-B793-4BD0-B235-9CDBE692A1CD}"/>
              </a:ext>
            </a:extLst>
          </p:cNvPr>
          <p:cNvSpPr>
            <a:spLocks noGrp="1"/>
          </p:cNvSpPr>
          <p:nvPr>
            <p:ph type="title" hasCustomPrompt="1"/>
          </p:nvPr>
        </p:nvSpPr>
        <p:spPr>
          <a:xfrm>
            <a:off x="633600" y="2688000"/>
            <a:ext cx="5072400" cy="1377600"/>
          </a:xfrm>
        </p:spPr>
        <p:txBody>
          <a:bodyPr anchor="b"/>
          <a:lstStyle>
            <a:lvl1pPr>
              <a:defRPr>
                <a:solidFill>
                  <a:schemeClr val="tx1"/>
                </a:solidFill>
              </a:defRPr>
            </a:lvl1pPr>
          </a:lstStyle>
          <a:p>
            <a:r>
              <a:rPr lang="da-DK"/>
              <a:t>Titel of </a:t>
            </a:r>
            <a:r>
              <a:rPr lang="da-DK" err="1"/>
              <a:t>presentation</a:t>
            </a:r>
            <a:br>
              <a:rPr lang="da-DK"/>
            </a:br>
            <a:r>
              <a:rPr lang="da-DK"/>
              <a:t>max. </a:t>
            </a:r>
            <a:r>
              <a:rPr lang="da-DK" err="1"/>
              <a:t>two</a:t>
            </a:r>
            <a:r>
              <a:rPr lang="da-DK"/>
              <a:t> lines</a:t>
            </a:r>
          </a:p>
        </p:txBody>
      </p:sp>
      <p:sp>
        <p:nvSpPr>
          <p:cNvPr id="4" name="Pladsholder til tekst 3">
            <a:extLst>
              <a:ext uri="{FF2B5EF4-FFF2-40B4-BE49-F238E27FC236}">
                <a16:creationId xmlns:a16="http://schemas.microsoft.com/office/drawing/2014/main" id="{6858A45C-806D-4AEB-A7B3-9126745A73A4}"/>
              </a:ext>
            </a:extLst>
          </p:cNvPr>
          <p:cNvSpPr>
            <a:spLocks noGrp="1"/>
          </p:cNvSpPr>
          <p:nvPr>
            <p:ph type="body" sz="quarter" idx="10" hasCustomPrompt="1"/>
          </p:nvPr>
        </p:nvSpPr>
        <p:spPr>
          <a:xfrm>
            <a:off x="633413" y="4291200"/>
            <a:ext cx="5072062" cy="457200"/>
          </a:xfrm>
        </p:spPr>
        <p:txBody>
          <a:bodyPr/>
          <a:lstStyle>
            <a:lvl1pPr marL="0" marR="0" indent="0" algn="l" defTabSz="914400" rtl="0" eaLnBrk="1" fontAlgn="base" latinLnBrk="0" hangingPunct="1">
              <a:lnSpc>
                <a:spcPct val="100000"/>
              </a:lnSpc>
              <a:spcBef>
                <a:spcPts val="900"/>
              </a:spcBef>
              <a:spcAft>
                <a:spcPts val="0"/>
              </a:spcAft>
              <a:buClr>
                <a:schemeClr val="accent1"/>
              </a:buClr>
              <a:buSzTx/>
              <a:buFontTx/>
              <a:buNone/>
              <a:tabLst/>
              <a:defRPr sz="2000">
                <a:latin typeface="Calibri Light" panose="020F0302020204030204" pitchFamily="34" charset="0"/>
                <a:cs typeface="Calibri Light" panose="020F0302020204030204" pitchFamily="34" charset="0"/>
              </a:defRPr>
            </a:lvl1pPr>
          </a:lstStyle>
          <a:p>
            <a:pPr marL="0" marR="0" lvl="0" indent="0" algn="l" defTabSz="914400" rtl="0" eaLnBrk="1" fontAlgn="base" latinLnBrk="0" hangingPunct="1">
              <a:lnSpc>
                <a:spcPct val="100000"/>
              </a:lnSpc>
              <a:spcBef>
                <a:spcPts val="900"/>
              </a:spcBef>
              <a:spcAft>
                <a:spcPts val="0"/>
              </a:spcAft>
              <a:buClr>
                <a:schemeClr val="accent1"/>
              </a:buClr>
              <a:buSzTx/>
              <a:buFontTx/>
              <a:buNone/>
              <a:tabLst/>
              <a:defRPr/>
            </a:pPr>
            <a:r>
              <a:rPr lang="da-DK" err="1"/>
              <a:t>Subtitle</a:t>
            </a:r>
            <a:endParaRPr lang="da-DK"/>
          </a:p>
        </p:txBody>
      </p:sp>
      <p:pic>
        <p:nvPicPr>
          <p:cNvPr id="9" name="Billede 8">
            <a:extLst>
              <a:ext uri="{FF2B5EF4-FFF2-40B4-BE49-F238E27FC236}">
                <a16:creationId xmlns:a16="http://schemas.microsoft.com/office/drawing/2014/main" id="{BF542566-39D3-446F-BB57-8A83951304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67509" y="2726400"/>
            <a:ext cx="2009682" cy="1385120"/>
          </a:xfrm>
          <a:prstGeom prst="rect">
            <a:avLst/>
          </a:prstGeom>
        </p:spPr>
      </p:pic>
      <p:sp>
        <p:nvSpPr>
          <p:cNvPr id="6" name="Pladsholder til indhold 2">
            <a:extLst>
              <a:ext uri="{FF2B5EF4-FFF2-40B4-BE49-F238E27FC236}">
                <a16:creationId xmlns:a16="http://schemas.microsoft.com/office/drawing/2014/main" id="{7169F15F-2402-4418-8806-60EA21B115B7}"/>
              </a:ext>
            </a:extLst>
          </p:cNvPr>
          <p:cNvSpPr>
            <a:spLocks noGrp="1"/>
          </p:cNvSpPr>
          <p:nvPr>
            <p:ph sz="quarter" idx="11" hasCustomPrompt="1"/>
          </p:nvPr>
        </p:nvSpPr>
        <p:spPr>
          <a:xfrm>
            <a:off x="633413" y="6155005"/>
            <a:ext cx="3798000" cy="254207"/>
          </a:xfrm>
          <a:prstGeom prst="rect">
            <a:avLst/>
          </a:prstGeom>
        </p:spPr>
        <p:txBody>
          <a:bodyPr anchor="ctr" anchorCtr="0"/>
          <a:lstStyle>
            <a:lvl1pPr marL="0" indent="0" algn="l">
              <a:spcBef>
                <a:spcPts val="0"/>
              </a:spcBef>
              <a:buNone/>
              <a:defRPr sz="1350">
                <a:solidFill>
                  <a:schemeClr val="tx1"/>
                </a:solidFill>
                <a:latin typeface="Calibri" panose="020F0502020204030204" pitchFamily="34" charset="0"/>
                <a:cs typeface="Calibri" panose="020F0502020204030204" pitchFamily="34" charset="0"/>
              </a:defRPr>
            </a:lvl1pPr>
            <a:lvl2pPr algn="l">
              <a:defRPr sz="825">
                <a:solidFill>
                  <a:schemeClr val="bg1"/>
                </a:solidFill>
                <a:latin typeface="Calibri" panose="020F0502020204030204" pitchFamily="34" charset="0"/>
                <a:cs typeface="Calibri" panose="020F0502020204030204" pitchFamily="34" charset="0"/>
              </a:defRPr>
            </a:lvl2pPr>
            <a:lvl3pPr algn="l">
              <a:defRPr sz="825">
                <a:solidFill>
                  <a:schemeClr val="bg1"/>
                </a:solidFill>
                <a:latin typeface="Calibri" panose="020F0502020204030204" pitchFamily="34" charset="0"/>
                <a:cs typeface="Calibri" panose="020F0502020204030204" pitchFamily="34" charset="0"/>
              </a:defRPr>
            </a:lvl3pPr>
            <a:lvl4pPr algn="l">
              <a:defRPr sz="825">
                <a:solidFill>
                  <a:schemeClr val="bg1"/>
                </a:solidFill>
                <a:latin typeface="Calibri" panose="020F0502020204030204" pitchFamily="34" charset="0"/>
                <a:cs typeface="Calibri" panose="020F0502020204030204" pitchFamily="34" charset="0"/>
              </a:defRPr>
            </a:lvl4pPr>
            <a:lvl5pPr algn="l">
              <a:defRPr sz="825">
                <a:solidFill>
                  <a:schemeClr val="bg1"/>
                </a:solidFill>
                <a:latin typeface="Calibri" panose="020F0502020204030204" pitchFamily="34" charset="0"/>
                <a:cs typeface="Calibri" panose="020F0502020204030204" pitchFamily="34" charset="0"/>
              </a:defRPr>
            </a:lvl5pPr>
          </a:lstStyle>
          <a:p>
            <a:pPr lvl="0"/>
            <a:r>
              <a:rPr lang="da-DK" err="1"/>
              <a:t>Name</a:t>
            </a:r>
            <a:r>
              <a:rPr lang="da-DK"/>
              <a:t> of </a:t>
            </a:r>
            <a:r>
              <a:rPr lang="da-DK" err="1"/>
              <a:t>author</a:t>
            </a:r>
            <a:r>
              <a:rPr lang="da-DK"/>
              <a:t> / date</a:t>
            </a:r>
          </a:p>
        </p:txBody>
      </p:sp>
    </p:spTree>
    <p:extLst>
      <p:ext uri="{BB962C8B-B14F-4D97-AF65-F5344CB8AC3E}">
        <p14:creationId xmlns:p14="http://schemas.microsoft.com/office/powerpoint/2010/main" val="3061920708"/>
      </p:ext>
    </p:extLst>
  </p:cSld>
  <p:clrMapOvr>
    <a:overrideClrMapping bg1="dk1" tx1="lt1" bg2="dk2" tx2="lt2" accent1="accent1" accent2="accent2" accent3="accent3" accent4="accent4" accent5="accent5" accent6="accent6" hlink="hlink" folHlink="folHlink"/>
  </p:clrMapOvr>
  <p:transition spd="slow">
    <p:wipe/>
  </p:transition>
  <p:extLst>
    <p:ext uri="{DCECCB84-F9BA-43D5-87BE-67443E8EF086}">
      <p15:sldGuideLst xmlns:p15="http://schemas.microsoft.com/office/powerpoint/2012/main">
        <p15:guide id="1" orient="horz" pos="1302">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ood bye and thank you">
    <p:bg>
      <p:bgRef idx="1001">
        <a:schemeClr val="bg2"/>
      </p:bgRef>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9EC7B9C-2F1A-487C-9C98-CCC739154D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16" t="25917" r="10161" b="26747"/>
          <a:stretch/>
        </p:blipFill>
        <p:spPr>
          <a:xfrm>
            <a:off x="1869428" y="712371"/>
            <a:ext cx="5707990" cy="4751288"/>
          </a:xfrm>
          <a:prstGeom prst="rect">
            <a:avLst/>
          </a:prstGeom>
        </p:spPr>
      </p:pic>
      <p:sp>
        <p:nvSpPr>
          <p:cNvPr id="5" name="Titel 1">
            <a:extLst>
              <a:ext uri="{FF2B5EF4-FFF2-40B4-BE49-F238E27FC236}">
                <a16:creationId xmlns:a16="http://schemas.microsoft.com/office/drawing/2014/main" id="{B6BBE893-635A-704F-976C-0078E96041F4}"/>
              </a:ext>
            </a:extLst>
          </p:cNvPr>
          <p:cNvSpPr>
            <a:spLocks noGrp="1"/>
          </p:cNvSpPr>
          <p:nvPr>
            <p:ph type="title" hasCustomPrompt="1"/>
          </p:nvPr>
        </p:nvSpPr>
        <p:spPr>
          <a:xfrm>
            <a:off x="642939" y="5030807"/>
            <a:ext cx="7858125" cy="785421"/>
          </a:xfrm>
          <a:prstGeom prst="rect">
            <a:avLst/>
          </a:prstGeom>
        </p:spPr>
        <p:txBody>
          <a:bodyPr/>
          <a:lstStyle>
            <a:lvl1pPr algn="ctr">
              <a:defRPr sz="2400" b="0">
                <a:solidFill>
                  <a:schemeClr val="tx1"/>
                </a:solidFill>
                <a:latin typeface="+mj-lt"/>
              </a:defRPr>
            </a:lvl1pPr>
          </a:lstStyle>
          <a:p>
            <a:r>
              <a:rPr lang="da-DK" err="1"/>
              <a:t>Click</a:t>
            </a:r>
            <a:r>
              <a:rPr lang="da-DK"/>
              <a:t> and </a:t>
            </a:r>
            <a:r>
              <a:rPr lang="da-DK" err="1"/>
              <a:t>add</a:t>
            </a:r>
            <a:r>
              <a:rPr lang="da-DK"/>
              <a:t> </a:t>
            </a:r>
            <a:r>
              <a:rPr lang="da-DK" err="1"/>
              <a:t>thank</a:t>
            </a:r>
            <a:r>
              <a:rPr lang="da-DK"/>
              <a:t> </a:t>
            </a:r>
            <a:r>
              <a:rPr lang="da-DK" err="1"/>
              <a:t>you</a:t>
            </a:r>
            <a:r>
              <a:rPr lang="da-DK"/>
              <a:t> and </a:t>
            </a:r>
            <a:r>
              <a:rPr lang="da-DK" err="1"/>
              <a:t>good</a:t>
            </a:r>
            <a:r>
              <a:rPr lang="da-DK"/>
              <a:t> </a:t>
            </a:r>
            <a:r>
              <a:rPr lang="da-DK" err="1"/>
              <a:t>bye</a:t>
            </a:r>
            <a:endParaRPr lang="da-DK"/>
          </a:p>
        </p:txBody>
      </p:sp>
      <p:pic>
        <p:nvPicPr>
          <p:cNvPr id="6" name="Billede 5">
            <a:extLst>
              <a:ext uri="{FF2B5EF4-FFF2-40B4-BE49-F238E27FC236}">
                <a16:creationId xmlns:a16="http://schemas.microsoft.com/office/drawing/2014/main" id="{E4BC3BF7-BE4C-4E75-8F30-D90D1BC11B2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916835" y="2365201"/>
            <a:ext cx="1308531" cy="901871"/>
          </a:xfrm>
          <a:prstGeom prst="rect">
            <a:avLst/>
          </a:prstGeom>
        </p:spPr>
      </p:pic>
    </p:spTree>
    <p:extLst>
      <p:ext uri="{BB962C8B-B14F-4D97-AF65-F5344CB8AC3E}">
        <p14:creationId xmlns:p14="http://schemas.microsoft.com/office/powerpoint/2010/main" val="227171460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
    <p:bg>
      <p:bgPr>
        <a:solidFill>
          <a:srgbClr val="009E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CF31-F81F-4407-9DDE-5A061DE78AB6}"/>
              </a:ext>
            </a:extLst>
          </p:cNvPr>
          <p:cNvSpPr>
            <a:spLocks noGrp="1"/>
          </p:cNvSpPr>
          <p:nvPr>
            <p:ph type="title" hasCustomPrompt="1"/>
          </p:nvPr>
        </p:nvSpPr>
        <p:spPr>
          <a:xfrm>
            <a:off x="457200" y="1978679"/>
            <a:ext cx="5422106" cy="1616399"/>
          </a:xfrm>
        </p:spPr>
        <p:txBody>
          <a:bodyPr anchor="t"/>
          <a:lstStyle>
            <a:lvl1pPr>
              <a:defRPr sz="3000">
                <a:solidFill>
                  <a:schemeClr val="bg1"/>
                </a:solidFill>
              </a:defRPr>
            </a:lvl1pPr>
          </a:lstStyle>
          <a:p>
            <a:r>
              <a:rPr lang="en-US" dirty="0"/>
              <a:t>Presentation title goes here</a:t>
            </a:r>
          </a:p>
        </p:txBody>
      </p:sp>
      <p:sp>
        <p:nvSpPr>
          <p:cNvPr id="3" name="Text Placeholder 6">
            <a:extLst>
              <a:ext uri="{FF2B5EF4-FFF2-40B4-BE49-F238E27FC236}">
                <a16:creationId xmlns:a16="http://schemas.microsoft.com/office/drawing/2014/main" id="{749E1D67-A2E2-4509-BBE7-8DE701E8A248}"/>
              </a:ext>
            </a:extLst>
          </p:cNvPr>
          <p:cNvSpPr>
            <a:spLocks noGrp="1"/>
          </p:cNvSpPr>
          <p:nvPr>
            <p:ph type="body" sz="quarter" idx="10" hasCustomPrompt="1"/>
          </p:nvPr>
        </p:nvSpPr>
        <p:spPr>
          <a:xfrm>
            <a:off x="457200" y="4490757"/>
            <a:ext cx="4019550" cy="990600"/>
          </a:xfrm>
          <a:prstGeom prst="rect">
            <a:avLst/>
          </a:prstGeom>
        </p:spPr>
        <p:txBody>
          <a:bodyPr/>
          <a:lstStyle>
            <a:lvl1pPr>
              <a:defRPr sz="1350" b="0">
                <a:solidFill>
                  <a:schemeClr val="bg1"/>
                </a:solidFill>
              </a:defRPr>
            </a:lvl1pPr>
          </a:lstStyle>
          <a:p>
            <a:pPr lvl="0"/>
            <a:r>
              <a:rPr lang="en-US" dirty="0"/>
              <a:t>First Last name </a:t>
            </a:r>
            <a:r>
              <a:rPr lang="en-US" dirty="0" err="1"/>
              <a:t>ir</a:t>
            </a:r>
            <a:r>
              <a:rPr lang="en-US" dirty="0"/>
              <a:t> additional info</a:t>
            </a:r>
          </a:p>
          <a:p>
            <a:pPr lvl="0"/>
            <a:r>
              <a:rPr lang="en-US" dirty="0"/>
              <a:t>DD Month YYYY</a:t>
            </a:r>
          </a:p>
        </p:txBody>
      </p:sp>
      <p:sp>
        <p:nvSpPr>
          <p:cNvPr id="4" name="Text Placeholder 2">
            <a:extLst>
              <a:ext uri="{FF2B5EF4-FFF2-40B4-BE49-F238E27FC236}">
                <a16:creationId xmlns:a16="http://schemas.microsoft.com/office/drawing/2014/main" id="{D6668A8F-3C0D-48E3-AE84-3FE9764EE071}"/>
              </a:ext>
            </a:extLst>
          </p:cNvPr>
          <p:cNvSpPr>
            <a:spLocks noGrp="1"/>
          </p:cNvSpPr>
          <p:nvPr>
            <p:ph type="body" sz="quarter" idx="11" hasCustomPrompt="1"/>
          </p:nvPr>
        </p:nvSpPr>
        <p:spPr>
          <a:xfrm>
            <a:off x="457200" y="4137703"/>
            <a:ext cx="1212056" cy="36000"/>
          </a:xfrm>
          <a:prstGeom prst="rect">
            <a:avLst/>
          </a:prstGeom>
          <a:solidFill>
            <a:schemeClr val="bg1"/>
          </a:solidFill>
        </p:spPr>
        <p:txBody>
          <a:bodyPr/>
          <a:lstStyle>
            <a:lvl1pPr>
              <a:defRPr/>
            </a:lvl1pPr>
          </a:lstStyle>
          <a:p>
            <a:pPr lvl="0"/>
            <a:r>
              <a:rPr lang="en-US" dirty="0"/>
              <a:t> </a:t>
            </a:r>
          </a:p>
        </p:txBody>
      </p:sp>
      <p:sp>
        <p:nvSpPr>
          <p:cNvPr id="6" name="Text Placeholder 5">
            <a:extLst>
              <a:ext uri="{FF2B5EF4-FFF2-40B4-BE49-F238E27FC236}">
                <a16:creationId xmlns:a16="http://schemas.microsoft.com/office/drawing/2014/main" id="{869BEDA9-F773-49B2-B94F-D76486D1652A}"/>
              </a:ext>
            </a:extLst>
          </p:cNvPr>
          <p:cNvSpPr>
            <a:spLocks noGrp="1"/>
          </p:cNvSpPr>
          <p:nvPr>
            <p:ph type="body" sz="quarter" idx="12" hasCustomPrompt="1"/>
          </p:nvPr>
        </p:nvSpPr>
        <p:spPr>
          <a:xfrm>
            <a:off x="457200" y="1597679"/>
            <a:ext cx="5422106" cy="381000"/>
          </a:xfrm>
          <a:prstGeom prst="rect">
            <a:avLst/>
          </a:prstGeom>
        </p:spPr>
        <p:txBody>
          <a:bodyPr/>
          <a:lstStyle>
            <a:lvl1pPr>
              <a:defRPr sz="1350">
                <a:solidFill>
                  <a:schemeClr val="bg1"/>
                </a:solidFill>
              </a:defRPr>
            </a:lvl1pPr>
          </a:lstStyle>
          <a:p>
            <a:pPr lvl="0"/>
            <a:r>
              <a:rPr lang="en-US" dirty="0"/>
              <a:t>TITLE GOES HERE</a:t>
            </a:r>
          </a:p>
        </p:txBody>
      </p:sp>
    </p:spTree>
    <p:extLst>
      <p:ext uri="{BB962C8B-B14F-4D97-AF65-F5344CB8AC3E}">
        <p14:creationId xmlns:p14="http://schemas.microsoft.com/office/powerpoint/2010/main" val="268338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E70EF5-3A9D-4C99-A03A-F2D2ADFFE640}"/>
              </a:ext>
            </a:extLst>
          </p:cNvPr>
          <p:cNvSpPr>
            <a:spLocks noGrp="1"/>
          </p:cNvSpPr>
          <p:nvPr>
            <p:ph type="pic" sz="quarter" idx="17"/>
          </p:nvPr>
        </p:nvSpPr>
        <p:spPr>
          <a:xfrm>
            <a:off x="4572000" y="0"/>
            <a:ext cx="4572000" cy="6858000"/>
          </a:xfrm>
          <a:prstGeom prst="rect">
            <a:avLst/>
          </a:prstGeom>
          <a:pattFill prst="pct5">
            <a:fgClr>
              <a:srgbClr val="009EDB"/>
            </a:fgClr>
            <a:bgClr>
              <a:schemeClr val="bg1"/>
            </a:bgClr>
          </a:pattFill>
        </p:spPr>
        <p:txBody>
          <a:bodyPr lIns="720000" tIns="720000"/>
          <a:lstStyle>
            <a:lvl1pPr>
              <a:defRPr sz="1350" b="0"/>
            </a:lvl1pPr>
            <a:lvl2pPr>
              <a:defRPr>
                <a:solidFill>
                  <a:schemeClr val="tx1"/>
                </a:solidFill>
              </a:defRPr>
            </a:lvl2pPr>
          </a:lstStyle>
          <a:p>
            <a:pPr lvl="1"/>
            <a:r>
              <a:rPr lang="en-US"/>
              <a:t>Click icon to add picture</a:t>
            </a:r>
            <a:endParaRPr lang="en-US" dirty="0"/>
          </a:p>
        </p:txBody>
      </p:sp>
      <p:sp>
        <p:nvSpPr>
          <p:cNvPr id="2" name="Title 1">
            <a:extLst>
              <a:ext uri="{FF2B5EF4-FFF2-40B4-BE49-F238E27FC236}">
                <a16:creationId xmlns:a16="http://schemas.microsoft.com/office/drawing/2014/main" id="{A7D6FCAB-A2C4-344B-8B92-FAF642CA6923}"/>
              </a:ext>
            </a:extLst>
          </p:cNvPr>
          <p:cNvSpPr>
            <a:spLocks noGrp="1"/>
          </p:cNvSpPr>
          <p:nvPr>
            <p:ph type="title"/>
          </p:nvPr>
        </p:nvSpPr>
        <p:spPr>
          <a:xfrm>
            <a:off x="450555" y="620234"/>
            <a:ext cx="4026195" cy="492443"/>
          </a:xfrm>
        </p:spPr>
        <p:txBody>
          <a:bodyPr/>
          <a:lstStyle>
            <a:lvl1pPr>
              <a:lnSpc>
                <a:spcPct val="100000"/>
              </a:lnSpc>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611E308-1829-16A4-57DA-3570EF9AEDAA}"/>
              </a:ext>
            </a:extLst>
          </p:cNvPr>
          <p:cNvSpPr>
            <a:spLocks noGrp="1"/>
          </p:cNvSpPr>
          <p:nvPr>
            <p:ph type="body" sz="quarter" idx="18"/>
          </p:nvPr>
        </p:nvSpPr>
        <p:spPr>
          <a:xfrm>
            <a:off x="457200" y="2348879"/>
            <a:ext cx="4019550" cy="338358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E909BB11-309C-343D-F672-844F58129DD9}"/>
              </a:ext>
            </a:extLst>
          </p:cNvPr>
          <p:cNvSpPr>
            <a:spLocks noGrp="1"/>
          </p:cNvSpPr>
          <p:nvPr>
            <p:ph type="body" sz="quarter" idx="19" hasCustomPrompt="1"/>
          </p:nvPr>
        </p:nvSpPr>
        <p:spPr>
          <a:xfrm>
            <a:off x="457200" y="1386855"/>
            <a:ext cx="4019550" cy="576521"/>
          </a:xfrm>
        </p:spPr>
        <p:txBody>
          <a:bodyPr/>
          <a:lstStyle>
            <a:lvl1pPr>
              <a:lnSpc>
                <a:spcPct val="100000"/>
              </a:lnSpc>
              <a:defRPr b="1"/>
            </a:lvl1pPr>
          </a:lstStyle>
          <a:p>
            <a:pPr lvl="0"/>
            <a:r>
              <a:rPr lang="en-US" dirty="0"/>
              <a:t>Heading 1</a:t>
            </a:r>
          </a:p>
        </p:txBody>
      </p:sp>
    </p:spTree>
    <p:extLst>
      <p:ext uri="{BB962C8B-B14F-4D97-AF65-F5344CB8AC3E}">
        <p14:creationId xmlns:p14="http://schemas.microsoft.com/office/powerpoint/2010/main" val="201332306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457200" y="609600"/>
            <a:ext cx="7706183" cy="443198"/>
          </a:xfrm>
        </p:spPr>
        <p:txBody>
          <a:bodyPr>
            <a:noAutofit/>
          </a:bodyPr>
          <a:lstStyle/>
          <a:p>
            <a:r>
              <a:rPr lang="en-US"/>
              <a:t>CLICK TO EDIT MASTER TITLE STYLE</a:t>
            </a:r>
          </a:p>
        </p:txBody>
      </p:sp>
      <p:sp>
        <p:nvSpPr>
          <p:cNvPr id="6" name="Text Placeholder 5">
            <a:extLst>
              <a:ext uri="{FF2B5EF4-FFF2-40B4-BE49-F238E27FC236}">
                <a16:creationId xmlns:a16="http://schemas.microsoft.com/office/drawing/2014/main" id="{14E18AB8-D7BC-4EAF-953D-028E232E4AA6}"/>
              </a:ext>
            </a:extLst>
          </p:cNvPr>
          <p:cNvSpPr>
            <a:spLocks noGrp="1"/>
          </p:cNvSpPr>
          <p:nvPr>
            <p:ph type="body" sz="quarter" idx="11" hasCustomPrompt="1"/>
          </p:nvPr>
        </p:nvSpPr>
        <p:spPr>
          <a:xfrm>
            <a:off x="457200" y="1052798"/>
            <a:ext cx="5143500" cy="381000"/>
          </a:xfrm>
        </p:spPr>
        <p:txBody>
          <a:bodyPr/>
          <a:lstStyle>
            <a:lvl1pPr>
              <a:defRPr>
                <a:solidFill>
                  <a:schemeClr val="tx1">
                    <a:lumMod val="60000"/>
                    <a:lumOff val="40000"/>
                  </a:schemeClr>
                </a:solidFill>
              </a:defRPr>
            </a:lvl1pPr>
          </a:lstStyle>
          <a:p>
            <a:pPr lvl="0"/>
            <a:r>
              <a:rPr lang="en-US"/>
              <a:t>This is subtitle</a:t>
            </a:r>
          </a:p>
        </p:txBody>
      </p:sp>
      <p:sp>
        <p:nvSpPr>
          <p:cNvPr id="19" name="SmartArt Placeholder 18">
            <a:extLst>
              <a:ext uri="{FF2B5EF4-FFF2-40B4-BE49-F238E27FC236}">
                <a16:creationId xmlns:a16="http://schemas.microsoft.com/office/drawing/2014/main" id="{AAFD3E2D-1289-4B07-A18B-4B01536E9DF3}"/>
              </a:ext>
            </a:extLst>
          </p:cNvPr>
          <p:cNvSpPr>
            <a:spLocks noGrp="1"/>
          </p:cNvSpPr>
          <p:nvPr>
            <p:ph type="dgm" sz="quarter" idx="12" hasCustomPrompt="1"/>
          </p:nvPr>
        </p:nvSpPr>
        <p:spPr>
          <a:xfrm>
            <a:off x="457200" y="1554482"/>
            <a:ext cx="1028700" cy="45719"/>
          </a:xfrm>
          <a:solidFill>
            <a:schemeClr val="tx2"/>
          </a:solidFill>
        </p:spPr>
        <p:txBody>
          <a:bodyPr/>
          <a:lstStyle/>
          <a:p>
            <a:r>
              <a:rPr lang="en-US"/>
              <a:t> </a:t>
            </a:r>
          </a:p>
        </p:txBody>
      </p:sp>
    </p:spTree>
    <p:extLst>
      <p:ext uri="{BB962C8B-B14F-4D97-AF65-F5344CB8AC3E}">
        <p14:creationId xmlns:p14="http://schemas.microsoft.com/office/powerpoint/2010/main" val="71691432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d">
    <p:bg>
      <p:bgPr>
        <a:solidFill>
          <a:srgbClr val="009EDB"/>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9BDD20-D5FA-48B2-92C2-DD1678F03174}"/>
              </a:ext>
            </a:extLst>
          </p:cNvPr>
          <p:cNvSpPr/>
          <p:nvPr/>
        </p:nvSpPr>
        <p:spPr>
          <a:xfrm>
            <a:off x="4572000" y="-1156"/>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5368529" y="3016499"/>
            <a:ext cx="2615803" cy="825003"/>
          </a:xfrm>
          <a:prstGeom prst="rect">
            <a:avLst/>
          </a:prstGeom>
        </p:spPr>
        <p:txBody>
          <a:bodyPr anchor="t" anchorCtr="0"/>
          <a:lstStyle>
            <a:lvl1pPr algn="ctr">
              <a:lnSpc>
                <a:spcPct val="100000"/>
              </a:lnSpc>
              <a:defRPr sz="2100" b="1">
                <a:solidFill>
                  <a:srgbClr val="009EDB"/>
                </a:solidFill>
              </a:defRPr>
            </a:lvl1pPr>
          </a:lstStyle>
          <a:p>
            <a:pPr lvl="0"/>
            <a:r>
              <a:rPr lang="en-US" dirty="0"/>
              <a:t>THANK</a:t>
            </a:r>
            <a:br>
              <a:rPr lang="en-US" dirty="0"/>
            </a:br>
            <a:r>
              <a:rPr lang="en-US" dirty="0"/>
              <a:t>YOU!</a:t>
            </a:r>
          </a:p>
        </p:txBody>
      </p:sp>
    </p:spTree>
    <p:extLst>
      <p:ext uri="{BB962C8B-B14F-4D97-AF65-F5344CB8AC3E}">
        <p14:creationId xmlns:p14="http://schemas.microsoft.com/office/powerpoint/2010/main" val="146411776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390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2595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55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927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280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72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016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308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6F22647-3D59-4C4E-85B9-3F17D51C52A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C17D7177-AA27-45F8-940D-B497D38692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2">
            <a:extLst>
              <a:ext uri="{FF2B5EF4-FFF2-40B4-BE49-F238E27FC236}">
                <a16:creationId xmlns:a16="http://schemas.microsoft.com/office/drawing/2014/main" id="{C1D462EA-4F18-4DA2-973E-B5CC2E75A709}"/>
              </a:ext>
            </a:extLst>
          </p:cNvPr>
          <p:cNvSpPr>
            <a:spLocks noChangeArrowheads="1"/>
          </p:cNvSpPr>
          <p:nvPr/>
        </p:nvSpPr>
        <p:spPr bwMode="auto">
          <a:xfrm>
            <a:off x="0" y="0"/>
            <a:ext cx="9144000" cy="457200"/>
          </a:xfrm>
          <a:prstGeom prst="rect">
            <a:avLst/>
          </a:prstGeom>
          <a:noFill/>
          <a:ln>
            <a:noFill/>
          </a:ln>
          <a:effec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a:p>
        </p:txBody>
      </p:sp>
      <p:sp>
        <p:nvSpPr>
          <p:cNvPr id="11" name="Rectangle 10">
            <a:extLst>
              <a:ext uri="{FF2B5EF4-FFF2-40B4-BE49-F238E27FC236}">
                <a16:creationId xmlns:a16="http://schemas.microsoft.com/office/drawing/2014/main" id="{E6C79416-952F-4529-ABB9-67985A4D9A30}"/>
              </a:ext>
            </a:extLst>
          </p:cNvPr>
          <p:cNvSpPr/>
          <p:nvPr/>
        </p:nvSpPr>
        <p:spPr>
          <a:xfrm>
            <a:off x="0" y="0"/>
            <a:ext cx="9144000" cy="115888"/>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31" name="Rectangle 2">
            <a:extLst>
              <a:ext uri="{FF2B5EF4-FFF2-40B4-BE49-F238E27FC236}">
                <a16:creationId xmlns:a16="http://schemas.microsoft.com/office/drawing/2014/main" id="{01444D40-0766-4A9C-B313-C7E9F1BF7154}"/>
              </a:ext>
            </a:extLst>
          </p:cNvPr>
          <p:cNvSpPr>
            <a:spLocks noChangeArrowheads="1"/>
          </p:cNvSpPr>
          <p:nvPr/>
        </p:nvSpPr>
        <p:spPr bwMode="auto">
          <a:xfrm>
            <a:off x="0" y="0"/>
            <a:ext cx="9144000" cy="457200"/>
          </a:xfrm>
          <a:prstGeom prst="rect">
            <a:avLst/>
          </a:prstGeom>
          <a:noFill/>
          <a:ln>
            <a:noFill/>
          </a:ln>
          <a:effec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a:p>
        </p:txBody>
      </p:sp>
      <p:sp>
        <p:nvSpPr>
          <p:cNvPr id="16" name="Rectangle 15">
            <a:extLst>
              <a:ext uri="{FF2B5EF4-FFF2-40B4-BE49-F238E27FC236}">
                <a16:creationId xmlns:a16="http://schemas.microsoft.com/office/drawing/2014/main" id="{661AF17E-5038-4592-8F4A-722AFEC9C681}"/>
              </a:ext>
            </a:extLst>
          </p:cNvPr>
          <p:cNvSpPr/>
          <p:nvPr/>
        </p:nvSpPr>
        <p:spPr>
          <a:xfrm>
            <a:off x="0" y="0"/>
            <a:ext cx="9144000" cy="115888"/>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a:extLst>
              <a:ext uri="{FF2B5EF4-FFF2-40B4-BE49-F238E27FC236}">
                <a16:creationId xmlns:a16="http://schemas.microsoft.com/office/drawing/2014/main" id="{CE897077-821F-47BB-B972-69EAEC4B851B}"/>
              </a:ext>
            </a:extLst>
          </p:cNvPr>
          <p:cNvSpPr/>
          <p:nvPr/>
        </p:nvSpPr>
        <p:spPr>
          <a:xfrm>
            <a:off x="0" y="6742113"/>
            <a:ext cx="1836738" cy="115887"/>
          </a:xfrm>
          <a:prstGeom prst="rect">
            <a:avLst/>
          </a:prstGeom>
          <a:solidFill>
            <a:srgbClr val="0431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7" name="Rectangle 26">
            <a:extLst>
              <a:ext uri="{FF2B5EF4-FFF2-40B4-BE49-F238E27FC236}">
                <a16:creationId xmlns:a16="http://schemas.microsoft.com/office/drawing/2014/main" id="{8999CE2B-4F05-424D-9201-DFBC33DF2D7D}"/>
              </a:ext>
            </a:extLst>
          </p:cNvPr>
          <p:cNvSpPr/>
          <p:nvPr/>
        </p:nvSpPr>
        <p:spPr>
          <a:xfrm>
            <a:off x="1836738" y="6742113"/>
            <a:ext cx="1835150" cy="115887"/>
          </a:xfrm>
          <a:prstGeom prst="rect">
            <a:avLst/>
          </a:prstGeom>
          <a:solidFill>
            <a:srgbClr val="459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8" name="Rectangle 27">
            <a:extLst>
              <a:ext uri="{FF2B5EF4-FFF2-40B4-BE49-F238E27FC236}">
                <a16:creationId xmlns:a16="http://schemas.microsoft.com/office/drawing/2014/main" id="{2F71F652-2D02-4217-8892-62FA8136BB28}"/>
              </a:ext>
            </a:extLst>
          </p:cNvPr>
          <p:cNvSpPr/>
          <p:nvPr/>
        </p:nvSpPr>
        <p:spPr>
          <a:xfrm>
            <a:off x="3671888" y="6742113"/>
            <a:ext cx="1836737" cy="115887"/>
          </a:xfrm>
          <a:prstGeom prst="rect">
            <a:avLst/>
          </a:prstGeom>
          <a:solidFill>
            <a:srgbClr val="7F1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9" name="Rectangle 28">
            <a:extLst>
              <a:ext uri="{FF2B5EF4-FFF2-40B4-BE49-F238E27FC236}">
                <a16:creationId xmlns:a16="http://schemas.microsoft.com/office/drawing/2014/main" id="{78B9B074-1137-4C22-A750-3FF93741B481}"/>
              </a:ext>
            </a:extLst>
          </p:cNvPr>
          <p:cNvSpPr/>
          <p:nvPr/>
        </p:nvSpPr>
        <p:spPr>
          <a:xfrm>
            <a:off x="5508625" y="6742113"/>
            <a:ext cx="1835150" cy="115887"/>
          </a:xfrm>
          <a:prstGeom prst="rect">
            <a:avLst/>
          </a:prstGeom>
          <a:solidFill>
            <a:srgbClr val="459F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30" name="Rectangle 29">
            <a:extLst>
              <a:ext uri="{FF2B5EF4-FFF2-40B4-BE49-F238E27FC236}">
                <a16:creationId xmlns:a16="http://schemas.microsoft.com/office/drawing/2014/main" id="{231AEF31-9676-4F5F-AB61-3C1FF5F8BCEB}"/>
              </a:ext>
            </a:extLst>
          </p:cNvPr>
          <p:cNvSpPr/>
          <p:nvPr/>
        </p:nvSpPr>
        <p:spPr>
          <a:xfrm>
            <a:off x="7326313" y="6742113"/>
            <a:ext cx="1835150" cy="115887"/>
          </a:xfrm>
          <a:prstGeom prst="rect">
            <a:avLst/>
          </a:prstGeom>
          <a:solidFill>
            <a:srgbClr val="0431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3" name="Picture 2" descr="A black background with red text&#10;&#10;Description automatically generated">
            <a:extLst>
              <a:ext uri="{FF2B5EF4-FFF2-40B4-BE49-F238E27FC236}">
                <a16:creationId xmlns:a16="http://schemas.microsoft.com/office/drawing/2014/main" id="{DAAF26F1-6005-8A51-F1AA-7B44913878D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473882" y="6250595"/>
            <a:ext cx="1835150" cy="491518"/>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21"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4" r:id="rId12"/>
    <p:sldLayoutId id="2147483737" r:id="rId13"/>
    <p:sldLayoutId id="2147483738" r:id="rId14"/>
    <p:sldLayoutId id="2147483739" r:id="rId15"/>
    <p:sldLayoutId id="2147483740" r:id="rId16"/>
    <p:sldLayoutId id="2147483741" r:id="rId17"/>
  </p:sldLayoutIdLst>
  <p:hf hdr="0" ftr="0"/>
  <p:txStyles>
    <p:titleStyle>
      <a:lvl1pPr algn="ctr" rtl="0" eaLnBrk="0" fontAlgn="base" hangingPunct="0">
        <a:spcBef>
          <a:spcPct val="0"/>
        </a:spcBef>
        <a:spcAft>
          <a:spcPct val="0"/>
        </a:spcAft>
        <a:defRPr sz="3600" b="1" kern="1200">
          <a:solidFill>
            <a:srgbClr val="04314C"/>
          </a:solidFill>
          <a:latin typeface="Verdana" pitchFamily="34" charset="0"/>
          <a:ea typeface="Verdana" pitchFamily="34" charset="0"/>
          <a:cs typeface="Verdana" pitchFamily="34" charset="0"/>
        </a:defRPr>
      </a:lvl1pPr>
      <a:lvl2pPr algn="ctr" rtl="0" eaLnBrk="0" fontAlgn="base" hangingPunct="0">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2pPr>
      <a:lvl3pPr algn="ctr" rtl="0" eaLnBrk="0" fontAlgn="base" hangingPunct="0">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3pPr>
      <a:lvl4pPr algn="ctr" rtl="0" eaLnBrk="0" fontAlgn="base" hangingPunct="0">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4pPr>
      <a:lvl5pPr algn="ctr" rtl="0" eaLnBrk="0" fontAlgn="base" hangingPunct="0">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5pPr>
      <a:lvl6pPr marL="457200" algn="ctr" rtl="0" fontAlgn="base">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6pPr>
      <a:lvl7pPr marL="914400" algn="ctr" rtl="0" fontAlgn="base">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7pPr>
      <a:lvl8pPr marL="1371600" algn="ctr" rtl="0" fontAlgn="base">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8pPr>
      <a:lvl9pPr marL="1828800" algn="ctr" rtl="0" fontAlgn="base">
        <a:spcBef>
          <a:spcPct val="0"/>
        </a:spcBef>
        <a:spcAft>
          <a:spcPct val="0"/>
        </a:spcAft>
        <a:defRPr sz="3600" b="1">
          <a:solidFill>
            <a:srgbClr val="04314C"/>
          </a:solidFill>
          <a:latin typeface="Verdana" panose="020B0604030504040204" pitchFamily="34" charset="0"/>
          <a:ea typeface="Verdana" panose="020B0604030504040204" pitchFamily="34" charset="0"/>
          <a:cs typeface="Verdana" panose="020B0604030504040204" pitchFamily="34" charset="0"/>
        </a:defRPr>
      </a:lvl9pPr>
    </p:titleStyle>
    <p:bodyStyle>
      <a:lvl1pPr marL="342900" indent="-342900" algn="l" rtl="0" eaLnBrk="0" fontAlgn="base" hangingPunct="0">
        <a:spcBef>
          <a:spcPct val="20000"/>
        </a:spcBef>
        <a:spcAft>
          <a:spcPct val="0"/>
        </a:spcAft>
        <a:buClr>
          <a:srgbClr val="7F1416"/>
        </a:buClr>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7F1416"/>
        </a:buClr>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F1416"/>
        </a:buClr>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7F1416"/>
        </a:buClr>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7F141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7ED9C8-F09A-4D9E-BEC0-4725162E21FF}" type="datetimeFigureOut">
              <a:rPr lang="en-US" smtClean="0"/>
              <a:t>8/5/2025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hyperlink" Target="mailto:ocha.ukraine.notifications@un.org"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hyperlink" Target="https://sheltercluster.org/response/ukraine" TargetMode="External"/><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hyperlink" Target="https://sheltercluster.org/ukraine/pages/technical-guidelin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hyperlink" Target="https://sheltercluster.org/ukraine/documents/cbi-implementation-guidelines-lm-repairs" TargetMode="External"/><Relationship Id="rId3" Type="http://schemas.openxmlformats.org/officeDocument/2006/relationships/image" Target="../media/image23.png"/><Relationship Id="rId21" Type="http://schemas.openxmlformats.org/officeDocument/2006/relationships/hyperlink" Target="https://sheltercluster.org/technical-working-group-twig-permanent-shelter-solutions-and-linkage-integration/documents" TargetMode="External"/><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image" Target="../media/image22.png"/><Relationship Id="rId16" Type="http://schemas.openxmlformats.org/officeDocument/2006/relationships/image" Target="../media/image32.png"/><Relationship Id="rId20" Type="http://schemas.openxmlformats.org/officeDocument/2006/relationships/hyperlink" Target="HNRP%202024%20ACTIVITIES%20HANDBOOK" TargetMode="Externa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hyperlink" Target="https://sheltercluster.org/ukraine/documents/snfi-cluster-light-and-medium-repair-sop-06-september-2022" TargetMode="External"/><Relationship Id="rId10" Type="http://schemas.openxmlformats.org/officeDocument/2006/relationships/hyperlink" Target="https://sheltercluster.org/ukraine/documents/sop-humanitarian-repairs-common-spaces-multi-apartment-buildings" TargetMode="External"/><Relationship Id="rId19" Type="http://schemas.openxmlformats.org/officeDocument/2006/relationships/hyperlink" Target="https://sheltercluster.org/ukraine/documents/shelter-cluster-ukraine-activities-handbook-2025" TargetMode="External"/><Relationship Id="rId4" Type="http://schemas.openxmlformats.org/officeDocument/2006/relationships/image" Target="../media/image24.png"/><Relationship Id="rId9" Type="http://schemas.openxmlformats.org/officeDocument/2006/relationships/hyperlink" Target="https://sheltercluster.s3.eu-central-1.amazonaws.com/public/docs/UKR%20SC%202024%20Activities%20Handbook_v1_3.2.pdf?VersionId=1fzvNL9uWax5VqLSnN75.wmdCa8zRtSY" TargetMode="External"/><Relationship Id="rId14" Type="http://schemas.openxmlformats.org/officeDocument/2006/relationships/hyperlink" Target="https://sheltercluster.s3.eu-central-1.amazonaws.com/public/docs/SOPs_Light%20and%20Medium%20Repairs_06%20September%202022.pdf?VersionId=0KxqVB5EiKmno6nByX9who7jRVIPKrUs"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eco.gov.ua/reiestr-litsenziativ-z-upravlinnia-nebezpechnymy-vidkhodamy"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sheltercluster.org/ukraine/documents/sop-humanitarian-repairs-common-spaces-multi-apartment-building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raisplusukraine.unhcr.org/" TargetMode="External"/><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drive.google.com/file/d/1t-UavEtZBeLWlk8p_-NVqGW_YhPJNryy/view" TargetMode="External"/><Relationship Id="rId7" Type="http://schemas.openxmlformats.org/officeDocument/2006/relationships/image" Target="../media/image41.png"/><Relationship Id="rId2" Type="http://schemas.openxmlformats.org/officeDocument/2006/relationships/hyperlink" Target="https://drive.google.com/file/d/11Gujw_rGG_PUjMnnkvDL69XOuyHpWI5-/view" TargetMode="Externa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hyperlink" Target="https://s3.eu-north-1.amazonaws.com/cdn.sheltercluster.org/public/docs/RAIS-Plus%20Guide%201.1.pdf?VersionId=ghozB7VIYbJIxgL2w6cwEvLnyf9b.X0W" TargetMode="External"/><Relationship Id="rId4" Type="http://schemas.openxmlformats.org/officeDocument/2006/relationships/hyperlink" Target="https://drive.google.com/file/d/1g_dxix9y_Ptr_BLTFqSGcQX1AW-LuZ9x/view?usp=shar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idar.unhcr.org/" TargetMode="External"/><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sidar.unhcr.org/" TargetMode="Externa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hyperlink" Target="https://sidar.unhcr.org/"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idar.unhcr.org/"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sidar.unhcr.org/"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mailto:vovk@unhcr.org" TargetMode="External"/><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docs.google.com/spreadsheets/d/1psbWPNNiJe2LAsbWfwRPfPfCyjOCWZnP/edit?usp=sharing&amp;ouid=109153595454012282267&amp;rtpof=true&amp;sd=true"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ctivityinfo.org/c/chwsa7oltx98kl02/19efb9" TargetMode="External"/><Relationship Id="rId1" Type="http://schemas.openxmlformats.org/officeDocument/2006/relationships/slideLayout" Target="../slideLayouts/slideLayout15.xml"/><Relationship Id="rId5" Type="http://schemas.openxmlformats.org/officeDocument/2006/relationships/hyperlink" Target="https://reliefweb.int/updates?view=maps&amp;advanced-search=%28PC241%29_%28S1503%29_%28T4598%29&amp;search=Ukraine%3A+Humanitarian+Access+Snapshot"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activityinfo.org/c/chwsa7oltx98kl02/19efb9"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E608-624F-BD5D-2DFB-8EE0FF8AEC9F}"/>
              </a:ext>
            </a:extLst>
          </p:cNvPr>
          <p:cNvSpPr>
            <a:spLocks noGrp="1"/>
          </p:cNvSpPr>
          <p:nvPr>
            <p:ph type="title"/>
          </p:nvPr>
        </p:nvSpPr>
        <p:spPr>
          <a:xfrm>
            <a:off x="314325" y="274638"/>
            <a:ext cx="8515350" cy="540834"/>
          </a:xfrm>
        </p:spPr>
        <p:txBody>
          <a:bodyPr wrap="square" anchor="ctr">
            <a:normAutofit fontScale="90000"/>
          </a:bodyPr>
          <a:lstStyle/>
          <a:p>
            <a:pPr>
              <a:lnSpc>
                <a:spcPct val="90000"/>
              </a:lnSpc>
            </a:pPr>
            <a:r>
              <a:rPr lang="en-GB"/>
              <a:t>Kharkiv Shelter Cluster Meeting</a:t>
            </a:r>
          </a:p>
        </p:txBody>
      </p:sp>
      <p:sp>
        <p:nvSpPr>
          <p:cNvPr id="3" name="Subtitle 2">
            <a:extLst>
              <a:ext uri="{FF2B5EF4-FFF2-40B4-BE49-F238E27FC236}">
                <a16:creationId xmlns:a16="http://schemas.microsoft.com/office/drawing/2014/main" id="{D791DC85-A8C4-F9F1-78A9-716F4091D252}"/>
              </a:ext>
            </a:extLst>
          </p:cNvPr>
          <p:cNvSpPr>
            <a:spLocks noGrp="1"/>
          </p:cNvSpPr>
          <p:nvPr>
            <p:ph sz="half" idx="2"/>
          </p:nvPr>
        </p:nvSpPr>
        <p:spPr>
          <a:xfrm>
            <a:off x="3187622" y="815472"/>
            <a:ext cx="2597305" cy="260853"/>
          </a:xfrm>
        </p:spPr>
        <p:txBody>
          <a:bodyPr wrap="square" anchor="t">
            <a:normAutofit fontScale="47500" lnSpcReduction="20000"/>
          </a:bodyPr>
          <a:lstStyle/>
          <a:p>
            <a:pPr marL="0" indent="0" algn="ctr">
              <a:buNone/>
            </a:pPr>
            <a:r>
              <a:rPr lang="en-GB"/>
              <a:t>August 4th 2025</a:t>
            </a:r>
          </a:p>
        </p:txBody>
      </p:sp>
      <p:sp>
        <p:nvSpPr>
          <p:cNvPr id="4" name="AutoShape 2" descr="БО &quot;Координаційний гуманітарний центр&quot; звітуємо про пророблену роботу в місті Золочів 13.06.2025&#10;Ми надали ресурси ОСБ - 20 листів , тент - 3 шт,піни - 5 балонів, саморізів - 2000 шт. А також безпосередньо проводимо закриття контурів та дахів.">
            <a:extLst>
              <a:ext uri="{FF2B5EF4-FFF2-40B4-BE49-F238E27FC236}">
                <a16:creationId xmlns:a16="http://schemas.microsoft.com/office/drawing/2014/main" id="{5C89B13F-505B-68FB-F8F9-328EC81D2803}"/>
              </a:ext>
            </a:extLst>
          </p:cNvPr>
          <p:cNvSpPr>
            <a:spLocks noChangeAspect="1" noChangeArrowheads="1"/>
          </p:cNvSpPr>
          <p:nvPr/>
        </p:nvSpPr>
        <p:spPr bwMode="auto">
          <a:xfrm>
            <a:off x="2002536" y="3276600"/>
            <a:ext cx="2721864" cy="27218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person talking to a person on a bench&#10;&#10;AI-generated content may be incorrect.">
            <a:extLst>
              <a:ext uri="{FF2B5EF4-FFF2-40B4-BE49-F238E27FC236}">
                <a16:creationId xmlns:a16="http://schemas.microsoft.com/office/drawing/2014/main" id="{52D30BAA-5F78-0FF1-60D7-1C61C135F2DF}"/>
              </a:ext>
            </a:extLst>
          </p:cNvPr>
          <p:cNvPicPr>
            <a:picLocks noChangeAspect="1"/>
          </p:cNvPicPr>
          <p:nvPr/>
        </p:nvPicPr>
        <p:blipFill>
          <a:blip r:embed="rId2"/>
          <a:srcRect l="3626" t="-204" r="2108" b="-95"/>
          <a:stretch>
            <a:fillRect/>
          </a:stretch>
        </p:blipFill>
        <p:spPr>
          <a:xfrm>
            <a:off x="202262" y="1232880"/>
            <a:ext cx="5258019" cy="4626698"/>
          </a:xfrm>
          <a:prstGeom prst="rect">
            <a:avLst/>
          </a:prstGeom>
        </p:spPr>
      </p:pic>
      <p:pic>
        <p:nvPicPr>
          <p:cNvPr id="6" name="Picture 5" descr="A brick house with a broken roof&#10;&#10;AI-generated content may be incorrect.">
            <a:extLst>
              <a:ext uri="{FF2B5EF4-FFF2-40B4-BE49-F238E27FC236}">
                <a16:creationId xmlns:a16="http://schemas.microsoft.com/office/drawing/2014/main" id="{FB36C3B0-968E-599F-26F0-09BD4F8884F1}"/>
              </a:ext>
            </a:extLst>
          </p:cNvPr>
          <p:cNvPicPr>
            <a:picLocks noChangeAspect="1"/>
          </p:cNvPicPr>
          <p:nvPr/>
        </p:nvPicPr>
        <p:blipFill>
          <a:blip r:embed="rId3"/>
          <a:stretch>
            <a:fillRect/>
          </a:stretch>
        </p:blipFill>
        <p:spPr>
          <a:xfrm>
            <a:off x="5786400" y="1236617"/>
            <a:ext cx="3175166" cy="4619898"/>
          </a:xfrm>
          <a:prstGeom prst="rect">
            <a:avLst/>
          </a:prstGeom>
        </p:spPr>
      </p:pic>
    </p:spTree>
    <p:extLst>
      <p:ext uri="{BB962C8B-B14F-4D97-AF65-F5344CB8AC3E}">
        <p14:creationId xmlns:p14="http://schemas.microsoft.com/office/powerpoint/2010/main" val="1965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09F9-ACF5-4F55-3330-09995365B03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2144CE6-FAEF-D971-CF28-E97926EB659B}"/>
              </a:ext>
            </a:extLst>
          </p:cNvPr>
          <p:cNvSpPr>
            <a:spLocks noGrp="1"/>
          </p:cNvSpPr>
          <p:nvPr>
            <p:ph type="body" sz="quarter" idx="11"/>
          </p:nvPr>
        </p:nvSpPr>
        <p:spPr/>
        <p:txBody>
          <a:bodyPr>
            <a:normAutofit/>
          </a:bodyPr>
          <a:lstStyle/>
          <a:p>
            <a:endParaRPr lang="en-US"/>
          </a:p>
        </p:txBody>
      </p:sp>
      <p:sp>
        <p:nvSpPr>
          <p:cNvPr id="4" name="SmartArt Placeholder 3">
            <a:extLst>
              <a:ext uri="{FF2B5EF4-FFF2-40B4-BE49-F238E27FC236}">
                <a16:creationId xmlns:a16="http://schemas.microsoft.com/office/drawing/2014/main" id="{C40B0A22-5E55-B334-F76F-C9126869B3D8}"/>
              </a:ext>
            </a:extLst>
          </p:cNvPr>
          <p:cNvSpPr>
            <a:spLocks noGrp="1"/>
          </p:cNvSpPr>
          <p:nvPr>
            <p:ph type="dgm" sz="quarter" idx="12"/>
          </p:nvPr>
        </p:nvSpPr>
        <p:spPr/>
        <p:txBody>
          <a:bodyPr>
            <a:normAutofit fontScale="25000" lnSpcReduction="20000"/>
          </a:bodyPr>
          <a:lstStyle/>
          <a:p>
            <a:endParaRPr lang="en-US"/>
          </a:p>
        </p:txBody>
      </p:sp>
      <p:pic>
        <p:nvPicPr>
          <p:cNvPr id="7" name="Picture 6">
            <a:extLst>
              <a:ext uri="{FF2B5EF4-FFF2-40B4-BE49-F238E27FC236}">
                <a16:creationId xmlns:a16="http://schemas.microsoft.com/office/drawing/2014/main" id="{57C2D94C-B92D-66BE-5DE4-208904C1A08A}"/>
              </a:ext>
            </a:extLst>
          </p:cNvPr>
          <p:cNvPicPr>
            <a:picLocks noChangeAspect="1"/>
          </p:cNvPicPr>
          <p:nvPr/>
        </p:nvPicPr>
        <p:blipFill>
          <a:blip r:embed="rId2"/>
          <a:stretch>
            <a:fillRect/>
          </a:stretch>
        </p:blipFill>
        <p:spPr>
          <a:xfrm>
            <a:off x="0" y="1103662"/>
            <a:ext cx="9144000" cy="4650677"/>
          </a:xfrm>
          <a:prstGeom prst="rect">
            <a:avLst/>
          </a:prstGeom>
        </p:spPr>
      </p:pic>
    </p:spTree>
    <p:extLst>
      <p:ext uri="{BB962C8B-B14F-4D97-AF65-F5344CB8AC3E}">
        <p14:creationId xmlns:p14="http://schemas.microsoft.com/office/powerpoint/2010/main" val="323269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69F8B1-C9FD-5742-C12A-C46121D30524}"/>
              </a:ext>
            </a:extLst>
          </p:cNvPr>
          <p:cNvSpPr txBox="1">
            <a:spLocks/>
          </p:cNvSpPr>
          <p:nvPr/>
        </p:nvSpPr>
        <p:spPr>
          <a:xfrm>
            <a:off x="542093" y="1936744"/>
            <a:ext cx="788670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250" b="1">
              <a:latin typeface="Arial" panose="020B0604020202020204" pitchFamily="34" charset="0"/>
              <a:cs typeface="Arial" panose="020B0604020202020204" pitchFamily="34" charset="0"/>
            </a:endParaRPr>
          </a:p>
          <a:p>
            <a:endParaRPr lang="en-US" sz="2250" b="1">
              <a:latin typeface="Arial" panose="020B0604020202020204" pitchFamily="34" charset="0"/>
              <a:cs typeface="Arial" panose="020B0604020202020204" pitchFamily="34" charset="0"/>
            </a:endParaRPr>
          </a:p>
          <a:p>
            <a:endParaRPr lang="en-US" sz="2250" b="1">
              <a:latin typeface="Arial" panose="020B0604020202020204" pitchFamily="34" charset="0"/>
              <a:cs typeface="Arial" panose="020B0604020202020204" pitchFamily="34" charset="0"/>
            </a:endParaRPr>
          </a:p>
          <a:p>
            <a:endParaRPr lang="en-US" sz="2250" b="1">
              <a:latin typeface="Arial" panose="020B0604020202020204" pitchFamily="34" charset="0"/>
              <a:cs typeface="Arial" panose="020B0604020202020204" pitchFamily="34" charset="0"/>
            </a:endParaRPr>
          </a:p>
          <a:p>
            <a:endParaRPr lang="en-US" sz="2250" b="1">
              <a:latin typeface="Arial" panose="020B0604020202020204" pitchFamily="34" charset="0"/>
              <a:cs typeface="Arial" panose="020B0604020202020204" pitchFamily="34" charset="0"/>
            </a:endParaRPr>
          </a:p>
          <a:p>
            <a:endParaRPr lang="en-US" sz="2250" b="1">
              <a:latin typeface="Arial" panose="020B0604020202020204" pitchFamily="34" charset="0"/>
              <a:cs typeface="Arial" panose="020B0604020202020204" pitchFamily="34" charset="0"/>
            </a:endParaRPr>
          </a:p>
          <a:p>
            <a:r>
              <a:rPr lang="en-US" sz="2250" b="1">
                <a:latin typeface="Arial" panose="020B0604020202020204" pitchFamily="34" charset="0"/>
                <a:cs typeface="Arial" panose="020B0604020202020204" pitchFamily="34" charset="0"/>
              </a:rPr>
              <a:t>Humanitarian Notification System (HNS)</a:t>
            </a:r>
            <a:br>
              <a:rPr lang="en-US" sz="2250" b="1">
                <a:latin typeface="Arial" panose="020B0604020202020204" pitchFamily="34" charset="0"/>
                <a:cs typeface="Arial" panose="020B0604020202020204" pitchFamily="34" charset="0"/>
              </a:rPr>
            </a:br>
            <a:r>
              <a:rPr lang="en-US" sz="2250" b="1">
                <a:latin typeface="Arial" panose="020B0604020202020204" pitchFamily="34" charset="0"/>
                <a:cs typeface="Arial" panose="020B0604020202020204" pitchFamily="34" charset="0"/>
              </a:rPr>
              <a:t>Reference documents and Contacts</a:t>
            </a:r>
            <a:br>
              <a:rPr lang="en-US" sz="2250" b="1">
                <a:latin typeface="Arial" panose="020B0604020202020204" pitchFamily="34" charset="0"/>
                <a:cs typeface="Arial" panose="020B0604020202020204" pitchFamily="34" charset="0"/>
              </a:rPr>
            </a:br>
            <a:endParaRPr lang="en-US" sz="225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4A9ED79D-8998-43BE-CFD4-64923DB13DD2}"/>
              </a:ext>
            </a:extLst>
          </p:cNvPr>
          <p:cNvSpPr txBox="1">
            <a:spLocks/>
          </p:cNvSpPr>
          <p:nvPr/>
        </p:nvSpPr>
        <p:spPr>
          <a:xfrm>
            <a:off x="542093" y="2737246"/>
            <a:ext cx="7886700" cy="326350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50" b="1" u="sng">
                <a:latin typeface="Arial" panose="020B0604020202020204" pitchFamily="34" charset="0"/>
                <a:cs typeface="Arial" panose="020B0604020202020204" pitchFamily="34" charset="0"/>
              </a:rPr>
              <a:t>Contacts</a:t>
            </a:r>
            <a:r>
              <a:rPr lang="en-US" sz="1350" u="sng">
                <a:latin typeface="Arial" panose="020B0604020202020204" pitchFamily="34" charset="0"/>
                <a:cs typeface="Arial" panose="020B0604020202020204" pitchFamily="34" charset="0"/>
              </a:rPr>
              <a:t>: </a:t>
            </a:r>
          </a:p>
          <a:p>
            <a:pPr marL="214313" indent="-214313" algn="l">
              <a:buFont typeface="Arial" panose="020B0604020202020204" pitchFamily="34" charset="0"/>
              <a:buChar char="•"/>
            </a:pPr>
            <a:r>
              <a:rPr lang="en-US" sz="1350" i="0" u="none" strike="noStrike" baseline="0">
                <a:latin typeface="Arial" panose="020B0604020202020204" pitchFamily="34" charset="0"/>
                <a:cs typeface="Arial" panose="020B0604020202020204" pitchFamily="34" charset="0"/>
              </a:rPr>
              <a:t>Humanitarian notification requests can only be submitted through HNS Portal on the following link: https://unocha.my.site.com/hnsukraine/ </a:t>
            </a:r>
            <a:endParaRPr lang="en-US" sz="1350">
              <a:latin typeface="Arial" panose="020B0604020202020204" pitchFamily="34" charset="0"/>
              <a:cs typeface="Arial" panose="020B0604020202020204" pitchFamily="34" charset="0"/>
            </a:endParaRPr>
          </a:p>
          <a:p>
            <a:pPr marL="214313" indent="-214313" algn="l">
              <a:buFont typeface="Arial" panose="020B0604020202020204" pitchFamily="34" charset="0"/>
              <a:buChar char="•"/>
            </a:pPr>
            <a:r>
              <a:rPr lang="en-US" sz="1350" i="0" u="none" strike="noStrike" baseline="0">
                <a:latin typeface="Arial" panose="020B0604020202020204" pitchFamily="34" charset="0"/>
                <a:cs typeface="Arial" panose="020B0604020202020204" pitchFamily="34" charset="0"/>
              </a:rPr>
              <a:t>General inquiries regarding the HNS can be directed to: </a:t>
            </a:r>
            <a:r>
              <a:rPr lang="en-US" sz="1350" i="0" u="none" strike="noStrike" baseline="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ocha.ukraine.notifications@un.org</a:t>
            </a:r>
            <a:endParaRPr lang="en-US" sz="1350" i="0" u="none" strike="noStrike" baseline="0">
              <a:latin typeface="Arial" panose="020B0604020202020204" pitchFamily="34" charset="0"/>
              <a:cs typeface="Arial" panose="020B0604020202020204" pitchFamily="34" charset="0"/>
            </a:endParaRPr>
          </a:p>
          <a:p>
            <a:pPr marL="214313" indent="-214313" algn="l">
              <a:buFont typeface="Arial" panose="020B0604020202020204" pitchFamily="34" charset="0"/>
              <a:buChar char="•"/>
            </a:pPr>
            <a:r>
              <a:rPr lang="en-US" sz="1350" i="0" u="none" strike="noStrike" baseline="0">
                <a:latin typeface="Arial" panose="020B0604020202020204" pitchFamily="34" charset="0"/>
                <a:cs typeface="Arial" panose="020B0604020202020204" pitchFamily="34" charset="0"/>
              </a:rPr>
              <a:t>Specific follow-up on pending notifications or technical challenges, and enquiries regarding the submission of notifications through the Ukraine HNS Portal can be directed to: </a:t>
            </a:r>
          </a:p>
          <a:p>
            <a:pPr marL="214313" indent="-214313" algn="l">
              <a:buFont typeface="Courier New" panose="02070309020205020404" pitchFamily="49" charset="0"/>
              <a:buChar char="o"/>
            </a:pPr>
            <a:r>
              <a:rPr lang="fi-FI" sz="1350" i="0" u="none" strike="noStrike" baseline="0">
                <a:latin typeface="Arial" panose="020B0604020202020204" pitchFamily="34" charset="0"/>
                <a:cs typeface="Arial" panose="020B0604020202020204" pitchFamily="34" charset="0"/>
              </a:rPr>
              <a:t>Oleksii Shaidenkov: +380503824533, oleksii.shaidenkov@un.org </a:t>
            </a:r>
          </a:p>
          <a:p>
            <a:pPr marL="214313" indent="-214313" algn="l">
              <a:buFont typeface="Courier New" panose="02070309020205020404" pitchFamily="49" charset="0"/>
              <a:buChar char="o"/>
            </a:pPr>
            <a:r>
              <a:rPr lang="en-US" sz="1350" i="0" u="none" strike="noStrike" baseline="0">
                <a:latin typeface="Arial" panose="020B0604020202020204" pitchFamily="34" charset="0"/>
                <a:cs typeface="Arial" panose="020B0604020202020204" pitchFamily="34" charset="0"/>
              </a:rPr>
              <a:t>Ivan Kucheriavenko: +380503095740, ivan.kucheriavenko@un.org </a:t>
            </a:r>
          </a:p>
          <a:p>
            <a:pPr algn="l"/>
            <a:endParaRPr lang="en-US" sz="135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65F7487B-6D06-5A25-0201-7A9D057AE2AA}"/>
              </a:ext>
            </a:extLst>
          </p:cNvPr>
          <p:cNvSpPr txBox="1">
            <a:spLocks/>
          </p:cNvSpPr>
          <p:nvPr/>
        </p:nvSpPr>
        <p:spPr>
          <a:xfrm>
            <a:off x="0" y="880981"/>
            <a:ext cx="9144000" cy="420353"/>
          </a:xfrm>
          <a:prstGeom prst="rect">
            <a:avLst/>
          </a:prstGeom>
          <a:solidFill>
            <a:schemeClr val="bg1">
              <a:lumMod val="95000"/>
            </a:schemeClr>
          </a:solidFill>
        </p:spPr>
        <p:txBody>
          <a:bodyPr vert="horz" lIns="68580" tIns="34290" rIns="68580" bIns="3429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r>
              <a:rPr lang="en-US" sz="1500" b="1">
                <a:solidFill>
                  <a:srgbClr val="0070C0"/>
                </a:solidFill>
                <a:ea typeface="Roboto" panose="02000000000000000000" pitchFamily="2" charset="0"/>
              </a:rPr>
              <a:t>Humanitarian notification system (HNS) update</a:t>
            </a:r>
          </a:p>
        </p:txBody>
      </p:sp>
    </p:spTree>
    <p:extLst>
      <p:ext uri="{BB962C8B-B14F-4D97-AF65-F5344CB8AC3E}">
        <p14:creationId xmlns:p14="http://schemas.microsoft.com/office/powerpoint/2010/main" val="165978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4F2147-162C-F2DA-70DE-BC97B662922B}"/>
              </a:ext>
            </a:extLst>
          </p:cNvPr>
          <p:cNvSpPr>
            <a:spLocks noGrp="1"/>
          </p:cNvSpPr>
          <p:nvPr>
            <p:ph type="body" sz="quarter" idx="22"/>
          </p:nvPr>
        </p:nvSpPr>
        <p:spPr>
          <a:xfrm>
            <a:off x="5368529" y="3119623"/>
            <a:ext cx="2615803" cy="694421"/>
          </a:xfrm>
        </p:spPr>
        <p:txBody>
          <a:bodyPr/>
          <a:lstStyle/>
          <a:p>
            <a:r>
              <a:rPr lang="en-GB" dirty="0"/>
              <a:t>THANK</a:t>
            </a:r>
          </a:p>
          <a:p>
            <a:r>
              <a:rPr lang="en-GB" dirty="0"/>
              <a:t>YOU!</a:t>
            </a:r>
            <a:endParaRPr lang="en-US" dirty="0"/>
          </a:p>
        </p:txBody>
      </p:sp>
      <p:pic>
        <p:nvPicPr>
          <p:cNvPr id="5" name="Graphic 4">
            <a:extLst>
              <a:ext uri="{FF2B5EF4-FFF2-40B4-BE49-F238E27FC236}">
                <a16:creationId xmlns:a16="http://schemas.microsoft.com/office/drawing/2014/main" id="{DC02CA57-B670-D97C-342E-CAEBFD85E7E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3778" y="2458625"/>
            <a:ext cx="1308448" cy="1512893"/>
          </a:xfrm>
          <a:prstGeom prst="rect">
            <a:avLst/>
          </a:prstGeom>
        </p:spPr>
      </p:pic>
    </p:spTree>
    <p:extLst>
      <p:ext uri="{BB962C8B-B14F-4D97-AF65-F5344CB8AC3E}">
        <p14:creationId xmlns:p14="http://schemas.microsoft.com/office/powerpoint/2010/main" val="156931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50CF-82D4-5D76-F668-4AFD94988B12}"/>
              </a:ext>
            </a:extLst>
          </p:cNvPr>
          <p:cNvSpPr>
            <a:spLocks noGrp="1"/>
          </p:cNvSpPr>
          <p:nvPr>
            <p:ph type="title"/>
          </p:nvPr>
        </p:nvSpPr>
        <p:spPr>
          <a:xfrm>
            <a:off x="609600" y="122237"/>
            <a:ext cx="8229600" cy="542109"/>
          </a:xfrm>
        </p:spPr>
        <p:txBody>
          <a:bodyPr/>
          <a:lstStyle/>
          <a:p>
            <a:r>
              <a:rPr lang="en-US" sz="1800">
                <a:latin typeface="Verdana"/>
                <a:ea typeface="Verdana"/>
              </a:rPr>
              <a:t>Emergency response/</a:t>
            </a:r>
            <a:r>
              <a:rPr lang="en-US" sz="1800" err="1">
                <a:latin typeface="Verdana"/>
                <a:ea typeface="Verdana"/>
              </a:rPr>
              <a:t>Реагування</a:t>
            </a:r>
            <a:r>
              <a:rPr lang="en-US" sz="1800">
                <a:latin typeface="Verdana"/>
                <a:ea typeface="Verdana"/>
              </a:rPr>
              <a:t> </a:t>
            </a:r>
            <a:r>
              <a:rPr lang="en-US" sz="1800" err="1">
                <a:latin typeface="Verdana"/>
                <a:ea typeface="Verdana"/>
              </a:rPr>
              <a:t>на</a:t>
            </a:r>
            <a:r>
              <a:rPr lang="en-US" sz="1800">
                <a:latin typeface="Verdana"/>
                <a:ea typeface="Verdana"/>
              </a:rPr>
              <a:t> </a:t>
            </a:r>
            <a:r>
              <a:rPr lang="en-US" sz="1800" err="1">
                <a:latin typeface="Verdana"/>
                <a:ea typeface="Verdana"/>
              </a:rPr>
              <a:t>надзвичайні</a:t>
            </a:r>
            <a:r>
              <a:rPr lang="en-US" sz="1800">
                <a:latin typeface="Verdana"/>
                <a:ea typeface="Verdana"/>
              </a:rPr>
              <a:t> </a:t>
            </a:r>
            <a:r>
              <a:rPr lang="en-US" sz="1800" err="1">
                <a:latin typeface="Verdana"/>
                <a:ea typeface="Verdana"/>
              </a:rPr>
              <a:t>ситуації</a:t>
            </a:r>
            <a:endParaRPr lang="en-US" sz="1800">
              <a:latin typeface="Verdana"/>
              <a:ea typeface="Verdana"/>
            </a:endParaRPr>
          </a:p>
        </p:txBody>
      </p:sp>
      <p:pic>
        <p:nvPicPr>
          <p:cNvPr id="7" name="Picture 6" descr="A screenshot of a computer&#10;&#10;AI-generated content may be incorrect.">
            <a:extLst>
              <a:ext uri="{FF2B5EF4-FFF2-40B4-BE49-F238E27FC236}">
                <a16:creationId xmlns:a16="http://schemas.microsoft.com/office/drawing/2014/main" id="{0141E938-2046-E85B-4A9F-CCCE0CFE5DD7}"/>
              </a:ext>
            </a:extLst>
          </p:cNvPr>
          <p:cNvPicPr>
            <a:picLocks noChangeAspect="1"/>
          </p:cNvPicPr>
          <p:nvPr/>
        </p:nvPicPr>
        <p:blipFill>
          <a:blip r:embed="rId2"/>
          <a:stretch>
            <a:fillRect/>
          </a:stretch>
        </p:blipFill>
        <p:spPr>
          <a:xfrm>
            <a:off x="0" y="870389"/>
            <a:ext cx="9144000" cy="5117222"/>
          </a:xfrm>
          <a:prstGeom prst="rect">
            <a:avLst/>
          </a:prstGeom>
        </p:spPr>
      </p:pic>
    </p:spTree>
    <p:extLst>
      <p:ext uri="{BB962C8B-B14F-4D97-AF65-F5344CB8AC3E}">
        <p14:creationId xmlns:p14="http://schemas.microsoft.com/office/powerpoint/2010/main" val="992689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F0DA-F526-B41B-198A-D5FA80355744}"/>
              </a:ext>
            </a:extLst>
          </p:cNvPr>
          <p:cNvSpPr>
            <a:spLocks noGrp="1"/>
          </p:cNvSpPr>
          <p:nvPr>
            <p:ph type="title"/>
          </p:nvPr>
        </p:nvSpPr>
        <p:spPr>
          <a:xfrm>
            <a:off x="457200" y="274638"/>
            <a:ext cx="8229600" cy="363583"/>
          </a:xfrm>
        </p:spPr>
        <p:txBody>
          <a:bodyPr/>
          <a:lstStyle/>
          <a:p>
            <a:r>
              <a:rPr lang="en-US" sz="2000">
                <a:latin typeface="Verdana"/>
                <a:ea typeface="Verdana"/>
              </a:rPr>
              <a:t>Emergency response/</a:t>
            </a:r>
            <a:r>
              <a:rPr lang="en-US" sz="2000" err="1">
                <a:latin typeface="Verdana"/>
                <a:ea typeface="Verdana"/>
              </a:rPr>
              <a:t>Реагування</a:t>
            </a:r>
            <a:r>
              <a:rPr lang="en-US" sz="2000">
                <a:latin typeface="Verdana"/>
                <a:ea typeface="Verdana"/>
              </a:rPr>
              <a:t> </a:t>
            </a:r>
            <a:r>
              <a:rPr lang="en-US" sz="2000" err="1">
                <a:latin typeface="Verdana"/>
                <a:ea typeface="Verdana"/>
              </a:rPr>
              <a:t>на</a:t>
            </a:r>
            <a:r>
              <a:rPr lang="en-US" sz="2000">
                <a:latin typeface="Verdana"/>
                <a:ea typeface="Verdana"/>
              </a:rPr>
              <a:t> </a:t>
            </a:r>
            <a:r>
              <a:rPr lang="en-US" sz="2000" err="1">
                <a:latin typeface="Verdana"/>
                <a:ea typeface="Verdana"/>
              </a:rPr>
              <a:t>надзвичайні</a:t>
            </a:r>
            <a:r>
              <a:rPr lang="en-US" sz="2000">
                <a:latin typeface="Verdana"/>
                <a:ea typeface="Verdana"/>
              </a:rPr>
              <a:t> </a:t>
            </a:r>
            <a:r>
              <a:rPr lang="en-US" sz="2000" err="1">
                <a:latin typeface="Verdana"/>
                <a:ea typeface="Verdana"/>
              </a:rPr>
              <a:t>ситуації</a:t>
            </a:r>
            <a:endParaRPr lang="en-US" sz="2000" err="1"/>
          </a:p>
        </p:txBody>
      </p:sp>
      <p:pic>
        <p:nvPicPr>
          <p:cNvPr id="3" name="Picture 2" descr="A screenshot of a computer&#10;&#10;AI-generated content may be incorrect.">
            <a:extLst>
              <a:ext uri="{FF2B5EF4-FFF2-40B4-BE49-F238E27FC236}">
                <a16:creationId xmlns:a16="http://schemas.microsoft.com/office/drawing/2014/main" id="{BB38B7B5-6805-55C0-AF0F-195A1C184A16}"/>
              </a:ext>
            </a:extLst>
          </p:cNvPr>
          <p:cNvPicPr>
            <a:picLocks noChangeAspect="1"/>
          </p:cNvPicPr>
          <p:nvPr/>
        </p:nvPicPr>
        <p:blipFill>
          <a:blip r:embed="rId2"/>
          <a:stretch>
            <a:fillRect/>
          </a:stretch>
        </p:blipFill>
        <p:spPr>
          <a:xfrm>
            <a:off x="1140823" y="1163360"/>
            <a:ext cx="6862355" cy="2872298"/>
          </a:xfrm>
          <a:prstGeom prst="rect">
            <a:avLst/>
          </a:prstGeom>
        </p:spPr>
      </p:pic>
      <p:sp>
        <p:nvSpPr>
          <p:cNvPr id="4" name="TextBox 3">
            <a:extLst>
              <a:ext uri="{FF2B5EF4-FFF2-40B4-BE49-F238E27FC236}">
                <a16:creationId xmlns:a16="http://schemas.microsoft.com/office/drawing/2014/main" id="{832EA290-0172-AE43-85A6-056A59AE39DB}"/>
              </a:ext>
            </a:extLst>
          </p:cNvPr>
          <p:cNvSpPr txBox="1"/>
          <p:nvPr/>
        </p:nvSpPr>
        <p:spPr>
          <a:xfrm>
            <a:off x="1154783" y="4324546"/>
            <a:ext cx="4136010" cy="624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583F83D5-92A8-2140-A97D-02F4DD5C8FE9}"/>
              </a:ext>
            </a:extLst>
          </p:cNvPr>
          <p:cNvSpPr txBox="1"/>
          <p:nvPr/>
        </p:nvSpPr>
        <p:spPr>
          <a:xfrm>
            <a:off x="1319752" y="4336329"/>
            <a:ext cx="2380268" cy="542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D07E1D59-7C7C-D349-5090-1AF3A36B4940}"/>
              </a:ext>
            </a:extLst>
          </p:cNvPr>
          <p:cNvSpPr txBox="1"/>
          <p:nvPr/>
        </p:nvSpPr>
        <p:spPr>
          <a:xfrm>
            <a:off x="801278" y="4324546"/>
            <a:ext cx="1767525" cy="954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4C9E8F39-B3F3-71E4-06A6-2B5AE6019AFC}"/>
              </a:ext>
            </a:extLst>
          </p:cNvPr>
          <p:cNvSpPr txBox="1"/>
          <p:nvPr/>
        </p:nvSpPr>
        <p:spPr>
          <a:xfrm>
            <a:off x="1571957" y="4476084"/>
            <a:ext cx="1252237" cy="1119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4EC0EFAE-73BB-18D6-1500-36027D3F2ECF}"/>
              </a:ext>
            </a:extLst>
          </p:cNvPr>
          <p:cNvSpPr txBox="1"/>
          <p:nvPr/>
        </p:nvSpPr>
        <p:spPr>
          <a:xfrm>
            <a:off x="785978" y="4369510"/>
            <a:ext cx="2344615" cy="919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E2361015-0773-CE43-1579-EA85541392F4}"/>
              </a:ext>
            </a:extLst>
          </p:cNvPr>
          <p:cNvSpPr txBox="1"/>
          <p:nvPr/>
        </p:nvSpPr>
        <p:spPr>
          <a:xfrm>
            <a:off x="746013" y="4462761"/>
            <a:ext cx="2158111" cy="1518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ED41D4E5-631F-6509-7E1A-B5BD9CFFFFAA}"/>
              </a:ext>
            </a:extLst>
          </p:cNvPr>
          <p:cNvSpPr txBox="1"/>
          <p:nvPr/>
        </p:nvSpPr>
        <p:spPr>
          <a:xfrm>
            <a:off x="229943" y="4462104"/>
            <a:ext cx="34683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Calibri"/>
                <a:ea typeface="Calibri"/>
                <a:cs typeface="Calibri"/>
              </a:rPr>
              <a:t>Please, inform Kharkiv Hub about distributions of ESK and NFI through WhatsApp group to avoid duplication of the assistance/</a:t>
            </a:r>
            <a:br>
              <a:rPr lang="en-US" sz="1200">
                <a:latin typeface="Calibri"/>
                <a:ea typeface="Calibri"/>
                <a:cs typeface="Calibri"/>
              </a:rPr>
            </a:br>
            <a:r>
              <a:rPr lang="en-US" sz="1200">
                <a:latin typeface="Calibri"/>
                <a:ea typeface="Calibri"/>
                <a:cs typeface="Calibri"/>
              </a:rPr>
              <a:t>Будь </a:t>
            </a:r>
            <a:r>
              <a:rPr lang="en-US" sz="1200" err="1">
                <a:latin typeface="Calibri"/>
                <a:ea typeface="Calibri"/>
                <a:cs typeface="Calibri"/>
              </a:rPr>
              <a:t>ласка</a:t>
            </a:r>
            <a:r>
              <a:rPr lang="en-US" sz="1200">
                <a:latin typeface="Calibri"/>
                <a:ea typeface="Calibri"/>
                <a:cs typeface="Calibri"/>
              </a:rPr>
              <a:t>, </a:t>
            </a:r>
            <a:r>
              <a:rPr lang="en-US" sz="1200" err="1">
                <a:latin typeface="Calibri"/>
                <a:ea typeface="Calibri"/>
                <a:cs typeface="Calibri"/>
              </a:rPr>
              <a:t>повідомте</a:t>
            </a:r>
            <a:r>
              <a:rPr lang="en-US" sz="1200">
                <a:latin typeface="Calibri"/>
                <a:ea typeface="Calibri"/>
                <a:cs typeface="Calibri"/>
              </a:rPr>
              <a:t> </a:t>
            </a:r>
            <a:r>
              <a:rPr lang="en-US" sz="1200" err="1">
                <a:latin typeface="Calibri"/>
                <a:ea typeface="Calibri"/>
                <a:cs typeface="Calibri"/>
              </a:rPr>
              <a:t>Харківський</a:t>
            </a:r>
            <a:r>
              <a:rPr lang="en-US" sz="1200">
                <a:latin typeface="Calibri"/>
                <a:ea typeface="Calibri"/>
                <a:cs typeface="Calibri"/>
              </a:rPr>
              <a:t> </a:t>
            </a:r>
            <a:r>
              <a:rPr lang="en-US" sz="1200" err="1">
                <a:latin typeface="Calibri"/>
                <a:ea typeface="Calibri"/>
                <a:cs typeface="Calibri"/>
              </a:rPr>
              <a:t>хаб</a:t>
            </a:r>
            <a:r>
              <a:rPr lang="en-US" sz="1200">
                <a:latin typeface="Calibri"/>
                <a:ea typeface="Calibri"/>
                <a:cs typeface="Calibri"/>
              </a:rPr>
              <a:t> </a:t>
            </a:r>
            <a:r>
              <a:rPr lang="en-US" sz="1200" err="1">
                <a:latin typeface="Calibri"/>
                <a:ea typeface="Calibri"/>
                <a:cs typeface="Calibri"/>
              </a:rPr>
              <a:t>про</a:t>
            </a:r>
            <a:r>
              <a:rPr lang="en-US" sz="1200">
                <a:latin typeface="Calibri"/>
                <a:ea typeface="Calibri"/>
                <a:cs typeface="Calibri"/>
              </a:rPr>
              <a:t> </a:t>
            </a:r>
            <a:r>
              <a:rPr lang="en-US" sz="1200" err="1">
                <a:latin typeface="Calibri"/>
                <a:ea typeface="Calibri"/>
                <a:cs typeface="Calibri"/>
              </a:rPr>
              <a:t>розподіл</a:t>
            </a:r>
            <a:r>
              <a:rPr lang="en-US" sz="1200">
                <a:latin typeface="Calibri"/>
                <a:ea typeface="Calibri"/>
                <a:cs typeface="Calibri"/>
              </a:rPr>
              <a:t> ESK </a:t>
            </a:r>
            <a:r>
              <a:rPr lang="en-US" sz="1200" err="1">
                <a:latin typeface="Calibri"/>
                <a:ea typeface="Calibri"/>
                <a:cs typeface="Calibri"/>
              </a:rPr>
              <a:t>та</a:t>
            </a:r>
            <a:r>
              <a:rPr lang="en-US" sz="1200">
                <a:latin typeface="Calibri"/>
                <a:ea typeface="Calibri"/>
                <a:cs typeface="Calibri"/>
              </a:rPr>
              <a:t> NFI </a:t>
            </a:r>
            <a:r>
              <a:rPr lang="en-US" sz="1200" err="1">
                <a:latin typeface="Calibri"/>
                <a:ea typeface="Calibri"/>
                <a:cs typeface="Calibri"/>
              </a:rPr>
              <a:t>через</a:t>
            </a:r>
            <a:r>
              <a:rPr lang="en-US" sz="1200">
                <a:latin typeface="Calibri"/>
                <a:ea typeface="Calibri"/>
                <a:cs typeface="Calibri"/>
              </a:rPr>
              <a:t> </a:t>
            </a:r>
            <a:r>
              <a:rPr lang="en-US" sz="1200" err="1">
                <a:latin typeface="Calibri"/>
                <a:ea typeface="Calibri"/>
                <a:cs typeface="Calibri"/>
              </a:rPr>
              <a:t>групу</a:t>
            </a:r>
            <a:r>
              <a:rPr lang="en-US" sz="1200">
                <a:latin typeface="Calibri"/>
                <a:ea typeface="Calibri"/>
                <a:cs typeface="Calibri"/>
              </a:rPr>
              <a:t> WhatsApp, </a:t>
            </a:r>
            <a:r>
              <a:rPr lang="en-US" sz="1200" err="1">
                <a:latin typeface="Calibri"/>
                <a:ea typeface="Calibri"/>
                <a:cs typeface="Calibri"/>
              </a:rPr>
              <a:t>щоб</a:t>
            </a:r>
            <a:r>
              <a:rPr lang="en-US" sz="1200">
                <a:latin typeface="Calibri"/>
                <a:ea typeface="Calibri"/>
                <a:cs typeface="Calibri"/>
              </a:rPr>
              <a:t> </a:t>
            </a:r>
            <a:r>
              <a:rPr lang="en-US" sz="1200" err="1">
                <a:latin typeface="Calibri"/>
                <a:ea typeface="Calibri"/>
                <a:cs typeface="Calibri"/>
              </a:rPr>
              <a:t>уникнути</a:t>
            </a:r>
            <a:r>
              <a:rPr lang="en-US" sz="1200">
                <a:latin typeface="Calibri"/>
                <a:ea typeface="Calibri"/>
                <a:cs typeface="Calibri"/>
              </a:rPr>
              <a:t> </a:t>
            </a:r>
            <a:r>
              <a:rPr lang="en-US" sz="1200" err="1">
                <a:latin typeface="Calibri"/>
                <a:ea typeface="Calibri"/>
                <a:cs typeface="Calibri"/>
              </a:rPr>
              <a:t>дублювання</a:t>
            </a:r>
            <a:r>
              <a:rPr lang="en-US" sz="1200">
                <a:latin typeface="Calibri"/>
                <a:ea typeface="Calibri"/>
                <a:cs typeface="Calibri"/>
              </a:rPr>
              <a:t> </a:t>
            </a:r>
            <a:r>
              <a:rPr lang="en-US" sz="1200" err="1">
                <a:latin typeface="Calibri"/>
                <a:ea typeface="Calibri"/>
                <a:cs typeface="Calibri"/>
              </a:rPr>
              <a:t>допомоги</a:t>
            </a:r>
            <a:r>
              <a:rPr lang="en-US" sz="1200">
                <a:latin typeface="Calibri"/>
                <a:ea typeface="Calibri"/>
                <a:cs typeface="Calibri"/>
              </a:rPr>
              <a:t>.</a:t>
            </a:r>
            <a:endParaRPr lang="en-US" sz="1200">
              <a:ea typeface="Calibri"/>
              <a:cs typeface="Calibri"/>
            </a:endParaRPr>
          </a:p>
        </p:txBody>
      </p:sp>
      <p:sp>
        <p:nvSpPr>
          <p:cNvPr id="12" name="TextBox 11">
            <a:extLst>
              <a:ext uri="{FF2B5EF4-FFF2-40B4-BE49-F238E27FC236}">
                <a16:creationId xmlns:a16="http://schemas.microsoft.com/office/drawing/2014/main" id="{47AD0614-E0C9-FEB5-FAAA-998589BA2FD3}"/>
              </a:ext>
            </a:extLst>
          </p:cNvPr>
          <p:cNvSpPr txBox="1"/>
          <p:nvPr/>
        </p:nvSpPr>
        <p:spPr>
          <a:xfrm>
            <a:off x="5394124" y="4463540"/>
            <a:ext cx="34975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a:latin typeface="Calibri"/>
                <a:ea typeface="Calibri"/>
                <a:cs typeface="Calibri"/>
              </a:rPr>
              <a:t>Please make sure you have added the tax IDs of the recipients to RAIS+/</a:t>
            </a:r>
            <a:br>
              <a:rPr lang="en-US" sz="1400">
                <a:latin typeface="Calibri"/>
                <a:ea typeface="Calibri"/>
                <a:cs typeface="Calibri"/>
              </a:rPr>
            </a:br>
            <a:r>
              <a:rPr lang="en-US" sz="1400" i="1" err="1">
                <a:latin typeface="Calibri"/>
                <a:ea typeface="Calibri"/>
                <a:cs typeface="Calibri"/>
              </a:rPr>
              <a:t>Будь</a:t>
            </a:r>
            <a:r>
              <a:rPr lang="en-US" sz="1400" i="1">
                <a:latin typeface="Calibri"/>
                <a:ea typeface="Calibri"/>
                <a:cs typeface="Calibri"/>
              </a:rPr>
              <a:t> </a:t>
            </a:r>
            <a:r>
              <a:rPr lang="en-US" sz="1400" i="1" err="1">
                <a:latin typeface="Calibri"/>
                <a:ea typeface="Calibri"/>
                <a:cs typeface="Calibri"/>
              </a:rPr>
              <a:t>ласка</a:t>
            </a:r>
            <a:r>
              <a:rPr lang="en-US" sz="1400" i="1">
                <a:latin typeface="Calibri"/>
                <a:ea typeface="Calibri"/>
                <a:cs typeface="Calibri"/>
              </a:rPr>
              <a:t>, </a:t>
            </a:r>
            <a:r>
              <a:rPr lang="en-US" sz="1400" i="1" err="1">
                <a:latin typeface="Calibri"/>
                <a:ea typeface="Calibri"/>
                <a:cs typeface="Calibri"/>
              </a:rPr>
              <a:t>забезпечте</a:t>
            </a:r>
            <a:r>
              <a:rPr lang="en-US" sz="1400" i="1">
                <a:latin typeface="Calibri"/>
                <a:ea typeface="Calibri"/>
                <a:cs typeface="Calibri"/>
              </a:rPr>
              <a:t> </a:t>
            </a:r>
            <a:r>
              <a:rPr lang="en-US" sz="1400" i="1" err="1">
                <a:latin typeface="Calibri"/>
                <a:ea typeface="Calibri"/>
                <a:cs typeface="Calibri"/>
              </a:rPr>
              <a:t>введення</a:t>
            </a:r>
            <a:r>
              <a:rPr lang="en-US" sz="1400" i="1">
                <a:latin typeface="Calibri"/>
                <a:ea typeface="Calibri"/>
                <a:cs typeface="Calibri"/>
              </a:rPr>
              <a:t> ІПН </a:t>
            </a:r>
            <a:r>
              <a:rPr lang="en-US" sz="1400" i="1" err="1">
                <a:latin typeface="Calibri"/>
                <a:ea typeface="Calibri"/>
                <a:cs typeface="Calibri"/>
              </a:rPr>
              <a:t>отримувачів</a:t>
            </a:r>
            <a:r>
              <a:rPr lang="en-US" sz="1400" i="1">
                <a:latin typeface="Calibri"/>
                <a:ea typeface="Calibri"/>
                <a:cs typeface="Calibri"/>
              </a:rPr>
              <a:t> </a:t>
            </a:r>
            <a:r>
              <a:rPr lang="en-US" sz="1400" i="1" err="1">
                <a:latin typeface="Calibri"/>
                <a:ea typeface="Calibri"/>
                <a:cs typeface="Calibri"/>
              </a:rPr>
              <a:t>до</a:t>
            </a:r>
            <a:r>
              <a:rPr lang="en-US" sz="1400" i="1">
                <a:latin typeface="Calibri"/>
                <a:ea typeface="Calibri"/>
                <a:cs typeface="Calibri"/>
              </a:rPr>
              <a:t> RAIS+</a:t>
            </a:r>
            <a:endParaRPr lang="en-US" sz="1600" i="1">
              <a:ea typeface="Calibri"/>
              <a:cs typeface="Calibri"/>
            </a:endParaRPr>
          </a:p>
        </p:txBody>
      </p:sp>
      <p:pic>
        <p:nvPicPr>
          <p:cNvPr id="5" name="Graphic 4" descr="Confused person with solid fill">
            <a:extLst>
              <a:ext uri="{FF2B5EF4-FFF2-40B4-BE49-F238E27FC236}">
                <a16:creationId xmlns:a16="http://schemas.microsoft.com/office/drawing/2014/main" id="{1FD9B137-6810-C431-44B4-BDB3CAD69E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1869" y="4230279"/>
            <a:ext cx="1640262" cy="1663831"/>
          </a:xfrm>
          <a:prstGeom prst="rect">
            <a:avLst/>
          </a:prstGeom>
        </p:spPr>
      </p:pic>
      <p:sp>
        <p:nvSpPr>
          <p:cNvPr id="13" name="TextBox 12">
            <a:extLst>
              <a:ext uri="{FF2B5EF4-FFF2-40B4-BE49-F238E27FC236}">
                <a16:creationId xmlns:a16="http://schemas.microsoft.com/office/drawing/2014/main" id="{671C2DF1-F02F-976C-8181-10D0826B57AC}"/>
              </a:ext>
            </a:extLst>
          </p:cNvPr>
          <p:cNvSpPr txBox="1"/>
          <p:nvPr/>
        </p:nvSpPr>
        <p:spPr>
          <a:xfrm>
            <a:off x="6353082" y="6124055"/>
            <a:ext cx="26804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alibri"/>
                <a:ea typeface="Calibri"/>
                <a:cs typeface="Calibri"/>
              </a:rPr>
              <a:t>**extract from AI about 2 last months /</a:t>
            </a:r>
            <a:br>
              <a:rPr lang="en-US" sz="1200" dirty="0">
                <a:latin typeface="Calibri"/>
                <a:ea typeface="Calibri"/>
                <a:cs typeface="Calibri"/>
              </a:rPr>
            </a:br>
            <a:r>
              <a:rPr lang="en-US" sz="1200" dirty="0" err="1">
                <a:latin typeface="Calibri"/>
                <a:ea typeface="Calibri"/>
                <a:cs typeface="Calibri"/>
              </a:rPr>
              <a:t>витяг</a:t>
            </a:r>
            <a:r>
              <a:rPr lang="en-US" sz="1200" dirty="0">
                <a:latin typeface="Calibri"/>
                <a:ea typeface="Calibri"/>
                <a:cs typeface="Calibri"/>
              </a:rPr>
              <a:t> з АІ </a:t>
            </a:r>
            <a:r>
              <a:rPr lang="en-US" sz="1200" dirty="0" err="1">
                <a:latin typeface="Calibri"/>
                <a:ea typeface="Calibri"/>
                <a:cs typeface="Calibri"/>
              </a:rPr>
              <a:t>за</a:t>
            </a:r>
            <a:r>
              <a:rPr lang="en-US" sz="1200" dirty="0">
                <a:latin typeface="Calibri"/>
                <a:ea typeface="Calibri"/>
                <a:cs typeface="Calibri"/>
              </a:rPr>
              <a:t> </a:t>
            </a:r>
            <a:r>
              <a:rPr lang="en-US" sz="1200" dirty="0" err="1">
                <a:latin typeface="Calibri"/>
                <a:ea typeface="Calibri"/>
                <a:cs typeface="Calibri"/>
              </a:rPr>
              <a:t>останні</a:t>
            </a:r>
            <a:r>
              <a:rPr lang="en-US" sz="1200" dirty="0">
                <a:latin typeface="Calibri"/>
                <a:ea typeface="Calibri"/>
                <a:cs typeface="Calibri"/>
              </a:rPr>
              <a:t> </a:t>
            </a:r>
            <a:r>
              <a:rPr lang="en-US" sz="1200" dirty="0" err="1">
                <a:latin typeface="Calibri"/>
                <a:ea typeface="Calibri"/>
                <a:cs typeface="Calibri"/>
              </a:rPr>
              <a:t>два</a:t>
            </a:r>
            <a:r>
              <a:rPr lang="en-US" sz="1200" dirty="0">
                <a:latin typeface="Calibri"/>
                <a:ea typeface="Calibri"/>
                <a:cs typeface="Calibri"/>
              </a:rPr>
              <a:t> </a:t>
            </a:r>
            <a:r>
              <a:rPr lang="en-US" sz="1200" dirty="0" err="1">
                <a:latin typeface="Calibri"/>
                <a:ea typeface="Calibri"/>
                <a:cs typeface="Calibri"/>
              </a:rPr>
              <a:t>місяці</a:t>
            </a:r>
            <a:endParaRPr lang="en-US" sz="1200" dirty="0" err="1"/>
          </a:p>
        </p:txBody>
      </p:sp>
    </p:spTree>
    <p:extLst>
      <p:ext uri="{BB962C8B-B14F-4D97-AF65-F5344CB8AC3E}">
        <p14:creationId xmlns:p14="http://schemas.microsoft.com/office/powerpoint/2010/main" val="100680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6EC024-0000-56A9-369C-EC94C58D7A98}"/>
              </a:ext>
            </a:extLst>
          </p:cNvPr>
          <p:cNvPicPr>
            <a:picLocks noChangeAspect="1"/>
          </p:cNvPicPr>
          <p:nvPr/>
        </p:nvPicPr>
        <p:blipFill>
          <a:blip r:embed="rId2"/>
          <a:stretch>
            <a:fillRect/>
          </a:stretch>
        </p:blipFill>
        <p:spPr>
          <a:xfrm>
            <a:off x="92363" y="2240943"/>
            <a:ext cx="8968509" cy="3868119"/>
          </a:xfrm>
          <a:prstGeom prst="rect">
            <a:avLst/>
          </a:prstGeom>
        </p:spPr>
      </p:pic>
      <p:sp>
        <p:nvSpPr>
          <p:cNvPr id="8" name="Заголовок 1">
            <a:extLst>
              <a:ext uri="{FF2B5EF4-FFF2-40B4-BE49-F238E27FC236}">
                <a16:creationId xmlns:a16="http://schemas.microsoft.com/office/drawing/2014/main" id="{B632A3A8-6E07-973A-524C-86DC1001D723}"/>
              </a:ext>
            </a:extLst>
          </p:cNvPr>
          <p:cNvSpPr txBox="1">
            <a:spLocks/>
          </p:cNvSpPr>
          <p:nvPr/>
        </p:nvSpPr>
        <p:spPr>
          <a:xfrm>
            <a:off x="0" y="0"/>
            <a:ext cx="9144000" cy="40005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2000" b="1">
                <a:solidFill>
                  <a:schemeClr val="bg1"/>
                </a:solidFill>
                <a:latin typeface="Verdana" panose="020B0604030504040204" pitchFamily="34" charset="0"/>
                <a:ea typeface="Verdana" panose="020B0604030504040204" pitchFamily="34" charset="0"/>
              </a:rPr>
              <a:t>Updated technical recommendations</a:t>
            </a:r>
          </a:p>
        </p:txBody>
      </p:sp>
      <p:sp>
        <p:nvSpPr>
          <p:cNvPr id="9" name="TextBox 8">
            <a:extLst>
              <a:ext uri="{FF2B5EF4-FFF2-40B4-BE49-F238E27FC236}">
                <a16:creationId xmlns:a16="http://schemas.microsoft.com/office/drawing/2014/main" id="{2F002914-EF02-D76F-64C6-2FD6CC586349}"/>
              </a:ext>
            </a:extLst>
          </p:cNvPr>
          <p:cNvSpPr txBox="1"/>
          <p:nvPr/>
        </p:nvSpPr>
        <p:spPr>
          <a:xfrm>
            <a:off x="73891" y="1449499"/>
            <a:ext cx="8748556" cy="584775"/>
          </a:xfrm>
          <a:prstGeom prst="rect">
            <a:avLst/>
          </a:prstGeom>
          <a:noFill/>
        </p:spPr>
        <p:txBody>
          <a:bodyPr wrap="square">
            <a:spAutoFit/>
          </a:bodyPr>
          <a:lstStyle/>
          <a:p>
            <a:pPr marL="285750" indent="-285750">
              <a:buFont typeface="Wingdings" panose="05000000000000000000" pitchFamily="2" charset="2"/>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Оновлені технічні рекомендації можна знайти на </a:t>
            </a:r>
            <a:r>
              <a:rPr lang="uk-UA" sz="1600" b="1">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сайті Кластеру з Питань житла та НПТ</a:t>
            </a:r>
            <a:r>
              <a:rPr lang="uk-UA" sz="1600" b="1">
                <a:solidFill>
                  <a:srgbClr val="640811"/>
                </a:solidFill>
                <a:latin typeface="Calibri Light" panose="020F0302020204030204" pitchFamily="34" charset="0"/>
                <a:ea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 </a:t>
            </a:r>
            <a:r>
              <a:rPr lang="uk-UA" sz="1600">
                <a:latin typeface="Calibri Light" panose="020F0302020204030204" pitchFamily="34" charset="0"/>
                <a:ea typeface="Calibri Light" panose="020F0302020204030204" pitchFamily="34" charset="0"/>
                <a:cs typeface="Calibri Light" panose="020F0302020204030204" pitchFamily="34" charset="0"/>
              </a:rPr>
              <a:t>у розділі Технічні рекомендації за </a:t>
            </a:r>
            <a:r>
              <a:rPr lang="uk-UA" sz="1600" b="1">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посиланням.</a:t>
            </a:r>
            <a:endParaRPr lang="uk-UA" sz="1600" b="1">
              <a:solidFill>
                <a:srgbClr val="7F1416"/>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BB21F8F8-D401-17CA-EB08-5F423CFECFDC}"/>
              </a:ext>
            </a:extLst>
          </p:cNvPr>
          <p:cNvSpPr txBox="1"/>
          <p:nvPr/>
        </p:nvSpPr>
        <p:spPr>
          <a:xfrm>
            <a:off x="0" y="789099"/>
            <a:ext cx="9051636" cy="584775"/>
          </a:xfrm>
          <a:prstGeom prst="rect">
            <a:avLst/>
          </a:prstGeom>
          <a:noFill/>
        </p:spPr>
        <p:txBody>
          <a:bodyPr wrap="square">
            <a:spAutoFit/>
          </a:bodyPr>
          <a:lstStyle/>
          <a:p>
            <a:pPr marL="285750" indent="-285750">
              <a:buFont typeface="Wingdings" panose="05000000000000000000" pitchFamily="2" charset="2"/>
              <a:buChar char="§"/>
            </a:pPr>
            <a:r>
              <a:rPr lang="en-US" sz="1600">
                <a:latin typeface="Calibri Light" panose="020F0302020204030204" pitchFamily="34" charset="0"/>
                <a:ea typeface="Calibri Light" panose="020F0302020204030204" pitchFamily="34" charset="0"/>
                <a:cs typeface="Calibri Light" panose="020F0302020204030204" pitchFamily="34" charset="0"/>
              </a:rPr>
              <a:t>The updated technical recommendations can be found on the </a:t>
            </a:r>
            <a:r>
              <a:rPr lang="en-US" sz="1600" b="1">
                <a:solidFill>
                  <a:srgbClr val="640811"/>
                </a:solidFill>
                <a:latin typeface="Calibri Light" panose="020F0302020204030204" pitchFamily="34" charset="0"/>
                <a:ea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Shelter Cluster website </a:t>
            </a:r>
            <a:r>
              <a:rPr lang="en-US" sz="1600">
                <a:latin typeface="Calibri Light" panose="020F0302020204030204" pitchFamily="34" charset="0"/>
                <a:ea typeface="Calibri Light" panose="020F0302020204030204" pitchFamily="34" charset="0"/>
                <a:cs typeface="Calibri Light" panose="020F0302020204030204" pitchFamily="34" charset="0"/>
              </a:rPr>
              <a:t>in the </a:t>
            </a:r>
            <a:r>
              <a:rPr lang="en-US" sz="1600" b="1">
                <a:solidFill>
                  <a:srgbClr val="640811"/>
                </a:solidFill>
                <a:latin typeface="Calibri Light" panose="020F0302020204030204" pitchFamily="34" charset="0"/>
                <a:ea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Technical Recommendations section</a:t>
            </a:r>
            <a:r>
              <a:rPr lang="en-US" sz="1600" b="1">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endParaRPr lang="uk-UA" sz="1600" b="1">
              <a:solidFill>
                <a:srgbClr val="640811"/>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6289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3B159-71B4-3649-BEBE-2020E5DE017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697E0A-0990-0CA6-8D81-81E789E52B3B}"/>
              </a:ext>
            </a:extLst>
          </p:cNvPr>
          <p:cNvSpPr txBox="1">
            <a:spLocks/>
          </p:cNvSpPr>
          <p:nvPr/>
        </p:nvSpPr>
        <p:spPr>
          <a:xfrm>
            <a:off x="0" y="0"/>
            <a:ext cx="9144000" cy="462013"/>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000">
                <a:solidFill>
                  <a:schemeClr val="bg1"/>
                </a:solidFill>
                <a:latin typeface="Verdana" panose="020B0604030504040204" pitchFamily="34" charset="0"/>
                <a:ea typeface="Verdana" panose="020B0604030504040204" pitchFamily="34" charset="0"/>
              </a:rPr>
              <a:t>Technical recommendations for</a:t>
            </a:r>
            <a:r>
              <a:rPr lang="uk-UA" sz="2000">
                <a:solidFill>
                  <a:schemeClr val="bg1"/>
                </a:solidFill>
                <a:latin typeface="Verdana" panose="020B0604030504040204" pitchFamily="34" charset="0"/>
                <a:ea typeface="Verdana" panose="020B0604030504040204" pitchFamily="34" charset="0"/>
              </a:rPr>
              <a:t> </a:t>
            </a:r>
            <a:r>
              <a:rPr lang="en-US" sz="2000">
                <a:solidFill>
                  <a:schemeClr val="bg1"/>
                </a:solidFill>
                <a:latin typeface="Verdana" panose="020B0604030504040204" pitchFamily="34" charset="0"/>
                <a:ea typeface="Verdana" panose="020B0604030504040204" pitchFamily="34" charset="0"/>
              </a:rPr>
              <a:t>humanitarian repairs</a:t>
            </a:r>
          </a:p>
        </p:txBody>
      </p:sp>
      <p:pic>
        <p:nvPicPr>
          <p:cNvPr id="3" name="Picture 2">
            <a:extLst>
              <a:ext uri="{FF2B5EF4-FFF2-40B4-BE49-F238E27FC236}">
                <a16:creationId xmlns:a16="http://schemas.microsoft.com/office/drawing/2014/main" id="{185EBF24-D9AF-4148-CBAB-AEDB0C0C406C}"/>
              </a:ext>
            </a:extLst>
          </p:cNvPr>
          <p:cNvPicPr>
            <a:picLocks noChangeAspect="1"/>
          </p:cNvPicPr>
          <p:nvPr/>
        </p:nvPicPr>
        <p:blipFill>
          <a:blip r:embed="rId2"/>
          <a:stretch>
            <a:fillRect/>
          </a:stretch>
        </p:blipFill>
        <p:spPr>
          <a:xfrm>
            <a:off x="332509" y="1379399"/>
            <a:ext cx="1143057" cy="1659943"/>
          </a:xfrm>
          <a:prstGeom prst="rect">
            <a:avLst/>
          </a:prstGeom>
        </p:spPr>
      </p:pic>
      <p:pic>
        <p:nvPicPr>
          <p:cNvPr id="4" name="Picture 3" descr="A qr code with red dots&#10;&#10;AI-generated content may be incorrect.">
            <a:extLst>
              <a:ext uri="{FF2B5EF4-FFF2-40B4-BE49-F238E27FC236}">
                <a16:creationId xmlns:a16="http://schemas.microsoft.com/office/drawing/2014/main" id="{5FFE97D2-93D3-9CF3-CBD1-7EB1E6D10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49" y="4407286"/>
            <a:ext cx="968693" cy="968693"/>
          </a:xfrm>
          <a:prstGeom prst="rect">
            <a:avLst/>
          </a:prstGeom>
        </p:spPr>
      </p:pic>
      <p:pic>
        <p:nvPicPr>
          <p:cNvPr id="5" name="Рисунок 3">
            <a:extLst>
              <a:ext uri="{FF2B5EF4-FFF2-40B4-BE49-F238E27FC236}">
                <a16:creationId xmlns:a16="http://schemas.microsoft.com/office/drawing/2014/main" id="{4C38DAD8-8ACB-9FBD-2533-9993F4844AD5}"/>
              </a:ext>
            </a:extLst>
          </p:cNvPr>
          <p:cNvPicPr>
            <a:picLocks noChangeAspect="1"/>
          </p:cNvPicPr>
          <p:nvPr/>
        </p:nvPicPr>
        <p:blipFill>
          <a:blip r:embed="rId4"/>
          <a:stretch>
            <a:fillRect/>
          </a:stretch>
        </p:blipFill>
        <p:spPr>
          <a:xfrm>
            <a:off x="1826967" y="1375693"/>
            <a:ext cx="1205193" cy="1661631"/>
          </a:xfrm>
          <a:prstGeom prst="rect">
            <a:avLst/>
          </a:prstGeom>
        </p:spPr>
      </p:pic>
      <p:pic>
        <p:nvPicPr>
          <p:cNvPr id="6" name="Picture 5">
            <a:extLst>
              <a:ext uri="{FF2B5EF4-FFF2-40B4-BE49-F238E27FC236}">
                <a16:creationId xmlns:a16="http://schemas.microsoft.com/office/drawing/2014/main" id="{1F7AD61C-F395-365C-FF15-FC940AE64D7E}"/>
              </a:ext>
            </a:extLst>
          </p:cNvPr>
          <p:cNvPicPr>
            <a:picLocks noChangeAspect="1"/>
          </p:cNvPicPr>
          <p:nvPr/>
        </p:nvPicPr>
        <p:blipFill>
          <a:blip r:embed="rId5"/>
          <a:stretch>
            <a:fillRect/>
          </a:stretch>
        </p:blipFill>
        <p:spPr>
          <a:xfrm>
            <a:off x="3344467" y="1367809"/>
            <a:ext cx="1242509" cy="1638426"/>
          </a:xfrm>
          <a:prstGeom prst="rect">
            <a:avLst/>
          </a:prstGeom>
        </p:spPr>
      </p:pic>
      <p:pic>
        <p:nvPicPr>
          <p:cNvPr id="7" name="Рисунок 8">
            <a:extLst>
              <a:ext uri="{FF2B5EF4-FFF2-40B4-BE49-F238E27FC236}">
                <a16:creationId xmlns:a16="http://schemas.microsoft.com/office/drawing/2014/main" id="{1A350488-369D-35C0-67C0-745C62D3F5F3}"/>
              </a:ext>
            </a:extLst>
          </p:cNvPr>
          <p:cNvPicPr>
            <a:picLocks noChangeAspect="1"/>
          </p:cNvPicPr>
          <p:nvPr/>
        </p:nvPicPr>
        <p:blipFill>
          <a:blip r:embed="rId6"/>
          <a:stretch>
            <a:fillRect/>
          </a:stretch>
        </p:blipFill>
        <p:spPr>
          <a:xfrm>
            <a:off x="4927338" y="1346922"/>
            <a:ext cx="1145475" cy="1653595"/>
          </a:xfrm>
          <a:prstGeom prst="rect">
            <a:avLst/>
          </a:prstGeom>
        </p:spPr>
      </p:pic>
      <p:pic>
        <p:nvPicPr>
          <p:cNvPr id="8" name="Picture 7">
            <a:extLst>
              <a:ext uri="{FF2B5EF4-FFF2-40B4-BE49-F238E27FC236}">
                <a16:creationId xmlns:a16="http://schemas.microsoft.com/office/drawing/2014/main" id="{28E73954-7BDF-B408-96A9-40D232D415ED}"/>
              </a:ext>
            </a:extLst>
          </p:cNvPr>
          <p:cNvPicPr>
            <a:picLocks noChangeAspect="1"/>
          </p:cNvPicPr>
          <p:nvPr/>
        </p:nvPicPr>
        <p:blipFill>
          <a:blip r:embed="rId7"/>
          <a:stretch>
            <a:fillRect/>
          </a:stretch>
        </p:blipFill>
        <p:spPr>
          <a:xfrm>
            <a:off x="6441142" y="1370613"/>
            <a:ext cx="1140761" cy="1624720"/>
          </a:xfrm>
          <a:prstGeom prst="rect">
            <a:avLst/>
          </a:prstGeom>
        </p:spPr>
      </p:pic>
      <p:pic>
        <p:nvPicPr>
          <p:cNvPr id="9" name="Рисунок 6">
            <a:extLst>
              <a:ext uri="{FF2B5EF4-FFF2-40B4-BE49-F238E27FC236}">
                <a16:creationId xmlns:a16="http://schemas.microsoft.com/office/drawing/2014/main" id="{8A4C2FF8-E0C8-5D06-7980-E3A70D6298A9}"/>
              </a:ext>
            </a:extLst>
          </p:cNvPr>
          <p:cNvPicPr>
            <a:picLocks noChangeAspect="1"/>
          </p:cNvPicPr>
          <p:nvPr/>
        </p:nvPicPr>
        <p:blipFill>
          <a:blip r:embed="rId8"/>
          <a:stretch>
            <a:fillRect/>
          </a:stretch>
        </p:blipFill>
        <p:spPr>
          <a:xfrm>
            <a:off x="7783919" y="1367343"/>
            <a:ext cx="1210166" cy="1651858"/>
          </a:xfrm>
          <a:prstGeom prst="rect">
            <a:avLst/>
          </a:prstGeom>
        </p:spPr>
      </p:pic>
      <p:sp>
        <p:nvSpPr>
          <p:cNvPr id="10" name="TextBox 9">
            <a:extLst>
              <a:ext uri="{FF2B5EF4-FFF2-40B4-BE49-F238E27FC236}">
                <a16:creationId xmlns:a16="http://schemas.microsoft.com/office/drawing/2014/main" id="{BFA4A584-3C75-7223-068D-B4B7AF17ED92}"/>
              </a:ext>
            </a:extLst>
          </p:cNvPr>
          <p:cNvSpPr txBox="1"/>
          <p:nvPr/>
        </p:nvSpPr>
        <p:spPr>
          <a:xfrm>
            <a:off x="1697321" y="3462567"/>
            <a:ext cx="1531076" cy="669414"/>
          </a:xfrm>
          <a:prstGeom prst="rect">
            <a:avLst/>
          </a:prstGeom>
          <a:noFill/>
        </p:spPr>
        <p:txBody>
          <a:bodyPr wrap="square">
            <a:spAutoFit/>
          </a:bodyPr>
          <a:lstStyle/>
          <a:p>
            <a:pPr algn="ctr"/>
            <a:r>
              <a:rPr lang="ru-RU" sz="750">
                <a:solidFill>
                  <a:srgbClr val="640811"/>
                </a:solidFill>
                <a:latin typeface="+mj-lt"/>
                <a:hlinkClick r:id="rId9">
                  <a:extLst>
                    <a:ext uri="{A12FA001-AC4F-418D-AE19-62706E023703}">
                      <ahyp:hlinkClr xmlns:ahyp="http://schemas.microsoft.com/office/drawing/2018/hyperlinkcolor" val="tx"/>
                    </a:ext>
                  </a:extLst>
                </a:hlinkClick>
              </a:rPr>
              <a:t>2</a:t>
            </a:r>
            <a:r>
              <a:rPr lang="uk-UA" sz="750">
                <a:solidFill>
                  <a:srgbClr val="640811"/>
                </a:solidFill>
                <a:latin typeface="+mj-lt"/>
                <a:hlinkClick r:id="rId9">
                  <a:extLst>
                    <a:ext uri="{A12FA001-AC4F-418D-AE19-62706E023703}">
                      <ahyp:hlinkClr xmlns:ahyp="http://schemas.microsoft.com/office/drawing/2018/hyperlinkcolor" val="tx"/>
                    </a:ext>
                  </a:extLst>
                </a:hlinkClick>
              </a:rPr>
              <a:t>. </a:t>
            </a:r>
            <a:r>
              <a:rPr lang="uk-UA" sz="750">
                <a:solidFill>
                  <a:srgbClr val="640811"/>
                </a:solidFill>
                <a:latin typeface="+mj-lt"/>
                <a:hlinkClick r:id="" action="ppaction://noaction">
                  <a:extLst>
                    <a:ext uri="{A12FA001-AC4F-418D-AE19-62706E023703}">
                      <ahyp:hlinkClr xmlns:ahyp="http://schemas.microsoft.com/office/drawing/2018/hyperlinkcolor" val="tx"/>
                    </a:ext>
                  </a:extLst>
                </a:hlinkClick>
              </a:rPr>
              <a:t>Керівництво з видів діяльності,</a:t>
            </a:r>
          </a:p>
          <a:p>
            <a:pPr algn="ctr"/>
            <a:r>
              <a:rPr lang="uk-UA" sz="750">
                <a:solidFill>
                  <a:srgbClr val="640811"/>
                </a:solidFill>
                <a:latin typeface="+mj-lt"/>
                <a:hlinkClick r:id="" action="ppaction://noaction">
                  <a:extLst>
                    <a:ext uri="{A12FA001-AC4F-418D-AE19-62706E023703}">
                      <ahyp:hlinkClr xmlns:ahyp="http://schemas.microsoft.com/office/drawing/2018/hyperlinkcolor" val="tx"/>
                    </a:ext>
                  </a:extLst>
                </a:hlinkClick>
              </a:rPr>
              <a:t>пов'язаних з планом гуманітарних потреб та Реагування</a:t>
            </a:r>
            <a:r>
              <a:rPr lang="en-US" sz="750">
                <a:solidFill>
                  <a:srgbClr val="640811"/>
                </a:solidFill>
                <a:latin typeface="+mj-lt"/>
              </a:rPr>
              <a:t>, 2024</a:t>
            </a:r>
            <a:endParaRPr lang="uk-UA" sz="750">
              <a:solidFill>
                <a:srgbClr val="640811"/>
              </a:solidFill>
              <a:latin typeface="+mj-lt"/>
            </a:endParaRPr>
          </a:p>
        </p:txBody>
      </p:sp>
      <p:sp>
        <p:nvSpPr>
          <p:cNvPr id="11" name="TextBox 10">
            <a:extLst>
              <a:ext uri="{FF2B5EF4-FFF2-40B4-BE49-F238E27FC236}">
                <a16:creationId xmlns:a16="http://schemas.microsoft.com/office/drawing/2014/main" id="{F17A7514-5847-1B28-7CDD-1726C95374FF}"/>
              </a:ext>
            </a:extLst>
          </p:cNvPr>
          <p:cNvSpPr txBox="1"/>
          <p:nvPr/>
        </p:nvSpPr>
        <p:spPr>
          <a:xfrm>
            <a:off x="137315" y="3465747"/>
            <a:ext cx="1531076" cy="669414"/>
          </a:xfrm>
          <a:prstGeom prst="rect">
            <a:avLst/>
          </a:prstGeom>
          <a:noFill/>
        </p:spPr>
        <p:txBody>
          <a:bodyPr wrap="square">
            <a:spAutoFit/>
          </a:bodyPr>
          <a:lstStyle/>
          <a:p>
            <a:pPr algn="ctr"/>
            <a:r>
              <a:rPr lang="ru-RU" sz="750">
                <a:solidFill>
                  <a:srgbClr val="640811"/>
                </a:solidFill>
                <a:latin typeface="+mj-lt"/>
                <a:hlinkClick r:id="rId9">
                  <a:extLst>
                    <a:ext uri="{A12FA001-AC4F-418D-AE19-62706E023703}">
                      <ahyp:hlinkClr xmlns:ahyp="http://schemas.microsoft.com/office/drawing/2018/hyperlinkcolor" val="tx"/>
                    </a:ext>
                  </a:extLst>
                </a:hlinkClick>
              </a:rPr>
              <a:t>1</a:t>
            </a:r>
            <a:r>
              <a:rPr lang="uk-UA" sz="750">
                <a:solidFill>
                  <a:srgbClr val="640811"/>
                </a:solidFill>
                <a:latin typeface="+mj-lt"/>
                <a:hlinkClick r:id="rId9">
                  <a:extLst>
                    <a:ext uri="{A12FA001-AC4F-418D-AE19-62706E023703}">
                      <ahyp:hlinkClr xmlns:ahyp="http://schemas.microsoft.com/office/drawing/2018/hyperlinkcolor" val="tx"/>
                    </a:ext>
                  </a:extLst>
                </a:hlinkClick>
              </a:rPr>
              <a:t>. </a:t>
            </a:r>
            <a:r>
              <a:rPr lang="uk-UA" sz="750">
                <a:solidFill>
                  <a:srgbClr val="640811"/>
                </a:solidFill>
                <a:latin typeface="+mj-lt"/>
                <a:hlinkClick r:id="" action="ppaction://noaction">
                  <a:extLst>
                    <a:ext uri="{A12FA001-AC4F-418D-AE19-62706E023703}">
                      <ahyp:hlinkClr xmlns:ahyp="http://schemas.microsoft.com/office/drawing/2018/hyperlinkcolor" val="tx"/>
                    </a:ext>
                  </a:extLst>
                </a:hlinkClick>
              </a:rPr>
              <a:t>Керівництво з видів діяльності,</a:t>
            </a:r>
          </a:p>
          <a:p>
            <a:pPr algn="ctr"/>
            <a:r>
              <a:rPr lang="uk-UA" sz="750">
                <a:solidFill>
                  <a:srgbClr val="640811"/>
                </a:solidFill>
                <a:latin typeface="+mj-lt"/>
                <a:hlinkClick r:id="" action="ppaction://noaction">
                  <a:extLst>
                    <a:ext uri="{A12FA001-AC4F-418D-AE19-62706E023703}">
                      <ahyp:hlinkClr xmlns:ahyp="http://schemas.microsoft.com/office/drawing/2018/hyperlinkcolor" val="tx"/>
                    </a:ext>
                  </a:extLst>
                </a:hlinkClick>
              </a:rPr>
              <a:t>пов'язаних з планом гуманітарних потреб та Реагування</a:t>
            </a:r>
            <a:r>
              <a:rPr lang="en-US" sz="750">
                <a:solidFill>
                  <a:srgbClr val="640811"/>
                </a:solidFill>
                <a:latin typeface="+mj-lt"/>
              </a:rPr>
              <a:t>, 2025</a:t>
            </a:r>
            <a:endParaRPr lang="uk-UA" sz="750">
              <a:solidFill>
                <a:srgbClr val="640811"/>
              </a:solidFill>
              <a:latin typeface="+mj-lt"/>
            </a:endParaRPr>
          </a:p>
        </p:txBody>
      </p:sp>
      <p:sp>
        <p:nvSpPr>
          <p:cNvPr id="12" name="TextBox 11">
            <a:extLst>
              <a:ext uri="{FF2B5EF4-FFF2-40B4-BE49-F238E27FC236}">
                <a16:creationId xmlns:a16="http://schemas.microsoft.com/office/drawing/2014/main" id="{C458FF37-6645-6ACE-1FFA-8D95C18DFAB7}"/>
              </a:ext>
            </a:extLst>
          </p:cNvPr>
          <p:cNvSpPr txBox="1"/>
          <p:nvPr/>
        </p:nvSpPr>
        <p:spPr>
          <a:xfrm>
            <a:off x="3344326" y="3466880"/>
            <a:ext cx="1498471" cy="553998"/>
          </a:xfrm>
          <a:prstGeom prst="rect">
            <a:avLst/>
          </a:prstGeom>
          <a:noFill/>
        </p:spPr>
        <p:txBody>
          <a:bodyPr wrap="square">
            <a:spAutoFit/>
          </a:bodyPr>
          <a:lstStyle/>
          <a:p>
            <a:pPr algn="ctr"/>
            <a:r>
              <a:rPr lang="uk-UA" sz="750">
                <a:latin typeface="+mj-lt"/>
              </a:rPr>
              <a:t>3. </a:t>
            </a:r>
            <a:r>
              <a:rPr lang="uk-UA" sz="750">
                <a:solidFill>
                  <a:srgbClr val="640811"/>
                </a:solidFill>
                <a:latin typeface="+mj-lt"/>
                <a:hlinkClick r:id="rId10">
                  <a:extLst>
                    <a:ext uri="{A12FA001-AC4F-418D-AE19-62706E023703}">
                      <ahyp:hlinkClr xmlns:ahyp="http://schemas.microsoft.com/office/drawing/2018/hyperlinkcolor" val="tx"/>
                    </a:ext>
                  </a:extLst>
                </a:hlinkClick>
              </a:rPr>
              <a:t>Рекомендації щодо гуманітарних ремонтів місць загального користування у багатоквартирних будинках</a:t>
            </a:r>
            <a:endParaRPr lang="uk-UA" sz="750">
              <a:solidFill>
                <a:srgbClr val="640811"/>
              </a:solidFill>
              <a:latin typeface="+mj-lt"/>
            </a:endParaRPr>
          </a:p>
        </p:txBody>
      </p:sp>
      <p:pic>
        <p:nvPicPr>
          <p:cNvPr id="13" name="Picture 12" descr="A qr code with red dots&#10;&#10;AI-generated content may be incorrect.">
            <a:extLst>
              <a:ext uri="{FF2B5EF4-FFF2-40B4-BE49-F238E27FC236}">
                <a16:creationId xmlns:a16="http://schemas.microsoft.com/office/drawing/2014/main" id="{D958C43F-692E-6C4E-1A00-E54B57D815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0570" y="4414391"/>
            <a:ext cx="981680" cy="981680"/>
          </a:xfrm>
          <a:prstGeom prst="rect">
            <a:avLst/>
          </a:prstGeom>
        </p:spPr>
      </p:pic>
      <p:pic>
        <p:nvPicPr>
          <p:cNvPr id="14" name="Picture 13" descr="A qr code with red dots&#10;&#10;AI-generated content may be incorrect.">
            <a:extLst>
              <a:ext uri="{FF2B5EF4-FFF2-40B4-BE49-F238E27FC236}">
                <a16:creationId xmlns:a16="http://schemas.microsoft.com/office/drawing/2014/main" id="{D7D2C68B-9325-3623-4269-FF466342F5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3396" y="4396477"/>
            <a:ext cx="978230" cy="978230"/>
          </a:xfrm>
          <a:prstGeom prst="rect">
            <a:avLst/>
          </a:prstGeom>
        </p:spPr>
      </p:pic>
      <p:pic>
        <p:nvPicPr>
          <p:cNvPr id="15" name="Picture 14" descr="A qr code with red dots&#10;&#10;AI-generated content may be incorrect.">
            <a:extLst>
              <a:ext uri="{FF2B5EF4-FFF2-40B4-BE49-F238E27FC236}">
                <a16:creationId xmlns:a16="http://schemas.microsoft.com/office/drawing/2014/main" id="{DA8609EC-0BEA-E836-E7C1-91AC95423C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6079" y="4420844"/>
            <a:ext cx="941197" cy="941197"/>
          </a:xfrm>
          <a:prstGeom prst="rect">
            <a:avLst/>
          </a:prstGeom>
        </p:spPr>
      </p:pic>
      <p:sp>
        <p:nvSpPr>
          <p:cNvPr id="16" name="TextBox 15">
            <a:extLst>
              <a:ext uri="{FF2B5EF4-FFF2-40B4-BE49-F238E27FC236}">
                <a16:creationId xmlns:a16="http://schemas.microsoft.com/office/drawing/2014/main" id="{1EA52483-04D6-1BE3-A4AC-FB65AA801D47}"/>
              </a:ext>
            </a:extLst>
          </p:cNvPr>
          <p:cNvSpPr txBox="1"/>
          <p:nvPr/>
        </p:nvSpPr>
        <p:spPr>
          <a:xfrm>
            <a:off x="4824110" y="3478816"/>
            <a:ext cx="1352971" cy="438582"/>
          </a:xfrm>
          <a:prstGeom prst="rect">
            <a:avLst/>
          </a:prstGeom>
          <a:noFill/>
        </p:spPr>
        <p:txBody>
          <a:bodyPr wrap="square">
            <a:spAutoFit/>
          </a:bodyPr>
          <a:lstStyle/>
          <a:p>
            <a:pPr algn="ctr"/>
            <a:r>
              <a:rPr lang="ru-RU" sz="750">
                <a:solidFill>
                  <a:srgbClr val="640811"/>
                </a:solidFill>
                <a:latin typeface="+mj-lt"/>
                <a:hlinkClick r:id="rId14">
                  <a:extLst>
                    <a:ext uri="{A12FA001-AC4F-418D-AE19-62706E023703}">
                      <ahyp:hlinkClr xmlns:ahyp="http://schemas.microsoft.com/office/drawing/2018/hyperlinkcolor" val="tx"/>
                    </a:ext>
                  </a:extLst>
                </a:hlinkClick>
              </a:rPr>
              <a:t>4.</a:t>
            </a:r>
            <a:r>
              <a:rPr lang="en-US" sz="750">
                <a:solidFill>
                  <a:srgbClr val="640811"/>
                </a:solidFill>
                <a:latin typeface="+mj-lt"/>
                <a:hlinkClick r:id="rId14">
                  <a:extLst>
                    <a:ext uri="{A12FA001-AC4F-418D-AE19-62706E023703}">
                      <ahyp:hlinkClr xmlns:ahyp="http://schemas.microsoft.com/office/drawing/2018/hyperlinkcolor" val="tx"/>
                    </a:ext>
                  </a:extLst>
                </a:hlinkClick>
              </a:rPr>
              <a:t> </a:t>
            </a:r>
            <a:r>
              <a:rPr lang="uk-UA" sz="750">
                <a:solidFill>
                  <a:srgbClr val="640811"/>
                </a:solidFill>
                <a:latin typeface="+mj-lt"/>
                <a:ea typeface="Calibri" panose="020F0502020204030204" pitchFamily="34" charset="0"/>
                <a:hlinkClick r:id="rId15">
                  <a:extLst>
                    <a:ext uri="{A12FA001-AC4F-418D-AE19-62706E023703}">
                      <ahyp:hlinkClr xmlns:ahyp="http://schemas.microsoft.com/office/drawing/2018/hyperlinkcolor" val="tx"/>
                    </a:ext>
                  </a:extLst>
                </a:hlinkClick>
              </a:rPr>
              <a:t>Рекомендації Кластера щодо проведення легких та середніх ремонтних робіт</a:t>
            </a:r>
            <a:endParaRPr lang="uk-UA" sz="750">
              <a:solidFill>
                <a:srgbClr val="640811"/>
              </a:solidFill>
              <a:latin typeface="+mj-lt"/>
            </a:endParaRPr>
          </a:p>
        </p:txBody>
      </p:sp>
      <p:pic>
        <p:nvPicPr>
          <p:cNvPr id="17" name="Picture 16" descr="A qr code with red dots&#10;&#10;AI-generated content may be incorrect.">
            <a:extLst>
              <a:ext uri="{FF2B5EF4-FFF2-40B4-BE49-F238E27FC236}">
                <a16:creationId xmlns:a16="http://schemas.microsoft.com/office/drawing/2014/main" id="{1436CB8C-1E0D-EFE1-3D50-F907F87D3F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36349" y="4386721"/>
            <a:ext cx="980540" cy="980540"/>
          </a:xfrm>
          <a:prstGeom prst="rect">
            <a:avLst/>
          </a:prstGeom>
        </p:spPr>
      </p:pic>
      <p:sp>
        <p:nvSpPr>
          <p:cNvPr id="18" name="TextBox 17">
            <a:extLst>
              <a:ext uri="{FF2B5EF4-FFF2-40B4-BE49-F238E27FC236}">
                <a16:creationId xmlns:a16="http://schemas.microsoft.com/office/drawing/2014/main" id="{736D291F-45BC-18BA-20F8-CCCE6382C7C0}"/>
              </a:ext>
            </a:extLst>
          </p:cNvPr>
          <p:cNvSpPr txBox="1"/>
          <p:nvPr/>
        </p:nvSpPr>
        <p:spPr>
          <a:xfrm>
            <a:off x="6400949" y="3497209"/>
            <a:ext cx="1280496" cy="553998"/>
          </a:xfrm>
          <a:prstGeom prst="rect">
            <a:avLst/>
          </a:prstGeom>
          <a:noFill/>
        </p:spPr>
        <p:txBody>
          <a:bodyPr wrap="square">
            <a:spAutoFit/>
          </a:bodyPr>
          <a:lstStyle/>
          <a:p>
            <a:pPr algn="ctr"/>
            <a:r>
              <a:rPr lang="uk-UA" sz="750">
                <a:solidFill>
                  <a:srgbClr val="640811"/>
                </a:solidFill>
                <a:latin typeface="+mj-lt"/>
              </a:rPr>
              <a:t>5.</a:t>
            </a:r>
            <a:r>
              <a:rPr lang="uk-UA" sz="750">
                <a:solidFill>
                  <a:srgbClr val="640811"/>
                </a:solidFill>
                <a:latin typeface="+mj-lt"/>
                <a:hlinkClick r:id="" action="ppaction://noaction">
                  <a:extLst>
                    <a:ext uri="{A12FA001-AC4F-418D-AE19-62706E023703}">
                      <ahyp:hlinkClr xmlns:ahyp="http://schemas.microsoft.com/office/drawing/2018/hyperlinkcolor" val="tx"/>
                    </a:ext>
                  </a:extLst>
                </a:hlinkClick>
              </a:rPr>
              <a:t>Рекомендації Кластеру щодо капітального ремонту</a:t>
            </a:r>
          </a:p>
          <a:p>
            <a:pPr algn="ctr"/>
            <a:r>
              <a:rPr lang="uk-UA" sz="750">
                <a:solidFill>
                  <a:srgbClr val="640811"/>
                </a:solidFill>
                <a:latin typeface="+mj-lt"/>
                <a:hlinkClick r:id="" action="ppaction://noaction">
                  <a:extLst>
                    <a:ext uri="{A12FA001-AC4F-418D-AE19-62706E023703}">
                      <ahyp:hlinkClr xmlns:ahyp="http://schemas.microsoft.com/office/drawing/2018/hyperlinkcolor" val="tx"/>
                    </a:ext>
                  </a:extLst>
                </a:hlinkClick>
              </a:rPr>
              <a:t> та реконструкції</a:t>
            </a:r>
            <a:endParaRPr lang="uk-UA" sz="750">
              <a:solidFill>
                <a:srgbClr val="640811"/>
              </a:solidFill>
              <a:latin typeface="+mj-lt"/>
            </a:endParaRPr>
          </a:p>
        </p:txBody>
      </p:sp>
      <p:pic>
        <p:nvPicPr>
          <p:cNvPr id="19" name="Picture 18" descr="A qr code with red dots&#10;&#10;AI-generated content may be incorrect.">
            <a:extLst>
              <a:ext uri="{FF2B5EF4-FFF2-40B4-BE49-F238E27FC236}">
                <a16:creationId xmlns:a16="http://schemas.microsoft.com/office/drawing/2014/main" id="{7B5EF525-8FC8-B0FA-7023-C2A9B9B287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89545" y="4406320"/>
            <a:ext cx="951860" cy="951860"/>
          </a:xfrm>
          <a:prstGeom prst="rect">
            <a:avLst/>
          </a:prstGeom>
        </p:spPr>
      </p:pic>
      <p:sp>
        <p:nvSpPr>
          <p:cNvPr id="20" name="TextBox 19">
            <a:extLst>
              <a:ext uri="{FF2B5EF4-FFF2-40B4-BE49-F238E27FC236}">
                <a16:creationId xmlns:a16="http://schemas.microsoft.com/office/drawing/2014/main" id="{9A3A357B-3A5D-6553-915E-1760EE9447A4}"/>
              </a:ext>
            </a:extLst>
          </p:cNvPr>
          <p:cNvSpPr txBox="1"/>
          <p:nvPr/>
        </p:nvSpPr>
        <p:spPr>
          <a:xfrm>
            <a:off x="7903213" y="3468534"/>
            <a:ext cx="1240787" cy="553998"/>
          </a:xfrm>
          <a:prstGeom prst="rect">
            <a:avLst/>
          </a:prstGeom>
          <a:noFill/>
        </p:spPr>
        <p:txBody>
          <a:bodyPr wrap="square">
            <a:spAutoFit/>
          </a:bodyPr>
          <a:lstStyle/>
          <a:p>
            <a:pPr algn="ctr"/>
            <a:r>
              <a:rPr lang="uk-UA" sz="750">
                <a:solidFill>
                  <a:srgbClr val="640811"/>
                </a:solidFill>
                <a:latin typeface="+mj-lt"/>
              </a:rPr>
              <a:t>6.</a:t>
            </a:r>
            <a:r>
              <a:rPr lang="uk-UA" sz="750">
                <a:solidFill>
                  <a:srgbClr val="640811"/>
                </a:solidFill>
                <a:latin typeface="+mj-lt"/>
                <a:hlinkClick r:id="rId18">
                  <a:extLst>
                    <a:ext uri="{A12FA001-AC4F-418D-AE19-62706E023703}">
                      <ahyp:hlinkClr xmlns:ahyp="http://schemas.microsoft.com/office/drawing/2018/hyperlinkcolor" val="tx"/>
                    </a:ext>
                  </a:extLst>
                </a:hlinkClick>
              </a:rPr>
              <a:t>Рекомендації з проведення легкого та середнього ремонту за допомогою готівки</a:t>
            </a:r>
            <a:endParaRPr lang="uk-UA" sz="750">
              <a:solidFill>
                <a:srgbClr val="640811"/>
              </a:solidFill>
              <a:latin typeface="+mj-lt"/>
            </a:endParaRPr>
          </a:p>
        </p:txBody>
      </p:sp>
      <p:sp>
        <p:nvSpPr>
          <p:cNvPr id="21" name="TextBox 20">
            <a:extLst>
              <a:ext uri="{FF2B5EF4-FFF2-40B4-BE49-F238E27FC236}">
                <a16:creationId xmlns:a16="http://schemas.microsoft.com/office/drawing/2014/main" id="{BB8DB968-28AF-D4AF-6E25-E5904AC35D18}"/>
              </a:ext>
            </a:extLst>
          </p:cNvPr>
          <p:cNvSpPr txBox="1"/>
          <p:nvPr/>
        </p:nvSpPr>
        <p:spPr>
          <a:xfrm>
            <a:off x="131090" y="642144"/>
            <a:ext cx="1531076" cy="338554"/>
          </a:xfrm>
          <a:prstGeom prst="rect">
            <a:avLst/>
          </a:prstGeom>
          <a:noFill/>
        </p:spPr>
        <p:txBody>
          <a:bodyPr wrap="square">
            <a:spAutoFit/>
          </a:bodyPr>
          <a:lstStyle/>
          <a:p>
            <a:r>
              <a:rPr lang="ru-RU" sz="750">
                <a:solidFill>
                  <a:srgbClr val="640811"/>
                </a:solidFill>
                <a:latin typeface="+mj-lt"/>
                <a:hlinkClick r:id="rId9">
                  <a:extLst>
                    <a:ext uri="{A12FA001-AC4F-418D-AE19-62706E023703}">
                      <ahyp:hlinkClr xmlns:ahyp="http://schemas.microsoft.com/office/drawing/2018/hyperlinkcolor" val="tx"/>
                    </a:ext>
                  </a:extLst>
                </a:hlinkClick>
              </a:rPr>
              <a:t>1</a:t>
            </a:r>
            <a:r>
              <a:rPr lang="uk-UA" sz="750">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19"/>
              </a:rPr>
              <a:t>. </a:t>
            </a:r>
            <a:r>
              <a:rPr lang="af-ZA" sz="800" cap="all">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19"/>
              </a:rPr>
              <a:t>Shelter Cluster Ukraine ACTIVITIES HANDBOOK 2025</a:t>
            </a:r>
            <a:endParaRPr lang="af-ZA" sz="800" cap="all">
              <a:solidFill>
                <a:srgbClr val="7F1416"/>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5FE0CA9F-D39B-52AB-4C9D-09E0399BEC41}"/>
              </a:ext>
            </a:extLst>
          </p:cNvPr>
          <p:cNvSpPr txBox="1"/>
          <p:nvPr/>
        </p:nvSpPr>
        <p:spPr>
          <a:xfrm>
            <a:off x="1577117" y="662514"/>
            <a:ext cx="1531076" cy="338554"/>
          </a:xfrm>
          <a:prstGeom prst="rect">
            <a:avLst/>
          </a:prstGeom>
          <a:noFill/>
        </p:spPr>
        <p:txBody>
          <a:bodyPr wrap="square">
            <a:spAutoFit/>
          </a:bodyPr>
          <a:lstStyle/>
          <a:p>
            <a:pPr algn="ctr"/>
            <a:r>
              <a:rPr lang="ru-RU" sz="750">
                <a:solidFill>
                  <a:srgbClr val="640811"/>
                </a:solidFill>
                <a:latin typeface="+mj-lt"/>
                <a:hlinkClick r:id="rId9">
                  <a:extLst>
                    <a:ext uri="{A12FA001-AC4F-418D-AE19-62706E023703}">
                      <ahyp:hlinkClr xmlns:ahyp="http://schemas.microsoft.com/office/drawing/2018/hyperlinkcolor" val="tx"/>
                    </a:ext>
                  </a:extLst>
                </a:hlinkClick>
              </a:rPr>
              <a:t>2</a:t>
            </a:r>
            <a:r>
              <a:rPr lang="uk-UA" sz="750">
                <a:solidFill>
                  <a:srgbClr val="640811"/>
                </a:solidFill>
                <a:latin typeface="+mj-lt"/>
                <a:hlinkClick r:id="rId9">
                  <a:extLst>
                    <a:ext uri="{A12FA001-AC4F-418D-AE19-62706E023703}">
                      <ahyp:hlinkClr xmlns:ahyp="http://schemas.microsoft.com/office/drawing/2018/hyperlinkcolor" val="tx"/>
                    </a:ext>
                  </a:extLst>
                </a:hlinkClick>
              </a:rPr>
              <a:t>. </a:t>
            </a:r>
            <a:r>
              <a:rPr lang="af-ZA" sz="800" cap="all">
                <a:hlinkClick r:id="rId20"/>
              </a:rPr>
              <a:t>HNRP 2024 ACTIVITIES HANDBOOK</a:t>
            </a:r>
            <a:endParaRPr lang="af-ZA" sz="800" cap="all"/>
          </a:p>
        </p:txBody>
      </p:sp>
      <p:sp>
        <p:nvSpPr>
          <p:cNvPr id="23" name="TextBox 22">
            <a:extLst>
              <a:ext uri="{FF2B5EF4-FFF2-40B4-BE49-F238E27FC236}">
                <a16:creationId xmlns:a16="http://schemas.microsoft.com/office/drawing/2014/main" id="{8BEC7A3A-90C7-9709-DC88-46506B37C656}"/>
              </a:ext>
            </a:extLst>
          </p:cNvPr>
          <p:cNvSpPr txBox="1"/>
          <p:nvPr/>
        </p:nvSpPr>
        <p:spPr>
          <a:xfrm>
            <a:off x="3174087" y="638912"/>
            <a:ext cx="1498471" cy="577081"/>
          </a:xfrm>
          <a:prstGeom prst="rect">
            <a:avLst/>
          </a:prstGeom>
          <a:noFill/>
        </p:spPr>
        <p:txBody>
          <a:bodyPr wrap="square">
            <a:spAutoFit/>
          </a:bodyPr>
          <a:lstStyle/>
          <a:p>
            <a:pPr algn="ctr"/>
            <a:r>
              <a:rPr lang="uk-UA" sz="750">
                <a:solidFill>
                  <a:srgbClr val="7F1416"/>
                </a:solidFill>
                <a:latin typeface="Calibri Light" panose="020F0302020204030204" pitchFamily="34" charset="0"/>
                <a:ea typeface="Calibri Light" panose="020F0302020204030204" pitchFamily="34" charset="0"/>
                <a:cs typeface="Calibri Light" panose="020F0302020204030204" pitchFamily="34" charset="0"/>
              </a:rPr>
              <a:t>3. </a:t>
            </a:r>
            <a:r>
              <a:rPr lang="en-US" sz="800" cap="all">
                <a:solidFill>
                  <a:srgbClr val="994345"/>
                </a:solidFill>
                <a:latin typeface="Calibri Light" panose="020F0302020204030204" pitchFamily="34" charset="0"/>
                <a:ea typeface="Calibri Light" panose="020F0302020204030204" pitchFamily="34" charset="0"/>
                <a:cs typeface="Calibri Light" panose="020F0302020204030204" pitchFamily="34" charset="0"/>
                <a:hlinkClick r:id="rId10">
                  <a:extLst>
                    <a:ext uri="{A12FA001-AC4F-418D-AE19-62706E023703}">
                      <ahyp:hlinkClr xmlns:ahyp="http://schemas.microsoft.com/office/drawing/2018/hyperlinkcolor" val="tx"/>
                    </a:ext>
                  </a:extLst>
                </a:hlinkClick>
              </a:rPr>
              <a:t>SOP </a:t>
            </a:r>
            <a:r>
              <a:rPr lang="en-US" sz="800" cap="all">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10">
                  <a:extLst>
                    <a:ext uri="{A12FA001-AC4F-418D-AE19-62706E023703}">
                      <ahyp:hlinkClr xmlns:ahyp="http://schemas.microsoft.com/office/drawing/2018/hyperlinkcolor" val="tx"/>
                    </a:ext>
                  </a:extLst>
                </a:hlinkClick>
              </a:rPr>
              <a:t>Humanitarian Repairs of Common Spaces in Multi-Apartment Buildings</a:t>
            </a:r>
            <a:endParaRPr lang="en-US" sz="800" cap="all">
              <a:solidFill>
                <a:srgbClr val="7F1416"/>
              </a:solidFill>
              <a:latin typeface="Calibri Light" panose="020F0302020204030204" pitchFamily="34" charset="0"/>
              <a:ea typeface="Calibri Light" panose="020F0302020204030204" pitchFamily="34" charset="0"/>
              <a:cs typeface="Calibri Light" panose="020F0302020204030204" pitchFamily="34" charset="0"/>
            </a:endParaRPr>
          </a:p>
          <a:p>
            <a:pPr algn="ctr"/>
            <a:endParaRPr lang="uk-UA" sz="750">
              <a:solidFill>
                <a:srgbClr val="640811"/>
              </a:solidFill>
              <a:latin typeface="+mj-lt"/>
            </a:endParaRPr>
          </a:p>
        </p:txBody>
      </p:sp>
      <p:sp>
        <p:nvSpPr>
          <p:cNvPr id="24" name="TextBox 23">
            <a:extLst>
              <a:ext uri="{FF2B5EF4-FFF2-40B4-BE49-F238E27FC236}">
                <a16:creationId xmlns:a16="http://schemas.microsoft.com/office/drawing/2014/main" id="{7E79A89C-B38C-8D36-A71D-7FE846DD2492}"/>
              </a:ext>
            </a:extLst>
          </p:cNvPr>
          <p:cNvSpPr txBox="1"/>
          <p:nvPr/>
        </p:nvSpPr>
        <p:spPr>
          <a:xfrm>
            <a:off x="4798250" y="644690"/>
            <a:ext cx="1352971" cy="453970"/>
          </a:xfrm>
          <a:prstGeom prst="rect">
            <a:avLst/>
          </a:prstGeom>
          <a:noFill/>
        </p:spPr>
        <p:txBody>
          <a:bodyPr wrap="square">
            <a:spAutoFit/>
          </a:bodyPr>
          <a:lstStyle/>
          <a:p>
            <a:pPr algn="ctr"/>
            <a:r>
              <a:rPr lang="ru-RU" sz="750">
                <a:solidFill>
                  <a:srgbClr val="640811"/>
                </a:solidFill>
                <a:latin typeface="+mj-lt"/>
                <a:hlinkClick r:id="rId14">
                  <a:extLst>
                    <a:ext uri="{A12FA001-AC4F-418D-AE19-62706E023703}">
                      <ahyp:hlinkClr xmlns:ahyp="http://schemas.microsoft.com/office/drawing/2018/hyperlinkcolor" val="tx"/>
                    </a:ext>
                  </a:extLst>
                </a:hlinkClick>
              </a:rPr>
              <a:t>4</a:t>
            </a:r>
            <a:r>
              <a:rPr lang="en-US" sz="750">
                <a:solidFill>
                  <a:srgbClr val="640811"/>
                </a:solidFill>
                <a:latin typeface="+mj-lt"/>
              </a:rPr>
              <a:t>. </a:t>
            </a:r>
            <a:r>
              <a:rPr lang="en-US" sz="800" cap="all">
                <a:solidFill>
                  <a:srgbClr val="994345"/>
                </a:solidFill>
                <a:latin typeface="Calibri Light" panose="020F0302020204030204" pitchFamily="34" charset="0"/>
                <a:ea typeface="Calibri Light" panose="020F0302020204030204" pitchFamily="34" charset="0"/>
                <a:cs typeface="Calibri Light" panose="020F0302020204030204" pitchFamily="34" charset="0"/>
                <a:hlinkClick r:id="rId15">
                  <a:extLst>
                    <a:ext uri="{A12FA001-AC4F-418D-AE19-62706E023703}">
                      <ahyp:hlinkClr xmlns:ahyp="http://schemas.microsoft.com/office/drawing/2018/hyperlinkcolor" val="tx"/>
                    </a:ext>
                  </a:extLst>
                </a:hlinkClick>
              </a:rPr>
              <a:t>Light and Medium Repair </a:t>
            </a:r>
            <a:r>
              <a:rPr lang="en-US" sz="800" cap="all">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15">
                  <a:extLst>
                    <a:ext uri="{A12FA001-AC4F-418D-AE19-62706E023703}">
                      <ahyp:hlinkClr xmlns:ahyp="http://schemas.microsoft.com/office/drawing/2018/hyperlinkcolor" val="tx"/>
                    </a:ext>
                  </a:extLst>
                </a:hlinkClick>
              </a:rPr>
              <a:t>SOP</a:t>
            </a:r>
            <a:endParaRPr lang="en-US" sz="800" cap="all">
              <a:solidFill>
                <a:srgbClr val="7F1416"/>
              </a:solidFill>
              <a:latin typeface="Calibri Light" panose="020F0302020204030204" pitchFamily="34" charset="0"/>
              <a:ea typeface="Calibri Light" panose="020F0302020204030204" pitchFamily="34" charset="0"/>
              <a:cs typeface="Calibri Light" panose="020F0302020204030204" pitchFamily="34" charset="0"/>
            </a:endParaRPr>
          </a:p>
          <a:p>
            <a:pPr algn="ctr"/>
            <a:endParaRPr lang="uk-UA" sz="750">
              <a:solidFill>
                <a:srgbClr val="640811"/>
              </a:solidFill>
              <a:latin typeface="+mj-lt"/>
            </a:endParaRPr>
          </a:p>
        </p:txBody>
      </p:sp>
      <p:sp>
        <p:nvSpPr>
          <p:cNvPr id="25" name="TextBox 24">
            <a:extLst>
              <a:ext uri="{FF2B5EF4-FFF2-40B4-BE49-F238E27FC236}">
                <a16:creationId xmlns:a16="http://schemas.microsoft.com/office/drawing/2014/main" id="{360800EF-D8AA-3AF1-3E86-7FCE0851C3A2}"/>
              </a:ext>
            </a:extLst>
          </p:cNvPr>
          <p:cNvSpPr txBox="1"/>
          <p:nvPr/>
        </p:nvSpPr>
        <p:spPr>
          <a:xfrm>
            <a:off x="6395108" y="653457"/>
            <a:ext cx="1280496" cy="438582"/>
          </a:xfrm>
          <a:prstGeom prst="rect">
            <a:avLst/>
          </a:prstGeom>
          <a:noFill/>
        </p:spPr>
        <p:txBody>
          <a:bodyPr wrap="square">
            <a:spAutoFit/>
          </a:bodyPr>
          <a:lstStyle/>
          <a:p>
            <a:pPr algn="ctr"/>
            <a:r>
              <a:rPr lang="uk-UA" sz="750">
                <a:solidFill>
                  <a:srgbClr val="640811"/>
                </a:solidFill>
                <a:latin typeface="+mj-lt"/>
              </a:rPr>
              <a:t>5</a:t>
            </a:r>
            <a:r>
              <a:rPr lang="uk-UA" sz="750">
                <a:solidFill>
                  <a:srgbClr val="994345"/>
                </a:solidFill>
                <a:latin typeface="Calibri Light" panose="020F0302020204030204" pitchFamily="34" charset="0"/>
                <a:ea typeface="Calibri Light" panose="020F0302020204030204" pitchFamily="34" charset="0"/>
                <a:cs typeface="Calibri Light" panose="020F0302020204030204" pitchFamily="34" charset="0"/>
                <a:hlinkClick r:id="rId21">
                  <a:extLst>
                    <a:ext uri="{A12FA001-AC4F-418D-AE19-62706E023703}">
                      <ahyp:hlinkClr xmlns:ahyp="http://schemas.microsoft.com/office/drawing/2018/hyperlinkcolor" val="tx"/>
                    </a:ext>
                  </a:extLst>
                </a:hlinkClick>
              </a:rPr>
              <a:t>.</a:t>
            </a:r>
            <a:r>
              <a:rPr lang="en-US" sz="750">
                <a:solidFill>
                  <a:srgbClr val="7F1416"/>
                </a:solidFill>
                <a:latin typeface="Calibri Light" panose="020F0302020204030204" pitchFamily="34" charset="0"/>
                <a:ea typeface="Calibri Light" panose="020F0302020204030204" pitchFamily="34" charset="0"/>
                <a:cs typeface="Calibri Light" panose="020F0302020204030204" pitchFamily="34" charset="0"/>
                <a:hlinkClick r:id="rId21">
                  <a:extLst>
                    <a:ext uri="{A12FA001-AC4F-418D-AE19-62706E023703}">
                      <ahyp:hlinkClr xmlns:ahyp="http://schemas.microsoft.com/office/drawing/2018/hyperlinkcolor" val="tx"/>
                    </a:ext>
                  </a:extLst>
                </a:hlinkClick>
              </a:rPr>
              <a:t> Recommendations for major repairs and reconstruction</a:t>
            </a:r>
            <a:endParaRPr lang="uk-UA" sz="750">
              <a:solidFill>
                <a:srgbClr val="7F1416"/>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6" name="TextBox 25">
            <a:extLst>
              <a:ext uri="{FF2B5EF4-FFF2-40B4-BE49-F238E27FC236}">
                <a16:creationId xmlns:a16="http://schemas.microsoft.com/office/drawing/2014/main" id="{6F814279-CE4E-F615-5BB4-512E08E4140A}"/>
              </a:ext>
            </a:extLst>
          </p:cNvPr>
          <p:cNvSpPr txBox="1"/>
          <p:nvPr/>
        </p:nvSpPr>
        <p:spPr>
          <a:xfrm>
            <a:off x="7732319" y="652503"/>
            <a:ext cx="1240787" cy="438582"/>
          </a:xfrm>
          <a:prstGeom prst="rect">
            <a:avLst/>
          </a:prstGeom>
          <a:noFill/>
        </p:spPr>
        <p:txBody>
          <a:bodyPr wrap="square">
            <a:spAutoFit/>
          </a:bodyPr>
          <a:lstStyle/>
          <a:p>
            <a:pPr algn="ctr"/>
            <a:r>
              <a:rPr lang="uk-UA" sz="750">
                <a:solidFill>
                  <a:srgbClr val="640811"/>
                </a:solidFill>
                <a:latin typeface="+mj-lt"/>
              </a:rPr>
              <a:t>6.</a:t>
            </a:r>
            <a:r>
              <a:rPr lang="af-ZA" sz="750">
                <a:solidFill>
                  <a:srgbClr val="640811"/>
                </a:solidFill>
                <a:latin typeface="+mj-lt"/>
              </a:rPr>
              <a:t> </a:t>
            </a:r>
            <a:r>
              <a:rPr lang="af-ZA" sz="750">
                <a:solidFill>
                  <a:srgbClr val="7F1416"/>
                </a:solidFill>
                <a:latin typeface="+mj-lt"/>
                <a:hlinkClick r:id="rId18">
                  <a:extLst>
                    <a:ext uri="{A12FA001-AC4F-418D-AE19-62706E023703}">
                      <ahyp:hlinkClr xmlns:ahyp="http://schemas.microsoft.com/office/drawing/2018/hyperlinkcolor" val="tx"/>
                    </a:ext>
                  </a:extLst>
                </a:hlinkClick>
              </a:rPr>
              <a:t>CBI Implementation Guidelines for L&amp;M Repairs</a:t>
            </a:r>
            <a:endParaRPr lang="uk-UA" sz="750">
              <a:solidFill>
                <a:srgbClr val="7F1416"/>
              </a:solidFill>
              <a:latin typeface="+mj-lt"/>
            </a:endParaRPr>
          </a:p>
        </p:txBody>
      </p:sp>
    </p:spTree>
    <p:extLst>
      <p:ext uri="{BB962C8B-B14F-4D97-AF65-F5344CB8AC3E}">
        <p14:creationId xmlns:p14="http://schemas.microsoft.com/office/powerpoint/2010/main" val="244392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65A92-67BE-34C0-232F-46596ABD28C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F43F3E-FE66-EB90-E0C0-8F5B4124CD27}"/>
              </a:ext>
            </a:extLst>
          </p:cNvPr>
          <p:cNvSpPr txBox="1">
            <a:spLocks/>
          </p:cNvSpPr>
          <p:nvPr/>
        </p:nvSpPr>
        <p:spPr>
          <a:xfrm>
            <a:off x="0" y="0"/>
            <a:ext cx="9144000" cy="50292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b="1">
                <a:solidFill>
                  <a:schemeClr val="bg1"/>
                </a:solidFill>
                <a:latin typeface="Verdana" panose="020B0604030504040204" pitchFamily="34" charset="0"/>
                <a:ea typeface="Verdana" panose="020B0604030504040204" pitchFamily="34" charset="0"/>
              </a:rPr>
              <a:t>Asbestos roofing: Handling rules</a:t>
            </a:r>
            <a:endParaRPr lang="uk-UA" sz="1800" b="1">
              <a:solidFill>
                <a:schemeClr val="bg1"/>
              </a:solidFill>
              <a:latin typeface="Verdana" panose="020B0604030504040204" pitchFamily="34" charset="0"/>
              <a:ea typeface="Verdana" panose="020B0604030504040204" pitchFamily="34" charset="0"/>
            </a:endParaRPr>
          </a:p>
          <a:p>
            <a:pPr algn="ctr" fontAlgn="auto">
              <a:spcAft>
                <a:spcPts val="0"/>
              </a:spcAft>
            </a:pPr>
            <a:r>
              <a:rPr lang="ru-RU" sz="1800" b="1">
                <a:solidFill>
                  <a:schemeClr val="bg1"/>
                </a:solidFill>
                <a:latin typeface="Verdana" panose="020B0604030504040204" pitchFamily="34" charset="0"/>
                <a:ea typeface="Verdana" panose="020B0604030504040204" pitchFamily="34" charset="0"/>
              </a:rPr>
              <a:t>Покрівлі з азбесту.Правила поводження</a:t>
            </a:r>
          </a:p>
        </p:txBody>
      </p:sp>
      <p:sp>
        <p:nvSpPr>
          <p:cNvPr id="7" name="Rectangle: Rounded Corners 6">
            <a:extLst>
              <a:ext uri="{FF2B5EF4-FFF2-40B4-BE49-F238E27FC236}">
                <a16:creationId xmlns:a16="http://schemas.microsoft.com/office/drawing/2014/main" id="{828C7F78-E332-9C26-3ED4-A5B5363AD968}"/>
              </a:ext>
            </a:extLst>
          </p:cNvPr>
          <p:cNvSpPr/>
          <p:nvPr/>
        </p:nvSpPr>
        <p:spPr>
          <a:xfrm>
            <a:off x="6012180" y="2388870"/>
            <a:ext cx="2960370" cy="3874770"/>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uk-UA"/>
          </a:p>
        </p:txBody>
      </p:sp>
      <p:sp>
        <p:nvSpPr>
          <p:cNvPr id="8" name="Rectangle: Rounded Corners 7">
            <a:extLst>
              <a:ext uri="{FF2B5EF4-FFF2-40B4-BE49-F238E27FC236}">
                <a16:creationId xmlns:a16="http://schemas.microsoft.com/office/drawing/2014/main" id="{CD7D2A76-9FBB-D29A-7B7C-159EA0E35F6F}"/>
              </a:ext>
            </a:extLst>
          </p:cNvPr>
          <p:cNvSpPr/>
          <p:nvPr/>
        </p:nvSpPr>
        <p:spPr>
          <a:xfrm>
            <a:off x="4961708" y="661851"/>
            <a:ext cx="4046220" cy="5406390"/>
          </a:xfrm>
          <a:prstGeom prst="roundRect">
            <a:avLst/>
          </a:prstGeom>
          <a:solidFill>
            <a:srgbClr val="640811">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uk-UA" b="1" u="sng">
                <a:latin typeface="Calibri Light" panose="020F0302020204030204" pitchFamily="34" charset="0"/>
                <a:ea typeface="Calibri Light" panose="020F0302020204030204" pitchFamily="34" charset="0"/>
                <a:cs typeface="Calibri Light" panose="020F0302020204030204" pitchFamily="34" charset="0"/>
              </a:rPr>
              <a:t>Алгоритм дій</a:t>
            </a:r>
            <a:r>
              <a:rPr lang="en-US" b="1" u="sng">
                <a:latin typeface="Calibri Light" panose="020F0302020204030204" pitchFamily="34" charset="0"/>
                <a:ea typeface="Calibri Light" panose="020F0302020204030204" pitchFamily="34" charset="0"/>
                <a:cs typeface="Calibri Light" panose="020F0302020204030204" pitchFamily="34" charset="0"/>
              </a:rPr>
              <a:t>:</a:t>
            </a:r>
          </a:p>
          <a:p>
            <a:pPr algn="ctr"/>
            <a:endParaRPr lang="uk-UA" b="1" u="sng">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Залучати місцеву владу на етапі планування.</a:t>
            </a: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З’ясувати, які полігони приймають азбестовмісні відходи.</a:t>
            </a: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Узгодити, хто відповідає за вивезення та утилізацію (громада або гуманітарна організація).</a:t>
            </a: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У меморандумі чітко прописати розподіл відповідальності.</a:t>
            </a: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Врахувати витрати на вивезення та  утилізацію в бюджеті, якщо це частина проєкту.</a:t>
            </a: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Після демонтажу забезпечити безпечне пакування та вивезення на полігон.</a:t>
            </a:r>
          </a:p>
          <a:p>
            <a:pPr marL="285750" indent="-285750">
              <a:buFont typeface="Wingdings" panose="05000000000000000000" pitchFamily="2" charset="2"/>
              <a:buChar char="ü"/>
            </a:pPr>
            <a:r>
              <a:rPr lang="uk-UA" sz="1600">
                <a:latin typeface="Calibri Light" panose="020F0302020204030204" pitchFamily="34" charset="0"/>
                <a:ea typeface="Calibri Light" panose="020F0302020204030204" pitchFamily="34" charset="0"/>
                <a:cs typeface="Calibri Light" panose="020F0302020204030204" pitchFamily="34" charset="0"/>
              </a:rPr>
              <a:t>Перевіряти ліцензії підрядників (доступно </a:t>
            </a:r>
            <a:r>
              <a:rPr lang="uk-UA" sz="1600" b="1">
                <a:solidFill>
                  <a:schemeClr val="bg1"/>
                </a:solidFill>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онлайн</a:t>
            </a:r>
            <a:r>
              <a:rPr lang="uk-UA" sz="16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a:latin typeface="Calibri Light" panose="020F0302020204030204" pitchFamily="34" charset="0"/>
                <a:ea typeface="Calibri Light" panose="020F0302020204030204" pitchFamily="34" charset="0"/>
                <a:cs typeface="Calibri Light" panose="020F0302020204030204" pitchFamily="34" charset="0"/>
              </a:rPr>
              <a:t>.Уточнювати типи дозволених операцій (класифікатори </a:t>
            </a:r>
            <a:r>
              <a:rPr lang="af-ZA" sz="1600">
                <a:latin typeface="Calibri Light" panose="020F0302020204030204" pitchFamily="34" charset="0"/>
                <a:ea typeface="Calibri Light" panose="020F0302020204030204" pitchFamily="34" charset="0"/>
                <a:cs typeface="Calibri Light" panose="020F0302020204030204" pitchFamily="34" charset="0"/>
              </a:rPr>
              <a:t>D13, D15, D10).</a:t>
            </a:r>
            <a:endParaRPr lang="uk-UA"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3" name="Rectangle: Rounded Corners 12">
            <a:extLst>
              <a:ext uri="{FF2B5EF4-FFF2-40B4-BE49-F238E27FC236}">
                <a16:creationId xmlns:a16="http://schemas.microsoft.com/office/drawing/2014/main" id="{BF06CEE5-C3F6-7922-7B24-7ECDE3F36ACB}"/>
              </a:ext>
            </a:extLst>
          </p:cNvPr>
          <p:cNvSpPr/>
          <p:nvPr/>
        </p:nvSpPr>
        <p:spPr>
          <a:xfrm>
            <a:off x="201385" y="676548"/>
            <a:ext cx="4046220" cy="5406390"/>
          </a:xfrm>
          <a:prstGeom prst="roundRect">
            <a:avLst/>
          </a:prstGeom>
          <a:solidFill>
            <a:srgbClr val="640811">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b="1" u="sng">
                <a:latin typeface="Calibri Light" panose="020F0302020204030204" pitchFamily="34" charset="0"/>
                <a:ea typeface="Calibri Light" panose="020F0302020204030204" pitchFamily="34" charset="0"/>
                <a:cs typeface="Calibri Light" panose="020F0302020204030204" pitchFamily="34" charset="0"/>
              </a:rPr>
              <a:t>Algorithm of actions:</a:t>
            </a:r>
          </a:p>
          <a:p>
            <a:pPr algn="ctr"/>
            <a:endParaRPr lang="en-US" b="1" u="sng">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Involve local authorities at the planning stage.</a:t>
            </a:r>
            <a:endParaRPr lang="uk-UA" sz="160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Find out which landfills accept asbestos-containing waste.</a:t>
            </a: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Agree on who is responsible for removal and disposal (the community or a humanitarian organization).</a:t>
            </a: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Clearly spell out the division of responsibilities in the memorandum.</a:t>
            </a: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Include the costs of removal and disposal in the budget if this is part of the project</a:t>
            </a: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After dismantling, ensure safe packaging and transport to the landfill.</a:t>
            </a:r>
            <a:endParaRPr lang="uk-UA" sz="160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ü"/>
            </a:pPr>
            <a:r>
              <a:rPr lang="en-US" sz="1600">
                <a:latin typeface="Calibri Light" panose="020F0302020204030204" pitchFamily="34" charset="0"/>
                <a:ea typeface="Calibri Light" panose="020F0302020204030204" pitchFamily="34" charset="0"/>
                <a:cs typeface="Calibri Light" panose="020F0302020204030204" pitchFamily="34" charset="0"/>
              </a:rPr>
              <a:t>Check contractors' licenses (available </a:t>
            </a:r>
            <a:r>
              <a:rPr lang="en-US" sz="1600">
                <a:solidFill>
                  <a:schemeClr val="bg1"/>
                </a:solidFill>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online</a:t>
            </a:r>
            <a:r>
              <a:rPr lang="en-US" sz="1600">
                <a:latin typeface="Calibri Light" panose="020F0302020204030204" pitchFamily="34" charset="0"/>
                <a:ea typeface="Calibri Light" panose="020F0302020204030204" pitchFamily="34" charset="0"/>
                <a:cs typeface="Calibri Light" panose="020F0302020204030204" pitchFamily="34" charset="0"/>
              </a:rPr>
              <a:t>). Specify the types of permitted operations (classifiers D13, D15, D10).</a:t>
            </a:r>
            <a:endParaRPr lang="uk-UA" sz="16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41451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C668-B5C6-4955-A9A2-04581C1BE49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CCA7B5-49FC-DC78-AAE3-7311AA926FEE}"/>
              </a:ext>
            </a:extLst>
          </p:cNvPr>
          <p:cNvSpPr txBox="1">
            <a:spLocks/>
          </p:cNvSpPr>
          <p:nvPr/>
        </p:nvSpPr>
        <p:spPr>
          <a:xfrm>
            <a:off x="0" y="0"/>
            <a:ext cx="9144000" cy="40005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endParaRPr lang="af-ZA" sz="2000" b="1">
              <a:solidFill>
                <a:schemeClr val="bg1"/>
              </a:solidFill>
              <a:latin typeface="Verdana" panose="020B0604030504040204" pitchFamily="34" charset="0"/>
              <a:ea typeface="Verdana" panose="020B0604030504040204" pitchFamily="34" charset="0"/>
            </a:endParaRPr>
          </a:p>
        </p:txBody>
      </p:sp>
      <p:pic>
        <p:nvPicPr>
          <p:cNvPr id="3" name="Picture 2" descr="A house with a fence and bushes&#10;&#10;AI-generated content may be incorrect.">
            <a:extLst>
              <a:ext uri="{FF2B5EF4-FFF2-40B4-BE49-F238E27FC236}">
                <a16:creationId xmlns:a16="http://schemas.microsoft.com/office/drawing/2014/main" id="{6DC18349-FF25-E330-C5D0-A6B261988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800101"/>
            <a:ext cx="3200399" cy="2400300"/>
          </a:xfrm>
          <a:prstGeom prst="rect">
            <a:avLst/>
          </a:prstGeom>
        </p:spPr>
      </p:pic>
      <p:pic>
        <p:nvPicPr>
          <p:cNvPr id="4" name="Picture 3">
            <a:extLst>
              <a:ext uri="{FF2B5EF4-FFF2-40B4-BE49-F238E27FC236}">
                <a16:creationId xmlns:a16="http://schemas.microsoft.com/office/drawing/2014/main" id="{507B7154-A759-DBF7-DB39-777F2A46875B}"/>
              </a:ext>
            </a:extLst>
          </p:cNvPr>
          <p:cNvPicPr>
            <a:picLocks noChangeAspect="1"/>
          </p:cNvPicPr>
          <p:nvPr/>
        </p:nvPicPr>
        <p:blipFill>
          <a:blip r:embed="rId3"/>
          <a:stretch>
            <a:fillRect/>
          </a:stretch>
        </p:blipFill>
        <p:spPr>
          <a:xfrm>
            <a:off x="7193731" y="752202"/>
            <a:ext cx="1805837" cy="2585735"/>
          </a:xfrm>
          <a:prstGeom prst="rect">
            <a:avLst/>
          </a:prstGeom>
        </p:spPr>
      </p:pic>
      <p:sp>
        <p:nvSpPr>
          <p:cNvPr id="5" name="TextBox 4">
            <a:extLst>
              <a:ext uri="{FF2B5EF4-FFF2-40B4-BE49-F238E27FC236}">
                <a16:creationId xmlns:a16="http://schemas.microsoft.com/office/drawing/2014/main" id="{614BAB77-FC37-BD5C-FE03-C2756C985F00}"/>
              </a:ext>
            </a:extLst>
          </p:cNvPr>
          <p:cNvSpPr txBox="1"/>
          <p:nvPr/>
        </p:nvSpPr>
        <p:spPr>
          <a:xfrm>
            <a:off x="3548888" y="2527377"/>
            <a:ext cx="3428855" cy="646331"/>
          </a:xfrm>
          <a:prstGeom prst="rect">
            <a:avLst/>
          </a:prstGeom>
          <a:solidFill>
            <a:srgbClr val="640811"/>
          </a:solidFill>
        </p:spPr>
        <p:txBody>
          <a:bodyPr wrap="square">
            <a:spAutoFit/>
          </a:bodyPr>
          <a:lstStyle/>
          <a:p>
            <a:pPr algn="ctr"/>
            <a:r>
              <a:rPr lang="uk-UA">
                <a:solidFill>
                  <a:schemeClr val="bg1"/>
                </a:solidFill>
                <a:latin typeface="Calibri Light" panose="020F0302020204030204" pitchFamily="34" charset="0"/>
                <a:ea typeface="Calibri Light" panose="020F0302020204030204" pitchFamily="34" charset="0"/>
                <a:cs typeface="Calibri Light" panose="020F0302020204030204" pitchFamily="34" charset="0"/>
              </a:rPr>
              <a:t>Рекомендації </a:t>
            </a:r>
            <a:r>
              <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Кластеру</a:t>
            </a:r>
            <a:r>
              <a:rPr lang="uk-UA">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щодо азбесту</a:t>
            </a:r>
            <a:r>
              <a:rPr lang="en-US">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uk-UA">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ст.38 за </a:t>
            </a:r>
            <a:r>
              <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лінком</a:t>
            </a:r>
            <a:endPar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D47C8883-62B5-B7AE-225F-122941ECE039}"/>
              </a:ext>
            </a:extLst>
          </p:cNvPr>
          <p:cNvPicPr>
            <a:picLocks noChangeAspect="1"/>
          </p:cNvPicPr>
          <p:nvPr/>
        </p:nvPicPr>
        <p:blipFill>
          <a:blip r:embed="rId5"/>
          <a:stretch>
            <a:fillRect/>
          </a:stretch>
        </p:blipFill>
        <p:spPr>
          <a:xfrm>
            <a:off x="5021785" y="3735684"/>
            <a:ext cx="3977979" cy="2295173"/>
          </a:xfrm>
          <a:prstGeom prst="rect">
            <a:avLst/>
          </a:prstGeom>
        </p:spPr>
      </p:pic>
      <p:sp>
        <p:nvSpPr>
          <p:cNvPr id="7" name="Заголовок 1">
            <a:extLst>
              <a:ext uri="{FF2B5EF4-FFF2-40B4-BE49-F238E27FC236}">
                <a16:creationId xmlns:a16="http://schemas.microsoft.com/office/drawing/2014/main" id="{905C3010-C3C1-8183-5F8E-35006D09BAD2}"/>
              </a:ext>
            </a:extLst>
          </p:cNvPr>
          <p:cNvSpPr txBox="1">
            <a:spLocks/>
          </p:cNvSpPr>
          <p:nvPr/>
        </p:nvSpPr>
        <p:spPr>
          <a:xfrm>
            <a:off x="0" y="0"/>
            <a:ext cx="9144000" cy="50292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b="1">
                <a:solidFill>
                  <a:schemeClr val="bg1"/>
                </a:solidFill>
                <a:latin typeface="Verdana" panose="020B0604030504040204" pitchFamily="34" charset="0"/>
                <a:ea typeface="Verdana" panose="020B0604030504040204" pitchFamily="34" charset="0"/>
              </a:rPr>
              <a:t>Asbestos roofing: Handling rules</a:t>
            </a:r>
            <a:endParaRPr lang="uk-UA" sz="1800" b="1">
              <a:solidFill>
                <a:schemeClr val="bg1"/>
              </a:solidFill>
              <a:latin typeface="Verdana" panose="020B0604030504040204" pitchFamily="34" charset="0"/>
              <a:ea typeface="Verdana" panose="020B0604030504040204" pitchFamily="34" charset="0"/>
            </a:endParaRPr>
          </a:p>
          <a:p>
            <a:pPr algn="ctr" fontAlgn="auto">
              <a:spcAft>
                <a:spcPts val="0"/>
              </a:spcAft>
            </a:pPr>
            <a:r>
              <a:rPr lang="ru-RU" sz="1800" b="1">
                <a:solidFill>
                  <a:schemeClr val="bg1"/>
                </a:solidFill>
                <a:latin typeface="Verdana" panose="020B0604030504040204" pitchFamily="34" charset="0"/>
                <a:ea typeface="Verdana" panose="020B0604030504040204" pitchFamily="34" charset="0"/>
              </a:rPr>
              <a:t>Покрівлі з азбесту.Правила поводження</a:t>
            </a:r>
          </a:p>
        </p:txBody>
      </p:sp>
      <p:pic>
        <p:nvPicPr>
          <p:cNvPr id="9" name="Picture 8">
            <a:extLst>
              <a:ext uri="{FF2B5EF4-FFF2-40B4-BE49-F238E27FC236}">
                <a16:creationId xmlns:a16="http://schemas.microsoft.com/office/drawing/2014/main" id="{1619B913-AB82-9745-9949-8E066AD23FBC}"/>
              </a:ext>
            </a:extLst>
          </p:cNvPr>
          <p:cNvPicPr>
            <a:picLocks noChangeAspect="1"/>
          </p:cNvPicPr>
          <p:nvPr/>
        </p:nvPicPr>
        <p:blipFill>
          <a:blip r:embed="rId6"/>
          <a:stretch>
            <a:fillRect/>
          </a:stretch>
        </p:blipFill>
        <p:spPr>
          <a:xfrm>
            <a:off x="94682" y="3749040"/>
            <a:ext cx="4446888" cy="2337733"/>
          </a:xfrm>
          <a:prstGeom prst="rect">
            <a:avLst/>
          </a:prstGeom>
        </p:spPr>
      </p:pic>
      <p:sp>
        <p:nvSpPr>
          <p:cNvPr id="10" name="TextBox 9">
            <a:extLst>
              <a:ext uri="{FF2B5EF4-FFF2-40B4-BE49-F238E27FC236}">
                <a16:creationId xmlns:a16="http://schemas.microsoft.com/office/drawing/2014/main" id="{AADEDA79-C047-59BE-1C33-12D52473BF65}"/>
              </a:ext>
            </a:extLst>
          </p:cNvPr>
          <p:cNvSpPr txBox="1"/>
          <p:nvPr/>
        </p:nvSpPr>
        <p:spPr>
          <a:xfrm>
            <a:off x="3530927" y="803080"/>
            <a:ext cx="3435929" cy="923330"/>
          </a:xfrm>
          <a:prstGeom prst="rect">
            <a:avLst/>
          </a:prstGeom>
          <a:solidFill>
            <a:srgbClr val="640811"/>
          </a:solidFill>
        </p:spPr>
        <p:txBody>
          <a:bodyPr wrap="square">
            <a:spAutoFit/>
          </a:bodyPr>
          <a:lstStyle/>
          <a:p>
            <a:pPr algn="ctr"/>
            <a:r>
              <a:rPr lang="en-US">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Shelter Cluster recommendations on asbestos, p.38, available at the </a:t>
            </a:r>
            <a:r>
              <a:rPr lang="en-US" b="1">
                <a:solidFill>
                  <a:schemeClr val="bg1"/>
                </a:solidFill>
                <a:latin typeface="Calibri Light" panose="020F0302020204030204" pitchFamily="34" charset="0"/>
                <a:ea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link.</a:t>
            </a:r>
            <a:endPar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6841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3AA9-575A-D008-3E89-82BEEB8D41AB}"/>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4E60BC05-25B7-D1F2-371B-59E9221BB2AD}"/>
              </a:ext>
            </a:extLst>
          </p:cNvPr>
          <p:cNvSpPr txBox="1">
            <a:spLocks/>
          </p:cNvSpPr>
          <p:nvPr/>
        </p:nvSpPr>
        <p:spPr>
          <a:xfrm>
            <a:off x="0" y="1"/>
            <a:ext cx="9144000" cy="718456"/>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1800" b="1">
                <a:solidFill>
                  <a:schemeClr val="bg1"/>
                </a:solidFill>
                <a:latin typeface="Verdana" panose="020B0604030504040204" pitchFamily="34" charset="0"/>
                <a:ea typeface="Verdana" panose="020B0604030504040204" pitchFamily="34" charset="0"/>
              </a:rPr>
              <a:t>Humanitarian Repair of Social Facilities</a:t>
            </a:r>
            <a:r>
              <a:rPr lang="uk-UA" sz="1800" b="1">
                <a:solidFill>
                  <a:schemeClr val="bg1"/>
                </a:solidFill>
                <a:latin typeface="Verdana" panose="020B0604030504040204" pitchFamily="34" charset="0"/>
                <a:ea typeface="Verdana" panose="020B0604030504040204" pitchFamily="34" charset="0"/>
              </a:rPr>
              <a:t>. </a:t>
            </a:r>
          </a:p>
          <a:p>
            <a:pPr algn="ctr" fontAlgn="auto">
              <a:spcAft>
                <a:spcPts val="0"/>
              </a:spcAft>
            </a:pPr>
            <a:r>
              <a:rPr lang="uk-UA" sz="1800" b="1">
                <a:solidFill>
                  <a:schemeClr val="bg1"/>
                </a:solidFill>
                <a:latin typeface="Verdana" panose="020B0604030504040204" pitchFamily="34" charset="0"/>
                <a:ea typeface="Verdana" panose="020B0604030504040204" pitchFamily="34" charset="0"/>
              </a:rPr>
              <a:t>Ремонти об'єктів соціальної інфраструктури </a:t>
            </a:r>
            <a:endParaRPr lang="en-US" sz="1800" b="1">
              <a:solidFill>
                <a:schemeClr val="bg1"/>
              </a:solidFill>
              <a:latin typeface="Verdana" panose="020B0604030504040204" pitchFamily="34" charset="0"/>
              <a:ea typeface="Verdana" panose="020B0604030504040204" pitchFamily="34" charset="0"/>
            </a:endParaRPr>
          </a:p>
        </p:txBody>
      </p:sp>
      <p:sp>
        <p:nvSpPr>
          <p:cNvPr id="7" name="Заголовок 1">
            <a:extLst>
              <a:ext uri="{FF2B5EF4-FFF2-40B4-BE49-F238E27FC236}">
                <a16:creationId xmlns:a16="http://schemas.microsoft.com/office/drawing/2014/main" id="{B65ED00E-A84E-FCD8-0FAB-45034D305BA8}"/>
              </a:ext>
            </a:extLst>
          </p:cNvPr>
          <p:cNvSpPr txBox="1">
            <a:spLocks/>
          </p:cNvSpPr>
          <p:nvPr/>
        </p:nvSpPr>
        <p:spPr>
          <a:xfrm>
            <a:off x="152402" y="3635829"/>
            <a:ext cx="3156856" cy="1984697"/>
          </a:xfrm>
          <a:prstGeom prst="rect">
            <a:avLst/>
          </a:prstGeom>
          <a:solidFill>
            <a:srgbClr val="978B82"/>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uk-UA" sz="1800">
                <a:solidFill>
                  <a:schemeClr val="bg1"/>
                </a:solidFill>
                <a:ea typeface="Verdana" panose="020B0604030504040204" pitchFamily="34" charset="0"/>
              </a:rPr>
              <a:t>Рекомендована вартість</a:t>
            </a:r>
            <a:r>
              <a:rPr lang="en-US" sz="1800">
                <a:solidFill>
                  <a:schemeClr val="bg1"/>
                </a:solidFill>
                <a:ea typeface="Verdana" panose="020B0604030504040204" pitchFamily="34" charset="0"/>
              </a:rPr>
              <a:t>:</a:t>
            </a:r>
            <a:endParaRPr lang="uk-UA" sz="1800">
              <a:solidFill>
                <a:schemeClr val="bg1"/>
              </a:solidFill>
              <a:ea typeface="Verdana" panose="020B0604030504040204" pitchFamily="34" charset="0"/>
            </a:endParaRPr>
          </a:p>
          <a:p>
            <a:pPr algn="ctr" fontAlgn="auto">
              <a:spcAft>
                <a:spcPts val="0"/>
              </a:spcAft>
            </a:pPr>
            <a:endParaRPr lang="uk-UA" sz="2000" b="1">
              <a:solidFill>
                <a:schemeClr val="bg1"/>
              </a:solidFill>
              <a:ea typeface="Verdana" panose="020B0604030504040204" pitchFamily="34" charset="0"/>
            </a:endParaRPr>
          </a:p>
          <a:p>
            <a:pPr algn="ctr" fontAlgn="auto">
              <a:spcAft>
                <a:spcPts val="0"/>
              </a:spcAft>
            </a:pPr>
            <a:r>
              <a:rPr lang="uk-UA" sz="2400" b="1">
                <a:solidFill>
                  <a:schemeClr val="bg1"/>
                </a:solidFill>
                <a:ea typeface="Verdana" panose="020B0604030504040204" pitchFamily="34" charset="0"/>
              </a:rPr>
              <a:t> $204 </a:t>
            </a:r>
            <a:r>
              <a:rPr lang="en-US" sz="2400">
                <a:solidFill>
                  <a:schemeClr val="bg1"/>
                </a:solidFill>
                <a:ea typeface="Verdana" panose="020B0604030504040204" pitchFamily="34" charset="0"/>
              </a:rPr>
              <a:t>USD/</a:t>
            </a:r>
            <a:r>
              <a:rPr lang="uk-UA" sz="2400">
                <a:solidFill>
                  <a:schemeClr val="bg1"/>
                </a:solidFill>
                <a:ea typeface="Verdana" panose="020B0604030504040204" pitchFamily="34" charset="0"/>
              </a:rPr>
              <a:t>бенефіціара</a:t>
            </a:r>
          </a:p>
        </p:txBody>
      </p:sp>
      <p:sp>
        <p:nvSpPr>
          <p:cNvPr id="16" name="Заголовок 1">
            <a:extLst>
              <a:ext uri="{FF2B5EF4-FFF2-40B4-BE49-F238E27FC236}">
                <a16:creationId xmlns:a16="http://schemas.microsoft.com/office/drawing/2014/main" id="{98FB7DFD-3BA1-6F7F-FBBA-9C768B10098A}"/>
              </a:ext>
            </a:extLst>
          </p:cNvPr>
          <p:cNvSpPr txBox="1">
            <a:spLocks/>
          </p:cNvSpPr>
          <p:nvPr/>
        </p:nvSpPr>
        <p:spPr>
          <a:xfrm>
            <a:off x="3853543" y="3573439"/>
            <a:ext cx="5127171" cy="882315"/>
          </a:xfrm>
          <a:prstGeom prst="rect">
            <a:avLst/>
          </a:prstGeom>
          <a:solidFill>
            <a:srgbClr val="978B82"/>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ru-RU" sz="1800">
                <a:solidFill>
                  <a:schemeClr val="bg1"/>
                </a:solidFill>
                <a:ea typeface="Verdana" panose="020B0604030504040204" pitchFamily="34" charset="0"/>
              </a:rPr>
              <a:t>Формула для розрахунку кількості бенефіціарів для звітування</a:t>
            </a:r>
            <a:endParaRPr lang="en-US" sz="1800">
              <a:solidFill>
                <a:schemeClr val="bg1"/>
              </a:solidFill>
              <a:ea typeface="Verdana" panose="020B0604030504040204" pitchFamily="34" charset="0"/>
            </a:endParaRPr>
          </a:p>
          <a:p>
            <a:pPr algn="ctr" fontAlgn="auto">
              <a:spcAft>
                <a:spcPts val="0"/>
              </a:spcAft>
            </a:pPr>
            <a:r>
              <a:rPr lang="ru-RU" sz="2000">
                <a:solidFill>
                  <a:schemeClr val="bg1"/>
                </a:solidFill>
                <a:ea typeface="Verdana" panose="020B0604030504040204" pitchFamily="34" charset="0"/>
              </a:rPr>
              <a:t> </a:t>
            </a:r>
            <a:r>
              <a:rPr lang="ru-RU" sz="2000" b="1">
                <a:solidFill>
                  <a:schemeClr val="bg1"/>
                </a:solidFill>
                <a:ea typeface="Verdana" panose="020B0604030504040204" pitchFamily="34" charset="0"/>
              </a:rPr>
              <a:t>(</a:t>
            </a:r>
            <a:r>
              <a:rPr lang="en-US" sz="2000" b="1">
                <a:solidFill>
                  <a:schemeClr val="bg1"/>
                </a:solidFill>
                <a:ea typeface="Verdana" panose="020B0604030504040204" pitchFamily="34" charset="0"/>
              </a:rPr>
              <a:t>Activity Info)</a:t>
            </a:r>
            <a:r>
              <a:rPr lang="ru-RU" sz="2000">
                <a:solidFill>
                  <a:schemeClr val="bg1"/>
                </a:solidFill>
                <a:ea typeface="Verdana" panose="020B0604030504040204" pitchFamily="34" charset="0"/>
              </a:rPr>
              <a:t>: </a:t>
            </a:r>
            <a:endParaRPr lang="uk-UA" sz="2400">
              <a:solidFill>
                <a:schemeClr val="bg1"/>
              </a:solidFill>
              <a:ea typeface="Verdana" panose="020B0604030504040204" pitchFamily="34" charset="0"/>
            </a:endParaRPr>
          </a:p>
        </p:txBody>
      </p:sp>
      <p:sp>
        <p:nvSpPr>
          <p:cNvPr id="17" name="Заголовок 1">
            <a:extLst>
              <a:ext uri="{FF2B5EF4-FFF2-40B4-BE49-F238E27FC236}">
                <a16:creationId xmlns:a16="http://schemas.microsoft.com/office/drawing/2014/main" id="{28DD7FB3-D773-8D7F-BAB6-F6779D1F7906}"/>
              </a:ext>
            </a:extLst>
          </p:cNvPr>
          <p:cNvSpPr txBox="1">
            <a:spLocks/>
          </p:cNvSpPr>
          <p:nvPr/>
        </p:nvSpPr>
        <p:spPr>
          <a:xfrm>
            <a:off x="3842659" y="4749096"/>
            <a:ext cx="1447799" cy="882315"/>
          </a:xfrm>
          <a:prstGeom prst="rect">
            <a:avLst/>
          </a:prstGeom>
          <a:solidFill>
            <a:srgbClr val="978B82"/>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uk-UA" sz="1800">
                <a:solidFill>
                  <a:schemeClr val="bg1"/>
                </a:solidFill>
                <a:ea typeface="Verdana" panose="020B0604030504040204" pitchFamily="34" charset="0"/>
              </a:rPr>
              <a:t>Кількість</a:t>
            </a:r>
          </a:p>
          <a:p>
            <a:pPr algn="ctr" fontAlgn="auto">
              <a:spcAft>
                <a:spcPts val="0"/>
              </a:spcAft>
            </a:pPr>
            <a:r>
              <a:rPr lang="uk-UA" sz="1800">
                <a:solidFill>
                  <a:schemeClr val="bg1"/>
                </a:solidFill>
                <a:ea typeface="Verdana" panose="020B0604030504040204" pitchFamily="34" charset="0"/>
              </a:rPr>
              <a:t>осіб</a:t>
            </a:r>
          </a:p>
        </p:txBody>
      </p:sp>
      <p:sp>
        <p:nvSpPr>
          <p:cNvPr id="18" name="Заголовок 1">
            <a:extLst>
              <a:ext uri="{FF2B5EF4-FFF2-40B4-BE49-F238E27FC236}">
                <a16:creationId xmlns:a16="http://schemas.microsoft.com/office/drawing/2014/main" id="{4849EC97-D7FE-1301-43E2-CEFBCCE4FE74}"/>
              </a:ext>
            </a:extLst>
          </p:cNvPr>
          <p:cNvSpPr txBox="1">
            <a:spLocks/>
          </p:cNvSpPr>
          <p:nvPr/>
        </p:nvSpPr>
        <p:spPr>
          <a:xfrm>
            <a:off x="5660573" y="4770867"/>
            <a:ext cx="1447799" cy="882315"/>
          </a:xfrm>
          <a:prstGeom prst="rect">
            <a:avLst/>
          </a:prstGeom>
          <a:solidFill>
            <a:srgbClr val="978B82"/>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uk-UA" sz="1800">
                <a:solidFill>
                  <a:schemeClr val="bg1"/>
                </a:solidFill>
                <a:ea typeface="Verdana" panose="020B0604030504040204" pitchFamily="34" charset="0"/>
              </a:rPr>
              <a:t>Загальна сума витрат</a:t>
            </a:r>
            <a:r>
              <a:rPr lang="uk-UA" sz="1800" b="1">
                <a:solidFill>
                  <a:schemeClr val="bg1"/>
                </a:solidFill>
                <a:ea typeface="Verdana" panose="020B0604030504040204" pitchFamily="34" charset="0"/>
              </a:rPr>
              <a:t>, </a:t>
            </a:r>
            <a:r>
              <a:rPr lang="af-ZA" sz="2000" b="1">
                <a:solidFill>
                  <a:schemeClr val="bg1"/>
                </a:solidFill>
                <a:ea typeface="Verdana" panose="020B0604030504040204" pitchFamily="34" charset="0"/>
              </a:rPr>
              <a:t>USD</a:t>
            </a:r>
          </a:p>
        </p:txBody>
      </p:sp>
      <p:sp>
        <p:nvSpPr>
          <p:cNvPr id="19" name="Заголовок 1">
            <a:extLst>
              <a:ext uri="{FF2B5EF4-FFF2-40B4-BE49-F238E27FC236}">
                <a16:creationId xmlns:a16="http://schemas.microsoft.com/office/drawing/2014/main" id="{97A5C24B-FD74-3947-274D-4B3753358C94}"/>
              </a:ext>
            </a:extLst>
          </p:cNvPr>
          <p:cNvSpPr txBox="1">
            <a:spLocks/>
          </p:cNvSpPr>
          <p:nvPr/>
        </p:nvSpPr>
        <p:spPr>
          <a:xfrm>
            <a:off x="7554688" y="4759981"/>
            <a:ext cx="1447799" cy="882315"/>
          </a:xfrm>
          <a:prstGeom prst="rect">
            <a:avLst/>
          </a:prstGeom>
          <a:solidFill>
            <a:srgbClr val="978B82"/>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uk-UA" sz="2000" b="1">
                <a:solidFill>
                  <a:schemeClr val="bg1"/>
                </a:solidFill>
                <a:ea typeface="Verdana" panose="020B0604030504040204" pitchFamily="34" charset="0"/>
              </a:rPr>
              <a:t>204 </a:t>
            </a:r>
            <a:r>
              <a:rPr lang="en-US" sz="2000" b="1">
                <a:solidFill>
                  <a:schemeClr val="bg1"/>
                </a:solidFill>
                <a:ea typeface="Verdana" panose="020B0604030504040204" pitchFamily="34" charset="0"/>
              </a:rPr>
              <a:t>USD</a:t>
            </a:r>
            <a:endParaRPr lang="uk-UA" sz="2400">
              <a:solidFill>
                <a:schemeClr val="bg1"/>
              </a:solidFill>
              <a:ea typeface="Verdana" panose="020B0604030504040204" pitchFamily="34" charset="0"/>
            </a:endParaRPr>
          </a:p>
        </p:txBody>
      </p:sp>
      <p:sp>
        <p:nvSpPr>
          <p:cNvPr id="20" name="Equals 19">
            <a:extLst>
              <a:ext uri="{FF2B5EF4-FFF2-40B4-BE49-F238E27FC236}">
                <a16:creationId xmlns:a16="http://schemas.microsoft.com/office/drawing/2014/main" id="{7833F8EA-F250-E35D-2093-7AB1AC8CE961}"/>
              </a:ext>
            </a:extLst>
          </p:cNvPr>
          <p:cNvSpPr/>
          <p:nvPr/>
        </p:nvSpPr>
        <p:spPr>
          <a:xfrm>
            <a:off x="5138057" y="5159829"/>
            <a:ext cx="642258" cy="239485"/>
          </a:xfrm>
          <a:prstGeom prst="mathEqual">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uk-UA">
              <a:ln>
                <a:solidFill>
                  <a:schemeClr val="bg1"/>
                </a:solidFill>
              </a:ln>
              <a:solidFill>
                <a:sysClr val="windowText" lastClr="000000"/>
              </a:solidFill>
            </a:endParaRPr>
          </a:p>
        </p:txBody>
      </p:sp>
      <p:sp>
        <p:nvSpPr>
          <p:cNvPr id="21" name="Division Sign 20">
            <a:extLst>
              <a:ext uri="{FF2B5EF4-FFF2-40B4-BE49-F238E27FC236}">
                <a16:creationId xmlns:a16="http://schemas.microsoft.com/office/drawing/2014/main" id="{591CD4E8-1120-3D24-D358-6730CBD0B33D}"/>
              </a:ext>
            </a:extLst>
          </p:cNvPr>
          <p:cNvSpPr/>
          <p:nvPr/>
        </p:nvSpPr>
        <p:spPr>
          <a:xfrm>
            <a:off x="7206342" y="5083629"/>
            <a:ext cx="391886" cy="293914"/>
          </a:xfrm>
          <a:prstGeom prst="mathDivide">
            <a:avLst/>
          </a:prstGeom>
          <a:solidFill>
            <a:schemeClr val="tx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uk-UA">
              <a:solidFill>
                <a:sysClr val="windowText" lastClr="000000"/>
              </a:solidFill>
            </a:endParaRPr>
          </a:p>
        </p:txBody>
      </p:sp>
      <p:sp>
        <p:nvSpPr>
          <p:cNvPr id="22" name="Заголовок 1">
            <a:extLst>
              <a:ext uri="{FF2B5EF4-FFF2-40B4-BE49-F238E27FC236}">
                <a16:creationId xmlns:a16="http://schemas.microsoft.com/office/drawing/2014/main" id="{AAC0450D-BF47-15AE-DD57-279E52092502}"/>
              </a:ext>
            </a:extLst>
          </p:cNvPr>
          <p:cNvSpPr txBox="1">
            <a:spLocks/>
          </p:cNvSpPr>
          <p:nvPr/>
        </p:nvSpPr>
        <p:spPr>
          <a:xfrm>
            <a:off x="141515" y="783772"/>
            <a:ext cx="3189513" cy="1984697"/>
          </a:xfrm>
          <a:prstGeom prst="rect">
            <a:avLst/>
          </a:prstGeom>
          <a:solidFill>
            <a:srgbClr val="B8A999"/>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ea typeface="Verdana" panose="020B0604030504040204" pitchFamily="34" charset="0"/>
              </a:rPr>
              <a:t>Recommended cost:</a:t>
            </a:r>
            <a:endParaRPr lang="uk-UA" sz="1800">
              <a:ea typeface="Verdana" panose="020B0604030504040204" pitchFamily="34" charset="0"/>
            </a:endParaRPr>
          </a:p>
          <a:p>
            <a:pPr algn="ctr" fontAlgn="auto">
              <a:spcAft>
                <a:spcPts val="0"/>
              </a:spcAft>
            </a:pPr>
            <a:endParaRPr lang="uk-UA" sz="2000" b="1">
              <a:ea typeface="Verdana" panose="020B0604030504040204" pitchFamily="34" charset="0"/>
            </a:endParaRPr>
          </a:p>
          <a:p>
            <a:pPr algn="ctr" fontAlgn="auto">
              <a:spcAft>
                <a:spcPts val="0"/>
              </a:spcAft>
            </a:pPr>
            <a:r>
              <a:rPr lang="uk-UA" sz="2400" b="1">
                <a:ea typeface="Verdana" panose="020B0604030504040204" pitchFamily="34" charset="0"/>
              </a:rPr>
              <a:t> $204 </a:t>
            </a:r>
            <a:r>
              <a:rPr lang="en-US" sz="2400">
                <a:ea typeface="Verdana" panose="020B0604030504040204" pitchFamily="34" charset="0"/>
              </a:rPr>
              <a:t>USD/</a:t>
            </a:r>
            <a:r>
              <a:rPr lang="af-ZA" sz="2400">
                <a:ea typeface="Verdana" panose="020B0604030504040204" pitchFamily="34" charset="0"/>
              </a:rPr>
              <a:t>beneficiary</a:t>
            </a:r>
            <a:endParaRPr lang="uk-UA" sz="2400">
              <a:ea typeface="Verdana" panose="020B0604030504040204" pitchFamily="34" charset="0"/>
            </a:endParaRPr>
          </a:p>
        </p:txBody>
      </p:sp>
      <p:sp>
        <p:nvSpPr>
          <p:cNvPr id="23" name="Заголовок 1">
            <a:extLst>
              <a:ext uri="{FF2B5EF4-FFF2-40B4-BE49-F238E27FC236}">
                <a16:creationId xmlns:a16="http://schemas.microsoft.com/office/drawing/2014/main" id="{2FAA06B7-321F-353C-CE13-A06EFC4211D4}"/>
              </a:ext>
            </a:extLst>
          </p:cNvPr>
          <p:cNvSpPr txBox="1">
            <a:spLocks/>
          </p:cNvSpPr>
          <p:nvPr/>
        </p:nvSpPr>
        <p:spPr>
          <a:xfrm>
            <a:off x="3831771" y="797582"/>
            <a:ext cx="5159833" cy="882315"/>
          </a:xfrm>
          <a:prstGeom prst="rect">
            <a:avLst/>
          </a:prstGeom>
          <a:solidFill>
            <a:srgbClr val="B8A999"/>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1800">
                <a:ea typeface="Verdana" panose="020B0604030504040204" pitchFamily="34" charset="0"/>
              </a:rPr>
              <a:t>Formula for calculating the number of beneficiaries for reporting purposes</a:t>
            </a:r>
          </a:p>
          <a:p>
            <a:pPr algn="ctr" fontAlgn="auto">
              <a:spcAft>
                <a:spcPts val="0"/>
              </a:spcAft>
            </a:pPr>
            <a:r>
              <a:rPr lang="ru-RU" sz="2000">
                <a:ea typeface="Verdana" panose="020B0604030504040204" pitchFamily="34" charset="0"/>
              </a:rPr>
              <a:t> </a:t>
            </a:r>
            <a:r>
              <a:rPr lang="ru-RU" sz="2000" b="1">
                <a:ea typeface="Verdana" panose="020B0604030504040204" pitchFamily="34" charset="0"/>
              </a:rPr>
              <a:t>(</a:t>
            </a:r>
            <a:r>
              <a:rPr lang="en-US" sz="2000" b="1">
                <a:ea typeface="Verdana" panose="020B0604030504040204" pitchFamily="34" charset="0"/>
              </a:rPr>
              <a:t>Activity Info)</a:t>
            </a:r>
            <a:r>
              <a:rPr lang="ru-RU" sz="2000">
                <a:ea typeface="Verdana" panose="020B0604030504040204" pitchFamily="34" charset="0"/>
              </a:rPr>
              <a:t>: </a:t>
            </a:r>
            <a:endParaRPr lang="uk-UA" sz="2400">
              <a:ea typeface="Verdana" panose="020B0604030504040204" pitchFamily="34" charset="0"/>
            </a:endParaRPr>
          </a:p>
        </p:txBody>
      </p:sp>
      <p:sp>
        <p:nvSpPr>
          <p:cNvPr id="24" name="Заголовок 1">
            <a:extLst>
              <a:ext uri="{FF2B5EF4-FFF2-40B4-BE49-F238E27FC236}">
                <a16:creationId xmlns:a16="http://schemas.microsoft.com/office/drawing/2014/main" id="{0FCBB52E-F821-D92A-FD13-CA53898AB232}"/>
              </a:ext>
            </a:extLst>
          </p:cNvPr>
          <p:cNvSpPr txBox="1">
            <a:spLocks/>
          </p:cNvSpPr>
          <p:nvPr/>
        </p:nvSpPr>
        <p:spPr>
          <a:xfrm>
            <a:off x="3831772" y="1951467"/>
            <a:ext cx="1447799" cy="882315"/>
          </a:xfrm>
          <a:prstGeom prst="rect">
            <a:avLst/>
          </a:prstGeom>
          <a:solidFill>
            <a:srgbClr val="B8A999"/>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ea typeface="Verdana" panose="020B0604030504040204" pitchFamily="34" charset="0"/>
              </a:rPr>
              <a:t>Number of persons</a:t>
            </a:r>
            <a:endParaRPr lang="uk-UA" sz="1800">
              <a:ea typeface="Verdana" panose="020B0604030504040204" pitchFamily="34" charset="0"/>
            </a:endParaRPr>
          </a:p>
        </p:txBody>
      </p:sp>
      <p:sp>
        <p:nvSpPr>
          <p:cNvPr id="25" name="Заголовок 1">
            <a:extLst>
              <a:ext uri="{FF2B5EF4-FFF2-40B4-BE49-F238E27FC236}">
                <a16:creationId xmlns:a16="http://schemas.microsoft.com/office/drawing/2014/main" id="{78741D77-2E93-DCCA-6432-EEC63F84C5DE}"/>
              </a:ext>
            </a:extLst>
          </p:cNvPr>
          <p:cNvSpPr txBox="1">
            <a:spLocks/>
          </p:cNvSpPr>
          <p:nvPr/>
        </p:nvSpPr>
        <p:spPr>
          <a:xfrm>
            <a:off x="5671457" y="1929695"/>
            <a:ext cx="1447799" cy="882315"/>
          </a:xfrm>
          <a:prstGeom prst="rect">
            <a:avLst/>
          </a:prstGeom>
          <a:solidFill>
            <a:srgbClr val="B8A999"/>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ea typeface="Verdana" panose="020B0604030504040204" pitchFamily="34" charset="0"/>
              </a:rPr>
              <a:t>Total expenses</a:t>
            </a:r>
            <a:r>
              <a:rPr lang="uk-UA" sz="1800" b="1">
                <a:ea typeface="Verdana" panose="020B0604030504040204" pitchFamily="34" charset="0"/>
              </a:rPr>
              <a:t>, </a:t>
            </a:r>
            <a:r>
              <a:rPr lang="af-ZA" sz="2000" b="1">
                <a:ea typeface="Verdana" panose="020B0604030504040204" pitchFamily="34" charset="0"/>
              </a:rPr>
              <a:t>USD</a:t>
            </a:r>
          </a:p>
        </p:txBody>
      </p:sp>
      <p:sp>
        <p:nvSpPr>
          <p:cNvPr id="26" name="Заголовок 1">
            <a:extLst>
              <a:ext uri="{FF2B5EF4-FFF2-40B4-BE49-F238E27FC236}">
                <a16:creationId xmlns:a16="http://schemas.microsoft.com/office/drawing/2014/main" id="{D3281407-681F-00B8-D942-A0009741431E}"/>
              </a:ext>
            </a:extLst>
          </p:cNvPr>
          <p:cNvSpPr txBox="1">
            <a:spLocks/>
          </p:cNvSpPr>
          <p:nvPr/>
        </p:nvSpPr>
        <p:spPr>
          <a:xfrm>
            <a:off x="7511147" y="1929696"/>
            <a:ext cx="1447799" cy="882315"/>
          </a:xfrm>
          <a:prstGeom prst="rect">
            <a:avLst/>
          </a:prstGeom>
          <a:solidFill>
            <a:srgbClr val="B8A999"/>
          </a:solidFill>
          <a:ln>
            <a:solidFill>
              <a:srgbClr val="640811"/>
            </a:solidFill>
          </a:ln>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uk-UA" sz="2000" b="1">
                <a:ea typeface="Verdana" panose="020B0604030504040204" pitchFamily="34" charset="0"/>
              </a:rPr>
              <a:t>204 </a:t>
            </a:r>
            <a:r>
              <a:rPr lang="en-US" sz="2000" b="1">
                <a:ea typeface="Verdana" panose="020B0604030504040204" pitchFamily="34" charset="0"/>
              </a:rPr>
              <a:t>USD</a:t>
            </a:r>
            <a:endParaRPr lang="uk-UA" sz="2400">
              <a:ea typeface="Verdana" panose="020B0604030504040204" pitchFamily="34" charset="0"/>
            </a:endParaRPr>
          </a:p>
        </p:txBody>
      </p:sp>
      <p:sp>
        <p:nvSpPr>
          <p:cNvPr id="27" name="Equals 26">
            <a:extLst>
              <a:ext uri="{FF2B5EF4-FFF2-40B4-BE49-F238E27FC236}">
                <a16:creationId xmlns:a16="http://schemas.microsoft.com/office/drawing/2014/main" id="{99612C83-689E-9948-0910-1B229BC2DAB9}"/>
              </a:ext>
            </a:extLst>
          </p:cNvPr>
          <p:cNvSpPr/>
          <p:nvPr/>
        </p:nvSpPr>
        <p:spPr>
          <a:xfrm>
            <a:off x="5148943" y="2231572"/>
            <a:ext cx="642258" cy="239485"/>
          </a:xfrm>
          <a:prstGeom prst="mathEqual">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uk-UA">
              <a:ln>
                <a:solidFill>
                  <a:schemeClr val="bg1"/>
                </a:solidFill>
              </a:ln>
              <a:solidFill>
                <a:sysClr val="windowText" lastClr="000000"/>
              </a:solidFill>
            </a:endParaRPr>
          </a:p>
        </p:txBody>
      </p:sp>
      <p:sp>
        <p:nvSpPr>
          <p:cNvPr id="28" name="Division Sign 27">
            <a:extLst>
              <a:ext uri="{FF2B5EF4-FFF2-40B4-BE49-F238E27FC236}">
                <a16:creationId xmlns:a16="http://schemas.microsoft.com/office/drawing/2014/main" id="{EA63A7FB-4AB0-EAC5-549E-96E1167C8370}"/>
              </a:ext>
            </a:extLst>
          </p:cNvPr>
          <p:cNvSpPr/>
          <p:nvPr/>
        </p:nvSpPr>
        <p:spPr>
          <a:xfrm>
            <a:off x="7097485" y="2220686"/>
            <a:ext cx="391886" cy="293914"/>
          </a:xfrm>
          <a:prstGeom prst="mathDivide">
            <a:avLst/>
          </a:prstGeom>
          <a:solidFill>
            <a:schemeClr val="tx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uk-UA">
              <a:solidFill>
                <a:sysClr val="windowText" lastClr="000000"/>
              </a:solidFill>
            </a:endParaRPr>
          </a:p>
        </p:txBody>
      </p:sp>
    </p:spTree>
    <p:extLst>
      <p:ext uri="{BB962C8B-B14F-4D97-AF65-F5344CB8AC3E}">
        <p14:creationId xmlns:p14="http://schemas.microsoft.com/office/powerpoint/2010/main" val="86461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C405-6348-589C-B487-AD2024A11CB3}"/>
              </a:ext>
            </a:extLst>
          </p:cNvPr>
          <p:cNvSpPr>
            <a:spLocks noGrp="1"/>
          </p:cNvSpPr>
          <p:nvPr>
            <p:ph type="title"/>
          </p:nvPr>
        </p:nvSpPr>
        <p:spPr>
          <a:xfrm>
            <a:off x="5619565" y="2467993"/>
            <a:ext cx="3313591" cy="1376040"/>
          </a:xfrm>
        </p:spPr>
        <p:txBody>
          <a:bodyPr/>
          <a:lstStyle/>
          <a:p>
            <a:r>
              <a:rPr lang="en-US" sz="2000"/>
              <a:t>Make your presence known/</a:t>
            </a:r>
            <a:br>
              <a:rPr lang="en-US" sz="2000"/>
            </a:br>
            <a:r>
              <a:rPr lang="uk-UA" sz="2000"/>
              <a:t>Я тут був(була)</a:t>
            </a:r>
            <a:endParaRPr lang="en-US" sz="2000"/>
          </a:p>
        </p:txBody>
      </p:sp>
      <p:pic>
        <p:nvPicPr>
          <p:cNvPr id="6" name="Picture 5" descr="A qr code on a white background&#10;&#10;Description automatically generated">
            <a:extLst>
              <a:ext uri="{FF2B5EF4-FFF2-40B4-BE49-F238E27FC236}">
                <a16:creationId xmlns:a16="http://schemas.microsoft.com/office/drawing/2014/main" id="{2F2B99FA-6A26-73CF-FDB5-4B935B151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44" y="1225118"/>
            <a:ext cx="4085948" cy="4261282"/>
          </a:xfrm>
          <a:prstGeom prst="rect">
            <a:avLst/>
          </a:prstGeom>
        </p:spPr>
      </p:pic>
      <p:sp>
        <p:nvSpPr>
          <p:cNvPr id="7" name="Arrow: Left 6">
            <a:extLst>
              <a:ext uri="{FF2B5EF4-FFF2-40B4-BE49-F238E27FC236}">
                <a16:creationId xmlns:a16="http://schemas.microsoft.com/office/drawing/2014/main" id="{606F8894-3567-E4F9-0DBE-41E37C01E391}"/>
              </a:ext>
            </a:extLst>
          </p:cNvPr>
          <p:cNvSpPr/>
          <p:nvPr/>
        </p:nvSpPr>
        <p:spPr>
          <a:xfrm>
            <a:off x="4425518" y="3033945"/>
            <a:ext cx="1065321" cy="395055"/>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77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9DF9673-5EB9-BCC2-0892-55993A5AF186}"/>
              </a:ext>
            </a:extLst>
          </p:cNvPr>
          <p:cNvSpPr txBox="1">
            <a:spLocks/>
          </p:cNvSpPr>
          <p:nvPr/>
        </p:nvSpPr>
        <p:spPr>
          <a:xfrm>
            <a:off x="0" y="0"/>
            <a:ext cx="9144000" cy="50292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b="1">
                <a:solidFill>
                  <a:schemeClr val="bg1"/>
                </a:solidFill>
                <a:latin typeface="Verdana" panose="020B0604030504040204" pitchFamily="34" charset="0"/>
                <a:ea typeface="Verdana" panose="020B0604030504040204" pitchFamily="34" charset="0"/>
              </a:rPr>
              <a:t>Coordination platforms.</a:t>
            </a:r>
            <a:r>
              <a:rPr lang="uk-UA" sz="1800" b="1">
                <a:solidFill>
                  <a:schemeClr val="bg1"/>
                </a:solidFill>
                <a:latin typeface="Verdana" panose="020B0604030504040204" pitchFamily="34" charset="0"/>
                <a:ea typeface="Verdana" panose="020B0604030504040204" pitchFamily="34" charset="0"/>
              </a:rPr>
              <a:t> Координаційні платформи</a:t>
            </a:r>
            <a:endParaRPr lang="ru-RU" sz="1800" b="1">
              <a:solidFill>
                <a:schemeClr val="bg1"/>
              </a:solidFill>
              <a:latin typeface="Verdana" panose="020B0604030504040204" pitchFamily="34" charset="0"/>
              <a:ea typeface="Verdana" panose="020B0604030504040204" pitchFamily="34" charset="0"/>
            </a:endParaRPr>
          </a:p>
        </p:txBody>
      </p:sp>
      <p:sp>
        <p:nvSpPr>
          <p:cNvPr id="9" name="Rectangle: Rounded Corners 8">
            <a:extLst>
              <a:ext uri="{FF2B5EF4-FFF2-40B4-BE49-F238E27FC236}">
                <a16:creationId xmlns:a16="http://schemas.microsoft.com/office/drawing/2014/main" id="{DA2AD4E7-C059-24DE-33B9-20CE3057A692}"/>
              </a:ext>
            </a:extLst>
          </p:cNvPr>
          <p:cNvSpPr/>
          <p:nvPr/>
        </p:nvSpPr>
        <p:spPr>
          <a:xfrm>
            <a:off x="1286787" y="639398"/>
            <a:ext cx="2503714" cy="664029"/>
          </a:xfrm>
          <a:prstGeom prst="roundRect">
            <a:avLst/>
          </a:prstGeom>
          <a:solidFill>
            <a:srgbClr val="978B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RAIS+</a:t>
            </a:r>
            <a:endParaRPr lang="uk-UA" sz="2000" b="1"/>
          </a:p>
        </p:txBody>
      </p:sp>
      <p:sp>
        <p:nvSpPr>
          <p:cNvPr id="10" name="Rectangle: Rounded Corners 9">
            <a:extLst>
              <a:ext uri="{FF2B5EF4-FFF2-40B4-BE49-F238E27FC236}">
                <a16:creationId xmlns:a16="http://schemas.microsoft.com/office/drawing/2014/main" id="{7452124D-5B59-E0FF-83D8-9F29ADFD0111}"/>
              </a:ext>
            </a:extLst>
          </p:cNvPr>
          <p:cNvSpPr/>
          <p:nvPr/>
        </p:nvSpPr>
        <p:spPr>
          <a:xfrm>
            <a:off x="5991968" y="664231"/>
            <a:ext cx="2503714" cy="664029"/>
          </a:xfrm>
          <a:prstGeom prst="roundRect">
            <a:avLst/>
          </a:prstGeom>
          <a:solidFill>
            <a:srgbClr val="640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SIDAR</a:t>
            </a:r>
            <a:endParaRPr lang="uk-UA" sz="2000" b="1"/>
          </a:p>
        </p:txBody>
      </p:sp>
      <p:sp>
        <p:nvSpPr>
          <p:cNvPr id="15" name="Rectangle: Rounded Corners 14">
            <a:extLst>
              <a:ext uri="{FF2B5EF4-FFF2-40B4-BE49-F238E27FC236}">
                <a16:creationId xmlns:a16="http://schemas.microsoft.com/office/drawing/2014/main" id="{9EBC252C-50DC-69E2-7CA9-299F5EBBA360}"/>
              </a:ext>
            </a:extLst>
          </p:cNvPr>
          <p:cNvSpPr/>
          <p:nvPr/>
        </p:nvSpPr>
        <p:spPr>
          <a:xfrm>
            <a:off x="200823" y="2160251"/>
            <a:ext cx="1959428" cy="664029"/>
          </a:xfrm>
          <a:prstGeom prst="roundRect">
            <a:avLst/>
          </a:prstGeom>
          <a:solidFill>
            <a:schemeClr val="accent1">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Winterization</a:t>
            </a:r>
            <a:endParaRPr lang="uk-UA" sz="2000">
              <a:solidFill>
                <a:srgbClr val="002060"/>
              </a:solidFill>
            </a:endParaRPr>
          </a:p>
        </p:txBody>
      </p:sp>
      <p:sp>
        <p:nvSpPr>
          <p:cNvPr id="17" name="Rectangle: Rounded Corners 16">
            <a:extLst>
              <a:ext uri="{FF2B5EF4-FFF2-40B4-BE49-F238E27FC236}">
                <a16:creationId xmlns:a16="http://schemas.microsoft.com/office/drawing/2014/main" id="{199E55B5-47B6-F90A-D6F8-A12C3A68703D}"/>
              </a:ext>
            </a:extLst>
          </p:cNvPr>
          <p:cNvSpPr/>
          <p:nvPr/>
        </p:nvSpPr>
        <p:spPr>
          <a:xfrm>
            <a:off x="5668563" y="2156122"/>
            <a:ext cx="3383280" cy="664029"/>
          </a:xfrm>
          <a:prstGeom prst="roundRect">
            <a:avLst/>
          </a:prstGeom>
          <a:solidFill>
            <a:srgbClr val="640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Humanitarian repairs/Insulation/ IDP House Repair</a:t>
            </a:r>
            <a:endParaRPr lang="uk-UA"/>
          </a:p>
        </p:txBody>
      </p:sp>
      <p:sp>
        <p:nvSpPr>
          <p:cNvPr id="18" name="Rectangle: Rounded Corners 17">
            <a:extLst>
              <a:ext uri="{FF2B5EF4-FFF2-40B4-BE49-F238E27FC236}">
                <a16:creationId xmlns:a16="http://schemas.microsoft.com/office/drawing/2014/main" id="{492C1A63-69A3-73DB-79DB-A8858E5FEF2C}"/>
              </a:ext>
            </a:extLst>
          </p:cNvPr>
          <p:cNvSpPr/>
          <p:nvPr/>
        </p:nvSpPr>
        <p:spPr>
          <a:xfrm>
            <a:off x="2762004" y="2157944"/>
            <a:ext cx="1959428" cy="664029"/>
          </a:xfrm>
          <a:prstGeom prst="roundRect">
            <a:avLst/>
          </a:prstGeom>
          <a:solidFill>
            <a:schemeClr val="accent3">
              <a:lumMod val="20000"/>
              <a:lumOff val="80000"/>
            </a:schemeClr>
          </a:solidFill>
          <a:ln>
            <a:solidFill>
              <a:srgbClr val="6408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640811"/>
                </a:solidFill>
              </a:rPr>
              <a:t>Emergency Response</a:t>
            </a:r>
            <a:endParaRPr lang="uk-UA" sz="2000">
              <a:solidFill>
                <a:srgbClr val="640811"/>
              </a:solidFill>
            </a:endParaRPr>
          </a:p>
        </p:txBody>
      </p:sp>
      <p:sp>
        <p:nvSpPr>
          <p:cNvPr id="21" name="Arrow: Down 20">
            <a:extLst>
              <a:ext uri="{FF2B5EF4-FFF2-40B4-BE49-F238E27FC236}">
                <a16:creationId xmlns:a16="http://schemas.microsoft.com/office/drawing/2014/main" id="{1FF3C719-795A-C244-E639-7E5D8FCE7F0A}"/>
              </a:ext>
            </a:extLst>
          </p:cNvPr>
          <p:cNvSpPr/>
          <p:nvPr/>
        </p:nvSpPr>
        <p:spPr>
          <a:xfrm>
            <a:off x="7240385" y="1479665"/>
            <a:ext cx="91440" cy="54864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Заголовок 1">
            <a:extLst>
              <a:ext uri="{FF2B5EF4-FFF2-40B4-BE49-F238E27FC236}">
                <a16:creationId xmlns:a16="http://schemas.microsoft.com/office/drawing/2014/main" id="{C02C5972-AFA4-EB8F-FF88-046769762EA7}"/>
              </a:ext>
            </a:extLst>
          </p:cNvPr>
          <p:cNvSpPr txBox="1">
            <a:spLocks/>
          </p:cNvSpPr>
          <p:nvPr/>
        </p:nvSpPr>
        <p:spPr>
          <a:xfrm>
            <a:off x="0" y="3673223"/>
            <a:ext cx="9144000" cy="33074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solidFill>
                  <a:schemeClr val="bg1"/>
                </a:solidFill>
                <a:latin typeface="Verdana" panose="020B0604030504040204" pitchFamily="34" charset="0"/>
                <a:ea typeface="Verdana" panose="020B0604030504040204" pitchFamily="34" charset="0"/>
              </a:rPr>
              <a:t>Reporting</a:t>
            </a:r>
            <a:r>
              <a:rPr lang="uk-UA" sz="1800">
                <a:solidFill>
                  <a:schemeClr val="bg1"/>
                </a:solidFill>
                <a:latin typeface="Verdana" panose="020B0604030504040204" pitchFamily="34" charset="0"/>
                <a:ea typeface="Verdana" panose="020B0604030504040204" pitchFamily="34" charset="0"/>
              </a:rPr>
              <a:t> </a:t>
            </a:r>
            <a:r>
              <a:rPr lang="en-US" sz="1800">
                <a:solidFill>
                  <a:schemeClr val="bg1"/>
                </a:solidFill>
                <a:latin typeface="Verdana" panose="020B0604030504040204" pitchFamily="34" charset="0"/>
                <a:ea typeface="Verdana" panose="020B0604030504040204" pitchFamily="34" charset="0"/>
              </a:rPr>
              <a:t>Activity Info (</a:t>
            </a:r>
            <a:r>
              <a:rPr lang="uk-UA" sz="1800" b="1">
                <a:solidFill>
                  <a:schemeClr val="bg1"/>
                </a:solidFill>
                <a:latin typeface="Verdana" panose="020B0604030504040204" pitchFamily="34" charset="0"/>
                <a:ea typeface="Verdana" panose="020B0604030504040204" pitchFamily="34" charset="0"/>
              </a:rPr>
              <a:t>5</a:t>
            </a:r>
            <a:r>
              <a:rPr lang="en-US" sz="1800" b="1">
                <a:solidFill>
                  <a:schemeClr val="bg1"/>
                </a:solidFill>
                <a:latin typeface="Verdana" panose="020B0604030504040204" pitchFamily="34" charset="0"/>
                <a:ea typeface="Verdana" panose="020B0604030504040204" pitchFamily="34" charset="0"/>
              </a:rPr>
              <a:t>W)</a:t>
            </a:r>
          </a:p>
        </p:txBody>
      </p:sp>
      <p:pic>
        <p:nvPicPr>
          <p:cNvPr id="30" name="Picture 29">
            <a:extLst>
              <a:ext uri="{FF2B5EF4-FFF2-40B4-BE49-F238E27FC236}">
                <a16:creationId xmlns:a16="http://schemas.microsoft.com/office/drawing/2014/main" id="{AC44A668-ADFA-76BD-24ED-BF936B0CD408}"/>
              </a:ext>
            </a:extLst>
          </p:cNvPr>
          <p:cNvPicPr>
            <a:picLocks noChangeAspect="1"/>
          </p:cNvPicPr>
          <p:nvPr/>
        </p:nvPicPr>
        <p:blipFill>
          <a:blip r:embed="rId2"/>
          <a:stretch>
            <a:fillRect/>
          </a:stretch>
        </p:blipFill>
        <p:spPr>
          <a:xfrm>
            <a:off x="6694517" y="4796889"/>
            <a:ext cx="2175115" cy="740800"/>
          </a:xfrm>
          <a:prstGeom prst="rect">
            <a:avLst/>
          </a:prstGeom>
        </p:spPr>
      </p:pic>
      <p:sp>
        <p:nvSpPr>
          <p:cNvPr id="33" name="TextBox 32">
            <a:extLst>
              <a:ext uri="{FF2B5EF4-FFF2-40B4-BE49-F238E27FC236}">
                <a16:creationId xmlns:a16="http://schemas.microsoft.com/office/drawing/2014/main" id="{5955AB0C-2A1E-5021-EF68-D390803EC9E4}"/>
              </a:ext>
            </a:extLst>
          </p:cNvPr>
          <p:cNvSpPr txBox="1"/>
          <p:nvPr/>
        </p:nvSpPr>
        <p:spPr>
          <a:xfrm>
            <a:off x="6731747" y="5799828"/>
            <a:ext cx="2240952" cy="338554"/>
          </a:xfrm>
          <a:prstGeom prst="rect">
            <a:avLst/>
          </a:prstGeom>
          <a:noFill/>
        </p:spPr>
        <p:txBody>
          <a:bodyPr wrap="square">
            <a:spAutoFit/>
          </a:bodyPr>
          <a:lstStyle/>
          <a:p>
            <a:r>
              <a:rPr lang="en-US" sz="1600" b="1">
                <a:solidFill>
                  <a:srgbClr val="640811"/>
                </a:solidFill>
              </a:rPr>
              <a:t>myhaleha@unhcr.org</a:t>
            </a:r>
          </a:p>
        </p:txBody>
      </p:sp>
      <p:sp>
        <p:nvSpPr>
          <p:cNvPr id="34" name="Місце для вмісту 2">
            <a:extLst>
              <a:ext uri="{FF2B5EF4-FFF2-40B4-BE49-F238E27FC236}">
                <a16:creationId xmlns:a16="http://schemas.microsoft.com/office/drawing/2014/main" id="{BCAC612F-59DF-03B7-C935-3224C6F52EDD}"/>
              </a:ext>
            </a:extLst>
          </p:cNvPr>
          <p:cNvSpPr txBox="1">
            <a:spLocks/>
          </p:cNvSpPr>
          <p:nvPr/>
        </p:nvSpPr>
        <p:spPr>
          <a:xfrm>
            <a:off x="147757" y="4276436"/>
            <a:ext cx="6477521" cy="1930237"/>
          </a:xfrm>
          <a:prstGeom prst="rect">
            <a:avLst/>
          </a:prstGeom>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 typeface="Wingdings" panose="05000000000000000000" pitchFamily="2" charset="2"/>
              <a:buChar char="ü"/>
            </a:pPr>
            <a:r>
              <a:rPr lang="en-US" sz="1800">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Reporting by the </a:t>
            </a:r>
            <a:r>
              <a:rPr lang="en-US" sz="1800" b="1">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10th </a:t>
            </a:r>
            <a:r>
              <a:rPr lang="en-US" sz="1800">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of each month for the previous period.</a:t>
            </a:r>
          </a:p>
          <a:p>
            <a:pPr fontAlgn="auto">
              <a:spcAft>
                <a:spcPts val="0"/>
              </a:spcAft>
              <a:buFont typeface="Wingdings" panose="05000000000000000000" pitchFamily="2" charset="2"/>
              <a:buChar char="ü"/>
            </a:pPr>
            <a:r>
              <a:rPr lang="uk-UA" sz="1800">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Звітування до </a:t>
            </a:r>
            <a:r>
              <a:rPr lang="uk-UA" sz="1800" b="1">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10 числа </a:t>
            </a:r>
            <a:r>
              <a:rPr lang="uk-UA" sz="1800">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кожного місяця за попередній період.</a:t>
            </a:r>
          </a:p>
          <a:p>
            <a:pPr fontAlgn="auto">
              <a:spcAft>
                <a:spcPts val="0"/>
              </a:spcAft>
            </a:pPr>
            <a:endParaRPr lang="en-US" sz="1800" b="1">
              <a:solidFill>
                <a:srgbClr val="640811"/>
              </a:solidFill>
              <a:latin typeface="Calibri Light" panose="020F0302020204030204" pitchFamily="34" charset="0"/>
              <a:ea typeface="Calibri Light" panose="020F0302020204030204" pitchFamily="34" charset="0"/>
              <a:cs typeface="Calibri Light" panose="020F0302020204030204" pitchFamily="34" charset="0"/>
            </a:endParaRPr>
          </a:p>
          <a:p>
            <a:pPr fontAlgn="auto">
              <a:spcAft>
                <a:spcPts val="0"/>
              </a:spcAft>
            </a:pPr>
            <a:r>
              <a:rPr lang="en-US" sz="1800" i="1">
                <a:latin typeface="Calibri Light" panose="020F0302020204030204" pitchFamily="34" charset="0"/>
                <a:ea typeface="Calibri Light" panose="020F0302020204030204" pitchFamily="34" charset="0"/>
                <a:cs typeface="Calibri Light" panose="020F0302020204030204" pitchFamily="34" charset="0"/>
              </a:rPr>
              <a:t>Activity planning module (APM)</a:t>
            </a:r>
          </a:p>
          <a:p>
            <a:pPr fontAlgn="auto">
              <a:spcAft>
                <a:spcPts val="0"/>
              </a:spcAft>
            </a:pPr>
            <a:r>
              <a:rPr lang="en-US" sz="1800" i="1">
                <a:latin typeface="Calibri Light" panose="020F0302020204030204" pitchFamily="34" charset="0"/>
                <a:ea typeface="Calibri Light" panose="020F0302020204030204" pitchFamily="34" charset="0"/>
                <a:cs typeface="Calibri Light" panose="020F0302020204030204" pitchFamily="34" charset="0"/>
              </a:rPr>
              <a:t>Response Monitoring Module (RMM)</a:t>
            </a:r>
          </a:p>
        </p:txBody>
      </p:sp>
      <p:sp>
        <p:nvSpPr>
          <p:cNvPr id="37" name="Arrow: Down 36">
            <a:extLst>
              <a:ext uri="{FF2B5EF4-FFF2-40B4-BE49-F238E27FC236}">
                <a16:creationId xmlns:a16="http://schemas.microsoft.com/office/drawing/2014/main" id="{DFF6D584-0EF9-207E-C1F1-888C3038CA01}"/>
              </a:ext>
            </a:extLst>
          </p:cNvPr>
          <p:cNvSpPr/>
          <p:nvPr/>
        </p:nvSpPr>
        <p:spPr>
          <a:xfrm>
            <a:off x="3541222" y="1438101"/>
            <a:ext cx="91440" cy="54864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8" name="Arrow: Down 37">
            <a:extLst>
              <a:ext uri="{FF2B5EF4-FFF2-40B4-BE49-F238E27FC236}">
                <a16:creationId xmlns:a16="http://schemas.microsoft.com/office/drawing/2014/main" id="{F0E08ADC-0067-FFBD-2D87-2E10AC89DD18}"/>
              </a:ext>
            </a:extLst>
          </p:cNvPr>
          <p:cNvSpPr/>
          <p:nvPr/>
        </p:nvSpPr>
        <p:spPr>
          <a:xfrm>
            <a:off x="1518459" y="1465810"/>
            <a:ext cx="91440" cy="54864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63444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94A1C-117E-AF5A-F0D2-9B88FCAAE42C}"/>
              </a:ext>
            </a:extLst>
          </p:cNvPr>
          <p:cNvPicPr>
            <a:picLocks noChangeAspect="1"/>
          </p:cNvPicPr>
          <p:nvPr/>
        </p:nvPicPr>
        <p:blipFill>
          <a:blip r:embed="rId2"/>
          <a:stretch>
            <a:fillRect/>
          </a:stretch>
        </p:blipFill>
        <p:spPr>
          <a:xfrm>
            <a:off x="0" y="2314553"/>
            <a:ext cx="9144000" cy="4374100"/>
          </a:xfrm>
          <a:prstGeom prst="rect">
            <a:avLst/>
          </a:prstGeom>
        </p:spPr>
      </p:pic>
      <p:sp>
        <p:nvSpPr>
          <p:cNvPr id="9" name="Заголовок 1">
            <a:extLst>
              <a:ext uri="{FF2B5EF4-FFF2-40B4-BE49-F238E27FC236}">
                <a16:creationId xmlns:a16="http://schemas.microsoft.com/office/drawing/2014/main" id="{AF66F6DE-7739-C436-1783-276C7D7A2D69}"/>
              </a:ext>
            </a:extLst>
          </p:cNvPr>
          <p:cNvSpPr txBox="1">
            <a:spLocks/>
          </p:cNvSpPr>
          <p:nvPr/>
        </p:nvSpPr>
        <p:spPr>
          <a:xfrm>
            <a:off x="0" y="0"/>
            <a:ext cx="9144000" cy="50292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b="1">
                <a:solidFill>
                  <a:schemeClr val="bg1"/>
                </a:solidFill>
                <a:latin typeface="Verdana" panose="020B0604030504040204" pitchFamily="34" charset="0"/>
                <a:ea typeface="Verdana" panose="020B0604030504040204" pitchFamily="34" charset="0"/>
              </a:rPr>
              <a:t>Coordination platform RAIS+</a:t>
            </a:r>
            <a:endParaRPr lang="ru-RU" sz="1800" b="1">
              <a:solidFill>
                <a:schemeClr val="bg1"/>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77ABCC68-6228-4E24-4D26-6D6E68A0C234}"/>
              </a:ext>
            </a:extLst>
          </p:cNvPr>
          <p:cNvSpPr txBox="1"/>
          <p:nvPr/>
        </p:nvSpPr>
        <p:spPr>
          <a:xfrm>
            <a:off x="0" y="680382"/>
            <a:ext cx="2995862" cy="338554"/>
          </a:xfrm>
          <a:prstGeom prst="rect">
            <a:avLst/>
          </a:prstGeom>
          <a:solidFill>
            <a:srgbClr val="640811"/>
          </a:solidFill>
        </p:spPr>
        <p:txBody>
          <a:bodyPr wrap="square">
            <a:spAutoFit/>
          </a:bodyPr>
          <a:lstStyle/>
          <a:p>
            <a:r>
              <a:rPr lang="en-US" sz="1600" b="1">
                <a:solidFill>
                  <a:schemeClr val="bg1"/>
                </a:solidFill>
                <a:latin typeface="+mj-lt"/>
                <a:hlinkClick r:id="rId3">
                  <a:extLst>
                    <a:ext uri="{A12FA001-AC4F-418D-AE19-62706E023703}">
                      <ahyp:hlinkClr xmlns:ahyp="http://schemas.microsoft.com/office/drawing/2018/hyperlinkcolor" val="tx"/>
                    </a:ext>
                  </a:extLst>
                </a:hlinkClick>
              </a:rPr>
              <a:t>Link</a:t>
            </a:r>
            <a:r>
              <a:rPr lang="en-US" sz="1600" b="1">
                <a:solidFill>
                  <a:schemeClr val="bg1"/>
                </a:solidFill>
                <a:latin typeface="+mj-lt"/>
              </a:rPr>
              <a:t> to the RAIS+ platform.</a:t>
            </a:r>
            <a:endParaRPr lang="uk-UA" sz="1600">
              <a:solidFill>
                <a:schemeClr val="bg1"/>
              </a:solidFill>
              <a:latin typeface="+mj-lt"/>
            </a:endParaRPr>
          </a:p>
        </p:txBody>
      </p:sp>
      <p:sp>
        <p:nvSpPr>
          <p:cNvPr id="11" name="TextBox 10">
            <a:extLst>
              <a:ext uri="{FF2B5EF4-FFF2-40B4-BE49-F238E27FC236}">
                <a16:creationId xmlns:a16="http://schemas.microsoft.com/office/drawing/2014/main" id="{B9BA976E-84AC-2B78-6F0C-393B8EF61E7F}"/>
              </a:ext>
            </a:extLst>
          </p:cNvPr>
          <p:cNvSpPr txBox="1"/>
          <p:nvPr/>
        </p:nvSpPr>
        <p:spPr>
          <a:xfrm>
            <a:off x="0" y="1629771"/>
            <a:ext cx="3105131" cy="338554"/>
          </a:xfrm>
          <a:prstGeom prst="rect">
            <a:avLst/>
          </a:prstGeom>
          <a:solidFill>
            <a:srgbClr val="640811"/>
          </a:solidFill>
        </p:spPr>
        <p:txBody>
          <a:bodyPr wrap="square">
            <a:spAutoFit/>
          </a:bodyPr>
          <a:lstStyle/>
          <a:p>
            <a:r>
              <a:rPr lang="uk-UA" sz="1600" b="1">
                <a:solidFill>
                  <a:schemeClr val="bg1"/>
                </a:solidFill>
                <a:latin typeface="+mj-lt"/>
                <a:hlinkClick r:id="rId3">
                  <a:extLst>
                    <a:ext uri="{A12FA001-AC4F-418D-AE19-62706E023703}">
                      <ahyp:hlinkClr xmlns:ahyp="http://schemas.microsoft.com/office/drawing/2018/hyperlinkcolor" val="tx"/>
                    </a:ext>
                  </a:extLst>
                </a:hlinkClick>
              </a:rPr>
              <a:t>Посилання</a:t>
            </a:r>
            <a:r>
              <a:rPr lang="uk-UA" sz="1600">
                <a:solidFill>
                  <a:schemeClr val="bg1"/>
                </a:solidFill>
                <a:latin typeface="+mj-lt"/>
              </a:rPr>
              <a:t> на платформу  RAIS+.</a:t>
            </a:r>
          </a:p>
        </p:txBody>
      </p:sp>
      <p:sp>
        <p:nvSpPr>
          <p:cNvPr id="12" name="TextBox 11">
            <a:extLst>
              <a:ext uri="{FF2B5EF4-FFF2-40B4-BE49-F238E27FC236}">
                <a16:creationId xmlns:a16="http://schemas.microsoft.com/office/drawing/2014/main" id="{15F01C27-248D-9B02-C4D6-4E53408865B3}"/>
              </a:ext>
            </a:extLst>
          </p:cNvPr>
          <p:cNvSpPr txBox="1"/>
          <p:nvPr/>
        </p:nvSpPr>
        <p:spPr>
          <a:xfrm>
            <a:off x="5566586" y="690189"/>
            <a:ext cx="3577414" cy="307777"/>
          </a:xfrm>
          <a:prstGeom prst="rect">
            <a:avLst/>
          </a:prstGeom>
          <a:solidFill>
            <a:srgbClr val="978B82"/>
          </a:solidFill>
        </p:spPr>
        <p:txBody>
          <a:bodyPr wrap="square">
            <a:spAutoFit/>
          </a:bodyPr>
          <a:lstStyle/>
          <a:p>
            <a:r>
              <a:rPr lang="en-US" sz="1400">
                <a:solidFill>
                  <a:schemeClr val="bg1"/>
                </a:solidFill>
              </a:rPr>
              <a:t>Technical support</a:t>
            </a:r>
            <a:r>
              <a:rPr lang="uk-UA" sz="1400" b="1">
                <a:solidFill>
                  <a:schemeClr val="bg1"/>
                </a:solidFill>
              </a:rPr>
              <a:t>:</a:t>
            </a:r>
            <a:r>
              <a:rPr lang="en-US" sz="1400" b="1">
                <a:solidFill>
                  <a:schemeClr val="bg1"/>
                </a:solidFill>
              </a:rPr>
              <a:t> ukrkiraisplus@unhcr.org</a:t>
            </a:r>
          </a:p>
        </p:txBody>
      </p:sp>
      <p:sp>
        <p:nvSpPr>
          <p:cNvPr id="16" name="TextBox 15">
            <a:extLst>
              <a:ext uri="{FF2B5EF4-FFF2-40B4-BE49-F238E27FC236}">
                <a16:creationId xmlns:a16="http://schemas.microsoft.com/office/drawing/2014/main" id="{D1DC0AA9-68E8-3157-880E-2D58F348CB6C}"/>
              </a:ext>
            </a:extLst>
          </p:cNvPr>
          <p:cNvSpPr txBox="1"/>
          <p:nvPr/>
        </p:nvSpPr>
        <p:spPr>
          <a:xfrm>
            <a:off x="5533248" y="1671264"/>
            <a:ext cx="3610751" cy="307777"/>
          </a:xfrm>
          <a:prstGeom prst="rect">
            <a:avLst/>
          </a:prstGeom>
          <a:solidFill>
            <a:srgbClr val="978B82"/>
          </a:solidFill>
        </p:spPr>
        <p:txBody>
          <a:bodyPr wrap="square">
            <a:spAutoFit/>
          </a:bodyPr>
          <a:lstStyle/>
          <a:p>
            <a:r>
              <a:rPr lang="ru-RU" sz="1400">
                <a:solidFill>
                  <a:schemeClr val="bg1"/>
                </a:solidFill>
              </a:rPr>
              <a:t>Технічна підтримка</a:t>
            </a:r>
            <a:r>
              <a:rPr lang="en-US" sz="1400">
                <a:solidFill>
                  <a:schemeClr val="bg1"/>
                </a:solidFill>
              </a:rPr>
              <a:t>: </a:t>
            </a:r>
            <a:r>
              <a:rPr lang="ru-RU" sz="1400" b="1">
                <a:solidFill>
                  <a:schemeClr val="bg1"/>
                </a:solidFill>
              </a:rPr>
              <a:t>ukrkiraisplus@unhcr.org</a:t>
            </a:r>
            <a:endParaRPr lang="en-US" sz="1400" b="1">
              <a:solidFill>
                <a:schemeClr val="bg1"/>
              </a:solidFill>
            </a:endParaRPr>
          </a:p>
        </p:txBody>
      </p:sp>
    </p:spTree>
    <p:extLst>
      <p:ext uri="{BB962C8B-B14F-4D97-AF65-F5344CB8AC3E}">
        <p14:creationId xmlns:p14="http://schemas.microsoft.com/office/powerpoint/2010/main" val="2971732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a:extLst>
              <a:ext uri="{FF2B5EF4-FFF2-40B4-BE49-F238E27FC236}">
                <a16:creationId xmlns:a16="http://schemas.microsoft.com/office/drawing/2014/main" id="{89936FE2-FE64-26D4-9BAF-2BB2BD4A06D5}"/>
              </a:ext>
            </a:extLst>
          </p:cNvPr>
          <p:cNvSpPr txBox="1">
            <a:spLocks/>
          </p:cNvSpPr>
          <p:nvPr/>
        </p:nvSpPr>
        <p:spPr>
          <a:xfrm>
            <a:off x="0" y="0"/>
            <a:ext cx="9144000" cy="50292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b="1">
                <a:solidFill>
                  <a:schemeClr val="bg1"/>
                </a:solidFill>
                <a:latin typeface="Verdana" panose="020B0604030504040204" pitchFamily="34" charset="0"/>
                <a:ea typeface="Verdana" panose="020B0604030504040204" pitchFamily="34" charset="0"/>
              </a:rPr>
              <a:t>Coordination platform RAIS+</a:t>
            </a:r>
            <a:endParaRPr lang="ru-RU" sz="1800" b="1">
              <a:solidFill>
                <a:schemeClr val="bg1"/>
              </a:solidFill>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D992D3BA-2471-7046-43FC-3B5D0F8FC537}"/>
              </a:ext>
            </a:extLst>
          </p:cNvPr>
          <p:cNvSpPr txBox="1"/>
          <p:nvPr/>
        </p:nvSpPr>
        <p:spPr>
          <a:xfrm>
            <a:off x="1508044" y="5122612"/>
            <a:ext cx="7405599" cy="1200329"/>
          </a:xfrm>
          <a:prstGeom prst="rect">
            <a:avLst/>
          </a:prstGeom>
          <a:noFill/>
        </p:spPr>
        <p:txBody>
          <a:bodyPr wrap="square" lIns="91440" tIns="45720" rIns="91440" bIns="45720" anchor="t">
            <a:spAutoFit/>
          </a:bodyPr>
          <a:lstStyle/>
          <a:p>
            <a:pPr marL="285750" marR="0" indent="-285750" algn="l" fontAlgn="base">
              <a:spcBef>
                <a:spcPts val="0"/>
              </a:spcBef>
              <a:spcAft>
                <a:spcPts val="0"/>
              </a:spcAft>
              <a:buFont typeface="Wingdings" panose="05000000000000000000" pitchFamily="2" charset="2"/>
              <a:buChar char="§"/>
            </a:pPr>
            <a:r>
              <a:rPr lang="en-US"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Video recordings of previous training sessions are available in English at the following </a:t>
            </a:r>
            <a:r>
              <a:rPr lang="en-US" b="1"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link</a:t>
            </a:r>
            <a:r>
              <a:rPr lang="en-US"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a:t>
            </a:r>
            <a:endParaRPr lang="uk-UA"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285750" marR="0" indent="-285750" algn="l" fontAlgn="base">
              <a:spcBef>
                <a:spcPts val="0"/>
              </a:spcBef>
              <a:spcAft>
                <a:spcPts val="0"/>
              </a:spcAft>
              <a:buFont typeface="Wingdings" panose="05000000000000000000" pitchFamily="2" charset="2"/>
              <a:buChar char="§"/>
            </a:pPr>
            <a:r>
              <a:rPr lang="uk-UA"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Відеозаписи попередніх тренінгів доступні за</a:t>
            </a:r>
            <a:r>
              <a:rPr lang="uk-UA" b="1"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b="1"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hlinkClick r:id="rId3"/>
              </a:rPr>
              <a:t>посиланням </a:t>
            </a:r>
            <a:r>
              <a:rPr lang="uk-UA"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rPr>
              <a:t>українсьою мовою</a:t>
            </a:r>
            <a:r>
              <a:rPr lang="uk-UA">
                <a:solidFill>
                  <a:srgbClr val="333333"/>
                </a:solidFill>
                <a:latin typeface="Calibri Light" panose="020F0302020204030204" pitchFamily="34" charset="0"/>
                <a:ea typeface="Calibri Light" panose="020F0302020204030204" pitchFamily="34" charset="0"/>
                <a:cs typeface="Calibri Light" panose="020F0302020204030204" pitchFamily="34" charset="0"/>
              </a:rPr>
              <a:t>ю Тренінг </a:t>
            </a:r>
            <a:r>
              <a:rPr lang="en-US">
                <a:solidFill>
                  <a:srgbClr val="333333"/>
                </a:solidFill>
                <a:latin typeface="Calibri Light" panose="020F0302020204030204" pitchFamily="34" charset="0"/>
                <a:ea typeface="Calibri Light" panose="020F0302020204030204" pitchFamily="34" charset="0"/>
                <a:cs typeface="Calibri Light" panose="020F0302020204030204" pitchFamily="34" charset="0"/>
              </a:rPr>
              <a:t> </a:t>
            </a:r>
            <a:r>
              <a:rPr lang="uk-UA">
                <a:solidFill>
                  <a:srgbClr val="333333"/>
                </a:solidFill>
                <a:latin typeface="Calibri Light" panose="020F0302020204030204" pitchFamily="34" charset="0"/>
                <a:ea typeface="Calibri Light" panose="020F0302020204030204" pitchFamily="34" charset="0"/>
                <a:cs typeface="Calibri Light" panose="020F0302020204030204" pitchFamily="34" charset="0"/>
              </a:rPr>
              <a:t>від 29.07.25</a:t>
            </a:r>
            <a:r>
              <a:rPr lang="en-US">
                <a:solidFill>
                  <a:srgbClr val="333333"/>
                </a:solidFill>
                <a:latin typeface="Calibri Light" panose="020F0302020204030204" pitchFamily="34" charset="0"/>
                <a:ea typeface="Calibri Light" panose="020F0302020204030204" pitchFamily="34" charset="0"/>
                <a:cs typeface="Calibri Light" panose="020F0302020204030204" pitchFamily="34" charset="0"/>
              </a:rPr>
              <a:t>, </a:t>
            </a:r>
            <a:r>
              <a:rPr lang="uk-UA" b="1">
                <a:solidFill>
                  <a:srgbClr val="333333"/>
                </a:solidFill>
                <a:latin typeface="Calibri Light" panose="020F0302020204030204" pitchFamily="34" charset="0"/>
                <a:ea typeface="Calibri Light" panose="020F0302020204030204" pitchFamily="34" charset="0"/>
                <a:cs typeface="Calibri Light" panose="020F0302020204030204" pitchFamily="34" charset="0"/>
                <a:hlinkClick r:id="rId4"/>
              </a:rPr>
              <a:t>посилання</a:t>
            </a:r>
            <a:r>
              <a:rPr lang="uk-UA" b="1">
                <a:solidFill>
                  <a:srgbClr val="333333"/>
                </a:solidFill>
                <a:latin typeface="Calibri Light" panose="020F0302020204030204" pitchFamily="34" charset="0"/>
                <a:ea typeface="Calibri Light" panose="020F0302020204030204" pitchFamily="34" charset="0"/>
                <a:cs typeface="Calibri Light" panose="020F0302020204030204" pitchFamily="34" charset="0"/>
              </a:rPr>
              <a:t>.</a:t>
            </a:r>
            <a:endParaRPr lang="uk-UA" b="1" i="0">
              <a:solidFill>
                <a:srgbClr val="333333"/>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92DFAE8C-B584-8054-BB8A-8C805F23682B}"/>
              </a:ext>
            </a:extLst>
          </p:cNvPr>
          <p:cNvSpPr txBox="1"/>
          <p:nvPr/>
        </p:nvSpPr>
        <p:spPr>
          <a:xfrm>
            <a:off x="0" y="686802"/>
            <a:ext cx="3933173" cy="338554"/>
          </a:xfrm>
          <a:prstGeom prst="rect">
            <a:avLst/>
          </a:prstGeom>
          <a:solidFill>
            <a:srgbClr val="978B82"/>
          </a:solidFill>
        </p:spPr>
        <p:txBody>
          <a:bodyPr wrap="square">
            <a:spAutoFit/>
          </a:bodyPr>
          <a:lstStyle/>
          <a:p>
            <a:r>
              <a:rPr lang="en-US" sz="1600" b="1">
                <a:solidFill>
                  <a:schemeClr val="bg1"/>
                </a:solidFill>
                <a:hlinkClick r:id="rId5">
                  <a:extLst>
                    <a:ext uri="{A12FA001-AC4F-418D-AE19-62706E023703}">
                      <ahyp:hlinkClr xmlns:ahyp="http://schemas.microsoft.com/office/drawing/2018/hyperlinkcolor" val="tx"/>
                    </a:ext>
                  </a:extLst>
                </a:hlinkClick>
              </a:rPr>
              <a:t>Link </a:t>
            </a:r>
            <a:r>
              <a:rPr lang="en-US" sz="1600" b="1">
                <a:solidFill>
                  <a:schemeClr val="bg1"/>
                </a:solidFill>
              </a:rPr>
              <a:t>to the document  on the use of RAIS+</a:t>
            </a:r>
          </a:p>
        </p:txBody>
      </p:sp>
      <p:pic>
        <p:nvPicPr>
          <p:cNvPr id="25" name="Picture 24">
            <a:extLst>
              <a:ext uri="{FF2B5EF4-FFF2-40B4-BE49-F238E27FC236}">
                <a16:creationId xmlns:a16="http://schemas.microsoft.com/office/drawing/2014/main" id="{08E6D8E7-2E6C-1047-6AFB-A4F86A93E1A5}"/>
              </a:ext>
            </a:extLst>
          </p:cNvPr>
          <p:cNvPicPr>
            <a:picLocks noChangeAspect="1"/>
          </p:cNvPicPr>
          <p:nvPr/>
        </p:nvPicPr>
        <p:blipFill>
          <a:blip r:embed="rId6"/>
          <a:stretch>
            <a:fillRect/>
          </a:stretch>
        </p:blipFill>
        <p:spPr>
          <a:xfrm>
            <a:off x="3607005" y="1118390"/>
            <a:ext cx="5236372" cy="3819619"/>
          </a:xfrm>
          <a:prstGeom prst="rect">
            <a:avLst/>
          </a:prstGeom>
        </p:spPr>
      </p:pic>
      <p:pic>
        <p:nvPicPr>
          <p:cNvPr id="27" name="Picture 26">
            <a:extLst>
              <a:ext uri="{FF2B5EF4-FFF2-40B4-BE49-F238E27FC236}">
                <a16:creationId xmlns:a16="http://schemas.microsoft.com/office/drawing/2014/main" id="{C5092FEF-F02F-CDDB-7A3F-D83D7B9ED987}"/>
              </a:ext>
            </a:extLst>
          </p:cNvPr>
          <p:cNvPicPr>
            <a:picLocks noChangeAspect="1"/>
          </p:cNvPicPr>
          <p:nvPr/>
        </p:nvPicPr>
        <p:blipFill>
          <a:blip r:embed="rId7"/>
          <a:stretch>
            <a:fillRect/>
          </a:stretch>
        </p:blipFill>
        <p:spPr>
          <a:xfrm>
            <a:off x="271403" y="1161789"/>
            <a:ext cx="2721193" cy="3816308"/>
          </a:xfrm>
          <a:prstGeom prst="rect">
            <a:avLst/>
          </a:prstGeom>
        </p:spPr>
      </p:pic>
      <p:sp>
        <p:nvSpPr>
          <p:cNvPr id="28" name="TextBox 27">
            <a:extLst>
              <a:ext uri="{FF2B5EF4-FFF2-40B4-BE49-F238E27FC236}">
                <a16:creationId xmlns:a16="http://schemas.microsoft.com/office/drawing/2014/main" id="{87C5841A-3DC4-51C5-AEFB-9FF0E1FD8D93}"/>
              </a:ext>
            </a:extLst>
          </p:cNvPr>
          <p:cNvSpPr txBox="1"/>
          <p:nvPr/>
        </p:nvSpPr>
        <p:spPr>
          <a:xfrm>
            <a:off x="4298516" y="713941"/>
            <a:ext cx="4632542" cy="338554"/>
          </a:xfrm>
          <a:prstGeom prst="rect">
            <a:avLst/>
          </a:prstGeom>
          <a:solidFill>
            <a:srgbClr val="978B82"/>
          </a:solidFill>
        </p:spPr>
        <p:txBody>
          <a:bodyPr wrap="square">
            <a:spAutoFit/>
          </a:bodyPr>
          <a:lstStyle/>
          <a:p>
            <a:r>
              <a:rPr lang="uk-UA" sz="1600" b="1">
                <a:solidFill>
                  <a:schemeClr val="bg1"/>
                </a:solidFill>
                <a:hlinkClick r:id="rId5">
                  <a:extLst>
                    <a:ext uri="{A12FA001-AC4F-418D-AE19-62706E023703}">
                      <ahyp:hlinkClr xmlns:ahyp="http://schemas.microsoft.com/office/drawing/2018/hyperlinkcolor" val="tx"/>
                    </a:ext>
                  </a:extLst>
                </a:hlinkClick>
              </a:rPr>
              <a:t>Посилання</a:t>
            </a:r>
            <a:r>
              <a:rPr lang="uk-UA" sz="1600">
                <a:solidFill>
                  <a:schemeClr val="bg1"/>
                </a:solidFill>
              </a:rPr>
              <a:t> на документ  щодо використання RAIS+</a:t>
            </a:r>
          </a:p>
        </p:txBody>
      </p:sp>
      <p:pic>
        <p:nvPicPr>
          <p:cNvPr id="32" name="Picture 31">
            <a:extLst>
              <a:ext uri="{FF2B5EF4-FFF2-40B4-BE49-F238E27FC236}">
                <a16:creationId xmlns:a16="http://schemas.microsoft.com/office/drawing/2014/main" id="{DDE11968-61AB-A3DA-5556-4FF79DAB0C02}"/>
              </a:ext>
            </a:extLst>
          </p:cNvPr>
          <p:cNvPicPr>
            <a:picLocks noChangeAspect="1"/>
          </p:cNvPicPr>
          <p:nvPr/>
        </p:nvPicPr>
        <p:blipFill>
          <a:blip r:embed="rId8"/>
          <a:stretch>
            <a:fillRect/>
          </a:stretch>
        </p:blipFill>
        <p:spPr>
          <a:xfrm>
            <a:off x="152400" y="5065269"/>
            <a:ext cx="1305339" cy="1276873"/>
          </a:xfrm>
          <a:prstGeom prst="rect">
            <a:avLst/>
          </a:prstGeom>
        </p:spPr>
      </p:pic>
    </p:spTree>
    <p:extLst>
      <p:ext uri="{BB962C8B-B14F-4D97-AF65-F5344CB8AC3E}">
        <p14:creationId xmlns:p14="http://schemas.microsoft.com/office/powerpoint/2010/main" val="1410765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0522-7869-E4DA-5316-4AFBD41226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EC7248-5B3B-72AA-7432-0B0DB33A4393}"/>
              </a:ext>
            </a:extLst>
          </p:cNvPr>
          <p:cNvPicPr>
            <a:picLocks noChangeAspect="1"/>
          </p:cNvPicPr>
          <p:nvPr/>
        </p:nvPicPr>
        <p:blipFill>
          <a:blip r:embed="rId2"/>
          <a:stretch>
            <a:fillRect/>
          </a:stretch>
        </p:blipFill>
        <p:spPr>
          <a:xfrm>
            <a:off x="110836" y="895927"/>
            <a:ext cx="8947763" cy="5070764"/>
          </a:xfrm>
          <a:prstGeom prst="rect">
            <a:avLst/>
          </a:prstGeom>
        </p:spPr>
      </p:pic>
      <p:sp>
        <p:nvSpPr>
          <p:cNvPr id="3" name="Заголовок 1">
            <a:extLst>
              <a:ext uri="{FF2B5EF4-FFF2-40B4-BE49-F238E27FC236}">
                <a16:creationId xmlns:a16="http://schemas.microsoft.com/office/drawing/2014/main" id="{FBE08E7F-ED2D-EDCA-B7D0-DB0790715E57}"/>
              </a:ext>
            </a:extLst>
          </p:cNvPr>
          <p:cNvSpPr txBox="1">
            <a:spLocks/>
          </p:cNvSpPr>
          <p:nvPr/>
        </p:nvSpPr>
        <p:spPr>
          <a:xfrm>
            <a:off x="0" y="1"/>
            <a:ext cx="9144000" cy="344384"/>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SIDAR</a:t>
            </a:r>
            <a:endParaRPr lang="af-ZA" sz="1800">
              <a:solidFill>
                <a:schemeClr val="bg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29395D3-9B75-FC04-E1EF-B514144A267A}"/>
              </a:ext>
            </a:extLst>
          </p:cNvPr>
          <p:cNvSpPr txBox="1"/>
          <p:nvPr/>
        </p:nvSpPr>
        <p:spPr>
          <a:xfrm>
            <a:off x="121129" y="5368698"/>
            <a:ext cx="3605787" cy="646331"/>
          </a:xfrm>
          <a:prstGeom prst="rect">
            <a:avLst/>
          </a:prstGeom>
          <a:solidFill>
            <a:srgbClr val="640811"/>
          </a:solidFill>
        </p:spPr>
        <p:txBody>
          <a:bodyPr wrap="square">
            <a:spAutoFit/>
          </a:bodyPr>
          <a:lstStyle/>
          <a:p>
            <a:r>
              <a:rPr lang="af-Z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Support email </a:t>
            </a:r>
            <a:r>
              <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p>
          <a:p>
            <a:r>
              <a:rPr lang="en-US"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ukrkisidar@unhcr.org</a:t>
            </a:r>
          </a:p>
        </p:txBody>
      </p:sp>
      <p:sp>
        <p:nvSpPr>
          <p:cNvPr id="5" name="TextBox 4">
            <a:extLst>
              <a:ext uri="{FF2B5EF4-FFF2-40B4-BE49-F238E27FC236}">
                <a16:creationId xmlns:a16="http://schemas.microsoft.com/office/drawing/2014/main" id="{F0A4D4F1-E498-14CC-FBE2-8154B51878B7}"/>
              </a:ext>
            </a:extLst>
          </p:cNvPr>
          <p:cNvSpPr txBox="1"/>
          <p:nvPr/>
        </p:nvSpPr>
        <p:spPr>
          <a:xfrm>
            <a:off x="6584878" y="5312376"/>
            <a:ext cx="2489548" cy="646331"/>
          </a:xfrm>
          <a:prstGeom prst="rect">
            <a:avLst/>
          </a:prstGeom>
          <a:solidFill>
            <a:srgbClr val="640811"/>
          </a:solidFill>
        </p:spPr>
        <p:txBody>
          <a:bodyPr wrap="square">
            <a:spAutoFit/>
          </a:bodyPr>
          <a:lstStyle/>
          <a:p>
            <a:r>
              <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Пошта техпідтримки</a:t>
            </a:r>
            <a:r>
              <a:rPr lang="af-Z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p>
          <a:p>
            <a:r>
              <a:rPr lang="en-US"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ukrkisidar@unhcr.org</a:t>
            </a:r>
          </a:p>
        </p:txBody>
      </p:sp>
    </p:spTree>
    <p:extLst>
      <p:ext uri="{BB962C8B-B14F-4D97-AF65-F5344CB8AC3E}">
        <p14:creationId xmlns:p14="http://schemas.microsoft.com/office/powerpoint/2010/main" val="118384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801B4-D101-8D12-7391-332600CF98E0}"/>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DB629462-AFEE-080B-FD4A-C0B424305502}"/>
              </a:ext>
            </a:extLst>
          </p:cNvPr>
          <p:cNvSpPr txBox="1">
            <a:spLocks/>
          </p:cNvSpPr>
          <p:nvPr/>
        </p:nvSpPr>
        <p:spPr>
          <a:xfrm>
            <a:off x="0" y="0"/>
            <a:ext cx="9144000" cy="29285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solidFill>
                  <a:schemeClr val="bg1"/>
                </a:solidFill>
                <a:latin typeface="Verdana"/>
                <a:ea typeface="Verdana"/>
              </a:rPr>
              <a:t>Coordination platform</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 SIDAR</a:t>
            </a:r>
            <a:r>
              <a:rPr lang="af-ZA" sz="1800">
                <a:solidFill>
                  <a:schemeClr val="bg1"/>
                </a:solidFill>
                <a:latin typeface="Verdana" panose="020B0604030504040204" pitchFamily="34" charset="0"/>
                <a:ea typeface="Verdana" panose="020B0604030504040204" pitchFamily="34" charset="0"/>
              </a:rPr>
              <a:t>. </a:t>
            </a:r>
            <a:r>
              <a:rPr lang="af-ZA" sz="1800">
                <a:solidFill>
                  <a:schemeClr val="bg1"/>
                </a:solidFill>
                <a:latin typeface="Verdana"/>
                <a:ea typeface="Verdana"/>
              </a:rPr>
              <a:t> </a:t>
            </a:r>
            <a:r>
              <a:rPr lang="uk-UA" sz="1800">
                <a:solidFill>
                  <a:schemeClr val="bg1"/>
                </a:solidFill>
                <a:latin typeface="Verdana"/>
                <a:ea typeface="Verdana"/>
              </a:rPr>
              <a:t>Координаційна платформа </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SIDAR</a:t>
            </a:r>
            <a:endParaRPr lang="af-ZA" sz="180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A01469C9-26A6-11AB-90BF-A40D1FC38245}"/>
              </a:ext>
            </a:extLst>
          </p:cNvPr>
          <p:cNvPicPr>
            <a:picLocks noChangeAspect="1"/>
          </p:cNvPicPr>
          <p:nvPr/>
        </p:nvPicPr>
        <p:blipFill>
          <a:blip r:embed="rId3"/>
          <a:stretch>
            <a:fillRect/>
          </a:stretch>
        </p:blipFill>
        <p:spPr>
          <a:xfrm>
            <a:off x="0" y="3486949"/>
            <a:ext cx="4330461" cy="1666092"/>
          </a:xfrm>
          <a:prstGeom prst="rect">
            <a:avLst/>
          </a:prstGeom>
        </p:spPr>
      </p:pic>
      <p:pic>
        <p:nvPicPr>
          <p:cNvPr id="10" name="Picture 9">
            <a:extLst>
              <a:ext uri="{FF2B5EF4-FFF2-40B4-BE49-F238E27FC236}">
                <a16:creationId xmlns:a16="http://schemas.microsoft.com/office/drawing/2014/main" id="{771765BF-324E-05EA-E30D-55FC4EA5D5B7}"/>
              </a:ext>
            </a:extLst>
          </p:cNvPr>
          <p:cNvPicPr>
            <a:picLocks noChangeAspect="1"/>
          </p:cNvPicPr>
          <p:nvPr/>
        </p:nvPicPr>
        <p:blipFill>
          <a:blip r:embed="rId4"/>
          <a:stretch>
            <a:fillRect/>
          </a:stretch>
        </p:blipFill>
        <p:spPr>
          <a:xfrm>
            <a:off x="4707693" y="3952477"/>
            <a:ext cx="4261449" cy="1795864"/>
          </a:xfrm>
          <a:prstGeom prst="rect">
            <a:avLst/>
          </a:prstGeom>
        </p:spPr>
      </p:pic>
      <p:pic>
        <p:nvPicPr>
          <p:cNvPr id="11" name="Picture 10" descr="A red sign with white text&#10;&#10;AI-generated content may be incorrect.">
            <a:extLst>
              <a:ext uri="{FF2B5EF4-FFF2-40B4-BE49-F238E27FC236}">
                <a16:creationId xmlns:a16="http://schemas.microsoft.com/office/drawing/2014/main" id="{6B3E8808-DBEA-698D-4C4A-B6C31B585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01" y="379401"/>
            <a:ext cx="1778247" cy="481418"/>
          </a:xfrm>
          <a:prstGeom prst="rect">
            <a:avLst/>
          </a:prstGeom>
        </p:spPr>
      </p:pic>
      <p:sp>
        <p:nvSpPr>
          <p:cNvPr id="12" name="TextBox 11">
            <a:extLst>
              <a:ext uri="{FF2B5EF4-FFF2-40B4-BE49-F238E27FC236}">
                <a16:creationId xmlns:a16="http://schemas.microsoft.com/office/drawing/2014/main" id="{46F02F5C-21F7-6E13-A97B-74F3E53B95A5}"/>
              </a:ext>
            </a:extLst>
          </p:cNvPr>
          <p:cNvSpPr txBox="1"/>
          <p:nvPr/>
        </p:nvSpPr>
        <p:spPr>
          <a:xfrm>
            <a:off x="4597044" y="906905"/>
            <a:ext cx="4278702" cy="1569660"/>
          </a:xfrm>
          <a:prstGeom prst="rect">
            <a:avLst/>
          </a:prstGeom>
          <a:noFill/>
        </p:spPr>
        <p:txBody>
          <a:bodyPr wrap="square">
            <a:spAutoFit/>
          </a:bodyPr>
          <a:lstStyle/>
          <a:p>
            <a:pPr marL="214313" indent="-214313" algn="just">
              <a:buFont typeface="Arial" panose="020B0604020202020204" pitchFamily="34" charset="0"/>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Щоб експортувати адреси та активувати кнопки </a:t>
            </a:r>
            <a:r>
              <a:rPr lang="en-US"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Активність</a:t>
            </a:r>
            <a:r>
              <a:rPr lang="en-US"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a:latin typeface="Calibri Light" panose="020F0302020204030204" pitchFamily="34" charset="0"/>
                <a:ea typeface="Calibri Light" panose="020F0302020204030204" pitchFamily="34" charset="0"/>
                <a:cs typeface="Calibri Light" panose="020F0302020204030204" pitchFamily="34" charset="0"/>
              </a:rPr>
              <a:t> або </a:t>
            </a:r>
            <a:r>
              <a:rPr lang="en-US"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Асесмент</a:t>
            </a:r>
            <a:r>
              <a:rPr lang="en-US"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a:latin typeface="Calibri Light" panose="020F0302020204030204" pitchFamily="34" charset="0"/>
                <a:ea typeface="Calibri Light" panose="020F0302020204030204" pitchFamily="34" charset="0"/>
                <a:cs typeface="Calibri Light" panose="020F0302020204030204" pitchFamily="34" charset="0"/>
              </a:rPr>
              <a:t>:</a:t>
            </a:r>
          </a:p>
          <a:p>
            <a:pPr marL="214313" indent="-214313" algn="just">
              <a:buFont typeface="Arial" panose="020B0604020202020204" pitchFamily="34" charset="0"/>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Оберіть фільтри (наприклад, область) і натисніть </a:t>
            </a:r>
            <a:r>
              <a:rPr lang="en-US"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Застосувати фільтри</a:t>
            </a:r>
            <a:r>
              <a:rPr lang="en-US" sz="1600" b="1" u="sng">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r>
              <a:rPr lang="uk-UA" sz="1600">
                <a:latin typeface="Calibri Light" panose="020F0302020204030204" pitchFamily="34" charset="0"/>
                <a:ea typeface="Calibri Light" panose="020F0302020204030204" pitchFamily="34" charset="0"/>
                <a:cs typeface="Calibri Light" panose="020F0302020204030204" pitchFamily="34" charset="0"/>
              </a:rPr>
              <a:t>.</a:t>
            </a:r>
          </a:p>
          <a:p>
            <a:pPr marL="214313" indent="-214313" algn="just">
              <a:buFont typeface="Arial" panose="020B0604020202020204" pitchFamily="34" charset="0"/>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Без цього ці панелі залишаться </a:t>
            </a:r>
            <a:r>
              <a:rPr lang="uk-UA" sz="1600" b="1" u="sng">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Неактивними</a:t>
            </a:r>
            <a:r>
              <a:rPr lang="uk-UA" sz="1600" b="1">
                <a:latin typeface="Calibri Light" panose="020F0302020204030204" pitchFamily="34" charset="0"/>
                <a:ea typeface="Calibri Light" panose="020F0302020204030204" pitchFamily="34" charset="0"/>
                <a:cs typeface="Calibri Light" panose="020F0302020204030204" pitchFamily="34" charset="0"/>
              </a:rPr>
              <a:t> ❌.</a:t>
            </a:r>
            <a:endParaRPr lang="uk-UA"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381BB9F8-F82E-5DA8-56E7-741B25B8C81F}"/>
              </a:ext>
            </a:extLst>
          </p:cNvPr>
          <p:cNvSpPr txBox="1"/>
          <p:nvPr/>
        </p:nvSpPr>
        <p:spPr>
          <a:xfrm>
            <a:off x="118428" y="919628"/>
            <a:ext cx="4207393" cy="1569660"/>
          </a:xfrm>
          <a:prstGeom prst="rect">
            <a:avLst/>
          </a:prstGeom>
          <a:noFill/>
        </p:spPr>
        <p:txBody>
          <a:bodyPr wrap="square">
            <a:spAutoFit/>
          </a:bodyPr>
          <a:lstStyle/>
          <a:p>
            <a:pPr marL="285750" indent="-285750">
              <a:buFont typeface="Arial" panose="020B0604020202020204" pitchFamily="34" charset="0"/>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To export addresses and activate </a:t>
            </a:r>
            <a:r>
              <a:rPr lang="uk-UA" sz="1600" b="1" u="sng">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the “Activity” </a:t>
            </a:r>
            <a:r>
              <a:rPr lang="uk-UA" sz="1600">
                <a:latin typeface="Calibri Light" panose="020F0302020204030204" pitchFamily="34" charset="0"/>
                <a:ea typeface="Calibri Light" panose="020F0302020204030204" pitchFamily="34" charset="0"/>
                <a:cs typeface="Calibri Light" panose="020F0302020204030204" pitchFamily="34" charset="0"/>
              </a:rPr>
              <a:t>or </a:t>
            </a:r>
            <a:r>
              <a:rPr lang="uk-UA" sz="1600" b="1" u="sng">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“Assessment” </a:t>
            </a:r>
            <a:r>
              <a:rPr lang="uk-UA" sz="1600">
                <a:latin typeface="Calibri Light" panose="020F0302020204030204" pitchFamily="34" charset="0"/>
                <a:ea typeface="Calibri Light" panose="020F0302020204030204" pitchFamily="34" charset="0"/>
                <a:cs typeface="Calibri Light" panose="020F0302020204030204" pitchFamily="34" charset="0"/>
              </a:rPr>
              <a:t>buttons:</a:t>
            </a:r>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Select filters (e.g., region) and click </a:t>
            </a:r>
            <a:r>
              <a:rPr lang="uk-UA" sz="1600" b="1" u="sng">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“Apply filters.”</a:t>
            </a:r>
            <a:endParaRPr lang="en-US" sz="1600" b="1" u="sng">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uk-UA" sz="1600">
                <a:latin typeface="Calibri Light" panose="020F0302020204030204" pitchFamily="34" charset="0"/>
                <a:ea typeface="Calibri Light" panose="020F0302020204030204" pitchFamily="34" charset="0"/>
                <a:cs typeface="Calibri Light" panose="020F0302020204030204" pitchFamily="34" charset="0"/>
              </a:rPr>
              <a:t>Without this, these panels will remain </a:t>
            </a:r>
            <a:r>
              <a:rPr lang="uk-UA" sz="1600" b="1">
                <a:solidFill>
                  <a:schemeClr val="accent5">
                    <a:lumMod val="50000"/>
                  </a:schemeClr>
                </a:solidFill>
                <a:latin typeface="Calibri Light" panose="020F0302020204030204" pitchFamily="34" charset="0"/>
                <a:ea typeface="Calibri Light" panose="020F0302020204030204" pitchFamily="34" charset="0"/>
                <a:cs typeface="Calibri Light" panose="020F0302020204030204" pitchFamily="34" charset="0"/>
              </a:rPr>
              <a:t>i</a:t>
            </a:r>
            <a:r>
              <a:rPr lang="en-US" sz="1600" b="1">
                <a:solidFill>
                  <a:schemeClr val="accent5">
                    <a:lumMod val="50000"/>
                  </a:schemeClr>
                </a:solidFill>
                <a:latin typeface="Calibri Light" panose="020F0302020204030204" pitchFamily="34" charset="0"/>
                <a:ea typeface="Calibri Light" panose="020F0302020204030204" pitchFamily="34" charset="0"/>
                <a:cs typeface="Calibri Light" panose="020F0302020204030204" pitchFamily="34" charset="0"/>
              </a:rPr>
              <a:t>I</a:t>
            </a:r>
            <a:r>
              <a:rPr lang="uk-UA" sz="1600" b="1">
                <a:solidFill>
                  <a:schemeClr val="accent5">
                    <a:lumMod val="50000"/>
                  </a:schemeClr>
                </a:solidFill>
                <a:latin typeface="Calibri Light" panose="020F0302020204030204" pitchFamily="34" charset="0"/>
                <a:ea typeface="Calibri Light" panose="020F0302020204030204" pitchFamily="34" charset="0"/>
                <a:cs typeface="Calibri Light" panose="020F0302020204030204" pitchFamily="34" charset="0"/>
              </a:rPr>
              <a:t>nactive</a:t>
            </a:r>
            <a:r>
              <a:rPr lang="uk-UA" sz="1600">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15" name="TextBox 14">
            <a:extLst>
              <a:ext uri="{FF2B5EF4-FFF2-40B4-BE49-F238E27FC236}">
                <a16:creationId xmlns:a16="http://schemas.microsoft.com/office/drawing/2014/main" id="{69DDF013-0D0B-A671-BFEE-45D3FFB8B9CC}"/>
              </a:ext>
            </a:extLst>
          </p:cNvPr>
          <p:cNvSpPr txBox="1"/>
          <p:nvPr/>
        </p:nvSpPr>
        <p:spPr>
          <a:xfrm>
            <a:off x="88410" y="2589738"/>
            <a:ext cx="4250891" cy="646331"/>
          </a:xfrm>
          <a:prstGeom prst="rect">
            <a:avLst/>
          </a:prstGeom>
          <a:solidFill>
            <a:srgbClr val="640811"/>
          </a:solidFill>
        </p:spPr>
        <p:txBody>
          <a:bodyPr wrap="square">
            <a:spAutoFit/>
          </a:bodyPr>
          <a:lstStyle/>
          <a:p>
            <a:pPr algn="ctr"/>
            <a:r>
              <a:rPr lang="af-ZA">
                <a:solidFill>
                  <a:schemeClr val="bg1"/>
                </a:solidFill>
                <a:latin typeface="+mj-lt"/>
              </a:rPr>
              <a:t>Example of </a:t>
            </a:r>
            <a:r>
              <a:rPr lang="uk-UA" b="1" u="sng">
                <a:solidFill>
                  <a:schemeClr val="bg1"/>
                </a:solidFill>
                <a:latin typeface="+mj-lt"/>
              </a:rPr>
              <a:t>А</a:t>
            </a:r>
            <a:r>
              <a:rPr lang="af-ZA" b="1" u="sng">
                <a:solidFill>
                  <a:schemeClr val="bg1"/>
                </a:solidFill>
                <a:latin typeface="+mj-lt"/>
              </a:rPr>
              <a:t>ctive</a:t>
            </a:r>
            <a:r>
              <a:rPr lang="af-ZA" u="sng">
                <a:solidFill>
                  <a:schemeClr val="bg1"/>
                </a:solidFill>
                <a:latin typeface="+mj-lt"/>
              </a:rPr>
              <a:t> </a:t>
            </a:r>
            <a:r>
              <a:rPr lang="af-ZA">
                <a:solidFill>
                  <a:schemeClr val="bg1"/>
                </a:solidFill>
                <a:latin typeface="+mj-lt"/>
              </a:rPr>
              <a:t>panels</a:t>
            </a:r>
          </a:p>
          <a:p>
            <a:pPr algn="ctr"/>
            <a:r>
              <a:rPr lang="uk-UA">
                <a:solidFill>
                  <a:schemeClr val="bg1"/>
                </a:solidFill>
                <a:latin typeface="+mj-lt"/>
              </a:rPr>
              <a:t>Приклад </a:t>
            </a:r>
            <a:r>
              <a:rPr lang="uk-UA" b="1" u="sng">
                <a:solidFill>
                  <a:schemeClr val="bg1"/>
                </a:solidFill>
                <a:latin typeface="+mj-lt"/>
              </a:rPr>
              <a:t>Активних</a:t>
            </a:r>
            <a:r>
              <a:rPr lang="uk-UA">
                <a:solidFill>
                  <a:schemeClr val="bg1"/>
                </a:solidFill>
                <a:latin typeface="+mj-lt"/>
              </a:rPr>
              <a:t> панелей</a:t>
            </a:r>
          </a:p>
        </p:txBody>
      </p:sp>
      <p:sp>
        <p:nvSpPr>
          <p:cNvPr id="16" name="TextBox 15">
            <a:extLst>
              <a:ext uri="{FF2B5EF4-FFF2-40B4-BE49-F238E27FC236}">
                <a16:creationId xmlns:a16="http://schemas.microsoft.com/office/drawing/2014/main" id="{71FD6D03-766C-D4A9-2CFC-DE020BB6401D}"/>
              </a:ext>
            </a:extLst>
          </p:cNvPr>
          <p:cNvSpPr txBox="1"/>
          <p:nvPr/>
        </p:nvSpPr>
        <p:spPr>
          <a:xfrm>
            <a:off x="4668401" y="2536941"/>
            <a:ext cx="4302651" cy="646331"/>
          </a:xfrm>
          <a:prstGeom prst="rect">
            <a:avLst/>
          </a:prstGeom>
          <a:solidFill>
            <a:srgbClr val="640811"/>
          </a:solidFill>
        </p:spPr>
        <p:txBody>
          <a:bodyPr wrap="square">
            <a:spAutoFit/>
          </a:bodyPr>
          <a:lstStyle/>
          <a:p>
            <a:pPr algn="ctr"/>
            <a:r>
              <a:rPr lang="af-ZA">
                <a:solidFill>
                  <a:schemeClr val="bg1"/>
                </a:solidFill>
                <a:latin typeface="+mj-lt"/>
              </a:rPr>
              <a:t>Example of </a:t>
            </a:r>
            <a:r>
              <a:rPr lang="en-US" b="1" u="sng">
                <a:solidFill>
                  <a:schemeClr val="bg1"/>
                </a:solidFill>
                <a:latin typeface="+mj-lt"/>
              </a:rPr>
              <a:t>I</a:t>
            </a:r>
            <a:r>
              <a:rPr lang="af-ZA" b="1" u="sng">
                <a:solidFill>
                  <a:schemeClr val="bg1"/>
                </a:solidFill>
                <a:latin typeface="+mj-lt"/>
              </a:rPr>
              <a:t>nactive </a:t>
            </a:r>
            <a:r>
              <a:rPr lang="af-ZA">
                <a:solidFill>
                  <a:schemeClr val="bg1"/>
                </a:solidFill>
                <a:latin typeface="+mj-lt"/>
              </a:rPr>
              <a:t>panels</a:t>
            </a:r>
            <a:endParaRPr lang="uk-UA">
              <a:solidFill>
                <a:schemeClr val="bg1"/>
              </a:solidFill>
              <a:latin typeface="+mj-lt"/>
            </a:endParaRPr>
          </a:p>
          <a:p>
            <a:pPr algn="ctr"/>
            <a:r>
              <a:rPr lang="uk-UA">
                <a:solidFill>
                  <a:schemeClr val="bg1"/>
                </a:solidFill>
                <a:latin typeface="+mj-lt"/>
              </a:rPr>
              <a:t>Приклад </a:t>
            </a:r>
            <a:r>
              <a:rPr lang="uk-UA" b="1" u="sng">
                <a:solidFill>
                  <a:schemeClr val="bg1"/>
                </a:solidFill>
                <a:latin typeface="+mj-lt"/>
              </a:rPr>
              <a:t>Неактивних</a:t>
            </a:r>
            <a:r>
              <a:rPr lang="uk-UA">
                <a:solidFill>
                  <a:schemeClr val="bg1"/>
                </a:solidFill>
                <a:latin typeface="+mj-lt"/>
              </a:rPr>
              <a:t> панелей</a:t>
            </a:r>
          </a:p>
        </p:txBody>
      </p:sp>
      <p:sp>
        <p:nvSpPr>
          <p:cNvPr id="17" name="Arrow: Right 16">
            <a:extLst>
              <a:ext uri="{FF2B5EF4-FFF2-40B4-BE49-F238E27FC236}">
                <a16:creationId xmlns:a16="http://schemas.microsoft.com/office/drawing/2014/main" id="{C23941BE-8737-EAF3-7356-AA95432F8198}"/>
              </a:ext>
            </a:extLst>
          </p:cNvPr>
          <p:cNvSpPr/>
          <p:nvPr/>
        </p:nvSpPr>
        <p:spPr>
          <a:xfrm rot="14845890" flipH="1">
            <a:off x="1934665" y="3554595"/>
            <a:ext cx="769941" cy="45719"/>
          </a:xfrm>
          <a:prstGeom prst="rightArrow">
            <a:avLst>
              <a:gd name="adj1" fmla="val 50000"/>
              <a:gd name="adj2" fmla="val 160346"/>
            </a:avLst>
          </a:prstGeom>
          <a:solidFill>
            <a:srgbClr val="640811"/>
          </a:solidFill>
          <a:ln>
            <a:solidFill>
              <a:srgbClr val="6408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Arrow: Right 17">
            <a:extLst>
              <a:ext uri="{FF2B5EF4-FFF2-40B4-BE49-F238E27FC236}">
                <a16:creationId xmlns:a16="http://schemas.microsoft.com/office/drawing/2014/main" id="{6A191F5A-51D6-10C4-E30C-6D5931FE8836}"/>
              </a:ext>
            </a:extLst>
          </p:cNvPr>
          <p:cNvSpPr/>
          <p:nvPr/>
        </p:nvSpPr>
        <p:spPr>
          <a:xfrm rot="12568913" flipH="1">
            <a:off x="2105153" y="3484650"/>
            <a:ext cx="1228716" cy="67972"/>
          </a:xfrm>
          <a:prstGeom prst="rightArrow">
            <a:avLst>
              <a:gd name="adj1" fmla="val 34297"/>
              <a:gd name="adj2" fmla="val 160346"/>
            </a:avLst>
          </a:prstGeom>
          <a:solidFill>
            <a:srgbClr val="640811"/>
          </a:solidFill>
          <a:ln>
            <a:solidFill>
              <a:srgbClr val="6408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Arrow: Right 18">
            <a:extLst>
              <a:ext uri="{FF2B5EF4-FFF2-40B4-BE49-F238E27FC236}">
                <a16:creationId xmlns:a16="http://schemas.microsoft.com/office/drawing/2014/main" id="{0C44224E-24A4-84DD-953A-4D1EE94CB61E}"/>
              </a:ext>
            </a:extLst>
          </p:cNvPr>
          <p:cNvSpPr/>
          <p:nvPr/>
        </p:nvSpPr>
        <p:spPr>
          <a:xfrm rot="1891113" flipH="1">
            <a:off x="525779" y="5453042"/>
            <a:ext cx="1297828" cy="45719"/>
          </a:xfrm>
          <a:prstGeom prst="rightArrow">
            <a:avLst>
              <a:gd name="adj1" fmla="val 50000"/>
              <a:gd name="adj2" fmla="val 160346"/>
            </a:avLst>
          </a:prstGeom>
          <a:solidFill>
            <a:srgbClr val="640811"/>
          </a:solidFill>
          <a:ln>
            <a:solidFill>
              <a:srgbClr val="6408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TextBox 19">
            <a:extLst>
              <a:ext uri="{FF2B5EF4-FFF2-40B4-BE49-F238E27FC236}">
                <a16:creationId xmlns:a16="http://schemas.microsoft.com/office/drawing/2014/main" id="{001B296C-0BF9-5D57-CEDE-EEC08F690EFC}"/>
              </a:ext>
            </a:extLst>
          </p:cNvPr>
          <p:cNvSpPr txBox="1"/>
          <p:nvPr/>
        </p:nvSpPr>
        <p:spPr>
          <a:xfrm>
            <a:off x="1749280" y="5545898"/>
            <a:ext cx="2491025" cy="646331"/>
          </a:xfrm>
          <a:prstGeom prst="rect">
            <a:avLst/>
          </a:prstGeom>
          <a:noFill/>
          <a:ln>
            <a:solidFill>
              <a:srgbClr val="640811"/>
            </a:solidFill>
          </a:ln>
        </p:spPr>
        <p:txBody>
          <a:bodyPr wrap="square">
            <a:spAutoFit/>
          </a:bodyPr>
          <a:lstStyle/>
          <a:p>
            <a:pPr algn="ctr"/>
            <a:r>
              <a:rPr lang="en-US" b="1" u="sng">
                <a:solidFill>
                  <a:srgbClr val="640811"/>
                </a:solidFill>
                <a:latin typeface="+mj-lt"/>
              </a:rPr>
              <a:t>Apply filters</a:t>
            </a:r>
          </a:p>
          <a:p>
            <a:pPr algn="ctr"/>
            <a:r>
              <a:rPr lang="uk-UA" b="1" u="sng">
                <a:solidFill>
                  <a:srgbClr val="640811"/>
                </a:solidFill>
                <a:latin typeface="+mj-lt"/>
              </a:rPr>
              <a:t>Застосувати фільтри</a:t>
            </a:r>
          </a:p>
        </p:txBody>
      </p:sp>
      <p:sp>
        <p:nvSpPr>
          <p:cNvPr id="21" name="Arrow: Right 20">
            <a:extLst>
              <a:ext uri="{FF2B5EF4-FFF2-40B4-BE49-F238E27FC236}">
                <a16:creationId xmlns:a16="http://schemas.microsoft.com/office/drawing/2014/main" id="{1A5CDD7C-C4E4-683B-E27D-5BAF63E4A150}"/>
              </a:ext>
            </a:extLst>
          </p:cNvPr>
          <p:cNvSpPr/>
          <p:nvPr/>
        </p:nvSpPr>
        <p:spPr>
          <a:xfrm rot="14276711" flipH="1" flipV="1">
            <a:off x="6743475" y="3742493"/>
            <a:ext cx="1463941" cy="45719"/>
          </a:xfrm>
          <a:prstGeom prst="rightArrow">
            <a:avLst>
              <a:gd name="adj1" fmla="val 34297"/>
              <a:gd name="adj2" fmla="val 160346"/>
            </a:avLst>
          </a:prstGeom>
          <a:solidFill>
            <a:srgbClr val="640811"/>
          </a:solidFill>
          <a:ln>
            <a:solidFill>
              <a:srgbClr val="6408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Arrow: Right 22">
            <a:extLst>
              <a:ext uri="{FF2B5EF4-FFF2-40B4-BE49-F238E27FC236}">
                <a16:creationId xmlns:a16="http://schemas.microsoft.com/office/drawing/2014/main" id="{08C8351C-AE9B-65A4-AD79-F73F26FEE094}"/>
              </a:ext>
            </a:extLst>
          </p:cNvPr>
          <p:cNvSpPr/>
          <p:nvPr/>
        </p:nvSpPr>
        <p:spPr>
          <a:xfrm rot="16200000" flipH="1">
            <a:off x="6268355" y="3697575"/>
            <a:ext cx="1059186" cy="45719"/>
          </a:xfrm>
          <a:prstGeom prst="rightArrow">
            <a:avLst>
              <a:gd name="adj1" fmla="val 50000"/>
              <a:gd name="adj2" fmla="val 160346"/>
            </a:avLst>
          </a:prstGeom>
          <a:solidFill>
            <a:srgbClr val="640811"/>
          </a:solidFill>
          <a:ln>
            <a:solidFill>
              <a:srgbClr val="6408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a:extLst>
              <a:ext uri="{FF2B5EF4-FFF2-40B4-BE49-F238E27FC236}">
                <a16:creationId xmlns:a16="http://schemas.microsoft.com/office/drawing/2014/main" id="{112F0657-B383-58B2-BB63-F81C077ADF84}"/>
              </a:ext>
            </a:extLst>
          </p:cNvPr>
          <p:cNvSpPr txBox="1"/>
          <p:nvPr/>
        </p:nvSpPr>
        <p:spPr>
          <a:xfrm>
            <a:off x="6559493" y="5900635"/>
            <a:ext cx="2382628" cy="646331"/>
          </a:xfrm>
          <a:prstGeom prst="rect">
            <a:avLst/>
          </a:prstGeom>
          <a:solidFill>
            <a:srgbClr val="7F1416"/>
          </a:solidFill>
        </p:spPr>
        <p:txBody>
          <a:bodyPr wrap="square">
            <a:spAutoFit/>
          </a:bodyPr>
          <a:lstStyle/>
          <a:p>
            <a:r>
              <a:rPr lang="af-Z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Support email </a:t>
            </a:r>
            <a:r>
              <a:rPr lang="uk-UA"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p>
          <a:p>
            <a:r>
              <a:rPr lang="en-US"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ukrkisidar@unhcr.org</a:t>
            </a:r>
          </a:p>
        </p:txBody>
      </p:sp>
    </p:spTree>
    <p:extLst>
      <p:ext uri="{BB962C8B-B14F-4D97-AF65-F5344CB8AC3E}">
        <p14:creationId xmlns:p14="http://schemas.microsoft.com/office/powerpoint/2010/main" val="1661468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1F74-49C3-E4CC-3FA2-38919A9D638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6052AD-E1AA-5F4F-5195-139F20105A69}"/>
              </a:ext>
            </a:extLst>
          </p:cNvPr>
          <p:cNvSpPr txBox="1">
            <a:spLocks/>
          </p:cNvSpPr>
          <p:nvPr/>
        </p:nvSpPr>
        <p:spPr>
          <a:xfrm>
            <a:off x="0" y="0"/>
            <a:ext cx="9144000" cy="29285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solidFill>
                  <a:schemeClr val="bg1"/>
                </a:solidFill>
                <a:latin typeface="Verdana"/>
                <a:ea typeface="Verdana"/>
              </a:rPr>
              <a:t>Coordination platform</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 SIDAR</a:t>
            </a:r>
            <a:r>
              <a:rPr lang="af-ZA" sz="1800">
                <a:solidFill>
                  <a:schemeClr val="bg1"/>
                </a:solidFill>
                <a:latin typeface="Verdana" panose="020B0604030504040204" pitchFamily="34" charset="0"/>
                <a:ea typeface="Verdana" panose="020B0604030504040204" pitchFamily="34" charset="0"/>
              </a:rPr>
              <a:t>. </a:t>
            </a:r>
            <a:r>
              <a:rPr lang="af-ZA" sz="1800">
                <a:solidFill>
                  <a:schemeClr val="bg1"/>
                </a:solidFill>
                <a:latin typeface="Verdana"/>
                <a:ea typeface="Verdana"/>
              </a:rPr>
              <a:t> </a:t>
            </a:r>
            <a:r>
              <a:rPr lang="uk-UA" sz="1800">
                <a:solidFill>
                  <a:schemeClr val="bg1"/>
                </a:solidFill>
                <a:latin typeface="Verdana"/>
                <a:ea typeface="Verdana"/>
              </a:rPr>
              <a:t>Координаційна платформа </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SIDAR</a:t>
            </a:r>
            <a:endParaRPr lang="af-ZA" sz="1800">
              <a:solidFill>
                <a:schemeClr val="bg1"/>
              </a:solidFill>
              <a:latin typeface="Verdana" panose="020B0604030504040204" pitchFamily="34" charset="0"/>
              <a:ea typeface="Verdana" panose="020B0604030504040204" pitchFamily="34" charset="0"/>
            </a:endParaRPr>
          </a:p>
        </p:txBody>
      </p:sp>
      <p:sp>
        <p:nvSpPr>
          <p:cNvPr id="7" name="Rectangle: Rounded Corners 6">
            <a:extLst>
              <a:ext uri="{FF2B5EF4-FFF2-40B4-BE49-F238E27FC236}">
                <a16:creationId xmlns:a16="http://schemas.microsoft.com/office/drawing/2014/main" id="{699E1436-38B2-08A9-14E0-4945C2A96CE5}"/>
              </a:ext>
            </a:extLst>
          </p:cNvPr>
          <p:cNvSpPr/>
          <p:nvPr/>
        </p:nvSpPr>
        <p:spPr>
          <a:xfrm>
            <a:off x="225632" y="486889"/>
            <a:ext cx="4334494" cy="5688279"/>
          </a:xfrm>
          <a:prstGeom prst="roundRect">
            <a:avLst/>
          </a:prstGeom>
          <a:solidFill>
            <a:schemeClr val="bg1"/>
          </a:solidFill>
          <a:ln>
            <a:solidFill>
              <a:srgbClr val="7F141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Assessment</a:t>
            </a:r>
            <a:r>
              <a:rPr lang="en-US" b="1">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 </a:t>
            </a:r>
          </a:p>
          <a:p>
            <a:pPr marL="214313" indent="-214313" algn="just">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Indicate the date of damage.</a:t>
            </a:r>
          </a:p>
          <a:p>
            <a:pPr marL="214313" indent="-214313" algn="just">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Indicate the vulnerability group.</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lgn="just"/>
            <a:r>
              <a:rPr lang="en-US"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Change of status in SIDAR: </a:t>
            </a:r>
            <a:r>
              <a:rPr lang="uk-UA"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p>
          <a:p>
            <a:pPr marL="214313" indent="-214313" algn="just">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Status “Completed” - no later than 2 weeks after completion of work.</a:t>
            </a:r>
          </a:p>
          <a:p>
            <a:pPr marL="214313" indent="-214313" algn="just">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Status “Completed” - answer the question (in accordance with Resolution No. 381).</a:t>
            </a:r>
          </a:p>
          <a:p>
            <a:pPr marL="214313" indent="-214313" algn="just">
              <a:buFont typeface="Arial" panose="020B0604020202020204" pitchFamily="34" charset="0"/>
              <a:buChar char="•"/>
            </a:pPr>
            <a:endPar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lgn="just"/>
            <a:r>
              <a:rPr lang="en-US"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Bulk upload:</a:t>
            </a:r>
          </a:p>
          <a:p>
            <a:pPr marL="285750" indent="-285750" algn="just">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When uploading in bulk (when the work is completed), be sure to indicate the scope of work performed in the Activities section.      Otherwise, completed activities in SIDAR will have the status </a:t>
            </a:r>
            <a:r>
              <a:rPr lang="en-US" i="1">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“ongoing.” </a:t>
            </a:r>
            <a:r>
              <a:rPr lang="uk-UA" i="1">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9" name="Rectangle: Rounded Corners 8">
            <a:extLst>
              <a:ext uri="{FF2B5EF4-FFF2-40B4-BE49-F238E27FC236}">
                <a16:creationId xmlns:a16="http://schemas.microsoft.com/office/drawing/2014/main" id="{3C3B1F11-09E2-CDCA-E46F-5F406C82D876}"/>
              </a:ext>
            </a:extLst>
          </p:cNvPr>
          <p:cNvSpPr/>
          <p:nvPr/>
        </p:nvSpPr>
        <p:spPr>
          <a:xfrm>
            <a:off x="4724400" y="425533"/>
            <a:ext cx="4334494" cy="5688279"/>
          </a:xfrm>
          <a:prstGeom prst="roundRect">
            <a:avLst/>
          </a:prstGeom>
          <a:solidFill>
            <a:schemeClr val="bg1"/>
          </a:solidFill>
          <a:ln>
            <a:solidFill>
              <a:srgbClr val="7F14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solidFill>
                <a:srgbClr val="640811"/>
              </a:solidFill>
              <a:latin typeface="Calibri Light" panose="020F0302020204030204" pitchFamily="34" charset="0"/>
              <a:ea typeface="Calibri Light" panose="020F0302020204030204" pitchFamily="34" charset="0"/>
              <a:cs typeface="Calibri Light" panose="020F0302020204030204" pitchFamily="34" charset="0"/>
            </a:endParaRPr>
          </a:p>
          <a:p>
            <a:pPr algn="just"/>
            <a:r>
              <a:rPr lang="en-US"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Assessment</a:t>
            </a:r>
            <a:r>
              <a:rPr lang="en-US" b="1">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 </a:t>
            </a:r>
          </a:p>
          <a:p>
            <a:pPr marL="214313" indent="-214313" algn="just">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Вказувати дату пошкоджень</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14313" indent="-214313" algn="just">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Вказувати групу вразливості</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lgn="just"/>
            <a:r>
              <a:rPr lang="uk-UA"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Зміна статусу в </a:t>
            </a:r>
            <a:r>
              <a:rPr lang="en-US"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SIDAR</a:t>
            </a:r>
            <a:r>
              <a:rPr lang="uk-UA"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p>
          <a:p>
            <a:pPr marL="214313" indent="-214313" algn="just">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Статус «</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Completed</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 не пізніше, ніж через 2 тижні після завершення робіт</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14313" indent="-214313" algn="just">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Статус «</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Completed</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 дати відповідь на запитання</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відповідно до Постанови №38</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a:t>
            </a:r>
            <a:r>
              <a:rPr lang="uk-UA">
                <a:solidFill>
                  <a:srgbClr val="640811"/>
                </a:solidFill>
                <a:latin typeface="Calibri Light" panose="020F0302020204030204" pitchFamily="34" charset="0"/>
                <a:ea typeface="Calibri Light" panose="020F0302020204030204" pitchFamily="34" charset="0"/>
                <a:cs typeface="Calibri Light" panose="020F0302020204030204" pitchFamily="34" charset="0"/>
              </a:rPr>
              <a:t>.</a:t>
            </a:r>
            <a:endParaRPr lang="en-US">
              <a:solidFill>
                <a:srgbClr val="640811"/>
              </a:solidFill>
              <a:latin typeface="Calibri Light" panose="020F0302020204030204" pitchFamily="34" charset="0"/>
              <a:ea typeface="Calibri Light" panose="020F0302020204030204" pitchFamily="34" charset="0"/>
              <a:cs typeface="Calibri Light" panose="020F0302020204030204" pitchFamily="34" charset="0"/>
            </a:endParaRPr>
          </a:p>
          <a:p>
            <a:pPr algn="just"/>
            <a:r>
              <a:rPr lang="uk-UA" b="1">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rPr>
              <a:t>Масове завантаження:</a:t>
            </a:r>
          </a:p>
          <a:p>
            <a:pPr marL="285750" indent="-285750" algn="just">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При масовому завантаженні (коли роботи завершені) в розділі </a:t>
            </a:r>
            <a:r>
              <a:rPr lang="af-Z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Activities </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обов’язково вказуйте обсяг виконаних робіт.</a:t>
            </a:r>
          </a:p>
          <a:p>
            <a:pPr algn="just"/>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Інакше завершені активності в </a:t>
            </a:r>
            <a:r>
              <a:rPr lang="af-Z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матимуть статус </a:t>
            </a:r>
            <a:r>
              <a:rPr lang="uk-UA" i="1">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a:t>
            </a:r>
            <a:r>
              <a:rPr lang="af-ZA" i="1">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ongoing”.</a:t>
            </a:r>
          </a:p>
          <a:p>
            <a:pPr algn="just"/>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p>
          <a:p>
            <a:pPr algn="just"/>
            <a:endParaRPr lang="uk-UA">
              <a:solidFill>
                <a:srgbClr val="640811"/>
              </a:solidFill>
              <a:latin typeface="Calibri Light" panose="020F0302020204030204" pitchFamily="34" charset="0"/>
              <a:ea typeface="Calibri Light" panose="020F0302020204030204" pitchFamily="34" charset="0"/>
              <a:cs typeface="Calibri Light" panose="020F0302020204030204" pitchFamily="34" charset="0"/>
            </a:endParaRPr>
          </a:p>
          <a:p>
            <a:pPr algn="ctr"/>
            <a:endParaRPr lang="uk-UA"/>
          </a:p>
        </p:txBody>
      </p:sp>
    </p:spTree>
    <p:extLst>
      <p:ext uri="{BB962C8B-B14F-4D97-AF65-F5344CB8AC3E}">
        <p14:creationId xmlns:p14="http://schemas.microsoft.com/office/powerpoint/2010/main" val="408944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6B12B-5899-AF94-0FD7-CA0E4148874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2EE832-4E19-F53C-8BDB-180AA1FE5FDA}"/>
              </a:ext>
            </a:extLst>
          </p:cNvPr>
          <p:cNvSpPr txBox="1">
            <a:spLocks/>
          </p:cNvSpPr>
          <p:nvPr/>
        </p:nvSpPr>
        <p:spPr>
          <a:xfrm>
            <a:off x="0" y="0"/>
            <a:ext cx="9144000" cy="29285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solidFill>
                  <a:schemeClr val="bg1"/>
                </a:solidFill>
                <a:latin typeface="Verdana"/>
                <a:ea typeface="Verdana"/>
              </a:rPr>
              <a:t>Coordination platform</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 SIDAR</a:t>
            </a:r>
            <a:r>
              <a:rPr lang="af-ZA" sz="1800">
                <a:solidFill>
                  <a:schemeClr val="bg1"/>
                </a:solidFill>
                <a:latin typeface="Verdana" panose="020B0604030504040204" pitchFamily="34" charset="0"/>
                <a:ea typeface="Verdana" panose="020B0604030504040204" pitchFamily="34" charset="0"/>
              </a:rPr>
              <a:t>. </a:t>
            </a:r>
            <a:r>
              <a:rPr lang="af-ZA" sz="1800">
                <a:solidFill>
                  <a:schemeClr val="bg1"/>
                </a:solidFill>
                <a:latin typeface="Verdana"/>
                <a:ea typeface="Verdana"/>
              </a:rPr>
              <a:t> </a:t>
            </a:r>
            <a:r>
              <a:rPr lang="uk-UA" sz="1800">
                <a:solidFill>
                  <a:schemeClr val="bg1"/>
                </a:solidFill>
                <a:latin typeface="Verdana"/>
                <a:ea typeface="Verdana"/>
              </a:rPr>
              <a:t>Координаційна платформа </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SIDAR</a:t>
            </a:r>
            <a:endParaRPr lang="af-ZA" sz="1800">
              <a:solidFill>
                <a:schemeClr val="bg1"/>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12637240-B3D0-B527-DA48-5336B7942E70}"/>
              </a:ext>
            </a:extLst>
          </p:cNvPr>
          <p:cNvPicPr>
            <a:picLocks noChangeAspect="1"/>
          </p:cNvPicPr>
          <p:nvPr/>
        </p:nvPicPr>
        <p:blipFill>
          <a:blip r:embed="rId3"/>
          <a:stretch>
            <a:fillRect/>
          </a:stretch>
        </p:blipFill>
        <p:spPr>
          <a:xfrm>
            <a:off x="179678" y="2955394"/>
            <a:ext cx="8713310" cy="2550623"/>
          </a:xfrm>
          <a:prstGeom prst="rect">
            <a:avLst/>
          </a:prstGeom>
        </p:spPr>
      </p:pic>
      <p:sp>
        <p:nvSpPr>
          <p:cNvPr id="5" name="TextBox 4">
            <a:extLst>
              <a:ext uri="{FF2B5EF4-FFF2-40B4-BE49-F238E27FC236}">
                <a16:creationId xmlns:a16="http://schemas.microsoft.com/office/drawing/2014/main" id="{A5F485E9-62FE-AEFD-2EA5-506BAF388114}"/>
              </a:ext>
            </a:extLst>
          </p:cNvPr>
          <p:cNvSpPr txBox="1"/>
          <p:nvPr/>
        </p:nvSpPr>
        <p:spPr>
          <a:xfrm>
            <a:off x="2164643" y="457411"/>
            <a:ext cx="2194416" cy="584775"/>
          </a:xfrm>
          <a:prstGeom prst="rect">
            <a:avLst/>
          </a:prstGeom>
          <a:solidFill>
            <a:srgbClr val="640811"/>
          </a:solidFill>
        </p:spPr>
        <p:txBody>
          <a:bodyPr wrap="square">
            <a:spAutoFit/>
          </a:bodyPr>
          <a:lstStyle/>
          <a:p>
            <a:pPr marL="285750" indent="-285750">
              <a:buFont typeface="Wingdings" panose="05000000000000000000" pitchFamily="2" charset="2"/>
              <a:buChar char="§"/>
            </a:pPr>
            <a:r>
              <a:rPr lang="af-ZA"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Activity</a:t>
            </a:r>
            <a:r>
              <a:rPr lang="uk-UA"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n-US"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SN 301</a:t>
            </a:r>
          </a:p>
          <a:p>
            <a:r>
              <a:rPr lang="af-ZA" sz="16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IDP House repair</a:t>
            </a:r>
            <a:endParaRPr lang="af-ZA" sz="1600" b="1">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957E1C65-2B5B-19EB-0CD5-881DDAB0E525}"/>
              </a:ext>
            </a:extLst>
          </p:cNvPr>
          <p:cNvSpPr txBox="1"/>
          <p:nvPr/>
        </p:nvSpPr>
        <p:spPr>
          <a:xfrm>
            <a:off x="145450" y="1724037"/>
            <a:ext cx="1946397" cy="553998"/>
          </a:xfrm>
          <a:prstGeom prst="rect">
            <a:avLst/>
          </a:prstGeom>
          <a:solidFill>
            <a:srgbClr val="978B82"/>
          </a:solidFill>
        </p:spPr>
        <p:txBody>
          <a:bodyPr wrap="square">
            <a:spAutoFit/>
          </a:bodyPr>
          <a:lstStyle/>
          <a:p>
            <a:pPr algn="ct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SIDAR: Activity type </a:t>
            </a:r>
          </a:p>
          <a:p>
            <a:pPr algn="ct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Тип Активності</a:t>
            </a:r>
            <a:endPar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AC18C0E6-95E2-556D-6A8C-810B4F0759F6}"/>
              </a:ext>
            </a:extLst>
          </p:cNvPr>
          <p:cNvSpPr txBox="1"/>
          <p:nvPr/>
        </p:nvSpPr>
        <p:spPr>
          <a:xfrm>
            <a:off x="2551814" y="1737835"/>
            <a:ext cx="2414282" cy="553998"/>
          </a:xfrm>
          <a:prstGeom prst="rect">
            <a:avLst/>
          </a:prstGeom>
          <a:solidFill>
            <a:srgbClr val="978B82"/>
          </a:solidFill>
        </p:spPr>
        <p:txBody>
          <a:bodyPr wrap="square">
            <a:spAutoFit/>
          </a:bodyPr>
          <a:lstStyle/>
          <a:p>
            <a:pPr algn="ctr"/>
            <a:r>
              <a:rPr lang="en-US" sz="1500" b="1">
                <a:solidFill>
                  <a:schemeClr val="bg1"/>
                </a:solidFill>
                <a:latin typeface="+mj-lt"/>
              </a:rPr>
              <a:t> </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light repair /medium repairs</a:t>
            </a:r>
            <a:endPar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algn="ct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легкі</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ередні ремонти</a:t>
            </a:r>
            <a:endPar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3C24CA6E-58F4-0D75-CF94-4016E197F00F}"/>
              </a:ext>
            </a:extLst>
          </p:cNvPr>
          <p:cNvSpPr txBox="1"/>
          <p:nvPr/>
        </p:nvSpPr>
        <p:spPr>
          <a:xfrm>
            <a:off x="5503218" y="1729242"/>
            <a:ext cx="1188206" cy="553998"/>
          </a:xfrm>
          <a:prstGeom prst="rect">
            <a:avLst/>
          </a:prstGeom>
          <a:solidFill>
            <a:srgbClr val="978B82"/>
          </a:solidFill>
        </p:spPr>
        <p:txBody>
          <a:bodyPr wrap="square">
            <a:spAutoFit/>
          </a:bodyPr>
          <a:lstStyle/>
          <a:p>
            <a:pPr algn="ct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Comments : </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Коментарі</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p>
        </p:txBody>
      </p:sp>
      <p:sp>
        <p:nvSpPr>
          <p:cNvPr id="9" name="TextBox 8">
            <a:extLst>
              <a:ext uri="{FF2B5EF4-FFF2-40B4-BE49-F238E27FC236}">
                <a16:creationId xmlns:a16="http://schemas.microsoft.com/office/drawing/2014/main" id="{CDADC43D-9DF2-6C23-10B7-B7BDDB8BD2C6}"/>
              </a:ext>
            </a:extLst>
          </p:cNvPr>
          <p:cNvSpPr txBox="1"/>
          <p:nvPr/>
        </p:nvSpPr>
        <p:spPr>
          <a:xfrm>
            <a:off x="7400262" y="1732214"/>
            <a:ext cx="1010530" cy="553998"/>
          </a:xfrm>
          <a:prstGeom prst="rect">
            <a:avLst/>
          </a:prstGeom>
          <a:solidFill>
            <a:srgbClr val="978B82"/>
          </a:solidFill>
        </p:spPr>
        <p:txBody>
          <a:bodyPr wrap="square">
            <a:spAutoFit/>
          </a:bodyPr>
          <a:lstStyle/>
          <a:p>
            <a:pPr algn="ctr"/>
            <a:r>
              <a:rPr lang="af-ZA" sz="1500" b="1">
                <a:solidFill>
                  <a:schemeClr val="bg1"/>
                </a:solidFill>
                <a:latin typeface="+mj-lt"/>
              </a:rPr>
              <a:t> IDP repair</a:t>
            </a:r>
            <a:endParaRPr lang="en-US" sz="1500" b="1">
              <a:solidFill>
                <a:schemeClr val="bg1"/>
              </a:solidFill>
              <a:latin typeface="+mj-lt"/>
            </a:endParaRPr>
          </a:p>
        </p:txBody>
      </p:sp>
      <p:sp>
        <p:nvSpPr>
          <p:cNvPr id="10" name="Arrow: Right 9">
            <a:extLst>
              <a:ext uri="{FF2B5EF4-FFF2-40B4-BE49-F238E27FC236}">
                <a16:creationId xmlns:a16="http://schemas.microsoft.com/office/drawing/2014/main" id="{FE677A85-5335-3935-7358-3FD5452BD8B8}"/>
              </a:ext>
            </a:extLst>
          </p:cNvPr>
          <p:cNvSpPr/>
          <p:nvPr/>
        </p:nvSpPr>
        <p:spPr>
          <a:xfrm>
            <a:off x="2232837" y="1979324"/>
            <a:ext cx="25101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Arrow: Right 10">
            <a:extLst>
              <a:ext uri="{FF2B5EF4-FFF2-40B4-BE49-F238E27FC236}">
                <a16:creationId xmlns:a16="http://schemas.microsoft.com/office/drawing/2014/main" id="{5CEE2811-F28A-D5F1-872A-6136F7B52A43}"/>
              </a:ext>
            </a:extLst>
          </p:cNvPr>
          <p:cNvSpPr/>
          <p:nvPr/>
        </p:nvSpPr>
        <p:spPr>
          <a:xfrm>
            <a:off x="5060265" y="1982659"/>
            <a:ext cx="25101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Arrow: Right 11">
            <a:extLst>
              <a:ext uri="{FF2B5EF4-FFF2-40B4-BE49-F238E27FC236}">
                <a16:creationId xmlns:a16="http://schemas.microsoft.com/office/drawing/2014/main" id="{DE0664A1-D11F-986A-D116-2702D95E10B6}"/>
              </a:ext>
            </a:extLst>
          </p:cNvPr>
          <p:cNvSpPr/>
          <p:nvPr/>
        </p:nvSpPr>
        <p:spPr>
          <a:xfrm>
            <a:off x="6900114" y="1973695"/>
            <a:ext cx="25101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a:extLst>
              <a:ext uri="{FF2B5EF4-FFF2-40B4-BE49-F238E27FC236}">
                <a16:creationId xmlns:a16="http://schemas.microsoft.com/office/drawing/2014/main" id="{78276D6E-1669-2353-6FD1-3653687DAC15}"/>
              </a:ext>
            </a:extLst>
          </p:cNvPr>
          <p:cNvSpPr txBox="1"/>
          <p:nvPr/>
        </p:nvSpPr>
        <p:spPr>
          <a:xfrm>
            <a:off x="4621831" y="459499"/>
            <a:ext cx="1966859" cy="584775"/>
          </a:xfrm>
          <a:prstGeom prst="rect">
            <a:avLst/>
          </a:prstGeom>
          <a:solidFill>
            <a:srgbClr val="640811"/>
          </a:solidFill>
        </p:spPr>
        <p:txBody>
          <a:bodyPr wrap="square">
            <a:spAutoFit/>
          </a:bodyPr>
          <a:lstStyle/>
          <a:p>
            <a:pPr marL="285750" indent="-285750">
              <a:buFont typeface="Wingdings" panose="05000000000000000000" pitchFamily="2" charset="2"/>
              <a:buChar char="§"/>
            </a:pPr>
            <a:r>
              <a:rPr lang="ru-RU"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Активність </a:t>
            </a:r>
            <a:r>
              <a:rPr lang="en-US"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SN 301</a:t>
            </a:r>
          </a:p>
          <a:p>
            <a:r>
              <a:rPr lang="ru-RU" sz="16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Ремонт Житла ВПО</a:t>
            </a:r>
            <a:endParaRPr lang="en-US" sz="16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153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49169-2737-290F-A41A-420EE47EFF4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597702-B16B-1138-F055-ABD2EA75E0BD}"/>
              </a:ext>
            </a:extLst>
          </p:cNvPr>
          <p:cNvSpPr txBox="1">
            <a:spLocks/>
          </p:cNvSpPr>
          <p:nvPr/>
        </p:nvSpPr>
        <p:spPr>
          <a:xfrm>
            <a:off x="0" y="0"/>
            <a:ext cx="9144000" cy="29285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800">
                <a:solidFill>
                  <a:schemeClr val="bg1"/>
                </a:solidFill>
                <a:latin typeface="Verdana"/>
                <a:ea typeface="Verdana"/>
              </a:rPr>
              <a:t>Coordination platform</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 SIDAR</a:t>
            </a:r>
            <a:r>
              <a:rPr lang="af-ZA" sz="1800">
                <a:solidFill>
                  <a:schemeClr val="bg1"/>
                </a:solidFill>
                <a:latin typeface="Verdana" panose="020B0604030504040204" pitchFamily="34" charset="0"/>
                <a:ea typeface="Verdana" panose="020B0604030504040204" pitchFamily="34" charset="0"/>
              </a:rPr>
              <a:t>. </a:t>
            </a:r>
            <a:r>
              <a:rPr lang="af-ZA" sz="1800">
                <a:solidFill>
                  <a:schemeClr val="bg1"/>
                </a:solidFill>
                <a:latin typeface="Verdana"/>
                <a:ea typeface="Verdana"/>
              </a:rPr>
              <a:t> </a:t>
            </a:r>
            <a:r>
              <a:rPr lang="uk-UA" sz="1800">
                <a:solidFill>
                  <a:schemeClr val="bg1"/>
                </a:solidFill>
                <a:latin typeface="Verdana"/>
                <a:ea typeface="Verdana"/>
              </a:rPr>
              <a:t>Координаційна платформа </a:t>
            </a:r>
            <a:r>
              <a:rPr lang="af-ZA" sz="1800">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SIDAR</a:t>
            </a:r>
            <a:endParaRPr lang="af-ZA" sz="1800">
              <a:solidFill>
                <a:schemeClr val="bg1"/>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A618D83F-1A86-BA7F-C81A-C89220B1278B}"/>
              </a:ext>
            </a:extLst>
          </p:cNvPr>
          <p:cNvSpPr txBox="1"/>
          <p:nvPr/>
        </p:nvSpPr>
        <p:spPr>
          <a:xfrm>
            <a:off x="122900" y="419833"/>
            <a:ext cx="3016226" cy="830997"/>
          </a:xfrm>
          <a:prstGeom prst="rect">
            <a:avLst/>
          </a:prstGeom>
          <a:solidFill>
            <a:srgbClr val="640811"/>
          </a:solidFill>
        </p:spPr>
        <p:txBody>
          <a:bodyPr wrap="square">
            <a:spAutoFit/>
          </a:bodyPr>
          <a:lstStyle/>
          <a:p>
            <a:r>
              <a:rPr lang="af-ZA"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Activity</a:t>
            </a:r>
            <a:r>
              <a:rPr lang="uk-UA"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n-US" sz="1600" b="1" u="sng">
                <a:solidFill>
                  <a:schemeClr val="bg1"/>
                </a:solidFill>
              </a:rPr>
              <a:t>SN 203 </a:t>
            </a:r>
          </a:p>
          <a:p>
            <a:r>
              <a:rPr lang="af-ZA" sz="1600">
                <a:solidFill>
                  <a:schemeClr val="bg1"/>
                </a:solidFill>
              </a:rPr>
              <a:t>Insulation of Substandart Houses</a:t>
            </a:r>
          </a:p>
          <a:p>
            <a:pPr algn="ctr"/>
            <a:endParaRPr lang="en-US"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8423955A-4283-2E73-190E-86243B125EAE}"/>
              </a:ext>
            </a:extLst>
          </p:cNvPr>
          <p:cNvSpPr txBox="1"/>
          <p:nvPr/>
        </p:nvSpPr>
        <p:spPr>
          <a:xfrm>
            <a:off x="87788" y="2010465"/>
            <a:ext cx="1731128" cy="553998"/>
          </a:xfrm>
          <a:prstGeom prst="rect">
            <a:avLst/>
          </a:prstGeom>
          <a:solidFill>
            <a:srgbClr val="978B82"/>
          </a:solidFill>
        </p:spPr>
        <p:txBody>
          <a:bodyPr wrap="square">
            <a:spAutoFit/>
          </a:bodyPr>
          <a:lstStyle/>
          <a:p>
            <a:pPr algn="ct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SIDAR: Activity type </a:t>
            </a:r>
          </a:p>
          <a:p>
            <a:pPr algn="ct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Тип Активності</a:t>
            </a:r>
            <a:endPar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89D26AEC-F710-B924-58F9-8B523A0F1D21}"/>
              </a:ext>
            </a:extLst>
          </p:cNvPr>
          <p:cNvSpPr txBox="1"/>
          <p:nvPr/>
        </p:nvSpPr>
        <p:spPr>
          <a:xfrm>
            <a:off x="2255964" y="2039979"/>
            <a:ext cx="2372262" cy="553998"/>
          </a:xfrm>
          <a:prstGeom prst="rect">
            <a:avLst/>
          </a:prstGeom>
          <a:solidFill>
            <a:srgbClr val="978B82"/>
          </a:solidFill>
        </p:spPr>
        <p:txBody>
          <a:bodyPr wrap="square">
            <a:spAutoFit/>
          </a:bodyPr>
          <a:lstStyle/>
          <a:p>
            <a:pPr algn="ctr"/>
            <a:r>
              <a:rPr lang="en-US" sz="1500" b="1">
                <a:solidFill>
                  <a:schemeClr val="bg1"/>
                </a:solidFill>
                <a:latin typeface="+mj-lt"/>
              </a:rPr>
              <a:t> </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light repair /medium repairs</a:t>
            </a:r>
            <a:endPar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algn="ct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легкі</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ередні ремонти</a:t>
            </a:r>
            <a:endPar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EC8A73F8-6DF6-71F9-43E4-3E09D0E44154}"/>
              </a:ext>
            </a:extLst>
          </p:cNvPr>
          <p:cNvSpPr txBox="1"/>
          <p:nvPr/>
        </p:nvSpPr>
        <p:spPr>
          <a:xfrm>
            <a:off x="5088418" y="2024441"/>
            <a:ext cx="1421654" cy="553998"/>
          </a:xfrm>
          <a:prstGeom prst="rect">
            <a:avLst/>
          </a:prstGeom>
          <a:solidFill>
            <a:srgbClr val="978B82"/>
          </a:solidFill>
        </p:spPr>
        <p:txBody>
          <a:bodyPr wrap="square">
            <a:spAutoFit/>
          </a:bodyPr>
          <a:lstStyle/>
          <a:p>
            <a:pPr algn="ct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Comments : </a:t>
            </a:r>
            <a:r>
              <a:rPr lang="uk-U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Коментарі</a:t>
            </a:r>
            <a:r>
              <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p>
        </p:txBody>
      </p:sp>
      <p:sp>
        <p:nvSpPr>
          <p:cNvPr id="8" name="TextBox 7">
            <a:extLst>
              <a:ext uri="{FF2B5EF4-FFF2-40B4-BE49-F238E27FC236}">
                <a16:creationId xmlns:a16="http://schemas.microsoft.com/office/drawing/2014/main" id="{24698DF8-E321-0956-8881-8F549EA700E7}"/>
              </a:ext>
            </a:extLst>
          </p:cNvPr>
          <p:cNvSpPr txBox="1"/>
          <p:nvPr/>
        </p:nvSpPr>
        <p:spPr>
          <a:xfrm>
            <a:off x="6862255" y="2026769"/>
            <a:ext cx="2185766" cy="553998"/>
          </a:xfrm>
          <a:prstGeom prst="rect">
            <a:avLst/>
          </a:prstGeom>
          <a:solidFill>
            <a:srgbClr val="978B82"/>
          </a:solidFill>
        </p:spPr>
        <p:txBody>
          <a:bodyPr wrap="square">
            <a:spAutoFit/>
          </a:bodyPr>
          <a:lstStyle/>
          <a:p>
            <a:pPr algn="ctr"/>
            <a:r>
              <a:rPr lang="af-ZA" sz="1500" b="1">
                <a:solidFill>
                  <a:schemeClr val="bg1"/>
                </a:solidFill>
                <a:latin typeface="+mj-lt"/>
              </a:rPr>
              <a:t> </a:t>
            </a:r>
            <a:r>
              <a:rPr lang="af-Z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insulation of substandard houses</a:t>
            </a:r>
            <a:endPar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Arrow: Right 10">
            <a:extLst>
              <a:ext uri="{FF2B5EF4-FFF2-40B4-BE49-F238E27FC236}">
                <a16:creationId xmlns:a16="http://schemas.microsoft.com/office/drawing/2014/main" id="{A4DF7C96-C7C2-D5CA-3DDA-FCF59477CE65}"/>
              </a:ext>
            </a:extLst>
          </p:cNvPr>
          <p:cNvSpPr/>
          <p:nvPr/>
        </p:nvSpPr>
        <p:spPr>
          <a:xfrm>
            <a:off x="1874797" y="2265669"/>
            <a:ext cx="25101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Arrow: Right 11">
            <a:extLst>
              <a:ext uri="{FF2B5EF4-FFF2-40B4-BE49-F238E27FC236}">
                <a16:creationId xmlns:a16="http://schemas.microsoft.com/office/drawing/2014/main" id="{CEB38BD1-94CD-EE2A-52C2-A626573149ED}"/>
              </a:ext>
            </a:extLst>
          </p:cNvPr>
          <p:cNvSpPr/>
          <p:nvPr/>
        </p:nvSpPr>
        <p:spPr>
          <a:xfrm>
            <a:off x="4736768" y="2313706"/>
            <a:ext cx="25101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Arrow: Right 12">
            <a:extLst>
              <a:ext uri="{FF2B5EF4-FFF2-40B4-BE49-F238E27FC236}">
                <a16:creationId xmlns:a16="http://schemas.microsoft.com/office/drawing/2014/main" id="{7EE7A057-EC34-48F8-B468-DFB64FCA412E}"/>
              </a:ext>
            </a:extLst>
          </p:cNvPr>
          <p:cNvSpPr/>
          <p:nvPr/>
        </p:nvSpPr>
        <p:spPr>
          <a:xfrm>
            <a:off x="6576519" y="2275939"/>
            <a:ext cx="251012"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a:extLst>
              <a:ext uri="{FF2B5EF4-FFF2-40B4-BE49-F238E27FC236}">
                <a16:creationId xmlns:a16="http://schemas.microsoft.com/office/drawing/2014/main" id="{F2E7AEAF-1578-EA29-4582-EA6749E98A79}"/>
              </a:ext>
            </a:extLst>
          </p:cNvPr>
          <p:cNvSpPr txBox="1"/>
          <p:nvPr/>
        </p:nvSpPr>
        <p:spPr>
          <a:xfrm>
            <a:off x="6857292" y="3887682"/>
            <a:ext cx="2187020" cy="1415772"/>
          </a:xfrm>
          <a:prstGeom prst="rect">
            <a:avLst/>
          </a:prstGeom>
          <a:solidFill>
            <a:srgbClr val="978B82"/>
          </a:solidFill>
        </p:spPr>
        <p:txBody>
          <a:bodyPr wrap="square">
            <a:spAutoFit/>
          </a:bodyPr>
          <a:lstStyle/>
          <a:p>
            <a:pPr marL="285750" indent="-285750">
              <a:buFont typeface="Wingdings" panose="05000000000000000000" pitchFamily="2" charset="2"/>
              <a:buChar char="§"/>
            </a:pPr>
            <a:r>
              <a:rPr lang="af-ZA" sz="1500" b="1">
                <a:solidFill>
                  <a:schemeClr val="bg1"/>
                </a:solidFill>
                <a:latin typeface="+mj-lt"/>
              </a:rPr>
              <a:t> </a:t>
            </a:r>
            <a:r>
              <a:rPr lang="en-US" sz="14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Answer (up to 65 questions) → Status 'Completed’ </a:t>
            </a:r>
          </a:p>
          <a:p>
            <a:pPr marL="285750" indent="-285750">
              <a:buFont typeface="Wingdings" panose="05000000000000000000" pitchFamily="2" charset="2"/>
              <a:buChar char="§"/>
            </a:pPr>
            <a:r>
              <a:rPr lang="uk-UA" sz="14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Дати відповідь ( до 65 запитань) → Статус '</a:t>
            </a:r>
            <a:r>
              <a:rPr lang="af-ZA" sz="14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Completed</a:t>
            </a:r>
            <a:r>
              <a:rPr lang="af-ZA"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t>
            </a:r>
            <a:endParaRPr lang="en-US" sz="150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7E3E9C01-5BF9-F89C-C5D5-72CA0960B76A}"/>
              </a:ext>
            </a:extLst>
          </p:cNvPr>
          <p:cNvSpPr txBox="1"/>
          <p:nvPr/>
        </p:nvSpPr>
        <p:spPr>
          <a:xfrm>
            <a:off x="80010" y="4021321"/>
            <a:ext cx="6488345" cy="1384995"/>
          </a:xfrm>
          <a:prstGeom prst="rect">
            <a:avLst/>
          </a:prstGeom>
          <a:noFill/>
        </p:spPr>
        <p:txBody>
          <a:bodyPr wrap="square">
            <a:spAutoFit/>
          </a:bodyPr>
          <a:lstStyle/>
          <a:p>
            <a:r>
              <a:rPr lang="en-US" sz="1400" b="1" i="1" u="sng">
                <a:latin typeface="Calibri Light" panose="020F0302020204030204" pitchFamily="34" charset="0"/>
                <a:ea typeface="Calibri Light" panose="020F0302020204030204" pitchFamily="34" charset="0"/>
                <a:cs typeface="Calibri Light" panose="020F0302020204030204" pitchFamily="34" charset="0"/>
              </a:rPr>
              <a:t>Note: </a:t>
            </a:r>
          </a:p>
          <a:p>
            <a:pPr marL="285750" indent="-285750">
              <a:buFont typeface="Wingdings" panose="05000000000000000000" pitchFamily="2" charset="2"/>
              <a:buChar char="ü"/>
            </a:pPr>
            <a:r>
              <a:rPr lang="en-US" sz="1400" i="1">
                <a:latin typeface="Calibri Light" panose="020F0302020204030204" pitchFamily="34" charset="0"/>
                <a:ea typeface="Calibri Light" panose="020F0302020204030204" pitchFamily="34" charset="0"/>
                <a:cs typeface="Calibri Light" panose="020F0302020204030204" pitchFamily="34" charset="0"/>
              </a:rPr>
              <a:t>when insulating the attic→ select question 17 → Installation of floors on beams with panel lathing in brick buildings (m2)</a:t>
            </a:r>
            <a:endParaRPr lang="en-US" sz="1400" b="1" i="1" u="sng">
              <a:latin typeface="Calibri Light" panose="020F0302020204030204" pitchFamily="34" charset="0"/>
              <a:ea typeface="Calibri Light" panose="020F0302020204030204" pitchFamily="34" charset="0"/>
              <a:cs typeface="Calibri Light" panose="020F0302020204030204" pitchFamily="34" charset="0"/>
            </a:endParaRPr>
          </a:p>
          <a:p>
            <a:r>
              <a:rPr lang="uk-UA" sz="1400" b="1" i="1" u="sng">
                <a:latin typeface="Calibri Light" panose="020F0302020204030204" pitchFamily="34" charset="0"/>
                <a:ea typeface="Calibri Light" panose="020F0302020204030204" pitchFamily="34" charset="0"/>
                <a:cs typeface="Calibri Light" panose="020F0302020204030204" pitchFamily="34" charset="0"/>
              </a:rPr>
              <a:t>Примітка</a:t>
            </a:r>
            <a:r>
              <a:rPr lang="en-US" sz="1400" i="1">
                <a:latin typeface="Calibri Light" panose="020F0302020204030204" pitchFamily="34" charset="0"/>
                <a:ea typeface="Calibri Light" panose="020F0302020204030204" pitchFamily="34" charset="0"/>
                <a:cs typeface="Calibri Light" panose="020F0302020204030204" pitchFamily="34" charset="0"/>
              </a:rPr>
              <a:t>: </a:t>
            </a:r>
            <a:endParaRPr lang="uk-UA" sz="1400" i="1">
              <a:latin typeface="Calibri Light" panose="020F0302020204030204" pitchFamily="34" charset="0"/>
              <a:ea typeface="Calibri Light" panose="020F0302020204030204" pitchFamily="34" charset="0"/>
              <a:cs typeface="Calibri Light" panose="020F0302020204030204" pitchFamily="34" charset="0"/>
            </a:endParaRPr>
          </a:p>
          <a:p>
            <a:pPr marL="214313" indent="-214313">
              <a:buFont typeface="Wingdings" panose="05000000000000000000" pitchFamily="2" charset="2"/>
              <a:buChar char="ü"/>
            </a:pPr>
            <a:r>
              <a:rPr lang="uk-UA" sz="1400" i="1">
                <a:latin typeface="Calibri Light" panose="020F0302020204030204" pitchFamily="34" charset="0"/>
                <a:ea typeface="Calibri Light" panose="020F0302020204030204" pitchFamily="34" charset="0"/>
                <a:cs typeface="Calibri Light" panose="020F0302020204030204" pitchFamily="34" charset="0"/>
              </a:rPr>
              <a:t>при утепленні горища</a:t>
            </a:r>
            <a:r>
              <a:rPr lang="ru-RU" sz="1400" i="1">
                <a:latin typeface="Calibri Light" panose="020F0302020204030204" pitchFamily="34" charset="0"/>
                <a:ea typeface="Calibri Light" panose="020F0302020204030204" pitchFamily="34" charset="0"/>
                <a:cs typeface="Calibri Light" panose="020F0302020204030204" pitchFamily="34" charset="0"/>
              </a:rPr>
              <a:t>→ вибирати питання 17 → Улаштування перекриттів по балках з щитовим накатом в цегляних будівлях (м2)</a:t>
            </a:r>
            <a:endParaRPr lang="uk-UA" sz="1400" i="1">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383308BB-4FF5-B40E-5564-CF6B122EF41C}"/>
              </a:ext>
            </a:extLst>
          </p:cNvPr>
          <p:cNvSpPr txBox="1"/>
          <p:nvPr/>
        </p:nvSpPr>
        <p:spPr>
          <a:xfrm>
            <a:off x="4658764" y="430831"/>
            <a:ext cx="3669172" cy="830997"/>
          </a:xfrm>
          <a:prstGeom prst="rect">
            <a:avLst/>
          </a:prstGeom>
          <a:solidFill>
            <a:srgbClr val="640811"/>
          </a:solidFill>
        </p:spPr>
        <p:txBody>
          <a:bodyPr wrap="square">
            <a:spAutoFit/>
          </a:bodyPr>
          <a:lstStyle/>
          <a:p>
            <a:r>
              <a:rPr lang="ru-RU" sz="1600" b="1" u="sng">
                <a:solidFill>
                  <a:schemeClr val="bg1"/>
                </a:solidFill>
                <a:latin typeface="Calibri Light" panose="020F0302020204030204" pitchFamily="34" charset="0"/>
                <a:ea typeface="Calibri Light" panose="020F0302020204030204" pitchFamily="34" charset="0"/>
                <a:cs typeface="Calibri Light" panose="020F0302020204030204" pitchFamily="34" charset="0"/>
              </a:rPr>
              <a:t>Активність </a:t>
            </a:r>
            <a:r>
              <a:rPr lang="en-US" sz="1600" b="1" u="sng">
                <a:solidFill>
                  <a:schemeClr val="bg1"/>
                </a:solidFill>
              </a:rPr>
              <a:t>SN 203</a:t>
            </a:r>
          </a:p>
          <a:p>
            <a:r>
              <a:rPr lang="uk-UA" sz="1600">
                <a:solidFill>
                  <a:schemeClr val="bg1"/>
                </a:solidFill>
              </a:rPr>
              <a:t>Утеплення будинків</a:t>
            </a:r>
            <a:r>
              <a:rPr lang="en-US" sz="1600">
                <a:solidFill>
                  <a:schemeClr val="bg1"/>
                </a:solidFill>
              </a:rPr>
              <a:t>,</a:t>
            </a:r>
            <a:r>
              <a:rPr lang="uk-UA" sz="1600">
                <a:solidFill>
                  <a:schemeClr val="bg1"/>
                </a:solidFill>
              </a:rPr>
              <a:t> що не відповідають гуманітарним стандартам</a:t>
            </a:r>
            <a:r>
              <a:rPr lang="uk-UA" sz="1600" b="1">
                <a:solidFill>
                  <a:schemeClr val="bg1"/>
                </a:solidFill>
              </a:rPr>
              <a:t>.</a:t>
            </a:r>
            <a:endParaRPr lang="en-US" sz="1600" b="1">
              <a:solidFill>
                <a:schemeClr val="bg1"/>
              </a:solidFill>
            </a:endParaRPr>
          </a:p>
        </p:txBody>
      </p:sp>
      <p:sp>
        <p:nvSpPr>
          <p:cNvPr id="19" name="Arrow: Right 18">
            <a:extLst>
              <a:ext uri="{FF2B5EF4-FFF2-40B4-BE49-F238E27FC236}">
                <a16:creationId xmlns:a16="http://schemas.microsoft.com/office/drawing/2014/main" id="{035C5D5D-F69E-BD10-BC15-B9BB25886C75}"/>
              </a:ext>
            </a:extLst>
          </p:cNvPr>
          <p:cNvSpPr/>
          <p:nvPr/>
        </p:nvSpPr>
        <p:spPr>
          <a:xfrm rot="5400000" flipV="1">
            <a:off x="7549165" y="3217198"/>
            <a:ext cx="1054230" cy="1008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6850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2F0DFE-49B3-E24A-FB14-5FB1CF04650E}"/>
              </a:ext>
            </a:extLst>
          </p:cNvPr>
          <p:cNvPicPr>
            <a:picLocks noChangeAspect="1"/>
          </p:cNvPicPr>
          <p:nvPr/>
        </p:nvPicPr>
        <p:blipFill>
          <a:blip r:embed="rId2"/>
          <a:srcRect l="64423" b="50916"/>
          <a:stretch/>
        </p:blipFill>
        <p:spPr>
          <a:xfrm>
            <a:off x="0" y="340243"/>
            <a:ext cx="9144000" cy="5847906"/>
          </a:xfrm>
          <a:prstGeom prst="rect">
            <a:avLst/>
          </a:prstGeom>
        </p:spPr>
      </p:pic>
      <p:sp>
        <p:nvSpPr>
          <p:cNvPr id="7" name="Заголовок 1">
            <a:extLst>
              <a:ext uri="{FF2B5EF4-FFF2-40B4-BE49-F238E27FC236}">
                <a16:creationId xmlns:a16="http://schemas.microsoft.com/office/drawing/2014/main" id="{3F64CD46-B7AC-8219-F0FB-EE223B2F9810}"/>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SIDAR Online Clinic</a:t>
            </a:r>
            <a:endParaRPr lang="uk-UA" sz="1600" b="1" i="1">
              <a:solidFill>
                <a:schemeClr val="bg1"/>
              </a:solidFill>
              <a:latin typeface="Verdana" panose="020B0604030504040204" pitchFamily="34" charset="0"/>
              <a:ea typeface="Verdana" panose="020B0604030504040204" pitchFamily="34" charset="0"/>
            </a:endParaRPr>
          </a:p>
        </p:txBody>
      </p:sp>
      <p:sp>
        <p:nvSpPr>
          <p:cNvPr id="8" name="Rectangle: Rounded Corners 7">
            <a:extLst>
              <a:ext uri="{FF2B5EF4-FFF2-40B4-BE49-F238E27FC236}">
                <a16:creationId xmlns:a16="http://schemas.microsoft.com/office/drawing/2014/main" id="{51754598-D464-3881-4E5B-9AAADD8C8E98}"/>
              </a:ext>
            </a:extLst>
          </p:cNvPr>
          <p:cNvSpPr/>
          <p:nvPr/>
        </p:nvSpPr>
        <p:spPr>
          <a:xfrm>
            <a:off x="4724400" y="425533"/>
            <a:ext cx="4334494" cy="5688279"/>
          </a:xfrm>
          <a:prstGeom prst="roundRect">
            <a:avLst/>
          </a:prstGeom>
          <a:solidFill>
            <a:schemeClr val="bg1"/>
          </a:solidFill>
          <a:ln>
            <a:solidFill>
              <a:srgbClr val="7F14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Ключові моменти </a:t>
            </a:r>
            <a:r>
              <a:rPr lang="af-ZA"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SIDAR-</a:t>
            </a:r>
            <a:r>
              <a:rPr lang="uk-UA"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клініки </a:t>
            </a:r>
            <a:r>
              <a:rPr lang="en-US"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 </a:t>
            </a:r>
            <a:r>
              <a:rPr lang="uk-UA"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24 липня</a:t>
            </a:r>
            <a:r>
              <a:rPr lang="en-US"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Огляд технічних оновлень у </a:t>
            </a:r>
            <a:r>
              <a:rPr lang="af-Z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a:t>
            </a:r>
          </a:p>
          <a:p>
            <a:pPr marL="285750" indent="-285750">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Основна зміна: перехід на облік на рівні окремих житлових одиниць (будинок/квартира)</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Інтеграція з реєстром </a:t>
            </a:r>
            <a:r>
              <a:rPr lang="af-Z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EDRA </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покращує валідацію адрес</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Новий доступ через групи </a:t>
            </a:r>
            <a:r>
              <a:rPr lang="af-Z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UNHCR Entra (</a:t>
            </a: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забезпечення безпеки)</a:t>
            </a:r>
          </a:p>
          <a:p>
            <a:pPr marL="285750" indent="-285750">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Жива демонстрація: оновлений інтерфейс, фільтри, система балів</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Часті питання від партнерів: перенесення даних, доступи, складні адреси</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ru-RU">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Клініки SIDAR проходитимуть на постійній основі — про наступну буде повідомлено окремо.</a:t>
            </a:r>
            <a:endParaRPr lang="uk-UA">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lgn="just"/>
            <a:endParaRPr lang="en-US">
              <a:solidFill>
                <a:srgbClr val="640811"/>
              </a:solidFill>
              <a:latin typeface="Calibri Light" panose="020F0302020204030204" pitchFamily="34" charset="0"/>
              <a:ea typeface="Calibri Light" panose="020F0302020204030204" pitchFamily="34" charset="0"/>
              <a:cs typeface="Calibri Light" panose="020F0302020204030204" pitchFamily="34" charset="0"/>
            </a:endParaRPr>
          </a:p>
          <a:p>
            <a:pPr algn="ctr"/>
            <a:endParaRPr lang="uk-UA"/>
          </a:p>
        </p:txBody>
      </p:sp>
      <p:sp>
        <p:nvSpPr>
          <p:cNvPr id="10" name="Rectangle: Rounded Corners 9">
            <a:extLst>
              <a:ext uri="{FF2B5EF4-FFF2-40B4-BE49-F238E27FC236}">
                <a16:creationId xmlns:a16="http://schemas.microsoft.com/office/drawing/2014/main" id="{9C5D58D1-66DF-6CDA-ED59-BBE0D48B1A01}"/>
              </a:ext>
            </a:extLst>
          </p:cNvPr>
          <p:cNvSpPr/>
          <p:nvPr/>
        </p:nvSpPr>
        <p:spPr>
          <a:xfrm>
            <a:off x="97972" y="414647"/>
            <a:ext cx="4334494" cy="5688279"/>
          </a:xfrm>
          <a:prstGeom prst="roundRect">
            <a:avLst/>
          </a:prstGeom>
          <a:solidFill>
            <a:schemeClr val="bg1"/>
          </a:solidFill>
          <a:ln>
            <a:solidFill>
              <a:srgbClr val="7F14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Key Highlights – SIDAR Clinic, 24 July:</a:t>
            </a:r>
          </a:p>
          <a:p>
            <a:pPr algn="ctr"/>
            <a:endParaRPr lang="en-US" b="1">
              <a:solidFill>
                <a:srgbClr val="002060"/>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Overview of recent technical updates in SIDAR.</a:t>
            </a:r>
          </a:p>
          <a:p>
            <a:pPr marL="285750" indent="-285750">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Major shift: transition to residential unit-level tracking (house/apartment).</a:t>
            </a:r>
          </a:p>
          <a:p>
            <a:pPr marL="285750" indent="-285750">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EDRA registry integration enhances address validation</a:t>
            </a:r>
          </a:p>
          <a:p>
            <a:pPr marL="285750" indent="-285750">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New access control via UNHCR Entra groups (improved security)</a:t>
            </a:r>
          </a:p>
          <a:p>
            <a:pPr marL="285750" indent="-285750">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Live demo: updated interface, filters, scoring system.</a:t>
            </a:r>
          </a:p>
          <a:p>
            <a:pPr marL="285750" indent="-285750">
              <a:buFont typeface="Arial" panose="020B0604020202020204" pitchFamily="34" charset="0"/>
              <a:buChar char="•"/>
            </a:pPr>
            <a:r>
              <a:rPr lang="af-ZA">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Key partner questions</a:t>
            </a: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data migration, access rights, complex cases.</a:t>
            </a:r>
          </a:p>
          <a:p>
            <a:pPr marL="285750" indent="-285750">
              <a:buFont typeface="Arial" panose="020B0604020202020204" pitchFamily="34" charset="0"/>
              <a:buChar char="•"/>
            </a:pPr>
            <a:r>
              <a:rPr lang="en-US">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SIDAR clinics will be held regularly  details about the next session will be shared separately.</a:t>
            </a:r>
            <a:endParaRPr lang="uk-UA">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81304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73164-6D96-2CC9-834E-AF0F1073FB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567FE7-B971-2455-1F47-9EA2D75285C2}"/>
              </a:ext>
            </a:extLst>
          </p:cNvPr>
          <p:cNvPicPr>
            <a:picLocks noChangeAspect="1"/>
          </p:cNvPicPr>
          <p:nvPr/>
        </p:nvPicPr>
        <p:blipFill>
          <a:blip r:embed="rId2"/>
          <a:stretch>
            <a:fillRect/>
          </a:stretch>
        </p:blipFill>
        <p:spPr>
          <a:xfrm>
            <a:off x="5605575" y="4793674"/>
            <a:ext cx="3230893" cy="1647457"/>
          </a:xfrm>
          <a:prstGeom prst="rect">
            <a:avLst/>
          </a:prstGeom>
        </p:spPr>
      </p:pic>
      <p:sp>
        <p:nvSpPr>
          <p:cNvPr id="4" name="TextBox 3">
            <a:extLst>
              <a:ext uri="{FF2B5EF4-FFF2-40B4-BE49-F238E27FC236}">
                <a16:creationId xmlns:a16="http://schemas.microsoft.com/office/drawing/2014/main" id="{B3E0B279-5C54-E000-9A62-F8B51EBCE0EE}"/>
              </a:ext>
            </a:extLst>
          </p:cNvPr>
          <p:cNvSpPr txBox="1"/>
          <p:nvPr/>
        </p:nvSpPr>
        <p:spPr>
          <a:xfrm>
            <a:off x="5491362" y="5597812"/>
            <a:ext cx="3444819" cy="892552"/>
          </a:xfrm>
          <a:prstGeom prst="rect">
            <a:avLst/>
          </a:prstGeom>
          <a:solidFill>
            <a:srgbClr val="640811"/>
          </a:solidFill>
        </p:spPr>
        <p:txBody>
          <a:bodyPr wrap="square">
            <a:spAutoFit/>
          </a:bodyPr>
          <a:lstStyle/>
          <a:p>
            <a:pPr algn="ctr"/>
            <a:r>
              <a:rPr lang="en-US" sz="1400" b="1">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Shelter Associate , UNHCR</a:t>
            </a:r>
          </a:p>
          <a:p>
            <a:pPr algn="ctr"/>
            <a:endParaRPr lang="uk-UA" sz="1400" b="1">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endParaRPr>
          </a:p>
          <a:p>
            <a:pPr algn="ctr"/>
            <a:r>
              <a:rPr lang="en-US" sz="1200" b="1">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vovk@unhcr.org</a:t>
            </a:r>
            <a:endParaRPr lang="uk-UA" sz="1200" b="1">
              <a:solidFill>
                <a:schemeClr val="bg1"/>
              </a:solidFill>
              <a:latin typeface="Verdana" panose="020B0604030504040204" pitchFamily="34" charset="0"/>
              <a:ea typeface="Verdana" panose="020B0604030504040204" pitchFamily="34" charset="0"/>
            </a:endParaRPr>
          </a:p>
          <a:p>
            <a:pPr algn="ctr"/>
            <a:r>
              <a:rPr lang="en-US" sz="1200">
                <a:solidFill>
                  <a:schemeClr val="bg1"/>
                </a:solidFill>
                <a:latin typeface="Verdana" panose="020B0604030504040204" pitchFamily="34" charset="0"/>
                <a:ea typeface="Verdana" panose="020B0604030504040204" pitchFamily="34" charset="0"/>
              </a:rPr>
              <a:t>+38 (050) 382 50 14</a:t>
            </a:r>
          </a:p>
        </p:txBody>
      </p:sp>
      <p:sp>
        <p:nvSpPr>
          <p:cNvPr id="5" name="Rectangle: Rounded Corners 4">
            <a:extLst>
              <a:ext uri="{FF2B5EF4-FFF2-40B4-BE49-F238E27FC236}">
                <a16:creationId xmlns:a16="http://schemas.microsoft.com/office/drawing/2014/main" id="{FB9CF018-CC4A-B58C-A271-B2BFF8F2E53D}"/>
              </a:ext>
            </a:extLst>
          </p:cNvPr>
          <p:cNvSpPr/>
          <p:nvPr/>
        </p:nvSpPr>
        <p:spPr>
          <a:xfrm>
            <a:off x="360218" y="678874"/>
            <a:ext cx="4017818" cy="554458"/>
          </a:xfrm>
          <a:prstGeom prst="roundRect">
            <a:avLst/>
          </a:prstGeom>
          <a:solidFill>
            <a:srgbClr val="640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f-ZA" b="1" i="1">
                <a:solidFill>
                  <a:schemeClr val="bg1"/>
                </a:solidFill>
                <a:latin typeface="+mj-lt"/>
              </a:rPr>
              <a:t>Status “ongoing” since 202</a:t>
            </a:r>
            <a:r>
              <a:rPr lang="uk-UA" b="1" i="1">
                <a:solidFill>
                  <a:schemeClr val="bg1"/>
                </a:solidFill>
                <a:latin typeface="+mj-lt"/>
              </a:rPr>
              <a:t>4</a:t>
            </a:r>
          </a:p>
          <a:p>
            <a:pPr algn="ctr"/>
            <a:r>
              <a:rPr lang="ru-RU" b="1" i="1">
                <a:solidFill>
                  <a:schemeClr val="bg1"/>
                </a:solidFill>
                <a:latin typeface="+mj-lt"/>
              </a:rPr>
              <a:t>Статус </a:t>
            </a:r>
            <a:r>
              <a:rPr lang="en-US" b="1" i="1">
                <a:solidFill>
                  <a:schemeClr val="bg1"/>
                </a:solidFill>
                <a:latin typeface="+mj-lt"/>
              </a:rPr>
              <a:t>“ongoing” </a:t>
            </a:r>
            <a:r>
              <a:rPr lang="uk-UA" b="1" i="1">
                <a:solidFill>
                  <a:schemeClr val="bg1"/>
                </a:solidFill>
                <a:latin typeface="+mj-lt"/>
              </a:rPr>
              <a:t>з 2024 року</a:t>
            </a:r>
          </a:p>
        </p:txBody>
      </p:sp>
      <p:sp>
        <p:nvSpPr>
          <p:cNvPr id="6" name="Заголовок 1">
            <a:extLst>
              <a:ext uri="{FF2B5EF4-FFF2-40B4-BE49-F238E27FC236}">
                <a16:creationId xmlns:a16="http://schemas.microsoft.com/office/drawing/2014/main" id="{300610A5-6AC9-04CB-5793-A13EE00E9B1D}"/>
              </a:ext>
            </a:extLst>
          </p:cNvPr>
          <p:cNvSpPr txBox="1">
            <a:spLocks/>
          </p:cNvSpPr>
          <p:nvPr/>
        </p:nvSpPr>
        <p:spPr>
          <a:xfrm>
            <a:off x="0" y="0"/>
            <a:ext cx="9144000" cy="45720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2400" b="1">
                <a:solidFill>
                  <a:schemeClr val="bg1"/>
                </a:solidFill>
                <a:latin typeface="Verdana" panose="020B0604030504040204" pitchFamily="34" charset="0"/>
                <a:ea typeface="Verdana" panose="020B0604030504040204" pitchFamily="34" charset="0"/>
              </a:rPr>
              <a:t>SIDAR</a:t>
            </a:r>
            <a:r>
              <a:rPr lang="uk-UA" sz="2400" b="1">
                <a:solidFill>
                  <a:schemeClr val="bg1"/>
                </a:solidFill>
                <a:latin typeface="Verdana" panose="020B0604030504040204" pitchFamily="34" charset="0"/>
                <a:ea typeface="Verdana" panose="020B0604030504040204" pitchFamily="34" charset="0"/>
              </a:rPr>
              <a:t>. </a:t>
            </a:r>
            <a:r>
              <a:rPr lang="en-US" sz="2400" b="1">
                <a:solidFill>
                  <a:schemeClr val="bg1"/>
                </a:solidFill>
                <a:latin typeface="Verdana" panose="020B0604030504040204" pitchFamily="34" charset="0"/>
                <a:ea typeface="Verdana" panose="020B0604030504040204" pitchFamily="34" charset="0"/>
              </a:rPr>
              <a:t>Status: ongoing</a:t>
            </a:r>
            <a:endParaRPr lang="uk-UA" sz="2400" b="1">
              <a:solidFill>
                <a:schemeClr val="bg1"/>
              </a:solidFill>
              <a:latin typeface="Verdana" panose="020B0604030504040204" pitchFamily="34" charset="0"/>
              <a:ea typeface="Verdana" panose="020B0604030504040204" pitchFamily="34" charset="0"/>
            </a:endParaRPr>
          </a:p>
        </p:txBody>
      </p:sp>
      <p:graphicFrame>
        <p:nvGraphicFramePr>
          <p:cNvPr id="7" name="Table 6">
            <a:extLst>
              <a:ext uri="{FF2B5EF4-FFF2-40B4-BE49-F238E27FC236}">
                <a16:creationId xmlns:a16="http://schemas.microsoft.com/office/drawing/2014/main" id="{0A953657-F3DA-8E1C-417F-1CFB04514E85}"/>
              </a:ext>
            </a:extLst>
          </p:cNvPr>
          <p:cNvGraphicFramePr>
            <a:graphicFrameLocks noGrp="1"/>
          </p:cNvGraphicFramePr>
          <p:nvPr>
            <p:extLst>
              <p:ext uri="{D42A27DB-BD31-4B8C-83A1-F6EECF244321}">
                <p14:modId xmlns:p14="http://schemas.microsoft.com/office/powerpoint/2010/main" val="133779192"/>
              </p:ext>
            </p:extLst>
          </p:nvPr>
        </p:nvGraphicFramePr>
        <p:xfrm>
          <a:off x="5556173" y="1510332"/>
          <a:ext cx="3304798" cy="2214880"/>
        </p:xfrm>
        <a:graphic>
          <a:graphicData uri="http://schemas.openxmlformats.org/drawingml/2006/table">
            <a:tbl>
              <a:tblPr>
                <a:tableStyleId>{8799B23B-EC83-4686-B30A-512413B5E67A}</a:tableStyleId>
              </a:tblPr>
              <a:tblGrid>
                <a:gridCol w="1361606">
                  <a:extLst>
                    <a:ext uri="{9D8B030D-6E8A-4147-A177-3AD203B41FA5}">
                      <a16:colId xmlns:a16="http://schemas.microsoft.com/office/drawing/2014/main" val="3089087033"/>
                    </a:ext>
                  </a:extLst>
                </a:gridCol>
                <a:gridCol w="1943192">
                  <a:extLst>
                    <a:ext uri="{9D8B030D-6E8A-4147-A177-3AD203B41FA5}">
                      <a16:colId xmlns:a16="http://schemas.microsoft.com/office/drawing/2014/main" val="3197643684"/>
                    </a:ext>
                  </a:extLst>
                </a:gridCol>
              </a:tblGrid>
              <a:tr h="0">
                <a:tc>
                  <a:txBody>
                    <a:bodyPr/>
                    <a:lstStyle/>
                    <a:p>
                      <a:pPr algn="ctr" fontAlgn="b"/>
                      <a:r>
                        <a:rPr lang="af-ZA" sz="1600" b="0" u="none" strike="noStrike">
                          <a:solidFill>
                            <a:srgbClr val="FFFFFF"/>
                          </a:solidFill>
                          <a:effectLst/>
                        </a:rPr>
                        <a:t>Organisation</a:t>
                      </a:r>
                      <a:endParaRPr lang="af-ZA" sz="1600" b="0"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solidFill>
                      <a:srgbClr val="978B82"/>
                    </a:solidFill>
                  </a:tcPr>
                </a:tc>
                <a:tc>
                  <a:txBody>
                    <a:bodyPr/>
                    <a:lstStyle/>
                    <a:p>
                      <a:pPr algn="ctr" fontAlgn="b"/>
                      <a:r>
                        <a:rPr lang="af-ZA" sz="1600" b="0" u="none" strike="noStrike">
                          <a:solidFill>
                            <a:srgbClr val="FFFFFF"/>
                          </a:solidFill>
                          <a:effectLst/>
                        </a:rPr>
                        <a:t>Number of addresses</a:t>
                      </a:r>
                      <a:endParaRPr lang="af-ZA" sz="1600" b="0"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solidFill>
                      <a:srgbClr val="978B82"/>
                    </a:solidFill>
                  </a:tcPr>
                </a:tc>
                <a:extLst>
                  <a:ext uri="{0D108BD9-81ED-4DB2-BD59-A6C34878D82A}">
                    <a16:rowId xmlns:a16="http://schemas.microsoft.com/office/drawing/2014/main" val="2579324902"/>
                  </a:ext>
                </a:extLst>
              </a:tr>
              <a:tr h="196850">
                <a:tc>
                  <a:txBody>
                    <a:bodyPr/>
                    <a:lstStyle/>
                    <a:p>
                      <a:pPr algn="l" fontAlgn="b"/>
                      <a:r>
                        <a:rPr lang="af-ZA" sz="1800" b="0" u="none" strike="noStrike">
                          <a:solidFill>
                            <a:srgbClr val="000000"/>
                          </a:solidFill>
                          <a:effectLst/>
                        </a:rPr>
                        <a:t>CaritasUA</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tc>
                  <a:txBody>
                    <a:bodyPr/>
                    <a:lstStyle/>
                    <a:p>
                      <a:pPr algn="ctr" fontAlgn="b"/>
                      <a:r>
                        <a:rPr lang="uk-UA" sz="1800" b="0" u="none" strike="noStrike">
                          <a:solidFill>
                            <a:srgbClr val="000000"/>
                          </a:solidFill>
                          <a:effectLst/>
                        </a:rPr>
                        <a:t>19</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extLst>
                  <a:ext uri="{0D108BD9-81ED-4DB2-BD59-A6C34878D82A}">
                    <a16:rowId xmlns:a16="http://schemas.microsoft.com/office/drawing/2014/main" val="3206864869"/>
                  </a:ext>
                </a:extLst>
              </a:tr>
              <a:tr h="196850">
                <a:tc>
                  <a:txBody>
                    <a:bodyPr/>
                    <a:lstStyle/>
                    <a:p>
                      <a:pPr algn="l" fontAlgn="b"/>
                      <a:r>
                        <a:rPr lang="af-ZA" sz="1800" b="0" u="none" strike="noStrike">
                          <a:solidFill>
                            <a:srgbClr val="000000"/>
                          </a:solidFill>
                          <a:effectLst/>
                        </a:rPr>
                        <a:t>CORE</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tc>
                  <a:txBody>
                    <a:bodyPr/>
                    <a:lstStyle/>
                    <a:p>
                      <a:pPr algn="ctr" fontAlgn="b"/>
                      <a:r>
                        <a:rPr lang="uk-UA" sz="1800" b="0" u="none" strike="noStrike">
                          <a:solidFill>
                            <a:srgbClr val="000000"/>
                          </a:solidFill>
                          <a:effectLst/>
                        </a:rPr>
                        <a:t>29</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extLst>
                  <a:ext uri="{0D108BD9-81ED-4DB2-BD59-A6C34878D82A}">
                    <a16:rowId xmlns:a16="http://schemas.microsoft.com/office/drawing/2014/main" val="1942150563"/>
                  </a:ext>
                </a:extLst>
              </a:tr>
              <a:tr h="196850">
                <a:tc>
                  <a:txBody>
                    <a:bodyPr/>
                    <a:lstStyle/>
                    <a:p>
                      <a:pPr algn="l" fontAlgn="b"/>
                      <a:r>
                        <a:rPr lang="af-ZA" sz="1800" b="0" u="none" strike="noStrike">
                          <a:solidFill>
                            <a:srgbClr val="000000"/>
                          </a:solidFill>
                          <a:effectLst/>
                        </a:rPr>
                        <a:t>Medair</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tc>
                  <a:txBody>
                    <a:bodyPr/>
                    <a:lstStyle/>
                    <a:p>
                      <a:pPr algn="ctr" fontAlgn="b"/>
                      <a:r>
                        <a:rPr lang="uk-UA" sz="1800" b="0" u="none" strike="noStrike">
                          <a:solidFill>
                            <a:srgbClr val="000000"/>
                          </a:solidFill>
                          <a:effectLst/>
                        </a:rPr>
                        <a:t>6</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extLst>
                  <a:ext uri="{0D108BD9-81ED-4DB2-BD59-A6C34878D82A}">
                    <a16:rowId xmlns:a16="http://schemas.microsoft.com/office/drawing/2014/main" val="2773454295"/>
                  </a:ext>
                </a:extLst>
              </a:tr>
              <a:tr h="196850">
                <a:tc>
                  <a:txBody>
                    <a:bodyPr/>
                    <a:lstStyle/>
                    <a:p>
                      <a:pPr algn="l" fontAlgn="b"/>
                      <a:r>
                        <a:rPr lang="af-ZA" sz="1800" b="0" u="none" strike="noStrike">
                          <a:solidFill>
                            <a:srgbClr val="000000"/>
                          </a:solidFill>
                          <a:effectLst/>
                        </a:rPr>
                        <a:t>NRC</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tc>
                  <a:txBody>
                    <a:bodyPr/>
                    <a:lstStyle/>
                    <a:p>
                      <a:pPr algn="ctr" fontAlgn="b"/>
                      <a:r>
                        <a:rPr lang="uk-UA" sz="1800" b="0" u="none" strike="noStrike">
                          <a:solidFill>
                            <a:srgbClr val="000000"/>
                          </a:solidFill>
                          <a:effectLst/>
                        </a:rPr>
                        <a:t>7</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extLst>
                  <a:ext uri="{0D108BD9-81ED-4DB2-BD59-A6C34878D82A}">
                    <a16:rowId xmlns:a16="http://schemas.microsoft.com/office/drawing/2014/main" val="181015842"/>
                  </a:ext>
                </a:extLst>
              </a:tr>
              <a:tr h="196850">
                <a:tc>
                  <a:txBody>
                    <a:bodyPr/>
                    <a:lstStyle/>
                    <a:p>
                      <a:pPr algn="l" fontAlgn="b"/>
                      <a:r>
                        <a:rPr lang="af-ZA" sz="1800" b="0" u="none" strike="noStrike">
                          <a:solidFill>
                            <a:srgbClr val="000000"/>
                          </a:solidFill>
                          <a:effectLst/>
                        </a:rPr>
                        <a:t>SI</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tc>
                  <a:txBody>
                    <a:bodyPr/>
                    <a:lstStyle/>
                    <a:p>
                      <a:pPr algn="ctr" fontAlgn="b"/>
                      <a:r>
                        <a:rPr lang="uk-UA" sz="1800" b="0" u="none" strike="noStrike">
                          <a:solidFill>
                            <a:srgbClr val="000000"/>
                          </a:solidFill>
                          <a:effectLst/>
                        </a:rPr>
                        <a:t>32</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extLst>
                  <a:ext uri="{0D108BD9-81ED-4DB2-BD59-A6C34878D82A}">
                    <a16:rowId xmlns:a16="http://schemas.microsoft.com/office/drawing/2014/main" val="3945945698"/>
                  </a:ext>
                </a:extLst>
              </a:tr>
              <a:tr h="196850">
                <a:tc>
                  <a:txBody>
                    <a:bodyPr/>
                    <a:lstStyle/>
                    <a:p>
                      <a:pPr algn="l" fontAlgn="b"/>
                      <a:r>
                        <a:rPr lang="af-ZA" sz="1800" b="0" u="none" strike="noStrike">
                          <a:solidFill>
                            <a:srgbClr val="000000"/>
                          </a:solidFill>
                          <a:effectLst/>
                        </a:rPr>
                        <a:t>STC</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tc>
                  <a:txBody>
                    <a:bodyPr/>
                    <a:lstStyle/>
                    <a:p>
                      <a:pPr algn="ctr" fontAlgn="b"/>
                      <a:r>
                        <a:rPr lang="uk-UA" sz="1800" b="0" u="none" strike="noStrike">
                          <a:solidFill>
                            <a:srgbClr val="000000"/>
                          </a:solidFill>
                          <a:effectLst/>
                        </a:rPr>
                        <a:t>126</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tc>
                <a:extLst>
                  <a:ext uri="{0D108BD9-81ED-4DB2-BD59-A6C34878D82A}">
                    <a16:rowId xmlns:a16="http://schemas.microsoft.com/office/drawing/2014/main" val="73276186"/>
                  </a:ext>
                </a:extLst>
              </a:tr>
              <a:tr h="196850">
                <a:tc>
                  <a:txBody>
                    <a:bodyPr/>
                    <a:lstStyle/>
                    <a:p>
                      <a:pPr algn="ctr" fontAlgn="b"/>
                      <a:r>
                        <a:rPr lang="af-ZA" sz="1800" b="1" u="none" strike="noStrike">
                          <a:solidFill>
                            <a:srgbClr val="000000"/>
                          </a:solidFill>
                          <a:effectLst/>
                        </a:rPr>
                        <a:t>Total</a:t>
                      </a:r>
                      <a:endParaRPr lang="af-ZA" sz="18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solidFill>
                      <a:srgbClr val="978B82"/>
                    </a:solidFill>
                  </a:tcPr>
                </a:tc>
                <a:tc>
                  <a:txBody>
                    <a:bodyPr/>
                    <a:lstStyle/>
                    <a:p>
                      <a:pPr algn="ctr" fontAlgn="b"/>
                      <a:r>
                        <a:rPr lang="uk-UA" sz="1800" b="1" u="none" strike="noStrike">
                          <a:solidFill>
                            <a:srgbClr val="000000"/>
                          </a:solidFill>
                          <a:effectLst/>
                        </a:rPr>
                        <a:t>219</a:t>
                      </a:r>
                      <a:endParaRPr lang="uk-UA" sz="18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ctr">
                    <a:solidFill>
                      <a:srgbClr val="978B82"/>
                    </a:solidFill>
                  </a:tcPr>
                </a:tc>
                <a:extLst>
                  <a:ext uri="{0D108BD9-81ED-4DB2-BD59-A6C34878D82A}">
                    <a16:rowId xmlns:a16="http://schemas.microsoft.com/office/drawing/2014/main" val="1366432696"/>
                  </a:ext>
                </a:extLst>
              </a:tr>
            </a:tbl>
          </a:graphicData>
        </a:graphic>
      </p:graphicFrame>
      <p:graphicFrame>
        <p:nvGraphicFramePr>
          <p:cNvPr id="8" name="Table 7">
            <a:extLst>
              <a:ext uri="{FF2B5EF4-FFF2-40B4-BE49-F238E27FC236}">
                <a16:creationId xmlns:a16="http://schemas.microsoft.com/office/drawing/2014/main" id="{FD79292E-43FF-23D8-C4CE-160334993887}"/>
              </a:ext>
            </a:extLst>
          </p:cNvPr>
          <p:cNvGraphicFramePr>
            <a:graphicFrameLocks noGrp="1"/>
          </p:cNvGraphicFramePr>
          <p:nvPr>
            <p:extLst>
              <p:ext uri="{D42A27DB-BD31-4B8C-83A1-F6EECF244321}">
                <p14:modId xmlns:p14="http://schemas.microsoft.com/office/powerpoint/2010/main" val="237163675"/>
              </p:ext>
            </p:extLst>
          </p:nvPr>
        </p:nvGraphicFramePr>
        <p:xfrm>
          <a:off x="318654" y="1430875"/>
          <a:ext cx="4031673" cy="4740910"/>
        </p:xfrm>
        <a:graphic>
          <a:graphicData uri="http://schemas.openxmlformats.org/drawingml/2006/table">
            <a:tbl>
              <a:tblPr>
                <a:tableStyleId>{8799B23B-EC83-4686-B30A-512413B5E67A}</a:tableStyleId>
              </a:tblPr>
              <a:tblGrid>
                <a:gridCol w="2105892">
                  <a:extLst>
                    <a:ext uri="{9D8B030D-6E8A-4147-A177-3AD203B41FA5}">
                      <a16:colId xmlns:a16="http://schemas.microsoft.com/office/drawing/2014/main" val="3476891833"/>
                    </a:ext>
                  </a:extLst>
                </a:gridCol>
                <a:gridCol w="1925781">
                  <a:extLst>
                    <a:ext uri="{9D8B030D-6E8A-4147-A177-3AD203B41FA5}">
                      <a16:colId xmlns:a16="http://schemas.microsoft.com/office/drawing/2014/main" val="2273652420"/>
                    </a:ext>
                  </a:extLst>
                </a:gridCol>
              </a:tblGrid>
              <a:tr h="217817">
                <a:tc>
                  <a:txBody>
                    <a:bodyPr/>
                    <a:lstStyle/>
                    <a:p>
                      <a:pPr algn="ctr" fontAlgn="b"/>
                      <a:r>
                        <a:rPr lang="af-ZA" sz="1600" b="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Organisation</a:t>
                      </a:r>
                      <a:endParaRPr lang="af-ZA" sz="1600" b="0"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solidFill>
                      <a:srgbClr val="978B82"/>
                    </a:solidFill>
                  </a:tcPr>
                </a:tc>
                <a:tc>
                  <a:txBody>
                    <a:bodyPr/>
                    <a:lstStyle/>
                    <a:p>
                      <a:pPr algn="l" fontAlgn="b"/>
                      <a:r>
                        <a:rPr lang="af-ZA" sz="1600" b="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Number of addresses</a:t>
                      </a:r>
                      <a:endParaRPr lang="af-ZA" sz="1600" b="0"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solidFill>
                      <a:srgbClr val="978B82"/>
                    </a:solidFill>
                  </a:tcPr>
                </a:tc>
                <a:extLst>
                  <a:ext uri="{0D108BD9-81ED-4DB2-BD59-A6C34878D82A}">
                    <a16:rowId xmlns:a16="http://schemas.microsoft.com/office/drawing/2014/main" val="2230031970"/>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ACTED</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287</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4070655522"/>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AN</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1407329536"/>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AOS</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183</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430332827"/>
                  </a:ext>
                </a:extLst>
              </a:tr>
              <a:tr h="261689">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Caritas Kharkiv</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142</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006126517"/>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CaritasUA</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476</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284548039"/>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CORE</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2982649145"/>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CSPESUA</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223</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521448095"/>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ERC</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15</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2954740723"/>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Medair</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76</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515365720"/>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NRC</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32</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4103652785"/>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PIN</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236</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2566419573"/>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119</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62469538"/>
                  </a:ext>
                </a:extLst>
              </a:tr>
              <a:tr h="214470">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SOLIDAR SUISSE</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61</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1658172677"/>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STC</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488052177"/>
                  </a:ext>
                </a:extLst>
              </a:tr>
              <a:tr h="280077">
                <a:tc>
                  <a:txBody>
                    <a:bodyPr/>
                    <a:lstStyle/>
                    <a:p>
                      <a:pPr algn="l" fontAlgn="b"/>
                      <a:r>
                        <a:rPr lang="af-Z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UNHCR</a:t>
                      </a:r>
                      <a:endParaRPr lang="af-Z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tc>
                  <a:txBody>
                    <a:bodyPr/>
                    <a:lstStyle/>
                    <a:p>
                      <a:pPr algn="ctr" fontAlgn="b"/>
                      <a:r>
                        <a:rPr lang="uk-UA" sz="1800" b="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117</a:t>
                      </a:r>
                      <a:endParaRPr lang="uk-UA" sz="18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717181126"/>
                  </a:ext>
                </a:extLst>
              </a:tr>
              <a:tr h="280077">
                <a:tc>
                  <a:txBody>
                    <a:bodyPr/>
                    <a:lstStyle/>
                    <a:p>
                      <a:pPr algn="ctr" fontAlgn="b"/>
                      <a:r>
                        <a:rPr lang="af-ZA" sz="1800" b="1"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Total</a:t>
                      </a:r>
                      <a:endParaRPr lang="af-ZA" sz="18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solidFill>
                      <a:srgbClr val="978B82"/>
                    </a:solidFill>
                  </a:tcPr>
                </a:tc>
                <a:tc>
                  <a:txBody>
                    <a:bodyPr/>
                    <a:lstStyle/>
                    <a:p>
                      <a:pPr algn="ctr" fontAlgn="b"/>
                      <a:r>
                        <a:rPr lang="uk-UA" sz="1800" b="1"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2006</a:t>
                      </a:r>
                      <a:endParaRPr lang="uk-UA" sz="18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350" marR="6350" marT="6350" marB="0" anchor="b">
                    <a:solidFill>
                      <a:srgbClr val="978B82"/>
                    </a:solidFill>
                  </a:tcPr>
                </a:tc>
                <a:extLst>
                  <a:ext uri="{0D108BD9-81ED-4DB2-BD59-A6C34878D82A}">
                    <a16:rowId xmlns:a16="http://schemas.microsoft.com/office/drawing/2014/main" val="3303348675"/>
                  </a:ext>
                </a:extLst>
              </a:tr>
            </a:tbl>
          </a:graphicData>
        </a:graphic>
      </p:graphicFrame>
      <p:sp>
        <p:nvSpPr>
          <p:cNvPr id="9" name="Rectangle: Rounded Corners 8">
            <a:extLst>
              <a:ext uri="{FF2B5EF4-FFF2-40B4-BE49-F238E27FC236}">
                <a16:creationId xmlns:a16="http://schemas.microsoft.com/office/drawing/2014/main" id="{F095294D-E7B8-DE26-595C-39B3E86DD953}"/>
              </a:ext>
            </a:extLst>
          </p:cNvPr>
          <p:cNvSpPr/>
          <p:nvPr/>
        </p:nvSpPr>
        <p:spPr>
          <a:xfrm>
            <a:off x="5417130" y="706584"/>
            <a:ext cx="3491344" cy="554458"/>
          </a:xfrm>
          <a:prstGeom prst="roundRect">
            <a:avLst/>
          </a:prstGeom>
          <a:solidFill>
            <a:srgbClr val="6408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f-ZA" b="1" i="1">
                <a:solidFill>
                  <a:schemeClr val="bg1"/>
                </a:solidFill>
                <a:latin typeface="+mj-lt"/>
              </a:rPr>
              <a:t>Status “ongoing” since 2023</a:t>
            </a:r>
            <a:endParaRPr lang="uk-UA" b="1" i="1">
              <a:solidFill>
                <a:schemeClr val="bg1"/>
              </a:solidFill>
              <a:latin typeface="+mj-lt"/>
            </a:endParaRPr>
          </a:p>
          <a:p>
            <a:pPr algn="ctr"/>
            <a:r>
              <a:rPr lang="ru-RU" b="1" i="1">
                <a:solidFill>
                  <a:schemeClr val="bg1"/>
                </a:solidFill>
                <a:latin typeface="+mj-lt"/>
              </a:rPr>
              <a:t>Статус </a:t>
            </a:r>
            <a:r>
              <a:rPr lang="en-US" b="1" i="1">
                <a:solidFill>
                  <a:schemeClr val="bg1"/>
                </a:solidFill>
                <a:latin typeface="+mj-lt"/>
              </a:rPr>
              <a:t>“ongoing” </a:t>
            </a:r>
            <a:r>
              <a:rPr lang="uk-UA" b="1" i="1">
                <a:solidFill>
                  <a:schemeClr val="bg1"/>
                </a:solidFill>
                <a:latin typeface="+mj-lt"/>
              </a:rPr>
              <a:t>з 2023 року</a:t>
            </a:r>
          </a:p>
        </p:txBody>
      </p:sp>
    </p:spTree>
    <p:extLst>
      <p:ext uri="{BB962C8B-B14F-4D97-AF65-F5344CB8AC3E}">
        <p14:creationId xmlns:p14="http://schemas.microsoft.com/office/powerpoint/2010/main" val="426821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7BD2-8124-DAEA-7D7F-F7EB9653EBB4}"/>
              </a:ext>
            </a:extLst>
          </p:cNvPr>
          <p:cNvSpPr>
            <a:spLocks noGrp="1"/>
          </p:cNvSpPr>
          <p:nvPr>
            <p:ph type="title"/>
          </p:nvPr>
        </p:nvSpPr>
        <p:spPr>
          <a:xfrm>
            <a:off x="457200" y="274638"/>
            <a:ext cx="8229600" cy="1143000"/>
          </a:xfrm>
        </p:spPr>
        <p:txBody>
          <a:bodyPr vert="horz" wrap="square" lIns="91440" tIns="45720" rIns="91440" bIns="45720" numCol="1" anchor="ctr" anchorCtr="0" compatLnSpc="1">
            <a:prstTxWarp prst="textNoShape">
              <a:avLst/>
            </a:prstTxWarp>
            <a:normAutofit/>
          </a:bodyPr>
          <a:lstStyle/>
          <a:p>
            <a:r>
              <a:rPr lang="en-US"/>
              <a:t>Agenda/</a:t>
            </a:r>
            <a:r>
              <a:rPr lang="uk-UA"/>
              <a:t>Порядок денний</a:t>
            </a:r>
            <a:endParaRPr lang="en-US"/>
          </a:p>
        </p:txBody>
      </p:sp>
      <p:sp>
        <p:nvSpPr>
          <p:cNvPr id="4" name="Content Placeholder 3">
            <a:extLst>
              <a:ext uri="{FF2B5EF4-FFF2-40B4-BE49-F238E27FC236}">
                <a16:creationId xmlns:a16="http://schemas.microsoft.com/office/drawing/2014/main" id="{22CC8D94-144F-B2F5-80C9-6EB1396A6B44}"/>
              </a:ext>
            </a:extLst>
          </p:cNvPr>
          <p:cNvSpPr>
            <a:spLocks noGrp="1"/>
          </p:cNvSpPr>
          <p:nvPr>
            <p:ph sz="half" idx="2"/>
          </p:nvPr>
        </p:nvSpPr>
        <p:spPr>
          <a:xfrm>
            <a:off x="2374354" y="1716245"/>
            <a:ext cx="4394201" cy="5068095"/>
          </a:xfrm>
        </p:spPr>
        <p:txBody>
          <a:bodyPr/>
          <a:lstStyle/>
          <a:p>
            <a:r>
              <a:rPr lang="en-GB" sz="2000">
                <a:solidFill>
                  <a:srgbClr val="222222"/>
                </a:solidFill>
                <a:latin typeface="Helvetica"/>
                <a:ea typeface="Calibri"/>
                <a:cs typeface="Helvetica"/>
              </a:rPr>
              <a:t>Introduction</a:t>
            </a:r>
            <a:endParaRPr lang="en-US">
              <a:solidFill>
                <a:srgbClr val="000000"/>
              </a:solidFill>
              <a:latin typeface="Calibri"/>
              <a:ea typeface="Calibri"/>
              <a:cs typeface="Calibri"/>
            </a:endParaRPr>
          </a:p>
          <a:p>
            <a:r>
              <a:rPr lang="en-GB" sz="2000">
                <a:solidFill>
                  <a:srgbClr val="222222"/>
                </a:solidFill>
                <a:latin typeface="Helvetica"/>
                <a:ea typeface="Calibri"/>
                <a:cs typeface="Helvetica"/>
              </a:rPr>
              <a:t>OCHA Access Unit Presentation</a:t>
            </a:r>
            <a:endParaRPr lang="en-US">
              <a:solidFill>
                <a:srgbClr val="000000"/>
              </a:solidFill>
              <a:latin typeface="Calibri"/>
              <a:ea typeface="Calibri"/>
              <a:cs typeface="Calibri"/>
            </a:endParaRPr>
          </a:p>
          <a:p>
            <a:r>
              <a:rPr lang="en-GB" sz="2000">
                <a:solidFill>
                  <a:srgbClr val="222222"/>
                </a:solidFill>
                <a:latin typeface="Helvetica"/>
                <a:ea typeface="Calibri"/>
                <a:cs typeface="Helvetica"/>
              </a:rPr>
              <a:t>Emergency Response Updates</a:t>
            </a:r>
            <a:endParaRPr lang="en-US">
              <a:solidFill>
                <a:srgbClr val="000000"/>
              </a:solidFill>
              <a:latin typeface="Calibri"/>
              <a:ea typeface="Calibri"/>
              <a:cs typeface="Calibri"/>
            </a:endParaRPr>
          </a:p>
          <a:p>
            <a:r>
              <a:rPr lang="en-GB" sz="2000">
                <a:solidFill>
                  <a:srgbClr val="222222"/>
                </a:solidFill>
                <a:latin typeface="Helvetica"/>
                <a:ea typeface="Calibri"/>
                <a:cs typeface="Helvetica"/>
              </a:rPr>
              <a:t>SIDAR Updates</a:t>
            </a:r>
            <a:endParaRPr lang="en-US">
              <a:solidFill>
                <a:srgbClr val="000000"/>
              </a:solidFill>
              <a:latin typeface="Calibri"/>
              <a:ea typeface="Calibri"/>
              <a:cs typeface="Calibri"/>
            </a:endParaRPr>
          </a:p>
          <a:p>
            <a:r>
              <a:rPr lang="en-GB" sz="2000">
                <a:solidFill>
                  <a:srgbClr val="222222"/>
                </a:solidFill>
                <a:latin typeface="Helvetica"/>
                <a:ea typeface="Calibri"/>
                <a:cs typeface="Helvetica"/>
              </a:rPr>
              <a:t>Winterization Planning</a:t>
            </a:r>
            <a:endParaRPr lang="en-US">
              <a:solidFill>
                <a:srgbClr val="000000"/>
              </a:solidFill>
              <a:latin typeface="Calibri"/>
              <a:ea typeface="Calibri"/>
              <a:cs typeface="Calibri"/>
            </a:endParaRPr>
          </a:p>
          <a:p>
            <a:r>
              <a:rPr lang="en-GB" sz="2000">
                <a:solidFill>
                  <a:srgbClr val="222222"/>
                </a:solidFill>
                <a:latin typeface="Helvetica"/>
                <a:ea typeface="Calibri"/>
                <a:cs typeface="Helvetica"/>
              </a:rPr>
              <a:t>Collective Site Needs</a:t>
            </a:r>
            <a:endParaRPr lang="en-US">
              <a:solidFill>
                <a:srgbClr val="000000"/>
              </a:solidFill>
              <a:latin typeface="Calibri"/>
              <a:ea typeface="Calibri"/>
              <a:cs typeface="Calibri"/>
            </a:endParaRPr>
          </a:p>
          <a:p>
            <a:r>
              <a:rPr lang="en-GB" sz="2000">
                <a:solidFill>
                  <a:srgbClr val="222222"/>
                </a:solidFill>
                <a:latin typeface="Helvetica"/>
                <a:ea typeface="Calibri"/>
                <a:cs typeface="Helvetica"/>
              </a:rPr>
              <a:t>AOB </a:t>
            </a:r>
            <a:endParaRPr lang="en-US">
              <a:ea typeface="Calibri"/>
              <a:cs typeface="Calibri"/>
            </a:endParaRPr>
          </a:p>
          <a:p>
            <a:endParaRPr lang="en-GB" sz="2000">
              <a:ea typeface="Calibri"/>
              <a:cs typeface="Calibri"/>
            </a:endParaRPr>
          </a:p>
        </p:txBody>
      </p:sp>
    </p:spTree>
    <p:extLst>
      <p:ext uri="{BB962C8B-B14F-4D97-AF65-F5344CB8AC3E}">
        <p14:creationId xmlns:p14="http://schemas.microsoft.com/office/powerpoint/2010/main" val="2777699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64B4A-61CD-CDD1-63BF-6B88D663C5B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4AAAB1-4B71-8882-7A8A-B4A5753C6211}"/>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graphicFrame>
        <p:nvGraphicFramePr>
          <p:cNvPr id="3" name="Table 2">
            <a:extLst>
              <a:ext uri="{FF2B5EF4-FFF2-40B4-BE49-F238E27FC236}">
                <a16:creationId xmlns:a16="http://schemas.microsoft.com/office/drawing/2014/main" id="{BFF1EF46-E700-8DA8-698E-122F905C0FE3}"/>
              </a:ext>
            </a:extLst>
          </p:cNvPr>
          <p:cNvGraphicFramePr>
            <a:graphicFrameLocks noGrp="1"/>
          </p:cNvGraphicFramePr>
          <p:nvPr>
            <p:extLst>
              <p:ext uri="{D42A27DB-BD31-4B8C-83A1-F6EECF244321}">
                <p14:modId xmlns:p14="http://schemas.microsoft.com/office/powerpoint/2010/main" val="2971095044"/>
              </p:ext>
            </p:extLst>
          </p:nvPr>
        </p:nvGraphicFramePr>
        <p:xfrm>
          <a:off x="202581" y="5277143"/>
          <a:ext cx="4027714" cy="439420"/>
        </p:xfrm>
        <a:graphic>
          <a:graphicData uri="http://schemas.openxmlformats.org/drawingml/2006/table">
            <a:tbl>
              <a:tblPr/>
              <a:tblGrid>
                <a:gridCol w="2117132">
                  <a:extLst>
                    <a:ext uri="{9D8B030D-6E8A-4147-A177-3AD203B41FA5}">
                      <a16:colId xmlns:a16="http://schemas.microsoft.com/office/drawing/2014/main" val="1092803215"/>
                    </a:ext>
                  </a:extLst>
                </a:gridCol>
                <a:gridCol w="1910582">
                  <a:extLst>
                    <a:ext uri="{9D8B030D-6E8A-4147-A177-3AD203B41FA5}">
                      <a16:colId xmlns:a16="http://schemas.microsoft.com/office/drawing/2014/main" val="3907551865"/>
                    </a:ext>
                  </a:extLst>
                </a:gridCol>
              </a:tblGrid>
              <a:tr h="196850">
                <a:tc>
                  <a:txBody>
                    <a:bodyPr/>
                    <a:lstStyle/>
                    <a:p>
                      <a:pPr algn="l" fontAlgn="b"/>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(RMM) </a:t>
                      </a:r>
                      <a:r>
                        <a:rPr lang="uk-U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період звітування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394370"/>
                  </a:ext>
                </a:extLst>
              </a:tr>
              <a:tr h="196850">
                <a:tc>
                  <a:txBody>
                    <a:bodyPr/>
                    <a:lstStyle/>
                    <a:p>
                      <a:pPr algn="l" fontAlgn="b"/>
                      <a:r>
                        <a:rPr lang="af-Z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SIDAR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2831067"/>
                  </a:ext>
                </a:extLst>
              </a:tr>
            </a:tbl>
          </a:graphicData>
        </a:graphic>
      </p:graphicFrame>
      <p:sp>
        <p:nvSpPr>
          <p:cNvPr id="5" name="Rectangle 4">
            <a:extLst>
              <a:ext uri="{FF2B5EF4-FFF2-40B4-BE49-F238E27FC236}">
                <a16:creationId xmlns:a16="http://schemas.microsoft.com/office/drawing/2014/main" id="{6F8EE72D-A1B8-7886-7A5A-1EB1FE75FDF3}"/>
              </a:ext>
            </a:extLst>
          </p:cNvPr>
          <p:cNvSpPr/>
          <p:nvPr/>
        </p:nvSpPr>
        <p:spPr>
          <a:xfrm>
            <a:off x="397439" y="4729310"/>
            <a:ext cx="3645073" cy="436918"/>
          </a:xfrm>
          <a:prstGeom prst="rect">
            <a:avLst/>
          </a:prstGeom>
          <a:solidFill>
            <a:srgbClr val="FDE4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14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Звернути увагу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дозвітувати</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в </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оновити статус в SIDAR</a:t>
            </a:r>
          </a:p>
        </p:txBody>
      </p:sp>
      <p:sp>
        <p:nvSpPr>
          <p:cNvPr id="12" name="TextBox 11">
            <a:extLst>
              <a:ext uri="{FF2B5EF4-FFF2-40B4-BE49-F238E27FC236}">
                <a16:creationId xmlns:a16="http://schemas.microsoft.com/office/drawing/2014/main" id="{937D4B80-57EE-0A5E-90B4-9A417BE8C9EB}"/>
              </a:ext>
            </a:extLst>
          </p:cNvPr>
          <p:cNvSpPr txBox="1"/>
          <p:nvPr/>
        </p:nvSpPr>
        <p:spPr>
          <a:xfrm>
            <a:off x="177841" y="843907"/>
            <a:ext cx="4429601" cy="338554"/>
          </a:xfrm>
          <a:prstGeom prst="rect">
            <a:avLst/>
          </a:prstGeom>
          <a:solidFill>
            <a:srgbClr val="B8A999"/>
          </a:solidFill>
        </p:spPr>
        <p:txBody>
          <a:bodyPr wrap="square">
            <a:spAutoFit/>
          </a:bodyPr>
          <a:lstStyle/>
          <a:p>
            <a:r>
              <a:rPr lang="af-ZA"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Balakliiska Community _</a:t>
            </a:r>
            <a:r>
              <a:rPr lang="uk-UA"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Балаклійська</a:t>
            </a:r>
            <a:r>
              <a:rPr lang="en-US"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громада</a:t>
            </a:r>
            <a:r>
              <a:rPr lang="uk-UA" sz="1600">
                <a:latin typeface="Calibri Light" panose="020F0302020204030204" pitchFamily="34" charset="0"/>
                <a:ea typeface="Calibri Light" panose="020F0302020204030204" pitchFamily="34" charset="0"/>
                <a:cs typeface="Calibri Light" panose="020F0302020204030204" pitchFamily="34" charset="0"/>
              </a:rPr>
              <a:t> </a:t>
            </a:r>
          </a:p>
        </p:txBody>
      </p:sp>
      <p:graphicFrame>
        <p:nvGraphicFramePr>
          <p:cNvPr id="14" name="Table 13">
            <a:extLst>
              <a:ext uri="{FF2B5EF4-FFF2-40B4-BE49-F238E27FC236}">
                <a16:creationId xmlns:a16="http://schemas.microsoft.com/office/drawing/2014/main" id="{AAFDF6D2-C746-1BB2-0FC0-EFB70462ACAD}"/>
              </a:ext>
            </a:extLst>
          </p:cNvPr>
          <p:cNvGraphicFramePr>
            <a:graphicFrameLocks noGrp="1"/>
          </p:cNvGraphicFramePr>
          <p:nvPr>
            <p:extLst>
              <p:ext uri="{D42A27DB-BD31-4B8C-83A1-F6EECF244321}">
                <p14:modId xmlns:p14="http://schemas.microsoft.com/office/powerpoint/2010/main" val="890672295"/>
              </p:ext>
            </p:extLst>
          </p:nvPr>
        </p:nvGraphicFramePr>
        <p:xfrm>
          <a:off x="49619" y="1597509"/>
          <a:ext cx="9019947" cy="1989395"/>
        </p:xfrm>
        <a:graphic>
          <a:graphicData uri="http://schemas.openxmlformats.org/drawingml/2006/table">
            <a:tbl>
              <a:tblPr/>
              <a:tblGrid>
                <a:gridCol w="1262371">
                  <a:extLst>
                    <a:ext uri="{9D8B030D-6E8A-4147-A177-3AD203B41FA5}">
                      <a16:colId xmlns:a16="http://schemas.microsoft.com/office/drawing/2014/main" val="635059518"/>
                    </a:ext>
                  </a:extLst>
                </a:gridCol>
                <a:gridCol w="338512">
                  <a:extLst>
                    <a:ext uri="{9D8B030D-6E8A-4147-A177-3AD203B41FA5}">
                      <a16:colId xmlns:a16="http://schemas.microsoft.com/office/drawing/2014/main" val="2509315142"/>
                    </a:ext>
                  </a:extLst>
                </a:gridCol>
                <a:gridCol w="338512">
                  <a:extLst>
                    <a:ext uri="{9D8B030D-6E8A-4147-A177-3AD203B41FA5}">
                      <a16:colId xmlns:a16="http://schemas.microsoft.com/office/drawing/2014/main" val="3015857217"/>
                    </a:ext>
                  </a:extLst>
                </a:gridCol>
                <a:gridCol w="387879">
                  <a:extLst>
                    <a:ext uri="{9D8B030D-6E8A-4147-A177-3AD203B41FA5}">
                      <a16:colId xmlns:a16="http://schemas.microsoft.com/office/drawing/2014/main" val="3032317747"/>
                    </a:ext>
                  </a:extLst>
                </a:gridCol>
                <a:gridCol w="338512">
                  <a:extLst>
                    <a:ext uri="{9D8B030D-6E8A-4147-A177-3AD203B41FA5}">
                      <a16:colId xmlns:a16="http://schemas.microsoft.com/office/drawing/2014/main" val="2459650218"/>
                    </a:ext>
                  </a:extLst>
                </a:gridCol>
                <a:gridCol w="338512">
                  <a:extLst>
                    <a:ext uri="{9D8B030D-6E8A-4147-A177-3AD203B41FA5}">
                      <a16:colId xmlns:a16="http://schemas.microsoft.com/office/drawing/2014/main" val="3954753890"/>
                    </a:ext>
                  </a:extLst>
                </a:gridCol>
                <a:gridCol w="253884">
                  <a:extLst>
                    <a:ext uri="{9D8B030D-6E8A-4147-A177-3AD203B41FA5}">
                      <a16:colId xmlns:a16="http://schemas.microsoft.com/office/drawing/2014/main" val="1429739926"/>
                    </a:ext>
                  </a:extLst>
                </a:gridCol>
                <a:gridCol w="289147">
                  <a:extLst>
                    <a:ext uri="{9D8B030D-6E8A-4147-A177-3AD203B41FA5}">
                      <a16:colId xmlns:a16="http://schemas.microsoft.com/office/drawing/2014/main" val="3809282589"/>
                    </a:ext>
                  </a:extLst>
                </a:gridCol>
                <a:gridCol w="338512">
                  <a:extLst>
                    <a:ext uri="{9D8B030D-6E8A-4147-A177-3AD203B41FA5}">
                      <a16:colId xmlns:a16="http://schemas.microsoft.com/office/drawing/2014/main" val="1786180524"/>
                    </a:ext>
                  </a:extLst>
                </a:gridCol>
                <a:gridCol w="338512">
                  <a:extLst>
                    <a:ext uri="{9D8B030D-6E8A-4147-A177-3AD203B41FA5}">
                      <a16:colId xmlns:a16="http://schemas.microsoft.com/office/drawing/2014/main" val="3134279402"/>
                    </a:ext>
                  </a:extLst>
                </a:gridCol>
                <a:gridCol w="338512">
                  <a:extLst>
                    <a:ext uri="{9D8B030D-6E8A-4147-A177-3AD203B41FA5}">
                      <a16:colId xmlns:a16="http://schemas.microsoft.com/office/drawing/2014/main" val="3836234092"/>
                    </a:ext>
                  </a:extLst>
                </a:gridCol>
                <a:gridCol w="338512">
                  <a:extLst>
                    <a:ext uri="{9D8B030D-6E8A-4147-A177-3AD203B41FA5}">
                      <a16:colId xmlns:a16="http://schemas.microsoft.com/office/drawing/2014/main" val="2587084751"/>
                    </a:ext>
                  </a:extLst>
                </a:gridCol>
                <a:gridCol w="338512">
                  <a:extLst>
                    <a:ext uri="{9D8B030D-6E8A-4147-A177-3AD203B41FA5}">
                      <a16:colId xmlns:a16="http://schemas.microsoft.com/office/drawing/2014/main" val="4007962503"/>
                    </a:ext>
                  </a:extLst>
                </a:gridCol>
                <a:gridCol w="338512">
                  <a:extLst>
                    <a:ext uri="{9D8B030D-6E8A-4147-A177-3AD203B41FA5}">
                      <a16:colId xmlns:a16="http://schemas.microsoft.com/office/drawing/2014/main" val="2322923267"/>
                    </a:ext>
                  </a:extLst>
                </a:gridCol>
                <a:gridCol w="338512">
                  <a:extLst>
                    <a:ext uri="{9D8B030D-6E8A-4147-A177-3AD203B41FA5}">
                      <a16:colId xmlns:a16="http://schemas.microsoft.com/office/drawing/2014/main" val="3970434649"/>
                    </a:ext>
                  </a:extLst>
                </a:gridCol>
                <a:gridCol w="338512">
                  <a:extLst>
                    <a:ext uri="{9D8B030D-6E8A-4147-A177-3AD203B41FA5}">
                      <a16:colId xmlns:a16="http://schemas.microsoft.com/office/drawing/2014/main" val="516252575"/>
                    </a:ext>
                  </a:extLst>
                </a:gridCol>
                <a:gridCol w="338512">
                  <a:extLst>
                    <a:ext uri="{9D8B030D-6E8A-4147-A177-3AD203B41FA5}">
                      <a16:colId xmlns:a16="http://schemas.microsoft.com/office/drawing/2014/main" val="731057031"/>
                    </a:ext>
                  </a:extLst>
                </a:gridCol>
                <a:gridCol w="338512">
                  <a:extLst>
                    <a:ext uri="{9D8B030D-6E8A-4147-A177-3AD203B41FA5}">
                      <a16:colId xmlns:a16="http://schemas.microsoft.com/office/drawing/2014/main" val="3277018751"/>
                    </a:ext>
                  </a:extLst>
                </a:gridCol>
                <a:gridCol w="316450">
                  <a:extLst>
                    <a:ext uri="{9D8B030D-6E8A-4147-A177-3AD203B41FA5}">
                      <a16:colId xmlns:a16="http://schemas.microsoft.com/office/drawing/2014/main" val="3508843206"/>
                    </a:ext>
                  </a:extLst>
                </a:gridCol>
                <a:gridCol w="317633">
                  <a:extLst>
                    <a:ext uri="{9D8B030D-6E8A-4147-A177-3AD203B41FA5}">
                      <a16:colId xmlns:a16="http://schemas.microsoft.com/office/drawing/2014/main" val="2768981330"/>
                    </a:ext>
                  </a:extLst>
                </a:gridCol>
                <a:gridCol w="317634">
                  <a:extLst>
                    <a:ext uri="{9D8B030D-6E8A-4147-A177-3AD203B41FA5}">
                      <a16:colId xmlns:a16="http://schemas.microsoft.com/office/drawing/2014/main" val="2615022727"/>
                    </a:ext>
                  </a:extLst>
                </a:gridCol>
                <a:gridCol w="346509">
                  <a:extLst>
                    <a:ext uri="{9D8B030D-6E8A-4147-A177-3AD203B41FA5}">
                      <a16:colId xmlns:a16="http://schemas.microsoft.com/office/drawing/2014/main" val="1572372542"/>
                    </a:ext>
                  </a:extLst>
                </a:gridCol>
                <a:gridCol w="385011">
                  <a:extLst>
                    <a:ext uri="{9D8B030D-6E8A-4147-A177-3AD203B41FA5}">
                      <a16:colId xmlns:a16="http://schemas.microsoft.com/office/drawing/2014/main" val="1268189094"/>
                    </a:ext>
                  </a:extLst>
                </a:gridCol>
                <a:gridCol w="404261">
                  <a:extLst>
                    <a:ext uri="{9D8B030D-6E8A-4147-A177-3AD203B41FA5}">
                      <a16:colId xmlns:a16="http://schemas.microsoft.com/office/drawing/2014/main" val="1828189341"/>
                    </a:ext>
                  </a:extLst>
                </a:gridCol>
              </a:tblGrid>
              <a:tr h="381011">
                <a:tc rowSpan="2">
                  <a:txBody>
                    <a:bodyPr/>
                    <a:lstStyle/>
                    <a:p>
                      <a:pPr algn="ctr" fontAlgn="ctr"/>
                      <a:r>
                        <a:rPr lang="af-ZA" sz="1000" b="0" i="0" u="none" strike="noStrike">
                          <a:solidFill>
                            <a:srgbClr val="000000"/>
                          </a:solidFill>
                          <a:effectLst/>
                          <a:latin typeface="Calibri Light" panose="020F0302020204030204" pitchFamily="34" charset="0"/>
                        </a:rPr>
                        <a:t>Communities/activities</a:t>
                      </a:r>
                      <a:br>
                        <a:rPr lang="af-ZA" sz="1000" b="0" i="0" u="none" strike="noStrike">
                          <a:solidFill>
                            <a:srgbClr val="000000"/>
                          </a:solidFill>
                          <a:effectLst/>
                          <a:latin typeface="Calibri Light" panose="020F0302020204030204" pitchFamily="34" charset="0"/>
                        </a:rPr>
                      </a:br>
                      <a:r>
                        <a:rPr lang="uk-UA" sz="1000" b="0" i="0" u="none" strike="noStrike">
                          <a:solidFill>
                            <a:srgbClr val="000000"/>
                          </a:solidFill>
                          <a:effectLst/>
                          <a:latin typeface="Calibri Light" panose="020F0302020204030204" pitchFamily="34" charset="0"/>
                        </a:rPr>
                        <a:t>Громади/ активності</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ctr" fontAlgn="ctr"/>
                      <a:r>
                        <a:rPr lang="af-ZA" sz="1000" b="1" i="0" u="none" strike="noStrike">
                          <a:solidFill>
                            <a:srgbClr val="000000"/>
                          </a:solidFill>
                          <a:effectLst/>
                          <a:latin typeface="Calibri Light" panose="020F0302020204030204" pitchFamily="34" charset="0"/>
                        </a:rPr>
                        <a:t>Arche Nova</a:t>
                      </a:r>
                    </a:p>
                  </a:txBody>
                  <a:tcPr marL="3177" marR="3177" marT="317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CaritasUA</a:t>
                      </a:r>
                    </a:p>
                  </a:txBody>
                  <a:tcPr marL="3177" marR="3177" marT="3177"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CSPESUA</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DRC</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East-SOS</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HEKS-EPER Total</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Medair</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NRC</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5">
                  <a:txBody>
                    <a:bodyPr/>
                    <a:lstStyle/>
                    <a:p>
                      <a:pPr algn="ctr" fontAlgn="ctr"/>
                      <a:r>
                        <a:rPr lang="af-ZA" sz="1000" b="1" i="0" u="none" strike="noStrike">
                          <a:solidFill>
                            <a:srgbClr val="000000"/>
                          </a:solidFill>
                          <a:effectLst/>
                          <a:latin typeface="Calibri Light" panose="020F0302020204030204" pitchFamily="34" charset="0"/>
                        </a:rPr>
                        <a:t>UNHCR</a:t>
                      </a:r>
                    </a:p>
                  </a:txBody>
                  <a:tcPr marL="3177" marR="3177" marT="31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3075108164"/>
                  </a:ext>
                </a:extLst>
              </a:tr>
              <a:tr h="434259">
                <a:tc vMerge="1">
                  <a:txBody>
                    <a:bodyPr/>
                    <a:lstStyle/>
                    <a:p>
                      <a:endParaRPr lang="uk-UA"/>
                    </a:p>
                  </a:txBody>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AOS,Completed</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AOS, Ongoing</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0" i="0" u="none" strike="noStrike">
                          <a:solidFill>
                            <a:srgbClr val="000000"/>
                          </a:solidFill>
                          <a:effectLst/>
                          <a:latin typeface="Calibri Light" panose="020F0302020204030204" pitchFamily="34" charset="0"/>
                        </a:rPr>
                        <a:t>CaritasUA,Completed</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CaritasUA,Ongoing</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537960066"/>
                  </a:ext>
                </a:extLst>
              </a:tr>
              <a:tr h="177275">
                <a:tc>
                  <a:txBody>
                    <a:bodyPr/>
                    <a:lstStyle/>
                    <a:p>
                      <a:pPr algn="l" fontAlgn="b"/>
                      <a:r>
                        <a:rPr lang="af-ZA" sz="1000" b="0" i="0" u="none" strike="noStrike">
                          <a:solidFill>
                            <a:srgbClr val="000000"/>
                          </a:solidFill>
                          <a:effectLst/>
                          <a:latin typeface="Calibri Light" panose="020F0302020204030204" pitchFamily="34" charset="0"/>
                        </a:rPr>
                        <a:t> insulation of substandard houses</a:t>
                      </a:r>
                    </a:p>
                  </a:txBody>
                  <a:tcPr marL="38129" marR="3177" marT="3177"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130</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9762271"/>
                  </a:ext>
                </a:extLst>
              </a:tr>
              <a:tr h="177275">
                <a:tc>
                  <a:txBody>
                    <a:bodyPr/>
                    <a:lstStyle/>
                    <a:p>
                      <a:pPr algn="l" fontAlgn="b"/>
                      <a:r>
                        <a:rPr lang="af-ZA" sz="1000" b="0" i="0" u="none" strike="noStrike">
                          <a:solidFill>
                            <a:srgbClr val="000000"/>
                          </a:solidFill>
                          <a:effectLst/>
                          <a:latin typeface="Calibri Light" panose="020F0302020204030204" pitchFamily="34" charset="0"/>
                        </a:rPr>
                        <a:t> repair of social facilities</a:t>
                      </a:r>
                    </a:p>
                  </a:txBody>
                  <a:tcPr marL="38129" marR="3177" marT="3177"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200</a:t>
                      </a:r>
                    </a:p>
                  </a:txBody>
                  <a:tcPr marL="3177" marR="3177" marT="317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2363057"/>
                  </a:ext>
                </a:extLst>
              </a:tr>
              <a:tr h="177275">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38129" marR="3177" marT="3177"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16</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18</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2087702"/>
                  </a:ext>
                </a:extLst>
              </a:tr>
              <a:tr h="17727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38129" marR="3177" marT="3177"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54</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24</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22</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16</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3943451"/>
                  </a:ext>
                </a:extLst>
              </a:tr>
              <a:tr h="177275">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38129" marR="3177" marT="3177"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44</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10</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27</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10</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38</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81</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18</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31</a:t>
                      </a:r>
                    </a:p>
                  </a:txBody>
                  <a:tcPr marL="3177" marR="3177" marT="31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41</a:t>
                      </a:r>
                    </a:p>
                  </a:txBody>
                  <a:tcPr marL="3177" marR="3177" marT="31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177" marR="3177" marT="31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961481"/>
                  </a:ext>
                </a:extLst>
              </a:tr>
            </a:tbl>
          </a:graphicData>
        </a:graphic>
      </p:graphicFrame>
      <p:sp>
        <p:nvSpPr>
          <p:cNvPr id="15" name="Rectangle 14">
            <a:extLst>
              <a:ext uri="{FF2B5EF4-FFF2-40B4-BE49-F238E27FC236}">
                <a16:creationId xmlns:a16="http://schemas.microsoft.com/office/drawing/2014/main" id="{AEB3F25E-FDF1-9867-E606-43085620EF2B}"/>
              </a:ext>
            </a:extLst>
          </p:cNvPr>
          <p:cNvSpPr/>
          <p:nvPr/>
        </p:nvSpPr>
        <p:spPr>
          <a:xfrm>
            <a:off x="5024387" y="4783756"/>
            <a:ext cx="3609474" cy="279132"/>
          </a:xfrm>
          <a:prstGeom prst="rect">
            <a:avLst/>
          </a:prstGeom>
          <a:solidFill>
            <a:srgbClr val="B8A999"/>
          </a:solidFill>
          <a:ln>
            <a:solidFill>
              <a:srgbClr val="B8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“ongoing”</a:t>
            </a:r>
            <a:endParaRPr lang="uk-UA" b="1">
              <a:solidFill>
                <a:schemeClr val="tx1"/>
              </a:solidFill>
            </a:endParaRPr>
          </a:p>
        </p:txBody>
      </p:sp>
      <p:sp>
        <p:nvSpPr>
          <p:cNvPr id="16" name="Rectangle 15">
            <a:extLst>
              <a:ext uri="{FF2B5EF4-FFF2-40B4-BE49-F238E27FC236}">
                <a16:creationId xmlns:a16="http://schemas.microsoft.com/office/drawing/2014/main" id="{F94AB6F6-42CA-89E5-AF64-AFF79F789B15}"/>
              </a:ext>
            </a:extLst>
          </p:cNvPr>
          <p:cNvSpPr/>
          <p:nvPr/>
        </p:nvSpPr>
        <p:spPr>
          <a:xfrm>
            <a:off x="5032408" y="5234540"/>
            <a:ext cx="3609474" cy="279132"/>
          </a:xfrm>
          <a:prstGeom prst="rect">
            <a:avLst/>
          </a:prstGeom>
          <a:solidFill>
            <a:srgbClr val="DAF2D0"/>
          </a:solidFill>
          <a:ln>
            <a:solidFill>
              <a:srgbClr val="DA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“completed”</a:t>
            </a:r>
            <a:endParaRPr lang="uk-UA" b="1">
              <a:solidFill>
                <a:schemeClr val="tx1"/>
              </a:solidFill>
            </a:endParaRPr>
          </a:p>
        </p:txBody>
      </p:sp>
      <p:cxnSp>
        <p:nvCxnSpPr>
          <p:cNvPr id="18" name="Straight Connector 17">
            <a:extLst>
              <a:ext uri="{FF2B5EF4-FFF2-40B4-BE49-F238E27FC236}">
                <a16:creationId xmlns:a16="http://schemas.microsoft.com/office/drawing/2014/main" id="{04908B5D-194B-9270-31AB-E35086396443}"/>
              </a:ext>
            </a:extLst>
          </p:cNvPr>
          <p:cNvCxnSpPr/>
          <p:nvPr/>
        </p:nvCxnSpPr>
        <p:spPr>
          <a:xfrm>
            <a:off x="1304260" y="2417135"/>
            <a:ext cx="0" cy="116958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867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EA2D-1B7C-EB8D-5239-5BBA398B552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A2EBDA-9A1C-53D4-B335-9B20929D8B05}"/>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graphicFrame>
        <p:nvGraphicFramePr>
          <p:cNvPr id="3" name="Table 2">
            <a:extLst>
              <a:ext uri="{FF2B5EF4-FFF2-40B4-BE49-F238E27FC236}">
                <a16:creationId xmlns:a16="http://schemas.microsoft.com/office/drawing/2014/main" id="{F806F5C9-C983-B667-614A-849F774D617F}"/>
              </a:ext>
            </a:extLst>
          </p:cNvPr>
          <p:cNvGraphicFramePr>
            <a:graphicFrameLocks noGrp="1"/>
          </p:cNvGraphicFramePr>
          <p:nvPr>
            <p:extLst>
              <p:ext uri="{D42A27DB-BD31-4B8C-83A1-F6EECF244321}">
                <p14:modId xmlns:p14="http://schemas.microsoft.com/office/powerpoint/2010/main" val="3437861850"/>
              </p:ext>
            </p:extLst>
          </p:nvPr>
        </p:nvGraphicFramePr>
        <p:xfrm>
          <a:off x="202581" y="6048275"/>
          <a:ext cx="3137385" cy="652780"/>
        </p:xfrm>
        <a:graphic>
          <a:graphicData uri="http://schemas.openxmlformats.org/drawingml/2006/table">
            <a:tbl>
              <a:tblPr/>
              <a:tblGrid>
                <a:gridCol w="1202707">
                  <a:extLst>
                    <a:ext uri="{9D8B030D-6E8A-4147-A177-3AD203B41FA5}">
                      <a16:colId xmlns:a16="http://schemas.microsoft.com/office/drawing/2014/main" val="1092803215"/>
                    </a:ext>
                  </a:extLst>
                </a:gridCol>
                <a:gridCol w="1934678">
                  <a:extLst>
                    <a:ext uri="{9D8B030D-6E8A-4147-A177-3AD203B41FA5}">
                      <a16:colId xmlns:a16="http://schemas.microsoft.com/office/drawing/2014/main" val="3907551865"/>
                    </a:ext>
                  </a:extLst>
                </a:gridCol>
              </a:tblGrid>
              <a:tr h="217663">
                <a:tc>
                  <a:txBody>
                    <a:bodyPr/>
                    <a:lstStyle/>
                    <a:p>
                      <a:pPr algn="l" fontAlgn="b"/>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a:t>
                      </a:r>
                      <a:r>
                        <a:rPr lang="af-ZA" sz="1400" b="1"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RMM</a:t>
                      </a:r>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період звітування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394370"/>
                  </a:ext>
                </a:extLst>
              </a:tr>
              <a:tr h="196850">
                <a:tc>
                  <a:txBody>
                    <a:bodyPr/>
                    <a:lstStyle/>
                    <a:p>
                      <a:pPr algn="l" fontAlgn="b"/>
                      <a:r>
                        <a:rPr lang="af-Z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SIDAR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2831067"/>
                  </a:ext>
                </a:extLst>
              </a:tr>
            </a:tbl>
          </a:graphicData>
        </a:graphic>
      </p:graphicFrame>
      <p:sp>
        <p:nvSpPr>
          <p:cNvPr id="5" name="Rectangle 4">
            <a:extLst>
              <a:ext uri="{FF2B5EF4-FFF2-40B4-BE49-F238E27FC236}">
                <a16:creationId xmlns:a16="http://schemas.microsoft.com/office/drawing/2014/main" id="{94A82E30-CBC1-5F16-703E-46CD4EFFC645}"/>
              </a:ext>
            </a:extLst>
          </p:cNvPr>
          <p:cNvSpPr/>
          <p:nvPr/>
        </p:nvSpPr>
        <p:spPr>
          <a:xfrm>
            <a:off x="214560" y="5489706"/>
            <a:ext cx="3115782" cy="436918"/>
          </a:xfrm>
          <a:prstGeom prst="rect">
            <a:avLst/>
          </a:prstGeom>
          <a:solidFill>
            <a:srgbClr val="FDE4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14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Звернути увагу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дозвітувати</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в </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оновити статус в SIDAR</a:t>
            </a:r>
          </a:p>
        </p:txBody>
      </p:sp>
      <p:sp>
        <p:nvSpPr>
          <p:cNvPr id="15" name="Rectangle 14">
            <a:extLst>
              <a:ext uri="{FF2B5EF4-FFF2-40B4-BE49-F238E27FC236}">
                <a16:creationId xmlns:a16="http://schemas.microsoft.com/office/drawing/2014/main" id="{F5D5B0D3-C27C-4869-583E-56C9324755A1}"/>
              </a:ext>
            </a:extLst>
          </p:cNvPr>
          <p:cNvSpPr/>
          <p:nvPr/>
        </p:nvSpPr>
        <p:spPr>
          <a:xfrm>
            <a:off x="5332395" y="5746283"/>
            <a:ext cx="3609474" cy="279132"/>
          </a:xfrm>
          <a:prstGeom prst="rect">
            <a:avLst/>
          </a:prstGeom>
          <a:solidFill>
            <a:srgbClr val="B8A999"/>
          </a:solidFill>
          <a:ln>
            <a:solidFill>
              <a:srgbClr val="B8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“ongoing”</a:t>
            </a:r>
            <a:endParaRPr lang="uk-UA" b="1">
              <a:solidFill>
                <a:schemeClr val="tx1"/>
              </a:solidFill>
            </a:endParaRPr>
          </a:p>
        </p:txBody>
      </p:sp>
      <p:sp>
        <p:nvSpPr>
          <p:cNvPr id="16" name="Rectangle 15">
            <a:extLst>
              <a:ext uri="{FF2B5EF4-FFF2-40B4-BE49-F238E27FC236}">
                <a16:creationId xmlns:a16="http://schemas.microsoft.com/office/drawing/2014/main" id="{13EED63E-F761-3BE5-1998-FAD5FED870F0}"/>
              </a:ext>
            </a:extLst>
          </p:cNvPr>
          <p:cNvSpPr/>
          <p:nvPr/>
        </p:nvSpPr>
        <p:spPr>
          <a:xfrm>
            <a:off x="5407793" y="6322195"/>
            <a:ext cx="3609474" cy="279132"/>
          </a:xfrm>
          <a:prstGeom prst="rect">
            <a:avLst/>
          </a:prstGeom>
          <a:solidFill>
            <a:srgbClr val="DAF2D0"/>
          </a:solidFill>
          <a:ln>
            <a:solidFill>
              <a:srgbClr val="DA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“completed”</a:t>
            </a:r>
            <a:endParaRPr lang="uk-UA" b="1">
              <a:solidFill>
                <a:schemeClr val="tx1"/>
              </a:solidFill>
            </a:endParaRPr>
          </a:p>
        </p:txBody>
      </p:sp>
      <p:graphicFrame>
        <p:nvGraphicFramePr>
          <p:cNvPr id="4" name="Table 3">
            <a:extLst>
              <a:ext uri="{FF2B5EF4-FFF2-40B4-BE49-F238E27FC236}">
                <a16:creationId xmlns:a16="http://schemas.microsoft.com/office/drawing/2014/main" id="{BAA89890-DC6E-0F76-87EE-69B0900E8E16}"/>
              </a:ext>
            </a:extLst>
          </p:cNvPr>
          <p:cNvGraphicFramePr>
            <a:graphicFrameLocks noGrp="1"/>
          </p:cNvGraphicFramePr>
          <p:nvPr>
            <p:extLst>
              <p:ext uri="{D42A27DB-BD31-4B8C-83A1-F6EECF244321}">
                <p14:modId xmlns:p14="http://schemas.microsoft.com/office/powerpoint/2010/main" val="3966219053"/>
              </p:ext>
            </p:extLst>
          </p:nvPr>
        </p:nvGraphicFramePr>
        <p:xfrm>
          <a:off x="192506" y="391900"/>
          <a:ext cx="8855245" cy="4862267"/>
        </p:xfrm>
        <a:graphic>
          <a:graphicData uri="http://schemas.openxmlformats.org/drawingml/2006/table">
            <a:tbl>
              <a:tblPr/>
              <a:tblGrid>
                <a:gridCol w="1462110">
                  <a:extLst>
                    <a:ext uri="{9D8B030D-6E8A-4147-A177-3AD203B41FA5}">
                      <a16:colId xmlns:a16="http://schemas.microsoft.com/office/drawing/2014/main" val="3829175487"/>
                    </a:ext>
                  </a:extLst>
                </a:gridCol>
                <a:gridCol w="456606">
                  <a:extLst>
                    <a:ext uri="{9D8B030D-6E8A-4147-A177-3AD203B41FA5}">
                      <a16:colId xmlns:a16="http://schemas.microsoft.com/office/drawing/2014/main" val="4189736557"/>
                    </a:ext>
                  </a:extLst>
                </a:gridCol>
                <a:gridCol w="476036">
                  <a:extLst>
                    <a:ext uri="{9D8B030D-6E8A-4147-A177-3AD203B41FA5}">
                      <a16:colId xmlns:a16="http://schemas.microsoft.com/office/drawing/2014/main" val="468851556"/>
                    </a:ext>
                  </a:extLst>
                </a:gridCol>
                <a:gridCol w="466320">
                  <a:extLst>
                    <a:ext uri="{9D8B030D-6E8A-4147-A177-3AD203B41FA5}">
                      <a16:colId xmlns:a16="http://schemas.microsoft.com/office/drawing/2014/main" val="1589415729"/>
                    </a:ext>
                  </a:extLst>
                </a:gridCol>
                <a:gridCol w="476036">
                  <a:extLst>
                    <a:ext uri="{9D8B030D-6E8A-4147-A177-3AD203B41FA5}">
                      <a16:colId xmlns:a16="http://schemas.microsoft.com/office/drawing/2014/main" val="605385948"/>
                    </a:ext>
                  </a:extLst>
                </a:gridCol>
                <a:gridCol w="426370">
                  <a:extLst>
                    <a:ext uri="{9D8B030D-6E8A-4147-A177-3AD203B41FA5}">
                      <a16:colId xmlns:a16="http://schemas.microsoft.com/office/drawing/2014/main" val="3451300327"/>
                    </a:ext>
                  </a:extLst>
                </a:gridCol>
                <a:gridCol w="394635">
                  <a:extLst>
                    <a:ext uri="{9D8B030D-6E8A-4147-A177-3AD203B41FA5}">
                      <a16:colId xmlns:a16="http://schemas.microsoft.com/office/drawing/2014/main" val="2357599465"/>
                    </a:ext>
                  </a:extLst>
                </a:gridCol>
                <a:gridCol w="433137">
                  <a:extLst>
                    <a:ext uri="{9D8B030D-6E8A-4147-A177-3AD203B41FA5}">
                      <a16:colId xmlns:a16="http://schemas.microsoft.com/office/drawing/2014/main" val="3666394834"/>
                    </a:ext>
                  </a:extLst>
                </a:gridCol>
                <a:gridCol w="481263">
                  <a:extLst>
                    <a:ext uri="{9D8B030D-6E8A-4147-A177-3AD203B41FA5}">
                      <a16:colId xmlns:a16="http://schemas.microsoft.com/office/drawing/2014/main" val="1790877553"/>
                    </a:ext>
                  </a:extLst>
                </a:gridCol>
                <a:gridCol w="394636">
                  <a:extLst>
                    <a:ext uri="{9D8B030D-6E8A-4147-A177-3AD203B41FA5}">
                      <a16:colId xmlns:a16="http://schemas.microsoft.com/office/drawing/2014/main" val="347644804"/>
                    </a:ext>
                  </a:extLst>
                </a:gridCol>
                <a:gridCol w="385011">
                  <a:extLst>
                    <a:ext uri="{9D8B030D-6E8A-4147-A177-3AD203B41FA5}">
                      <a16:colId xmlns:a16="http://schemas.microsoft.com/office/drawing/2014/main" val="762953725"/>
                    </a:ext>
                  </a:extLst>
                </a:gridCol>
                <a:gridCol w="481263">
                  <a:extLst>
                    <a:ext uri="{9D8B030D-6E8A-4147-A177-3AD203B41FA5}">
                      <a16:colId xmlns:a16="http://schemas.microsoft.com/office/drawing/2014/main" val="578540746"/>
                    </a:ext>
                  </a:extLst>
                </a:gridCol>
                <a:gridCol w="558265">
                  <a:extLst>
                    <a:ext uri="{9D8B030D-6E8A-4147-A177-3AD203B41FA5}">
                      <a16:colId xmlns:a16="http://schemas.microsoft.com/office/drawing/2014/main" val="2980493874"/>
                    </a:ext>
                  </a:extLst>
                </a:gridCol>
                <a:gridCol w="529390">
                  <a:extLst>
                    <a:ext uri="{9D8B030D-6E8A-4147-A177-3AD203B41FA5}">
                      <a16:colId xmlns:a16="http://schemas.microsoft.com/office/drawing/2014/main" val="3197733402"/>
                    </a:ext>
                  </a:extLst>
                </a:gridCol>
                <a:gridCol w="510139">
                  <a:extLst>
                    <a:ext uri="{9D8B030D-6E8A-4147-A177-3AD203B41FA5}">
                      <a16:colId xmlns:a16="http://schemas.microsoft.com/office/drawing/2014/main" val="3545566549"/>
                    </a:ext>
                  </a:extLst>
                </a:gridCol>
                <a:gridCol w="452387">
                  <a:extLst>
                    <a:ext uri="{9D8B030D-6E8A-4147-A177-3AD203B41FA5}">
                      <a16:colId xmlns:a16="http://schemas.microsoft.com/office/drawing/2014/main" val="3467060675"/>
                    </a:ext>
                  </a:extLst>
                </a:gridCol>
                <a:gridCol w="471641">
                  <a:extLst>
                    <a:ext uri="{9D8B030D-6E8A-4147-A177-3AD203B41FA5}">
                      <a16:colId xmlns:a16="http://schemas.microsoft.com/office/drawing/2014/main" val="1081695591"/>
                    </a:ext>
                  </a:extLst>
                </a:gridCol>
              </a:tblGrid>
              <a:tr h="456073">
                <a:tc rowSpan="2">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Communities/activities</a:t>
                      </a:r>
                      <a:b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br>
                      <a:r>
                        <a:rPr lang="uk-U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Громади/ активності</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CaritasUA</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East-SOS</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Medair</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Peaceful Heaven of Kharkiv </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STC</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5">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UNHCR</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610841664"/>
                  </a:ext>
                </a:extLst>
              </a:tr>
              <a:tr h="606694">
                <a:tc vMerge="1">
                  <a:txBody>
                    <a:bodyPr/>
                    <a:lstStyle/>
                    <a:p>
                      <a:endParaRPr lang="uk-UA"/>
                    </a:p>
                  </a:txBody>
                  <a:tcPr/>
                </a:tc>
                <a:tc>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RMM</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RMM</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RMM</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Ongoing</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RMM</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RMM</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RMM</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AOS,Completed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AOS, Ongoing</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CaritasUA,Completed</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CaritasUA,Ongoing</a:t>
                      </a:r>
                    </a:p>
                  </a:txBody>
                  <a:tcPr marL="4260" marR="4260" marT="42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630070527"/>
                  </a:ext>
                </a:extLst>
              </a:tr>
              <a:tr h="154831">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Barvinkivska_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Барвінківська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94</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37</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764584394"/>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repair of social facilities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6731766"/>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heavy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25</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5524531"/>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22</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17</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1208504"/>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47</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9782185"/>
                  </a:ext>
                </a:extLst>
              </a:tr>
              <a:tr h="154831">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Berestynska_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Берестинська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2018489482"/>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0109119"/>
                  </a:ext>
                </a:extLst>
              </a:tr>
              <a:tr h="154831">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Bezliudivska_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Безлюдівська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245727531"/>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2469897"/>
                  </a:ext>
                </a:extLst>
              </a:tr>
              <a:tr h="154831">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Biliaivska_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Біляївська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35</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057779643"/>
                  </a:ext>
                </a:extLst>
              </a:tr>
              <a:tr h="305452">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insulation of substandard houses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35</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2283016"/>
                  </a:ext>
                </a:extLst>
              </a:tr>
              <a:tr h="305452">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Bohodukhivska_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Богодухівська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15</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235209274"/>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15</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58562"/>
                  </a:ext>
                </a:extLst>
              </a:tr>
              <a:tr h="154831">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Borivska_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Борівська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2043600915"/>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9208656"/>
                  </a:ext>
                </a:extLst>
              </a:tr>
              <a:tr h="154831">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Chkalovska_</a:t>
                      </a:r>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Чкаловська</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94</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4959833"/>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heavy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8277100"/>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48</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0150208"/>
                  </a:ext>
                </a:extLst>
              </a:tr>
              <a:tr h="154831">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51116"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44</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4260" marR="4260" marT="4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4157106"/>
                  </a:ext>
                </a:extLst>
              </a:tr>
            </a:tbl>
          </a:graphicData>
        </a:graphic>
      </p:graphicFrame>
    </p:spTree>
    <p:extLst>
      <p:ext uri="{BB962C8B-B14F-4D97-AF65-F5344CB8AC3E}">
        <p14:creationId xmlns:p14="http://schemas.microsoft.com/office/powerpoint/2010/main" val="2369682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3F77F-CB2D-2B2F-53AE-B6B694B8DE6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FB018A-1753-AE1E-3DB4-796FA61A0384}"/>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graphicFrame>
        <p:nvGraphicFramePr>
          <p:cNvPr id="4" name="Table 3">
            <a:extLst>
              <a:ext uri="{FF2B5EF4-FFF2-40B4-BE49-F238E27FC236}">
                <a16:creationId xmlns:a16="http://schemas.microsoft.com/office/drawing/2014/main" id="{87A66D36-9557-C902-88D5-2608A255C875}"/>
              </a:ext>
            </a:extLst>
          </p:cNvPr>
          <p:cNvGraphicFramePr>
            <a:graphicFrameLocks noGrp="1"/>
          </p:cNvGraphicFramePr>
          <p:nvPr>
            <p:extLst>
              <p:ext uri="{D42A27DB-BD31-4B8C-83A1-F6EECF244321}">
                <p14:modId xmlns:p14="http://schemas.microsoft.com/office/powerpoint/2010/main" val="591510830"/>
              </p:ext>
            </p:extLst>
          </p:nvPr>
        </p:nvGraphicFramePr>
        <p:xfrm>
          <a:off x="141870" y="613495"/>
          <a:ext cx="8860465" cy="4434928"/>
        </p:xfrm>
        <a:graphic>
          <a:graphicData uri="http://schemas.openxmlformats.org/drawingml/2006/table">
            <a:tbl>
              <a:tblPr/>
              <a:tblGrid>
                <a:gridCol w="906537">
                  <a:extLst>
                    <a:ext uri="{9D8B030D-6E8A-4147-A177-3AD203B41FA5}">
                      <a16:colId xmlns:a16="http://schemas.microsoft.com/office/drawing/2014/main" val="3012253826"/>
                    </a:ext>
                  </a:extLst>
                </a:gridCol>
                <a:gridCol w="283779">
                  <a:extLst>
                    <a:ext uri="{9D8B030D-6E8A-4147-A177-3AD203B41FA5}">
                      <a16:colId xmlns:a16="http://schemas.microsoft.com/office/drawing/2014/main" val="4037265028"/>
                    </a:ext>
                  </a:extLst>
                </a:gridCol>
                <a:gridCol w="346842">
                  <a:extLst>
                    <a:ext uri="{9D8B030D-6E8A-4147-A177-3AD203B41FA5}">
                      <a16:colId xmlns:a16="http://schemas.microsoft.com/office/drawing/2014/main" val="1611515816"/>
                    </a:ext>
                  </a:extLst>
                </a:gridCol>
                <a:gridCol w="252248">
                  <a:extLst>
                    <a:ext uri="{9D8B030D-6E8A-4147-A177-3AD203B41FA5}">
                      <a16:colId xmlns:a16="http://schemas.microsoft.com/office/drawing/2014/main" val="3859481348"/>
                    </a:ext>
                  </a:extLst>
                </a:gridCol>
                <a:gridCol w="402021">
                  <a:extLst>
                    <a:ext uri="{9D8B030D-6E8A-4147-A177-3AD203B41FA5}">
                      <a16:colId xmlns:a16="http://schemas.microsoft.com/office/drawing/2014/main" val="3949534215"/>
                    </a:ext>
                  </a:extLst>
                </a:gridCol>
                <a:gridCol w="260131">
                  <a:extLst>
                    <a:ext uri="{9D8B030D-6E8A-4147-A177-3AD203B41FA5}">
                      <a16:colId xmlns:a16="http://schemas.microsoft.com/office/drawing/2014/main" val="749256967"/>
                    </a:ext>
                  </a:extLst>
                </a:gridCol>
                <a:gridCol w="299544">
                  <a:extLst>
                    <a:ext uri="{9D8B030D-6E8A-4147-A177-3AD203B41FA5}">
                      <a16:colId xmlns:a16="http://schemas.microsoft.com/office/drawing/2014/main" val="3904613222"/>
                    </a:ext>
                  </a:extLst>
                </a:gridCol>
                <a:gridCol w="331076">
                  <a:extLst>
                    <a:ext uri="{9D8B030D-6E8A-4147-A177-3AD203B41FA5}">
                      <a16:colId xmlns:a16="http://schemas.microsoft.com/office/drawing/2014/main" val="2168044614"/>
                    </a:ext>
                  </a:extLst>
                </a:gridCol>
                <a:gridCol w="283780">
                  <a:extLst>
                    <a:ext uri="{9D8B030D-6E8A-4147-A177-3AD203B41FA5}">
                      <a16:colId xmlns:a16="http://schemas.microsoft.com/office/drawing/2014/main" val="1641419055"/>
                    </a:ext>
                  </a:extLst>
                </a:gridCol>
                <a:gridCol w="315310">
                  <a:extLst>
                    <a:ext uri="{9D8B030D-6E8A-4147-A177-3AD203B41FA5}">
                      <a16:colId xmlns:a16="http://schemas.microsoft.com/office/drawing/2014/main" val="4245499382"/>
                    </a:ext>
                  </a:extLst>
                </a:gridCol>
                <a:gridCol w="284431">
                  <a:extLst>
                    <a:ext uri="{9D8B030D-6E8A-4147-A177-3AD203B41FA5}">
                      <a16:colId xmlns:a16="http://schemas.microsoft.com/office/drawing/2014/main" val="3408943086"/>
                    </a:ext>
                  </a:extLst>
                </a:gridCol>
                <a:gridCol w="255650">
                  <a:extLst>
                    <a:ext uri="{9D8B030D-6E8A-4147-A177-3AD203B41FA5}">
                      <a16:colId xmlns:a16="http://schemas.microsoft.com/office/drawing/2014/main" val="418280491"/>
                    </a:ext>
                  </a:extLst>
                </a:gridCol>
                <a:gridCol w="299298">
                  <a:extLst>
                    <a:ext uri="{9D8B030D-6E8A-4147-A177-3AD203B41FA5}">
                      <a16:colId xmlns:a16="http://schemas.microsoft.com/office/drawing/2014/main" val="703822928"/>
                    </a:ext>
                  </a:extLst>
                </a:gridCol>
                <a:gridCol w="299298">
                  <a:extLst>
                    <a:ext uri="{9D8B030D-6E8A-4147-A177-3AD203B41FA5}">
                      <a16:colId xmlns:a16="http://schemas.microsoft.com/office/drawing/2014/main" val="4063287113"/>
                    </a:ext>
                  </a:extLst>
                </a:gridCol>
                <a:gridCol w="299298">
                  <a:extLst>
                    <a:ext uri="{9D8B030D-6E8A-4147-A177-3AD203B41FA5}">
                      <a16:colId xmlns:a16="http://schemas.microsoft.com/office/drawing/2014/main" val="3670333308"/>
                    </a:ext>
                  </a:extLst>
                </a:gridCol>
                <a:gridCol w="299298">
                  <a:extLst>
                    <a:ext uri="{9D8B030D-6E8A-4147-A177-3AD203B41FA5}">
                      <a16:colId xmlns:a16="http://schemas.microsoft.com/office/drawing/2014/main" val="546148982"/>
                    </a:ext>
                  </a:extLst>
                </a:gridCol>
                <a:gridCol w="299298">
                  <a:extLst>
                    <a:ext uri="{9D8B030D-6E8A-4147-A177-3AD203B41FA5}">
                      <a16:colId xmlns:a16="http://schemas.microsoft.com/office/drawing/2014/main" val="4237748517"/>
                    </a:ext>
                  </a:extLst>
                </a:gridCol>
                <a:gridCol w="299298">
                  <a:extLst>
                    <a:ext uri="{9D8B030D-6E8A-4147-A177-3AD203B41FA5}">
                      <a16:colId xmlns:a16="http://schemas.microsoft.com/office/drawing/2014/main" val="2884903873"/>
                    </a:ext>
                  </a:extLst>
                </a:gridCol>
                <a:gridCol w="299298">
                  <a:extLst>
                    <a:ext uri="{9D8B030D-6E8A-4147-A177-3AD203B41FA5}">
                      <a16:colId xmlns:a16="http://schemas.microsoft.com/office/drawing/2014/main" val="3959454856"/>
                    </a:ext>
                  </a:extLst>
                </a:gridCol>
                <a:gridCol w="299298">
                  <a:extLst>
                    <a:ext uri="{9D8B030D-6E8A-4147-A177-3AD203B41FA5}">
                      <a16:colId xmlns:a16="http://schemas.microsoft.com/office/drawing/2014/main" val="2474639444"/>
                    </a:ext>
                  </a:extLst>
                </a:gridCol>
                <a:gridCol w="261885">
                  <a:extLst>
                    <a:ext uri="{9D8B030D-6E8A-4147-A177-3AD203B41FA5}">
                      <a16:colId xmlns:a16="http://schemas.microsoft.com/office/drawing/2014/main" val="1576888714"/>
                    </a:ext>
                  </a:extLst>
                </a:gridCol>
                <a:gridCol w="261885">
                  <a:extLst>
                    <a:ext uri="{9D8B030D-6E8A-4147-A177-3AD203B41FA5}">
                      <a16:colId xmlns:a16="http://schemas.microsoft.com/office/drawing/2014/main" val="2461952133"/>
                    </a:ext>
                  </a:extLst>
                </a:gridCol>
                <a:gridCol w="261885">
                  <a:extLst>
                    <a:ext uri="{9D8B030D-6E8A-4147-A177-3AD203B41FA5}">
                      <a16:colId xmlns:a16="http://schemas.microsoft.com/office/drawing/2014/main" val="1914230262"/>
                    </a:ext>
                  </a:extLst>
                </a:gridCol>
                <a:gridCol w="261885">
                  <a:extLst>
                    <a:ext uri="{9D8B030D-6E8A-4147-A177-3AD203B41FA5}">
                      <a16:colId xmlns:a16="http://schemas.microsoft.com/office/drawing/2014/main" val="326359251"/>
                    </a:ext>
                  </a:extLst>
                </a:gridCol>
                <a:gridCol w="349181">
                  <a:extLst>
                    <a:ext uri="{9D8B030D-6E8A-4147-A177-3AD203B41FA5}">
                      <a16:colId xmlns:a16="http://schemas.microsoft.com/office/drawing/2014/main" val="315814300"/>
                    </a:ext>
                  </a:extLst>
                </a:gridCol>
                <a:gridCol w="349181">
                  <a:extLst>
                    <a:ext uri="{9D8B030D-6E8A-4147-A177-3AD203B41FA5}">
                      <a16:colId xmlns:a16="http://schemas.microsoft.com/office/drawing/2014/main" val="3390085580"/>
                    </a:ext>
                  </a:extLst>
                </a:gridCol>
                <a:gridCol w="299298">
                  <a:extLst>
                    <a:ext uri="{9D8B030D-6E8A-4147-A177-3AD203B41FA5}">
                      <a16:colId xmlns:a16="http://schemas.microsoft.com/office/drawing/2014/main" val="1110291843"/>
                    </a:ext>
                  </a:extLst>
                </a:gridCol>
                <a:gridCol w="199532">
                  <a:extLst>
                    <a:ext uri="{9D8B030D-6E8A-4147-A177-3AD203B41FA5}">
                      <a16:colId xmlns:a16="http://schemas.microsoft.com/office/drawing/2014/main" val="1490758070"/>
                    </a:ext>
                  </a:extLst>
                </a:gridCol>
              </a:tblGrid>
              <a:tr h="316663">
                <a:tc rowSpan="2">
                  <a:txBody>
                    <a:bodyPr/>
                    <a:lstStyle/>
                    <a:p>
                      <a:pPr algn="ctr" fontAlgn="ctr"/>
                      <a:r>
                        <a:rPr lang="af-ZA" sz="1000" b="0" i="0" u="none" strike="noStrike">
                          <a:solidFill>
                            <a:srgbClr val="000000"/>
                          </a:solidFill>
                          <a:effectLst/>
                          <a:latin typeface="Calibri Light" panose="020F0302020204030204" pitchFamily="34" charset="0"/>
                        </a:rPr>
                        <a:t>Communities/</a:t>
                      </a:r>
                      <a:endParaRPr lang="uk-UA" sz="1000" b="0" i="0" u="none" strike="noStrike">
                        <a:solidFill>
                          <a:srgbClr val="000000"/>
                        </a:solidFill>
                        <a:effectLst/>
                        <a:latin typeface="Calibri Light" panose="020F0302020204030204" pitchFamily="34" charset="0"/>
                      </a:endParaRPr>
                    </a:p>
                    <a:p>
                      <a:pPr algn="ctr" fontAlgn="ctr"/>
                      <a:r>
                        <a:rPr lang="af-ZA" sz="1000" b="0" i="0" u="none" strike="noStrike">
                          <a:solidFill>
                            <a:srgbClr val="000000"/>
                          </a:solidFill>
                          <a:effectLst/>
                          <a:latin typeface="Calibri Light" panose="020F0302020204030204" pitchFamily="34" charset="0"/>
                        </a:rPr>
                        <a:t>Activities</a:t>
                      </a:r>
                      <a:endParaRPr lang="uk-UA" sz="1000" b="0" i="0" u="none" strike="noStrike">
                        <a:solidFill>
                          <a:srgbClr val="000000"/>
                        </a:solidFill>
                        <a:effectLst/>
                        <a:latin typeface="Calibri Light" panose="020F0302020204030204" pitchFamily="34" charset="0"/>
                      </a:endParaRPr>
                    </a:p>
                    <a:p>
                      <a:pPr algn="ctr" fontAlgn="ctr"/>
                      <a:br>
                        <a:rPr lang="af-ZA" sz="1000" b="0" i="0" u="none" strike="noStrike">
                          <a:solidFill>
                            <a:srgbClr val="000000"/>
                          </a:solidFill>
                          <a:effectLst/>
                          <a:latin typeface="Calibri Light" panose="020F0302020204030204" pitchFamily="34" charset="0"/>
                        </a:rPr>
                      </a:br>
                      <a:r>
                        <a:rPr lang="uk-UA" sz="1000" b="0" i="0" u="none" strike="noStrike">
                          <a:solidFill>
                            <a:srgbClr val="000000"/>
                          </a:solidFill>
                          <a:effectLst/>
                          <a:latin typeface="Calibri Light" panose="020F0302020204030204" pitchFamily="34" charset="0"/>
                        </a:rPr>
                        <a:t>Громади/</a:t>
                      </a:r>
                    </a:p>
                    <a:p>
                      <a:pPr algn="ctr" fontAlgn="ctr"/>
                      <a:r>
                        <a:rPr lang="uk-UA" sz="1000" b="0" i="0" u="none" strike="noStrike">
                          <a:solidFill>
                            <a:srgbClr val="000000"/>
                          </a:solidFill>
                          <a:effectLst/>
                          <a:latin typeface="Calibri Light" panose="020F0302020204030204" pitchFamily="34" charset="0"/>
                        </a:rPr>
                        <a:t> активності</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af-ZA" sz="1000" b="1" i="0" u="none" strike="noStrike">
                          <a:solidFill>
                            <a:srgbClr val="000000"/>
                          </a:solidFill>
                          <a:effectLst/>
                          <a:latin typeface="Calibri Light" panose="020F0302020204030204" pitchFamily="34" charset="0"/>
                        </a:rPr>
                        <a:t>ACTED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Arche Nova</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CaritasUA</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CORE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DRC</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DESPRO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East-SOS</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HEKS-EPER Total</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Peaceful Heaven of Kharkiv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STC</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en-US" sz="1000" b="1" i="0" u="none" strike="noStrike" err="1">
                          <a:solidFill>
                            <a:srgbClr val="000000"/>
                          </a:solidFill>
                          <a:effectLst/>
                          <a:latin typeface="Calibri Light" panose="020F0302020204030204" pitchFamily="34" charset="0"/>
                        </a:rPr>
                        <a:t>WeWorld</a:t>
                      </a:r>
                      <a:r>
                        <a:rPr lang="en-US" sz="1000" b="1" i="0" u="none" strike="noStrike">
                          <a:solidFill>
                            <a:srgbClr val="000000"/>
                          </a:solidFill>
                          <a:effectLst/>
                          <a:latin typeface="Calibri Light" panose="020F0302020204030204" pitchFamily="34" charset="0"/>
                        </a:rPr>
                        <a:t> G.V.C.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UNHCR</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999645901"/>
                  </a:ext>
                </a:extLst>
              </a:tr>
              <a:tr h="325570">
                <a:tc vMerge="1">
                  <a:txBody>
                    <a:bodyPr/>
                    <a:lstStyle/>
                    <a:p>
                      <a:endParaRPr lang="uk-UA"/>
                    </a:p>
                  </a:txBody>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SIDAR</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AOS,Completed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CaritasUA,Completed</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257132007"/>
                  </a:ext>
                </a:extLst>
              </a:tr>
              <a:tr h="143487">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Chuhuivska_</a:t>
                      </a:r>
                      <a:endPar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l" fontAlgn="b"/>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Чугуївська</a:t>
                      </a:r>
                    </a:p>
                  </a:txBody>
                  <a:tcPr marL="2863"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16920619"/>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heavy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633935337"/>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761265"/>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1918332"/>
                  </a:ext>
                </a:extLst>
              </a:tr>
              <a:tr h="143487">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Derhachivska_</a:t>
                      </a:r>
                      <a:endPar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l" fontAlgn="b"/>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Дергачівська</a:t>
                      </a:r>
                    </a:p>
                  </a:txBody>
                  <a:tcPr marL="2863"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3220682"/>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3328822"/>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390156"/>
                  </a:ext>
                </a:extLst>
              </a:tr>
              <a:tr h="143487">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Iziumska_</a:t>
                      </a:r>
                      <a:endPar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l" fontAlgn="b"/>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Ізюмська</a:t>
                      </a:r>
                    </a:p>
                  </a:txBody>
                  <a:tcPr marL="2863"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16</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45</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13</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59</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138328382"/>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insulation of substandard houses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602330437"/>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heavy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993593"/>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4469024"/>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medium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16</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45</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41</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18</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3681778"/>
                  </a:ext>
                </a:extLst>
              </a:tr>
              <a:tr h="143487">
                <a:tc>
                  <a:txBody>
                    <a:bodyPr/>
                    <a:lstStyle/>
                    <a:p>
                      <a:pPr algn="l" fontAlgn="b"/>
                      <a:r>
                        <a:rPr lang="af-Z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Kehychivska_</a:t>
                      </a:r>
                      <a:endPar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l" fontAlgn="b"/>
                      <a:r>
                        <a:rPr lang="uk-UA"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Кегичівська</a:t>
                      </a:r>
                    </a:p>
                  </a:txBody>
                  <a:tcPr marL="2863"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615991603"/>
                  </a:ext>
                </a:extLst>
              </a:tr>
              <a:tr h="143487">
                <a:tc>
                  <a:txBody>
                    <a:bodyPr/>
                    <a:lstStyle/>
                    <a:p>
                      <a:pPr algn="l" fontAlgn="b"/>
                      <a:r>
                        <a:rPr lang="af-ZA"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light repairs</a:t>
                      </a:r>
                    </a:p>
                  </a:txBody>
                  <a:tcPr marL="34362" marR="2863" marT="28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2863" marR="2863" marT="2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0014003"/>
                  </a:ext>
                </a:extLst>
              </a:tr>
            </a:tbl>
          </a:graphicData>
        </a:graphic>
      </p:graphicFrame>
      <p:sp>
        <p:nvSpPr>
          <p:cNvPr id="7" name="Rectangle 6">
            <a:extLst>
              <a:ext uri="{FF2B5EF4-FFF2-40B4-BE49-F238E27FC236}">
                <a16:creationId xmlns:a16="http://schemas.microsoft.com/office/drawing/2014/main" id="{74436CBE-7563-0239-9BE4-855B3D6FCA54}"/>
              </a:ext>
            </a:extLst>
          </p:cNvPr>
          <p:cNvSpPr/>
          <p:nvPr/>
        </p:nvSpPr>
        <p:spPr>
          <a:xfrm>
            <a:off x="214560" y="5489706"/>
            <a:ext cx="3115782" cy="436918"/>
          </a:xfrm>
          <a:prstGeom prst="rect">
            <a:avLst/>
          </a:prstGeom>
          <a:solidFill>
            <a:srgbClr val="FDE4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14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Звернути увагу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дозвітувати</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в </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оновити статус в SIDAR</a:t>
            </a:r>
          </a:p>
        </p:txBody>
      </p:sp>
      <p:graphicFrame>
        <p:nvGraphicFramePr>
          <p:cNvPr id="8" name="Table 7">
            <a:extLst>
              <a:ext uri="{FF2B5EF4-FFF2-40B4-BE49-F238E27FC236}">
                <a16:creationId xmlns:a16="http://schemas.microsoft.com/office/drawing/2014/main" id="{871EF190-F4C0-6FB5-EC4A-39AA9DEB1482}"/>
              </a:ext>
            </a:extLst>
          </p:cNvPr>
          <p:cNvGraphicFramePr>
            <a:graphicFrameLocks noGrp="1"/>
          </p:cNvGraphicFramePr>
          <p:nvPr>
            <p:extLst>
              <p:ext uri="{D42A27DB-BD31-4B8C-83A1-F6EECF244321}">
                <p14:modId xmlns:p14="http://schemas.microsoft.com/office/powerpoint/2010/main" val="3094570180"/>
              </p:ext>
            </p:extLst>
          </p:nvPr>
        </p:nvGraphicFramePr>
        <p:xfrm>
          <a:off x="202581" y="6048275"/>
          <a:ext cx="3137385" cy="652780"/>
        </p:xfrm>
        <a:graphic>
          <a:graphicData uri="http://schemas.openxmlformats.org/drawingml/2006/table">
            <a:tbl>
              <a:tblPr/>
              <a:tblGrid>
                <a:gridCol w="1202707">
                  <a:extLst>
                    <a:ext uri="{9D8B030D-6E8A-4147-A177-3AD203B41FA5}">
                      <a16:colId xmlns:a16="http://schemas.microsoft.com/office/drawing/2014/main" val="1092803215"/>
                    </a:ext>
                  </a:extLst>
                </a:gridCol>
                <a:gridCol w="1934678">
                  <a:extLst>
                    <a:ext uri="{9D8B030D-6E8A-4147-A177-3AD203B41FA5}">
                      <a16:colId xmlns:a16="http://schemas.microsoft.com/office/drawing/2014/main" val="3907551865"/>
                    </a:ext>
                  </a:extLst>
                </a:gridCol>
              </a:tblGrid>
              <a:tr h="217663">
                <a:tc>
                  <a:txBody>
                    <a:bodyPr/>
                    <a:lstStyle/>
                    <a:p>
                      <a:pPr algn="l" fontAlgn="b"/>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a:t>
                      </a:r>
                      <a:r>
                        <a:rPr lang="af-ZA" sz="1400" b="1"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RMM</a:t>
                      </a:r>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період звітування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394370"/>
                  </a:ext>
                </a:extLst>
              </a:tr>
              <a:tr h="196850">
                <a:tc>
                  <a:txBody>
                    <a:bodyPr/>
                    <a:lstStyle/>
                    <a:p>
                      <a:pPr algn="l" fontAlgn="b"/>
                      <a:r>
                        <a:rPr lang="af-Z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SIDAR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2831067"/>
                  </a:ext>
                </a:extLst>
              </a:tr>
            </a:tbl>
          </a:graphicData>
        </a:graphic>
      </p:graphicFrame>
      <p:sp>
        <p:nvSpPr>
          <p:cNvPr id="9" name="Rectangle 8">
            <a:extLst>
              <a:ext uri="{FF2B5EF4-FFF2-40B4-BE49-F238E27FC236}">
                <a16:creationId xmlns:a16="http://schemas.microsoft.com/office/drawing/2014/main" id="{0CAD109A-14C5-28B0-9E50-9AFA62A56FCE}"/>
              </a:ext>
            </a:extLst>
          </p:cNvPr>
          <p:cNvSpPr/>
          <p:nvPr/>
        </p:nvSpPr>
        <p:spPr>
          <a:xfrm>
            <a:off x="5435137" y="5920944"/>
            <a:ext cx="3609474" cy="279132"/>
          </a:xfrm>
          <a:prstGeom prst="rect">
            <a:avLst/>
          </a:prstGeom>
          <a:solidFill>
            <a:srgbClr val="B8A999"/>
          </a:solidFill>
          <a:ln>
            <a:solidFill>
              <a:srgbClr val="B8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“ongoing”</a:t>
            </a:r>
            <a:endParaRPr lang="uk-UA" b="1">
              <a:solidFill>
                <a:schemeClr val="tx1"/>
              </a:solidFill>
            </a:endParaRPr>
          </a:p>
        </p:txBody>
      </p:sp>
      <p:sp>
        <p:nvSpPr>
          <p:cNvPr id="10" name="Rectangle 9">
            <a:extLst>
              <a:ext uri="{FF2B5EF4-FFF2-40B4-BE49-F238E27FC236}">
                <a16:creationId xmlns:a16="http://schemas.microsoft.com/office/drawing/2014/main" id="{DA31C9BC-B27E-1C22-B103-148DAB6079B0}"/>
              </a:ext>
            </a:extLst>
          </p:cNvPr>
          <p:cNvSpPr/>
          <p:nvPr/>
        </p:nvSpPr>
        <p:spPr>
          <a:xfrm>
            <a:off x="5407793" y="6322195"/>
            <a:ext cx="3609474" cy="279132"/>
          </a:xfrm>
          <a:prstGeom prst="rect">
            <a:avLst/>
          </a:prstGeom>
          <a:solidFill>
            <a:srgbClr val="DAF2D0"/>
          </a:solidFill>
          <a:ln>
            <a:solidFill>
              <a:srgbClr val="DA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“completed”</a:t>
            </a:r>
            <a:endParaRPr lang="uk-UA" b="1">
              <a:solidFill>
                <a:schemeClr val="tx1"/>
              </a:solidFill>
            </a:endParaRPr>
          </a:p>
        </p:txBody>
      </p:sp>
      <p:sp>
        <p:nvSpPr>
          <p:cNvPr id="11" name="Rectangle 10">
            <a:extLst>
              <a:ext uri="{FF2B5EF4-FFF2-40B4-BE49-F238E27FC236}">
                <a16:creationId xmlns:a16="http://schemas.microsoft.com/office/drawing/2014/main" id="{DD74504B-0D68-93C3-E5FA-39056A4F2B77}"/>
              </a:ext>
            </a:extLst>
          </p:cNvPr>
          <p:cNvSpPr/>
          <p:nvPr/>
        </p:nvSpPr>
        <p:spPr>
          <a:xfrm>
            <a:off x="5435373" y="5472838"/>
            <a:ext cx="3609474" cy="27913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SIDAR—no info available</a:t>
            </a:r>
            <a:endParaRPr lang="uk-UA" b="1">
              <a:solidFill>
                <a:schemeClr val="tx1"/>
              </a:solidFill>
            </a:endParaRPr>
          </a:p>
        </p:txBody>
      </p:sp>
    </p:spTree>
    <p:extLst>
      <p:ext uri="{BB962C8B-B14F-4D97-AF65-F5344CB8AC3E}">
        <p14:creationId xmlns:p14="http://schemas.microsoft.com/office/powerpoint/2010/main" val="2043226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266C0-FD37-413A-8974-B341180F4A0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E50A36-8C76-52C9-3EA0-180D7B90DAE4}"/>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1CDEC70-8245-6A0A-E04A-33FA7D1B17EC}"/>
              </a:ext>
            </a:extLst>
          </p:cNvPr>
          <p:cNvSpPr txBox="1"/>
          <p:nvPr/>
        </p:nvSpPr>
        <p:spPr>
          <a:xfrm>
            <a:off x="124575" y="728364"/>
            <a:ext cx="4429601" cy="338554"/>
          </a:xfrm>
          <a:prstGeom prst="rect">
            <a:avLst/>
          </a:prstGeom>
          <a:solidFill>
            <a:srgbClr val="B8A999"/>
          </a:solidFill>
        </p:spPr>
        <p:txBody>
          <a:bodyPr wrap="square">
            <a:spAutoFit/>
          </a:bodyPr>
          <a:lstStyle/>
          <a:p>
            <a:r>
              <a:rPr lang="af-ZA" sz="1600" b="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Kharkivska </a:t>
            </a:r>
            <a:r>
              <a:rPr lang="af-ZA"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Communit</a:t>
            </a:r>
            <a:r>
              <a:rPr lang="en-US"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y</a:t>
            </a:r>
            <a:r>
              <a:rPr lang="af-ZA"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_</a:t>
            </a:r>
            <a:r>
              <a:rPr lang="uk-UA" sz="1600" b="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Харківська</a:t>
            </a:r>
            <a:r>
              <a:rPr lang="en-US"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6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громада</a:t>
            </a:r>
            <a:r>
              <a:rPr lang="uk-UA" sz="1600">
                <a:latin typeface="Calibri Light" panose="020F0302020204030204" pitchFamily="34" charset="0"/>
                <a:ea typeface="Calibri Light" panose="020F0302020204030204" pitchFamily="34" charset="0"/>
                <a:cs typeface="Calibri Light" panose="020F0302020204030204" pitchFamily="34" charset="0"/>
              </a:rPr>
              <a:t> </a:t>
            </a:r>
          </a:p>
        </p:txBody>
      </p:sp>
      <p:graphicFrame>
        <p:nvGraphicFramePr>
          <p:cNvPr id="6" name="Table 5">
            <a:extLst>
              <a:ext uri="{FF2B5EF4-FFF2-40B4-BE49-F238E27FC236}">
                <a16:creationId xmlns:a16="http://schemas.microsoft.com/office/drawing/2014/main" id="{632387E0-9BBC-FC3A-5D1D-604CA7E17BD5}"/>
              </a:ext>
            </a:extLst>
          </p:cNvPr>
          <p:cNvGraphicFramePr>
            <a:graphicFrameLocks noGrp="1"/>
          </p:cNvGraphicFramePr>
          <p:nvPr>
            <p:extLst>
              <p:ext uri="{D42A27DB-BD31-4B8C-83A1-F6EECF244321}">
                <p14:modId xmlns:p14="http://schemas.microsoft.com/office/powerpoint/2010/main" val="3563198328"/>
              </p:ext>
            </p:extLst>
          </p:nvPr>
        </p:nvGraphicFramePr>
        <p:xfrm>
          <a:off x="115895" y="1420493"/>
          <a:ext cx="8907686" cy="3635647"/>
        </p:xfrm>
        <a:graphic>
          <a:graphicData uri="http://schemas.openxmlformats.org/drawingml/2006/table">
            <a:tbl>
              <a:tblPr/>
              <a:tblGrid>
                <a:gridCol w="897034">
                  <a:extLst>
                    <a:ext uri="{9D8B030D-6E8A-4147-A177-3AD203B41FA5}">
                      <a16:colId xmlns:a16="http://schemas.microsoft.com/office/drawing/2014/main" val="328370012"/>
                    </a:ext>
                  </a:extLst>
                </a:gridCol>
                <a:gridCol w="240545">
                  <a:extLst>
                    <a:ext uri="{9D8B030D-6E8A-4147-A177-3AD203B41FA5}">
                      <a16:colId xmlns:a16="http://schemas.microsoft.com/office/drawing/2014/main" val="3205409094"/>
                    </a:ext>
                  </a:extLst>
                </a:gridCol>
                <a:gridCol w="240545">
                  <a:extLst>
                    <a:ext uri="{9D8B030D-6E8A-4147-A177-3AD203B41FA5}">
                      <a16:colId xmlns:a16="http://schemas.microsoft.com/office/drawing/2014/main" val="4256376878"/>
                    </a:ext>
                  </a:extLst>
                </a:gridCol>
                <a:gridCol w="240545">
                  <a:extLst>
                    <a:ext uri="{9D8B030D-6E8A-4147-A177-3AD203B41FA5}">
                      <a16:colId xmlns:a16="http://schemas.microsoft.com/office/drawing/2014/main" val="1807156003"/>
                    </a:ext>
                  </a:extLst>
                </a:gridCol>
                <a:gridCol w="275625">
                  <a:extLst>
                    <a:ext uri="{9D8B030D-6E8A-4147-A177-3AD203B41FA5}">
                      <a16:colId xmlns:a16="http://schemas.microsoft.com/office/drawing/2014/main" val="1814703424"/>
                    </a:ext>
                  </a:extLst>
                </a:gridCol>
                <a:gridCol w="182914">
                  <a:extLst>
                    <a:ext uri="{9D8B030D-6E8A-4147-A177-3AD203B41FA5}">
                      <a16:colId xmlns:a16="http://schemas.microsoft.com/office/drawing/2014/main" val="2309935737"/>
                    </a:ext>
                  </a:extLst>
                </a:gridCol>
                <a:gridCol w="205466">
                  <a:extLst>
                    <a:ext uri="{9D8B030D-6E8A-4147-A177-3AD203B41FA5}">
                      <a16:colId xmlns:a16="http://schemas.microsoft.com/office/drawing/2014/main" val="3138319436"/>
                    </a:ext>
                  </a:extLst>
                </a:gridCol>
                <a:gridCol w="205466">
                  <a:extLst>
                    <a:ext uri="{9D8B030D-6E8A-4147-A177-3AD203B41FA5}">
                      <a16:colId xmlns:a16="http://schemas.microsoft.com/office/drawing/2014/main" val="4058126167"/>
                    </a:ext>
                  </a:extLst>
                </a:gridCol>
                <a:gridCol w="205466">
                  <a:extLst>
                    <a:ext uri="{9D8B030D-6E8A-4147-A177-3AD203B41FA5}">
                      <a16:colId xmlns:a16="http://schemas.microsoft.com/office/drawing/2014/main" val="3360093828"/>
                    </a:ext>
                  </a:extLst>
                </a:gridCol>
                <a:gridCol w="240545">
                  <a:extLst>
                    <a:ext uri="{9D8B030D-6E8A-4147-A177-3AD203B41FA5}">
                      <a16:colId xmlns:a16="http://schemas.microsoft.com/office/drawing/2014/main" val="1535023145"/>
                    </a:ext>
                  </a:extLst>
                </a:gridCol>
                <a:gridCol w="240545">
                  <a:extLst>
                    <a:ext uri="{9D8B030D-6E8A-4147-A177-3AD203B41FA5}">
                      <a16:colId xmlns:a16="http://schemas.microsoft.com/office/drawing/2014/main" val="3781523381"/>
                    </a:ext>
                  </a:extLst>
                </a:gridCol>
                <a:gridCol w="240545">
                  <a:extLst>
                    <a:ext uri="{9D8B030D-6E8A-4147-A177-3AD203B41FA5}">
                      <a16:colId xmlns:a16="http://schemas.microsoft.com/office/drawing/2014/main" val="2344872030"/>
                    </a:ext>
                  </a:extLst>
                </a:gridCol>
                <a:gridCol w="160363">
                  <a:extLst>
                    <a:ext uri="{9D8B030D-6E8A-4147-A177-3AD203B41FA5}">
                      <a16:colId xmlns:a16="http://schemas.microsoft.com/office/drawing/2014/main" val="3744047233"/>
                    </a:ext>
                  </a:extLst>
                </a:gridCol>
                <a:gridCol w="240545">
                  <a:extLst>
                    <a:ext uri="{9D8B030D-6E8A-4147-A177-3AD203B41FA5}">
                      <a16:colId xmlns:a16="http://schemas.microsoft.com/office/drawing/2014/main" val="2480793228"/>
                    </a:ext>
                  </a:extLst>
                </a:gridCol>
                <a:gridCol w="240545">
                  <a:extLst>
                    <a:ext uri="{9D8B030D-6E8A-4147-A177-3AD203B41FA5}">
                      <a16:colId xmlns:a16="http://schemas.microsoft.com/office/drawing/2014/main" val="3959018510"/>
                    </a:ext>
                  </a:extLst>
                </a:gridCol>
                <a:gridCol w="240545">
                  <a:extLst>
                    <a:ext uri="{9D8B030D-6E8A-4147-A177-3AD203B41FA5}">
                      <a16:colId xmlns:a16="http://schemas.microsoft.com/office/drawing/2014/main" val="2152753553"/>
                    </a:ext>
                  </a:extLst>
                </a:gridCol>
                <a:gridCol w="240545">
                  <a:extLst>
                    <a:ext uri="{9D8B030D-6E8A-4147-A177-3AD203B41FA5}">
                      <a16:colId xmlns:a16="http://schemas.microsoft.com/office/drawing/2014/main" val="3748501763"/>
                    </a:ext>
                  </a:extLst>
                </a:gridCol>
                <a:gridCol w="240545">
                  <a:extLst>
                    <a:ext uri="{9D8B030D-6E8A-4147-A177-3AD203B41FA5}">
                      <a16:colId xmlns:a16="http://schemas.microsoft.com/office/drawing/2014/main" val="1772910983"/>
                    </a:ext>
                  </a:extLst>
                </a:gridCol>
                <a:gridCol w="240545">
                  <a:extLst>
                    <a:ext uri="{9D8B030D-6E8A-4147-A177-3AD203B41FA5}">
                      <a16:colId xmlns:a16="http://schemas.microsoft.com/office/drawing/2014/main" val="3325892528"/>
                    </a:ext>
                  </a:extLst>
                </a:gridCol>
                <a:gridCol w="240545">
                  <a:extLst>
                    <a:ext uri="{9D8B030D-6E8A-4147-A177-3AD203B41FA5}">
                      <a16:colId xmlns:a16="http://schemas.microsoft.com/office/drawing/2014/main" val="2849845242"/>
                    </a:ext>
                  </a:extLst>
                </a:gridCol>
                <a:gridCol w="240545">
                  <a:extLst>
                    <a:ext uri="{9D8B030D-6E8A-4147-A177-3AD203B41FA5}">
                      <a16:colId xmlns:a16="http://schemas.microsoft.com/office/drawing/2014/main" val="2844578487"/>
                    </a:ext>
                  </a:extLst>
                </a:gridCol>
                <a:gridCol w="240545">
                  <a:extLst>
                    <a:ext uri="{9D8B030D-6E8A-4147-A177-3AD203B41FA5}">
                      <a16:colId xmlns:a16="http://schemas.microsoft.com/office/drawing/2014/main" val="4019666237"/>
                    </a:ext>
                  </a:extLst>
                </a:gridCol>
                <a:gridCol w="210477">
                  <a:extLst>
                    <a:ext uri="{9D8B030D-6E8A-4147-A177-3AD203B41FA5}">
                      <a16:colId xmlns:a16="http://schemas.microsoft.com/office/drawing/2014/main" val="1306952351"/>
                    </a:ext>
                  </a:extLst>
                </a:gridCol>
                <a:gridCol w="210477">
                  <a:extLst>
                    <a:ext uri="{9D8B030D-6E8A-4147-A177-3AD203B41FA5}">
                      <a16:colId xmlns:a16="http://schemas.microsoft.com/office/drawing/2014/main" val="3261031170"/>
                    </a:ext>
                  </a:extLst>
                </a:gridCol>
                <a:gridCol w="210477">
                  <a:extLst>
                    <a:ext uri="{9D8B030D-6E8A-4147-A177-3AD203B41FA5}">
                      <a16:colId xmlns:a16="http://schemas.microsoft.com/office/drawing/2014/main" val="2622909412"/>
                    </a:ext>
                  </a:extLst>
                </a:gridCol>
                <a:gridCol w="210477">
                  <a:extLst>
                    <a:ext uri="{9D8B030D-6E8A-4147-A177-3AD203B41FA5}">
                      <a16:colId xmlns:a16="http://schemas.microsoft.com/office/drawing/2014/main" val="2884274243"/>
                    </a:ext>
                  </a:extLst>
                </a:gridCol>
                <a:gridCol w="210477">
                  <a:extLst>
                    <a:ext uri="{9D8B030D-6E8A-4147-A177-3AD203B41FA5}">
                      <a16:colId xmlns:a16="http://schemas.microsoft.com/office/drawing/2014/main" val="2248130527"/>
                    </a:ext>
                  </a:extLst>
                </a:gridCol>
                <a:gridCol w="210477">
                  <a:extLst>
                    <a:ext uri="{9D8B030D-6E8A-4147-A177-3AD203B41FA5}">
                      <a16:colId xmlns:a16="http://schemas.microsoft.com/office/drawing/2014/main" val="3579751278"/>
                    </a:ext>
                  </a:extLst>
                </a:gridCol>
                <a:gridCol w="210477">
                  <a:extLst>
                    <a:ext uri="{9D8B030D-6E8A-4147-A177-3AD203B41FA5}">
                      <a16:colId xmlns:a16="http://schemas.microsoft.com/office/drawing/2014/main" val="83308376"/>
                    </a:ext>
                  </a:extLst>
                </a:gridCol>
                <a:gridCol w="210477">
                  <a:extLst>
                    <a:ext uri="{9D8B030D-6E8A-4147-A177-3AD203B41FA5}">
                      <a16:colId xmlns:a16="http://schemas.microsoft.com/office/drawing/2014/main" val="2442148021"/>
                    </a:ext>
                  </a:extLst>
                </a:gridCol>
                <a:gridCol w="280636">
                  <a:extLst>
                    <a:ext uri="{9D8B030D-6E8A-4147-A177-3AD203B41FA5}">
                      <a16:colId xmlns:a16="http://schemas.microsoft.com/office/drawing/2014/main" val="2237113235"/>
                    </a:ext>
                  </a:extLst>
                </a:gridCol>
                <a:gridCol w="280636">
                  <a:extLst>
                    <a:ext uri="{9D8B030D-6E8A-4147-A177-3AD203B41FA5}">
                      <a16:colId xmlns:a16="http://schemas.microsoft.com/office/drawing/2014/main" val="261009910"/>
                    </a:ext>
                  </a:extLst>
                </a:gridCol>
                <a:gridCol w="280636">
                  <a:extLst>
                    <a:ext uri="{9D8B030D-6E8A-4147-A177-3AD203B41FA5}">
                      <a16:colId xmlns:a16="http://schemas.microsoft.com/office/drawing/2014/main" val="1952913532"/>
                    </a:ext>
                  </a:extLst>
                </a:gridCol>
                <a:gridCol w="240545">
                  <a:extLst>
                    <a:ext uri="{9D8B030D-6E8A-4147-A177-3AD203B41FA5}">
                      <a16:colId xmlns:a16="http://schemas.microsoft.com/office/drawing/2014/main" val="1208933626"/>
                    </a:ext>
                  </a:extLst>
                </a:gridCol>
                <a:gridCol w="240545">
                  <a:extLst>
                    <a:ext uri="{9D8B030D-6E8A-4147-A177-3AD203B41FA5}">
                      <a16:colId xmlns:a16="http://schemas.microsoft.com/office/drawing/2014/main" val="3322590761"/>
                    </a:ext>
                  </a:extLst>
                </a:gridCol>
                <a:gridCol w="160363">
                  <a:extLst>
                    <a:ext uri="{9D8B030D-6E8A-4147-A177-3AD203B41FA5}">
                      <a16:colId xmlns:a16="http://schemas.microsoft.com/office/drawing/2014/main" val="3505490012"/>
                    </a:ext>
                  </a:extLst>
                </a:gridCol>
              </a:tblGrid>
              <a:tr h="428911">
                <a:tc rowSpan="2">
                  <a:txBody>
                    <a:bodyPr/>
                    <a:lstStyle/>
                    <a:p>
                      <a:pPr algn="ctr" fontAlgn="ctr"/>
                      <a:r>
                        <a:rPr lang="af-ZA" sz="1000" b="0" i="0" u="none" strike="noStrike">
                          <a:solidFill>
                            <a:srgbClr val="000000"/>
                          </a:solidFill>
                          <a:effectLst/>
                          <a:latin typeface="Calibri Light" panose="020F0302020204030204" pitchFamily="34" charset="0"/>
                        </a:rPr>
                        <a:t>Communities/activities</a:t>
                      </a:r>
                      <a:br>
                        <a:rPr lang="af-ZA" sz="1000" b="0" i="0" u="none" strike="noStrike">
                          <a:solidFill>
                            <a:srgbClr val="000000"/>
                          </a:solidFill>
                          <a:effectLst/>
                          <a:latin typeface="Calibri Light" panose="020F0302020204030204" pitchFamily="34" charset="0"/>
                        </a:rPr>
                      </a:br>
                      <a:r>
                        <a:rPr lang="uk-UA" sz="1000" b="0" i="0" u="none" strike="noStrike">
                          <a:solidFill>
                            <a:srgbClr val="000000"/>
                          </a:solidFill>
                          <a:effectLst/>
                          <a:latin typeface="Calibri Light" panose="020F0302020204030204" pitchFamily="34" charset="0"/>
                        </a:rPr>
                        <a:t>Громади/ активності</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af-ZA" sz="1000" b="1" i="0" u="none" strike="noStrike">
                          <a:solidFill>
                            <a:srgbClr val="000000"/>
                          </a:solidFill>
                          <a:effectLst/>
                          <a:latin typeface="Calibri Light" panose="020F0302020204030204" pitchFamily="34" charset="0"/>
                        </a:rPr>
                        <a:t>ACTED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CaritasUA</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DRC</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Depaul Ukraine</a:t>
                      </a:r>
                    </a:p>
                    <a:p>
                      <a:pPr algn="ctr" fontAlgn="ctr"/>
                      <a:r>
                        <a:rPr lang="uk-UA" sz="1000" b="1"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af-ZA" sz="1000" b="1" i="0" u="none" strike="noStrike">
                          <a:solidFill>
                            <a:srgbClr val="000000"/>
                          </a:solidFill>
                          <a:effectLst/>
                          <a:latin typeface="Calibri Light" panose="020F0302020204030204" pitchFamily="34" charset="0"/>
                        </a:rPr>
                        <a:t>DESPRO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Food For Kharkiv Residents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GEM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IOM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Peaceful Heaven of Kharkiv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PIN</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SI</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SOLIDAR SUISSE</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STC</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5">
                  <a:txBody>
                    <a:bodyPr/>
                    <a:lstStyle/>
                    <a:p>
                      <a:pPr algn="ctr" fontAlgn="ctr"/>
                      <a:r>
                        <a:rPr lang="af-ZA" sz="1000" b="1" i="0" u="none" strike="noStrike">
                          <a:solidFill>
                            <a:srgbClr val="000000"/>
                          </a:solidFill>
                          <a:effectLst/>
                          <a:latin typeface="Calibri Light" panose="020F0302020204030204" pitchFamily="34" charset="0"/>
                        </a:rPr>
                        <a:t>UNHCR</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806402463"/>
                  </a:ext>
                </a:extLst>
              </a:tr>
              <a:tr h="440975">
                <a:tc vMerge="1">
                  <a:txBody>
                    <a:bodyPr/>
                    <a:lstStyle/>
                    <a:p>
                      <a:endParaRPr lang="uk-UA"/>
                    </a:p>
                  </a:txBody>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0" i="0" u="none" strike="noStrike">
                          <a:solidFill>
                            <a:srgbClr val="000000"/>
                          </a:solidFill>
                          <a:effectLst/>
                          <a:latin typeface="Calibri Light" panose="020F0302020204030204" pitchFamily="34" charset="0"/>
                        </a:rPr>
                        <a:t>Ongoing</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SIDAR</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SIDAR</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SIDAR</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0" i="0" u="none" strike="noStrike">
                          <a:solidFill>
                            <a:srgbClr val="000000"/>
                          </a:solidFill>
                          <a:effectLst/>
                          <a:latin typeface="Calibri Light" panose="020F0302020204030204" pitchFamily="34" charset="0"/>
                        </a:rPr>
                        <a:t>Ongoing</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0" i="0" u="none" strike="noStrike">
                          <a:solidFill>
                            <a:srgbClr val="000000"/>
                          </a:solidFill>
                          <a:effectLst/>
                          <a:latin typeface="Calibri Light" panose="020F0302020204030204" pitchFamily="34" charset="0"/>
                        </a:rPr>
                        <a:t>Ongoing</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0" i="0" u="none" strike="noStrike">
                          <a:solidFill>
                            <a:srgbClr val="000000"/>
                          </a:solidFill>
                          <a:effectLst/>
                          <a:latin typeface="Calibri Light" panose="020F0302020204030204" pitchFamily="34" charset="0"/>
                        </a:rPr>
                        <a:t>Ongoing</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1" i="0" u="none" strike="noStrike">
                          <a:solidFill>
                            <a:srgbClr val="000000"/>
                          </a:solidFill>
                          <a:effectLst/>
                          <a:latin typeface="Calibri Light" panose="020F0302020204030204" pitchFamily="34" charset="0"/>
                        </a:rPr>
                        <a:t>RMM</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600" b="0" i="0" u="none" strike="noStrike">
                          <a:solidFill>
                            <a:srgbClr val="000000"/>
                          </a:solidFill>
                          <a:effectLst/>
                          <a:latin typeface="Calibri Light" panose="020F0302020204030204" pitchFamily="34" charset="0"/>
                        </a:rPr>
                        <a:t>AOS,Completed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0" i="0" u="none" strike="noStrike">
                          <a:solidFill>
                            <a:srgbClr val="000000"/>
                          </a:solidFill>
                          <a:effectLst/>
                          <a:latin typeface="Calibri Light" panose="020F0302020204030204" pitchFamily="34" charset="0"/>
                        </a:rPr>
                        <a:t>AOS, Ongoing</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af-ZA" sz="600" b="0" i="0" u="none" strike="noStrike">
                          <a:solidFill>
                            <a:srgbClr val="000000"/>
                          </a:solidFill>
                          <a:effectLst/>
                          <a:latin typeface="Calibri Light" panose="020F0302020204030204" pitchFamily="34" charset="0"/>
                        </a:rPr>
                        <a:t>CaritasUA,Completed</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600" b="0" i="0" u="none" strike="noStrike">
                          <a:solidFill>
                            <a:srgbClr val="000000"/>
                          </a:solidFill>
                          <a:effectLst/>
                          <a:latin typeface="Calibri Light" panose="020F0302020204030204" pitchFamily="34" charset="0"/>
                        </a:rPr>
                        <a:t>CaritasUA,Ongoing</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790764919"/>
                  </a:ext>
                </a:extLst>
              </a:tr>
              <a:tr h="194351">
                <a:tc>
                  <a:txBody>
                    <a:bodyPr/>
                    <a:lstStyle/>
                    <a:p>
                      <a:pPr algn="l" fontAlgn="b"/>
                      <a:r>
                        <a:rPr lang="af-ZA" sz="1000" b="0" i="0" u="none" strike="noStrike">
                          <a:solidFill>
                            <a:srgbClr val="000000"/>
                          </a:solidFill>
                          <a:effectLst/>
                          <a:latin typeface="Calibri Light" panose="020F0302020204030204" pitchFamily="34" charset="0"/>
                        </a:rPr>
                        <a:t> insulation of substandard houses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85</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597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1820457"/>
                  </a:ext>
                </a:extLst>
              </a:tr>
              <a:tr h="194351">
                <a:tc>
                  <a:txBody>
                    <a:bodyPr/>
                    <a:lstStyle/>
                    <a:p>
                      <a:pPr algn="l" fontAlgn="b"/>
                      <a:r>
                        <a:rPr lang="af-ZA" sz="1000" b="0" i="0" u="none" strike="noStrike">
                          <a:solidFill>
                            <a:srgbClr val="000000"/>
                          </a:solidFill>
                          <a:effectLst/>
                          <a:latin typeface="Calibri Light" panose="020F0302020204030204" pitchFamily="34" charset="0"/>
                        </a:rPr>
                        <a:t> repairs of common spaces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126</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1219</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25</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2934254"/>
                  </a:ext>
                </a:extLst>
              </a:tr>
              <a:tr h="194351">
                <a:tc>
                  <a:txBody>
                    <a:bodyPr/>
                    <a:lstStyle/>
                    <a:p>
                      <a:pPr algn="l" fontAlgn="b"/>
                      <a:r>
                        <a:rPr lang="af-ZA" sz="1000" b="0" i="0" u="none" strike="noStrike">
                          <a:solidFill>
                            <a:srgbClr val="000000"/>
                          </a:solidFill>
                          <a:effectLst/>
                          <a:latin typeface="Calibri Light" panose="020F0302020204030204" pitchFamily="34" charset="0"/>
                        </a:rPr>
                        <a:t> refurbishment of collective sites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100</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0311057"/>
                  </a:ext>
                </a:extLst>
              </a:tr>
              <a:tr h="194351">
                <a:tc>
                  <a:txBody>
                    <a:bodyPr/>
                    <a:lstStyle/>
                    <a:p>
                      <a:pPr algn="l" fontAlgn="b"/>
                      <a:r>
                        <a:rPr lang="af-ZA" sz="1000" b="0" i="0" u="none" strike="noStrike">
                          <a:solidFill>
                            <a:srgbClr val="000000"/>
                          </a:solidFill>
                          <a:effectLst/>
                          <a:latin typeface="Calibri Light" panose="020F0302020204030204" pitchFamily="34" charset="0"/>
                        </a:rPr>
                        <a:t> repair of social facilities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225</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1500</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4044523"/>
                  </a:ext>
                </a:extLst>
              </a:tr>
              <a:tr h="194351">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2086000"/>
                  </a:ext>
                </a:extLst>
              </a:tr>
              <a:tr h="194351">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147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116</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83</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12</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35</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49</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314</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98</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208</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581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542</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158</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31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68</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24</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107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148383"/>
                  </a:ext>
                </a:extLst>
              </a:tr>
              <a:tr h="194351">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27539" marR="2295" marT="22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54</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53</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30</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153</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28</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11</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17</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35</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2295" marR="2295" marT="22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4996925"/>
                  </a:ext>
                </a:extLst>
              </a:tr>
            </a:tbl>
          </a:graphicData>
        </a:graphic>
      </p:graphicFrame>
      <p:sp>
        <p:nvSpPr>
          <p:cNvPr id="7" name="Rectangle 6">
            <a:extLst>
              <a:ext uri="{FF2B5EF4-FFF2-40B4-BE49-F238E27FC236}">
                <a16:creationId xmlns:a16="http://schemas.microsoft.com/office/drawing/2014/main" id="{F088C8A2-E3B4-6372-774A-7E245788C2D8}"/>
              </a:ext>
            </a:extLst>
          </p:cNvPr>
          <p:cNvSpPr/>
          <p:nvPr/>
        </p:nvSpPr>
        <p:spPr>
          <a:xfrm>
            <a:off x="214560" y="5489706"/>
            <a:ext cx="3115782" cy="436918"/>
          </a:xfrm>
          <a:prstGeom prst="rect">
            <a:avLst/>
          </a:prstGeom>
          <a:solidFill>
            <a:srgbClr val="FDE4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14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Звернути увагу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дозвітувати</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в </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оновити статус в SIDAR</a:t>
            </a:r>
          </a:p>
        </p:txBody>
      </p:sp>
      <p:graphicFrame>
        <p:nvGraphicFramePr>
          <p:cNvPr id="8" name="Table 7">
            <a:extLst>
              <a:ext uri="{FF2B5EF4-FFF2-40B4-BE49-F238E27FC236}">
                <a16:creationId xmlns:a16="http://schemas.microsoft.com/office/drawing/2014/main" id="{5C71CA91-8F10-71D4-29B2-04B5D376CF30}"/>
              </a:ext>
            </a:extLst>
          </p:cNvPr>
          <p:cNvGraphicFramePr>
            <a:graphicFrameLocks noGrp="1"/>
          </p:cNvGraphicFramePr>
          <p:nvPr>
            <p:extLst>
              <p:ext uri="{D42A27DB-BD31-4B8C-83A1-F6EECF244321}">
                <p14:modId xmlns:p14="http://schemas.microsoft.com/office/powerpoint/2010/main" val="843421991"/>
              </p:ext>
            </p:extLst>
          </p:nvPr>
        </p:nvGraphicFramePr>
        <p:xfrm>
          <a:off x="202581" y="6048275"/>
          <a:ext cx="3137385" cy="652780"/>
        </p:xfrm>
        <a:graphic>
          <a:graphicData uri="http://schemas.openxmlformats.org/drawingml/2006/table">
            <a:tbl>
              <a:tblPr/>
              <a:tblGrid>
                <a:gridCol w="1202707">
                  <a:extLst>
                    <a:ext uri="{9D8B030D-6E8A-4147-A177-3AD203B41FA5}">
                      <a16:colId xmlns:a16="http://schemas.microsoft.com/office/drawing/2014/main" val="1092803215"/>
                    </a:ext>
                  </a:extLst>
                </a:gridCol>
                <a:gridCol w="1934678">
                  <a:extLst>
                    <a:ext uri="{9D8B030D-6E8A-4147-A177-3AD203B41FA5}">
                      <a16:colId xmlns:a16="http://schemas.microsoft.com/office/drawing/2014/main" val="3907551865"/>
                    </a:ext>
                  </a:extLst>
                </a:gridCol>
              </a:tblGrid>
              <a:tr h="217663">
                <a:tc>
                  <a:txBody>
                    <a:bodyPr/>
                    <a:lstStyle/>
                    <a:p>
                      <a:pPr algn="l" fontAlgn="b"/>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a:t>
                      </a:r>
                      <a:r>
                        <a:rPr lang="af-ZA" sz="1400" b="1"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RMM</a:t>
                      </a:r>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період звітування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394370"/>
                  </a:ext>
                </a:extLst>
              </a:tr>
              <a:tr h="196850">
                <a:tc>
                  <a:txBody>
                    <a:bodyPr/>
                    <a:lstStyle/>
                    <a:p>
                      <a:pPr algn="l" fontAlgn="b"/>
                      <a:r>
                        <a:rPr lang="af-Z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SIDAR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2831067"/>
                  </a:ext>
                </a:extLst>
              </a:tr>
            </a:tbl>
          </a:graphicData>
        </a:graphic>
      </p:graphicFrame>
      <p:sp>
        <p:nvSpPr>
          <p:cNvPr id="9" name="Rectangle 8">
            <a:extLst>
              <a:ext uri="{FF2B5EF4-FFF2-40B4-BE49-F238E27FC236}">
                <a16:creationId xmlns:a16="http://schemas.microsoft.com/office/drawing/2014/main" id="{EB86702B-CE2D-8EB6-B32F-D951FDF39C65}"/>
              </a:ext>
            </a:extLst>
          </p:cNvPr>
          <p:cNvSpPr/>
          <p:nvPr/>
        </p:nvSpPr>
        <p:spPr>
          <a:xfrm>
            <a:off x="5435373" y="5472838"/>
            <a:ext cx="3609474" cy="27913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SIDAR—no info available</a:t>
            </a:r>
            <a:endParaRPr lang="uk-UA" b="1">
              <a:solidFill>
                <a:schemeClr val="tx1"/>
              </a:solidFill>
            </a:endParaRPr>
          </a:p>
        </p:txBody>
      </p:sp>
      <p:sp>
        <p:nvSpPr>
          <p:cNvPr id="10" name="Rectangle 9">
            <a:extLst>
              <a:ext uri="{FF2B5EF4-FFF2-40B4-BE49-F238E27FC236}">
                <a16:creationId xmlns:a16="http://schemas.microsoft.com/office/drawing/2014/main" id="{89E3A8DF-0F3B-F407-3EC0-12D87FE74F5A}"/>
              </a:ext>
            </a:extLst>
          </p:cNvPr>
          <p:cNvSpPr/>
          <p:nvPr/>
        </p:nvSpPr>
        <p:spPr>
          <a:xfrm>
            <a:off x="5435137" y="5920944"/>
            <a:ext cx="3609474" cy="279132"/>
          </a:xfrm>
          <a:prstGeom prst="rect">
            <a:avLst/>
          </a:prstGeom>
          <a:solidFill>
            <a:srgbClr val="B8A999"/>
          </a:solidFill>
          <a:ln>
            <a:solidFill>
              <a:srgbClr val="B8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“ongoing”</a:t>
            </a:r>
            <a:endParaRPr lang="uk-UA" b="1">
              <a:solidFill>
                <a:schemeClr val="tx1"/>
              </a:solidFill>
            </a:endParaRPr>
          </a:p>
        </p:txBody>
      </p:sp>
      <p:sp>
        <p:nvSpPr>
          <p:cNvPr id="11" name="Rectangle 10">
            <a:extLst>
              <a:ext uri="{FF2B5EF4-FFF2-40B4-BE49-F238E27FC236}">
                <a16:creationId xmlns:a16="http://schemas.microsoft.com/office/drawing/2014/main" id="{73B9ED8C-AF9C-C141-00E7-167C461900F3}"/>
              </a:ext>
            </a:extLst>
          </p:cNvPr>
          <p:cNvSpPr/>
          <p:nvPr/>
        </p:nvSpPr>
        <p:spPr>
          <a:xfrm>
            <a:off x="5407793" y="6322195"/>
            <a:ext cx="3609474" cy="279132"/>
          </a:xfrm>
          <a:prstGeom prst="rect">
            <a:avLst/>
          </a:prstGeom>
          <a:solidFill>
            <a:srgbClr val="DAF2D0"/>
          </a:solidFill>
          <a:ln>
            <a:solidFill>
              <a:srgbClr val="DA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“completed”</a:t>
            </a:r>
            <a:endParaRPr lang="uk-UA" b="1">
              <a:solidFill>
                <a:schemeClr val="tx1"/>
              </a:solidFill>
            </a:endParaRPr>
          </a:p>
        </p:txBody>
      </p:sp>
    </p:spTree>
    <p:extLst>
      <p:ext uri="{BB962C8B-B14F-4D97-AF65-F5344CB8AC3E}">
        <p14:creationId xmlns:p14="http://schemas.microsoft.com/office/powerpoint/2010/main" val="2425317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44BF-1A9B-7F70-840E-D76739E47E1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42546F-A47E-0007-2806-006AABD121C6}"/>
              </a:ext>
            </a:extLst>
          </p:cNvPr>
          <p:cNvSpPr txBox="1">
            <a:spLocks/>
          </p:cNvSpPr>
          <p:nvPr/>
        </p:nvSpPr>
        <p:spPr>
          <a:xfrm>
            <a:off x="0" y="0"/>
            <a:ext cx="9144000" cy="355107"/>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4353F4CC-18A9-8CA6-A112-6170CCC9E5BC}"/>
              </a:ext>
            </a:extLst>
          </p:cNvPr>
          <p:cNvSpPr/>
          <p:nvPr/>
        </p:nvSpPr>
        <p:spPr>
          <a:xfrm>
            <a:off x="205682" y="5578483"/>
            <a:ext cx="3115782" cy="436918"/>
          </a:xfrm>
          <a:prstGeom prst="rect">
            <a:avLst/>
          </a:prstGeom>
          <a:solidFill>
            <a:srgbClr val="FDE4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14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Звернути увагу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дозвітувати</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в </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оновити статус в SIDAR</a:t>
            </a:r>
          </a:p>
        </p:txBody>
      </p:sp>
      <p:graphicFrame>
        <p:nvGraphicFramePr>
          <p:cNvPr id="8" name="Table 7">
            <a:extLst>
              <a:ext uri="{FF2B5EF4-FFF2-40B4-BE49-F238E27FC236}">
                <a16:creationId xmlns:a16="http://schemas.microsoft.com/office/drawing/2014/main" id="{1625A320-DAAA-3D6F-759C-DCA08B5B0357}"/>
              </a:ext>
            </a:extLst>
          </p:cNvPr>
          <p:cNvGraphicFramePr>
            <a:graphicFrameLocks noGrp="1"/>
          </p:cNvGraphicFramePr>
          <p:nvPr/>
        </p:nvGraphicFramePr>
        <p:xfrm>
          <a:off x="202581" y="6048275"/>
          <a:ext cx="3137385" cy="652780"/>
        </p:xfrm>
        <a:graphic>
          <a:graphicData uri="http://schemas.openxmlformats.org/drawingml/2006/table">
            <a:tbl>
              <a:tblPr/>
              <a:tblGrid>
                <a:gridCol w="1202707">
                  <a:extLst>
                    <a:ext uri="{9D8B030D-6E8A-4147-A177-3AD203B41FA5}">
                      <a16:colId xmlns:a16="http://schemas.microsoft.com/office/drawing/2014/main" val="1092803215"/>
                    </a:ext>
                  </a:extLst>
                </a:gridCol>
                <a:gridCol w="1934678">
                  <a:extLst>
                    <a:ext uri="{9D8B030D-6E8A-4147-A177-3AD203B41FA5}">
                      <a16:colId xmlns:a16="http://schemas.microsoft.com/office/drawing/2014/main" val="3907551865"/>
                    </a:ext>
                  </a:extLst>
                </a:gridCol>
              </a:tblGrid>
              <a:tr h="217663">
                <a:tc>
                  <a:txBody>
                    <a:bodyPr/>
                    <a:lstStyle/>
                    <a:p>
                      <a:pPr algn="l" fontAlgn="b"/>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a:t>
                      </a:r>
                      <a:r>
                        <a:rPr lang="af-ZA" sz="1400" b="1"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RMM</a:t>
                      </a:r>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період звітування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394370"/>
                  </a:ext>
                </a:extLst>
              </a:tr>
              <a:tr h="196850">
                <a:tc>
                  <a:txBody>
                    <a:bodyPr/>
                    <a:lstStyle/>
                    <a:p>
                      <a:pPr algn="l" fontAlgn="b"/>
                      <a:r>
                        <a:rPr lang="af-Z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SIDAR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2831067"/>
                  </a:ext>
                </a:extLst>
              </a:tr>
            </a:tbl>
          </a:graphicData>
        </a:graphic>
      </p:graphicFrame>
      <p:sp>
        <p:nvSpPr>
          <p:cNvPr id="9" name="Rectangle 8">
            <a:extLst>
              <a:ext uri="{FF2B5EF4-FFF2-40B4-BE49-F238E27FC236}">
                <a16:creationId xmlns:a16="http://schemas.microsoft.com/office/drawing/2014/main" id="{EC4F6FEC-696C-DBFD-401B-1D7370D02256}"/>
              </a:ext>
            </a:extLst>
          </p:cNvPr>
          <p:cNvSpPr/>
          <p:nvPr/>
        </p:nvSpPr>
        <p:spPr>
          <a:xfrm>
            <a:off x="5426259" y="6080742"/>
            <a:ext cx="3609474" cy="279132"/>
          </a:xfrm>
          <a:prstGeom prst="rect">
            <a:avLst/>
          </a:prstGeom>
          <a:solidFill>
            <a:srgbClr val="B8A999"/>
          </a:solidFill>
          <a:ln>
            <a:solidFill>
              <a:srgbClr val="B8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“ongoing”</a:t>
            </a:r>
            <a:endParaRPr lang="uk-UA" b="1">
              <a:solidFill>
                <a:schemeClr val="tx1"/>
              </a:solidFill>
            </a:endParaRPr>
          </a:p>
        </p:txBody>
      </p:sp>
      <p:sp>
        <p:nvSpPr>
          <p:cNvPr id="10" name="Rectangle 9">
            <a:extLst>
              <a:ext uri="{FF2B5EF4-FFF2-40B4-BE49-F238E27FC236}">
                <a16:creationId xmlns:a16="http://schemas.microsoft.com/office/drawing/2014/main" id="{3B32A160-0C29-66A1-4B78-B56D0A2A84B5}"/>
              </a:ext>
            </a:extLst>
          </p:cNvPr>
          <p:cNvSpPr/>
          <p:nvPr/>
        </p:nvSpPr>
        <p:spPr>
          <a:xfrm>
            <a:off x="5416671" y="6410972"/>
            <a:ext cx="3609474" cy="279132"/>
          </a:xfrm>
          <a:prstGeom prst="rect">
            <a:avLst/>
          </a:prstGeom>
          <a:solidFill>
            <a:srgbClr val="DAF2D0"/>
          </a:solidFill>
          <a:ln>
            <a:solidFill>
              <a:srgbClr val="DA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“completed”</a:t>
            </a:r>
            <a:endParaRPr lang="uk-UA" b="1">
              <a:solidFill>
                <a:schemeClr val="tx1"/>
              </a:solidFill>
            </a:endParaRPr>
          </a:p>
        </p:txBody>
      </p:sp>
      <p:sp>
        <p:nvSpPr>
          <p:cNvPr id="11" name="Rectangle 10">
            <a:extLst>
              <a:ext uri="{FF2B5EF4-FFF2-40B4-BE49-F238E27FC236}">
                <a16:creationId xmlns:a16="http://schemas.microsoft.com/office/drawing/2014/main" id="{A0C6AF29-0265-1C1E-B4C3-CD51AC26553B}"/>
              </a:ext>
            </a:extLst>
          </p:cNvPr>
          <p:cNvSpPr/>
          <p:nvPr/>
        </p:nvSpPr>
        <p:spPr>
          <a:xfrm>
            <a:off x="5426495" y="5712536"/>
            <a:ext cx="3609474" cy="27913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SIDAR—no info available</a:t>
            </a:r>
            <a:endParaRPr lang="uk-UA" b="1">
              <a:solidFill>
                <a:schemeClr val="tx1"/>
              </a:solidFill>
            </a:endParaRPr>
          </a:p>
        </p:txBody>
      </p:sp>
      <p:graphicFrame>
        <p:nvGraphicFramePr>
          <p:cNvPr id="3" name="Table 2">
            <a:extLst>
              <a:ext uri="{FF2B5EF4-FFF2-40B4-BE49-F238E27FC236}">
                <a16:creationId xmlns:a16="http://schemas.microsoft.com/office/drawing/2014/main" id="{9BC0E541-337E-5DD6-F809-73E375125F42}"/>
              </a:ext>
            </a:extLst>
          </p:cNvPr>
          <p:cNvGraphicFramePr>
            <a:graphicFrameLocks noGrp="1"/>
          </p:cNvGraphicFramePr>
          <p:nvPr>
            <p:extLst>
              <p:ext uri="{D42A27DB-BD31-4B8C-83A1-F6EECF244321}">
                <p14:modId xmlns:p14="http://schemas.microsoft.com/office/powerpoint/2010/main" val="2656086852"/>
              </p:ext>
            </p:extLst>
          </p:nvPr>
        </p:nvGraphicFramePr>
        <p:xfrm>
          <a:off x="226382" y="342153"/>
          <a:ext cx="8802209" cy="5196036"/>
        </p:xfrm>
        <a:graphic>
          <a:graphicData uri="http://schemas.openxmlformats.org/drawingml/2006/table">
            <a:tbl>
              <a:tblPr/>
              <a:tblGrid>
                <a:gridCol w="1479380">
                  <a:extLst>
                    <a:ext uri="{9D8B030D-6E8A-4147-A177-3AD203B41FA5}">
                      <a16:colId xmlns:a16="http://schemas.microsoft.com/office/drawing/2014/main" val="1359017613"/>
                    </a:ext>
                  </a:extLst>
                </a:gridCol>
                <a:gridCol w="454558">
                  <a:extLst>
                    <a:ext uri="{9D8B030D-6E8A-4147-A177-3AD203B41FA5}">
                      <a16:colId xmlns:a16="http://schemas.microsoft.com/office/drawing/2014/main" val="642046735"/>
                    </a:ext>
                  </a:extLst>
                </a:gridCol>
                <a:gridCol w="314058">
                  <a:extLst>
                    <a:ext uri="{9D8B030D-6E8A-4147-A177-3AD203B41FA5}">
                      <a16:colId xmlns:a16="http://schemas.microsoft.com/office/drawing/2014/main" val="1672652703"/>
                    </a:ext>
                  </a:extLst>
                </a:gridCol>
                <a:gridCol w="272734">
                  <a:extLst>
                    <a:ext uri="{9D8B030D-6E8A-4147-A177-3AD203B41FA5}">
                      <a16:colId xmlns:a16="http://schemas.microsoft.com/office/drawing/2014/main" val="3385432469"/>
                    </a:ext>
                  </a:extLst>
                </a:gridCol>
                <a:gridCol w="297529">
                  <a:extLst>
                    <a:ext uri="{9D8B030D-6E8A-4147-A177-3AD203B41FA5}">
                      <a16:colId xmlns:a16="http://schemas.microsoft.com/office/drawing/2014/main" val="284788908"/>
                    </a:ext>
                  </a:extLst>
                </a:gridCol>
                <a:gridCol w="338852">
                  <a:extLst>
                    <a:ext uri="{9D8B030D-6E8A-4147-A177-3AD203B41FA5}">
                      <a16:colId xmlns:a16="http://schemas.microsoft.com/office/drawing/2014/main" val="1743043550"/>
                    </a:ext>
                  </a:extLst>
                </a:gridCol>
                <a:gridCol w="396705">
                  <a:extLst>
                    <a:ext uri="{9D8B030D-6E8A-4147-A177-3AD203B41FA5}">
                      <a16:colId xmlns:a16="http://schemas.microsoft.com/office/drawing/2014/main" val="149201588"/>
                    </a:ext>
                  </a:extLst>
                </a:gridCol>
                <a:gridCol w="396705">
                  <a:extLst>
                    <a:ext uri="{9D8B030D-6E8A-4147-A177-3AD203B41FA5}">
                      <a16:colId xmlns:a16="http://schemas.microsoft.com/office/drawing/2014/main" val="2668497624"/>
                    </a:ext>
                  </a:extLst>
                </a:gridCol>
                <a:gridCol w="396705">
                  <a:extLst>
                    <a:ext uri="{9D8B030D-6E8A-4147-A177-3AD203B41FA5}">
                      <a16:colId xmlns:a16="http://schemas.microsoft.com/office/drawing/2014/main" val="4245393993"/>
                    </a:ext>
                  </a:extLst>
                </a:gridCol>
                <a:gridCol w="396705">
                  <a:extLst>
                    <a:ext uri="{9D8B030D-6E8A-4147-A177-3AD203B41FA5}">
                      <a16:colId xmlns:a16="http://schemas.microsoft.com/office/drawing/2014/main" val="68986483"/>
                    </a:ext>
                  </a:extLst>
                </a:gridCol>
                <a:gridCol w="396705">
                  <a:extLst>
                    <a:ext uri="{9D8B030D-6E8A-4147-A177-3AD203B41FA5}">
                      <a16:colId xmlns:a16="http://schemas.microsoft.com/office/drawing/2014/main" val="2843308875"/>
                    </a:ext>
                  </a:extLst>
                </a:gridCol>
                <a:gridCol w="396705">
                  <a:extLst>
                    <a:ext uri="{9D8B030D-6E8A-4147-A177-3AD203B41FA5}">
                      <a16:colId xmlns:a16="http://schemas.microsoft.com/office/drawing/2014/main" val="3892934321"/>
                    </a:ext>
                  </a:extLst>
                </a:gridCol>
                <a:gridCol w="347117">
                  <a:extLst>
                    <a:ext uri="{9D8B030D-6E8A-4147-A177-3AD203B41FA5}">
                      <a16:colId xmlns:a16="http://schemas.microsoft.com/office/drawing/2014/main" val="2636066157"/>
                    </a:ext>
                  </a:extLst>
                </a:gridCol>
                <a:gridCol w="347117">
                  <a:extLst>
                    <a:ext uri="{9D8B030D-6E8A-4147-A177-3AD203B41FA5}">
                      <a16:colId xmlns:a16="http://schemas.microsoft.com/office/drawing/2014/main" val="1860987417"/>
                    </a:ext>
                  </a:extLst>
                </a:gridCol>
                <a:gridCol w="462823">
                  <a:extLst>
                    <a:ext uri="{9D8B030D-6E8A-4147-A177-3AD203B41FA5}">
                      <a16:colId xmlns:a16="http://schemas.microsoft.com/office/drawing/2014/main" val="751832735"/>
                    </a:ext>
                  </a:extLst>
                </a:gridCol>
                <a:gridCol w="462823">
                  <a:extLst>
                    <a:ext uri="{9D8B030D-6E8A-4147-A177-3AD203B41FA5}">
                      <a16:colId xmlns:a16="http://schemas.microsoft.com/office/drawing/2014/main" val="3236389350"/>
                    </a:ext>
                  </a:extLst>
                </a:gridCol>
                <a:gridCol w="462823">
                  <a:extLst>
                    <a:ext uri="{9D8B030D-6E8A-4147-A177-3AD203B41FA5}">
                      <a16:colId xmlns:a16="http://schemas.microsoft.com/office/drawing/2014/main" val="1835660012"/>
                    </a:ext>
                  </a:extLst>
                </a:gridCol>
                <a:gridCol w="396705">
                  <a:extLst>
                    <a:ext uri="{9D8B030D-6E8A-4147-A177-3AD203B41FA5}">
                      <a16:colId xmlns:a16="http://schemas.microsoft.com/office/drawing/2014/main" val="665816489"/>
                    </a:ext>
                  </a:extLst>
                </a:gridCol>
                <a:gridCol w="396705">
                  <a:extLst>
                    <a:ext uri="{9D8B030D-6E8A-4147-A177-3AD203B41FA5}">
                      <a16:colId xmlns:a16="http://schemas.microsoft.com/office/drawing/2014/main" val="2230757239"/>
                    </a:ext>
                  </a:extLst>
                </a:gridCol>
                <a:gridCol w="388755">
                  <a:extLst>
                    <a:ext uri="{9D8B030D-6E8A-4147-A177-3AD203B41FA5}">
                      <a16:colId xmlns:a16="http://schemas.microsoft.com/office/drawing/2014/main" val="3335551499"/>
                    </a:ext>
                  </a:extLst>
                </a:gridCol>
              </a:tblGrid>
              <a:tr h="387952">
                <a:tc rowSpan="2">
                  <a:txBody>
                    <a:bodyPr/>
                    <a:lstStyle/>
                    <a:p>
                      <a:pPr algn="ctr" fontAlgn="ctr"/>
                      <a:r>
                        <a:rPr lang="af-ZA" sz="1000" b="0" i="0" u="none" strike="noStrike">
                          <a:solidFill>
                            <a:srgbClr val="000000"/>
                          </a:solidFill>
                          <a:effectLst/>
                          <a:latin typeface="Calibri Light" panose="020F0302020204030204" pitchFamily="34" charset="0"/>
                        </a:rPr>
                        <a:t>Communities/activities</a:t>
                      </a:r>
                      <a:br>
                        <a:rPr lang="af-ZA" sz="1000" b="0" i="0" u="none" strike="noStrike">
                          <a:solidFill>
                            <a:srgbClr val="000000"/>
                          </a:solidFill>
                          <a:effectLst/>
                          <a:latin typeface="Calibri Light" panose="020F0302020204030204" pitchFamily="34" charset="0"/>
                        </a:rPr>
                      </a:br>
                      <a:r>
                        <a:rPr lang="uk-UA" sz="1000" b="0" i="0" u="none" strike="noStrike">
                          <a:solidFill>
                            <a:srgbClr val="000000"/>
                          </a:solidFill>
                          <a:effectLst/>
                          <a:latin typeface="Calibri Light" panose="020F0302020204030204" pitchFamily="34" charset="0"/>
                        </a:rPr>
                        <a:t>Громади/ активності</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af-ZA" sz="1000" b="1" i="0" u="none" strike="noStrike">
                          <a:solidFill>
                            <a:srgbClr val="000000"/>
                          </a:solidFill>
                          <a:effectLst/>
                          <a:latin typeface="Calibri Light" panose="020F0302020204030204" pitchFamily="34" charset="0"/>
                        </a:rPr>
                        <a:t>CaritasUA</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CORE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DRC</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HEKS-EPER Total</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Medair</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New Way (NW)</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STC</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5">
                  <a:txBody>
                    <a:bodyPr/>
                    <a:lstStyle/>
                    <a:p>
                      <a:pPr algn="ctr" fontAlgn="ctr"/>
                      <a:r>
                        <a:rPr lang="af-ZA" sz="1000" b="1" i="0" u="none" strike="noStrike">
                          <a:solidFill>
                            <a:srgbClr val="000000"/>
                          </a:solidFill>
                          <a:effectLst/>
                          <a:latin typeface="Calibri Light" panose="020F0302020204030204" pitchFamily="34" charset="0"/>
                        </a:rPr>
                        <a:t>UNHCR</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710758783"/>
                  </a:ext>
                </a:extLst>
              </a:tr>
              <a:tr h="398864">
                <a:tc vMerge="1">
                  <a:txBody>
                    <a:bodyPr/>
                    <a:lstStyle/>
                    <a:p>
                      <a:endParaRPr lang="uk-UA"/>
                    </a:p>
                  </a:txBody>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SIDAR</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AOS,Completed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AOS, Ongoing</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af-ZA" sz="800" b="0" i="0" u="none" strike="noStrike">
                          <a:solidFill>
                            <a:srgbClr val="000000"/>
                          </a:solidFill>
                          <a:effectLst/>
                          <a:latin typeface="Calibri Light" panose="020F0302020204030204" pitchFamily="34" charset="0"/>
                        </a:rPr>
                        <a:t>CaritasUA,Completed</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CaritasUA,Ongoing</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480152222"/>
                  </a:ext>
                </a:extLst>
              </a:tr>
              <a:tr h="175791">
                <a:tc>
                  <a:txBody>
                    <a:bodyPr/>
                    <a:lstStyle/>
                    <a:p>
                      <a:pPr algn="l" fontAlgn="b"/>
                      <a:r>
                        <a:rPr lang="af-ZA" sz="1000" b="1" i="0" u="none" strike="noStrike">
                          <a:solidFill>
                            <a:srgbClr val="000000"/>
                          </a:solidFill>
                          <a:effectLst/>
                          <a:latin typeface="Calibri Light" panose="020F0302020204030204" pitchFamily="34" charset="0"/>
                        </a:rPr>
                        <a:t>Kunievska_</a:t>
                      </a:r>
                      <a:r>
                        <a:rPr lang="uk-UA" sz="1000" b="1" i="0" u="none" strike="noStrike">
                          <a:solidFill>
                            <a:srgbClr val="000000"/>
                          </a:solidFill>
                          <a:effectLst/>
                          <a:latin typeface="Calibri Light" panose="020F0302020204030204" pitchFamily="34" charset="0"/>
                        </a:rPr>
                        <a:t>Куньєвська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63388758"/>
                  </a:ext>
                </a:extLst>
              </a:tr>
              <a:tr h="175791">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7353058"/>
                  </a:ext>
                </a:extLst>
              </a:tr>
              <a:tr h="175791">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1048917"/>
                  </a:ext>
                </a:extLst>
              </a:tr>
              <a:tr h="175791">
                <a:tc>
                  <a:txBody>
                    <a:bodyPr/>
                    <a:lstStyle/>
                    <a:p>
                      <a:pPr algn="l" fontAlgn="b"/>
                      <a:r>
                        <a:rPr lang="af-ZA" sz="1000" b="1" i="0" u="none" strike="noStrike">
                          <a:solidFill>
                            <a:srgbClr val="000000"/>
                          </a:solidFill>
                          <a:effectLst/>
                          <a:latin typeface="Calibri Light" panose="020F0302020204030204" pitchFamily="34" charset="0"/>
                        </a:rPr>
                        <a:t>Lozivska_</a:t>
                      </a:r>
                      <a:r>
                        <a:rPr lang="uk-UA" sz="1000" b="1" i="0" u="none" strike="noStrike">
                          <a:solidFill>
                            <a:srgbClr val="000000"/>
                          </a:solidFill>
                          <a:effectLst/>
                          <a:latin typeface="Calibri Light" panose="020F0302020204030204" pitchFamily="34" charset="0"/>
                        </a:rPr>
                        <a:t>Лозівська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128</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979844372"/>
                  </a:ext>
                </a:extLst>
              </a:tr>
              <a:tr h="175791">
                <a:tc>
                  <a:txBody>
                    <a:bodyPr/>
                    <a:lstStyle/>
                    <a:p>
                      <a:pPr algn="l" fontAlgn="b"/>
                      <a:r>
                        <a:rPr lang="af-ZA" sz="1000" b="0" i="0" u="none" strike="noStrike">
                          <a:solidFill>
                            <a:srgbClr val="000000"/>
                          </a:solidFill>
                          <a:effectLst/>
                          <a:latin typeface="Calibri Light" panose="020F0302020204030204" pitchFamily="34" charset="0"/>
                        </a:rPr>
                        <a:t> insulation of substandard houses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128</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2539629"/>
                  </a:ext>
                </a:extLst>
              </a:tr>
              <a:tr h="175791">
                <a:tc>
                  <a:txBody>
                    <a:bodyPr/>
                    <a:lstStyle/>
                    <a:p>
                      <a:pPr algn="l" fontAlgn="b"/>
                      <a:r>
                        <a:rPr lang="af-ZA" sz="1000" b="0" i="0" u="none" strike="noStrike">
                          <a:solidFill>
                            <a:srgbClr val="000000"/>
                          </a:solidFill>
                          <a:effectLst/>
                          <a:latin typeface="Calibri Light" panose="020F0302020204030204" pitchFamily="34" charset="0"/>
                        </a:rPr>
                        <a:t> repair of social facilities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9427749"/>
                  </a:ext>
                </a:extLst>
              </a:tr>
              <a:tr h="175791">
                <a:tc>
                  <a:txBody>
                    <a:bodyPr/>
                    <a:lstStyle/>
                    <a:p>
                      <a:pPr algn="l" fontAlgn="b"/>
                      <a:r>
                        <a:rPr lang="af-ZA" sz="1000" b="1" i="0" u="none" strike="noStrike">
                          <a:solidFill>
                            <a:srgbClr val="000000"/>
                          </a:solidFill>
                          <a:effectLst/>
                          <a:latin typeface="Calibri Light" panose="020F0302020204030204" pitchFamily="34" charset="0"/>
                        </a:rPr>
                        <a:t>Malodanylivska_</a:t>
                      </a:r>
                      <a:r>
                        <a:rPr lang="uk-UA" sz="1000" b="1" i="0" u="none" strike="noStrike">
                          <a:solidFill>
                            <a:srgbClr val="000000"/>
                          </a:solidFill>
                          <a:effectLst/>
                          <a:latin typeface="Calibri Light" panose="020F0302020204030204" pitchFamily="34" charset="0"/>
                        </a:rPr>
                        <a:t>Малоданилівська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6</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6</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998712905"/>
                  </a:ext>
                </a:extLst>
              </a:tr>
              <a:tr h="175791">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125258"/>
                  </a:ext>
                </a:extLst>
              </a:tr>
              <a:tr h="175791">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6987339"/>
                  </a:ext>
                </a:extLst>
              </a:tr>
              <a:tr h="175791">
                <a:tc>
                  <a:txBody>
                    <a:bodyPr/>
                    <a:lstStyle/>
                    <a:p>
                      <a:pPr algn="l" fontAlgn="b"/>
                      <a:r>
                        <a:rPr lang="af-ZA" sz="1000" b="1" i="0" u="none" strike="noStrike">
                          <a:solidFill>
                            <a:srgbClr val="000000"/>
                          </a:solidFill>
                          <a:effectLst/>
                          <a:latin typeface="Calibri Light" panose="020F0302020204030204" pitchFamily="34" charset="0"/>
                        </a:rPr>
                        <a:t>Malynivska_</a:t>
                      </a:r>
                      <a:r>
                        <a:rPr lang="uk-UA" sz="1000" b="1" i="0" u="none" strike="noStrike">
                          <a:solidFill>
                            <a:srgbClr val="000000"/>
                          </a:solidFill>
                          <a:effectLst/>
                          <a:latin typeface="Calibri Light" panose="020F0302020204030204" pitchFamily="34" charset="0"/>
                        </a:rPr>
                        <a:t>Малинівська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5</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8</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061749491"/>
                  </a:ext>
                </a:extLst>
              </a:tr>
              <a:tr h="175791">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64408"/>
                  </a:ext>
                </a:extLst>
              </a:tr>
              <a:tr h="175791">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820991"/>
                  </a:ext>
                </a:extLst>
              </a:tr>
              <a:tr h="175791">
                <a:tc>
                  <a:txBody>
                    <a:bodyPr/>
                    <a:lstStyle/>
                    <a:p>
                      <a:pPr algn="l" fontAlgn="b"/>
                      <a:r>
                        <a:rPr lang="af-ZA" sz="1000" b="1" i="0" u="none" strike="noStrike">
                          <a:solidFill>
                            <a:srgbClr val="000000"/>
                          </a:solidFill>
                          <a:effectLst/>
                          <a:latin typeface="Calibri Light" panose="020F0302020204030204" pitchFamily="34" charset="0"/>
                        </a:rPr>
                        <a:t>Natalynska_</a:t>
                      </a:r>
                      <a:r>
                        <a:rPr lang="uk-UA" sz="1000" b="1" i="0" u="none" strike="noStrike">
                          <a:solidFill>
                            <a:srgbClr val="000000"/>
                          </a:solidFill>
                          <a:effectLst/>
                          <a:latin typeface="Calibri Light" panose="020F0302020204030204" pitchFamily="34" charset="0"/>
                        </a:rPr>
                        <a:t>Наталинська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25</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689891902"/>
                  </a:ext>
                </a:extLst>
              </a:tr>
              <a:tr h="175791">
                <a:tc>
                  <a:txBody>
                    <a:bodyPr/>
                    <a:lstStyle/>
                    <a:p>
                      <a:pPr algn="l" fontAlgn="b"/>
                      <a:r>
                        <a:rPr lang="af-ZA" sz="1000" b="0" i="0" u="none" strike="noStrike">
                          <a:solidFill>
                            <a:srgbClr val="000000"/>
                          </a:solidFill>
                          <a:effectLst/>
                          <a:latin typeface="Calibri Light" panose="020F0302020204030204" pitchFamily="34" charset="0"/>
                        </a:rPr>
                        <a:t> insulation of substandard houses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25</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0602960"/>
                  </a:ext>
                </a:extLst>
              </a:tr>
              <a:tr h="175791">
                <a:tc>
                  <a:txBody>
                    <a:bodyPr/>
                    <a:lstStyle/>
                    <a:p>
                      <a:pPr algn="l" fontAlgn="b"/>
                      <a:r>
                        <a:rPr lang="af-ZA" sz="1000" b="1" i="0" u="none" strike="noStrike">
                          <a:solidFill>
                            <a:srgbClr val="000000"/>
                          </a:solidFill>
                          <a:effectLst/>
                          <a:latin typeface="Calibri Light" panose="020F0302020204030204" pitchFamily="34" charset="0"/>
                        </a:rPr>
                        <a:t>Novopokrovska_</a:t>
                      </a:r>
                      <a:r>
                        <a:rPr lang="uk-UA" sz="1000" b="1" i="0" u="none" strike="noStrike">
                          <a:solidFill>
                            <a:srgbClr val="000000"/>
                          </a:solidFill>
                          <a:effectLst/>
                          <a:latin typeface="Calibri Light" panose="020F0302020204030204" pitchFamily="34" charset="0"/>
                        </a:rPr>
                        <a:t>Новопокровська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4</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6</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390684710"/>
                  </a:ext>
                </a:extLst>
              </a:tr>
              <a:tr h="175791">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5697511"/>
                  </a:ext>
                </a:extLst>
              </a:tr>
              <a:tr h="175791">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9529555"/>
                  </a:ext>
                </a:extLst>
              </a:tr>
              <a:tr h="175791">
                <a:tc>
                  <a:txBody>
                    <a:bodyPr/>
                    <a:lstStyle/>
                    <a:p>
                      <a:pPr algn="l" fontAlgn="b"/>
                      <a:r>
                        <a:rPr lang="af-ZA" sz="1000" b="1" i="0" u="none" strike="noStrike">
                          <a:solidFill>
                            <a:srgbClr val="000000"/>
                          </a:solidFill>
                          <a:effectLst/>
                          <a:latin typeface="Calibri Light" panose="020F0302020204030204" pitchFamily="34" charset="0"/>
                        </a:rPr>
                        <a:t>Oskilska__</a:t>
                      </a:r>
                      <a:r>
                        <a:rPr lang="uk-UA" sz="1000" b="1" i="0" u="none" strike="noStrike">
                          <a:solidFill>
                            <a:srgbClr val="000000"/>
                          </a:solidFill>
                          <a:effectLst/>
                          <a:latin typeface="Calibri Light" panose="020F0302020204030204" pitchFamily="34" charset="0"/>
                        </a:rPr>
                        <a:t>Оскільська</a:t>
                      </a:r>
                    </a:p>
                  </a:txBody>
                  <a:tcPr marL="386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28</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19</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96731905"/>
                  </a:ext>
                </a:extLst>
              </a:tr>
              <a:tr h="175791">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9578311"/>
                  </a:ext>
                </a:extLst>
              </a:tr>
              <a:tr h="175791">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28</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5</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1835366"/>
                  </a:ext>
                </a:extLst>
              </a:tr>
              <a:tr h="175791">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320" marR="3860" marT="38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19</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860" marR="3860" marT="38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437196"/>
                  </a:ext>
                </a:extLst>
              </a:tr>
            </a:tbl>
          </a:graphicData>
        </a:graphic>
      </p:graphicFrame>
    </p:spTree>
    <p:extLst>
      <p:ext uri="{BB962C8B-B14F-4D97-AF65-F5344CB8AC3E}">
        <p14:creationId xmlns:p14="http://schemas.microsoft.com/office/powerpoint/2010/main" val="207656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2F9F-1B76-8315-9D7E-83BE7B980B6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C1AF4A-A6B6-5FEA-4FFA-E4D92AA8EC1D}"/>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sp>
        <p:nvSpPr>
          <p:cNvPr id="7" name="Rectangle 6">
            <a:extLst>
              <a:ext uri="{FF2B5EF4-FFF2-40B4-BE49-F238E27FC236}">
                <a16:creationId xmlns:a16="http://schemas.microsoft.com/office/drawing/2014/main" id="{3ED2FCFD-3E15-52E4-B8F3-F616EEC4023B}"/>
              </a:ext>
            </a:extLst>
          </p:cNvPr>
          <p:cNvSpPr/>
          <p:nvPr/>
        </p:nvSpPr>
        <p:spPr>
          <a:xfrm>
            <a:off x="214560" y="5489706"/>
            <a:ext cx="3115782" cy="436918"/>
          </a:xfrm>
          <a:prstGeom prst="rect">
            <a:avLst/>
          </a:prstGeom>
          <a:solidFill>
            <a:srgbClr val="FDE4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14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Звернути увагу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дозвітувати</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в </a:t>
            </a:r>
            <a:r>
              <a:rPr lang="en-US"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4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оновити статус в SIDAR</a:t>
            </a:r>
          </a:p>
        </p:txBody>
      </p:sp>
      <p:graphicFrame>
        <p:nvGraphicFramePr>
          <p:cNvPr id="8" name="Table 7">
            <a:extLst>
              <a:ext uri="{FF2B5EF4-FFF2-40B4-BE49-F238E27FC236}">
                <a16:creationId xmlns:a16="http://schemas.microsoft.com/office/drawing/2014/main" id="{00F0570F-4797-3892-EFF7-C72EA3CFE105}"/>
              </a:ext>
            </a:extLst>
          </p:cNvPr>
          <p:cNvGraphicFramePr>
            <a:graphicFrameLocks noGrp="1"/>
          </p:cNvGraphicFramePr>
          <p:nvPr/>
        </p:nvGraphicFramePr>
        <p:xfrm>
          <a:off x="202581" y="6048275"/>
          <a:ext cx="3137385" cy="652780"/>
        </p:xfrm>
        <a:graphic>
          <a:graphicData uri="http://schemas.openxmlformats.org/drawingml/2006/table">
            <a:tbl>
              <a:tblPr/>
              <a:tblGrid>
                <a:gridCol w="1202707">
                  <a:extLst>
                    <a:ext uri="{9D8B030D-6E8A-4147-A177-3AD203B41FA5}">
                      <a16:colId xmlns:a16="http://schemas.microsoft.com/office/drawing/2014/main" val="1092803215"/>
                    </a:ext>
                  </a:extLst>
                </a:gridCol>
                <a:gridCol w="1934678">
                  <a:extLst>
                    <a:ext uri="{9D8B030D-6E8A-4147-A177-3AD203B41FA5}">
                      <a16:colId xmlns:a16="http://schemas.microsoft.com/office/drawing/2014/main" val="3907551865"/>
                    </a:ext>
                  </a:extLst>
                </a:gridCol>
              </a:tblGrid>
              <a:tr h="217663">
                <a:tc>
                  <a:txBody>
                    <a:bodyPr/>
                    <a:lstStyle/>
                    <a:p>
                      <a:pPr algn="l" fontAlgn="b"/>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a:t>
                      </a:r>
                      <a:r>
                        <a:rPr lang="af-ZA" sz="1400" b="1"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RMM</a:t>
                      </a:r>
                      <a:r>
                        <a:rPr lang="af-Z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uk-UA" sz="1400" b="0" i="0" u="none" strike="noStrike">
                          <a:solidFill>
                            <a:srgbClr val="242424"/>
                          </a:solidFill>
                          <a:effectLst/>
                          <a:latin typeface="Calibri Light" panose="020F0302020204030204" pitchFamily="34" charset="0"/>
                          <a:ea typeface="Calibri Light" panose="020F0302020204030204" pitchFamily="34" charset="0"/>
                          <a:cs typeface="Calibri Light" panose="020F0302020204030204" pitchFamily="34" charset="0"/>
                        </a:rPr>
                        <a:t>період звітування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394370"/>
                  </a:ext>
                </a:extLst>
              </a:tr>
              <a:tr h="196850">
                <a:tc>
                  <a:txBody>
                    <a:bodyPr/>
                    <a:lstStyle/>
                    <a:p>
                      <a:pPr algn="l" fontAlgn="b"/>
                      <a:r>
                        <a:rPr lang="af-Z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SIDAR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01.2025-30.0</a:t>
                      </a:r>
                      <a:r>
                        <a:rPr lang="en-US"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r>
                        <a:rPr lang="uk-UA" sz="14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2831067"/>
                  </a:ext>
                </a:extLst>
              </a:tr>
            </a:tbl>
          </a:graphicData>
        </a:graphic>
      </p:graphicFrame>
      <p:sp>
        <p:nvSpPr>
          <p:cNvPr id="9" name="Rectangle 8">
            <a:extLst>
              <a:ext uri="{FF2B5EF4-FFF2-40B4-BE49-F238E27FC236}">
                <a16:creationId xmlns:a16="http://schemas.microsoft.com/office/drawing/2014/main" id="{4A674F76-9603-A7C1-CBFF-1B048AD0C8F5}"/>
              </a:ext>
            </a:extLst>
          </p:cNvPr>
          <p:cNvSpPr/>
          <p:nvPr/>
        </p:nvSpPr>
        <p:spPr>
          <a:xfrm>
            <a:off x="5435137" y="5920944"/>
            <a:ext cx="3609474" cy="279132"/>
          </a:xfrm>
          <a:prstGeom prst="rect">
            <a:avLst/>
          </a:prstGeom>
          <a:solidFill>
            <a:srgbClr val="B8A999"/>
          </a:solidFill>
          <a:ln>
            <a:solidFill>
              <a:srgbClr val="B8A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“ongoing”</a:t>
            </a:r>
            <a:endParaRPr lang="uk-UA" b="1">
              <a:solidFill>
                <a:schemeClr val="tx1"/>
              </a:solidFill>
            </a:endParaRPr>
          </a:p>
        </p:txBody>
      </p:sp>
      <p:sp>
        <p:nvSpPr>
          <p:cNvPr id="10" name="Rectangle 9">
            <a:extLst>
              <a:ext uri="{FF2B5EF4-FFF2-40B4-BE49-F238E27FC236}">
                <a16:creationId xmlns:a16="http://schemas.microsoft.com/office/drawing/2014/main" id="{B7302C02-6CFB-F75D-BB10-60808070B380}"/>
              </a:ext>
            </a:extLst>
          </p:cNvPr>
          <p:cNvSpPr/>
          <p:nvPr/>
        </p:nvSpPr>
        <p:spPr>
          <a:xfrm>
            <a:off x="5407793" y="6322195"/>
            <a:ext cx="3609474" cy="279132"/>
          </a:xfrm>
          <a:prstGeom prst="rect">
            <a:avLst/>
          </a:prstGeom>
          <a:solidFill>
            <a:srgbClr val="DAF2D0"/>
          </a:solidFill>
          <a:ln>
            <a:solidFill>
              <a:srgbClr val="DA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 status “completed”</a:t>
            </a:r>
            <a:endParaRPr lang="uk-UA" b="1">
              <a:solidFill>
                <a:schemeClr val="tx1"/>
              </a:solidFill>
            </a:endParaRPr>
          </a:p>
        </p:txBody>
      </p:sp>
      <p:sp>
        <p:nvSpPr>
          <p:cNvPr id="11" name="Rectangle 10">
            <a:extLst>
              <a:ext uri="{FF2B5EF4-FFF2-40B4-BE49-F238E27FC236}">
                <a16:creationId xmlns:a16="http://schemas.microsoft.com/office/drawing/2014/main" id="{2A406135-680D-F457-B5C5-ED722E183DB4}"/>
              </a:ext>
            </a:extLst>
          </p:cNvPr>
          <p:cNvSpPr/>
          <p:nvPr/>
        </p:nvSpPr>
        <p:spPr>
          <a:xfrm>
            <a:off x="5435373" y="5472838"/>
            <a:ext cx="3609474" cy="27913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SIDAR—no info available</a:t>
            </a:r>
            <a:endParaRPr lang="uk-UA" b="1">
              <a:solidFill>
                <a:schemeClr val="tx1"/>
              </a:solidFill>
            </a:endParaRPr>
          </a:p>
        </p:txBody>
      </p:sp>
      <p:graphicFrame>
        <p:nvGraphicFramePr>
          <p:cNvPr id="4" name="Table 3">
            <a:extLst>
              <a:ext uri="{FF2B5EF4-FFF2-40B4-BE49-F238E27FC236}">
                <a16:creationId xmlns:a16="http://schemas.microsoft.com/office/drawing/2014/main" id="{816CB61D-6DEB-B457-E10D-60BE8628B24A}"/>
              </a:ext>
            </a:extLst>
          </p:cNvPr>
          <p:cNvGraphicFramePr>
            <a:graphicFrameLocks noGrp="1"/>
          </p:cNvGraphicFramePr>
          <p:nvPr>
            <p:extLst>
              <p:ext uri="{D42A27DB-BD31-4B8C-83A1-F6EECF244321}">
                <p14:modId xmlns:p14="http://schemas.microsoft.com/office/powerpoint/2010/main" val="738215439"/>
              </p:ext>
            </p:extLst>
          </p:nvPr>
        </p:nvGraphicFramePr>
        <p:xfrm>
          <a:off x="99612" y="422452"/>
          <a:ext cx="8852055" cy="4886385"/>
        </p:xfrm>
        <a:graphic>
          <a:graphicData uri="http://schemas.openxmlformats.org/drawingml/2006/table">
            <a:tbl>
              <a:tblPr/>
              <a:tblGrid>
                <a:gridCol w="1529457">
                  <a:extLst>
                    <a:ext uri="{9D8B030D-6E8A-4147-A177-3AD203B41FA5}">
                      <a16:colId xmlns:a16="http://schemas.microsoft.com/office/drawing/2014/main" val="2321069101"/>
                    </a:ext>
                  </a:extLst>
                </a:gridCol>
                <a:gridCol w="469945">
                  <a:extLst>
                    <a:ext uri="{9D8B030D-6E8A-4147-A177-3AD203B41FA5}">
                      <a16:colId xmlns:a16="http://schemas.microsoft.com/office/drawing/2014/main" val="223994130"/>
                    </a:ext>
                  </a:extLst>
                </a:gridCol>
                <a:gridCol w="324689">
                  <a:extLst>
                    <a:ext uri="{9D8B030D-6E8A-4147-A177-3AD203B41FA5}">
                      <a16:colId xmlns:a16="http://schemas.microsoft.com/office/drawing/2014/main" val="3746631614"/>
                    </a:ext>
                  </a:extLst>
                </a:gridCol>
                <a:gridCol w="281967">
                  <a:extLst>
                    <a:ext uri="{9D8B030D-6E8A-4147-A177-3AD203B41FA5}">
                      <a16:colId xmlns:a16="http://schemas.microsoft.com/office/drawing/2014/main" val="3286504476"/>
                    </a:ext>
                  </a:extLst>
                </a:gridCol>
                <a:gridCol w="307601">
                  <a:extLst>
                    <a:ext uri="{9D8B030D-6E8A-4147-A177-3AD203B41FA5}">
                      <a16:colId xmlns:a16="http://schemas.microsoft.com/office/drawing/2014/main" val="3361516923"/>
                    </a:ext>
                  </a:extLst>
                </a:gridCol>
                <a:gridCol w="350323">
                  <a:extLst>
                    <a:ext uri="{9D8B030D-6E8A-4147-A177-3AD203B41FA5}">
                      <a16:colId xmlns:a16="http://schemas.microsoft.com/office/drawing/2014/main" val="3702956919"/>
                    </a:ext>
                  </a:extLst>
                </a:gridCol>
                <a:gridCol w="410134">
                  <a:extLst>
                    <a:ext uri="{9D8B030D-6E8A-4147-A177-3AD203B41FA5}">
                      <a16:colId xmlns:a16="http://schemas.microsoft.com/office/drawing/2014/main" val="638729628"/>
                    </a:ext>
                  </a:extLst>
                </a:gridCol>
                <a:gridCol w="410134">
                  <a:extLst>
                    <a:ext uri="{9D8B030D-6E8A-4147-A177-3AD203B41FA5}">
                      <a16:colId xmlns:a16="http://schemas.microsoft.com/office/drawing/2014/main" val="4131693618"/>
                    </a:ext>
                  </a:extLst>
                </a:gridCol>
                <a:gridCol w="410134">
                  <a:extLst>
                    <a:ext uri="{9D8B030D-6E8A-4147-A177-3AD203B41FA5}">
                      <a16:colId xmlns:a16="http://schemas.microsoft.com/office/drawing/2014/main" val="910817725"/>
                    </a:ext>
                  </a:extLst>
                </a:gridCol>
                <a:gridCol w="410134">
                  <a:extLst>
                    <a:ext uri="{9D8B030D-6E8A-4147-A177-3AD203B41FA5}">
                      <a16:colId xmlns:a16="http://schemas.microsoft.com/office/drawing/2014/main" val="109688519"/>
                    </a:ext>
                  </a:extLst>
                </a:gridCol>
                <a:gridCol w="410134">
                  <a:extLst>
                    <a:ext uri="{9D8B030D-6E8A-4147-A177-3AD203B41FA5}">
                      <a16:colId xmlns:a16="http://schemas.microsoft.com/office/drawing/2014/main" val="1591354550"/>
                    </a:ext>
                  </a:extLst>
                </a:gridCol>
                <a:gridCol w="410134">
                  <a:extLst>
                    <a:ext uri="{9D8B030D-6E8A-4147-A177-3AD203B41FA5}">
                      <a16:colId xmlns:a16="http://schemas.microsoft.com/office/drawing/2014/main" val="3610729715"/>
                    </a:ext>
                  </a:extLst>
                </a:gridCol>
                <a:gridCol w="410134">
                  <a:extLst>
                    <a:ext uri="{9D8B030D-6E8A-4147-A177-3AD203B41FA5}">
                      <a16:colId xmlns:a16="http://schemas.microsoft.com/office/drawing/2014/main" val="4022999685"/>
                    </a:ext>
                  </a:extLst>
                </a:gridCol>
                <a:gridCol w="358867">
                  <a:extLst>
                    <a:ext uri="{9D8B030D-6E8A-4147-A177-3AD203B41FA5}">
                      <a16:colId xmlns:a16="http://schemas.microsoft.com/office/drawing/2014/main" val="3866539496"/>
                    </a:ext>
                  </a:extLst>
                </a:gridCol>
                <a:gridCol w="358867">
                  <a:extLst>
                    <a:ext uri="{9D8B030D-6E8A-4147-A177-3AD203B41FA5}">
                      <a16:colId xmlns:a16="http://schemas.microsoft.com/office/drawing/2014/main" val="3386436136"/>
                    </a:ext>
                  </a:extLst>
                </a:gridCol>
                <a:gridCol w="358867">
                  <a:extLst>
                    <a:ext uri="{9D8B030D-6E8A-4147-A177-3AD203B41FA5}">
                      <a16:colId xmlns:a16="http://schemas.microsoft.com/office/drawing/2014/main" val="1971736933"/>
                    </a:ext>
                  </a:extLst>
                </a:gridCol>
                <a:gridCol w="478489">
                  <a:extLst>
                    <a:ext uri="{9D8B030D-6E8A-4147-A177-3AD203B41FA5}">
                      <a16:colId xmlns:a16="http://schemas.microsoft.com/office/drawing/2014/main" val="974637176"/>
                    </a:ext>
                  </a:extLst>
                </a:gridCol>
                <a:gridCol w="478489">
                  <a:extLst>
                    <a:ext uri="{9D8B030D-6E8A-4147-A177-3AD203B41FA5}">
                      <a16:colId xmlns:a16="http://schemas.microsoft.com/office/drawing/2014/main" val="3047714679"/>
                    </a:ext>
                  </a:extLst>
                </a:gridCol>
                <a:gridCol w="410134">
                  <a:extLst>
                    <a:ext uri="{9D8B030D-6E8A-4147-A177-3AD203B41FA5}">
                      <a16:colId xmlns:a16="http://schemas.microsoft.com/office/drawing/2014/main" val="140688350"/>
                    </a:ext>
                  </a:extLst>
                </a:gridCol>
                <a:gridCol w="273422">
                  <a:extLst>
                    <a:ext uri="{9D8B030D-6E8A-4147-A177-3AD203B41FA5}">
                      <a16:colId xmlns:a16="http://schemas.microsoft.com/office/drawing/2014/main" val="3004656213"/>
                    </a:ext>
                  </a:extLst>
                </a:gridCol>
              </a:tblGrid>
              <a:tr h="389131">
                <a:tc rowSpan="2">
                  <a:txBody>
                    <a:bodyPr/>
                    <a:lstStyle/>
                    <a:p>
                      <a:pPr algn="ctr" fontAlgn="ctr"/>
                      <a:r>
                        <a:rPr lang="af-ZA" sz="1000" b="0" i="0" u="none" strike="noStrike">
                          <a:solidFill>
                            <a:srgbClr val="000000"/>
                          </a:solidFill>
                          <a:effectLst/>
                          <a:latin typeface="Calibri Light" panose="020F0302020204030204" pitchFamily="34" charset="0"/>
                        </a:rPr>
                        <a:t>Communities/activities</a:t>
                      </a:r>
                      <a:br>
                        <a:rPr lang="af-ZA" sz="1000" b="0" i="0" u="none" strike="noStrike">
                          <a:solidFill>
                            <a:srgbClr val="000000"/>
                          </a:solidFill>
                          <a:effectLst/>
                          <a:latin typeface="Calibri Light" panose="020F0302020204030204" pitchFamily="34" charset="0"/>
                        </a:rPr>
                      </a:br>
                      <a:r>
                        <a:rPr lang="uk-UA" sz="1000" b="0" i="0" u="none" strike="noStrike">
                          <a:solidFill>
                            <a:srgbClr val="000000"/>
                          </a:solidFill>
                          <a:effectLst/>
                          <a:latin typeface="Calibri Light" panose="020F0302020204030204" pitchFamily="34" charset="0"/>
                        </a:rPr>
                        <a:t>Громади/ активності</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af-ZA" sz="1200" b="1" i="0" u="none" strike="noStrike">
                          <a:solidFill>
                            <a:srgbClr val="000000"/>
                          </a:solidFill>
                          <a:effectLst/>
                          <a:latin typeface="Calibri Light" panose="020F0302020204030204" pitchFamily="34" charset="0"/>
                        </a:rPr>
                        <a:t>CaritasUA</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200" b="1" i="0" u="none" strike="noStrike">
                          <a:solidFill>
                            <a:srgbClr val="000000"/>
                          </a:solidFill>
                          <a:effectLst/>
                          <a:latin typeface="Calibri Light" panose="020F0302020204030204" pitchFamily="34" charset="0"/>
                        </a:rPr>
                        <a:t>CORE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200" b="1" i="0" u="none" strike="noStrike">
                          <a:solidFill>
                            <a:srgbClr val="000000"/>
                          </a:solidFill>
                          <a:effectLst/>
                          <a:latin typeface="Calibri Light" panose="020F0302020204030204" pitchFamily="34" charset="0"/>
                        </a:rPr>
                        <a:t>DRC</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200" b="1" i="0" u="none" strike="noStrike">
                          <a:solidFill>
                            <a:srgbClr val="000000"/>
                          </a:solidFill>
                          <a:effectLst/>
                          <a:latin typeface="Calibri Light" panose="020F0302020204030204" pitchFamily="34" charset="0"/>
                        </a:rPr>
                        <a:t>DESPRO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200" b="1" i="0" u="none" strike="noStrike">
                          <a:solidFill>
                            <a:srgbClr val="000000"/>
                          </a:solidFill>
                          <a:effectLst/>
                          <a:latin typeface="Calibri Light" panose="020F0302020204030204" pitchFamily="34" charset="0"/>
                        </a:rPr>
                        <a:t>HEKS-EPER Total</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2">
                  <a:txBody>
                    <a:bodyPr/>
                    <a:lstStyle/>
                    <a:p>
                      <a:pPr algn="ctr" fontAlgn="ctr"/>
                      <a:r>
                        <a:rPr lang="af-ZA" sz="1200" b="1" i="0" u="none" strike="noStrike">
                          <a:solidFill>
                            <a:srgbClr val="000000"/>
                          </a:solidFill>
                          <a:effectLst/>
                          <a:latin typeface="Calibri Light" panose="020F0302020204030204" pitchFamily="34" charset="0"/>
                        </a:rPr>
                        <a:t>New Way (NW)</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200" b="1" i="0" u="none" strike="noStrike">
                          <a:solidFill>
                            <a:srgbClr val="000000"/>
                          </a:solidFill>
                          <a:effectLst/>
                          <a:latin typeface="Calibri Light" panose="020F0302020204030204" pitchFamily="34" charset="0"/>
                        </a:rPr>
                        <a:t>SI</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3">
                  <a:txBody>
                    <a:bodyPr/>
                    <a:lstStyle/>
                    <a:p>
                      <a:pPr algn="ctr" fontAlgn="ctr"/>
                      <a:r>
                        <a:rPr lang="af-ZA" sz="1200" b="1" i="0" u="none" strike="noStrike">
                          <a:solidFill>
                            <a:srgbClr val="000000"/>
                          </a:solidFill>
                          <a:effectLst/>
                          <a:latin typeface="Calibri Light" panose="020F0302020204030204" pitchFamily="34" charset="0"/>
                        </a:rPr>
                        <a:t>UNHCR</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3247410481"/>
                  </a:ext>
                </a:extLst>
              </a:tr>
              <a:tr h="574643">
                <a:tc vMerge="1">
                  <a:txBody>
                    <a:bodyPr/>
                    <a:lstStyle/>
                    <a:p>
                      <a:endParaRPr lang="uk-UA"/>
                    </a:p>
                  </a:txBody>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SIDAR</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AOS,Completed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CaritasUA,Completed</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408516285"/>
                  </a:ext>
                </a:extLst>
              </a:tr>
              <a:tr h="176325">
                <a:tc>
                  <a:txBody>
                    <a:bodyPr/>
                    <a:lstStyle/>
                    <a:p>
                      <a:pPr algn="l" fontAlgn="b"/>
                      <a:r>
                        <a:rPr lang="af-ZA" sz="1000" b="1" i="0" u="none" strike="noStrike">
                          <a:solidFill>
                            <a:srgbClr val="000000"/>
                          </a:solidFill>
                          <a:effectLst/>
                          <a:latin typeface="Calibri Light" panose="020F0302020204030204" pitchFamily="34" charset="0"/>
                        </a:rPr>
                        <a:t>Pechenizka_</a:t>
                      </a:r>
                      <a:r>
                        <a:rPr lang="uk-UA" sz="1000" b="1" i="0" u="none" strike="noStrike">
                          <a:solidFill>
                            <a:srgbClr val="000000"/>
                          </a:solidFill>
                          <a:effectLst/>
                          <a:latin typeface="Calibri Light" panose="020F0302020204030204" pitchFamily="34" charset="0"/>
                        </a:rPr>
                        <a:t>Печенізька</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359144834"/>
                  </a:ext>
                </a:extLst>
              </a:tr>
              <a:tr h="17632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355380"/>
                  </a:ext>
                </a:extLst>
              </a:tr>
              <a:tr h="176325">
                <a:tc>
                  <a:txBody>
                    <a:bodyPr/>
                    <a:lstStyle/>
                    <a:p>
                      <a:pPr algn="l" fontAlgn="b"/>
                      <a:r>
                        <a:rPr lang="af-ZA" sz="1000" b="1" i="0" u="none" strike="noStrike">
                          <a:solidFill>
                            <a:srgbClr val="000000"/>
                          </a:solidFill>
                          <a:effectLst/>
                          <a:latin typeface="Calibri Light" panose="020F0302020204030204" pitchFamily="34" charset="0"/>
                        </a:rPr>
                        <a:t>Pervomaiskaa_</a:t>
                      </a:r>
                      <a:r>
                        <a:rPr lang="uk-UA" sz="1000" b="1" i="0" u="none" strike="noStrike">
                          <a:solidFill>
                            <a:srgbClr val="000000"/>
                          </a:solidFill>
                          <a:effectLst/>
                          <a:latin typeface="Calibri Light" panose="020F0302020204030204" pitchFamily="34" charset="0"/>
                        </a:rPr>
                        <a:t>Первомайська</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780898568"/>
                  </a:ext>
                </a:extLst>
              </a:tr>
              <a:tr h="176325">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6850765"/>
                  </a:ext>
                </a:extLst>
              </a:tr>
              <a:tr h="17632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3302533"/>
                  </a:ext>
                </a:extLst>
              </a:tr>
              <a:tr h="176325">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3947166"/>
                  </a:ext>
                </a:extLst>
              </a:tr>
              <a:tr h="176325">
                <a:tc>
                  <a:txBody>
                    <a:bodyPr/>
                    <a:lstStyle/>
                    <a:p>
                      <a:pPr algn="l" fontAlgn="b"/>
                      <a:r>
                        <a:rPr lang="af-ZA" sz="1000" b="1" i="0" u="none" strike="noStrike">
                          <a:solidFill>
                            <a:srgbClr val="000000"/>
                          </a:solidFill>
                          <a:effectLst/>
                          <a:latin typeface="Calibri Light" panose="020F0302020204030204" pitchFamily="34" charset="0"/>
                        </a:rPr>
                        <a:t>Pivdenna_</a:t>
                      </a:r>
                      <a:r>
                        <a:rPr lang="uk-UA" sz="1000" b="1" i="0" u="none" strike="noStrike">
                          <a:solidFill>
                            <a:srgbClr val="000000"/>
                          </a:solidFill>
                          <a:effectLst/>
                          <a:latin typeface="Calibri Light" panose="020F0302020204030204" pitchFamily="34" charset="0"/>
                        </a:rPr>
                        <a:t>Південна</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15</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2161183095"/>
                  </a:ext>
                </a:extLst>
              </a:tr>
              <a:tr h="176325">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7667503"/>
                  </a:ext>
                </a:extLst>
              </a:tr>
              <a:tr h="17632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2975462"/>
                  </a:ext>
                </a:extLst>
              </a:tr>
              <a:tr h="176325">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15</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491400"/>
                  </a:ext>
                </a:extLst>
              </a:tr>
              <a:tr h="176325">
                <a:tc>
                  <a:txBody>
                    <a:bodyPr/>
                    <a:lstStyle/>
                    <a:p>
                      <a:pPr algn="l" fontAlgn="b"/>
                      <a:r>
                        <a:rPr lang="af-ZA" sz="1000" b="1" i="0" u="none" strike="noStrike">
                          <a:solidFill>
                            <a:srgbClr val="000000"/>
                          </a:solidFill>
                          <a:effectLst/>
                          <a:latin typeface="Calibri Light" panose="020F0302020204030204" pitchFamily="34" charset="0"/>
                        </a:rPr>
                        <a:t>Prolisnenska_</a:t>
                      </a:r>
                      <a:r>
                        <a:rPr lang="uk-UA" sz="1000" b="1" i="0" u="none" strike="noStrike">
                          <a:solidFill>
                            <a:srgbClr val="000000"/>
                          </a:solidFill>
                          <a:effectLst/>
                          <a:latin typeface="Calibri Light" panose="020F0302020204030204" pitchFamily="34" charset="0"/>
                        </a:rPr>
                        <a:t>Пролісненська</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78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451725757"/>
                  </a:ext>
                </a:extLst>
              </a:tr>
              <a:tr h="17632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1480036"/>
                  </a:ext>
                </a:extLst>
              </a:tr>
              <a:tr h="176325">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547216632"/>
                  </a:ext>
                </a:extLst>
              </a:tr>
              <a:tr h="176325">
                <a:tc>
                  <a:txBody>
                    <a:bodyPr/>
                    <a:lstStyle/>
                    <a:p>
                      <a:pPr algn="l" fontAlgn="b"/>
                      <a:r>
                        <a:rPr lang="af-ZA" sz="1000" b="1" i="0" u="none" strike="noStrike">
                          <a:solidFill>
                            <a:srgbClr val="000000"/>
                          </a:solidFill>
                          <a:effectLst/>
                          <a:latin typeface="Calibri Light" panose="020F0302020204030204" pitchFamily="34" charset="0"/>
                        </a:rPr>
                        <a:t>Rohanska_</a:t>
                      </a:r>
                      <a:r>
                        <a:rPr lang="uk-UA" sz="1000" b="1" i="0" u="none" strike="noStrike">
                          <a:solidFill>
                            <a:srgbClr val="000000"/>
                          </a:solidFill>
                          <a:effectLst/>
                          <a:latin typeface="Calibri Light" panose="020F0302020204030204" pitchFamily="34" charset="0"/>
                        </a:rPr>
                        <a:t>Роганська</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96</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12</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13</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227066813"/>
                  </a:ext>
                </a:extLst>
              </a:tr>
              <a:tr h="176325">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44</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1143254"/>
                  </a:ext>
                </a:extLst>
              </a:tr>
              <a:tr h="17632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27</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3390172"/>
                  </a:ext>
                </a:extLst>
              </a:tr>
              <a:tr h="176325">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25</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6481090"/>
                  </a:ext>
                </a:extLst>
              </a:tr>
              <a:tr h="176325">
                <a:tc>
                  <a:txBody>
                    <a:bodyPr/>
                    <a:lstStyle/>
                    <a:p>
                      <a:pPr algn="l" fontAlgn="b"/>
                      <a:r>
                        <a:rPr lang="af-ZA" sz="1000" b="1" i="0" u="none" strike="noStrike">
                          <a:solidFill>
                            <a:srgbClr val="000000"/>
                          </a:solidFill>
                          <a:effectLst/>
                          <a:latin typeface="Calibri Light" panose="020F0302020204030204" pitchFamily="34" charset="0"/>
                        </a:rPr>
                        <a:t>Savynska_</a:t>
                      </a:r>
                      <a:r>
                        <a:rPr lang="uk-UA" sz="1000" b="1" i="0" u="none" strike="noStrike">
                          <a:solidFill>
                            <a:srgbClr val="000000"/>
                          </a:solidFill>
                          <a:effectLst/>
                          <a:latin typeface="Calibri Light" panose="020F0302020204030204" pitchFamily="34" charset="0"/>
                        </a:rPr>
                        <a:t>Савинська</a:t>
                      </a:r>
                    </a:p>
                  </a:txBody>
                  <a:tcPr marL="3911"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36</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14</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159319274"/>
                  </a:ext>
                </a:extLst>
              </a:tr>
              <a:tr h="176325">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8901052"/>
                  </a:ext>
                </a:extLst>
              </a:tr>
              <a:tr h="176325">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15</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10</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8849633"/>
                  </a:ext>
                </a:extLst>
              </a:tr>
              <a:tr h="176325">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6937" marR="3911" marT="39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15</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3911" marR="3911" marT="3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596023091"/>
                  </a:ext>
                </a:extLst>
              </a:tr>
            </a:tbl>
          </a:graphicData>
        </a:graphic>
      </p:graphicFrame>
    </p:spTree>
    <p:extLst>
      <p:ext uri="{BB962C8B-B14F-4D97-AF65-F5344CB8AC3E}">
        <p14:creationId xmlns:p14="http://schemas.microsoft.com/office/powerpoint/2010/main" val="590230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23688-A19B-2B06-1657-580681AB6F8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5DB860C-3979-B8DD-EA18-66F5EA81514A}"/>
              </a:ext>
            </a:extLst>
          </p:cNvPr>
          <p:cNvGraphicFramePr>
            <a:graphicFrameLocks noGrp="1"/>
          </p:cNvGraphicFramePr>
          <p:nvPr>
            <p:extLst>
              <p:ext uri="{D42A27DB-BD31-4B8C-83A1-F6EECF244321}">
                <p14:modId xmlns:p14="http://schemas.microsoft.com/office/powerpoint/2010/main" val="1556511544"/>
              </p:ext>
            </p:extLst>
          </p:nvPr>
        </p:nvGraphicFramePr>
        <p:xfrm>
          <a:off x="84855" y="284032"/>
          <a:ext cx="8961451" cy="6079030"/>
        </p:xfrm>
        <a:graphic>
          <a:graphicData uri="http://schemas.openxmlformats.org/drawingml/2006/table">
            <a:tbl>
              <a:tblPr/>
              <a:tblGrid>
                <a:gridCol w="1575493">
                  <a:extLst>
                    <a:ext uri="{9D8B030D-6E8A-4147-A177-3AD203B41FA5}">
                      <a16:colId xmlns:a16="http://schemas.microsoft.com/office/drawing/2014/main" val="1277348186"/>
                    </a:ext>
                  </a:extLst>
                </a:gridCol>
                <a:gridCol w="422478">
                  <a:extLst>
                    <a:ext uri="{9D8B030D-6E8A-4147-A177-3AD203B41FA5}">
                      <a16:colId xmlns:a16="http://schemas.microsoft.com/office/drawing/2014/main" val="3571455025"/>
                    </a:ext>
                  </a:extLst>
                </a:gridCol>
                <a:gridCol w="422478">
                  <a:extLst>
                    <a:ext uri="{9D8B030D-6E8A-4147-A177-3AD203B41FA5}">
                      <a16:colId xmlns:a16="http://schemas.microsoft.com/office/drawing/2014/main" val="1177804788"/>
                    </a:ext>
                  </a:extLst>
                </a:gridCol>
                <a:gridCol w="484089">
                  <a:extLst>
                    <a:ext uri="{9D8B030D-6E8A-4147-A177-3AD203B41FA5}">
                      <a16:colId xmlns:a16="http://schemas.microsoft.com/office/drawing/2014/main" val="3163984300"/>
                    </a:ext>
                  </a:extLst>
                </a:gridCol>
                <a:gridCol w="334462">
                  <a:extLst>
                    <a:ext uri="{9D8B030D-6E8A-4147-A177-3AD203B41FA5}">
                      <a16:colId xmlns:a16="http://schemas.microsoft.com/office/drawing/2014/main" val="1752055001"/>
                    </a:ext>
                  </a:extLst>
                </a:gridCol>
                <a:gridCol w="290453">
                  <a:extLst>
                    <a:ext uri="{9D8B030D-6E8A-4147-A177-3AD203B41FA5}">
                      <a16:colId xmlns:a16="http://schemas.microsoft.com/office/drawing/2014/main" val="1293879021"/>
                    </a:ext>
                  </a:extLst>
                </a:gridCol>
                <a:gridCol w="316859">
                  <a:extLst>
                    <a:ext uri="{9D8B030D-6E8A-4147-A177-3AD203B41FA5}">
                      <a16:colId xmlns:a16="http://schemas.microsoft.com/office/drawing/2014/main" val="2497594413"/>
                    </a:ext>
                  </a:extLst>
                </a:gridCol>
                <a:gridCol w="360868">
                  <a:extLst>
                    <a:ext uri="{9D8B030D-6E8A-4147-A177-3AD203B41FA5}">
                      <a16:colId xmlns:a16="http://schemas.microsoft.com/office/drawing/2014/main" val="3698926013"/>
                    </a:ext>
                  </a:extLst>
                </a:gridCol>
                <a:gridCol w="422478">
                  <a:extLst>
                    <a:ext uri="{9D8B030D-6E8A-4147-A177-3AD203B41FA5}">
                      <a16:colId xmlns:a16="http://schemas.microsoft.com/office/drawing/2014/main" val="117585387"/>
                    </a:ext>
                  </a:extLst>
                </a:gridCol>
                <a:gridCol w="422478">
                  <a:extLst>
                    <a:ext uri="{9D8B030D-6E8A-4147-A177-3AD203B41FA5}">
                      <a16:colId xmlns:a16="http://schemas.microsoft.com/office/drawing/2014/main" val="4279631230"/>
                    </a:ext>
                  </a:extLst>
                </a:gridCol>
                <a:gridCol w="422478">
                  <a:extLst>
                    <a:ext uri="{9D8B030D-6E8A-4147-A177-3AD203B41FA5}">
                      <a16:colId xmlns:a16="http://schemas.microsoft.com/office/drawing/2014/main" val="3144223385"/>
                    </a:ext>
                  </a:extLst>
                </a:gridCol>
                <a:gridCol w="422478">
                  <a:extLst>
                    <a:ext uri="{9D8B030D-6E8A-4147-A177-3AD203B41FA5}">
                      <a16:colId xmlns:a16="http://schemas.microsoft.com/office/drawing/2014/main" val="1934499331"/>
                    </a:ext>
                  </a:extLst>
                </a:gridCol>
                <a:gridCol w="422478">
                  <a:extLst>
                    <a:ext uri="{9D8B030D-6E8A-4147-A177-3AD203B41FA5}">
                      <a16:colId xmlns:a16="http://schemas.microsoft.com/office/drawing/2014/main" val="2406769049"/>
                    </a:ext>
                  </a:extLst>
                </a:gridCol>
                <a:gridCol w="422478">
                  <a:extLst>
                    <a:ext uri="{9D8B030D-6E8A-4147-A177-3AD203B41FA5}">
                      <a16:colId xmlns:a16="http://schemas.microsoft.com/office/drawing/2014/main" val="3515180059"/>
                    </a:ext>
                  </a:extLst>
                </a:gridCol>
                <a:gridCol w="422478">
                  <a:extLst>
                    <a:ext uri="{9D8B030D-6E8A-4147-A177-3AD203B41FA5}">
                      <a16:colId xmlns:a16="http://schemas.microsoft.com/office/drawing/2014/main" val="1704404903"/>
                    </a:ext>
                  </a:extLst>
                </a:gridCol>
                <a:gridCol w="492891">
                  <a:extLst>
                    <a:ext uri="{9D8B030D-6E8A-4147-A177-3AD203B41FA5}">
                      <a16:colId xmlns:a16="http://schemas.microsoft.com/office/drawing/2014/main" val="3405113930"/>
                    </a:ext>
                  </a:extLst>
                </a:gridCol>
                <a:gridCol w="492891">
                  <a:extLst>
                    <a:ext uri="{9D8B030D-6E8A-4147-A177-3AD203B41FA5}">
                      <a16:colId xmlns:a16="http://schemas.microsoft.com/office/drawing/2014/main" val="1191726050"/>
                    </a:ext>
                  </a:extLst>
                </a:gridCol>
                <a:gridCol w="422478">
                  <a:extLst>
                    <a:ext uri="{9D8B030D-6E8A-4147-A177-3AD203B41FA5}">
                      <a16:colId xmlns:a16="http://schemas.microsoft.com/office/drawing/2014/main" val="834092252"/>
                    </a:ext>
                  </a:extLst>
                </a:gridCol>
                <a:gridCol w="388665">
                  <a:extLst>
                    <a:ext uri="{9D8B030D-6E8A-4147-A177-3AD203B41FA5}">
                      <a16:colId xmlns:a16="http://schemas.microsoft.com/office/drawing/2014/main" val="950829028"/>
                    </a:ext>
                  </a:extLst>
                </a:gridCol>
              </a:tblGrid>
              <a:tr h="351789">
                <a:tc rowSpan="2">
                  <a:txBody>
                    <a:bodyPr/>
                    <a:lstStyle/>
                    <a:p>
                      <a:pPr algn="ctr" fontAlgn="ctr"/>
                      <a:r>
                        <a:rPr lang="af-ZA" sz="1000" b="0" i="0" u="none" strike="noStrike">
                          <a:solidFill>
                            <a:srgbClr val="000000"/>
                          </a:solidFill>
                          <a:effectLst/>
                          <a:latin typeface="Calibri Light" panose="020F0302020204030204" pitchFamily="34" charset="0"/>
                        </a:rPr>
                        <a:t>Communities/activities</a:t>
                      </a:r>
                      <a:br>
                        <a:rPr lang="af-ZA" sz="1000" b="0" i="0" u="none" strike="noStrike">
                          <a:solidFill>
                            <a:srgbClr val="000000"/>
                          </a:solidFill>
                          <a:effectLst/>
                          <a:latin typeface="Calibri Light" panose="020F0302020204030204" pitchFamily="34" charset="0"/>
                        </a:rPr>
                      </a:br>
                      <a:r>
                        <a:rPr lang="uk-UA" sz="1000" b="0" i="0" u="none" strike="noStrike">
                          <a:solidFill>
                            <a:srgbClr val="000000"/>
                          </a:solidFill>
                          <a:effectLst/>
                          <a:latin typeface="Calibri Light" panose="020F0302020204030204" pitchFamily="34" charset="0"/>
                        </a:rPr>
                        <a:t>Громади/ активності</a:t>
                      </a:r>
                    </a:p>
                  </a:txBody>
                  <a:tcPr marL="4026" marR="4026" marT="40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af-ZA" sz="1000" b="1" i="0" u="none" strike="noStrike">
                          <a:solidFill>
                            <a:srgbClr val="000000"/>
                          </a:solidFill>
                          <a:effectLst/>
                          <a:latin typeface="Calibri Light" panose="020F0302020204030204" pitchFamily="34" charset="0"/>
                        </a:rPr>
                        <a:t>Arche Nova</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CaritasUA</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CORE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DRC</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1000" b="1" i="0" u="none" strike="noStrike">
                          <a:solidFill>
                            <a:srgbClr val="000000"/>
                          </a:solidFill>
                          <a:effectLst/>
                          <a:latin typeface="Calibri Light" panose="020F0302020204030204" pitchFamily="34" charset="0"/>
                        </a:rPr>
                        <a:t>GEM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2">
                  <a:txBody>
                    <a:bodyPr/>
                    <a:lstStyle/>
                    <a:p>
                      <a:pPr algn="ctr" fontAlgn="ctr"/>
                      <a:r>
                        <a:rPr lang="af-ZA" sz="800" b="1" i="0" u="none" strike="noStrike">
                          <a:solidFill>
                            <a:srgbClr val="000000"/>
                          </a:solidFill>
                          <a:effectLst/>
                          <a:latin typeface="Calibri Light" panose="020F0302020204030204" pitchFamily="34" charset="0"/>
                        </a:rPr>
                        <a:t>Peaceful Heaven of Kharkiv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PIN</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tc gridSpan="3">
                  <a:txBody>
                    <a:bodyPr/>
                    <a:lstStyle/>
                    <a:p>
                      <a:pPr algn="ctr" fontAlgn="ctr"/>
                      <a:r>
                        <a:rPr lang="af-ZA" sz="1000" b="1" i="0" u="none" strike="noStrike">
                          <a:solidFill>
                            <a:srgbClr val="000000"/>
                          </a:solidFill>
                          <a:effectLst/>
                          <a:latin typeface="Calibri Light" panose="020F0302020204030204" pitchFamily="34" charset="0"/>
                        </a:rPr>
                        <a:t>UNHCR</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val="1963279725"/>
                  </a:ext>
                </a:extLst>
              </a:tr>
              <a:tr h="380005">
                <a:tc vMerge="1">
                  <a:txBody>
                    <a:bodyPr/>
                    <a:lstStyle/>
                    <a:p>
                      <a:endParaRPr lang="uk-UA"/>
                    </a:p>
                  </a:txBody>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SIDAR</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Ongoing</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A999"/>
                    </a:solidFill>
                  </a:tcPr>
                </a:tc>
                <a:tc>
                  <a:txBody>
                    <a:bodyPr/>
                    <a:lstStyle/>
                    <a:p>
                      <a:pPr algn="ctr" fontAlgn="ctr"/>
                      <a:r>
                        <a:rPr lang="af-ZA" sz="800" b="1" i="0" u="none" strike="noStrike">
                          <a:solidFill>
                            <a:srgbClr val="000000"/>
                          </a:solidFill>
                          <a:effectLst/>
                          <a:latin typeface="Calibri Light" panose="020F0302020204030204" pitchFamily="34" charset="0"/>
                        </a:rPr>
                        <a:t>RMM</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af-ZA" sz="800" b="0" i="0" u="none" strike="noStrike">
                          <a:solidFill>
                            <a:srgbClr val="000000"/>
                          </a:solidFill>
                          <a:effectLst/>
                          <a:latin typeface="Calibri Light" panose="020F0302020204030204" pitchFamily="34" charset="0"/>
                        </a:rPr>
                        <a:t>AOS,Completed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af-ZA" sz="800" b="0" i="0" u="none" strike="noStrike">
                          <a:solidFill>
                            <a:srgbClr val="000000"/>
                          </a:solidFill>
                          <a:effectLst/>
                          <a:latin typeface="Calibri Light" panose="020F0302020204030204" pitchFamily="34" charset="0"/>
                        </a:rPr>
                        <a:t>CaritasUA,Completed</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638605202"/>
                  </a:ext>
                </a:extLst>
              </a:tr>
              <a:tr h="97875">
                <a:tc>
                  <a:txBody>
                    <a:bodyPr/>
                    <a:lstStyle/>
                    <a:p>
                      <a:pPr algn="l" fontAlgn="b"/>
                      <a:r>
                        <a:rPr lang="af-ZA" sz="1000" b="1" i="0" u="none" strike="noStrike">
                          <a:solidFill>
                            <a:srgbClr val="000000"/>
                          </a:solidFill>
                          <a:effectLst/>
                          <a:latin typeface="Calibri Light" panose="020F0302020204030204" pitchFamily="34" charset="0"/>
                        </a:rPr>
                        <a:t>Shevchenkivska_</a:t>
                      </a:r>
                    </a:p>
                    <a:p>
                      <a:pPr algn="l" fontAlgn="b"/>
                      <a:r>
                        <a:rPr lang="uk-UA" sz="1000" b="1" i="0" u="none" strike="noStrike">
                          <a:solidFill>
                            <a:srgbClr val="000000"/>
                          </a:solidFill>
                          <a:effectLst/>
                          <a:latin typeface="Calibri Light" panose="020F0302020204030204" pitchFamily="34" charset="0"/>
                        </a:rPr>
                        <a:t>Шевченківська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51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20</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2604505875"/>
                  </a:ext>
                </a:extLst>
              </a:tr>
              <a:tr h="159404">
                <a:tc>
                  <a:txBody>
                    <a:bodyPr/>
                    <a:lstStyle/>
                    <a:p>
                      <a:pPr algn="l" fontAlgn="b"/>
                      <a:r>
                        <a:rPr lang="af-ZA" sz="1000" b="0" i="0" u="none" strike="noStrike">
                          <a:solidFill>
                            <a:srgbClr val="000000"/>
                          </a:solidFill>
                          <a:effectLst/>
                          <a:latin typeface="Calibri Light" panose="020F0302020204030204" pitchFamily="34" charset="0"/>
                        </a:rPr>
                        <a:t>heavy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1499421"/>
                  </a:ext>
                </a:extLst>
              </a:tr>
              <a:tr h="159404">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51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0212149"/>
                  </a:ext>
                </a:extLst>
              </a:tr>
              <a:tr h="159404">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8</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483221"/>
                  </a:ext>
                </a:extLst>
              </a:tr>
              <a:tr h="159404">
                <a:tc>
                  <a:txBody>
                    <a:bodyPr/>
                    <a:lstStyle/>
                    <a:p>
                      <a:pPr algn="l" fontAlgn="b"/>
                      <a:r>
                        <a:rPr lang="af-ZA" sz="1000" b="1" i="0" u="none" strike="noStrike">
                          <a:solidFill>
                            <a:srgbClr val="000000"/>
                          </a:solidFill>
                          <a:effectLst/>
                          <a:latin typeface="Calibri Light" panose="020F0302020204030204" pitchFamily="34" charset="0"/>
                        </a:rPr>
                        <a:t>Slobozhanska_</a:t>
                      </a:r>
                      <a:r>
                        <a:rPr lang="uk-UA" sz="1000" b="1" i="0" u="none" strike="noStrike">
                          <a:solidFill>
                            <a:srgbClr val="000000"/>
                          </a:solidFill>
                          <a:effectLst/>
                          <a:latin typeface="Calibri Light" panose="020F0302020204030204" pitchFamily="34" charset="0"/>
                        </a:rPr>
                        <a:t>Слобожанська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9</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9</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85959904"/>
                  </a:ext>
                </a:extLst>
              </a:tr>
              <a:tr h="159404">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5910813"/>
                  </a:ext>
                </a:extLst>
              </a:tr>
              <a:tr h="159404">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874670"/>
                  </a:ext>
                </a:extLst>
              </a:tr>
              <a:tr h="159404">
                <a:tc>
                  <a:txBody>
                    <a:bodyPr/>
                    <a:lstStyle/>
                    <a:p>
                      <a:pPr algn="l" fontAlgn="b"/>
                      <a:r>
                        <a:rPr lang="af-ZA" sz="1000" b="1" i="0" u="none" strike="noStrike">
                          <a:solidFill>
                            <a:srgbClr val="000000"/>
                          </a:solidFill>
                          <a:effectLst/>
                          <a:latin typeface="Calibri Light" panose="020F0302020204030204" pitchFamily="34" charset="0"/>
                        </a:rPr>
                        <a:t>Solonytsivska_</a:t>
                      </a:r>
                      <a:r>
                        <a:rPr lang="uk-UA" sz="1000" b="1" i="0" u="none" strike="noStrike">
                          <a:solidFill>
                            <a:srgbClr val="000000"/>
                          </a:solidFill>
                          <a:effectLst/>
                          <a:latin typeface="Calibri Light" panose="020F0302020204030204" pitchFamily="34" charset="0"/>
                        </a:rPr>
                        <a:t>Солоницівська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5</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761281753"/>
                  </a:ext>
                </a:extLst>
              </a:tr>
              <a:tr h="159404">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2584047"/>
                  </a:ext>
                </a:extLst>
              </a:tr>
              <a:tr h="159404">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3</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690666"/>
                  </a:ext>
                </a:extLst>
              </a:tr>
              <a:tr h="159404">
                <a:tc>
                  <a:txBody>
                    <a:bodyPr/>
                    <a:lstStyle/>
                    <a:p>
                      <a:pPr algn="l" fontAlgn="b"/>
                      <a:r>
                        <a:rPr lang="af-ZA" sz="1000" b="1" i="0" u="none" strike="noStrike">
                          <a:solidFill>
                            <a:srgbClr val="000000"/>
                          </a:solidFill>
                          <a:effectLst/>
                          <a:latin typeface="Calibri Light" panose="020F0302020204030204" pitchFamily="34" charset="0"/>
                        </a:rPr>
                        <a:t>Starosaltivska_</a:t>
                      </a:r>
                    </a:p>
                    <a:p>
                      <a:pPr algn="l" fontAlgn="b"/>
                      <a:r>
                        <a:rPr lang="uk-UA" sz="1000" b="1" i="0" u="none" strike="noStrike">
                          <a:solidFill>
                            <a:srgbClr val="000000"/>
                          </a:solidFill>
                          <a:effectLst/>
                          <a:latin typeface="Calibri Light" panose="020F0302020204030204" pitchFamily="34" charset="0"/>
                        </a:rPr>
                        <a:t>Старосалтівська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71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16</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35894663"/>
                  </a:ext>
                </a:extLst>
              </a:tr>
              <a:tr h="159404">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16</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0156102"/>
                  </a:ext>
                </a:extLst>
              </a:tr>
              <a:tr h="159404">
                <a:tc>
                  <a:txBody>
                    <a:bodyPr/>
                    <a:lstStyle/>
                    <a:p>
                      <a:pPr algn="l" fontAlgn="b"/>
                      <a:r>
                        <a:rPr lang="af-ZA" sz="1000" b="1" i="0" u="none" strike="noStrike">
                          <a:solidFill>
                            <a:srgbClr val="000000"/>
                          </a:solidFill>
                          <a:effectLst/>
                          <a:latin typeface="Calibri Light" panose="020F0302020204030204" pitchFamily="34" charset="0"/>
                        </a:rPr>
                        <a:t>Velykoburlutska_</a:t>
                      </a:r>
                    </a:p>
                    <a:p>
                      <a:pPr algn="l" fontAlgn="b"/>
                      <a:r>
                        <a:rPr lang="uk-UA" sz="1000" b="1" i="0" u="none" strike="noStrike">
                          <a:solidFill>
                            <a:srgbClr val="000000"/>
                          </a:solidFill>
                          <a:effectLst/>
                          <a:latin typeface="Calibri Light" panose="020F0302020204030204" pitchFamily="34" charset="0"/>
                        </a:rPr>
                        <a:t>Великобурлуцька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300</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403982820"/>
                  </a:ext>
                </a:extLst>
              </a:tr>
              <a:tr h="159404">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1</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443686"/>
                  </a:ext>
                </a:extLst>
              </a:tr>
              <a:tr h="159404">
                <a:tc>
                  <a:txBody>
                    <a:bodyPr/>
                    <a:lstStyle/>
                    <a:p>
                      <a:pPr algn="l" fontAlgn="b"/>
                      <a:r>
                        <a:rPr lang="af-ZA" sz="1000" b="0" i="0" u="none" strike="noStrike">
                          <a:solidFill>
                            <a:srgbClr val="000000"/>
                          </a:solidFill>
                          <a:effectLst/>
                          <a:latin typeface="Calibri Light" panose="020F0302020204030204" pitchFamily="34" charset="0"/>
                        </a:rPr>
                        <a:t> repair of social facilities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300</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3542986"/>
                  </a:ext>
                </a:extLst>
              </a:tr>
              <a:tr h="159404">
                <a:tc>
                  <a:txBody>
                    <a:bodyPr/>
                    <a:lstStyle/>
                    <a:p>
                      <a:pPr algn="l" fontAlgn="b"/>
                      <a:r>
                        <a:rPr lang="af-ZA" sz="1000" b="1" i="0" u="none" strike="noStrike">
                          <a:solidFill>
                            <a:srgbClr val="000000"/>
                          </a:solidFill>
                          <a:effectLst/>
                          <a:latin typeface="Calibri Light" panose="020F0302020204030204" pitchFamily="34" charset="0"/>
                        </a:rPr>
                        <a:t>Vilkhivska_</a:t>
                      </a:r>
                      <a:r>
                        <a:rPr lang="uk-UA" sz="1000" b="1" i="0" u="none" strike="noStrike">
                          <a:solidFill>
                            <a:srgbClr val="000000"/>
                          </a:solidFill>
                          <a:effectLst/>
                          <a:latin typeface="Calibri Light" panose="020F0302020204030204" pitchFamily="34" charset="0"/>
                        </a:rPr>
                        <a:t>Вільхівська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16</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385611831"/>
                  </a:ext>
                </a:extLst>
              </a:tr>
              <a:tr h="159404">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10</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1788495"/>
                  </a:ext>
                </a:extLst>
              </a:tr>
              <a:tr h="159404">
                <a:tc>
                  <a:txBody>
                    <a:bodyPr/>
                    <a:lstStyle/>
                    <a:p>
                      <a:pPr algn="l" fontAlgn="b"/>
                      <a:r>
                        <a:rPr lang="af-ZA" sz="1000" b="0" i="0" u="none" strike="noStrike">
                          <a:solidFill>
                            <a:srgbClr val="000000"/>
                          </a:solidFill>
                          <a:effectLst/>
                          <a:latin typeface="Calibri Light" panose="020F0302020204030204" pitchFamily="34" charset="0"/>
                        </a:rPr>
                        <a:t> medium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2</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6</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8307559"/>
                  </a:ext>
                </a:extLst>
              </a:tr>
              <a:tr h="159404">
                <a:tc>
                  <a:txBody>
                    <a:bodyPr/>
                    <a:lstStyle/>
                    <a:p>
                      <a:pPr algn="l" fontAlgn="b"/>
                      <a:r>
                        <a:rPr lang="af-ZA" sz="1000" b="1" i="0" u="none" strike="noStrike">
                          <a:solidFill>
                            <a:srgbClr val="000000"/>
                          </a:solidFill>
                          <a:effectLst/>
                          <a:latin typeface="Calibri Light" panose="020F0302020204030204" pitchFamily="34" charset="0"/>
                        </a:rPr>
                        <a:t>Vysochanska_</a:t>
                      </a:r>
                      <a:r>
                        <a:rPr lang="uk-UA" sz="1000" b="1" i="0" u="none" strike="noStrike">
                          <a:solidFill>
                            <a:srgbClr val="000000"/>
                          </a:solidFill>
                          <a:effectLst/>
                          <a:latin typeface="Calibri Light" panose="020F0302020204030204" pitchFamily="34" charset="0"/>
                        </a:rPr>
                        <a:t>Височанська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91626235"/>
                  </a:ext>
                </a:extLst>
              </a:tr>
              <a:tr h="159404">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9739087"/>
                  </a:ext>
                </a:extLst>
              </a:tr>
              <a:tr h="159404">
                <a:tc>
                  <a:txBody>
                    <a:bodyPr/>
                    <a:lstStyle/>
                    <a:p>
                      <a:pPr algn="l" fontAlgn="b"/>
                      <a:r>
                        <a:rPr lang="af-ZA" sz="1000" b="1" i="0" u="none" strike="noStrike">
                          <a:solidFill>
                            <a:srgbClr val="000000"/>
                          </a:solidFill>
                          <a:effectLst/>
                          <a:latin typeface="Calibri Light" panose="020F0302020204030204" pitchFamily="34" charset="0"/>
                        </a:rPr>
                        <a:t>Zlatopilska_</a:t>
                      </a:r>
                      <a:r>
                        <a:rPr lang="uk-UA" sz="1000" b="1" i="0" u="none" strike="noStrike">
                          <a:solidFill>
                            <a:srgbClr val="000000"/>
                          </a:solidFill>
                          <a:effectLst/>
                          <a:latin typeface="Calibri Light" panose="020F0302020204030204" pitchFamily="34" charset="0"/>
                        </a:rPr>
                        <a:t>Златопільська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94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2054304394"/>
                  </a:ext>
                </a:extLst>
              </a:tr>
              <a:tr h="159404">
                <a:tc>
                  <a:txBody>
                    <a:bodyPr/>
                    <a:lstStyle/>
                    <a:p>
                      <a:pPr algn="l" fontAlgn="b"/>
                      <a:r>
                        <a:rPr lang="af-ZA" sz="1000" b="0" i="0" u="none" strike="noStrike">
                          <a:solidFill>
                            <a:srgbClr val="000000"/>
                          </a:solidFill>
                          <a:effectLst/>
                          <a:latin typeface="Calibri Light" panose="020F0302020204030204" pitchFamily="34" charset="0"/>
                        </a:rPr>
                        <a:t> repair of social facilities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94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5661978"/>
                  </a:ext>
                </a:extLst>
              </a:tr>
              <a:tr h="159404">
                <a:tc>
                  <a:txBody>
                    <a:bodyPr/>
                    <a:lstStyle/>
                    <a:p>
                      <a:pPr algn="l" fontAlgn="b"/>
                      <a:r>
                        <a:rPr lang="af-ZA" sz="1000" b="1" i="0" u="none" strike="noStrike">
                          <a:solidFill>
                            <a:srgbClr val="000000"/>
                          </a:solidFill>
                          <a:effectLst/>
                          <a:latin typeface="Calibri Light" panose="020F0302020204030204" pitchFamily="34" charset="0"/>
                        </a:rPr>
                        <a:t>Zmiivska_</a:t>
                      </a:r>
                      <a:r>
                        <a:rPr lang="uk-UA" sz="1000" b="1" i="0" u="none" strike="noStrike">
                          <a:solidFill>
                            <a:srgbClr val="000000"/>
                          </a:solidFill>
                          <a:effectLst/>
                          <a:latin typeface="Calibri Light" panose="020F0302020204030204" pitchFamily="34" charset="0"/>
                        </a:rPr>
                        <a:t>Зміївська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1181243262"/>
                  </a:ext>
                </a:extLst>
              </a:tr>
              <a:tr h="159404">
                <a:tc>
                  <a:txBody>
                    <a:bodyPr/>
                    <a:lstStyle/>
                    <a:p>
                      <a:pPr algn="l" fontAlgn="b"/>
                      <a:r>
                        <a:rPr lang="af-ZA" sz="1000" b="0" i="0" u="none" strike="noStrike">
                          <a:solidFill>
                            <a:srgbClr val="000000"/>
                          </a:solidFill>
                          <a:effectLst/>
                          <a:latin typeface="Calibri Light" panose="020F0302020204030204" pitchFamily="34" charset="0"/>
                        </a:rPr>
                        <a:t> refurbishment of collective sites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697525"/>
                  </a:ext>
                </a:extLst>
              </a:tr>
              <a:tr h="159404">
                <a:tc>
                  <a:txBody>
                    <a:bodyPr/>
                    <a:lstStyle/>
                    <a:p>
                      <a:pPr algn="l" fontAlgn="b"/>
                      <a:r>
                        <a:rPr lang="af-ZA" sz="1000" b="1" i="0" u="none" strike="noStrike">
                          <a:solidFill>
                            <a:srgbClr val="000000"/>
                          </a:solidFill>
                          <a:effectLst/>
                          <a:latin typeface="Calibri Light" panose="020F0302020204030204" pitchFamily="34" charset="0"/>
                        </a:rPr>
                        <a:t>Zolochivska_</a:t>
                      </a:r>
                      <a:r>
                        <a:rPr lang="uk-UA" sz="1000" b="1" i="0" u="none" strike="noStrike">
                          <a:solidFill>
                            <a:srgbClr val="000000"/>
                          </a:solidFill>
                          <a:effectLst/>
                          <a:latin typeface="Calibri Light" panose="020F0302020204030204" pitchFamily="34" charset="0"/>
                        </a:rPr>
                        <a:t>Золочівська</a:t>
                      </a:r>
                    </a:p>
                  </a:txBody>
                  <a:tcPr marL="4026"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74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tc>
                  <a:txBody>
                    <a:bodyPr/>
                    <a:lstStyle/>
                    <a:p>
                      <a:pPr algn="ctr" fontAlgn="b"/>
                      <a:r>
                        <a:rPr lang="uk-UA" sz="1200" b="1"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8B82"/>
                    </a:solidFill>
                  </a:tcPr>
                </a:tc>
                <a:extLst>
                  <a:ext uri="{0D108BD9-81ED-4DB2-BD59-A6C34878D82A}">
                    <a16:rowId xmlns:a16="http://schemas.microsoft.com/office/drawing/2014/main" val="3728641528"/>
                  </a:ext>
                </a:extLst>
              </a:tr>
              <a:tr h="164902">
                <a:tc>
                  <a:txBody>
                    <a:bodyPr/>
                    <a:lstStyle/>
                    <a:p>
                      <a:pPr algn="l" fontAlgn="b"/>
                      <a:r>
                        <a:rPr lang="af-ZA" sz="1000" b="0" i="0" u="none" strike="noStrike">
                          <a:solidFill>
                            <a:srgbClr val="000000"/>
                          </a:solidFill>
                          <a:effectLst/>
                          <a:latin typeface="Calibri Light" panose="020F0302020204030204" pitchFamily="34" charset="0"/>
                        </a:rPr>
                        <a:t> light repairs</a:t>
                      </a:r>
                    </a:p>
                  </a:txBody>
                  <a:tcPr marL="48315" marR="4026" marT="40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74</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uk-UA" sz="1200" b="0" i="0" u="none" strike="noStrike">
                          <a:solidFill>
                            <a:srgbClr val="000000"/>
                          </a:solidFill>
                          <a:effectLst/>
                          <a:latin typeface="Calibri Light" panose="020F0302020204030204" pitchFamily="34" charset="0"/>
                        </a:rPr>
                        <a:t> </a:t>
                      </a:r>
                    </a:p>
                  </a:txBody>
                  <a:tcPr marL="4026" marR="4026" marT="4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7154140"/>
                  </a:ext>
                </a:extLst>
              </a:tr>
            </a:tbl>
          </a:graphicData>
        </a:graphic>
      </p:graphicFrame>
      <p:sp>
        <p:nvSpPr>
          <p:cNvPr id="2" name="Заголовок 1">
            <a:extLst>
              <a:ext uri="{FF2B5EF4-FFF2-40B4-BE49-F238E27FC236}">
                <a16:creationId xmlns:a16="http://schemas.microsoft.com/office/drawing/2014/main" id="{E8BB0FF6-9BDA-68A9-A2B0-4E9CAD83901F}"/>
              </a:ext>
            </a:extLst>
          </p:cNvPr>
          <p:cNvSpPr txBox="1">
            <a:spLocks/>
          </p:cNvSpPr>
          <p:nvPr/>
        </p:nvSpPr>
        <p:spPr>
          <a:xfrm>
            <a:off x="0" y="0"/>
            <a:ext cx="9144000" cy="320040"/>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56668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DD84A-57B4-ACEE-FA4A-88B7DBB8C7DF}"/>
            </a:ext>
          </a:extLst>
        </p:cNvPr>
        <p:cNvGrpSpPr/>
        <p:nvPr/>
      </p:nvGrpSpPr>
      <p:grpSpPr>
        <a:xfrm>
          <a:off x="0" y="0"/>
          <a:ext cx="0" cy="0"/>
          <a:chOff x="0" y="0"/>
          <a:chExt cx="0" cy="0"/>
        </a:xfrm>
      </p:grpSpPr>
      <p:sp>
        <p:nvSpPr>
          <p:cNvPr id="3" name="Заголовок 1">
            <a:extLst>
              <a:ext uri="{FF2B5EF4-FFF2-40B4-BE49-F238E27FC236}">
                <a16:creationId xmlns:a16="http://schemas.microsoft.com/office/drawing/2014/main" id="{06F73DAE-1588-6330-DEB3-C37754C5E13A}"/>
              </a:ext>
            </a:extLst>
          </p:cNvPr>
          <p:cNvSpPr txBox="1">
            <a:spLocks/>
          </p:cNvSpPr>
          <p:nvPr/>
        </p:nvSpPr>
        <p:spPr>
          <a:xfrm>
            <a:off x="0" y="0"/>
            <a:ext cx="9144000" cy="381758"/>
          </a:xfrm>
          <a:prstGeom prst="rect">
            <a:avLst/>
          </a:prstGeom>
          <a:solidFill>
            <a:srgbClr val="640811"/>
          </a:solidFill>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af-ZA" sz="1600" b="1">
                <a:solidFill>
                  <a:schemeClr val="bg1"/>
                </a:solidFill>
                <a:latin typeface="Verdana" panose="020B0604030504040204" pitchFamily="34" charset="0"/>
                <a:ea typeface="Verdana" panose="020B0604030504040204" pitchFamily="34" charset="0"/>
              </a:rPr>
              <a:t>Activity Info-SIDAR.</a:t>
            </a:r>
            <a:endParaRPr lang="uk-UA" sz="1600" b="1" i="1">
              <a:solidFill>
                <a:schemeClr val="bg1"/>
              </a:solidFill>
              <a:latin typeface="Verdana" panose="020B0604030504040204" pitchFamily="34" charset="0"/>
              <a:ea typeface="Verdana" panose="020B0604030504040204" pitchFamily="34" charset="0"/>
            </a:endParaRPr>
          </a:p>
        </p:txBody>
      </p:sp>
      <p:sp>
        <p:nvSpPr>
          <p:cNvPr id="4" name="Rectangle: Rounded Corners 3">
            <a:extLst>
              <a:ext uri="{FF2B5EF4-FFF2-40B4-BE49-F238E27FC236}">
                <a16:creationId xmlns:a16="http://schemas.microsoft.com/office/drawing/2014/main" id="{1C3C8174-A222-8290-C426-38ECE3F32FB6}"/>
              </a:ext>
            </a:extLst>
          </p:cNvPr>
          <p:cNvSpPr/>
          <p:nvPr/>
        </p:nvSpPr>
        <p:spPr>
          <a:xfrm>
            <a:off x="127000" y="457200"/>
            <a:ext cx="4305300" cy="5943600"/>
          </a:xfrm>
          <a:prstGeom prst="roundRect">
            <a:avLst/>
          </a:prstGeom>
          <a:solidFill>
            <a:srgbClr val="640811">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b="1" u="sng">
                <a:latin typeface="Calibri Light" panose="020F0302020204030204" pitchFamily="34" charset="0"/>
                <a:ea typeface="Calibri Light" panose="020F0302020204030204" pitchFamily="34" charset="0"/>
                <a:cs typeface="Calibri Light" panose="020F0302020204030204" pitchFamily="34" charset="0"/>
              </a:rPr>
              <a:t>Key points for partners until the next meeting:</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Change the status from “ongoing” (2023–2024) to “completed”.</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Report in ActivityInfo if your organization is highlighted in the RMM column.</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If your organization is highlighted in the </a:t>
            </a:r>
            <a:r>
              <a:rPr lang="en-US" sz="16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“completed” column </a:t>
            </a: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please enter the addresses in SIDAR.</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(red) </a:t>
            </a:r>
            <a:r>
              <a:rPr lang="en-US" sz="1600" b="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no addresses have been entered in SIDAR.</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ActivityInfo–SIDAR table: see the </a:t>
            </a:r>
            <a:r>
              <a:rPr lang="en-US" sz="1600" b="1">
                <a:solidFill>
                  <a:schemeClr val="bg2"/>
                </a:solidFill>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link</a:t>
            </a: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Remember: # of HHs in RMM = # of HHs in SIDAR with status “completed”.</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Insulation of substandard houses — in SIDAR select activity “light/medium repairs” and add comment: “insulation of substandard houses”.</a:t>
            </a:r>
          </a:p>
          <a:p>
            <a:pPr marL="285750" indent="-285750" algn="just">
              <a:buFont typeface="Wingdings" panose="05000000000000000000" pitchFamily="2" charset="2"/>
              <a:buChar char="ü"/>
            </a:pPr>
            <a:r>
              <a:rPr lang="en-US" sz="16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Repairs for IDPs — — in SIDAR select activity “light/medium repairs” and add comment: “IDP repair”.</a:t>
            </a:r>
          </a:p>
        </p:txBody>
      </p:sp>
      <p:sp>
        <p:nvSpPr>
          <p:cNvPr id="5" name="Rectangle: Rounded Corners 4">
            <a:extLst>
              <a:ext uri="{FF2B5EF4-FFF2-40B4-BE49-F238E27FC236}">
                <a16:creationId xmlns:a16="http://schemas.microsoft.com/office/drawing/2014/main" id="{F62CD935-C78B-4CE6-8274-E68C3998AA08}"/>
              </a:ext>
            </a:extLst>
          </p:cNvPr>
          <p:cNvSpPr/>
          <p:nvPr/>
        </p:nvSpPr>
        <p:spPr>
          <a:xfrm>
            <a:off x="4686300" y="406400"/>
            <a:ext cx="4356100" cy="6070600"/>
          </a:xfrm>
          <a:prstGeom prst="roundRect">
            <a:avLst/>
          </a:prstGeom>
          <a:solidFill>
            <a:srgbClr val="640811">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ru-RU" b="1" u="sng" dirty="0">
                <a:latin typeface="Calibri Light" panose="020F0302020204030204" pitchFamily="34" charset="0"/>
                <a:ea typeface="Calibri Light" panose="020F0302020204030204" pitchFamily="34" charset="0"/>
                <a:cs typeface="Calibri Light" panose="020F0302020204030204" pitchFamily="34" charset="0"/>
              </a:rPr>
              <a:t>Ключові моменти для патнерів до наступної зустрічі</a:t>
            </a:r>
            <a:r>
              <a:rPr lang="en-US" b="1" u="sng" dirty="0">
                <a:latin typeface="Calibri Light" panose="020F0302020204030204" pitchFamily="34" charset="0"/>
                <a:ea typeface="Calibri Light" panose="020F0302020204030204" pitchFamily="34" charset="0"/>
                <a:cs typeface="Calibri Light" panose="020F0302020204030204" pitchFamily="34" charset="0"/>
              </a:rPr>
              <a:t>:</a:t>
            </a: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Змінити статус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ongoing"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за 2023–2024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на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“completed”.</a:t>
            </a:r>
            <a:endPar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Дозвітувати  в </a:t>
            </a:r>
            <a:r>
              <a:rPr lang="en-US"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якщо ваша організація виділена кольором у стовпчику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RMM.</a:t>
            </a: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Якщо в стовпчику </a:t>
            </a:r>
            <a:r>
              <a:rPr lang="en-US"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a:t>
            </a:r>
            <a:r>
              <a:rPr lang="uk-UA"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completed" </a:t>
            </a:r>
            <a:r>
              <a:rPr lang="uk-UA"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ваша організація виділена кольором — внести адреси в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a:t>
            </a:r>
          </a:p>
          <a:p>
            <a:pPr marL="285750" indent="-285750" algn="just">
              <a:buFont typeface="Wingdings" panose="05000000000000000000" pitchFamily="2" charset="2"/>
              <a:buChar char="ü"/>
            </a:pPr>
            <a:r>
              <a:rPr lang="af-Z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червоний — </a:t>
            </a:r>
            <a:r>
              <a:rPr lang="uk-UA"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адреси відсутні взагалі в </a:t>
            </a:r>
            <a:r>
              <a:rPr lang="en-US"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Таблиця </a:t>
            </a:r>
            <a:r>
              <a:rPr lang="af-Z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Activity Info-SIDAR</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600" b="1" dirty="0">
                <a:solidFill>
                  <a:schemeClr val="bg2"/>
                </a:solidFill>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посилання</a:t>
            </a:r>
            <a:endParaRPr lang="af-ZA" sz="1600" b="1" dirty="0">
              <a:solidFill>
                <a:schemeClr val="bg2"/>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Пам’ятати: кількість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HHs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у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RMM =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кількість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HHs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у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зі статусом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completed".</a:t>
            </a:r>
            <a:endPar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Утеплення будинків — у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обирайте активність "легкі/середні ремонти", в коментарях: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insulation of substandard houses".</a:t>
            </a:r>
            <a:endPar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ü"/>
            </a:pP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Ремонт будинків для ВПО —у </a:t>
            </a:r>
            <a:r>
              <a:rPr lang="af-Z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SIDAR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обирайте активність</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uk-UA"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"легкі/середні ремонти", в коментарях: "</a:t>
            </a:r>
            <a:r>
              <a:rPr lang="en-US" sz="16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IDP repair</a:t>
            </a:r>
            <a:r>
              <a:rPr lang="en-US" sz="16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765519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FB170-8DE5-6DE1-49DF-1485C6C5BAF6}"/>
              </a:ext>
            </a:extLst>
          </p:cNvPr>
          <p:cNvSpPr>
            <a:spLocks noGrp="1"/>
          </p:cNvSpPr>
          <p:nvPr>
            <p:ph type="title"/>
          </p:nvPr>
        </p:nvSpPr>
        <p:spPr>
          <a:xfrm>
            <a:off x="245097" y="228536"/>
            <a:ext cx="8597245" cy="272189"/>
          </a:xfrm>
        </p:spPr>
        <p:txBody>
          <a:bodyPr/>
          <a:lstStyle/>
          <a:p>
            <a:r>
              <a:rPr lang="en-US" sz="2400">
                <a:latin typeface="Verdana"/>
                <a:ea typeface="Verdana"/>
              </a:rPr>
              <a:t>Winterization 25-26/</a:t>
            </a:r>
            <a:r>
              <a:rPr lang="en-US" sz="2400" err="1">
                <a:latin typeface="Verdana"/>
                <a:ea typeface="Verdana"/>
              </a:rPr>
              <a:t>Підготовка</a:t>
            </a:r>
            <a:r>
              <a:rPr lang="en-US" sz="2400">
                <a:latin typeface="Verdana"/>
                <a:ea typeface="Verdana"/>
              </a:rPr>
              <a:t> до зими 25-26</a:t>
            </a:r>
            <a:endParaRPr lang="en-US" sz="2400"/>
          </a:p>
        </p:txBody>
      </p:sp>
      <p:pic>
        <p:nvPicPr>
          <p:cNvPr id="8" name="Picture 7" descr="A screenshot of a computer&#10;&#10;AI-generated content may be incorrect.">
            <a:extLst>
              <a:ext uri="{FF2B5EF4-FFF2-40B4-BE49-F238E27FC236}">
                <a16:creationId xmlns:a16="http://schemas.microsoft.com/office/drawing/2014/main" id="{AEBC755E-0DE5-2ECC-5032-4626FF2A9A0C}"/>
              </a:ext>
            </a:extLst>
          </p:cNvPr>
          <p:cNvPicPr>
            <a:picLocks noChangeAspect="1"/>
          </p:cNvPicPr>
          <p:nvPr/>
        </p:nvPicPr>
        <p:blipFill>
          <a:blip r:embed="rId2"/>
          <a:stretch>
            <a:fillRect/>
          </a:stretch>
        </p:blipFill>
        <p:spPr>
          <a:xfrm>
            <a:off x="0" y="1713348"/>
            <a:ext cx="9144000" cy="1515418"/>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A00E19EE-928F-9480-179C-C51B0A384F62}"/>
              </a:ext>
            </a:extLst>
          </p:cNvPr>
          <p:cNvPicPr>
            <a:picLocks noChangeAspect="1"/>
          </p:cNvPicPr>
          <p:nvPr/>
        </p:nvPicPr>
        <p:blipFill>
          <a:blip r:embed="rId3"/>
          <a:srcRect t="4223" b="9393"/>
          <a:stretch>
            <a:fillRect/>
          </a:stretch>
        </p:blipFill>
        <p:spPr>
          <a:xfrm>
            <a:off x="0" y="3424502"/>
            <a:ext cx="9144000" cy="1561745"/>
          </a:xfrm>
          <a:prstGeom prst="rect">
            <a:avLst/>
          </a:prstGeom>
        </p:spPr>
      </p:pic>
      <p:sp>
        <p:nvSpPr>
          <p:cNvPr id="11" name="TextBox 10">
            <a:extLst>
              <a:ext uri="{FF2B5EF4-FFF2-40B4-BE49-F238E27FC236}">
                <a16:creationId xmlns:a16="http://schemas.microsoft.com/office/drawing/2014/main" id="{A4F32C86-1B96-A073-8FF8-B3ABA391A308}"/>
              </a:ext>
            </a:extLst>
          </p:cNvPr>
          <p:cNvSpPr txBox="1"/>
          <p:nvPr/>
        </p:nvSpPr>
        <p:spPr>
          <a:xfrm>
            <a:off x="140998" y="683443"/>
            <a:ext cx="88010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a:ea typeface="Calibri"/>
                <a:cs typeface="Calibri"/>
              </a:rPr>
              <a:t>There are 2 tables to update SNFI Cluster with organization`s plans about winter response/</a:t>
            </a:r>
            <a:r>
              <a:rPr lang="en-US" i="1" err="1">
                <a:latin typeface="Calibri"/>
                <a:ea typeface="Calibri"/>
                <a:cs typeface="Calibri"/>
              </a:rPr>
              <a:t>Організації</a:t>
            </a:r>
            <a:r>
              <a:rPr lang="en-US" i="1">
                <a:latin typeface="Calibri"/>
                <a:ea typeface="Calibri"/>
                <a:cs typeface="Calibri"/>
              </a:rPr>
              <a:t> </a:t>
            </a:r>
            <a:r>
              <a:rPr lang="en-US" i="1" err="1">
                <a:latin typeface="Calibri"/>
                <a:ea typeface="Calibri"/>
                <a:cs typeface="Calibri"/>
              </a:rPr>
              <a:t>мають</a:t>
            </a:r>
            <a:r>
              <a:rPr lang="en-US" i="1">
                <a:latin typeface="Calibri"/>
                <a:ea typeface="Calibri"/>
                <a:cs typeface="Calibri"/>
              </a:rPr>
              <a:t> </a:t>
            </a:r>
            <a:r>
              <a:rPr lang="en-US" i="1" err="1">
                <a:latin typeface="Calibri"/>
                <a:ea typeface="Calibri"/>
                <a:cs typeface="Calibri"/>
              </a:rPr>
              <a:t>власні</a:t>
            </a:r>
            <a:r>
              <a:rPr lang="en-US" i="1">
                <a:latin typeface="Calibri"/>
                <a:ea typeface="Calibri"/>
                <a:cs typeface="Calibri"/>
              </a:rPr>
              <a:t> </a:t>
            </a:r>
            <a:r>
              <a:rPr lang="en-US" i="1" err="1">
                <a:latin typeface="Calibri"/>
                <a:ea typeface="Calibri"/>
                <a:cs typeface="Calibri"/>
              </a:rPr>
              <a:t>документи</a:t>
            </a:r>
            <a:r>
              <a:rPr lang="en-US" i="1">
                <a:latin typeface="Calibri"/>
                <a:ea typeface="Calibri"/>
                <a:cs typeface="Calibri"/>
              </a:rPr>
              <a:t> з </a:t>
            </a:r>
            <a:r>
              <a:rPr lang="en-US" i="1" err="1">
                <a:latin typeface="Calibri"/>
                <a:ea typeface="Calibri"/>
                <a:cs typeface="Calibri"/>
              </a:rPr>
              <a:t>двома</a:t>
            </a:r>
            <a:r>
              <a:rPr lang="en-US" i="1">
                <a:latin typeface="Calibri"/>
                <a:ea typeface="Calibri"/>
                <a:cs typeface="Calibri"/>
              </a:rPr>
              <a:t> </a:t>
            </a:r>
            <a:r>
              <a:rPr lang="en-US" i="1" err="1">
                <a:latin typeface="Calibri"/>
                <a:ea typeface="Calibri"/>
                <a:cs typeface="Calibri"/>
              </a:rPr>
              <a:t>таблиця</a:t>
            </a:r>
            <a:r>
              <a:rPr lang="en-US" i="1">
                <a:latin typeface="Calibri"/>
                <a:ea typeface="Calibri"/>
                <a:cs typeface="Calibri"/>
              </a:rPr>
              <a:t> </a:t>
            </a:r>
            <a:r>
              <a:rPr lang="en-US" i="1" err="1">
                <a:latin typeface="Calibri"/>
                <a:ea typeface="Calibri"/>
                <a:cs typeface="Calibri"/>
              </a:rPr>
              <a:t>для</a:t>
            </a:r>
            <a:r>
              <a:rPr lang="en-US" i="1">
                <a:latin typeface="Calibri"/>
                <a:ea typeface="Calibri"/>
                <a:cs typeface="Calibri"/>
              </a:rPr>
              <a:t> </a:t>
            </a:r>
            <a:r>
              <a:rPr lang="en-US" i="1" err="1">
                <a:latin typeface="Calibri"/>
                <a:ea typeface="Calibri"/>
                <a:cs typeface="Calibri"/>
              </a:rPr>
              <a:t>того</a:t>
            </a:r>
            <a:r>
              <a:rPr lang="en-US" i="1">
                <a:latin typeface="Calibri"/>
                <a:ea typeface="Calibri"/>
                <a:cs typeface="Calibri"/>
              </a:rPr>
              <a:t>, </a:t>
            </a:r>
            <a:r>
              <a:rPr lang="en-US" i="1" err="1">
                <a:latin typeface="Calibri"/>
                <a:ea typeface="Calibri"/>
                <a:cs typeface="Calibri"/>
              </a:rPr>
              <a:t>щоб</a:t>
            </a:r>
            <a:r>
              <a:rPr lang="en-US" i="1">
                <a:latin typeface="Calibri"/>
                <a:ea typeface="Calibri"/>
                <a:cs typeface="Calibri"/>
              </a:rPr>
              <a:t> </a:t>
            </a:r>
            <a:r>
              <a:rPr lang="en-US" i="1" err="1">
                <a:latin typeface="Calibri"/>
                <a:ea typeface="Calibri"/>
                <a:cs typeface="Calibri"/>
              </a:rPr>
              <a:t>проінформувати</a:t>
            </a:r>
            <a:r>
              <a:rPr lang="en-US" i="1">
                <a:latin typeface="Calibri"/>
                <a:ea typeface="Calibri"/>
                <a:cs typeface="Calibri"/>
              </a:rPr>
              <a:t> </a:t>
            </a:r>
            <a:r>
              <a:rPr lang="en-US" i="1" err="1">
                <a:latin typeface="Calibri"/>
                <a:ea typeface="Calibri"/>
                <a:cs typeface="Calibri"/>
              </a:rPr>
              <a:t>кластер</a:t>
            </a:r>
            <a:r>
              <a:rPr lang="en-US" i="1">
                <a:latin typeface="Calibri"/>
                <a:ea typeface="Calibri"/>
                <a:cs typeface="Calibri"/>
              </a:rPr>
              <a:t> </a:t>
            </a:r>
            <a:r>
              <a:rPr lang="en-US" i="1" err="1">
                <a:latin typeface="Calibri"/>
                <a:ea typeface="Calibri"/>
                <a:cs typeface="Calibri"/>
              </a:rPr>
              <a:t>про</a:t>
            </a:r>
            <a:r>
              <a:rPr lang="en-US" i="1">
                <a:latin typeface="Calibri"/>
                <a:ea typeface="Calibri"/>
                <a:cs typeface="Calibri"/>
              </a:rPr>
              <a:t> </a:t>
            </a:r>
            <a:r>
              <a:rPr lang="en-US" i="1" err="1">
                <a:latin typeface="Calibri"/>
                <a:ea typeface="Calibri"/>
                <a:cs typeface="Calibri"/>
              </a:rPr>
              <a:t>плани</a:t>
            </a:r>
            <a:r>
              <a:rPr lang="en-US" i="1">
                <a:latin typeface="Calibri"/>
                <a:ea typeface="Calibri"/>
                <a:cs typeface="Calibri"/>
              </a:rPr>
              <a:t> </a:t>
            </a:r>
            <a:r>
              <a:rPr lang="en-US" i="1" err="1">
                <a:latin typeface="Calibri"/>
                <a:ea typeface="Calibri"/>
                <a:cs typeface="Calibri"/>
              </a:rPr>
              <a:t>щодо</a:t>
            </a:r>
            <a:r>
              <a:rPr lang="en-US" i="1">
                <a:latin typeface="Calibri"/>
                <a:ea typeface="Calibri"/>
                <a:cs typeface="Calibri"/>
              </a:rPr>
              <a:t> </a:t>
            </a:r>
            <a:r>
              <a:rPr lang="en-US" i="1" err="1">
                <a:latin typeface="Calibri"/>
                <a:ea typeface="Calibri"/>
                <a:cs typeface="Calibri"/>
              </a:rPr>
              <a:t>підготовки</a:t>
            </a:r>
            <a:r>
              <a:rPr lang="en-US" i="1">
                <a:latin typeface="Calibri"/>
                <a:ea typeface="Calibri"/>
                <a:cs typeface="Calibri"/>
              </a:rPr>
              <a:t> </a:t>
            </a:r>
            <a:r>
              <a:rPr lang="en-US" i="1" err="1">
                <a:latin typeface="Calibri"/>
                <a:ea typeface="Calibri"/>
                <a:cs typeface="Calibri"/>
              </a:rPr>
              <a:t>до</a:t>
            </a:r>
            <a:r>
              <a:rPr lang="en-US" i="1">
                <a:latin typeface="Calibri"/>
                <a:ea typeface="Calibri"/>
                <a:cs typeface="Calibri"/>
              </a:rPr>
              <a:t> </a:t>
            </a:r>
            <a:r>
              <a:rPr lang="en-US" i="1" err="1">
                <a:latin typeface="Calibri"/>
                <a:ea typeface="Calibri"/>
                <a:cs typeface="Calibri"/>
              </a:rPr>
              <a:t>зими</a:t>
            </a:r>
            <a:endParaRPr lang="en-US" i="1" err="1">
              <a:ea typeface="Calibri" panose="020F0502020204030204" pitchFamily="34" charset="0"/>
              <a:cs typeface="Calibri" panose="020F0502020204030204" pitchFamily="34" charset="0"/>
            </a:endParaRPr>
          </a:p>
        </p:txBody>
      </p:sp>
      <p:pic>
        <p:nvPicPr>
          <p:cNvPr id="12" name="Picture 11" descr="A qr code with black squares&#10;&#10;AI-generated content may be incorrect.">
            <a:extLst>
              <a:ext uri="{FF2B5EF4-FFF2-40B4-BE49-F238E27FC236}">
                <a16:creationId xmlns:a16="http://schemas.microsoft.com/office/drawing/2014/main" id="{967DA41E-10C2-B4D4-5458-E509009BE1B2}"/>
              </a:ext>
            </a:extLst>
          </p:cNvPr>
          <p:cNvPicPr>
            <a:picLocks noChangeAspect="1"/>
          </p:cNvPicPr>
          <p:nvPr/>
        </p:nvPicPr>
        <p:blipFill>
          <a:blip r:embed="rId4"/>
          <a:stretch>
            <a:fillRect/>
          </a:stretch>
        </p:blipFill>
        <p:spPr>
          <a:xfrm>
            <a:off x="139272" y="5263562"/>
            <a:ext cx="1296681" cy="1070963"/>
          </a:xfrm>
          <a:prstGeom prst="rect">
            <a:avLst/>
          </a:prstGeom>
        </p:spPr>
      </p:pic>
      <p:sp>
        <p:nvSpPr>
          <p:cNvPr id="13" name="TextBox 12">
            <a:extLst>
              <a:ext uri="{FF2B5EF4-FFF2-40B4-BE49-F238E27FC236}">
                <a16:creationId xmlns:a16="http://schemas.microsoft.com/office/drawing/2014/main" id="{2838FFF5-1338-2FFE-929B-544A7ACED1CD}"/>
              </a:ext>
            </a:extLst>
          </p:cNvPr>
          <p:cNvSpPr txBox="1"/>
          <p:nvPr/>
        </p:nvSpPr>
        <p:spPr>
          <a:xfrm>
            <a:off x="1484773" y="5465736"/>
            <a:ext cx="73555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ea typeface="Calibri"/>
                <a:cs typeface="Calibri"/>
              </a:rPr>
              <a:t>The instruction how to add information regarding winterization 25-26/</a:t>
            </a:r>
            <a:br>
              <a:rPr lang="en-US" sz="1600">
                <a:latin typeface="Calibri"/>
                <a:ea typeface="Calibri"/>
                <a:cs typeface="Calibri"/>
              </a:rPr>
            </a:br>
            <a:r>
              <a:rPr lang="en-US" sz="1600" i="1" err="1">
                <a:latin typeface="Calibri"/>
                <a:ea typeface="Calibri"/>
                <a:cs typeface="Calibri"/>
              </a:rPr>
              <a:t>Інструкція</a:t>
            </a:r>
            <a:r>
              <a:rPr lang="en-US" sz="1600" i="1">
                <a:latin typeface="Calibri"/>
                <a:ea typeface="Calibri"/>
                <a:cs typeface="Calibri"/>
              </a:rPr>
              <a:t>, </a:t>
            </a:r>
            <a:r>
              <a:rPr lang="en-US" sz="1600" i="1" err="1">
                <a:latin typeface="Calibri"/>
                <a:ea typeface="Calibri"/>
                <a:cs typeface="Calibri"/>
              </a:rPr>
              <a:t>як</a:t>
            </a:r>
            <a:r>
              <a:rPr lang="en-US" sz="1600" i="1">
                <a:latin typeface="Calibri"/>
                <a:ea typeface="Calibri"/>
                <a:cs typeface="Calibri"/>
              </a:rPr>
              <a:t> </a:t>
            </a:r>
            <a:r>
              <a:rPr lang="en-US" sz="1600" i="1" err="1">
                <a:latin typeface="Calibri"/>
                <a:ea typeface="Calibri"/>
                <a:cs typeface="Calibri"/>
              </a:rPr>
              <a:t>надати</a:t>
            </a:r>
            <a:r>
              <a:rPr lang="en-US" sz="1600" i="1">
                <a:latin typeface="Calibri"/>
                <a:ea typeface="Calibri"/>
                <a:cs typeface="Calibri"/>
              </a:rPr>
              <a:t> </a:t>
            </a:r>
            <a:r>
              <a:rPr lang="en-US" sz="1600" i="1" err="1">
                <a:latin typeface="Calibri"/>
                <a:ea typeface="Calibri"/>
                <a:cs typeface="Calibri"/>
              </a:rPr>
              <a:t>інформацію</a:t>
            </a:r>
            <a:r>
              <a:rPr lang="en-US" sz="1600" i="1">
                <a:latin typeface="Calibri"/>
                <a:ea typeface="Calibri"/>
                <a:cs typeface="Calibri"/>
              </a:rPr>
              <a:t>, </a:t>
            </a:r>
            <a:r>
              <a:rPr lang="en-US" sz="1600" i="1" err="1">
                <a:latin typeface="Calibri"/>
                <a:ea typeface="Calibri"/>
                <a:cs typeface="Calibri"/>
              </a:rPr>
              <a:t>щодо</a:t>
            </a:r>
            <a:r>
              <a:rPr lang="en-US" sz="1600" i="1">
                <a:latin typeface="Calibri"/>
                <a:ea typeface="Calibri"/>
                <a:cs typeface="Calibri"/>
              </a:rPr>
              <a:t> </a:t>
            </a:r>
            <a:r>
              <a:rPr lang="en-US" sz="1600" i="1" err="1">
                <a:latin typeface="Calibri"/>
                <a:ea typeface="Calibri"/>
                <a:cs typeface="Calibri"/>
              </a:rPr>
              <a:t>підготовки</a:t>
            </a:r>
            <a:r>
              <a:rPr lang="en-US" sz="1600" i="1">
                <a:latin typeface="Calibri"/>
                <a:ea typeface="Calibri"/>
                <a:cs typeface="Calibri"/>
              </a:rPr>
              <a:t> </a:t>
            </a:r>
            <a:r>
              <a:rPr lang="en-US" sz="1600" i="1" err="1">
                <a:latin typeface="Calibri"/>
                <a:ea typeface="Calibri"/>
                <a:cs typeface="Calibri"/>
              </a:rPr>
              <a:t>до</a:t>
            </a:r>
            <a:r>
              <a:rPr lang="en-US" sz="1600" i="1">
                <a:latin typeface="Calibri"/>
                <a:ea typeface="Calibri"/>
                <a:cs typeface="Calibri"/>
              </a:rPr>
              <a:t> </a:t>
            </a:r>
            <a:r>
              <a:rPr lang="en-US" sz="1600" i="1" err="1">
                <a:latin typeface="Calibri"/>
                <a:ea typeface="Calibri"/>
                <a:cs typeface="Calibri"/>
              </a:rPr>
              <a:t>зими</a:t>
            </a:r>
            <a:endParaRPr lang="en-US" sz="1600" i="1" err="1"/>
          </a:p>
        </p:txBody>
      </p:sp>
    </p:spTree>
    <p:extLst>
      <p:ext uri="{BB962C8B-B14F-4D97-AF65-F5344CB8AC3E}">
        <p14:creationId xmlns:p14="http://schemas.microsoft.com/office/powerpoint/2010/main" val="2803636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A5-4A36-BF59-2E30-2AF4EBBC4F05}"/>
              </a:ext>
            </a:extLst>
          </p:cNvPr>
          <p:cNvSpPr>
            <a:spLocks noGrp="1"/>
          </p:cNvSpPr>
          <p:nvPr>
            <p:ph type="title"/>
          </p:nvPr>
        </p:nvSpPr>
        <p:spPr>
          <a:xfrm>
            <a:off x="457200" y="274638"/>
            <a:ext cx="8229600" cy="154578"/>
          </a:xfrm>
        </p:spPr>
        <p:txBody>
          <a:bodyPr/>
          <a:lstStyle/>
          <a:p>
            <a:r>
              <a:rPr lang="en-US" sz="2000">
                <a:latin typeface="Verdana"/>
                <a:ea typeface="Verdana"/>
              </a:rPr>
              <a:t>Master </a:t>
            </a:r>
            <a:r>
              <a:rPr lang="en-US" sz="2000" err="1">
                <a:latin typeface="Verdana"/>
                <a:ea typeface="Verdana"/>
              </a:rPr>
              <a:t>DataBase</a:t>
            </a:r>
            <a:r>
              <a:rPr lang="en-US" sz="2000">
                <a:latin typeface="Verdana"/>
                <a:ea typeface="Verdana"/>
              </a:rPr>
              <a:t>/</a:t>
            </a:r>
            <a:r>
              <a:rPr lang="en-US" sz="2000" err="1">
                <a:latin typeface="Verdana"/>
                <a:ea typeface="Verdana"/>
              </a:rPr>
              <a:t>Загальна</a:t>
            </a:r>
            <a:r>
              <a:rPr lang="en-US" sz="2000">
                <a:latin typeface="Verdana"/>
                <a:ea typeface="Verdana"/>
              </a:rPr>
              <a:t> </a:t>
            </a:r>
            <a:r>
              <a:rPr lang="en-US" sz="2000" err="1">
                <a:latin typeface="Verdana"/>
                <a:ea typeface="Verdana"/>
              </a:rPr>
              <a:t>база</a:t>
            </a:r>
            <a:r>
              <a:rPr lang="en-US" sz="2000">
                <a:latin typeface="Verdana"/>
                <a:ea typeface="Verdana"/>
              </a:rPr>
              <a:t> </a:t>
            </a:r>
            <a:r>
              <a:rPr lang="en-US" sz="2000" err="1">
                <a:latin typeface="Verdana"/>
                <a:ea typeface="Verdana"/>
              </a:rPr>
              <a:t>даних</a:t>
            </a:r>
            <a:endParaRPr lang="en-US" sz="2000" err="1"/>
          </a:p>
        </p:txBody>
      </p:sp>
      <p:pic>
        <p:nvPicPr>
          <p:cNvPr id="8" name="Picture 7" descr="A screenshot of a graph&#10;&#10;AI-generated content may be incorrect.">
            <a:extLst>
              <a:ext uri="{FF2B5EF4-FFF2-40B4-BE49-F238E27FC236}">
                <a16:creationId xmlns:a16="http://schemas.microsoft.com/office/drawing/2014/main" id="{D2568B5C-8BFC-61A4-0500-31A9DAF01A81}"/>
              </a:ext>
            </a:extLst>
          </p:cNvPr>
          <p:cNvPicPr>
            <a:picLocks noChangeAspect="1"/>
          </p:cNvPicPr>
          <p:nvPr/>
        </p:nvPicPr>
        <p:blipFill>
          <a:blip r:embed="rId2"/>
          <a:stretch>
            <a:fillRect/>
          </a:stretch>
        </p:blipFill>
        <p:spPr>
          <a:xfrm>
            <a:off x="165462" y="766916"/>
            <a:ext cx="8813075" cy="2868350"/>
          </a:xfrm>
          <a:prstGeom prst="rect">
            <a:avLst/>
          </a:prstGeom>
        </p:spPr>
      </p:pic>
      <p:pic>
        <p:nvPicPr>
          <p:cNvPr id="9" name="Graphic 8" descr="Snowman with solid fill">
            <a:extLst>
              <a:ext uri="{FF2B5EF4-FFF2-40B4-BE49-F238E27FC236}">
                <a16:creationId xmlns:a16="http://schemas.microsoft.com/office/drawing/2014/main" id="{53CF5005-D932-515A-401F-A3E785BC4E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3360" y="3820886"/>
            <a:ext cx="914400" cy="914400"/>
          </a:xfrm>
          <a:prstGeom prst="rect">
            <a:avLst/>
          </a:prstGeom>
        </p:spPr>
      </p:pic>
      <p:sp>
        <p:nvSpPr>
          <p:cNvPr id="12" name="TextBox 11">
            <a:extLst>
              <a:ext uri="{FF2B5EF4-FFF2-40B4-BE49-F238E27FC236}">
                <a16:creationId xmlns:a16="http://schemas.microsoft.com/office/drawing/2014/main" id="{DBB7F802-3D16-ED4E-C4A9-3F0C480A619C}"/>
              </a:ext>
            </a:extLst>
          </p:cNvPr>
          <p:cNvSpPr txBox="1"/>
          <p:nvPr/>
        </p:nvSpPr>
        <p:spPr>
          <a:xfrm>
            <a:off x="1850009" y="4913721"/>
            <a:ext cx="1355103" cy="483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5" name="TextBox 14">
            <a:extLst>
              <a:ext uri="{FF2B5EF4-FFF2-40B4-BE49-F238E27FC236}">
                <a16:creationId xmlns:a16="http://schemas.microsoft.com/office/drawing/2014/main" id="{CA87C5A3-8751-58BB-190B-6F44F701CD56}"/>
              </a:ext>
            </a:extLst>
          </p:cNvPr>
          <p:cNvSpPr txBox="1"/>
          <p:nvPr/>
        </p:nvSpPr>
        <p:spPr>
          <a:xfrm>
            <a:off x="2440330" y="4736766"/>
            <a:ext cx="4076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a:ea typeface="Calibri"/>
                <a:cs typeface="Calibri"/>
              </a:rPr>
              <a:t>12 organizations/</a:t>
            </a:r>
            <a:r>
              <a:rPr lang="en-US" err="1">
                <a:latin typeface="Calibri"/>
                <a:ea typeface="Calibri"/>
                <a:cs typeface="Calibri"/>
              </a:rPr>
              <a:t>організацій</a:t>
            </a:r>
            <a:endParaRPr lang="en-US" err="1">
              <a:ea typeface="Calibri" panose="020F0502020204030204" pitchFamily="34" charset="0"/>
              <a:cs typeface="Calibri" panose="020F0502020204030204" pitchFamily="34" charset="0"/>
            </a:endParaRPr>
          </a:p>
        </p:txBody>
      </p:sp>
      <p:pic>
        <p:nvPicPr>
          <p:cNvPr id="16" name="Graphic 15" descr="Money with solid fill">
            <a:extLst>
              <a:ext uri="{FF2B5EF4-FFF2-40B4-BE49-F238E27FC236}">
                <a16:creationId xmlns:a16="http://schemas.microsoft.com/office/drawing/2014/main" id="{ABAD1BEA-2343-79BA-40FF-793F2E5A0C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977" y="5148943"/>
            <a:ext cx="914400" cy="914400"/>
          </a:xfrm>
          <a:prstGeom prst="rect">
            <a:avLst/>
          </a:prstGeom>
        </p:spPr>
      </p:pic>
      <p:sp>
        <p:nvSpPr>
          <p:cNvPr id="17" name="TextBox 16">
            <a:extLst>
              <a:ext uri="{FF2B5EF4-FFF2-40B4-BE49-F238E27FC236}">
                <a16:creationId xmlns:a16="http://schemas.microsoft.com/office/drawing/2014/main" id="{3ABD8D3B-902F-7655-97BF-E847CC064B66}"/>
              </a:ext>
            </a:extLst>
          </p:cNvPr>
          <p:cNvSpPr txBox="1"/>
          <p:nvPr/>
        </p:nvSpPr>
        <p:spPr>
          <a:xfrm>
            <a:off x="1756774" y="5321789"/>
            <a:ext cx="15361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alibri"/>
                <a:ea typeface="Calibri"/>
                <a:cs typeface="Calibri"/>
              </a:rPr>
              <a:t>Cash </a:t>
            </a:r>
            <a:br>
              <a:rPr lang="en-US" sz="1600">
                <a:latin typeface="Calibri"/>
                <a:ea typeface="Calibri"/>
                <a:cs typeface="Calibri"/>
              </a:rPr>
            </a:br>
            <a:r>
              <a:rPr lang="en-US" sz="1600">
                <a:latin typeface="Calibri"/>
                <a:ea typeface="Calibri"/>
                <a:cs typeface="Calibri"/>
              </a:rPr>
              <a:t>10244 HHs</a:t>
            </a:r>
            <a:endParaRPr lang="en-US">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C810695-4049-DBB8-2FD3-194057F5A4FC}"/>
              </a:ext>
            </a:extLst>
          </p:cNvPr>
          <p:cNvSpPr txBox="1"/>
          <p:nvPr/>
        </p:nvSpPr>
        <p:spPr>
          <a:xfrm>
            <a:off x="7258638" y="5322058"/>
            <a:ext cx="1355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alibri"/>
                <a:ea typeface="Calibri"/>
                <a:cs typeface="Calibri"/>
              </a:rPr>
              <a:t>In-kind</a:t>
            </a:r>
            <a:br>
              <a:rPr lang="en-US" sz="1600">
                <a:latin typeface="Calibri"/>
                <a:ea typeface="Calibri"/>
                <a:cs typeface="Calibri"/>
              </a:rPr>
            </a:br>
            <a:r>
              <a:rPr lang="en-US" sz="1600">
                <a:latin typeface="Calibri"/>
                <a:ea typeface="Calibri"/>
                <a:cs typeface="Calibri"/>
              </a:rPr>
              <a:t>1668 HHs</a:t>
            </a:r>
            <a:endParaRPr lang="en-US" b="1">
              <a:ea typeface="Calibri" panose="020F0502020204030204" pitchFamily="34" charset="0"/>
              <a:cs typeface="Calibri" panose="020F0502020204030204" pitchFamily="34" charset="0"/>
            </a:endParaRPr>
          </a:p>
        </p:txBody>
      </p:sp>
      <p:pic>
        <p:nvPicPr>
          <p:cNvPr id="4" name="Graphic 3" descr="Fire with solid fill">
            <a:extLst>
              <a:ext uri="{FF2B5EF4-FFF2-40B4-BE49-F238E27FC236}">
                <a16:creationId xmlns:a16="http://schemas.microsoft.com/office/drawing/2014/main" id="{AC067871-C2C7-535F-796C-B5E0AEB30A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4194" y="5105400"/>
            <a:ext cx="914400" cy="910046"/>
          </a:xfrm>
          <a:prstGeom prst="rect">
            <a:avLst/>
          </a:prstGeom>
        </p:spPr>
      </p:pic>
    </p:spTree>
    <p:extLst>
      <p:ext uri="{BB962C8B-B14F-4D97-AF65-F5344CB8AC3E}">
        <p14:creationId xmlns:p14="http://schemas.microsoft.com/office/powerpoint/2010/main" val="320729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1960-6AFB-B445-ECA9-81FBE030C14B}"/>
              </a:ext>
            </a:extLst>
          </p:cNvPr>
          <p:cNvSpPr>
            <a:spLocks noGrp="1"/>
          </p:cNvSpPr>
          <p:nvPr>
            <p:ph type="title"/>
          </p:nvPr>
        </p:nvSpPr>
        <p:spPr>
          <a:xfrm>
            <a:off x="457200" y="2341259"/>
            <a:ext cx="7210045" cy="1846660"/>
          </a:xfrm>
        </p:spPr>
        <p:txBody>
          <a:bodyPr/>
          <a:lstStyle/>
          <a:p>
            <a:r>
              <a:rPr lang="en-GB" dirty="0"/>
              <a:t>Humanitarian Access Monitoring and Reporting Framework (AMRF)</a:t>
            </a:r>
            <a:br>
              <a:rPr lang="en-GB" dirty="0"/>
            </a:br>
            <a:r>
              <a:rPr lang="en-GB" dirty="0"/>
              <a:t>Humanitarian Notifications System (HNS)</a:t>
            </a:r>
            <a:endParaRPr lang="en-US" dirty="0"/>
          </a:p>
        </p:txBody>
      </p:sp>
      <p:sp>
        <p:nvSpPr>
          <p:cNvPr id="3" name="Text Placeholder 2">
            <a:extLst>
              <a:ext uri="{FF2B5EF4-FFF2-40B4-BE49-F238E27FC236}">
                <a16:creationId xmlns:a16="http://schemas.microsoft.com/office/drawing/2014/main" id="{E574C449-1FA7-85CF-F3D3-A53A5B934B37}"/>
              </a:ext>
            </a:extLst>
          </p:cNvPr>
          <p:cNvSpPr>
            <a:spLocks noGrp="1"/>
          </p:cNvSpPr>
          <p:nvPr>
            <p:ph type="body" sz="quarter" idx="10"/>
          </p:nvPr>
        </p:nvSpPr>
        <p:spPr>
          <a:xfrm>
            <a:off x="457200" y="4225318"/>
            <a:ext cx="4019550" cy="207749"/>
          </a:xfrm>
        </p:spPr>
        <p:txBody>
          <a:bodyPr/>
          <a:lstStyle/>
          <a:p>
            <a:r>
              <a:rPr lang="en-GB" dirty="0"/>
              <a:t>18 July 2025</a:t>
            </a:r>
            <a:endParaRPr lang="en-US" dirty="0"/>
          </a:p>
        </p:txBody>
      </p:sp>
      <p:sp>
        <p:nvSpPr>
          <p:cNvPr id="5" name="Text Placeholder 4">
            <a:extLst>
              <a:ext uri="{FF2B5EF4-FFF2-40B4-BE49-F238E27FC236}">
                <a16:creationId xmlns:a16="http://schemas.microsoft.com/office/drawing/2014/main" id="{966E799E-0243-2275-79DD-4CDD42A2605E}"/>
              </a:ext>
            </a:extLst>
          </p:cNvPr>
          <p:cNvSpPr>
            <a:spLocks noGrp="1"/>
          </p:cNvSpPr>
          <p:nvPr>
            <p:ph type="body" sz="quarter" idx="12"/>
          </p:nvPr>
        </p:nvSpPr>
        <p:spPr>
          <a:xfrm>
            <a:off x="457200" y="2055510"/>
            <a:ext cx="5422106" cy="207749"/>
          </a:xfrm>
        </p:spPr>
        <p:txBody>
          <a:bodyPr vert="horz" wrap="square" lIns="0" tIns="0" rIns="0" bIns="0" rtlCol="0" anchor="t">
            <a:spAutoFit/>
          </a:bodyPr>
          <a:lstStyle/>
          <a:p>
            <a:r>
              <a:rPr lang="en-GB" dirty="0"/>
              <a:t>FIELD BRIEFING</a:t>
            </a:r>
            <a:endParaRPr lang="en-US" dirty="0"/>
          </a:p>
        </p:txBody>
      </p:sp>
      <p:pic>
        <p:nvPicPr>
          <p:cNvPr id="6" name="Graphic 5">
            <a:extLst>
              <a:ext uri="{FF2B5EF4-FFF2-40B4-BE49-F238E27FC236}">
                <a16:creationId xmlns:a16="http://schemas.microsoft.com/office/drawing/2014/main" id="{5C723AAE-8CC0-FC88-F95C-A783C876C19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6247" y="5157192"/>
            <a:ext cx="1918619" cy="459000"/>
          </a:xfrm>
          <a:prstGeom prst="rect">
            <a:avLst/>
          </a:prstGeom>
        </p:spPr>
      </p:pic>
    </p:spTree>
    <p:extLst>
      <p:ext uri="{BB962C8B-B14F-4D97-AF65-F5344CB8AC3E}">
        <p14:creationId xmlns:p14="http://schemas.microsoft.com/office/powerpoint/2010/main" val="974902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ipboard with check marks and a check mark&#10;&#10;AI-generated content may be incorrect.">
            <a:extLst>
              <a:ext uri="{FF2B5EF4-FFF2-40B4-BE49-F238E27FC236}">
                <a16:creationId xmlns:a16="http://schemas.microsoft.com/office/drawing/2014/main" id="{655E51BE-3D69-52FC-147E-38C5FBAF9B2B}"/>
              </a:ext>
            </a:extLst>
          </p:cNvPr>
          <p:cNvPicPr>
            <a:picLocks noChangeAspect="1"/>
          </p:cNvPicPr>
          <p:nvPr/>
        </p:nvPicPr>
        <p:blipFill>
          <a:blip r:embed="rId2"/>
          <a:srcRect l="4580" r="191" b="2052"/>
          <a:stretch>
            <a:fillRect/>
          </a:stretch>
        </p:blipFill>
        <p:spPr>
          <a:xfrm>
            <a:off x="6124784" y="761998"/>
            <a:ext cx="2171875" cy="2286002"/>
          </a:xfrm>
          <a:prstGeom prst="rect">
            <a:avLst/>
          </a:prstGeom>
          <a:ln>
            <a:noFill/>
          </a:ln>
          <a:effectLst>
            <a:softEdge rad="112500"/>
          </a:effectLst>
        </p:spPr>
      </p:pic>
      <p:sp>
        <p:nvSpPr>
          <p:cNvPr id="2" name="Title 1">
            <a:extLst>
              <a:ext uri="{FF2B5EF4-FFF2-40B4-BE49-F238E27FC236}">
                <a16:creationId xmlns:a16="http://schemas.microsoft.com/office/drawing/2014/main" id="{90A07AEE-6DD1-FD30-3483-11F517E86102}"/>
              </a:ext>
            </a:extLst>
          </p:cNvPr>
          <p:cNvSpPr>
            <a:spLocks noGrp="1"/>
          </p:cNvSpPr>
          <p:nvPr>
            <p:ph type="title"/>
          </p:nvPr>
        </p:nvSpPr>
        <p:spPr>
          <a:xfrm>
            <a:off x="531223" y="226741"/>
            <a:ext cx="8229600" cy="389709"/>
          </a:xfrm>
        </p:spPr>
        <p:txBody>
          <a:bodyPr/>
          <a:lstStyle/>
          <a:p>
            <a:r>
              <a:rPr lang="en-US" sz="1800">
                <a:solidFill>
                  <a:srgbClr val="000000"/>
                </a:solidFill>
                <a:latin typeface="Arial"/>
                <a:ea typeface="Calibri"/>
                <a:cs typeface="Calibri"/>
              </a:rPr>
              <a:t>Upcoming updates Related to Winterization/</a:t>
            </a:r>
            <a:r>
              <a:rPr lang="en-US" sz="1800" err="1">
                <a:solidFill>
                  <a:srgbClr val="000000"/>
                </a:solidFill>
                <a:latin typeface="Arial"/>
                <a:ea typeface="Verdana"/>
                <a:cs typeface="Calibri"/>
              </a:rPr>
              <a:t>Майбутні</a:t>
            </a:r>
            <a:r>
              <a:rPr lang="en-US" sz="1800">
                <a:solidFill>
                  <a:srgbClr val="000000"/>
                </a:solidFill>
                <a:latin typeface="Arial"/>
                <a:ea typeface="Verdana"/>
                <a:cs typeface="Calibri"/>
              </a:rPr>
              <a:t> оновлення, </a:t>
            </a:r>
            <a:r>
              <a:rPr lang="en-US" sz="1800" err="1">
                <a:solidFill>
                  <a:srgbClr val="000000"/>
                </a:solidFill>
                <a:latin typeface="Arial"/>
                <a:ea typeface="Verdana"/>
                <a:cs typeface="Calibri"/>
              </a:rPr>
              <a:t>пов'язані</a:t>
            </a:r>
            <a:r>
              <a:rPr lang="en-US" sz="1800">
                <a:solidFill>
                  <a:srgbClr val="000000"/>
                </a:solidFill>
                <a:latin typeface="Arial"/>
                <a:ea typeface="Verdana"/>
                <a:cs typeface="Calibri"/>
              </a:rPr>
              <a:t> з </a:t>
            </a:r>
            <a:r>
              <a:rPr lang="en-US" sz="1800" err="1">
                <a:solidFill>
                  <a:srgbClr val="000000"/>
                </a:solidFill>
                <a:latin typeface="Arial"/>
                <a:ea typeface="Verdana"/>
                <a:cs typeface="Calibri"/>
              </a:rPr>
              <a:t>підготовкою</a:t>
            </a:r>
            <a:r>
              <a:rPr lang="en-US" sz="1800">
                <a:solidFill>
                  <a:srgbClr val="000000"/>
                </a:solidFill>
                <a:latin typeface="Arial"/>
                <a:ea typeface="Verdana"/>
                <a:cs typeface="Calibri"/>
              </a:rPr>
              <a:t> </a:t>
            </a:r>
            <a:r>
              <a:rPr lang="en-US" sz="1800" err="1">
                <a:solidFill>
                  <a:srgbClr val="000000"/>
                </a:solidFill>
                <a:latin typeface="Arial"/>
                <a:ea typeface="Verdana"/>
                <a:cs typeface="Calibri"/>
              </a:rPr>
              <a:t>до</a:t>
            </a:r>
            <a:r>
              <a:rPr lang="en-US" sz="1800">
                <a:solidFill>
                  <a:srgbClr val="000000"/>
                </a:solidFill>
                <a:latin typeface="Arial"/>
                <a:ea typeface="Verdana"/>
                <a:cs typeface="Calibri"/>
              </a:rPr>
              <a:t> </a:t>
            </a:r>
            <a:r>
              <a:rPr lang="en-US" sz="1800" err="1">
                <a:solidFill>
                  <a:srgbClr val="000000"/>
                </a:solidFill>
                <a:latin typeface="Arial"/>
                <a:ea typeface="Verdana"/>
                <a:cs typeface="Calibri"/>
              </a:rPr>
              <a:t>зими</a:t>
            </a:r>
            <a:r>
              <a:rPr lang="en-US" sz="1400">
                <a:solidFill>
                  <a:srgbClr val="000000"/>
                </a:solidFill>
                <a:latin typeface="Arial"/>
                <a:ea typeface="Verdana"/>
                <a:cs typeface="Calibri"/>
              </a:rPr>
              <a:t>:</a:t>
            </a:r>
            <a:endParaRPr lang="en-US">
              <a:latin typeface="Arial"/>
            </a:endParaRPr>
          </a:p>
        </p:txBody>
      </p:sp>
      <p:sp>
        <p:nvSpPr>
          <p:cNvPr id="4" name="Content Placeholder 3">
            <a:extLst>
              <a:ext uri="{FF2B5EF4-FFF2-40B4-BE49-F238E27FC236}">
                <a16:creationId xmlns:a16="http://schemas.microsoft.com/office/drawing/2014/main" id="{92EA16A2-AD85-9E8D-BD47-50FA7316E3E1}"/>
              </a:ext>
            </a:extLst>
          </p:cNvPr>
          <p:cNvSpPr>
            <a:spLocks noGrp="1"/>
          </p:cNvSpPr>
          <p:nvPr>
            <p:ph sz="half" idx="2"/>
          </p:nvPr>
        </p:nvSpPr>
        <p:spPr>
          <a:xfrm>
            <a:off x="47309" y="764088"/>
            <a:ext cx="4549637" cy="3324269"/>
          </a:xfrm>
        </p:spPr>
        <p:txBody>
          <a:bodyPr/>
          <a:lstStyle/>
          <a:p>
            <a:pPr marL="0" indent="0">
              <a:buNone/>
            </a:pPr>
            <a:endParaRPr lang="en-US" sz="1400" b="1">
              <a:ea typeface="Calibri"/>
              <a:cs typeface="Calibri"/>
            </a:endParaRPr>
          </a:p>
          <a:p>
            <a:r>
              <a:rPr lang="en-US" sz="1400">
                <a:ea typeface="+mn-lt"/>
                <a:cs typeface="+mn-lt"/>
              </a:rPr>
              <a:t>Integration of WA (Winterization Activities) into the Master Database</a:t>
            </a:r>
            <a:endParaRPr lang="en-US" sz="1400">
              <a:ea typeface="Calibri"/>
              <a:cs typeface="Calibri"/>
            </a:endParaRPr>
          </a:p>
          <a:p>
            <a:r>
              <a:rPr lang="en-US" sz="1400">
                <a:ea typeface="+mn-lt"/>
                <a:cs typeface="+mn-lt"/>
              </a:rPr>
              <a:t>Inclusion of cash for utilities plans in Kharkiv Oblast, compared to the identified needs, into the Master Database</a:t>
            </a:r>
            <a:endParaRPr lang="en-US" sz="1400">
              <a:ea typeface="Calibri"/>
              <a:cs typeface="Calibri"/>
            </a:endParaRPr>
          </a:p>
          <a:p>
            <a:r>
              <a:rPr lang="en-US" sz="1400">
                <a:ea typeface="+mn-lt"/>
                <a:cs typeface="+mn-lt"/>
              </a:rPr>
              <a:t>Update of solid fuel needs (both cash and in-kind modalities) based on data from the Oblast Administration (OVA)</a:t>
            </a:r>
            <a:endParaRPr lang="en-US" sz="1400">
              <a:ea typeface="Calibri"/>
              <a:cs typeface="Calibri"/>
            </a:endParaRPr>
          </a:p>
          <a:p>
            <a:r>
              <a:rPr lang="en-US" sz="1400">
                <a:ea typeface="+mn-lt"/>
                <a:cs typeface="+mn-lt"/>
              </a:rPr>
              <a:t>Development of a mechanism for continuous updates from </a:t>
            </a:r>
            <a:r>
              <a:rPr lang="en-US" sz="1400" err="1">
                <a:ea typeface="+mn-lt"/>
                <a:cs typeface="+mn-lt"/>
              </a:rPr>
              <a:t>hromadas</a:t>
            </a:r>
            <a:r>
              <a:rPr lang="en-US" sz="1400">
                <a:ea typeface="+mn-lt"/>
                <a:cs typeface="+mn-lt"/>
              </a:rPr>
              <a:t> regarding solid fuel needs</a:t>
            </a:r>
            <a:endParaRPr lang="en-US" sz="1400">
              <a:ea typeface="Calibri"/>
              <a:cs typeface="Calibri"/>
            </a:endParaRPr>
          </a:p>
          <a:p>
            <a:r>
              <a:rPr lang="en-US" sz="1400">
                <a:ea typeface="+mn-lt"/>
                <a:cs typeface="+mn-lt"/>
              </a:rPr>
              <a:t>Launch of a dashboard tracking progress on Winter Energy (WE) and Winterization Activities (WA)</a:t>
            </a:r>
            <a:endParaRPr lang="en-US" sz="1400">
              <a:ea typeface="Calibri"/>
              <a:cs typeface="Calibri"/>
            </a:endParaRPr>
          </a:p>
          <a:p>
            <a:r>
              <a:rPr lang="en-US" sz="1400">
                <a:ea typeface="+mn-lt"/>
                <a:cs typeface="+mn-lt"/>
              </a:rPr>
              <a:t>Updates to the Post-Distribution Monitoring (PDM) tool</a:t>
            </a:r>
            <a:endParaRPr lang="en-US" sz="1400">
              <a:ea typeface="Calibri"/>
              <a:cs typeface="Calibri"/>
            </a:endParaRPr>
          </a:p>
          <a:p>
            <a:endParaRPr lang="en-US">
              <a:ea typeface="Calibri"/>
              <a:cs typeface="Calibri"/>
            </a:endParaRPr>
          </a:p>
        </p:txBody>
      </p:sp>
      <p:sp>
        <p:nvSpPr>
          <p:cNvPr id="6" name="Content Placeholder 5">
            <a:extLst>
              <a:ext uri="{FF2B5EF4-FFF2-40B4-BE49-F238E27FC236}">
                <a16:creationId xmlns:a16="http://schemas.microsoft.com/office/drawing/2014/main" id="{7439C5FA-D111-94A5-E5AB-A58608C013B5}"/>
              </a:ext>
            </a:extLst>
          </p:cNvPr>
          <p:cNvSpPr>
            <a:spLocks noGrp="1"/>
          </p:cNvSpPr>
          <p:nvPr>
            <p:ph sz="quarter" idx="4"/>
          </p:nvPr>
        </p:nvSpPr>
        <p:spPr>
          <a:xfrm>
            <a:off x="4645025" y="3315697"/>
            <a:ext cx="4464139" cy="3211060"/>
          </a:xfrm>
        </p:spPr>
        <p:txBody>
          <a:bodyPr/>
          <a:lstStyle/>
          <a:p>
            <a:pPr>
              <a:spcBef>
                <a:spcPts val="20"/>
              </a:spcBef>
            </a:pPr>
            <a:r>
              <a:rPr lang="en-US" sz="1400" err="1">
                <a:ea typeface="Calibri"/>
                <a:cs typeface="Calibri"/>
              </a:rPr>
              <a:t>Інтеграція</a:t>
            </a:r>
            <a:r>
              <a:rPr lang="en-US" sz="1400">
                <a:ea typeface="Calibri"/>
                <a:cs typeface="Calibri"/>
              </a:rPr>
              <a:t> </a:t>
            </a:r>
            <a:r>
              <a:rPr lang="en-US" sz="1400" err="1">
                <a:ea typeface="Calibri"/>
                <a:cs typeface="Calibri"/>
              </a:rPr>
              <a:t>Зимових</a:t>
            </a:r>
            <a:r>
              <a:rPr lang="en-US" sz="1400">
                <a:ea typeface="Calibri"/>
                <a:cs typeface="Calibri"/>
              </a:rPr>
              <a:t> </a:t>
            </a:r>
            <a:r>
              <a:rPr lang="en-US" sz="1400" err="1">
                <a:ea typeface="Calibri"/>
                <a:cs typeface="Calibri"/>
              </a:rPr>
              <a:t>фктивностей</a:t>
            </a:r>
            <a:r>
              <a:rPr lang="en-US" sz="1400">
                <a:ea typeface="Calibri"/>
                <a:cs typeface="Calibri"/>
              </a:rPr>
              <a:t> </a:t>
            </a:r>
            <a:r>
              <a:rPr lang="en-US" sz="1400" err="1">
                <a:ea typeface="Calibri"/>
                <a:cs typeface="Calibri"/>
              </a:rPr>
              <a:t>до</a:t>
            </a:r>
            <a:r>
              <a:rPr lang="en-US" sz="1400">
                <a:ea typeface="Calibri"/>
                <a:cs typeface="Calibri"/>
              </a:rPr>
              <a:t> </a:t>
            </a:r>
            <a:r>
              <a:rPr lang="en-US" sz="1400" err="1">
                <a:ea typeface="Calibri"/>
                <a:cs typeface="Calibri"/>
              </a:rPr>
              <a:t>Загальної</a:t>
            </a:r>
            <a:r>
              <a:rPr lang="en-US" sz="1400">
                <a:ea typeface="Calibri"/>
                <a:cs typeface="Calibri"/>
              </a:rPr>
              <a:t> </a:t>
            </a:r>
            <a:r>
              <a:rPr lang="en-US" sz="1400" err="1">
                <a:ea typeface="Calibri"/>
                <a:cs typeface="Calibri"/>
              </a:rPr>
              <a:t>бази</a:t>
            </a:r>
            <a:r>
              <a:rPr lang="en-US" sz="1400">
                <a:ea typeface="Calibri"/>
                <a:cs typeface="Calibri"/>
              </a:rPr>
              <a:t> </a:t>
            </a:r>
            <a:r>
              <a:rPr lang="en-US" sz="1400" err="1">
                <a:ea typeface="Calibri"/>
                <a:cs typeface="Calibri"/>
              </a:rPr>
              <a:t>даних</a:t>
            </a:r>
            <a:endParaRPr lang="en-US" sz="1400">
              <a:ea typeface="Calibri"/>
              <a:cs typeface="Calibri"/>
            </a:endParaRPr>
          </a:p>
          <a:p>
            <a:pPr>
              <a:spcBef>
                <a:spcPts val="20"/>
              </a:spcBef>
            </a:pPr>
            <a:r>
              <a:rPr lang="en-US" sz="1400" err="1">
                <a:ea typeface="Calibri"/>
                <a:cs typeface="Calibri"/>
              </a:rPr>
              <a:t>Включення</a:t>
            </a:r>
            <a:r>
              <a:rPr lang="en-US" sz="1400">
                <a:ea typeface="Calibri"/>
                <a:cs typeface="Calibri"/>
              </a:rPr>
              <a:t> </a:t>
            </a:r>
            <a:r>
              <a:rPr lang="en-US" sz="1400" err="1">
                <a:ea typeface="Calibri"/>
                <a:cs typeface="Calibri"/>
              </a:rPr>
              <a:t>планів</a:t>
            </a:r>
            <a:r>
              <a:rPr lang="en-US" sz="1400">
                <a:ea typeface="Calibri"/>
                <a:cs typeface="Calibri"/>
              </a:rPr>
              <a:t> </a:t>
            </a:r>
            <a:r>
              <a:rPr lang="en-US" sz="1400" err="1">
                <a:ea typeface="Calibri"/>
                <a:cs typeface="Calibri"/>
              </a:rPr>
              <a:t>щодо</a:t>
            </a:r>
            <a:r>
              <a:rPr lang="en-US" sz="1400">
                <a:ea typeface="Calibri"/>
                <a:cs typeface="Calibri"/>
              </a:rPr>
              <a:t> </a:t>
            </a:r>
            <a:r>
              <a:rPr lang="en-US" sz="1400" err="1">
                <a:ea typeface="Calibri"/>
                <a:cs typeface="Calibri"/>
              </a:rPr>
              <a:t>надання</a:t>
            </a:r>
            <a:r>
              <a:rPr lang="en-US" sz="1400">
                <a:ea typeface="Calibri"/>
                <a:cs typeface="Calibri"/>
              </a:rPr>
              <a:t> </a:t>
            </a:r>
            <a:r>
              <a:rPr lang="en-US" sz="1400" err="1">
                <a:ea typeface="Calibri"/>
                <a:cs typeface="Calibri"/>
              </a:rPr>
              <a:t>комунальних</a:t>
            </a:r>
            <a:r>
              <a:rPr lang="en-US" sz="1400">
                <a:ea typeface="Calibri"/>
                <a:cs typeface="Calibri"/>
              </a:rPr>
              <a:t> </a:t>
            </a:r>
            <a:r>
              <a:rPr lang="en-US" sz="1400" err="1">
                <a:ea typeface="Calibri"/>
                <a:cs typeface="Calibri"/>
              </a:rPr>
              <a:t>послуг</a:t>
            </a:r>
            <a:r>
              <a:rPr lang="en-US" sz="1400">
                <a:ea typeface="Calibri"/>
                <a:cs typeface="Calibri"/>
              </a:rPr>
              <a:t> у </a:t>
            </a:r>
            <a:r>
              <a:rPr lang="en-US" sz="1400" err="1">
                <a:ea typeface="Calibri"/>
                <a:cs typeface="Calibri"/>
              </a:rPr>
              <a:t>Харківській</a:t>
            </a:r>
            <a:r>
              <a:rPr lang="en-US" sz="1400">
                <a:ea typeface="Calibri"/>
                <a:cs typeface="Calibri"/>
              </a:rPr>
              <a:t> </a:t>
            </a:r>
            <a:r>
              <a:rPr lang="en-US" sz="1400" err="1">
                <a:ea typeface="Calibri"/>
                <a:cs typeface="Calibri"/>
              </a:rPr>
              <a:t>області</a:t>
            </a:r>
            <a:r>
              <a:rPr lang="en-US" sz="1400">
                <a:ea typeface="Calibri"/>
                <a:cs typeface="Calibri"/>
              </a:rPr>
              <a:t> </a:t>
            </a:r>
            <a:r>
              <a:rPr lang="en-US" sz="1400" err="1">
                <a:ea typeface="Calibri"/>
                <a:cs typeface="Calibri"/>
              </a:rPr>
              <a:t>порівняно</a:t>
            </a:r>
            <a:r>
              <a:rPr lang="en-US" sz="1400">
                <a:ea typeface="Calibri"/>
                <a:cs typeface="Calibri"/>
              </a:rPr>
              <a:t> з </a:t>
            </a:r>
            <a:r>
              <a:rPr lang="en-US" sz="1400" err="1">
                <a:ea typeface="Calibri"/>
                <a:cs typeface="Calibri"/>
              </a:rPr>
              <a:t>визначеними</a:t>
            </a:r>
            <a:r>
              <a:rPr lang="en-US" sz="1400">
                <a:ea typeface="Calibri"/>
                <a:cs typeface="Calibri"/>
              </a:rPr>
              <a:t> </a:t>
            </a:r>
            <a:r>
              <a:rPr lang="en-US" sz="1400" err="1">
                <a:ea typeface="Calibri"/>
                <a:cs typeface="Calibri"/>
              </a:rPr>
              <a:t>потребами</a:t>
            </a:r>
            <a:r>
              <a:rPr lang="en-US" sz="1400">
                <a:ea typeface="Calibri"/>
                <a:cs typeface="Calibri"/>
              </a:rPr>
              <a:t> </a:t>
            </a:r>
            <a:r>
              <a:rPr lang="en-US" sz="1400" err="1">
                <a:ea typeface="Calibri"/>
                <a:cs typeface="Calibri"/>
              </a:rPr>
              <a:t>до</a:t>
            </a:r>
            <a:r>
              <a:rPr lang="en-US" sz="1400">
                <a:ea typeface="Calibri"/>
                <a:cs typeface="Calibri"/>
              </a:rPr>
              <a:t> </a:t>
            </a:r>
            <a:r>
              <a:rPr lang="en-US" sz="1400" err="1">
                <a:ea typeface="Calibri"/>
                <a:cs typeface="Calibri"/>
              </a:rPr>
              <a:t>бази</a:t>
            </a:r>
            <a:r>
              <a:rPr lang="en-US" sz="1400">
                <a:ea typeface="Calibri"/>
                <a:cs typeface="Calibri"/>
              </a:rPr>
              <a:t> </a:t>
            </a:r>
            <a:r>
              <a:rPr lang="en-US" sz="1400" err="1">
                <a:ea typeface="Calibri"/>
                <a:cs typeface="Calibri"/>
              </a:rPr>
              <a:t>даних</a:t>
            </a:r>
            <a:endParaRPr lang="en-US" sz="1400">
              <a:ea typeface="Calibri"/>
              <a:cs typeface="Calibri"/>
            </a:endParaRPr>
          </a:p>
          <a:p>
            <a:pPr>
              <a:spcBef>
                <a:spcPts val="20"/>
              </a:spcBef>
            </a:pPr>
            <a:r>
              <a:rPr lang="en-US" sz="1400" err="1">
                <a:ea typeface="Calibri"/>
                <a:cs typeface="Calibri"/>
              </a:rPr>
              <a:t>Оновлення</a:t>
            </a:r>
            <a:r>
              <a:rPr lang="en-US" sz="1400">
                <a:ea typeface="Calibri"/>
                <a:cs typeface="Calibri"/>
              </a:rPr>
              <a:t> </a:t>
            </a:r>
            <a:r>
              <a:rPr lang="en-US" sz="1400" err="1">
                <a:ea typeface="Calibri"/>
                <a:cs typeface="Calibri"/>
              </a:rPr>
              <a:t>потреб</a:t>
            </a:r>
            <a:r>
              <a:rPr lang="en-US" sz="1400">
                <a:ea typeface="Calibri"/>
                <a:cs typeface="Calibri"/>
              </a:rPr>
              <a:t> у </a:t>
            </a:r>
            <a:r>
              <a:rPr lang="en-US" sz="1400" err="1">
                <a:ea typeface="Calibri"/>
                <a:cs typeface="Calibri"/>
              </a:rPr>
              <a:t>твердому</a:t>
            </a:r>
            <a:r>
              <a:rPr lang="en-US" sz="1400">
                <a:ea typeface="Calibri"/>
                <a:cs typeface="Calibri"/>
              </a:rPr>
              <a:t> </a:t>
            </a:r>
            <a:r>
              <a:rPr lang="en-US" sz="1400" err="1">
                <a:ea typeface="Calibri"/>
                <a:cs typeface="Calibri"/>
              </a:rPr>
              <a:t>паливі</a:t>
            </a:r>
            <a:r>
              <a:rPr lang="en-US" sz="1400">
                <a:ea typeface="Calibri"/>
                <a:cs typeface="Calibri"/>
              </a:rPr>
              <a:t> (</a:t>
            </a:r>
            <a:r>
              <a:rPr lang="en-US" sz="1400" err="1">
                <a:ea typeface="Calibri"/>
                <a:cs typeface="Calibri"/>
              </a:rPr>
              <a:t>як</a:t>
            </a:r>
            <a:r>
              <a:rPr lang="en-US" sz="1400">
                <a:ea typeface="Calibri"/>
                <a:cs typeface="Calibri"/>
              </a:rPr>
              <a:t> у </a:t>
            </a:r>
            <a:r>
              <a:rPr lang="en-US" sz="1400" err="1">
                <a:ea typeface="Calibri"/>
                <a:cs typeface="Calibri"/>
              </a:rPr>
              <a:t>грошовій</a:t>
            </a:r>
            <a:r>
              <a:rPr lang="en-US" sz="1400">
                <a:ea typeface="Calibri"/>
                <a:cs typeface="Calibri"/>
              </a:rPr>
              <a:t>, </a:t>
            </a:r>
            <a:r>
              <a:rPr lang="en-US" sz="1400" err="1">
                <a:ea typeface="Calibri"/>
                <a:cs typeface="Calibri"/>
              </a:rPr>
              <a:t>так</a:t>
            </a:r>
            <a:r>
              <a:rPr lang="en-US" sz="1400">
                <a:ea typeface="Calibri"/>
                <a:cs typeface="Calibri"/>
              </a:rPr>
              <a:t> і в </a:t>
            </a:r>
            <a:r>
              <a:rPr lang="en-US" sz="1400" err="1">
                <a:ea typeface="Calibri"/>
                <a:cs typeface="Calibri"/>
              </a:rPr>
              <a:t>натуральній</a:t>
            </a:r>
            <a:r>
              <a:rPr lang="en-US" sz="1400">
                <a:ea typeface="Calibri"/>
                <a:cs typeface="Calibri"/>
              </a:rPr>
              <a:t> </a:t>
            </a:r>
            <a:r>
              <a:rPr lang="en-US" sz="1400" err="1">
                <a:ea typeface="Calibri"/>
                <a:cs typeface="Calibri"/>
              </a:rPr>
              <a:t>формі</a:t>
            </a:r>
            <a:r>
              <a:rPr lang="en-US" sz="1400">
                <a:ea typeface="Calibri"/>
                <a:cs typeface="Calibri"/>
              </a:rPr>
              <a:t>) </a:t>
            </a:r>
            <a:r>
              <a:rPr lang="en-US" sz="1400" err="1">
                <a:ea typeface="Calibri"/>
                <a:cs typeface="Calibri"/>
              </a:rPr>
              <a:t>на</a:t>
            </a:r>
            <a:r>
              <a:rPr lang="en-US" sz="1400">
                <a:ea typeface="Calibri"/>
                <a:cs typeface="Calibri"/>
              </a:rPr>
              <a:t> </a:t>
            </a:r>
            <a:r>
              <a:rPr lang="en-US" sz="1400" err="1">
                <a:ea typeface="Calibri"/>
                <a:cs typeface="Calibri"/>
              </a:rPr>
              <a:t>основі</a:t>
            </a:r>
            <a:r>
              <a:rPr lang="en-US" sz="1400">
                <a:ea typeface="Calibri"/>
                <a:cs typeface="Calibri"/>
              </a:rPr>
              <a:t> </a:t>
            </a:r>
            <a:r>
              <a:rPr lang="en-US" sz="1400" err="1">
                <a:ea typeface="Calibri"/>
                <a:cs typeface="Calibri"/>
              </a:rPr>
              <a:t>даних</a:t>
            </a:r>
            <a:r>
              <a:rPr lang="en-US" sz="1400">
                <a:ea typeface="Calibri"/>
                <a:cs typeface="Calibri"/>
              </a:rPr>
              <a:t> </a:t>
            </a:r>
            <a:r>
              <a:rPr lang="en-US" sz="1400" err="1">
                <a:ea typeface="Calibri"/>
                <a:cs typeface="Calibri"/>
              </a:rPr>
              <a:t>Обласної</a:t>
            </a:r>
            <a:r>
              <a:rPr lang="en-US" sz="1400">
                <a:ea typeface="Calibri"/>
                <a:cs typeface="Calibri"/>
              </a:rPr>
              <a:t> </a:t>
            </a:r>
            <a:r>
              <a:rPr lang="en-US" sz="1400" err="1">
                <a:ea typeface="Calibri"/>
                <a:cs typeface="Calibri"/>
              </a:rPr>
              <a:t>адміністрації</a:t>
            </a:r>
          </a:p>
          <a:p>
            <a:pPr>
              <a:spcBef>
                <a:spcPts val="20"/>
              </a:spcBef>
            </a:pPr>
            <a:r>
              <a:rPr lang="en-US" sz="1400" err="1">
                <a:ea typeface="Calibri"/>
                <a:cs typeface="Calibri"/>
              </a:rPr>
              <a:t>Розробка</a:t>
            </a:r>
            <a:r>
              <a:rPr lang="en-US" sz="1400">
                <a:ea typeface="Calibri"/>
                <a:cs typeface="Calibri"/>
              </a:rPr>
              <a:t> </a:t>
            </a:r>
            <a:r>
              <a:rPr lang="en-US" sz="1400" err="1">
                <a:ea typeface="Calibri"/>
                <a:cs typeface="Calibri"/>
              </a:rPr>
              <a:t>механізму</a:t>
            </a:r>
            <a:r>
              <a:rPr lang="en-US" sz="1400">
                <a:ea typeface="Calibri"/>
                <a:cs typeface="Calibri"/>
              </a:rPr>
              <a:t> </a:t>
            </a:r>
            <a:r>
              <a:rPr lang="en-US" sz="1400" err="1">
                <a:ea typeface="Calibri"/>
                <a:cs typeface="Calibri"/>
              </a:rPr>
              <a:t>для</a:t>
            </a:r>
            <a:r>
              <a:rPr lang="en-US" sz="1400">
                <a:ea typeface="Calibri"/>
                <a:cs typeface="Calibri"/>
              </a:rPr>
              <a:t> </a:t>
            </a:r>
            <a:r>
              <a:rPr lang="en-US" sz="1400" err="1">
                <a:ea typeface="Calibri"/>
                <a:cs typeface="Calibri"/>
              </a:rPr>
              <a:t>постійного</a:t>
            </a:r>
            <a:r>
              <a:rPr lang="en-US" sz="1400">
                <a:ea typeface="Calibri"/>
                <a:cs typeface="Calibri"/>
              </a:rPr>
              <a:t> </a:t>
            </a:r>
            <a:r>
              <a:rPr lang="en-US" sz="1400" err="1">
                <a:ea typeface="Calibri"/>
                <a:cs typeface="Calibri"/>
              </a:rPr>
              <a:t>оновлення</a:t>
            </a:r>
            <a:r>
              <a:rPr lang="en-US" sz="1400">
                <a:ea typeface="Calibri"/>
                <a:cs typeface="Calibri"/>
              </a:rPr>
              <a:t> </a:t>
            </a:r>
            <a:r>
              <a:rPr lang="en-US" sz="1400" err="1">
                <a:ea typeface="Calibri"/>
                <a:cs typeface="Calibri"/>
              </a:rPr>
              <a:t>від</a:t>
            </a:r>
            <a:r>
              <a:rPr lang="en-US" sz="1400">
                <a:ea typeface="Calibri"/>
                <a:cs typeface="Calibri"/>
              </a:rPr>
              <a:t> </a:t>
            </a:r>
            <a:r>
              <a:rPr lang="en-US" sz="1400" err="1">
                <a:ea typeface="Calibri"/>
                <a:cs typeface="Calibri"/>
              </a:rPr>
              <a:t>громад</a:t>
            </a:r>
            <a:r>
              <a:rPr lang="en-US" sz="1400">
                <a:ea typeface="Calibri"/>
                <a:cs typeface="Calibri"/>
              </a:rPr>
              <a:t> </a:t>
            </a:r>
            <a:r>
              <a:rPr lang="en-US" sz="1400" err="1">
                <a:ea typeface="Calibri"/>
                <a:cs typeface="Calibri"/>
              </a:rPr>
              <a:t>щодо</a:t>
            </a:r>
            <a:r>
              <a:rPr lang="en-US" sz="1400">
                <a:ea typeface="Calibri"/>
                <a:cs typeface="Calibri"/>
              </a:rPr>
              <a:t> </a:t>
            </a:r>
            <a:r>
              <a:rPr lang="en-US" sz="1400" err="1">
                <a:ea typeface="Calibri"/>
                <a:cs typeface="Calibri"/>
              </a:rPr>
              <a:t>потреб</a:t>
            </a:r>
            <a:r>
              <a:rPr lang="en-US" sz="1400">
                <a:ea typeface="Calibri"/>
                <a:cs typeface="Calibri"/>
              </a:rPr>
              <a:t> у </a:t>
            </a:r>
            <a:r>
              <a:rPr lang="en-US" sz="1400" err="1">
                <a:ea typeface="Calibri"/>
                <a:cs typeface="Calibri"/>
              </a:rPr>
              <a:t>твердому</a:t>
            </a:r>
            <a:r>
              <a:rPr lang="en-US" sz="1400">
                <a:ea typeface="Calibri"/>
                <a:cs typeface="Calibri"/>
              </a:rPr>
              <a:t> </a:t>
            </a:r>
            <a:r>
              <a:rPr lang="en-US" sz="1400" err="1">
                <a:ea typeface="Calibri"/>
                <a:cs typeface="Calibri"/>
              </a:rPr>
              <a:t>паливі</a:t>
            </a:r>
          </a:p>
          <a:p>
            <a:pPr>
              <a:spcBef>
                <a:spcPts val="20"/>
              </a:spcBef>
            </a:pPr>
            <a:r>
              <a:rPr lang="en-US" sz="1400" err="1">
                <a:ea typeface="Calibri"/>
                <a:cs typeface="Calibri"/>
              </a:rPr>
              <a:t>Запуск</a:t>
            </a:r>
            <a:r>
              <a:rPr lang="en-US" sz="1400">
                <a:ea typeface="Calibri"/>
                <a:cs typeface="Calibri"/>
              </a:rPr>
              <a:t> </a:t>
            </a:r>
            <a:r>
              <a:rPr lang="en-US" sz="1400" err="1">
                <a:ea typeface="Calibri"/>
                <a:cs typeface="Calibri"/>
              </a:rPr>
              <a:t>інформаційної</a:t>
            </a:r>
            <a:r>
              <a:rPr lang="en-US" sz="1400">
                <a:ea typeface="Calibri"/>
                <a:cs typeface="Calibri"/>
              </a:rPr>
              <a:t> </a:t>
            </a:r>
            <a:r>
              <a:rPr lang="en-US" sz="1400" err="1">
                <a:ea typeface="Calibri"/>
                <a:cs typeface="Calibri"/>
              </a:rPr>
              <a:t>панелі</a:t>
            </a:r>
            <a:r>
              <a:rPr lang="en-US" sz="1400">
                <a:ea typeface="Calibri"/>
                <a:cs typeface="Calibri"/>
              </a:rPr>
              <a:t> </a:t>
            </a:r>
            <a:r>
              <a:rPr lang="en-US" sz="1400" err="1">
                <a:ea typeface="Calibri"/>
                <a:cs typeface="Calibri"/>
              </a:rPr>
              <a:t>для</a:t>
            </a:r>
            <a:r>
              <a:rPr lang="en-US" sz="1400">
                <a:ea typeface="Calibri"/>
                <a:cs typeface="Calibri"/>
              </a:rPr>
              <a:t> </a:t>
            </a:r>
            <a:r>
              <a:rPr lang="en-US" sz="1400" err="1">
                <a:ea typeface="Calibri"/>
                <a:cs typeface="Calibri"/>
              </a:rPr>
              <a:t>відстеження</a:t>
            </a:r>
            <a:r>
              <a:rPr lang="en-US" sz="1400">
                <a:ea typeface="Calibri"/>
                <a:cs typeface="Calibri"/>
              </a:rPr>
              <a:t> </a:t>
            </a:r>
            <a:r>
              <a:rPr lang="en-US" sz="1400" err="1">
                <a:ea typeface="Calibri"/>
                <a:cs typeface="Calibri"/>
              </a:rPr>
              <a:t>прогресу</a:t>
            </a:r>
            <a:r>
              <a:rPr lang="en-US" sz="1400">
                <a:ea typeface="Calibri"/>
                <a:cs typeface="Calibri"/>
              </a:rPr>
              <a:t> в розповсюдженя твердого палива </a:t>
            </a:r>
            <a:r>
              <a:rPr lang="en-US" sz="1400" err="1">
                <a:ea typeface="Calibri"/>
                <a:cs typeface="Calibri"/>
              </a:rPr>
              <a:t>та</a:t>
            </a:r>
            <a:r>
              <a:rPr lang="en-US" sz="1400">
                <a:ea typeface="Calibri"/>
                <a:cs typeface="Calibri"/>
              </a:rPr>
              <a:t> Зимових активностей</a:t>
            </a:r>
          </a:p>
          <a:p>
            <a:r>
              <a:rPr lang="en-US" sz="1400" err="1">
                <a:ea typeface="Calibri"/>
                <a:cs typeface="Calibri"/>
              </a:rPr>
              <a:t>Оновлення</a:t>
            </a:r>
            <a:r>
              <a:rPr lang="en-US" sz="1400">
                <a:ea typeface="Calibri"/>
                <a:cs typeface="Calibri"/>
              </a:rPr>
              <a:t> </a:t>
            </a:r>
            <a:r>
              <a:rPr lang="en-US" sz="1400" err="1">
                <a:ea typeface="Calibri"/>
                <a:cs typeface="Calibri"/>
              </a:rPr>
              <a:t>інструменту</a:t>
            </a:r>
            <a:r>
              <a:rPr lang="en-US" sz="1400">
                <a:ea typeface="Calibri"/>
                <a:cs typeface="Calibri"/>
              </a:rPr>
              <a:t> ПДМ</a:t>
            </a:r>
          </a:p>
        </p:txBody>
      </p:sp>
      <p:pic>
        <p:nvPicPr>
          <p:cNvPr id="10" name="Picture 9" descr="A blue and white logo&#10;&#10;AI-generated content may be incorrect.">
            <a:extLst>
              <a:ext uri="{FF2B5EF4-FFF2-40B4-BE49-F238E27FC236}">
                <a16:creationId xmlns:a16="http://schemas.microsoft.com/office/drawing/2014/main" id="{13FC88C0-A80D-92B9-DDD5-570F5871C2F4}"/>
              </a:ext>
            </a:extLst>
          </p:cNvPr>
          <p:cNvPicPr>
            <a:picLocks noChangeAspect="1"/>
          </p:cNvPicPr>
          <p:nvPr/>
        </p:nvPicPr>
        <p:blipFill>
          <a:blip r:embed="rId3"/>
          <a:stretch>
            <a:fillRect/>
          </a:stretch>
        </p:blipFill>
        <p:spPr>
          <a:xfrm>
            <a:off x="75112" y="5687513"/>
            <a:ext cx="2244635" cy="599260"/>
          </a:xfrm>
          <a:prstGeom prst="rect">
            <a:avLst/>
          </a:prstGeom>
          <a:ln>
            <a:solidFill>
              <a:schemeClr val="tx1"/>
            </a:solidFill>
          </a:ln>
        </p:spPr>
      </p:pic>
      <p:pic>
        <p:nvPicPr>
          <p:cNvPr id="11" name="Picture 10" descr="A number with numbers on it&#10;&#10;AI-generated content may be incorrect.">
            <a:extLst>
              <a:ext uri="{FF2B5EF4-FFF2-40B4-BE49-F238E27FC236}">
                <a16:creationId xmlns:a16="http://schemas.microsoft.com/office/drawing/2014/main" id="{9EAB1C7C-16F6-A1BC-3B70-B50F3881DE1E}"/>
              </a:ext>
            </a:extLst>
          </p:cNvPr>
          <p:cNvPicPr>
            <a:picLocks noChangeAspect="1"/>
          </p:cNvPicPr>
          <p:nvPr/>
        </p:nvPicPr>
        <p:blipFill>
          <a:blip r:embed="rId4"/>
          <a:stretch>
            <a:fillRect/>
          </a:stretch>
        </p:blipFill>
        <p:spPr>
          <a:xfrm>
            <a:off x="2324372" y="5690781"/>
            <a:ext cx="2165714" cy="597082"/>
          </a:xfrm>
          <a:prstGeom prst="rect">
            <a:avLst/>
          </a:prstGeom>
          <a:ln>
            <a:solidFill>
              <a:schemeClr val="tx1"/>
            </a:solidFill>
          </a:ln>
        </p:spPr>
      </p:pic>
    </p:spTree>
    <p:extLst>
      <p:ext uri="{BB962C8B-B14F-4D97-AF65-F5344CB8AC3E}">
        <p14:creationId xmlns:p14="http://schemas.microsoft.com/office/powerpoint/2010/main" val="1691064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1BCC-6E62-AF97-947C-14AB1FB56FE5}"/>
              </a:ext>
            </a:extLst>
          </p:cNvPr>
          <p:cNvSpPr>
            <a:spLocks noGrp="1"/>
          </p:cNvSpPr>
          <p:nvPr>
            <p:ph type="ctrTitle"/>
          </p:nvPr>
        </p:nvSpPr>
        <p:spPr>
          <a:xfrm>
            <a:off x="1143000" y="1983496"/>
            <a:ext cx="6858000" cy="1241822"/>
          </a:xfrm>
        </p:spPr>
        <p:txBody>
          <a:bodyPr>
            <a:normAutofit fontScale="90000"/>
          </a:bodyPr>
          <a:lstStyle/>
          <a:p>
            <a:r>
              <a:rPr lang="en-US" b="1" dirty="0">
                <a:solidFill>
                  <a:schemeClr val="accent4">
                    <a:lumMod val="75000"/>
                  </a:schemeClr>
                </a:solidFill>
              </a:rPr>
              <a:t>IDP Collective Site Monitoring (CSM)</a:t>
            </a:r>
            <a:br>
              <a:rPr lang="en-US" b="1" dirty="0">
                <a:solidFill>
                  <a:schemeClr val="accent4">
                    <a:lumMod val="75000"/>
                  </a:schemeClr>
                </a:solidFill>
              </a:rPr>
            </a:br>
            <a:r>
              <a:rPr lang="en-US" b="1" dirty="0">
                <a:solidFill>
                  <a:schemeClr val="accent4">
                    <a:lumMod val="75000"/>
                  </a:schemeClr>
                </a:solidFill>
              </a:rPr>
              <a:t>Winterization, Shelter</a:t>
            </a:r>
          </a:p>
        </p:txBody>
      </p:sp>
      <p:sp>
        <p:nvSpPr>
          <p:cNvPr id="3" name="Subtitle 2">
            <a:extLst>
              <a:ext uri="{FF2B5EF4-FFF2-40B4-BE49-F238E27FC236}">
                <a16:creationId xmlns:a16="http://schemas.microsoft.com/office/drawing/2014/main" id="{CC7C4C4A-8316-B42C-C2C9-FD7A6510D5C4}"/>
              </a:ext>
            </a:extLst>
          </p:cNvPr>
          <p:cNvSpPr>
            <a:spLocks noGrp="1"/>
          </p:cNvSpPr>
          <p:nvPr>
            <p:ph type="subTitle" idx="1"/>
          </p:nvPr>
        </p:nvSpPr>
        <p:spPr>
          <a:xfrm>
            <a:off x="1143000" y="3707011"/>
            <a:ext cx="6858000" cy="1306286"/>
          </a:xfrm>
        </p:spPr>
        <p:txBody>
          <a:bodyPr>
            <a:normAutofit/>
          </a:bodyPr>
          <a:lstStyle/>
          <a:p>
            <a:pPr algn="l"/>
            <a:r>
              <a:rPr lang="en-US" sz="2100" b="1" dirty="0">
                <a:solidFill>
                  <a:schemeClr val="accent4">
                    <a:lumMod val="75000"/>
                  </a:schemeClr>
                </a:solidFill>
              </a:rPr>
              <a:t>April-May 2025</a:t>
            </a:r>
          </a:p>
          <a:p>
            <a:pPr algn="l"/>
            <a:r>
              <a:rPr lang="en-US" sz="2100" b="1" dirty="0">
                <a:solidFill>
                  <a:schemeClr val="accent4">
                    <a:lumMod val="75000"/>
                  </a:schemeClr>
                </a:solidFill>
              </a:rPr>
              <a:t>78 CSs</a:t>
            </a:r>
          </a:p>
          <a:p>
            <a:pPr algn="l"/>
            <a:r>
              <a:rPr lang="en-US" sz="2100" b="1" dirty="0">
                <a:solidFill>
                  <a:schemeClr val="accent4">
                    <a:lumMod val="75000"/>
                  </a:schemeClr>
                </a:solidFill>
              </a:rPr>
              <a:t>8 236 IDPs</a:t>
            </a:r>
          </a:p>
        </p:txBody>
      </p:sp>
    </p:spTree>
    <p:extLst>
      <p:ext uri="{BB962C8B-B14F-4D97-AF65-F5344CB8AC3E}">
        <p14:creationId xmlns:p14="http://schemas.microsoft.com/office/powerpoint/2010/main" val="3987808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433662-6B57-2D6B-CA3B-A631DE4948D6}"/>
              </a:ext>
            </a:extLst>
          </p:cNvPr>
          <p:cNvPicPr>
            <a:picLocks noGrp="1" noChangeAspect="1"/>
          </p:cNvPicPr>
          <p:nvPr>
            <p:ph idx="1"/>
          </p:nvPr>
        </p:nvPicPr>
        <p:blipFill>
          <a:blip r:embed="rId2"/>
          <a:stretch>
            <a:fillRect/>
          </a:stretch>
        </p:blipFill>
        <p:spPr>
          <a:xfrm>
            <a:off x="41833" y="1436915"/>
            <a:ext cx="9088451" cy="2922814"/>
          </a:xfrm>
        </p:spPr>
      </p:pic>
    </p:spTree>
    <p:extLst>
      <p:ext uri="{BB962C8B-B14F-4D97-AF65-F5344CB8AC3E}">
        <p14:creationId xmlns:p14="http://schemas.microsoft.com/office/powerpoint/2010/main" val="1364273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422F4F-49AB-62FF-2BE7-92705157DF68}"/>
              </a:ext>
            </a:extLst>
          </p:cNvPr>
          <p:cNvPicPr>
            <a:picLocks noGrp="1" noChangeAspect="1"/>
          </p:cNvPicPr>
          <p:nvPr>
            <p:ph idx="1"/>
          </p:nvPr>
        </p:nvPicPr>
        <p:blipFill>
          <a:blip r:embed="rId2"/>
          <a:stretch>
            <a:fillRect/>
          </a:stretch>
        </p:blipFill>
        <p:spPr>
          <a:xfrm>
            <a:off x="3795518" y="1526722"/>
            <a:ext cx="5101451" cy="3102428"/>
          </a:xfrm>
        </p:spPr>
      </p:pic>
      <p:pic>
        <p:nvPicPr>
          <p:cNvPr id="7" name="Picture 6">
            <a:extLst>
              <a:ext uri="{FF2B5EF4-FFF2-40B4-BE49-F238E27FC236}">
                <a16:creationId xmlns:a16="http://schemas.microsoft.com/office/drawing/2014/main" id="{B07053E4-D5DA-5803-8A36-8AEE43C7ABBF}"/>
              </a:ext>
            </a:extLst>
          </p:cNvPr>
          <p:cNvPicPr>
            <a:picLocks noChangeAspect="1"/>
          </p:cNvPicPr>
          <p:nvPr/>
        </p:nvPicPr>
        <p:blipFill>
          <a:blip r:embed="rId3"/>
          <a:stretch>
            <a:fillRect/>
          </a:stretch>
        </p:blipFill>
        <p:spPr>
          <a:xfrm>
            <a:off x="403739" y="1526722"/>
            <a:ext cx="3124622" cy="3182891"/>
          </a:xfrm>
          <a:prstGeom prst="rect">
            <a:avLst/>
          </a:prstGeom>
        </p:spPr>
      </p:pic>
    </p:spTree>
    <p:extLst>
      <p:ext uri="{BB962C8B-B14F-4D97-AF65-F5344CB8AC3E}">
        <p14:creationId xmlns:p14="http://schemas.microsoft.com/office/powerpoint/2010/main" val="2640842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94EE48-5513-696C-6E50-CE52AD3ABA76}"/>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DC417AD3-62C4-C49F-BA3B-F65788F1AA06}"/>
              </a:ext>
            </a:extLst>
          </p:cNvPr>
          <p:cNvPicPr>
            <a:picLocks noChangeAspect="1"/>
          </p:cNvPicPr>
          <p:nvPr/>
        </p:nvPicPr>
        <p:blipFill>
          <a:blip r:embed="rId2"/>
          <a:stretch>
            <a:fillRect/>
          </a:stretch>
        </p:blipFill>
        <p:spPr>
          <a:xfrm>
            <a:off x="376394" y="1477737"/>
            <a:ext cx="8586195" cy="3457794"/>
          </a:xfrm>
          <a:prstGeom prst="rect">
            <a:avLst/>
          </a:prstGeom>
        </p:spPr>
      </p:pic>
    </p:spTree>
    <p:extLst>
      <p:ext uri="{BB962C8B-B14F-4D97-AF65-F5344CB8AC3E}">
        <p14:creationId xmlns:p14="http://schemas.microsoft.com/office/powerpoint/2010/main" val="1519347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9A4F514-08DE-7BAE-DBFC-9F92FE886D02}"/>
              </a:ext>
            </a:extLst>
          </p:cNvPr>
          <p:cNvPicPr>
            <a:picLocks noGrp="1" noChangeAspect="1"/>
          </p:cNvPicPr>
          <p:nvPr>
            <p:ph idx="1"/>
          </p:nvPr>
        </p:nvPicPr>
        <p:blipFill>
          <a:blip r:embed="rId2"/>
          <a:stretch>
            <a:fillRect/>
          </a:stretch>
        </p:blipFill>
        <p:spPr>
          <a:xfrm>
            <a:off x="316491" y="2588078"/>
            <a:ext cx="8532964" cy="2710544"/>
          </a:xfrm>
        </p:spPr>
      </p:pic>
      <p:pic>
        <p:nvPicPr>
          <p:cNvPr id="5" name="Picture 4">
            <a:extLst>
              <a:ext uri="{FF2B5EF4-FFF2-40B4-BE49-F238E27FC236}">
                <a16:creationId xmlns:a16="http://schemas.microsoft.com/office/drawing/2014/main" id="{2AC16FB1-F5C6-4DD4-5AF4-3D4508D223F7}"/>
              </a:ext>
            </a:extLst>
          </p:cNvPr>
          <p:cNvPicPr>
            <a:picLocks noChangeAspect="1"/>
          </p:cNvPicPr>
          <p:nvPr/>
        </p:nvPicPr>
        <p:blipFill>
          <a:blip r:embed="rId3"/>
          <a:stretch>
            <a:fillRect/>
          </a:stretch>
        </p:blipFill>
        <p:spPr>
          <a:xfrm>
            <a:off x="214371" y="1226384"/>
            <a:ext cx="8843621" cy="1296380"/>
          </a:xfrm>
          <a:prstGeom prst="rect">
            <a:avLst/>
          </a:prstGeom>
        </p:spPr>
      </p:pic>
    </p:spTree>
    <p:extLst>
      <p:ext uri="{BB962C8B-B14F-4D97-AF65-F5344CB8AC3E}">
        <p14:creationId xmlns:p14="http://schemas.microsoft.com/office/powerpoint/2010/main" val="374963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FCD00D-A60D-369B-49FB-9D50F70E3B01}"/>
              </a:ext>
            </a:extLst>
          </p:cNvPr>
          <p:cNvPicPr>
            <a:picLocks noGrp="1" noChangeAspect="1"/>
          </p:cNvPicPr>
          <p:nvPr>
            <p:ph idx="1"/>
          </p:nvPr>
        </p:nvPicPr>
        <p:blipFill>
          <a:blip r:embed="rId2"/>
          <a:stretch>
            <a:fillRect/>
          </a:stretch>
        </p:blipFill>
        <p:spPr>
          <a:xfrm>
            <a:off x="295544" y="1511314"/>
            <a:ext cx="4226339" cy="3248999"/>
          </a:xfrm>
        </p:spPr>
      </p:pic>
      <p:pic>
        <p:nvPicPr>
          <p:cNvPr id="7" name="Picture 6">
            <a:extLst>
              <a:ext uri="{FF2B5EF4-FFF2-40B4-BE49-F238E27FC236}">
                <a16:creationId xmlns:a16="http://schemas.microsoft.com/office/drawing/2014/main" id="{75A123CE-5CD9-5751-BA39-F5AD72099EDE}"/>
              </a:ext>
            </a:extLst>
          </p:cNvPr>
          <p:cNvPicPr>
            <a:picLocks noChangeAspect="1"/>
          </p:cNvPicPr>
          <p:nvPr/>
        </p:nvPicPr>
        <p:blipFill>
          <a:blip r:embed="rId3"/>
          <a:stretch>
            <a:fillRect/>
          </a:stretch>
        </p:blipFill>
        <p:spPr>
          <a:xfrm>
            <a:off x="4622119" y="1511315"/>
            <a:ext cx="4154489" cy="3357855"/>
          </a:xfrm>
          <a:prstGeom prst="rect">
            <a:avLst/>
          </a:prstGeom>
        </p:spPr>
      </p:pic>
    </p:spTree>
    <p:extLst>
      <p:ext uri="{BB962C8B-B14F-4D97-AF65-F5344CB8AC3E}">
        <p14:creationId xmlns:p14="http://schemas.microsoft.com/office/powerpoint/2010/main" val="485538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B087D7-5523-F9BC-3817-8B76C418B848}"/>
              </a:ext>
            </a:extLst>
          </p:cNvPr>
          <p:cNvPicPr>
            <a:picLocks noGrp="1" noChangeAspect="1"/>
          </p:cNvPicPr>
          <p:nvPr>
            <p:ph idx="1"/>
          </p:nvPr>
        </p:nvPicPr>
        <p:blipFill>
          <a:blip r:embed="rId2"/>
          <a:stretch>
            <a:fillRect/>
          </a:stretch>
        </p:blipFill>
        <p:spPr>
          <a:xfrm>
            <a:off x="204499" y="1379765"/>
            <a:ext cx="8769479" cy="4008664"/>
          </a:xfrm>
        </p:spPr>
      </p:pic>
    </p:spTree>
    <p:extLst>
      <p:ext uri="{BB962C8B-B14F-4D97-AF65-F5344CB8AC3E}">
        <p14:creationId xmlns:p14="http://schemas.microsoft.com/office/powerpoint/2010/main" val="428412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75768F-1A97-729A-3659-B6F86F10028F}"/>
              </a:ext>
            </a:extLst>
          </p:cNvPr>
          <p:cNvSpPr>
            <a:spLocks noGrp="1"/>
          </p:cNvSpPr>
          <p:nvPr>
            <p:ph type="title"/>
          </p:nvPr>
        </p:nvSpPr>
        <p:spPr/>
        <p:txBody>
          <a:bodyPr/>
          <a:lstStyle/>
          <a:p>
            <a:r>
              <a:rPr lang="en-GB" dirty="0"/>
              <a:t>Definition and Purpose</a:t>
            </a:r>
            <a:endParaRPr lang="en-US" dirty="0"/>
          </a:p>
        </p:txBody>
      </p:sp>
      <p:sp>
        <p:nvSpPr>
          <p:cNvPr id="4" name="Text Placeholder 3">
            <a:extLst>
              <a:ext uri="{FF2B5EF4-FFF2-40B4-BE49-F238E27FC236}">
                <a16:creationId xmlns:a16="http://schemas.microsoft.com/office/drawing/2014/main" id="{9A8C15EF-636A-6EB6-B3DE-B960D302DD55}"/>
              </a:ext>
            </a:extLst>
          </p:cNvPr>
          <p:cNvSpPr>
            <a:spLocks noGrp="1"/>
          </p:cNvSpPr>
          <p:nvPr>
            <p:ph type="body" sz="quarter" idx="18"/>
          </p:nvPr>
        </p:nvSpPr>
        <p:spPr>
          <a:xfrm>
            <a:off x="457200" y="1855041"/>
            <a:ext cx="3671888" cy="3688510"/>
          </a:xfrm>
        </p:spPr>
        <p:txBody>
          <a:bodyPr/>
          <a:lstStyle/>
          <a:p>
            <a:pPr>
              <a:lnSpc>
                <a:spcPts val="1650"/>
              </a:lnSpc>
              <a:spcBef>
                <a:spcPts val="375"/>
              </a:spcBef>
              <a:spcAft>
                <a:spcPts val="300"/>
              </a:spcAft>
            </a:pPr>
            <a:r>
              <a:rPr lang="en-US" sz="1200" b="1" dirty="0"/>
              <a:t>The online Access Monitoring and Reporting Framework (AMRF) </a:t>
            </a:r>
            <a:r>
              <a:rPr lang="en-US" sz="1200" dirty="0"/>
              <a:t>is a tool to collect and analyze data on the impact of access constraints and impediments on humanitarian response. Aggregating and analyzing it will help identify trends and patterns and how to overcome access challenges. </a:t>
            </a:r>
          </a:p>
          <a:p>
            <a:pPr>
              <a:lnSpc>
                <a:spcPts val="1650"/>
              </a:lnSpc>
              <a:spcBef>
                <a:spcPts val="375"/>
              </a:spcBef>
              <a:spcAft>
                <a:spcPts val="150"/>
              </a:spcAft>
            </a:pPr>
            <a:r>
              <a:rPr lang="en-US" sz="1200" dirty="0">
                <a:effectLst/>
                <a:ea typeface="Calibri" panose="020F0502020204030204" pitchFamily="34" charset="0"/>
                <a:cs typeface="Arial" panose="020B0604020202020204" pitchFamily="34" charset="0"/>
              </a:rPr>
              <a:t>Information and analysis products based on the AMRF data </a:t>
            </a:r>
            <a:r>
              <a:rPr lang="en-US" sz="1200" b="1" dirty="0">
                <a:effectLst/>
                <a:ea typeface="Calibri" panose="020F0502020204030204" pitchFamily="34" charset="0"/>
                <a:cs typeface="Arial" panose="020B0604020202020204" pitchFamily="34" charset="0"/>
              </a:rPr>
              <a:t>can be shared within the humanitarian community for the</a:t>
            </a:r>
            <a:r>
              <a:rPr lang="en-US" sz="1200" dirty="0">
                <a:effectLst/>
                <a:ea typeface="Calibri" panose="020F0502020204030204" pitchFamily="34" charset="0"/>
                <a:cs typeface="Arial" panose="020B0604020202020204" pitchFamily="34" charset="0"/>
              </a:rPr>
              <a:t> </a:t>
            </a:r>
            <a:r>
              <a:rPr lang="en-US" sz="1200" b="1" dirty="0">
                <a:effectLst/>
                <a:ea typeface="Calibri" panose="020F0502020204030204" pitchFamily="34" charset="0"/>
                <a:cs typeface="Arial" panose="020B0604020202020204" pitchFamily="34" charset="0"/>
              </a:rPr>
              <a:t>purpose of advocacy, negotiation, and enhancing humanitarian access</a:t>
            </a:r>
            <a:r>
              <a:rPr lang="en-US" sz="1200" dirty="0">
                <a:effectLst/>
                <a:ea typeface="Calibri" panose="020F0502020204030204" pitchFamily="34" charset="0"/>
                <a:cs typeface="Arial" panose="020B0604020202020204" pitchFamily="34" charset="0"/>
              </a:rPr>
              <a:t>. Sharing this information helps in raising awareness about access constraints, informing decision-making processes, and fostering collaboration among humanitarian actors to address challenges in accessing populations in need during crises.</a:t>
            </a:r>
          </a:p>
          <a:p>
            <a:pPr>
              <a:lnSpc>
                <a:spcPts val="1650"/>
              </a:lnSpc>
              <a:spcAft>
                <a:spcPts val="150"/>
              </a:spcAft>
            </a:pPr>
            <a:r>
              <a:rPr lang="en-US" sz="1200" b="1" dirty="0">
                <a:effectLst/>
                <a:ea typeface="Calibri" panose="020F0502020204030204" pitchFamily="34" charset="0"/>
                <a:cs typeface="Arial" panose="020B0604020202020204" pitchFamily="34" charset="0"/>
              </a:rPr>
              <a:t>AMRF tool can be accessed using this </a:t>
            </a:r>
            <a:r>
              <a:rPr lang="en-US" sz="1200" b="1" dirty="0">
                <a:solidFill>
                  <a:schemeClr val="tx2"/>
                </a:solidFill>
                <a:effectLst/>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a:t>
            </a:r>
            <a:r>
              <a:rPr lang="en-US" sz="1200" b="1" dirty="0">
                <a:solidFill>
                  <a:schemeClr val="tx2"/>
                </a:solidFill>
                <a:ea typeface="Calibri" panose="020F0502020204030204" pitchFamily="34" charset="0"/>
                <a:cs typeface="Arial" panose="020B0604020202020204" pitchFamily="34" charset="0"/>
              </a:rPr>
              <a:t>.</a:t>
            </a:r>
            <a:br>
              <a:rPr lang="en-US" sz="1200" b="1" dirty="0">
                <a:effectLst/>
                <a:ea typeface="Calibri" panose="020F0502020204030204" pitchFamily="34" charset="0"/>
                <a:cs typeface="Arial" panose="020B0604020202020204" pitchFamily="34" charset="0"/>
              </a:rPr>
            </a:br>
            <a:endParaRPr lang="en-US" sz="1200" dirty="0">
              <a:solidFill>
                <a:schemeClr val="tx2"/>
              </a:solidFill>
              <a:effectLst/>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9B9485E-A2C4-29DF-0A15-A89E8031BCDA}"/>
              </a:ext>
            </a:extLst>
          </p:cNvPr>
          <p:cNvGrpSpPr/>
          <p:nvPr/>
        </p:nvGrpSpPr>
        <p:grpSpPr>
          <a:xfrm>
            <a:off x="4525566" y="1470561"/>
            <a:ext cx="4112419" cy="3694370"/>
            <a:chOff x="6515100" y="612566"/>
            <a:chExt cx="5025390" cy="4598485"/>
          </a:xfrm>
        </p:grpSpPr>
        <p:pic>
          <p:nvPicPr>
            <p:cNvPr id="7" name="Picture 6" descr="A screenshot of a computer&#10;&#10;AI-generated content may be incorrect.">
              <a:extLst>
                <a:ext uri="{FF2B5EF4-FFF2-40B4-BE49-F238E27FC236}">
                  <a16:creationId xmlns:a16="http://schemas.microsoft.com/office/drawing/2014/main" id="{3BB8309E-3739-891D-36BB-7B30535BA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848" y="612566"/>
              <a:ext cx="4251642" cy="3006934"/>
            </a:xfrm>
            <a:prstGeom prst="rect">
              <a:avLst/>
            </a:prstGeom>
            <a:ln>
              <a:solidFill>
                <a:schemeClr val="bg2">
                  <a:lumMod val="95000"/>
                </a:schemeClr>
              </a:solidFill>
            </a:ln>
          </p:spPr>
        </p:pic>
        <p:pic>
          <p:nvPicPr>
            <p:cNvPr id="9" name="Picture 8" descr="A map of ukraine with blue and white text&#10;&#10;AI-generated content may be incorrect.">
              <a:extLst>
                <a:ext uri="{FF2B5EF4-FFF2-40B4-BE49-F238E27FC236}">
                  <a16:creationId xmlns:a16="http://schemas.microsoft.com/office/drawing/2014/main" id="{451BCFE5-99A2-56E3-6374-36573FBD5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1993265"/>
              <a:ext cx="4549775" cy="3217786"/>
            </a:xfrm>
            <a:prstGeom prst="rect">
              <a:avLst/>
            </a:prstGeom>
            <a:ln>
              <a:solidFill>
                <a:schemeClr val="bg2">
                  <a:lumMod val="95000"/>
                </a:schemeClr>
              </a:solidFill>
            </a:ln>
          </p:spPr>
        </p:pic>
      </p:grpSp>
      <p:sp>
        <p:nvSpPr>
          <p:cNvPr id="11" name="TextBox 10">
            <a:extLst>
              <a:ext uri="{FF2B5EF4-FFF2-40B4-BE49-F238E27FC236}">
                <a16:creationId xmlns:a16="http://schemas.microsoft.com/office/drawing/2014/main" id="{59AF336A-5691-DDDE-16DF-54B13503B136}"/>
              </a:ext>
            </a:extLst>
          </p:cNvPr>
          <p:cNvSpPr txBox="1"/>
          <p:nvPr/>
        </p:nvSpPr>
        <p:spPr>
          <a:xfrm>
            <a:off x="4572000" y="5272088"/>
            <a:ext cx="4114800" cy="346249"/>
          </a:xfrm>
          <a:prstGeom prst="rect">
            <a:avLst/>
          </a:prstGeom>
          <a:noFill/>
        </p:spPr>
        <p:txBody>
          <a:bodyPr wrap="square" rtlCol="0">
            <a:spAutoFit/>
          </a:bodyPr>
          <a:lstStyle/>
          <a:p>
            <a:r>
              <a:rPr lang="en-GB" sz="825" i="1" dirty="0"/>
              <a:t>Humanitarian Access Snapshot as of March – April 2025. All published Humanitarian Access Snapshots can be accessed </a:t>
            </a:r>
            <a:r>
              <a:rPr lang="en-GB" sz="825" i="1" dirty="0">
                <a:solidFill>
                  <a:schemeClr val="tx2"/>
                </a:solidFill>
                <a:hlinkClick r:id="rId5">
                  <a:extLst>
                    <a:ext uri="{A12FA001-AC4F-418D-AE19-62706E023703}">
                      <ahyp:hlinkClr xmlns:ahyp="http://schemas.microsoft.com/office/drawing/2018/hyperlinkcolor" val="tx"/>
                    </a:ext>
                  </a:extLst>
                </a:hlinkClick>
              </a:rPr>
              <a:t>here</a:t>
            </a:r>
            <a:r>
              <a:rPr lang="en-GB" sz="825" i="1" dirty="0"/>
              <a:t>.</a:t>
            </a:r>
            <a:endParaRPr lang="en-US" sz="825" i="1" dirty="0"/>
          </a:p>
        </p:txBody>
      </p:sp>
    </p:spTree>
    <p:extLst>
      <p:ext uri="{BB962C8B-B14F-4D97-AF65-F5344CB8AC3E}">
        <p14:creationId xmlns:p14="http://schemas.microsoft.com/office/powerpoint/2010/main" val="101117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BF411-9774-B963-D4CD-A3FCA57000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3422F2-5B65-F5CA-46E7-17BC12C2F600}"/>
              </a:ext>
            </a:extLst>
          </p:cNvPr>
          <p:cNvSpPr>
            <a:spLocks noGrp="1"/>
          </p:cNvSpPr>
          <p:nvPr>
            <p:ph type="title"/>
          </p:nvPr>
        </p:nvSpPr>
        <p:spPr>
          <a:xfrm>
            <a:off x="450555" y="1322425"/>
            <a:ext cx="8236245" cy="738664"/>
          </a:xfrm>
        </p:spPr>
        <p:txBody>
          <a:bodyPr/>
          <a:lstStyle/>
          <a:p>
            <a:r>
              <a:rPr lang="en-US" dirty="0"/>
              <a:t>Definitions of Types of Humanitarian Access Impediments and Incidents</a:t>
            </a:r>
          </a:p>
        </p:txBody>
      </p:sp>
      <p:graphicFrame>
        <p:nvGraphicFramePr>
          <p:cNvPr id="47" name="Table 46">
            <a:extLst>
              <a:ext uri="{FF2B5EF4-FFF2-40B4-BE49-F238E27FC236}">
                <a16:creationId xmlns:a16="http://schemas.microsoft.com/office/drawing/2014/main" id="{78779F46-36C8-2840-57BC-FDFDB708EB79}"/>
              </a:ext>
            </a:extLst>
          </p:cNvPr>
          <p:cNvGraphicFramePr>
            <a:graphicFrameLocks noGrp="1"/>
          </p:cNvGraphicFramePr>
          <p:nvPr/>
        </p:nvGraphicFramePr>
        <p:xfrm>
          <a:off x="457200" y="2175667"/>
          <a:ext cx="8229601" cy="3627806"/>
        </p:xfrm>
        <a:graphic>
          <a:graphicData uri="http://schemas.openxmlformats.org/drawingml/2006/table">
            <a:tbl>
              <a:tblPr firstRow="1" bandRow="1">
                <a:tableStyleId>{5940675A-B579-460E-94D1-54222C63F5DA}</a:tableStyleId>
              </a:tblPr>
              <a:tblGrid>
                <a:gridCol w="3453962">
                  <a:extLst>
                    <a:ext uri="{9D8B030D-6E8A-4147-A177-3AD203B41FA5}">
                      <a16:colId xmlns:a16="http://schemas.microsoft.com/office/drawing/2014/main" val="1548685951"/>
                    </a:ext>
                  </a:extLst>
                </a:gridCol>
                <a:gridCol w="4775639">
                  <a:extLst>
                    <a:ext uri="{9D8B030D-6E8A-4147-A177-3AD203B41FA5}">
                      <a16:colId xmlns:a16="http://schemas.microsoft.com/office/drawing/2014/main" val="1753976405"/>
                    </a:ext>
                  </a:extLst>
                </a:gridCol>
              </a:tblGrid>
              <a:tr h="227651">
                <a:tc>
                  <a:txBody>
                    <a:bodyPr/>
                    <a:lstStyle/>
                    <a:p>
                      <a:pPr algn="l"/>
                      <a:r>
                        <a:rPr lang="en-US" sz="1100" b="1" dirty="0">
                          <a:solidFill>
                            <a:schemeClr val="bg2"/>
                          </a:solidFill>
                        </a:rPr>
                        <a:t>Main Categories</a:t>
                      </a:r>
                    </a:p>
                  </a:txBody>
                  <a:tcPr marL="67631" marR="67631" marT="33815" marB="33815" anchor="ctr">
                    <a:lnL w="12700" cmpd="sng">
                      <a:noFill/>
                    </a:lnL>
                    <a:lnR w="6350" cap="flat" cmpd="sng" algn="ctr">
                      <a:noFill/>
                      <a:prstDash val="dash"/>
                      <a:round/>
                      <a:headEnd type="none" w="med" len="med"/>
                      <a:tailEnd type="none" w="med" len="med"/>
                    </a:lnR>
                    <a:lnT w="6350" cap="flat" cmpd="sng" algn="ctr">
                      <a:noFill/>
                      <a:prstDash val="dot"/>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n>
                            <a:noFill/>
                          </a:ln>
                          <a:solidFill>
                            <a:schemeClr val="accent6"/>
                          </a:solidFill>
                        </a:rPr>
                        <a:t>Sub Categories</a:t>
                      </a:r>
                    </a:p>
                  </a:txBody>
                  <a:tcPr marL="67631" marR="67631" marT="33815" marB="33815" anchor="ctr">
                    <a:lnL w="6350" cap="flat" cmpd="sng" algn="ctr">
                      <a:noFill/>
                      <a:prstDash val="dash"/>
                      <a:round/>
                      <a:headEnd type="none" w="med" len="med"/>
                      <a:tailEnd type="none" w="med" len="med"/>
                    </a:lnL>
                    <a:lnR w="12700" cmpd="sng">
                      <a:noFill/>
                    </a:lnR>
                    <a:lnT w="12700" cmpd="sng">
                      <a:noFill/>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43108239"/>
                  </a:ext>
                </a:extLst>
              </a:tr>
              <a:tr h="592817">
                <a:tc>
                  <a:txBody>
                    <a:bodyPr/>
                    <a:lstStyle/>
                    <a:p>
                      <a:r>
                        <a:rPr lang="en-US" sz="1100" b="1" dirty="0">
                          <a:latin typeface="Roboto Condensed" panose="02000000000000000000" pitchFamily="2" charset="0"/>
                          <a:ea typeface="Roboto Condensed" panose="02000000000000000000" pitchFamily="2" charset="0"/>
                        </a:rPr>
                        <a:t>Denial of the existence of humanitarian needs or of entitlements to humanitarian assistance</a:t>
                      </a:r>
                    </a:p>
                  </a:txBody>
                  <a:tcPr marL="67631" marR="67631" marT="33815" marB="33815" anchor="ctr">
                    <a:lnL w="12700" cmpd="sng">
                      <a:noFill/>
                    </a:lnL>
                    <a:lnR w="6350" cap="flat" cmpd="sng" algn="ctr">
                      <a:solidFill>
                        <a:schemeClr val="bg2">
                          <a:lumMod val="85000"/>
                        </a:schemeClr>
                      </a:solidFill>
                      <a:prstDash val="dash"/>
                      <a:round/>
                      <a:headEnd type="none" w="med" len="med"/>
                      <a:tailEnd type="none" w="med" len="med"/>
                    </a:lnR>
                    <a:lnT w="6350" cap="flat" cmpd="sng" algn="ctr">
                      <a:no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Denial of needs</a:t>
                      </a:r>
                    </a:p>
                    <a:p>
                      <a:pPr marL="342900" indent="-34290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Denial of entitlements</a:t>
                      </a:r>
                    </a:p>
                  </a:txBody>
                  <a:tcPr marL="67631" marR="67631" marT="33815" marB="33815" anchor="ctr">
                    <a:lnL w="6350" cap="flat" cmpd="sng" algn="ctr">
                      <a:solidFill>
                        <a:schemeClr val="bg2">
                          <a:lumMod val="85000"/>
                        </a:schemeClr>
                      </a:solidFill>
                      <a:prstDash val="dash"/>
                      <a:round/>
                      <a:headEnd type="none" w="med" len="med"/>
                      <a:tailEnd type="none" w="med" len="med"/>
                    </a:lnL>
                    <a:lnR w="12700" cmpd="sng">
                      <a:noFill/>
                    </a:lnR>
                    <a:lnT w="6350" cap="flat" cmpd="sng" algn="ctr">
                      <a:no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2384278"/>
                  </a:ext>
                </a:extLst>
              </a:tr>
              <a:tr h="479111">
                <a:tc>
                  <a:txBody>
                    <a:bodyPr/>
                    <a:lstStyle/>
                    <a:p>
                      <a:r>
                        <a:rPr lang="en-US" sz="1100" b="1" dirty="0">
                          <a:latin typeface="Roboto Condensed" panose="02000000000000000000" pitchFamily="2" charset="0"/>
                          <a:ea typeface="Roboto Condensed" panose="02000000000000000000" pitchFamily="2" charset="0"/>
                        </a:rPr>
                        <a:t>Restriction of movement of agencies, personnel or goods into the affected </a:t>
                      </a:r>
                      <a:r>
                        <a:rPr lang="en-US" sz="1100" b="1" kern="1200" dirty="0">
                          <a:solidFill>
                            <a:schemeClr val="tx1"/>
                          </a:solidFill>
                          <a:latin typeface="Roboto Condensed" panose="02000000000000000000" pitchFamily="2" charset="0"/>
                          <a:ea typeface="Roboto Condensed" panose="02000000000000000000" pitchFamily="2" charset="0"/>
                          <a:cs typeface="+mn-cs"/>
                        </a:rPr>
                        <a:t>country</a:t>
                      </a:r>
                    </a:p>
                  </a:txBody>
                  <a:tcPr marL="67631" marR="67631" marT="33815" marB="33815"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Delays/denials of visas</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Delays/denials of official registration</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Delays/denials of import of goods</a:t>
                      </a:r>
                    </a:p>
                  </a:txBody>
                  <a:tcPr marL="67631" marR="67631" marT="33815" marB="33815"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8597890"/>
                  </a:ext>
                </a:extLst>
              </a:tr>
              <a:tr h="797869">
                <a:tc>
                  <a:txBody>
                    <a:bodyPr/>
                    <a:lstStyle/>
                    <a:p>
                      <a:r>
                        <a:rPr lang="en-US" sz="1100" b="1" dirty="0">
                          <a:latin typeface="Roboto Condensed" panose="02000000000000000000" pitchFamily="2" charset="0"/>
                          <a:ea typeface="Roboto Condensed" panose="02000000000000000000" pitchFamily="2" charset="0"/>
                        </a:rPr>
                        <a:t>Restriction of movement of agencies, personnel or goods within the affected country</a:t>
                      </a:r>
                    </a:p>
                  </a:txBody>
                  <a:tcPr marL="67631" marR="67631" marT="33815" marB="33815"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Delays/denials of travel permits </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Delays/denials of project permits</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Cancellation/Postponement of field visits/work-related travel</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Physical restrictions (checkpoints, road blockage, vehicle search)</a:t>
                      </a:r>
                    </a:p>
                  </a:txBody>
                  <a:tcPr marL="67631" marR="67631" marT="33815" marB="33815"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0097403"/>
                  </a:ext>
                </a:extLst>
              </a:tr>
              <a:tr h="479111">
                <a:tc>
                  <a:txBody>
                    <a:bodyPr/>
                    <a:lstStyle/>
                    <a:p>
                      <a:r>
                        <a:rPr lang="en-US" sz="1100" b="1" dirty="0">
                          <a:latin typeface="Roboto Condensed" panose="02000000000000000000" pitchFamily="2" charset="0"/>
                          <a:ea typeface="Roboto Condensed" panose="02000000000000000000" pitchFamily="2" charset="0"/>
                        </a:rPr>
                        <a:t>Military operations and ongoing hostilities impeding humanitarian operations</a:t>
                      </a:r>
                    </a:p>
                  </a:txBody>
                  <a:tcPr marL="67631" marR="67631" marT="33815" marB="33815"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Relocation/evacuation of staff</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Withdrawal of personnel</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Suspension of humanitarian activities</a:t>
                      </a:r>
                    </a:p>
                  </a:txBody>
                  <a:tcPr marL="67631" marR="67631" marT="33815" marB="33815"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1102396"/>
                  </a:ext>
                </a:extLst>
              </a:tr>
              <a:tr h="1043628">
                <a:tc>
                  <a:txBody>
                    <a:bodyPr/>
                    <a:lstStyle/>
                    <a:p>
                      <a:r>
                        <a:rPr lang="en-US" sz="1100" b="1" dirty="0">
                          <a:latin typeface="Roboto Condensed" panose="02000000000000000000" pitchFamily="2" charset="0"/>
                          <a:ea typeface="Roboto Condensed" panose="02000000000000000000" pitchFamily="2" charset="0"/>
                        </a:rPr>
                        <a:t>Violence impacting humanitarian personnel, assets and facilities</a:t>
                      </a:r>
                    </a:p>
                  </a:txBody>
                  <a:tcPr marL="67631" marR="67631" marT="33815" marB="33815"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Injury/killing</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Detention/arrest</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Threats</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Theft/looting</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Damage to warehouses/aid distribution points</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Damage to offices/</a:t>
                      </a:r>
                      <a:r>
                        <a:rPr lang="en-US" sz="900" dirty="0" err="1">
                          <a:latin typeface="Roboto Condensed" panose="02000000000000000000" pitchFamily="2" charset="0"/>
                          <a:ea typeface="Roboto Condensed" panose="02000000000000000000" pitchFamily="2" charset="0"/>
                        </a:rPr>
                        <a:t>gueshouses</a:t>
                      </a:r>
                      <a:endParaRPr lang="en-US" sz="900" dirty="0">
                        <a:latin typeface="Roboto Condensed" panose="02000000000000000000" pitchFamily="2" charset="0"/>
                        <a:ea typeface="Roboto Condensed" panose="02000000000000000000" pitchFamily="2" charset="0"/>
                      </a:endParaRP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Damage to assets</a:t>
                      </a:r>
                    </a:p>
                  </a:txBody>
                  <a:tcPr marL="67631" marR="67631" marT="33815" marB="33815"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3552072"/>
                  </a:ext>
                </a:extLst>
              </a:tr>
            </a:tbl>
          </a:graphicData>
        </a:graphic>
      </p:graphicFrame>
    </p:spTree>
    <p:extLst>
      <p:ext uri="{BB962C8B-B14F-4D97-AF65-F5344CB8AC3E}">
        <p14:creationId xmlns:p14="http://schemas.microsoft.com/office/powerpoint/2010/main" val="261365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86E6C-1D3F-C4A8-9DAF-91F4A25A3A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1C89AC-C372-734D-EA9F-410BC87A5995}"/>
              </a:ext>
            </a:extLst>
          </p:cNvPr>
          <p:cNvSpPr>
            <a:spLocks noGrp="1"/>
          </p:cNvSpPr>
          <p:nvPr>
            <p:ph type="title"/>
          </p:nvPr>
        </p:nvSpPr>
        <p:spPr>
          <a:xfrm>
            <a:off x="450555" y="1322425"/>
            <a:ext cx="8236245" cy="738664"/>
          </a:xfrm>
        </p:spPr>
        <p:txBody>
          <a:bodyPr/>
          <a:lstStyle/>
          <a:p>
            <a:r>
              <a:rPr lang="en-US" dirty="0"/>
              <a:t>Definitions of Types of Humanitarian Access Impediments and Incidents</a:t>
            </a:r>
          </a:p>
        </p:txBody>
      </p:sp>
      <p:graphicFrame>
        <p:nvGraphicFramePr>
          <p:cNvPr id="48" name="Table 47">
            <a:extLst>
              <a:ext uri="{FF2B5EF4-FFF2-40B4-BE49-F238E27FC236}">
                <a16:creationId xmlns:a16="http://schemas.microsoft.com/office/drawing/2014/main" id="{4859DBFB-7101-D187-CBF7-2C4C5F840451}"/>
              </a:ext>
            </a:extLst>
          </p:cNvPr>
          <p:cNvGraphicFramePr>
            <a:graphicFrameLocks noGrp="1"/>
          </p:cNvGraphicFramePr>
          <p:nvPr/>
        </p:nvGraphicFramePr>
        <p:xfrm>
          <a:off x="464344" y="2168524"/>
          <a:ext cx="8222456" cy="3388039"/>
        </p:xfrm>
        <a:graphic>
          <a:graphicData uri="http://schemas.openxmlformats.org/drawingml/2006/table">
            <a:tbl>
              <a:tblPr firstRow="1" bandRow="1">
                <a:tableStyleId>{5940675A-B579-460E-94D1-54222C63F5DA}</a:tableStyleId>
              </a:tblPr>
              <a:tblGrid>
                <a:gridCol w="3450962">
                  <a:extLst>
                    <a:ext uri="{9D8B030D-6E8A-4147-A177-3AD203B41FA5}">
                      <a16:colId xmlns:a16="http://schemas.microsoft.com/office/drawing/2014/main" val="1548685951"/>
                    </a:ext>
                  </a:extLst>
                </a:gridCol>
                <a:gridCol w="4771494">
                  <a:extLst>
                    <a:ext uri="{9D8B030D-6E8A-4147-A177-3AD203B41FA5}">
                      <a16:colId xmlns:a16="http://schemas.microsoft.com/office/drawing/2014/main" val="1753976405"/>
                    </a:ext>
                  </a:extLst>
                </a:gridCol>
              </a:tblGrid>
              <a:tr h="228600">
                <a:tc>
                  <a:txBody>
                    <a:bodyPr/>
                    <a:lstStyle/>
                    <a:p>
                      <a:pPr algn="l"/>
                      <a:r>
                        <a:rPr lang="en-US" sz="1100" b="1" dirty="0">
                          <a:solidFill>
                            <a:schemeClr val="bg2"/>
                          </a:solidFill>
                        </a:rPr>
                        <a:t>Main Categories</a:t>
                      </a:r>
                    </a:p>
                  </a:txBody>
                  <a:tcPr marL="68580" marR="68580" marT="34290" marB="34290" anchor="ctr">
                    <a:lnL w="12700" cmpd="sng">
                      <a:noFill/>
                    </a:lnL>
                    <a:lnR w="6350" cap="flat" cmpd="sng" algn="ctr">
                      <a:noFill/>
                      <a:prstDash val="dash"/>
                      <a:round/>
                      <a:headEnd type="none" w="med" len="med"/>
                      <a:tailEnd type="none" w="med" len="med"/>
                    </a:lnR>
                    <a:lnT w="6350" cap="flat" cmpd="sng" algn="ctr">
                      <a:noFill/>
                      <a:prstDash val="dot"/>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n>
                            <a:noFill/>
                          </a:ln>
                          <a:solidFill>
                            <a:schemeClr val="accent6"/>
                          </a:solidFill>
                        </a:rPr>
                        <a:t>Sub Categories</a:t>
                      </a:r>
                    </a:p>
                  </a:txBody>
                  <a:tcPr marL="68580" marR="68580" marT="34290" marB="34290" anchor="ctr">
                    <a:lnL w="6350" cap="flat" cmpd="sng" algn="ctr">
                      <a:noFill/>
                      <a:prstDash val="dash"/>
                      <a:round/>
                      <a:headEnd type="none" w="med" len="med"/>
                      <a:tailEnd type="none" w="med" len="med"/>
                    </a:lnL>
                    <a:lnR w="12700" cmpd="sng">
                      <a:noFill/>
                    </a:lnR>
                    <a:lnT w="12700" cmpd="sng">
                      <a:noFill/>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43108239"/>
                  </a:ext>
                </a:extLst>
              </a:tr>
              <a:tr h="722724">
                <a:tc>
                  <a:txBody>
                    <a:bodyPr/>
                    <a:lstStyle/>
                    <a:p>
                      <a:pPr algn="l"/>
                      <a:r>
                        <a:rPr lang="en-US" sz="1100" b="1" dirty="0">
                          <a:latin typeface="Roboto Condensed" panose="02000000000000000000" pitchFamily="2" charset="0"/>
                          <a:ea typeface="Roboto Condensed" panose="02000000000000000000" pitchFamily="2" charset="0"/>
                        </a:rPr>
                        <a:t>Operational interference in the implementation of humanitarian activities</a:t>
                      </a:r>
                    </a:p>
                  </a:txBody>
                  <a:tcPr marL="68580" marR="68580" marT="34290" marB="34290" anchor="ctr">
                    <a:lnL w="12700" cmpd="sng">
                      <a:noFill/>
                    </a:lnL>
                    <a:lnR w="6350" cap="flat" cmpd="sng" algn="ctr">
                      <a:solidFill>
                        <a:schemeClr val="bg2">
                          <a:lumMod val="85000"/>
                        </a:schemeClr>
                      </a:solidFill>
                      <a:prstDash val="dash"/>
                      <a:round/>
                      <a:headEnd type="none" w="med" len="med"/>
                      <a:tailEnd type="none" w="med" len="med"/>
                    </a:lnR>
                    <a:lnT w="6350" cap="flat" cmpd="sng" algn="ctr">
                      <a:no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Interference in response location, methodology, selection of people to receive aid, implementing partners, assessments, response, etc.</a:t>
                      </a:r>
                    </a:p>
                    <a:p>
                      <a:pPr marL="342900" indent="-34290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Interference in human resources (HR), staffing, admin, procurement, selection of vendors, etc.</a:t>
                      </a:r>
                    </a:p>
                    <a:p>
                      <a:pPr marL="342900" indent="-34290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Other operational interference at the field level</a:t>
                      </a:r>
                    </a:p>
                  </a:txBody>
                  <a:tcPr marL="68580" marR="68580" marT="34290" marB="34290" anchor="ctr">
                    <a:lnL w="6350" cap="flat" cmpd="sng" algn="ctr">
                      <a:solidFill>
                        <a:schemeClr val="bg2">
                          <a:lumMod val="85000"/>
                        </a:schemeClr>
                      </a:solidFill>
                      <a:prstDash val="dash"/>
                      <a:round/>
                      <a:headEnd type="none" w="med" len="med"/>
                      <a:tailEnd type="none" w="med" len="med"/>
                    </a:lnL>
                    <a:lnR w="12700" cmpd="sng">
                      <a:noFill/>
                    </a:lnR>
                    <a:lnT w="6350" cap="flat" cmpd="sng" algn="ctr">
                      <a:no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2384278"/>
                  </a:ext>
                </a:extLst>
              </a:tr>
              <a:tr h="457060">
                <a:tc>
                  <a:txBody>
                    <a:bodyPr/>
                    <a:lstStyle/>
                    <a:p>
                      <a:pPr algn="l"/>
                      <a:r>
                        <a:rPr lang="en-US" sz="1100" b="1" dirty="0">
                          <a:latin typeface="Roboto Condensed" panose="02000000000000000000" pitchFamily="2" charset="0"/>
                          <a:ea typeface="Roboto Condensed" panose="02000000000000000000" pitchFamily="2" charset="0"/>
                        </a:rPr>
                        <a:t>Presence of Mines</a:t>
                      </a:r>
                      <a:r>
                        <a:rPr lang="uk-UA" sz="1100" b="1" dirty="0">
                          <a:latin typeface="Roboto Condensed" panose="02000000000000000000" pitchFamily="2" charset="0"/>
                          <a:ea typeface="Roboto Condensed" panose="02000000000000000000" pitchFamily="2" charset="0"/>
                        </a:rPr>
                        <a:t> </a:t>
                      </a:r>
                      <a:r>
                        <a:rPr lang="en-US" sz="1100" b="1" dirty="0">
                          <a:latin typeface="Roboto Condensed" panose="02000000000000000000" pitchFamily="2" charset="0"/>
                          <a:ea typeface="Roboto Condensed" panose="02000000000000000000" pitchFamily="2" charset="0"/>
                        </a:rPr>
                        <a:t>and UXOs</a:t>
                      </a:r>
                      <a:endParaRPr lang="en-US" sz="1100" b="1" kern="1200" dirty="0">
                        <a:solidFill>
                          <a:schemeClr val="tx1"/>
                        </a:solidFill>
                        <a:latin typeface="Roboto Condensed" panose="02000000000000000000" pitchFamily="2" charset="0"/>
                        <a:ea typeface="Roboto Condensed" panose="02000000000000000000" pitchFamily="2" charset="0"/>
                        <a:cs typeface="+mn-cs"/>
                      </a:endParaRPr>
                    </a:p>
                  </a:txBody>
                  <a:tcPr marL="68580" marR="68580" marT="34290" marB="34290"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Mine-related incidents</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Suspension of activities due to mine contamination</a:t>
                      </a:r>
                    </a:p>
                  </a:txBody>
                  <a:tcPr marL="68580" marR="68580" marT="34290" marB="34290"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8597890"/>
                  </a:ext>
                </a:extLst>
              </a:tr>
              <a:tr h="563912">
                <a:tc>
                  <a:txBody>
                    <a:bodyPr/>
                    <a:lstStyle/>
                    <a:p>
                      <a:pPr algn="l"/>
                      <a:r>
                        <a:rPr lang="en-US" sz="1100" b="1" dirty="0">
                          <a:latin typeface="Roboto Condensed" panose="02000000000000000000" pitchFamily="2" charset="0"/>
                          <a:ea typeface="Roboto Condensed" panose="02000000000000000000" pitchFamily="2" charset="0"/>
                        </a:rPr>
                        <a:t>Physical Environment</a:t>
                      </a:r>
                    </a:p>
                  </a:txBody>
                  <a:tcPr marL="68580" marR="68580" marT="34290" marB="34290"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State of physical infrastructure</a:t>
                      </a:r>
                    </a:p>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Climatic or other events temporarily affecting infrastructure</a:t>
                      </a:r>
                    </a:p>
                  </a:txBody>
                  <a:tcPr marL="68580" marR="68580" marT="34290" marB="34290"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0097403"/>
                  </a:ext>
                </a:extLst>
              </a:tr>
              <a:tr h="468737">
                <a:tc>
                  <a:txBody>
                    <a:bodyPr/>
                    <a:lstStyle/>
                    <a:p>
                      <a:pPr algn="l"/>
                      <a:r>
                        <a:rPr lang="en-US" sz="1100" b="1" dirty="0">
                          <a:latin typeface="Roboto Condensed" panose="02000000000000000000" pitchFamily="2" charset="0"/>
                          <a:ea typeface="Roboto Condensed" panose="02000000000000000000" pitchFamily="2" charset="0"/>
                        </a:rPr>
                        <a:t>Restriction on, or obstruction of conflict-affected populations' access to services and assistance</a:t>
                      </a:r>
                    </a:p>
                  </a:txBody>
                  <a:tcPr marL="68580" marR="68580" marT="34290" marB="34290"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Prevention of use of services/assistance</a:t>
                      </a:r>
                    </a:p>
                  </a:txBody>
                  <a:tcPr marL="68580" marR="68580" marT="34290" marB="34290"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6350" cap="flat" cmpd="sng" algn="ctr">
                      <a:solidFill>
                        <a:schemeClr val="bg2">
                          <a:lumMod val="8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1102396"/>
                  </a:ext>
                </a:extLst>
              </a:tr>
              <a:tr h="939386">
                <a:tc>
                  <a:txBody>
                    <a:bodyPr/>
                    <a:lstStyle/>
                    <a:p>
                      <a:pPr algn="l"/>
                      <a:r>
                        <a:rPr lang="en-US" sz="1100" b="1" dirty="0">
                          <a:latin typeface="Roboto Condensed" panose="02000000000000000000" pitchFamily="2" charset="0"/>
                          <a:ea typeface="Roboto Condensed" panose="02000000000000000000" pitchFamily="2" charset="0"/>
                        </a:rPr>
                        <a:t>Military conscription</a:t>
                      </a:r>
                    </a:p>
                  </a:txBody>
                  <a:tcPr marL="68580" marR="68580" marT="34290" marB="34290" anchor="ctr">
                    <a:lnL w="12700" cmpd="sng">
                      <a:noFill/>
                    </a:lnL>
                    <a:lnR w="6350" cap="flat" cmpd="sng" algn="ctr">
                      <a:solidFill>
                        <a:schemeClr val="bg2">
                          <a:lumMod val="85000"/>
                        </a:schemeClr>
                      </a:solidFill>
                      <a:prstDash val="dash"/>
                      <a:round/>
                      <a:headEnd type="none" w="med" len="med"/>
                      <a:tailEnd type="none" w="med" len="med"/>
                    </a:lnR>
                    <a:lnT w="6350" cap="flat" cmpd="sng" algn="ctr">
                      <a:solidFill>
                        <a:schemeClr val="bg2">
                          <a:lumMod val="85000"/>
                        </a:schemeClr>
                      </a:solidFill>
                      <a:prstDash val="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900" dirty="0">
                          <a:latin typeface="Roboto Condensed" panose="02000000000000000000" pitchFamily="2" charset="0"/>
                          <a:ea typeface="Roboto Condensed" panose="02000000000000000000" pitchFamily="2" charset="0"/>
                        </a:rPr>
                        <a:t>Conscription</a:t>
                      </a:r>
                    </a:p>
                  </a:txBody>
                  <a:tcPr marL="68580" marR="68580" marT="34290" marB="34290" anchor="ctr">
                    <a:lnL w="6350" cap="flat" cmpd="sng" algn="ctr">
                      <a:solidFill>
                        <a:schemeClr val="bg2">
                          <a:lumMod val="85000"/>
                        </a:schemeClr>
                      </a:solidFill>
                      <a:prstDash val="dash"/>
                      <a:round/>
                      <a:headEnd type="none" w="med" len="med"/>
                      <a:tailEnd type="none" w="med" len="med"/>
                    </a:lnL>
                    <a:lnR w="12700" cmpd="sng">
                      <a:noFill/>
                    </a:lnR>
                    <a:lnT w="6350" cap="flat" cmpd="sng" algn="ctr">
                      <a:solidFill>
                        <a:schemeClr val="bg2">
                          <a:lumMod val="85000"/>
                        </a:schemeClr>
                      </a:solidFill>
                      <a:prstDash val="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3552072"/>
                  </a:ext>
                </a:extLst>
              </a:tr>
            </a:tbl>
          </a:graphicData>
        </a:graphic>
      </p:graphicFrame>
    </p:spTree>
    <p:extLst>
      <p:ext uri="{BB962C8B-B14F-4D97-AF65-F5344CB8AC3E}">
        <p14:creationId xmlns:p14="http://schemas.microsoft.com/office/powerpoint/2010/main" val="69846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1B93-704A-4D72-EEB2-4493288711B6}"/>
              </a:ext>
            </a:extLst>
          </p:cNvPr>
          <p:cNvSpPr>
            <a:spLocks noGrp="1"/>
          </p:cNvSpPr>
          <p:nvPr>
            <p:ph type="title"/>
          </p:nvPr>
        </p:nvSpPr>
        <p:spPr>
          <a:xfrm>
            <a:off x="450555" y="1322425"/>
            <a:ext cx="8236245" cy="369332"/>
          </a:xfrm>
        </p:spPr>
        <p:txBody>
          <a:bodyPr/>
          <a:lstStyle/>
          <a:p>
            <a:r>
              <a:rPr lang="en-GB" dirty="0"/>
              <a:t>Open </a:t>
            </a:r>
            <a:r>
              <a:rPr lang="en-US" dirty="0"/>
              <a:t>Access Monitoring and Reporting Framework </a:t>
            </a:r>
            <a:r>
              <a:rPr lang="en-GB" dirty="0"/>
              <a:t>AMRF</a:t>
            </a:r>
            <a:endParaRPr lang="en-US" dirty="0"/>
          </a:p>
        </p:txBody>
      </p:sp>
      <p:pic>
        <p:nvPicPr>
          <p:cNvPr id="4" name="Picture 3" descr="AMRF QR-code&#10;">
            <a:extLst>
              <a:ext uri="{FF2B5EF4-FFF2-40B4-BE49-F238E27FC236}">
                <a16:creationId xmlns:a16="http://schemas.microsoft.com/office/drawing/2014/main" id="{14734618-36CE-F9ED-CFCF-63850B6E6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490" y="3258245"/>
            <a:ext cx="2319542" cy="2301570"/>
          </a:xfrm>
          <a:prstGeom prst="rect">
            <a:avLst/>
          </a:prstGeom>
        </p:spPr>
      </p:pic>
      <p:sp>
        <p:nvSpPr>
          <p:cNvPr id="5" name="Text Placeholder 3">
            <a:extLst>
              <a:ext uri="{FF2B5EF4-FFF2-40B4-BE49-F238E27FC236}">
                <a16:creationId xmlns:a16="http://schemas.microsoft.com/office/drawing/2014/main" id="{8E7D6F0B-660A-A542-CC4F-E5A9648CCA75}"/>
              </a:ext>
            </a:extLst>
          </p:cNvPr>
          <p:cNvSpPr txBox="1">
            <a:spLocks/>
          </p:cNvSpPr>
          <p:nvPr/>
        </p:nvSpPr>
        <p:spPr>
          <a:xfrm>
            <a:off x="452033" y="2321924"/>
            <a:ext cx="4210051" cy="126444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500"/>
              </a:spcAft>
              <a:buClr>
                <a:schemeClr val="accent1"/>
              </a:buClr>
              <a:buFont typeface="Arial" panose="020B0604020202020204" pitchFamily="34" charset="0"/>
              <a:buNone/>
              <a:defRPr sz="2400" b="0" kern="1200">
                <a:solidFill>
                  <a:schemeClr val="tx1"/>
                </a:solidFill>
                <a:latin typeface="+mn-lt"/>
                <a:ea typeface="+mn-ea"/>
                <a:cs typeface="+mn-cs"/>
              </a:defRPr>
            </a:lvl1pPr>
            <a:lvl2pPr marL="0" indent="0" algn="l" defTabSz="914400" rtl="0" eaLnBrk="1" latinLnBrk="0" hangingPunct="1">
              <a:lnSpc>
                <a:spcPct val="100000"/>
              </a:lnSpc>
              <a:spcBef>
                <a:spcPts val="500"/>
              </a:spcBef>
              <a:buClr>
                <a:schemeClr val="accent1"/>
              </a:buClr>
              <a:buFont typeface="Arial" panose="020B0604020202020204" pitchFamily="34" charset="0"/>
              <a:buNone/>
              <a:defRPr sz="2000" b="0" kern="1200">
                <a:solidFill>
                  <a:schemeClr val="tx1"/>
                </a:solidFill>
                <a:latin typeface="+mn-lt"/>
                <a:ea typeface="+mn-ea"/>
                <a:cs typeface="+mn-cs"/>
              </a:defRPr>
            </a:lvl2pPr>
            <a:lvl3pPr marL="342900" indent="-342900" algn="l" defTabSz="914400" rtl="0" eaLnBrk="1" latinLnBrk="0" hangingPunct="1">
              <a:lnSpc>
                <a:spcPct val="100000"/>
              </a:lnSpc>
              <a:spcBef>
                <a:spcPts val="500"/>
              </a:spcBef>
              <a:buClr>
                <a:srgbClr val="009EDB"/>
              </a:buClr>
              <a:buFont typeface="Arial" panose="020B0604020202020204" pitchFamily="34" charset="0"/>
              <a:buChar char="•"/>
              <a:defRPr sz="2000" b="0" kern="1200">
                <a:solidFill>
                  <a:schemeClr val="tx1"/>
                </a:solidFill>
                <a:latin typeface="+mn-lt"/>
                <a:ea typeface="+mn-ea"/>
                <a:cs typeface="+mn-cs"/>
              </a:defRPr>
            </a:lvl3pPr>
            <a:lvl4pPr marL="694944" indent="-342900" algn="l" defTabSz="914400" rtl="0" eaLnBrk="1" latinLnBrk="0" hangingPunct="1">
              <a:lnSpc>
                <a:spcPct val="100000"/>
              </a:lnSpc>
              <a:spcBef>
                <a:spcPts val="500"/>
              </a:spcBef>
              <a:buClr>
                <a:srgbClr val="009EDB"/>
              </a:buClr>
              <a:buFont typeface="Arial" panose="020B0604020202020204" pitchFamily="34" charset="0"/>
              <a:buChar char="•"/>
              <a:defRPr sz="1600" b="0" kern="1200">
                <a:solidFill>
                  <a:schemeClr val="tx1"/>
                </a:solidFill>
                <a:latin typeface="+mn-lt"/>
                <a:ea typeface="+mn-ea"/>
                <a:cs typeface="+mn-cs"/>
              </a:defRPr>
            </a:lvl4pPr>
            <a:lvl5pPr marL="1160463" indent="-285750" algn="l" defTabSz="914400" rtl="0" eaLnBrk="1" latinLnBrk="0" hangingPunct="1">
              <a:lnSpc>
                <a:spcPct val="100000"/>
              </a:lnSpc>
              <a:spcBef>
                <a:spcPts val="500"/>
              </a:spcBef>
              <a:buClr>
                <a:schemeClr val="tx2"/>
              </a:buClr>
              <a:buFont typeface="Arial" panose="020B0604020202020204" pitchFamily="34" charset="0"/>
              <a:buChar char="•"/>
              <a:tabLst/>
              <a:defRPr sz="1600" b="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latin typeface="Roboto Condensed" panose="02000000000000000000" pitchFamily="2" charset="0"/>
                <a:ea typeface="Roboto Condensed" panose="02000000000000000000" pitchFamily="2" charset="0"/>
              </a:rPr>
              <a:t>Access Monitoring and Reporting Framework  (AMRF) data collection link</a:t>
            </a:r>
            <a:r>
              <a:rPr lang="en-GB" sz="2100" b="1" dirty="0">
                <a:latin typeface="Roboto Condensed" panose="02000000000000000000" pitchFamily="2" charset="0"/>
                <a:ea typeface="Roboto Condensed" panose="02000000000000000000" pitchFamily="2" charset="0"/>
              </a:rPr>
              <a:t>:</a:t>
            </a:r>
          </a:p>
          <a:p>
            <a:r>
              <a:rPr lang="en-GB" sz="1500" u="sng" dirty="0">
                <a:solidFill>
                  <a:schemeClr val="tx2"/>
                </a:solidFill>
                <a:hlinkClick r:id="rId3">
                  <a:extLst>
                    <a:ext uri="{A12FA001-AC4F-418D-AE19-62706E023703}">
                      <ahyp:hlinkClr xmlns:ahyp="http://schemas.microsoft.com/office/drawing/2018/hyperlinkcolor" val="tx"/>
                    </a:ext>
                  </a:extLst>
                </a:hlinkClick>
              </a:rPr>
              <a:t>www.activityinfo.org/c/chwsa7oltx98kl02/19efb9</a:t>
            </a:r>
            <a:endParaRPr lang="en-GB" sz="1500" u="sng" dirty="0">
              <a:solidFill>
                <a:schemeClr val="tx2"/>
              </a:solidFill>
            </a:endParaRPr>
          </a:p>
        </p:txBody>
      </p:sp>
      <p:sp>
        <p:nvSpPr>
          <p:cNvPr id="3" name="TextBox 2">
            <a:extLst>
              <a:ext uri="{FF2B5EF4-FFF2-40B4-BE49-F238E27FC236}">
                <a16:creationId xmlns:a16="http://schemas.microsoft.com/office/drawing/2014/main" id="{8ECC2387-E89B-ACBE-ADA5-D2B4D528FF45}"/>
              </a:ext>
            </a:extLst>
          </p:cNvPr>
          <p:cNvSpPr txBox="1"/>
          <p:nvPr/>
        </p:nvSpPr>
        <p:spPr>
          <a:xfrm>
            <a:off x="5099649" y="2218786"/>
            <a:ext cx="3685636"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b="1" dirty="0">
                <a:latin typeface="Roboto Condensed"/>
              </a:rPr>
              <a:t>Access Monitoring and Reporting Framework (AMRF) QR-code</a:t>
            </a:r>
            <a:r>
              <a:rPr lang="en-GB" sz="2100" b="1" dirty="0">
                <a:latin typeface="Roboto Condensed"/>
              </a:rPr>
              <a:t>:</a:t>
            </a:r>
            <a:endParaRPr lang="en-US" sz="1350" dirty="0"/>
          </a:p>
        </p:txBody>
      </p:sp>
    </p:spTree>
    <p:extLst>
      <p:ext uri="{BB962C8B-B14F-4D97-AF65-F5344CB8AC3E}">
        <p14:creationId xmlns:p14="http://schemas.microsoft.com/office/powerpoint/2010/main" val="340083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18309" y="582251"/>
            <a:ext cx="7714891" cy="71142"/>
          </a:xfrm>
        </p:spPr>
        <p:txBody>
          <a:bodyPr/>
          <a:lstStyle/>
          <a:p>
            <a:r>
              <a:rPr lang="en-US" sz="2800"/>
              <a:t>Humanitarian </a:t>
            </a:r>
            <a:r>
              <a:rPr lang="en-CH" sz="2800"/>
              <a:t>Notification System (HNS)</a:t>
            </a:r>
            <a:endParaRPr lang="en-US" sz="2800"/>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35725" y="1136719"/>
            <a:ext cx="7876173" cy="285750"/>
          </a:xfrm>
        </p:spPr>
        <p:txBody>
          <a:bodyPr vert="horz" lIns="0" tIns="0" rIns="0" bIns="0" rtlCol="0" anchor="t">
            <a:noAutofit/>
          </a:bodyPr>
          <a:lstStyle/>
          <a:p>
            <a:r>
              <a:rPr lang="en-CH">
                <a:ea typeface="Roboto"/>
                <a:cs typeface="Roboto"/>
              </a:rPr>
              <a:t>Significant increase in the use of HNS in 2024</a:t>
            </a:r>
            <a:endParaRPr lang="en-US">
              <a:ea typeface="Roboto"/>
              <a:cs typeface="Roboto"/>
            </a:endParaRPr>
          </a:p>
          <a:p>
            <a:endParaRPr lang="en-US">
              <a:ea typeface="Roboto"/>
              <a:cs typeface="Roboto"/>
            </a:endParaRPr>
          </a:p>
        </p:txBody>
      </p:sp>
      <p:sp>
        <p:nvSpPr>
          <p:cNvPr id="2" name="Text Placeholder 3">
            <a:extLst>
              <a:ext uri="{FF2B5EF4-FFF2-40B4-BE49-F238E27FC236}">
                <a16:creationId xmlns:a16="http://schemas.microsoft.com/office/drawing/2014/main" id="{242F9EBA-2EFD-5A97-75CE-42626F848A7D}"/>
              </a:ext>
            </a:extLst>
          </p:cNvPr>
          <p:cNvSpPr txBox="1">
            <a:spLocks/>
          </p:cNvSpPr>
          <p:nvPr/>
        </p:nvSpPr>
        <p:spPr>
          <a:xfrm>
            <a:off x="413538" y="2456892"/>
            <a:ext cx="8376027" cy="309267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buFont typeface="+mj-lt"/>
              <a:buAutoNum type="arabicParenR"/>
            </a:pPr>
            <a:endParaRPr lang="en-US" sz="1800"/>
          </a:p>
        </p:txBody>
      </p:sp>
      <p:sp>
        <p:nvSpPr>
          <p:cNvPr id="9" name="TextBox 8">
            <a:extLst>
              <a:ext uri="{FF2B5EF4-FFF2-40B4-BE49-F238E27FC236}">
                <a16:creationId xmlns:a16="http://schemas.microsoft.com/office/drawing/2014/main" id="{24240BF7-1659-92E0-0362-EBE9F202BE96}"/>
              </a:ext>
            </a:extLst>
          </p:cNvPr>
          <p:cNvSpPr txBox="1"/>
          <p:nvPr/>
        </p:nvSpPr>
        <p:spPr>
          <a:xfrm>
            <a:off x="435369" y="1974245"/>
            <a:ext cx="5074955" cy="3477683"/>
          </a:xfrm>
          <a:prstGeom prst="rect">
            <a:avLst/>
          </a:prstGeom>
          <a:noFill/>
        </p:spPr>
        <p:txBody>
          <a:bodyPr wrap="square" lIns="68580" tIns="34290" rIns="68580" bIns="34290" anchor="t">
            <a:spAutoFit/>
          </a:bodyPr>
          <a:lstStyle/>
          <a:p>
            <a:pPr marL="257175" indent="-257175">
              <a:lnSpc>
                <a:spcPct val="114000"/>
              </a:lnSpc>
              <a:buClr>
                <a:srgbClr val="418FDE"/>
              </a:buClr>
              <a:buFont typeface="Wingdings" panose="05000000000000000000" pitchFamily="2" charset="2"/>
              <a:buChar char="§"/>
              <a:defRPr/>
            </a:pPr>
            <a:r>
              <a:rPr lang="en-CH" sz="1500">
                <a:latin typeface="Aptos" panose="020B0004020202020204" pitchFamily="34" charset="0"/>
                <a:cs typeface="Arial"/>
              </a:rPr>
              <a:t>Revised HNS SOPs in place since January 2024</a:t>
            </a:r>
            <a:endParaRPr kumimoji="0" lang="en-US" sz="1500" b="1" i="0" u="none" strike="noStrike" kern="1200" cap="none" spc="0" normalizeH="0" baseline="0" noProof="0">
              <a:ln>
                <a:noFill/>
              </a:ln>
              <a:effectLst/>
              <a:uLnTx/>
              <a:uFillTx/>
              <a:latin typeface="Aptos" panose="020B0004020202020204" pitchFamily="34" charset="0"/>
            </a:endParaRPr>
          </a:p>
          <a:p>
            <a:pPr marL="257175" indent="-257175">
              <a:lnSpc>
                <a:spcPct val="113999"/>
              </a:lnSpc>
              <a:buClr>
                <a:srgbClr val="418FDE"/>
              </a:buClr>
              <a:buFont typeface="Wingdings" panose="05000000000000000000" pitchFamily="2" charset="2"/>
              <a:buChar char="§"/>
              <a:defRPr/>
            </a:pPr>
            <a:r>
              <a:rPr lang="en-CH" sz="1500">
                <a:latin typeface="Aptos" panose="020B0004020202020204" pitchFamily="34" charset="0"/>
                <a:ea typeface="Roboto"/>
                <a:cs typeface="Arial"/>
              </a:rPr>
              <a:t>Organisations can select which parties to the conflict to notify</a:t>
            </a:r>
          </a:p>
          <a:p>
            <a:pPr marL="257175" indent="-257175">
              <a:lnSpc>
                <a:spcPct val="113999"/>
              </a:lnSpc>
              <a:buClr>
                <a:srgbClr val="418FDE"/>
              </a:buClr>
              <a:buFont typeface="Wingdings" panose="05000000000000000000" pitchFamily="2" charset="2"/>
              <a:buChar char="§"/>
              <a:defRPr/>
            </a:pPr>
            <a:r>
              <a:rPr lang="en-CH" sz="1500">
                <a:latin typeface="Aptos" panose="020B0004020202020204" pitchFamily="34" charset="0"/>
                <a:ea typeface="Roboto"/>
                <a:cs typeface="Arial"/>
              </a:rPr>
              <a:t>Recommended use of HNS within 20 km radius from frontline or RF border</a:t>
            </a:r>
          </a:p>
          <a:p>
            <a:pPr marL="257175" indent="-257175">
              <a:lnSpc>
                <a:spcPct val="113999"/>
              </a:lnSpc>
              <a:buClr>
                <a:srgbClr val="418FDE"/>
              </a:buClr>
              <a:buFont typeface="Wingdings" panose="05000000000000000000" pitchFamily="2" charset="2"/>
              <a:buChar char="§"/>
              <a:defRPr/>
            </a:pPr>
            <a:r>
              <a:rPr lang="en-US" sz="1500">
                <a:latin typeface="Aptos" panose="020B0004020202020204" pitchFamily="34" charset="0"/>
                <a:ea typeface="Roboto"/>
                <a:cs typeface="Arial"/>
              </a:rPr>
              <a:t>1235</a:t>
            </a:r>
            <a:r>
              <a:rPr lang="en-CH" sz="1500">
                <a:latin typeface="Aptos" panose="020B0004020202020204" pitchFamily="34" charset="0"/>
                <a:ea typeface="Roboto"/>
                <a:cs typeface="Arial"/>
              </a:rPr>
              <a:t> requests of humanitarian movements (Jan-</a:t>
            </a:r>
            <a:r>
              <a:rPr lang="en-US" sz="1500">
                <a:latin typeface="Aptos" panose="020B0004020202020204" pitchFamily="34" charset="0"/>
                <a:ea typeface="Roboto"/>
                <a:cs typeface="Arial"/>
              </a:rPr>
              <a:t>Dec</a:t>
            </a:r>
            <a:r>
              <a:rPr lang="en-CH" sz="1500">
                <a:latin typeface="Aptos" panose="020B0004020202020204" pitchFamily="34" charset="0"/>
                <a:ea typeface="Roboto"/>
                <a:cs typeface="Arial"/>
              </a:rPr>
              <a:t> 2024), more the double than compared to same period 2023</a:t>
            </a:r>
            <a:r>
              <a:rPr lang="en-US" sz="1500">
                <a:latin typeface="Aptos" panose="020B0004020202020204" pitchFamily="34" charset="0"/>
                <a:ea typeface="Roboto"/>
                <a:cs typeface="Arial"/>
              </a:rPr>
              <a:t>. </a:t>
            </a:r>
            <a:r>
              <a:rPr lang="en-US" sz="1500">
                <a:highlight>
                  <a:srgbClr val="FFFF00"/>
                </a:highlight>
                <a:latin typeface="Aptos" panose="020B0004020202020204" pitchFamily="34" charset="0"/>
                <a:ea typeface="Roboto"/>
                <a:cs typeface="Arial"/>
              </a:rPr>
              <a:t>Jan-June 2025 – 810</a:t>
            </a:r>
            <a:endParaRPr lang="en-CH" sz="1500">
              <a:highlight>
                <a:srgbClr val="FFFF00"/>
              </a:highlight>
              <a:latin typeface="Aptos" panose="020B0004020202020204" pitchFamily="34" charset="0"/>
              <a:ea typeface="Roboto"/>
              <a:cs typeface="Arial"/>
            </a:endParaRPr>
          </a:p>
          <a:p>
            <a:pPr marL="257175" indent="-257175">
              <a:lnSpc>
                <a:spcPct val="113999"/>
              </a:lnSpc>
              <a:buClr>
                <a:srgbClr val="418FDE"/>
              </a:buClr>
              <a:buFont typeface="Wingdings" panose="05000000000000000000" pitchFamily="2" charset="2"/>
              <a:buChar char="§"/>
              <a:defRPr/>
            </a:pPr>
            <a:r>
              <a:rPr lang="en-CH" sz="1500">
                <a:latin typeface="Aptos" panose="020B0004020202020204" pitchFamily="34" charset="0"/>
                <a:ea typeface="Roboto"/>
                <a:cs typeface="Arial"/>
              </a:rPr>
              <a:t>Increase largely resulting from NGOs using more systematically HNS</a:t>
            </a:r>
            <a:endParaRPr lang="en-US" sz="1500">
              <a:latin typeface="Aptos" panose="020B0004020202020204" pitchFamily="34" charset="0"/>
              <a:ea typeface="Roboto"/>
              <a:cs typeface="Segoe UI"/>
            </a:endParaRPr>
          </a:p>
          <a:p>
            <a:pPr marL="257175" indent="-257175">
              <a:lnSpc>
                <a:spcPct val="113999"/>
              </a:lnSpc>
              <a:buClr>
                <a:srgbClr val="418FDE"/>
              </a:buClr>
              <a:buFont typeface="Wingdings" panose="05000000000000000000" pitchFamily="2" charset="2"/>
              <a:buChar char="§"/>
              <a:defRPr/>
            </a:pPr>
            <a:r>
              <a:rPr lang="en-CH" sz="1500">
                <a:latin typeface="Aptos" panose="020B0004020202020204" pitchFamily="34" charset="0"/>
                <a:ea typeface="Roboto"/>
                <a:cs typeface="Arial"/>
              </a:rPr>
              <a:t>HNS is </a:t>
            </a:r>
            <a:r>
              <a:rPr lang="en-US" sz="1500">
                <a:latin typeface="Aptos" panose="020B0004020202020204" pitchFamily="34" charset="0"/>
                <a:ea typeface="Roboto"/>
                <a:cs typeface="Arial"/>
              </a:rPr>
              <a:t>used with the </a:t>
            </a:r>
            <a:r>
              <a:rPr lang="en-CH" sz="1500">
                <a:latin typeface="Aptos" panose="020B0004020202020204" pitchFamily="34" charset="0"/>
                <a:ea typeface="Roboto"/>
                <a:cs typeface="Arial"/>
              </a:rPr>
              <a:t>Oblast-based </a:t>
            </a:r>
            <a:r>
              <a:rPr lang="en-US" sz="1500">
                <a:latin typeface="Aptos" panose="020B0004020202020204" pitchFamily="34" charset="0"/>
                <a:ea typeface="Roboto"/>
                <a:cs typeface="Arial"/>
              </a:rPr>
              <a:t>permit</a:t>
            </a:r>
            <a:r>
              <a:rPr lang="en-CH" sz="1500">
                <a:latin typeface="Aptos" panose="020B0004020202020204" pitchFamily="34" charset="0"/>
                <a:ea typeface="Roboto"/>
                <a:cs typeface="Arial"/>
              </a:rPr>
              <a:t> systems (e.g. Kherson: if using HNS, no change in access process)</a:t>
            </a:r>
          </a:p>
          <a:p>
            <a:pPr marL="257175" indent="-257175">
              <a:lnSpc>
                <a:spcPct val="113999"/>
              </a:lnSpc>
              <a:buClr>
                <a:srgbClr val="418FDE"/>
              </a:buClr>
              <a:buFont typeface="Wingdings" panose="05000000000000000000" pitchFamily="2" charset="2"/>
              <a:buChar char="§"/>
              <a:defRPr/>
            </a:pPr>
            <a:r>
              <a:rPr lang="en-CH" sz="1500">
                <a:latin typeface="Aptos" panose="020B0004020202020204" pitchFamily="34" charset="0"/>
                <a:ea typeface="Roboto"/>
                <a:cs typeface="Arial"/>
              </a:rPr>
              <a:t>UA Armed Forces CIMIC officers are supportive</a:t>
            </a:r>
            <a:endParaRPr lang="en-US" sz="1500">
              <a:latin typeface="Aptos" panose="020B0004020202020204" pitchFamily="34" charset="0"/>
              <a:ea typeface="Roboto"/>
              <a:cs typeface="Arial"/>
            </a:endParaRPr>
          </a:p>
        </p:txBody>
      </p:sp>
      <p:pic>
        <p:nvPicPr>
          <p:cNvPr id="14" name="Picture 13">
            <a:extLst>
              <a:ext uri="{FF2B5EF4-FFF2-40B4-BE49-F238E27FC236}">
                <a16:creationId xmlns:a16="http://schemas.microsoft.com/office/drawing/2014/main" id="{D8988494-F616-5164-D0C0-964D19B7751D}"/>
              </a:ext>
            </a:extLst>
          </p:cNvPr>
          <p:cNvPicPr>
            <a:picLocks noChangeAspect="1"/>
          </p:cNvPicPr>
          <p:nvPr/>
        </p:nvPicPr>
        <p:blipFill>
          <a:blip r:embed="rId3"/>
          <a:stretch>
            <a:fillRect/>
          </a:stretch>
        </p:blipFill>
        <p:spPr>
          <a:xfrm>
            <a:off x="5432522" y="3429000"/>
            <a:ext cx="3643821" cy="2443504"/>
          </a:xfrm>
          <a:prstGeom prst="rect">
            <a:avLst/>
          </a:prstGeom>
        </p:spPr>
      </p:pic>
    </p:spTree>
    <p:extLst>
      <p:ext uri="{BB962C8B-B14F-4D97-AF65-F5344CB8AC3E}">
        <p14:creationId xmlns:p14="http://schemas.microsoft.com/office/powerpoint/2010/main" val="2522310312"/>
      </p:ext>
    </p:extLst>
  </p:cSld>
  <p:clrMapOvr>
    <a:masterClrMapping/>
  </p:clrMapOvr>
</p:sld>
</file>

<file path=ppt/theme/theme1.xml><?xml version="1.0" encoding="utf-8"?>
<a:theme xmlns:a="http://schemas.openxmlformats.org/drawingml/2006/main" name="Shelter Cluster Powerpoint Template V 1 0 - MYN">
  <a:themeElements>
    <a:clrScheme name="Shelter Cluster 3 Soft">
      <a:dk1>
        <a:sysClr val="windowText" lastClr="000000"/>
      </a:dk1>
      <a:lt1>
        <a:sysClr val="window" lastClr="FFFFFF"/>
      </a:lt1>
      <a:dk2>
        <a:srgbClr val="04314C"/>
      </a:dk2>
      <a:lt2>
        <a:srgbClr val="F6F6F6"/>
      </a:lt2>
      <a:accent1>
        <a:srgbClr val="365A70"/>
      </a:accent1>
      <a:accent2>
        <a:srgbClr val="FFC133"/>
      </a:accent2>
      <a:accent3>
        <a:srgbClr val="994345"/>
      </a:accent3>
      <a:accent4>
        <a:srgbClr val="84C559"/>
      </a:accent4>
      <a:accent5>
        <a:srgbClr val="FD3333"/>
      </a:accent5>
      <a:accent6>
        <a:srgbClr val="459FD5"/>
      </a:accent6>
      <a:hlink>
        <a:srgbClr val="994345"/>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C16D68AE530649AD04F160AE81F5D8" ma:contentTypeVersion="17" ma:contentTypeDescription="Create a new document." ma:contentTypeScope="" ma:versionID="2846e970410b299da6f2aa6aaa1304aa">
  <xsd:schema xmlns:xsd="http://www.w3.org/2001/XMLSchema" xmlns:xs="http://www.w3.org/2001/XMLSchema" xmlns:p="http://schemas.microsoft.com/office/2006/metadata/properties" xmlns:ns2="4754fb44-5402-4ac7-8c13-101c83d570b3" xmlns:ns3="792813d3-0c35-4822-bb5f-acd9072808d5" targetNamespace="http://schemas.microsoft.com/office/2006/metadata/properties" ma:root="true" ma:fieldsID="7a1c435c9f361aca5113edcbdc77df5e" ns2:_="" ns3:_="">
    <xsd:import namespace="4754fb44-5402-4ac7-8c13-101c83d570b3"/>
    <xsd:import namespace="792813d3-0c35-4822-bb5f-acd9072808d5"/>
    <xsd:element name="properties">
      <xsd:complexType>
        <xsd:sequence>
          <xsd:element name="documentManagement">
            <xsd:complexType>
              <xsd:all>
                <xsd:element ref="ns2:MediaServiceMetadata" minOccurs="0"/>
                <xsd:element ref="ns2:MediaServiceFastMetadata" minOccurs="0"/>
                <xsd:element ref="ns2:Comment"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4fb44-5402-4ac7-8c13-101c83d57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mment" ma:index="10" nillable="true" ma:displayName="Comment" ma:format="Dropdown" ma:internalName="Comment">
      <xsd:simpleType>
        <xsd:restriction base="dms:Note">
          <xsd:maxLength value="255"/>
        </xsd:restrictio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Date" ma:index="2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92813d3-0c35-4822-bb5f-acd9072808d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6cb63e9-f0be-42a3-86d0-fd42cf37ee3f}" ma:internalName="TaxCatchAll" ma:showField="CatchAllData" ma:web="792813d3-0c35-4822-bb5f-acd9072808d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 xmlns="4754fb44-5402-4ac7-8c13-101c83d570b3" xsi:nil="true"/>
    <TaxCatchAll xmlns="792813d3-0c35-4822-bb5f-acd9072808d5" xsi:nil="true"/>
    <lcf76f155ced4ddcb4097134ff3c332f xmlns="4754fb44-5402-4ac7-8c13-101c83d570b3">
      <Terms xmlns="http://schemas.microsoft.com/office/infopath/2007/PartnerControls"/>
    </lcf76f155ced4ddcb4097134ff3c332f>
    <SharedWithUsers xmlns="792813d3-0c35-4822-bb5f-acd9072808d5">
      <UserInfo>
        <DisplayName>Maksym Davidich</DisplayName>
        <AccountId>95</AccountId>
        <AccountType/>
      </UserInfo>
      <UserInfo>
        <DisplayName>Valeria Panina</DisplayName>
        <AccountId>180</AccountId>
        <AccountType/>
      </UserInfo>
      <UserInfo>
        <DisplayName>Behrooz Taleb</DisplayName>
        <AccountId>23</AccountId>
        <AccountType/>
      </UserInfo>
    </SharedWithUsers>
    <Date xmlns="4754fb44-5402-4ac7-8c13-101c83d570b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21F6C3-6FB9-4DBE-A197-7549F5622914}">
  <ds:schemaRefs>
    <ds:schemaRef ds:uri="4754fb44-5402-4ac7-8c13-101c83d570b3"/>
    <ds:schemaRef ds:uri="792813d3-0c35-4822-bb5f-acd9072808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CFE8A3-D1BA-4E1B-913B-A4EFEFC7CF88}">
  <ds:schemaRefs>
    <ds:schemaRef ds:uri="4754fb44-5402-4ac7-8c13-101c83d570b3"/>
    <ds:schemaRef ds:uri="792813d3-0c35-4822-bb5f-acd9072808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1C99ED-8097-42AE-8D17-FD5956B65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5325</Words>
  <Application>Microsoft Office PowerPoint</Application>
  <PresentationFormat>On-screen Show (4:3)</PresentationFormat>
  <Paragraphs>3002</Paragraphs>
  <Slides>47</Slides>
  <Notes>1</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Shelter Cluster Powerpoint Template V 1 0 - MYN</vt:lpstr>
      <vt:lpstr>Custom Design</vt:lpstr>
      <vt:lpstr>Kharkiv Shelter Cluster Meeting</vt:lpstr>
      <vt:lpstr>Make your presence known/ Я тут був(була)</vt:lpstr>
      <vt:lpstr>Agenda/Порядок денний</vt:lpstr>
      <vt:lpstr>Humanitarian Access Monitoring and Reporting Framework (AMRF) Humanitarian Notifications System (HNS)</vt:lpstr>
      <vt:lpstr>Definition and Purpose</vt:lpstr>
      <vt:lpstr>Definitions of Types of Humanitarian Access Impediments and Incidents</vt:lpstr>
      <vt:lpstr>Definitions of Types of Humanitarian Access Impediments and Incidents</vt:lpstr>
      <vt:lpstr>Open Access Monitoring and Reporting Framework AMRF</vt:lpstr>
      <vt:lpstr>Humanitarian Notification System (HNS)</vt:lpstr>
      <vt:lpstr>PowerPoint Presentation</vt:lpstr>
      <vt:lpstr>PowerPoint Presentation</vt:lpstr>
      <vt:lpstr>PowerPoint Presentation</vt:lpstr>
      <vt:lpstr>Emergency response/Реагування на надзвичайні ситуації</vt:lpstr>
      <vt:lpstr>Emergency response/Реагування на надзвичайні ситуації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Winterization 25-26/Підготовка до зими 25-26</vt:lpstr>
      <vt:lpstr>Master DataBase/Загальна база даних</vt:lpstr>
      <vt:lpstr>Upcoming updates Related to Winterization/Майбутні оновлення, пов'язані з підготовкою до зими:</vt:lpstr>
      <vt:lpstr>IDP Collective Site Monitoring (CSM) Winterization, Shelter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Wynveen</dc:creator>
  <cp:lastModifiedBy>Olena Vovk</cp:lastModifiedBy>
  <cp:revision>17</cp:revision>
  <cp:lastPrinted>2025-07-04T07:33:51Z</cp:lastPrinted>
  <dcterms:modified xsi:type="dcterms:W3CDTF">2025-08-05T11:33:08Z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0x01010023C16D68AE530649AD04F160AE81F5D8</vt:lpwstr>
  </property>
  <property fmtid="{D5CDD505-2E9C-101B-9397-08002B2CF9AE}" pid="3" name="MediaServiceImageTags">
    <vt:lpwstr/>
  </property>
</Properties>
</file>