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5" r:id="rId2"/>
    <p:sldId id="276" r:id="rId3"/>
    <p:sldId id="277" r:id="rId4"/>
    <p:sldId id="278" r:id="rId5"/>
    <p:sldId id="282" r:id="rId6"/>
    <p:sldId id="280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001D99-339E-4E57-8A4F-E0399349366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FAFBF96-952A-4261-9098-54E6D36812C5}">
      <dgm:prSet phldrT="[Text]"/>
      <dgm:spPr/>
      <dgm:t>
        <a:bodyPr/>
        <a:lstStyle/>
        <a:p>
          <a:r>
            <a:rPr lang="en-US" dirty="0"/>
            <a:t>Training</a:t>
          </a:r>
          <a:endParaRPr lang="en-ID" dirty="0"/>
        </a:p>
      </dgm:t>
    </dgm:pt>
    <dgm:pt modelId="{4A0329C1-712E-43D0-828B-FA64F2B51D06}" type="parTrans" cxnId="{86F23430-3A7D-4C23-B3FB-D708480EF7FB}">
      <dgm:prSet/>
      <dgm:spPr/>
      <dgm:t>
        <a:bodyPr/>
        <a:lstStyle/>
        <a:p>
          <a:endParaRPr lang="en-ID"/>
        </a:p>
      </dgm:t>
    </dgm:pt>
    <dgm:pt modelId="{3075C7A5-25CC-4CBB-A27E-5F1A9F7F6828}" type="sibTrans" cxnId="{86F23430-3A7D-4C23-B3FB-D708480EF7FB}">
      <dgm:prSet/>
      <dgm:spPr/>
      <dgm:t>
        <a:bodyPr/>
        <a:lstStyle/>
        <a:p>
          <a:endParaRPr lang="en-ID"/>
        </a:p>
      </dgm:t>
    </dgm:pt>
    <dgm:pt modelId="{67FC2126-3131-41B7-9481-32F1801520BF}">
      <dgm:prSet phldrT="[Text]"/>
      <dgm:spPr/>
      <dgm:t>
        <a:bodyPr/>
        <a:lstStyle/>
        <a:p>
          <a:r>
            <a:rPr lang="en-US" dirty="0"/>
            <a:t>Roster</a:t>
          </a:r>
          <a:endParaRPr lang="en-ID" dirty="0"/>
        </a:p>
      </dgm:t>
    </dgm:pt>
    <dgm:pt modelId="{5672E1DC-4A7D-4212-B42A-668228E994A2}" type="parTrans" cxnId="{A6D99DAF-CF0C-4713-B377-EA25D210FD96}">
      <dgm:prSet/>
      <dgm:spPr/>
      <dgm:t>
        <a:bodyPr/>
        <a:lstStyle/>
        <a:p>
          <a:endParaRPr lang="en-ID"/>
        </a:p>
      </dgm:t>
    </dgm:pt>
    <dgm:pt modelId="{6D01C78D-9203-47F2-87F7-0429F497F57D}" type="sibTrans" cxnId="{A6D99DAF-CF0C-4713-B377-EA25D210FD96}">
      <dgm:prSet/>
      <dgm:spPr/>
      <dgm:t>
        <a:bodyPr/>
        <a:lstStyle/>
        <a:p>
          <a:endParaRPr lang="en-ID"/>
        </a:p>
      </dgm:t>
    </dgm:pt>
    <dgm:pt modelId="{A2252949-2FBD-4588-B023-0191B5C21FCC}">
      <dgm:prSet phldrT="[Text]"/>
      <dgm:spPr/>
      <dgm:t>
        <a:bodyPr/>
        <a:lstStyle/>
        <a:p>
          <a:r>
            <a:rPr lang="en-US" dirty="0"/>
            <a:t>Technical Assistant</a:t>
          </a:r>
          <a:endParaRPr lang="en-ID" dirty="0"/>
        </a:p>
      </dgm:t>
    </dgm:pt>
    <dgm:pt modelId="{23584A90-489A-4AC3-B399-0148CA001951}" type="parTrans" cxnId="{FF906437-226F-4822-B318-250DD83BC7CF}">
      <dgm:prSet/>
      <dgm:spPr/>
      <dgm:t>
        <a:bodyPr/>
        <a:lstStyle/>
        <a:p>
          <a:endParaRPr lang="en-ID"/>
        </a:p>
      </dgm:t>
    </dgm:pt>
    <dgm:pt modelId="{9A47C2C1-0B26-443E-A2F8-C10C5083875C}" type="sibTrans" cxnId="{FF906437-226F-4822-B318-250DD83BC7CF}">
      <dgm:prSet/>
      <dgm:spPr/>
      <dgm:t>
        <a:bodyPr/>
        <a:lstStyle/>
        <a:p>
          <a:endParaRPr lang="en-ID"/>
        </a:p>
      </dgm:t>
    </dgm:pt>
    <dgm:pt modelId="{16BE1269-CDE0-45A0-B8B2-909D5CD8323A}" type="pres">
      <dgm:prSet presAssocID="{EB001D99-339E-4E57-8A4F-E03993493668}" presName="linearFlow" presStyleCnt="0">
        <dgm:presLayoutVars>
          <dgm:dir/>
          <dgm:resizeHandles val="exact"/>
        </dgm:presLayoutVars>
      </dgm:prSet>
      <dgm:spPr/>
    </dgm:pt>
    <dgm:pt modelId="{08A369FB-FBE4-4F1C-9B8F-80417F52F688}" type="pres">
      <dgm:prSet presAssocID="{1FAFBF96-952A-4261-9098-54E6D36812C5}" presName="composite" presStyleCnt="0"/>
      <dgm:spPr/>
    </dgm:pt>
    <dgm:pt modelId="{F9A85E18-215E-45CF-AFF7-BD264FFFED60}" type="pres">
      <dgm:prSet presAssocID="{1FAFBF96-952A-4261-9098-54E6D36812C5}" presName="imgShp" presStyleLbl="fgImgPlace1" presStyleIdx="0" presStyleCnt="3" custLinFactNeighborX="-2883" custLinFactNeighborY="-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407DF556-0C32-4444-9B03-CF3E3C17B988}" type="pres">
      <dgm:prSet presAssocID="{1FAFBF96-952A-4261-9098-54E6D36812C5}" presName="txShp" presStyleLbl="node1" presStyleIdx="0" presStyleCnt="3" custLinFactNeighborX="11" custLinFactNeighborY="-2155">
        <dgm:presLayoutVars>
          <dgm:bulletEnabled val="1"/>
        </dgm:presLayoutVars>
      </dgm:prSet>
      <dgm:spPr/>
    </dgm:pt>
    <dgm:pt modelId="{E864F541-9614-4602-8964-36D9BBF7112A}" type="pres">
      <dgm:prSet presAssocID="{3075C7A5-25CC-4CBB-A27E-5F1A9F7F6828}" presName="spacing" presStyleCnt="0"/>
      <dgm:spPr/>
    </dgm:pt>
    <dgm:pt modelId="{F54FD8D8-4926-48B0-B488-F7206A5B5006}" type="pres">
      <dgm:prSet presAssocID="{67FC2126-3131-41B7-9481-32F1801520BF}" presName="composite" presStyleCnt="0"/>
      <dgm:spPr/>
    </dgm:pt>
    <dgm:pt modelId="{24E11E38-CCEB-411C-8AF0-935B4AEB2D64}" type="pres">
      <dgm:prSet presAssocID="{67FC2126-3131-41B7-9481-32F1801520BF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6890F38B-80E0-45C2-AFA9-F9C477DDBBF3}" type="pres">
      <dgm:prSet presAssocID="{67FC2126-3131-41B7-9481-32F1801520BF}" presName="txShp" presStyleLbl="node1" presStyleIdx="1" presStyleCnt="3">
        <dgm:presLayoutVars>
          <dgm:bulletEnabled val="1"/>
        </dgm:presLayoutVars>
      </dgm:prSet>
      <dgm:spPr/>
    </dgm:pt>
    <dgm:pt modelId="{93B7D741-9469-4E4A-89F0-D36C5C8A2B46}" type="pres">
      <dgm:prSet presAssocID="{6D01C78D-9203-47F2-87F7-0429F497F57D}" presName="spacing" presStyleCnt="0"/>
      <dgm:spPr/>
    </dgm:pt>
    <dgm:pt modelId="{8D5E5ECC-7E60-45E4-84E4-F977B95BE539}" type="pres">
      <dgm:prSet presAssocID="{A2252949-2FBD-4588-B023-0191B5C21FCC}" presName="composite" presStyleCnt="0"/>
      <dgm:spPr/>
    </dgm:pt>
    <dgm:pt modelId="{83B8F069-821D-43A7-AA88-BF384C8E9321}" type="pres">
      <dgm:prSet presAssocID="{A2252949-2FBD-4588-B023-0191B5C21FCC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room"/>
        </a:ext>
      </dgm:extLst>
    </dgm:pt>
    <dgm:pt modelId="{3A514A08-0B54-46CC-89EE-A2CCB9894B3B}" type="pres">
      <dgm:prSet presAssocID="{A2252949-2FBD-4588-B023-0191B5C21FCC}" presName="txShp" presStyleLbl="node1" presStyleIdx="2" presStyleCnt="3">
        <dgm:presLayoutVars>
          <dgm:bulletEnabled val="1"/>
        </dgm:presLayoutVars>
      </dgm:prSet>
      <dgm:spPr/>
    </dgm:pt>
  </dgm:ptLst>
  <dgm:cxnLst>
    <dgm:cxn modelId="{86F23430-3A7D-4C23-B3FB-D708480EF7FB}" srcId="{EB001D99-339E-4E57-8A4F-E03993493668}" destId="{1FAFBF96-952A-4261-9098-54E6D36812C5}" srcOrd="0" destOrd="0" parTransId="{4A0329C1-712E-43D0-828B-FA64F2B51D06}" sibTransId="{3075C7A5-25CC-4CBB-A27E-5F1A9F7F6828}"/>
    <dgm:cxn modelId="{FF906437-226F-4822-B318-250DD83BC7CF}" srcId="{EB001D99-339E-4E57-8A4F-E03993493668}" destId="{A2252949-2FBD-4588-B023-0191B5C21FCC}" srcOrd="2" destOrd="0" parTransId="{23584A90-489A-4AC3-B399-0148CA001951}" sibTransId="{9A47C2C1-0B26-443E-A2F8-C10C5083875C}"/>
    <dgm:cxn modelId="{411EC961-6807-44A8-9720-986A4D0164B4}" type="presOf" srcId="{1FAFBF96-952A-4261-9098-54E6D36812C5}" destId="{407DF556-0C32-4444-9B03-CF3E3C17B988}" srcOrd="0" destOrd="0" presId="urn:microsoft.com/office/officeart/2005/8/layout/vList3"/>
    <dgm:cxn modelId="{9236F959-C774-4728-8761-1F3F85F85215}" type="presOf" srcId="{67FC2126-3131-41B7-9481-32F1801520BF}" destId="{6890F38B-80E0-45C2-AFA9-F9C477DDBBF3}" srcOrd="0" destOrd="0" presId="urn:microsoft.com/office/officeart/2005/8/layout/vList3"/>
    <dgm:cxn modelId="{A6D99DAF-CF0C-4713-B377-EA25D210FD96}" srcId="{EB001D99-339E-4E57-8A4F-E03993493668}" destId="{67FC2126-3131-41B7-9481-32F1801520BF}" srcOrd="1" destOrd="0" parTransId="{5672E1DC-4A7D-4212-B42A-668228E994A2}" sibTransId="{6D01C78D-9203-47F2-87F7-0429F497F57D}"/>
    <dgm:cxn modelId="{7594D5CC-7EE0-40AB-A78F-EBFF9A759F86}" type="presOf" srcId="{A2252949-2FBD-4588-B023-0191B5C21FCC}" destId="{3A514A08-0B54-46CC-89EE-A2CCB9894B3B}" srcOrd="0" destOrd="0" presId="urn:microsoft.com/office/officeart/2005/8/layout/vList3"/>
    <dgm:cxn modelId="{3C737ADE-6C35-4D66-902E-594269859E27}" type="presOf" srcId="{EB001D99-339E-4E57-8A4F-E03993493668}" destId="{16BE1269-CDE0-45A0-B8B2-909D5CD8323A}" srcOrd="0" destOrd="0" presId="urn:microsoft.com/office/officeart/2005/8/layout/vList3"/>
    <dgm:cxn modelId="{29481545-6670-4423-BDB5-D177EDA201AB}" type="presParOf" srcId="{16BE1269-CDE0-45A0-B8B2-909D5CD8323A}" destId="{08A369FB-FBE4-4F1C-9B8F-80417F52F688}" srcOrd="0" destOrd="0" presId="urn:microsoft.com/office/officeart/2005/8/layout/vList3"/>
    <dgm:cxn modelId="{EE28E824-1C06-4533-9188-1C1C02F63DFB}" type="presParOf" srcId="{08A369FB-FBE4-4F1C-9B8F-80417F52F688}" destId="{F9A85E18-215E-45CF-AFF7-BD264FFFED60}" srcOrd="0" destOrd="0" presId="urn:microsoft.com/office/officeart/2005/8/layout/vList3"/>
    <dgm:cxn modelId="{0DF6AD2C-6D8D-4272-A258-B56F4DA1C0F1}" type="presParOf" srcId="{08A369FB-FBE4-4F1C-9B8F-80417F52F688}" destId="{407DF556-0C32-4444-9B03-CF3E3C17B988}" srcOrd="1" destOrd="0" presId="urn:microsoft.com/office/officeart/2005/8/layout/vList3"/>
    <dgm:cxn modelId="{9C22D260-5E12-4B3E-983E-6EDB96E84EF3}" type="presParOf" srcId="{16BE1269-CDE0-45A0-B8B2-909D5CD8323A}" destId="{E864F541-9614-4602-8964-36D9BBF7112A}" srcOrd="1" destOrd="0" presId="urn:microsoft.com/office/officeart/2005/8/layout/vList3"/>
    <dgm:cxn modelId="{458E1411-C8D5-42F9-A63F-67AC7FF753C2}" type="presParOf" srcId="{16BE1269-CDE0-45A0-B8B2-909D5CD8323A}" destId="{F54FD8D8-4926-48B0-B488-F7206A5B5006}" srcOrd="2" destOrd="0" presId="urn:microsoft.com/office/officeart/2005/8/layout/vList3"/>
    <dgm:cxn modelId="{B44EA0DF-52E1-4F49-ABAF-8C264D437824}" type="presParOf" srcId="{F54FD8D8-4926-48B0-B488-F7206A5B5006}" destId="{24E11E38-CCEB-411C-8AF0-935B4AEB2D64}" srcOrd="0" destOrd="0" presId="urn:microsoft.com/office/officeart/2005/8/layout/vList3"/>
    <dgm:cxn modelId="{7FD922EC-7222-4366-A3D1-33A0DA26C68C}" type="presParOf" srcId="{F54FD8D8-4926-48B0-B488-F7206A5B5006}" destId="{6890F38B-80E0-45C2-AFA9-F9C477DDBBF3}" srcOrd="1" destOrd="0" presId="urn:microsoft.com/office/officeart/2005/8/layout/vList3"/>
    <dgm:cxn modelId="{58DCFE33-9986-434D-BCCB-21AC1330DAFB}" type="presParOf" srcId="{16BE1269-CDE0-45A0-B8B2-909D5CD8323A}" destId="{93B7D741-9469-4E4A-89F0-D36C5C8A2B46}" srcOrd="3" destOrd="0" presId="urn:microsoft.com/office/officeart/2005/8/layout/vList3"/>
    <dgm:cxn modelId="{A66227EA-3BD2-4920-B908-44573D88D671}" type="presParOf" srcId="{16BE1269-CDE0-45A0-B8B2-909D5CD8323A}" destId="{8D5E5ECC-7E60-45E4-84E4-F977B95BE539}" srcOrd="4" destOrd="0" presId="urn:microsoft.com/office/officeart/2005/8/layout/vList3"/>
    <dgm:cxn modelId="{DA71CCE5-9684-4C51-BD36-F9F61D661D7A}" type="presParOf" srcId="{8D5E5ECC-7E60-45E4-84E4-F977B95BE539}" destId="{83B8F069-821D-43A7-AA88-BF384C8E9321}" srcOrd="0" destOrd="0" presId="urn:microsoft.com/office/officeart/2005/8/layout/vList3"/>
    <dgm:cxn modelId="{BCA65D05-0568-488E-94A1-117B2F69242F}" type="presParOf" srcId="{8D5E5ECC-7E60-45E4-84E4-F977B95BE539}" destId="{3A514A08-0B54-46CC-89EE-A2CCB9894B3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279984-AA8E-405C-BD59-BEAF81150D88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4A15876C-5CF1-4A8F-9581-9051A8B8ABBC}">
      <dgm:prSet phldrT="[Text]"/>
      <dgm:spPr/>
      <dgm:t>
        <a:bodyPr/>
        <a:lstStyle/>
        <a:p>
          <a:r>
            <a:rPr lang="en-US" dirty="0"/>
            <a:t>Basic</a:t>
          </a:r>
          <a:endParaRPr lang="en-ID" dirty="0"/>
        </a:p>
      </dgm:t>
    </dgm:pt>
    <dgm:pt modelId="{C18E46B9-E7C3-49CE-A27E-122798A0975E}" type="parTrans" cxnId="{0682E873-656E-4998-9D80-DDE9661568CD}">
      <dgm:prSet/>
      <dgm:spPr/>
      <dgm:t>
        <a:bodyPr/>
        <a:lstStyle/>
        <a:p>
          <a:endParaRPr lang="en-ID"/>
        </a:p>
      </dgm:t>
    </dgm:pt>
    <dgm:pt modelId="{81BFD59B-0480-4B90-A25F-7A9C4CA9A169}" type="sibTrans" cxnId="{0682E873-656E-4998-9D80-DDE9661568CD}">
      <dgm:prSet/>
      <dgm:spPr/>
      <dgm:t>
        <a:bodyPr/>
        <a:lstStyle/>
        <a:p>
          <a:endParaRPr lang="en-ID"/>
        </a:p>
      </dgm:t>
    </dgm:pt>
    <dgm:pt modelId="{1EF35403-2C4A-4642-B090-6626BC64EEAB}">
      <dgm:prSet phldrT="[Text]"/>
      <dgm:spPr/>
      <dgm:t>
        <a:bodyPr/>
        <a:lstStyle/>
        <a:p>
          <a:r>
            <a:rPr lang="en-US" b="1" dirty="0"/>
            <a:t>Essentials of Humanitarian Practice</a:t>
          </a:r>
          <a:endParaRPr lang="en-ID" b="1" dirty="0"/>
        </a:p>
      </dgm:t>
    </dgm:pt>
    <dgm:pt modelId="{49B2C59A-C413-4866-85E5-468DA58546DE}" type="parTrans" cxnId="{849C72D1-99F0-4DE9-A76F-1955878A7ADC}">
      <dgm:prSet/>
      <dgm:spPr/>
      <dgm:t>
        <a:bodyPr/>
        <a:lstStyle/>
        <a:p>
          <a:endParaRPr lang="en-ID"/>
        </a:p>
      </dgm:t>
    </dgm:pt>
    <dgm:pt modelId="{0289D1C7-9FB3-4160-BC36-E7F12AFBCB54}" type="sibTrans" cxnId="{849C72D1-99F0-4DE9-A76F-1955878A7ADC}">
      <dgm:prSet/>
      <dgm:spPr/>
      <dgm:t>
        <a:bodyPr/>
        <a:lstStyle/>
        <a:p>
          <a:endParaRPr lang="en-ID"/>
        </a:p>
      </dgm:t>
    </dgm:pt>
    <dgm:pt modelId="{ACDA3BFF-1B70-4626-B1A9-C1A092E482EB}">
      <dgm:prSet phldrT="[Text]" custT="1"/>
      <dgm:spPr/>
      <dgm:t>
        <a:bodyPr/>
        <a:lstStyle/>
        <a:p>
          <a:r>
            <a:rPr lang="en-US" sz="2000" dirty="0"/>
            <a:t>Inti </a:t>
          </a:r>
          <a:r>
            <a:rPr lang="en-US" sz="2000" dirty="0" err="1"/>
            <a:t>Kerja</a:t>
          </a:r>
          <a:r>
            <a:rPr lang="en-US" sz="2000" dirty="0"/>
            <a:t> </a:t>
          </a:r>
          <a:r>
            <a:rPr lang="en-US" sz="2000" dirty="0" err="1"/>
            <a:t>Kemanusiaan</a:t>
          </a:r>
          <a:endParaRPr lang="en-ID" sz="2000" dirty="0"/>
        </a:p>
      </dgm:t>
    </dgm:pt>
    <dgm:pt modelId="{470B5606-9FDF-4CAF-902C-DEE488FDD09F}" type="parTrans" cxnId="{E5557342-A97F-4169-91F0-97A88E177816}">
      <dgm:prSet/>
      <dgm:spPr/>
      <dgm:t>
        <a:bodyPr/>
        <a:lstStyle/>
        <a:p>
          <a:endParaRPr lang="en-ID"/>
        </a:p>
      </dgm:t>
    </dgm:pt>
    <dgm:pt modelId="{71981669-9846-4DC5-A34D-C08150424E6D}" type="sibTrans" cxnId="{E5557342-A97F-4169-91F0-97A88E177816}">
      <dgm:prSet/>
      <dgm:spPr/>
      <dgm:t>
        <a:bodyPr/>
        <a:lstStyle/>
        <a:p>
          <a:endParaRPr lang="en-ID"/>
        </a:p>
      </dgm:t>
    </dgm:pt>
    <dgm:pt modelId="{12F0651A-FDF8-4132-914F-FB9EDA98CF28}">
      <dgm:prSet phldrT="[Text]"/>
      <dgm:spPr/>
      <dgm:t>
        <a:bodyPr/>
        <a:lstStyle/>
        <a:p>
          <a:r>
            <a:rPr lang="en-US" dirty="0"/>
            <a:t>Managerial</a:t>
          </a:r>
          <a:endParaRPr lang="en-ID" dirty="0"/>
        </a:p>
      </dgm:t>
    </dgm:pt>
    <dgm:pt modelId="{D8612889-DBAE-45BE-B4B8-1E6ADA0363D1}" type="parTrans" cxnId="{C48C5E2C-2D3B-450C-97F5-8120B5C6B109}">
      <dgm:prSet/>
      <dgm:spPr/>
      <dgm:t>
        <a:bodyPr/>
        <a:lstStyle/>
        <a:p>
          <a:endParaRPr lang="en-ID"/>
        </a:p>
      </dgm:t>
    </dgm:pt>
    <dgm:pt modelId="{300F2EE7-AEA4-4A53-A513-7C70975303E8}" type="sibTrans" cxnId="{C48C5E2C-2D3B-450C-97F5-8120B5C6B109}">
      <dgm:prSet/>
      <dgm:spPr/>
      <dgm:t>
        <a:bodyPr/>
        <a:lstStyle/>
        <a:p>
          <a:endParaRPr lang="en-ID"/>
        </a:p>
      </dgm:t>
    </dgm:pt>
    <dgm:pt modelId="{2B30F9B4-5D0F-4A85-82FC-7B465057B626}">
      <dgm:prSet phldrT="[Text]"/>
      <dgm:spPr/>
      <dgm:t>
        <a:bodyPr/>
        <a:lstStyle/>
        <a:p>
          <a:r>
            <a:rPr lang="en-US" b="1" dirty="0"/>
            <a:t>Managing People and Project in Emergency</a:t>
          </a:r>
          <a:endParaRPr lang="en-ID" b="1" dirty="0"/>
        </a:p>
      </dgm:t>
    </dgm:pt>
    <dgm:pt modelId="{D74E4457-B806-4F4E-87D8-F8909F4E2B8D}" type="parTrans" cxnId="{3989B6CF-5855-4681-A5C4-57D879F5328D}">
      <dgm:prSet/>
      <dgm:spPr/>
      <dgm:t>
        <a:bodyPr/>
        <a:lstStyle/>
        <a:p>
          <a:endParaRPr lang="en-ID"/>
        </a:p>
      </dgm:t>
    </dgm:pt>
    <dgm:pt modelId="{84E877F6-20E4-4601-965C-CC4A65B33C26}" type="sibTrans" cxnId="{3989B6CF-5855-4681-A5C4-57D879F5328D}">
      <dgm:prSet/>
      <dgm:spPr/>
      <dgm:t>
        <a:bodyPr/>
        <a:lstStyle/>
        <a:p>
          <a:endParaRPr lang="en-ID"/>
        </a:p>
      </dgm:t>
    </dgm:pt>
    <dgm:pt modelId="{C0393FD5-A93B-414E-83F1-92428215EF58}">
      <dgm:prSet phldrT="[Text]" custT="1"/>
      <dgm:spPr/>
      <dgm:t>
        <a:bodyPr/>
        <a:lstStyle/>
        <a:p>
          <a:r>
            <a:rPr lang="en-US" sz="2000" dirty="0" err="1"/>
            <a:t>Manajemen</a:t>
          </a:r>
          <a:r>
            <a:rPr lang="en-US" sz="2000" dirty="0"/>
            <a:t> </a:t>
          </a:r>
          <a:r>
            <a:rPr lang="en-US" sz="2000" dirty="0" err="1"/>
            <a:t>Kemanusiaan</a:t>
          </a:r>
          <a:r>
            <a:rPr lang="en-US" sz="2000" dirty="0"/>
            <a:t> </a:t>
          </a:r>
          <a:r>
            <a:rPr lang="en-US" sz="2000" dirty="0" err="1"/>
            <a:t>dalam</a:t>
          </a:r>
          <a:r>
            <a:rPr lang="en-US" sz="2000" dirty="0"/>
            <a:t> </a:t>
          </a:r>
          <a:r>
            <a:rPr lang="en-US" sz="2000" dirty="0" err="1"/>
            <a:t>Situasi</a:t>
          </a:r>
          <a:r>
            <a:rPr lang="en-US" sz="2000" dirty="0"/>
            <a:t> </a:t>
          </a:r>
          <a:r>
            <a:rPr lang="en-US" sz="2000" dirty="0" err="1"/>
            <a:t>Darurat</a:t>
          </a:r>
          <a:endParaRPr lang="en-ID" sz="2000" dirty="0"/>
        </a:p>
      </dgm:t>
    </dgm:pt>
    <dgm:pt modelId="{3A64D97B-E973-430E-A5E0-E74DE91B373F}" type="parTrans" cxnId="{B5AD8F62-32C3-4D94-9C6E-8E4EA9887983}">
      <dgm:prSet/>
      <dgm:spPr/>
      <dgm:t>
        <a:bodyPr/>
        <a:lstStyle/>
        <a:p>
          <a:endParaRPr lang="en-ID"/>
        </a:p>
      </dgm:t>
    </dgm:pt>
    <dgm:pt modelId="{10B1113D-067A-4D5E-8EF0-57B4CEAC26A0}" type="sibTrans" cxnId="{B5AD8F62-32C3-4D94-9C6E-8E4EA9887983}">
      <dgm:prSet/>
      <dgm:spPr/>
      <dgm:t>
        <a:bodyPr/>
        <a:lstStyle/>
        <a:p>
          <a:endParaRPr lang="en-ID"/>
        </a:p>
      </dgm:t>
    </dgm:pt>
    <dgm:pt modelId="{BB58186E-E6D4-4051-A65B-D929DBF4BADD}">
      <dgm:prSet phldrT="[Text]"/>
      <dgm:spPr/>
      <dgm:t>
        <a:bodyPr/>
        <a:lstStyle/>
        <a:p>
          <a:r>
            <a:rPr lang="en-US" dirty="0" err="1"/>
            <a:t>Pelatih</a:t>
          </a:r>
          <a:endParaRPr lang="en-ID" dirty="0"/>
        </a:p>
      </dgm:t>
    </dgm:pt>
    <dgm:pt modelId="{40BCFF52-CDDE-46B3-969A-86424A33B16C}" type="parTrans" cxnId="{69A8EAC5-BBE9-4B8A-A0BA-E937C0A421B7}">
      <dgm:prSet/>
      <dgm:spPr/>
      <dgm:t>
        <a:bodyPr/>
        <a:lstStyle/>
        <a:p>
          <a:endParaRPr lang="en-ID"/>
        </a:p>
      </dgm:t>
    </dgm:pt>
    <dgm:pt modelId="{8185221F-6EA6-439B-9157-F3EAD0DE0D76}" type="sibTrans" cxnId="{69A8EAC5-BBE9-4B8A-A0BA-E937C0A421B7}">
      <dgm:prSet/>
      <dgm:spPr/>
      <dgm:t>
        <a:bodyPr/>
        <a:lstStyle/>
        <a:p>
          <a:endParaRPr lang="en-ID"/>
        </a:p>
      </dgm:t>
    </dgm:pt>
    <dgm:pt modelId="{2F907A3D-A5DD-4804-BF32-3DD7C724E3A9}">
      <dgm:prSet phldrT="[Text]"/>
      <dgm:spPr/>
      <dgm:t>
        <a:bodyPr/>
        <a:lstStyle/>
        <a:p>
          <a:r>
            <a:rPr lang="en-US" b="1"/>
            <a:t>Core Training</a:t>
          </a:r>
          <a:endParaRPr lang="en-ID" b="1" dirty="0"/>
        </a:p>
      </dgm:t>
    </dgm:pt>
    <dgm:pt modelId="{AA2153B4-B6B9-4120-A6D9-017BAED82802}" type="parTrans" cxnId="{ED2E03B9-7979-4C9C-860E-1310B89CB843}">
      <dgm:prSet/>
      <dgm:spPr/>
      <dgm:t>
        <a:bodyPr/>
        <a:lstStyle/>
        <a:p>
          <a:endParaRPr lang="en-ID"/>
        </a:p>
      </dgm:t>
    </dgm:pt>
    <dgm:pt modelId="{95C18A0D-AB14-424F-822D-7E5AF2950720}" type="sibTrans" cxnId="{ED2E03B9-7979-4C9C-860E-1310B89CB843}">
      <dgm:prSet/>
      <dgm:spPr/>
      <dgm:t>
        <a:bodyPr/>
        <a:lstStyle/>
        <a:p>
          <a:endParaRPr lang="en-ID"/>
        </a:p>
      </dgm:t>
    </dgm:pt>
    <dgm:pt modelId="{2B02F7A6-F33D-4946-83FF-AF2A404A598E}">
      <dgm:prSet phldrT="[Text]" custT="1"/>
      <dgm:spPr/>
      <dgm:t>
        <a:bodyPr/>
        <a:lstStyle/>
        <a:p>
          <a:r>
            <a:rPr lang="en-US" sz="2000" dirty="0" err="1"/>
            <a:t>ToT</a:t>
          </a:r>
          <a:endParaRPr lang="en-ID" sz="2000" dirty="0"/>
        </a:p>
      </dgm:t>
    </dgm:pt>
    <dgm:pt modelId="{7BCCF750-8BF8-4019-935E-BB0CE7C984C7}" type="parTrans" cxnId="{414533B9-B000-40C9-B766-C7BA9A772D79}">
      <dgm:prSet/>
      <dgm:spPr/>
      <dgm:t>
        <a:bodyPr/>
        <a:lstStyle/>
        <a:p>
          <a:endParaRPr lang="en-ID"/>
        </a:p>
      </dgm:t>
    </dgm:pt>
    <dgm:pt modelId="{8B4E46A9-1928-4A5C-B6C7-1B2C0373FAE2}" type="sibTrans" cxnId="{414533B9-B000-40C9-B766-C7BA9A772D79}">
      <dgm:prSet/>
      <dgm:spPr/>
      <dgm:t>
        <a:bodyPr/>
        <a:lstStyle/>
        <a:p>
          <a:endParaRPr lang="en-ID"/>
        </a:p>
      </dgm:t>
    </dgm:pt>
    <dgm:pt modelId="{AA624843-530D-4A09-A75E-09E9620B73DA}" type="pres">
      <dgm:prSet presAssocID="{45279984-AA8E-405C-BD59-BEAF81150D88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77C46FAE-F6D6-4B95-9E6C-F285CF5410B1}" type="pres">
      <dgm:prSet presAssocID="{4A15876C-5CF1-4A8F-9581-9051A8B8ABBC}" presName="composite" presStyleCnt="0"/>
      <dgm:spPr/>
    </dgm:pt>
    <dgm:pt modelId="{A30A636C-E27F-4C6D-88CD-DD203F4D1CA2}" type="pres">
      <dgm:prSet presAssocID="{4A15876C-5CF1-4A8F-9581-9051A8B8ABBC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6BF9E41A-0D29-493D-9B2E-642968B4A881}" type="pres">
      <dgm:prSet presAssocID="{4A15876C-5CF1-4A8F-9581-9051A8B8ABBC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5171EE0D-7F72-43BE-81D0-8EA951C701A9}" type="pres">
      <dgm:prSet presAssocID="{4A15876C-5CF1-4A8F-9581-9051A8B8ABBC}" presName="Accent" presStyleLbl="parChTrans1D1" presStyleIdx="0" presStyleCnt="3"/>
      <dgm:spPr/>
    </dgm:pt>
    <dgm:pt modelId="{4A453EB3-3362-4469-9FEF-24D27E837FE1}" type="pres">
      <dgm:prSet presAssocID="{4A15876C-5CF1-4A8F-9581-9051A8B8ABBC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2A1FF0B4-FA3A-43D4-A034-A8C65AC45D6A}" type="pres">
      <dgm:prSet presAssocID="{81BFD59B-0480-4B90-A25F-7A9C4CA9A169}" presName="sibTrans" presStyleCnt="0"/>
      <dgm:spPr/>
    </dgm:pt>
    <dgm:pt modelId="{3A66AE80-4C73-4F7E-9381-4ACBA9FD9FE9}" type="pres">
      <dgm:prSet presAssocID="{12F0651A-FDF8-4132-914F-FB9EDA98CF28}" presName="composite" presStyleCnt="0"/>
      <dgm:spPr/>
    </dgm:pt>
    <dgm:pt modelId="{3BF948FC-22B7-4C95-A1C2-93A3BB319BDF}" type="pres">
      <dgm:prSet presAssocID="{12F0651A-FDF8-4132-914F-FB9EDA98CF28}" presName="FirstChild" presStyleLbl="revTx" presStyleIdx="2" presStyleCnt="6" custLinFactNeighborX="-164" custLinFactNeighborY="-25337">
        <dgm:presLayoutVars>
          <dgm:chMax val="0"/>
          <dgm:chPref val="0"/>
          <dgm:bulletEnabled val="1"/>
        </dgm:presLayoutVars>
      </dgm:prSet>
      <dgm:spPr/>
    </dgm:pt>
    <dgm:pt modelId="{06EE9CAC-7479-44BC-9C87-1EC6428485ED}" type="pres">
      <dgm:prSet presAssocID="{12F0651A-FDF8-4132-914F-FB9EDA98CF28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4B18758B-A7FF-4429-B5A7-4E805B92F852}" type="pres">
      <dgm:prSet presAssocID="{12F0651A-FDF8-4132-914F-FB9EDA98CF28}" presName="Accent" presStyleLbl="parChTrans1D1" presStyleIdx="1" presStyleCnt="3"/>
      <dgm:spPr/>
    </dgm:pt>
    <dgm:pt modelId="{905BE7C2-D283-4AD4-B99C-97B1C202BC49}" type="pres">
      <dgm:prSet presAssocID="{12F0651A-FDF8-4132-914F-FB9EDA98CF28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BB5B9EF2-858B-4A88-AAF3-F63FD1999D70}" type="pres">
      <dgm:prSet presAssocID="{300F2EE7-AEA4-4A53-A513-7C70975303E8}" presName="sibTrans" presStyleCnt="0"/>
      <dgm:spPr/>
    </dgm:pt>
    <dgm:pt modelId="{682BAD78-9A15-469C-9531-89910CC95A4F}" type="pres">
      <dgm:prSet presAssocID="{BB58186E-E6D4-4051-A65B-D929DBF4BADD}" presName="composite" presStyleCnt="0"/>
      <dgm:spPr/>
    </dgm:pt>
    <dgm:pt modelId="{909128C8-F328-4FCF-A198-D80D29A4457B}" type="pres">
      <dgm:prSet presAssocID="{BB58186E-E6D4-4051-A65B-D929DBF4BADD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1DF15863-134A-42E4-9A46-0731B627C970}" type="pres">
      <dgm:prSet presAssocID="{BB58186E-E6D4-4051-A65B-D929DBF4BADD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575EEC00-2F04-466E-AFC2-D30C7362ECFA}" type="pres">
      <dgm:prSet presAssocID="{BB58186E-E6D4-4051-A65B-D929DBF4BADD}" presName="Accent" presStyleLbl="parChTrans1D1" presStyleIdx="2" presStyleCnt="3"/>
      <dgm:spPr/>
    </dgm:pt>
    <dgm:pt modelId="{A88F7D42-78B2-41B7-A952-4D5B04F29243}" type="pres">
      <dgm:prSet presAssocID="{BB58186E-E6D4-4051-A65B-D929DBF4BADD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AC78510-EFF1-442F-9BD2-5CEF9D4F86B7}" type="presOf" srcId="{2B02F7A6-F33D-4946-83FF-AF2A404A598E}" destId="{A88F7D42-78B2-41B7-A952-4D5B04F29243}" srcOrd="0" destOrd="0" presId="urn:microsoft.com/office/officeart/2011/layout/TabList"/>
    <dgm:cxn modelId="{8C8CC322-2E14-4CC0-A59F-E97272CA57E8}" type="presOf" srcId="{2F907A3D-A5DD-4804-BF32-3DD7C724E3A9}" destId="{909128C8-F328-4FCF-A198-D80D29A4457B}" srcOrd="0" destOrd="0" presId="urn:microsoft.com/office/officeart/2011/layout/TabList"/>
    <dgm:cxn modelId="{C48C5E2C-2D3B-450C-97F5-8120B5C6B109}" srcId="{45279984-AA8E-405C-BD59-BEAF81150D88}" destId="{12F0651A-FDF8-4132-914F-FB9EDA98CF28}" srcOrd="1" destOrd="0" parTransId="{D8612889-DBAE-45BE-B4B8-1E6ADA0363D1}" sibTransId="{300F2EE7-AEA4-4A53-A513-7C70975303E8}"/>
    <dgm:cxn modelId="{8412C53D-3E24-4D70-91CC-DD7EB67663AF}" type="presOf" srcId="{12F0651A-FDF8-4132-914F-FB9EDA98CF28}" destId="{06EE9CAC-7479-44BC-9C87-1EC6428485ED}" srcOrd="0" destOrd="0" presId="urn:microsoft.com/office/officeart/2011/layout/TabList"/>
    <dgm:cxn modelId="{E5557342-A97F-4169-91F0-97A88E177816}" srcId="{4A15876C-5CF1-4A8F-9581-9051A8B8ABBC}" destId="{ACDA3BFF-1B70-4626-B1A9-C1A092E482EB}" srcOrd="1" destOrd="0" parTransId="{470B5606-9FDF-4CAF-902C-DEE488FDD09F}" sibTransId="{71981669-9846-4DC5-A34D-C08150424E6D}"/>
    <dgm:cxn modelId="{B5AD8F62-32C3-4D94-9C6E-8E4EA9887983}" srcId="{12F0651A-FDF8-4132-914F-FB9EDA98CF28}" destId="{C0393FD5-A93B-414E-83F1-92428215EF58}" srcOrd="1" destOrd="0" parTransId="{3A64D97B-E973-430E-A5E0-E74DE91B373F}" sibTransId="{10B1113D-067A-4D5E-8EF0-57B4CEAC26A0}"/>
    <dgm:cxn modelId="{0682E873-656E-4998-9D80-DDE9661568CD}" srcId="{45279984-AA8E-405C-BD59-BEAF81150D88}" destId="{4A15876C-5CF1-4A8F-9581-9051A8B8ABBC}" srcOrd="0" destOrd="0" parTransId="{C18E46B9-E7C3-49CE-A27E-122798A0975E}" sibTransId="{81BFD59B-0480-4B90-A25F-7A9C4CA9A169}"/>
    <dgm:cxn modelId="{FDBB3758-0B69-4FE6-BEF5-F171DDB7D1AD}" type="presOf" srcId="{C0393FD5-A93B-414E-83F1-92428215EF58}" destId="{905BE7C2-D283-4AD4-B99C-97B1C202BC49}" srcOrd="0" destOrd="0" presId="urn:microsoft.com/office/officeart/2011/layout/TabList"/>
    <dgm:cxn modelId="{69A4757B-29EA-4A2D-8BB4-567AE8D80392}" type="presOf" srcId="{1EF35403-2C4A-4642-B090-6626BC64EEAB}" destId="{A30A636C-E27F-4C6D-88CD-DD203F4D1CA2}" srcOrd="0" destOrd="0" presId="urn:microsoft.com/office/officeart/2011/layout/TabList"/>
    <dgm:cxn modelId="{8F9A80AE-0B8E-4574-ACFC-1CBF2F3A75F5}" type="presOf" srcId="{ACDA3BFF-1B70-4626-B1A9-C1A092E482EB}" destId="{4A453EB3-3362-4469-9FEF-24D27E837FE1}" srcOrd="0" destOrd="0" presId="urn:microsoft.com/office/officeart/2011/layout/TabList"/>
    <dgm:cxn modelId="{ED2E03B9-7979-4C9C-860E-1310B89CB843}" srcId="{BB58186E-E6D4-4051-A65B-D929DBF4BADD}" destId="{2F907A3D-A5DD-4804-BF32-3DD7C724E3A9}" srcOrd="0" destOrd="0" parTransId="{AA2153B4-B6B9-4120-A6D9-017BAED82802}" sibTransId="{95C18A0D-AB14-424F-822D-7E5AF2950720}"/>
    <dgm:cxn modelId="{414533B9-B000-40C9-B766-C7BA9A772D79}" srcId="{BB58186E-E6D4-4051-A65B-D929DBF4BADD}" destId="{2B02F7A6-F33D-4946-83FF-AF2A404A598E}" srcOrd="1" destOrd="0" parTransId="{7BCCF750-8BF8-4019-935E-BB0CE7C984C7}" sibTransId="{8B4E46A9-1928-4A5C-B6C7-1B2C0373FAE2}"/>
    <dgm:cxn modelId="{69A8EAC5-BBE9-4B8A-A0BA-E937C0A421B7}" srcId="{45279984-AA8E-405C-BD59-BEAF81150D88}" destId="{BB58186E-E6D4-4051-A65B-D929DBF4BADD}" srcOrd="2" destOrd="0" parTransId="{40BCFF52-CDDE-46B3-969A-86424A33B16C}" sibTransId="{8185221F-6EA6-439B-9157-F3EAD0DE0D76}"/>
    <dgm:cxn modelId="{3989B6CF-5855-4681-A5C4-57D879F5328D}" srcId="{12F0651A-FDF8-4132-914F-FB9EDA98CF28}" destId="{2B30F9B4-5D0F-4A85-82FC-7B465057B626}" srcOrd="0" destOrd="0" parTransId="{D74E4457-B806-4F4E-87D8-F8909F4E2B8D}" sibTransId="{84E877F6-20E4-4601-965C-CC4A65B33C26}"/>
    <dgm:cxn modelId="{849C72D1-99F0-4DE9-A76F-1955878A7ADC}" srcId="{4A15876C-5CF1-4A8F-9581-9051A8B8ABBC}" destId="{1EF35403-2C4A-4642-B090-6626BC64EEAB}" srcOrd="0" destOrd="0" parTransId="{49B2C59A-C413-4866-85E5-468DA58546DE}" sibTransId="{0289D1C7-9FB3-4160-BC36-E7F12AFBCB54}"/>
    <dgm:cxn modelId="{AE1E51DB-195F-439F-A8A1-F59345B3D30A}" type="presOf" srcId="{4A15876C-5CF1-4A8F-9581-9051A8B8ABBC}" destId="{6BF9E41A-0D29-493D-9B2E-642968B4A881}" srcOrd="0" destOrd="0" presId="urn:microsoft.com/office/officeart/2011/layout/TabList"/>
    <dgm:cxn modelId="{61FE0ADE-159D-45A0-82D9-373A8C807E0B}" type="presOf" srcId="{2B30F9B4-5D0F-4A85-82FC-7B465057B626}" destId="{3BF948FC-22B7-4C95-A1C2-93A3BB319BDF}" srcOrd="0" destOrd="0" presId="urn:microsoft.com/office/officeart/2011/layout/TabList"/>
    <dgm:cxn modelId="{5D7640EB-B1E7-409D-A1BF-F34FEE78CD3D}" type="presOf" srcId="{45279984-AA8E-405C-BD59-BEAF81150D88}" destId="{AA624843-530D-4A09-A75E-09E9620B73DA}" srcOrd="0" destOrd="0" presId="urn:microsoft.com/office/officeart/2011/layout/TabList"/>
    <dgm:cxn modelId="{7F0E9DF9-E79B-46DD-A7A6-4B32ACECB42F}" type="presOf" srcId="{BB58186E-E6D4-4051-A65B-D929DBF4BADD}" destId="{1DF15863-134A-42E4-9A46-0731B627C970}" srcOrd="0" destOrd="0" presId="urn:microsoft.com/office/officeart/2011/layout/TabList"/>
    <dgm:cxn modelId="{96AD622A-B3FE-4321-A9B2-B0999FF92C85}" type="presParOf" srcId="{AA624843-530D-4A09-A75E-09E9620B73DA}" destId="{77C46FAE-F6D6-4B95-9E6C-F285CF5410B1}" srcOrd="0" destOrd="0" presId="urn:microsoft.com/office/officeart/2011/layout/TabList"/>
    <dgm:cxn modelId="{9973E215-68A8-49E7-A69B-C789512069B9}" type="presParOf" srcId="{77C46FAE-F6D6-4B95-9E6C-F285CF5410B1}" destId="{A30A636C-E27F-4C6D-88CD-DD203F4D1CA2}" srcOrd="0" destOrd="0" presId="urn:microsoft.com/office/officeart/2011/layout/TabList"/>
    <dgm:cxn modelId="{52639B4C-E64A-450F-B123-D35870F6340F}" type="presParOf" srcId="{77C46FAE-F6D6-4B95-9E6C-F285CF5410B1}" destId="{6BF9E41A-0D29-493D-9B2E-642968B4A881}" srcOrd="1" destOrd="0" presId="urn:microsoft.com/office/officeart/2011/layout/TabList"/>
    <dgm:cxn modelId="{C1CC2321-5552-42E9-82B1-42490333ED08}" type="presParOf" srcId="{77C46FAE-F6D6-4B95-9E6C-F285CF5410B1}" destId="{5171EE0D-7F72-43BE-81D0-8EA951C701A9}" srcOrd="2" destOrd="0" presId="urn:microsoft.com/office/officeart/2011/layout/TabList"/>
    <dgm:cxn modelId="{558908D6-675D-4C93-BC9B-F8A4D732106D}" type="presParOf" srcId="{AA624843-530D-4A09-A75E-09E9620B73DA}" destId="{4A453EB3-3362-4469-9FEF-24D27E837FE1}" srcOrd="1" destOrd="0" presId="urn:microsoft.com/office/officeart/2011/layout/TabList"/>
    <dgm:cxn modelId="{44DB9595-BCE9-4E24-9922-E6A32FCF6373}" type="presParOf" srcId="{AA624843-530D-4A09-A75E-09E9620B73DA}" destId="{2A1FF0B4-FA3A-43D4-A034-A8C65AC45D6A}" srcOrd="2" destOrd="0" presId="urn:microsoft.com/office/officeart/2011/layout/TabList"/>
    <dgm:cxn modelId="{C7C8F810-203B-45B5-A4E1-EB11C7122789}" type="presParOf" srcId="{AA624843-530D-4A09-A75E-09E9620B73DA}" destId="{3A66AE80-4C73-4F7E-9381-4ACBA9FD9FE9}" srcOrd="3" destOrd="0" presId="urn:microsoft.com/office/officeart/2011/layout/TabList"/>
    <dgm:cxn modelId="{F8C0ACD7-D04E-4B9A-91E4-53771E7DD8F4}" type="presParOf" srcId="{3A66AE80-4C73-4F7E-9381-4ACBA9FD9FE9}" destId="{3BF948FC-22B7-4C95-A1C2-93A3BB319BDF}" srcOrd="0" destOrd="0" presId="urn:microsoft.com/office/officeart/2011/layout/TabList"/>
    <dgm:cxn modelId="{C3969D25-B5EF-4DBD-B4E3-E3AC62E8DE85}" type="presParOf" srcId="{3A66AE80-4C73-4F7E-9381-4ACBA9FD9FE9}" destId="{06EE9CAC-7479-44BC-9C87-1EC6428485ED}" srcOrd="1" destOrd="0" presId="urn:microsoft.com/office/officeart/2011/layout/TabList"/>
    <dgm:cxn modelId="{75F527DD-C0DE-4D92-A6AB-BA66FBD12E2F}" type="presParOf" srcId="{3A66AE80-4C73-4F7E-9381-4ACBA9FD9FE9}" destId="{4B18758B-A7FF-4429-B5A7-4E805B92F852}" srcOrd="2" destOrd="0" presId="urn:microsoft.com/office/officeart/2011/layout/TabList"/>
    <dgm:cxn modelId="{A4B43DC2-AD63-4667-B0E7-5F349166A881}" type="presParOf" srcId="{AA624843-530D-4A09-A75E-09E9620B73DA}" destId="{905BE7C2-D283-4AD4-B99C-97B1C202BC49}" srcOrd="4" destOrd="0" presId="urn:microsoft.com/office/officeart/2011/layout/TabList"/>
    <dgm:cxn modelId="{0F002FA0-D84C-4984-92B1-AFF6AAE8A220}" type="presParOf" srcId="{AA624843-530D-4A09-A75E-09E9620B73DA}" destId="{BB5B9EF2-858B-4A88-AAF3-F63FD1999D70}" srcOrd="5" destOrd="0" presId="urn:microsoft.com/office/officeart/2011/layout/TabList"/>
    <dgm:cxn modelId="{32E89B08-91A9-4282-8E1F-5D930FBBD969}" type="presParOf" srcId="{AA624843-530D-4A09-A75E-09E9620B73DA}" destId="{682BAD78-9A15-469C-9531-89910CC95A4F}" srcOrd="6" destOrd="0" presId="urn:microsoft.com/office/officeart/2011/layout/TabList"/>
    <dgm:cxn modelId="{0BECD2B7-A016-40F4-815D-1CABE76F2EE3}" type="presParOf" srcId="{682BAD78-9A15-469C-9531-89910CC95A4F}" destId="{909128C8-F328-4FCF-A198-D80D29A4457B}" srcOrd="0" destOrd="0" presId="urn:microsoft.com/office/officeart/2011/layout/TabList"/>
    <dgm:cxn modelId="{27237794-9159-4298-803E-CB2E90F23A68}" type="presParOf" srcId="{682BAD78-9A15-469C-9531-89910CC95A4F}" destId="{1DF15863-134A-42E4-9A46-0731B627C970}" srcOrd="1" destOrd="0" presId="urn:microsoft.com/office/officeart/2011/layout/TabList"/>
    <dgm:cxn modelId="{3A7D5B2A-4022-46D3-8C5E-76B43B9CF0BA}" type="presParOf" srcId="{682BAD78-9A15-469C-9531-89910CC95A4F}" destId="{575EEC00-2F04-466E-AFC2-D30C7362ECFA}" srcOrd="2" destOrd="0" presId="urn:microsoft.com/office/officeart/2011/layout/TabList"/>
    <dgm:cxn modelId="{3A6A9775-8138-4675-BC16-68D21B1270F6}" type="presParOf" srcId="{AA624843-530D-4A09-A75E-09E9620B73DA}" destId="{A88F7D42-78B2-41B7-A952-4D5B04F29243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229F48-7CC1-4203-A992-FB302262D8AD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CE372800-F0F0-4B98-93C4-929882E90E1A}">
      <dgm:prSet phldrT="[Text]"/>
      <dgm:spPr/>
      <dgm:t>
        <a:bodyPr/>
        <a:lstStyle/>
        <a:p>
          <a:r>
            <a:rPr lang="en-US" b="1" dirty="0" err="1"/>
            <a:t>Koordinasi</a:t>
          </a:r>
          <a:endParaRPr lang="en-ID" b="1" dirty="0"/>
        </a:p>
      </dgm:t>
    </dgm:pt>
    <dgm:pt modelId="{75AD1935-CC35-4219-9926-EA9CE14434B8}" type="parTrans" cxnId="{C3765C3D-EF1E-4D36-B479-67BBC35F3E1A}">
      <dgm:prSet/>
      <dgm:spPr/>
      <dgm:t>
        <a:bodyPr/>
        <a:lstStyle/>
        <a:p>
          <a:endParaRPr lang="en-ID"/>
        </a:p>
      </dgm:t>
    </dgm:pt>
    <dgm:pt modelId="{639B2A69-1028-4793-A0DF-EC82A6BE22CF}" type="sibTrans" cxnId="{C3765C3D-EF1E-4D36-B479-67BBC35F3E1A}">
      <dgm:prSet/>
      <dgm:spPr/>
      <dgm:t>
        <a:bodyPr/>
        <a:lstStyle/>
        <a:p>
          <a:endParaRPr lang="en-ID"/>
        </a:p>
      </dgm:t>
    </dgm:pt>
    <dgm:pt modelId="{F04DE329-CDBD-47B5-A3C1-3BBE27D64ED6}">
      <dgm:prSet phldrT="[Text]"/>
      <dgm:spPr/>
      <dgm:t>
        <a:bodyPr/>
        <a:lstStyle/>
        <a:p>
          <a:r>
            <a:rPr lang="en-US" b="1" dirty="0"/>
            <a:t>WASH</a:t>
          </a:r>
        </a:p>
        <a:p>
          <a:r>
            <a:rPr lang="en-US" b="1" dirty="0"/>
            <a:t>In Emergency</a:t>
          </a:r>
          <a:endParaRPr lang="en-ID" b="1" dirty="0"/>
        </a:p>
      </dgm:t>
    </dgm:pt>
    <dgm:pt modelId="{8AEFB295-4248-428C-8CF4-498AEC546904}" type="parTrans" cxnId="{B833275A-2B82-4A6D-B43B-CADC98454D6F}">
      <dgm:prSet/>
      <dgm:spPr/>
      <dgm:t>
        <a:bodyPr/>
        <a:lstStyle/>
        <a:p>
          <a:endParaRPr lang="en-ID"/>
        </a:p>
      </dgm:t>
    </dgm:pt>
    <dgm:pt modelId="{2D16035E-B143-47C2-9611-447366427910}" type="sibTrans" cxnId="{B833275A-2B82-4A6D-B43B-CADC98454D6F}">
      <dgm:prSet/>
      <dgm:spPr/>
      <dgm:t>
        <a:bodyPr/>
        <a:lstStyle/>
        <a:p>
          <a:endParaRPr lang="en-ID"/>
        </a:p>
      </dgm:t>
    </dgm:pt>
    <dgm:pt modelId="{6A2D8E62-E202-43A0-990C-50304128F2A9}">
      <dgm:prSet phldrT="[Text]"/>
      <dgm:spPr/>
      <dgm:t>
        <a:bodyPr/>
        <a:lstStyle/>
        <a:p>
          <a:r>
            <a:rPr lang="en-US" b="1" dirty="0"/>
            <a:t>Education</a:t>
          </a:r>
        </a:p>
        <a:p>
          <a:r>
            <a:rPr lang="en-US" b="1" dirty="0"/>
            <a:t>In Emergency</a:t>
          </a:r>
          <a:endParaRPr lang="en-ID" b="1" dirty="0"/>
        </a:p>
      </dgm:t>
    </dgm:pt>
    <dgm:pt modelId="{C48ECEBD-7AAD-4CD8-86AE-FD0B22E37C9B}" type="parTrans" cxnId="{E42322BF-8A05-4BF4-A9A6-59EE666EFA5A}">
      <dgm:prSet/>
      <dgm:spPr/>
      <dgm:t>
        <a:bodyPr/>
        <a:lstStyle/>
        <a:p>
          <a:endParaRPr lang="en-ID"/>
        </a:p>
      </dgm:t>
    </dgm:pt>
    <dgm:pt modelId="{B7BE5E60-306D-4BFA-AB95-70CEC96E8D52}" type="sibTrans" cxnId="{E42322BF-8A05-4BF4-A9A6-59EE666EFA5A}">
      <dgm:prSet/>
      <dgm:spPr/>
      <dgm:t>
        <a:bodyPr/>
        <a:lstStyle/>
        <a:p>
          <a:endParaRPr lang="en-ID"/>
        </a:p>
      </dgm:t>
    </dgm:pt>
    <dgm:pt modelId="{6495745E-A51B-496F-BF00-688E30F14D83}">
      <dgm:prSet/>
      <dgm:spPr/>
      <dgm:t>
        <a:bodyPr/>
        <a:lstStyle/>
        <a:p>
          <a:r>
            <a:rPr lang="en-US" b="1" dirty="0" err="1"/>
            <a:t>Tagana</a:t>
          </a:r>
          <a:endParaRPr lang="en-ID" b="1" dirty="0"/>
        </a:p>
      </dgm:t>
    </dgm:pt>
    <dgm:pt modelId="{4093D4E3-8D03-4A7E-B6FF-BF2112069C2F}" type="parTrans" cxnId="{B475F13F-B0DA-454C-8E54-507101418519}">
      <dgm:prSet/>
      <dgm:spPr/>
      <dgm:t>
        <a:bodyPr/>
        <a:lstStyle/>
        <a:p>
          <a:endParaRPr lang="en-ID"/>
        </a:p>
      </dgm:t>
    </dgm:pt>
    <dgm:pt modelId="{657D019D-492B-4A14-9065-C2DE5F1517CA}" type="sibTrans" cxnId="{B475F13F-B0DA-454C-8E54-507101418519}">
      <dgm:prSet/>
      <dgm:spPr/>
      <dgm:t>
        <a:bodyPr/>
        <a:lstStyle/>
        <a:p>
          <a:endParaRPr lang="en-ID"/>
        </a:p>
      </dgm:t>
    </dgm:pt>
    <dgm:pt modelId="{D69D51B1-E4A3-4EE9-960B-3C091FA37C62}" type="pres">
      <dgm:prSet presAssocID="{20229F48-7CC1-4203-A992-FB302262D8AD}" presName="Name0" presStyleCnt="0">
        <dgm:presLayoutVars>
          <dgm:dir/>
          <dgm:resizeHandles val="exact"/>
        </dgm:presLayoutVars>
      </dgm:prSet>
      <dgm:spPr/>
    </dgm:pt>
    <dgm:pt modelId="{7767B147-F2F8-494B-ABB3-376E92AD84F6}" type="pres">
      <dgm:prSet presAssocID="{20229F48-7CC1-4203-A992-FB302262D8AD}" presName="bkgdShp" presStyleLbl="alignAccFollowNode1" presStyleIdx="0" presStyleCnt="1"/>
      <dgm:spPr/>
    </dgm:pt>
    <dgm:pt modelId="{C75DB40F-2D3A-4405-90B8-F6A7D28332AE}" type="pres">
      <dgm:prSet presAssocID="{20229F48-7CC1-4203-A992-FB302262D8AD}" presName="linComp" presStyleCnt="0"/>
      <dgm:spPr/>
    </dgm:pt>
    <dgm:pt modelId="{B94BE063-AF55-4A3E-B241-49042039F016}" type="pres">
      <dgm:prSet presAssocID="{CE372800-F0F0-4B98-93C4-929882E90E1A}" presName="compNode" presStyleCnt="0"/>
      <dgm:spPr/>
    </dgm:pt>
    <dgm:pt modelId="{F7C97FCE-5D73-47D9-9349-595B2C93A8AE}" type="pres">
      <dgm:prSet presAssocID="{CE372800-F0F0-4B98-93C4-929882E90E1A}" presName="node" presStyleLbl="node1" presStyleIdx="0" presStyleCnt="4">
        <dgm:presLayoutVars>
          <dgm:bulletEnabled val="1"/>
        </dgm:presLayoutVars>
      </dgm:prSet>
      <dgm:spPr/>
    </dgm:pt>
    <dgm:pt modelId="{404FBC01-2907-42E4-85C6-1DADD43245C8}" type="pres">
      <dgm:prSet presAssocID="{CE372800-F0F0-4B98-93C4-929882E90E1A}" presName="invisiNode" presStyleLbl="node1" presStyleIdx="0" presStyleCnt="4"/>
      <dgm:spPr/>
    </dgm:pt>
    <dgm:pt modelId="{6B3A31F9-37CD-4A23-AEF8-6ED78275C2AA}" type="pres">
      <dgm:prSet presAssocID="{CE372800-F0F0-4B98-93C4-929882E90E1A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3984D930-D15C-47D1-8D58-170CB7098011}" type="pres">
      <dgm:prSet presAssocID="{639B2A69-1028-4793-A0DF-EC82A6BE22CF}" presName="sibTrans" presStyleLbl="sibTrans2D1" presStyleIdx="0" presStyleCnt="0"/>
      <dgm:spPr/>
    </dgm:pt>
    <dgm:pt modelId="{3AB3F2CB-B4E6-4210-85CE-13BC2E1C6CEA}" type="pres">
      <dgm:prSet presAssocID="{F04DE329-CDBD-47B5-A3C1-3BBE27D64ED6}" presName="compNode" presStyleCnt="0"/>
      <dgm:spPr/>
    </dgm:pt>
    <dgm:pt modelId="{C361CFB5-118A-4479-89C5-ABF2FCA753FF}" type="pres">
      <dgm:prSet presAssocID="{F04DE329-CDBD-47B5-A3C1-3BBE27D64ED6}" presName="node" presStyleLbl="node1" presStyleIdx="1" presStyleCnt="4">
        <dgm:presLayoutVars>
          <dgm:bulletEnabled val="1"/>
        </dgm:presLayoutVars>
      </dgm:prSet>
      <dgm:spPr/>
    </dgm:pt>
    <dgm:pt modelId="{EEE045C3-50B9-4500-B974-3FEA69E1ADF0}" type="pres">
      <dgm:prSet presAssocID="{F04DE329-CDBD-47B5-A3C1-3BBE27D64ED6}" presName="invisiNode" presStyleLbl="node1" presStyleIdx="1" presStyleCnt="4"/>
      <dgm:spPr/>
    </dgm:pt>
    <dgm:pt modelId="{ED40C768-40B6-4693-8E51-061EBF192362}" type="pres">
      <dgm:prSet presAssocID="{F04DE329-CDBD-47B5-A3C1-3BBE27D64ED6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7D500681-0F86-438E-AE1E-3B8BBC5AD594}" type="pres">
      <dgm:prSet presAssocID="{2D16035E-B143-47C2-9611-447366427910}" presName="sibTrans" presStyleLbl="sibTrans2D1" presStyleIdx="0" presStyleCnt="0"/>
      <dgm:spPr/>
    </dgm:pt>
    <dgm:pt modelId="{7EDCE583-E080-4D5D-B6DA-2E82BA46DBDD}" type="pres">
      <dgm:prSet presAssocID="{6A2D8E62-E202-43A0-990C-50304128F2A9}" presName="compNode" presStyleCnt="0"/>
      <dgm:spPr/>
    </dgm:pt>
    <dgm:pt modelId="{7E3BF66F-632A-4044-AEA9-FBE21D7FBE23}" type="pres">
      <dgm:prSet presAssocID="{6A2D8E62-E202-43A0-990C-50304128F2A9}" presName="node" presStyleLbl="node1" presStyleIdx="2" presStyleCnt="4">
        <dgm:presLayoutVars>
          <dgm:bulletEnabled val="1"/>
        </dgm:presLayoutVars>
      </dgm:prSet>
      <dgm:spPr/>
    </dgm:pt>
    <dgm:pt modelId="{5240B929-8A73-434E-B26A-8BF170FE8B2F}" type="pres">
      <dgm:prSet presAssocID="{6A2D8E62-E202-43A0-990C-50304128F2A9}" presName="invisiNode" presStyleLbl="node1" presStyleIdx="2" presStyleCnt="4"/>
      <dgm:spPr/>
    </dgm:pt>
    <dgm:pt modelId="{6A848FE5-8637-490A-B346-EF0DEBF8551D}" type="pres">
      <dgm:prSet presAssocID="{6A2D8E62-E202-43A0-990C-50304128F2A9}" presName="imagNode" presStyleLbl="fgImgPlace1" presStyleIdx="2" presStyleCnt="4" custLinFactNeighborX="-5000" custLinFactNeighborY="568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A66F0091-9698-4AD9-A164-BEF121AF3565}" type="pres">
      <dgm:prSet presAssocID="{B7BE5E60-306D-4BFA-AB95-70CEC96E8D52}" presName="sibTrans" presStyleLbl="sibTrans2D1" presStyleIdx="0" presStyleCnt="0"/>
      <dgm:spPr/>
    </dgm:pt>
    <dgm:pt modelId="{5AD5A378-98BB-46EE-9263-387247C0A041}" type="pres">
      <dgm:prSet presAssocID="{6495745E-A51B-496F-BF00-688E30F14D83}" presName="compNode" presStyleCnt="0"/>
      <dgm:spPr/>
    </dgm:pt>
    <dgm:pt modelId="{D902BC9D-82BC-4F01-B647-DBDA03727666}" type="pres">
      <dgm:prSet presAssocID="{6495745E-A51B-496F-BF00-688E30F14D83}" presName="node" presStyleLbl="node1" presStyleIdx="3" presStyleCnt="4">
        <dgm:presLayoutVars>
          <dgm:bulletEnabled val="1"/>
        </dgm:presLayoutVars>
      </dgm:prSet>
      <dgm:spPr/>
    </dgm:pt>
    <dgm:pt modelId="{1C70559E-E818-494C-BC22-FD0CA829139A}" type="pres">
      <dgm:prSet presAssocID="{6495745E-A51B-496F-BF00-688E30F14D83}" presName="invisiNode" presStyleLbl="node1" presStyleIdx="3" presStyleCnt="4"/>
      <dgm:spPr/>
    </dgm:pt>
    <dgm:pt modelId="{3935F2D8-8E48-4B2A-B819-EE79FC4AEDF5}" type="pres">
      <dgm:prSet presAssocID="{6495745E-A51B-496F-BF00-688E30F14D83}" presName="imagNode" presStyleLbl="fgImgPlace1" presStyleIdx="3" presStyleCnt="4" custScaleX="103156" custLinFactNeighborX="-1945" custLinFactNeighborY="568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16297327-A7A2-4764-AFC4-FF26964360A1}" type="presOf" srcId="{2D16035E-B143-47C2-9611-447366427910}" destId="{7D500681-0F86-438E-AE1E-3B8BBC5AD594}" srcOrd="0" destOrd="0" presId="urn:microsoft.com/office/officeart/2005/8/layout/pList2"/>
    <dgm:cxn modelId="{C3765C3D-EF1E-4D36-B479-67BBC35F3E1A}" srcId="{20229F48-7CC1-4203-A992-FB302262D8AD}" destId="{CE372800-F0F0-4B98-93C4-929882E90E1A}" srcOrd="0" destOrd="0" parTransId="{75AD1935-CC35-4219-9926-EA9CE14434B8}" sibTransId="{639B2A69-1028-4793-A0DF-EC82A6BE22CF}"/>
    <dgm:cxn modelId="{B475F13F-B0DA-454C-8E54-507101418519}" srcId="{20229F48-7CC1-4203-A992-FB302262D8AD}" destId="{6495745E-A51B-496F-BF00-688E30F14D83}" srcOrd="3" destOrd="0" parTransId="{4093D4E3-8D03-4A7E-B6FF-BF2112069C2F}" sibTransId="{657D019D-492B-4A14-9065-C2DE5F1517CA}"/>
    <dgm:cxn modelId="{89FEC867-C061-42DB-94E1-D9C67FA1B7B9}" type="presOf" srcId="{639B2A69-1028-4793-A0DF-EC82A6BE22CF}" destId="{3984D930-D15C-47D1-8D58-170CB7098011}" srcOrd="0" destOrd="0" presId="urn:microsoft.com/office/officeart/2005/8/layout/pList2"/>
    <dgm:cxn modelId="{618A9952-5AAE-4F14-BE63-7FE189A9435D}" type="presOf" srcId="{F04DE329-CDBD-47B5-A3C1-3BBE27D64ED6}" destId="{C361CFB5-118A-4479-89C5-ABF2FCA753FF}" srcOrd="0" destOrd="0" presId="urn:microsoft.com/office/officeart/2005/8/layout/pList2"/>
    <dgm:cxn modelId="{45BB8553-3DBE-4948-8FD8-E4CE5D241036}" type="presOf" srcId="{B7BE5E60-306D-4BFA-AB95-70CEC96E8D52}" destId="{A66F0091-9698-4AD9-A164-BEF121AF3565}" srcOrd="0" destOrd="0" presId="urn:microsoft.com/office/officeart/2005/8/layout/pList2"/>
    <dgm:cxn modelId="{FEAF9956-ED0C-406F-8FAC-815DD21B4638}" type="presOf" srcId="{CE372800-F0F0-4B98-93C4-929882E90E1A}" destId="{F7C97FCE-5D73-47D9-9349-595B2C93A8AE}" srcOrd="0" destOrd="0" presId="urn:microsoft.com/office/officeart/2005/8/layout/pList2"/>
    <dgm:cxn modelId="{B833275A-2B82-4A6D-B43B-CADC98454D6F}" srcId="{20229F48-7CC1-4203-A992-FB302262D8AD}" destId="{F04DE329-CDBD-47B5-A3C1-3BBE27D64ED6}" srcOrd="1" destOrd="0" parTransId="{8AEFB295-4248-428C-8CF4-498AEC546904}" sibTransId="{2D16035E-B143-47C2-9611-447366427910}"/>
    <dgm:cxn modelId="{38F28489-822C-4CFA-A66C-E1941C03EB4D}" type="presOf" srcId="{6495745E-A51B-496F-BF00-688E30F14D83}" destId="{D902BC9D-82BC-4F01-B647-DBDA03727666}" srcOrd="0" destOrd="0" presId="urn:microsoft.com/office/officeart/2005/8/layout/pList2"/>
    <dgm:cxn modelId="{3D867BB3-391F-4FF6-A976-FB87C51F0473}" type="presOf" srcId="{20229F48-7CC1-4203-A992-FB302262D8AD}" destId="{D69D51B1-E4A3-4EE9-960B-3C091FA37C62}" srcOrd="0" destOrd="0" presId="urn:microsoft.com/office/officeart/2005/8/layout/pList2"/>
    <dgm:cxn modelId="{E42322BF-8A05-4BF4-A9A6-59EE666EFA5A}" srcId="{20229F48-7CC1-4203-A992-FB302262D8AD}" destId="{6A2D8E62-E202-43A0-990C-50304128F2A9}" srcOrd="2" destOrd="0" parTransId="{C48ECEBD-7AAD-4CD8-86AE-FD0B22E37C9B}" sibTransId="{B7BE5E60-306D-4BFA-AB95-70CEC96E8D52}"/>
    <dgm:cxn modelId="{51064AF6-CE13-49A3-A77B-5A5864A64AAA}" type="presOf" srcId="{6A2D8E62-E202-43A0-990C-50304128F2A9}" destId="{7E3BF66F-632A-4044-AEA9-FBE21D7FBE23}" srcOrd="0" destOrd="0" presId="urn:microsoft.com/office/officeart/2005/8/layout/pList2"/>
    <dgm:cxn modelId="{59B53B04-EAE0-4815-9F8E-D85DB131FD32}" type="presParOf" srcId="{D69D51B1-E4A3-4EE9-960B-3C091FA37C62}" destId="{7767B147-F2F8-494B-ABB3-376E92AD84F6}" srcOrd="0" destOrd="0" presId="urn:microsoft.com/office/officeart/2005/8/layout/pList2"/>
    <dgm:cxn modelId="{251058F7-ECF7-4743-A08E-A93A2915C1EF}" type="presParOf" srcId="{D69D51B1-E4A3-4EE9-960B-3C091FA37C62}" destId="{C75DB40F-2D3A-4405-90B8-F6A7D28332AE}" srcOrd="1" destOrd="0" presId="urn:microsoft.com/office/officeart/2005/8/layout/pList2"/>
    <dgm:cxn modelId="{44A4A84C-5EC5-4132-B4D8-D9AB79F0377A}" type="presParOf" srcId="{C75DB40F-2D3A-4405-90B8-F6A7D28332AE}" destId="{B94BE063-AF55-4A3E-B241-49042039F016}" srcOrd="0" destOrd="0" presId="urn:microsoft.com/office/officeart/2005/8/layout/pList2"/>
    <dgm:cxn modelId="{3832224B-CCC4-405A-8162-087ADC5E07C7}" type="presParOf" srcId="{B94BE063-AF55-4A3E-B241-49042039F016}" destId="{F7C97FCE-5D73-47D9-9349-595B2C93A8AE}" srcOrd="0" destOrd="0" presId="urn:microsoft.com/office/officeart/2005/8/layout/pList2"/>
    <dgm:cxn modelId="{8FF105D8-F174-49E4-A4F3-D6DC24360A01}" type="presParOf" srcId="{B94BE063-AF55-4A3E-B241-49042039F016}" destId="{404FBC01-2907-42E4-85C6-1DADD43245C8}" srcOrd="1" destOrd="0" presId="urn:microsoft.com/office/officeart/2005/8/layout/pList2"/>
    <dgm:cxn modelId="{D0E6BA22-CCEA-4418-9F09-1F16B4308255}" type="presParOf" srcId="{B94BE063-AF55-4A3E-B241-49042039F016}" destId="{6B3A31F9-37CD-4A23-AEF8-6ED78275C2AA}" srcOrd="2" destOrd="0" presId="urn:microsoft.com/office/officeart/2005/8/layout/pList2"/>
    <dgm:cxn modelId="{965E5FFA-45C1-4212-8E63-E53926F4E6A2}" type="presParOf" srcId="{C75DB40F-2D3A-4405-90B8-F6A7D28332AE}" destId="{3984D930-D15C-47D1-8D58-170CB7098011}" srcOrd="1" destOrd="0" presId="urn:microsoft.com/office/officeart/2005/8/layout/pList2"/>
    <dgm:cxn modelId="{6C1DDD64-E9EC-489F-B795-4C1C6BDA8C38}" type="presParOf" srcId="{C75DB40F-2D3A-4405-90B8-F6A7D28332AE}" destId="{3AB3F2CB-B4E6-4210-85CE-13BC2E1C6CEA}" srcOrd="2" destOrd="0" presId="urn:microsoft.com/office/officeart/2005/8/layout/pList2"/>
    <dgm:cxn modelId="{E8E57AF4-3950-4118-99B4-86381208E987}" type="presParOf" srcId="{3AB3F2CB-B4E6-4210-85CE-13BC2E1C6CEA}" destId="{C361CFB5-118A-4479-89C5-ABF2FCA753FF}" srcOrd="0" destOrd="0" presId="urn:microsoft.com/office/officeart/2005/8/layout/pList2"/>
    <dgm:cxn modelId="{D4F07676-204B-45C3-B0E3-BEE90EFFA089}" type="presParOf" srcId="{3AB3F2CB-B4E6-4210-85CE-13BC2E1C6CEA}" destId="{EEE045C3-50B9-4500-B974-3FEA69E1ADF0}" srcOrd="1" destOrd="0" presId="urn:microsoft.com/office/officeart/2005/8/layout/pList2"/>
    <dgm:cxn modelId="{8A2E1E38-5DD9-46D5-AF5C-4D9EA4283681}" type="presParOf" srcId="{3AB3F2CB-B4E6-4210-85CE-13BC2E1C6CEA}" destId="{ED40C768-40B6-4693-8E51-061EBF192362}" srcOrd="2" destOrd="0" presId="urn:microsoft.com/office/officeart/2005/8/layout/pList2"/>
    <dgm:cxn modelId="{DDB0AD80-8054-4ECB-BD75-D00DD211C057}" type="presParOf" srcId="{C75DB40F-2D3A-4405-90B8-F6A7D28332AE}" destId="{7D500681-0F86-438E-AE1E-3B8BBC5AD594}" srcOrd="3" destOrd="0" presId="urn:microsoft.com/office/officeart/2005/8/layout/pList2"/>
    <dgm:cxn modelId="{24ACD5C0-9465-4A42-8A69-F6DC38733171}" type="presParOf" srcId="{C75DB40F-2D3A-4405-90B8-F6A7D28332AE}" destId="{7EDCE583-E080-4D5D-B6DA-2E82BA46DBDD}" srcOrd="4" destOrd="0" presId="urn:microsoft.com/office/officeart/2005/8/layout/pList2"/>
    <dgm:cxn modelId="{EA1738D1-E362-411E-BA4E-3B6AB28BE46D}" type="presParOf" srcId="{7EDCE583-E080-4D5D-B6DA-2E82BA46DBDD}" destId="{7E3BF66F-632A-4044-AEA9-FBE21D7FBE23}" srcOrd="0" destOrd="0" presId="urn:microsoft.com/office/officeart/2005/8/layout/pList2"/>
    <dgm:cxn modelId="{2D4C96A1-EF46-4E1D-BF93-8AA6D80F0EA0}" type="presParOf" srcId="{7EDCE583-E080-4D5D-B6DA-2E82BA46DBDD}" destId="{5240B929-8A73-434E-B26A-8BF170FE8B2F}" srcOrd="1" destOrd="0" presId="urn:microsoft.com/office/officeart/2005/8/layout/pList2"/>
    <dgm:cxn modelId="{68CFE7D8-7117-4A21-B842-CD34DEC43979}" type="presParOf" srcId="{7EDCE583-E080-4D5D-B6DA-2E82BA46DBDD}" destId="{6A848FE5-8637-490A-B346-EF0DEBF8551D}" srcOrd="2" destOrd="0" presId="urn:microsoft.com/office/officeart/2005/8/layout/pList2"/>
    <dgm:cxn modelId="{29E7FB6B-A6A7-479B-90A4-ABD5347E8659}" type="presParOf" srcId="{C75DB40F-2D3A-4405-90B8-F6A7D28332AE}" destId="{A66F0091-9698-4AD9-A164-BEF121AF3565}" srcOrd="5" destOrd="0" presId="urn:microsoft.com/office/officeart/2005/8/layout/pList2"/>
    <dgm:cxn modelId="{939CAB98-291F-4A6E-BE46-218E40CD3D5E}" type="presParOf" srcId="{C75DB40F-2D3A-4405-90B8-F6A7D28332AE}" destId="{5AD5A378-98BB-46EE-9263-387247C0A041}" srcOrd="6" destOrd="0" presId="urn:microsoft.com/office/officeart/2005/8/layout/pList2"/>
    <dgm:cxn modelId="{E078E52A-B3A4-4A0B-90B6-B7FF74097E90}" type="presParOf" srcId="{5AD5A378-98BB-46EE-9263-387247C0A041}" destId="{D902BC9D-82BC-4F01-B647-DBDA03727666}" srcOrd="0" destOrd="0" presId="urn:microsoft.com/office/officeart/2005/8/layout/pList2"/>
    <dgm:cxn modelId="{86D218C6-BCFD-4472-98FC-403BB59CBEA9}" type="presParOf" srcId="{5AD5A378-98BB-46EE-9263-387247C0A041}" destId="{1C70559E-E818-494C-BC22-FD0CA829139A}" srcOrd="1" destOrd="0" presId="urn:microsoft.com/office/officeart/2005/8/layout/pList2"/>
    <dgm:cxn modelId="{21FEB53C-27A3-4BA1-A7C3-4711863EC173}" type="presParOf" srcId="{5AD5A378-98BB-46EE-9263-387247C0A041}" destId="{3935F2D8-8E48-4B2A-B819-EE79FC4AEDF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DF556-0C32-4444-9B03-CF3E3C17B988}">
      <dsp:nvSpPr>
        <dsp:cNvPr id="0" name=""/>
        <dsp:cNvSpPr/>
      </dsp:nvSpPr>
      <dsp:spPr>
        <a:xfrm rot="10800000">
          <a:off x="785183" y="91396"/>
          <a:ext cx="2077593" cy="10466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52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Training</a:t>
          </a:r>
          <a:endParaRPr lang="en-ID" sz="2400" kern="1200" dirty="0"/>
        </a:p>
      </dsp:txBody>
      <dsp:txXfrm rot="10800000">
        <a:off x="1046835" y="91396"/>
        <a:ext cx="1815941" cy="1046607"/>
      </dsp:txXfrm>
    </dsp:sp>
    <dsp:sp modelId="{F9A85E18-215E-45CF-AFF7-BD264FFFED60}">
      <dsp:nvSpPr>
        <dsp:cNvPr id="0" name=""/>
        <dsp:cNvSpPr/>
      </dsp:nvSpPr>
      <dsp:spPr>
        <a:xfrm>
          <a:off x="231478" y="113636"/>
          <a:ext cx="1046607" cy="104660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0F38B-80E0-45C2-AFA9-F9C477DDBBF3}">
      <dsp:nvSpPr>
        <dsp:cNvPr id="0" name=""/>
        <dsp:cNvSpPr/>
      </dsp:nvSpPr>
      <dsp:spPr>
        <a:xfrm rot="10800000">
          <a:off x="784955" y="1472977"/>
          <a:ext cx="2077593" cy="10466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52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Roster</a:t>
          </a:r>
          <a:endParaRPr lang="en-ID" sz="2400" kern="1200" dirty="0"/>
        </a:p>
      </dsp:txBody>
      <dsp:txXfrm rot="10800000">
        <a:off x="1046607" y="1472977"/>
        <a:ext cx="1815941" cy="1046607"/>
      </dsp:txXfrm>
    </dsp:sp>
    <dsp:sp modelId="{24E11E38-CCEB-411C-8AF0-935B4AEB2D64}">
      <dsp:nvSpPr>
        <dsp:cNvPr id="0" name=""/>
        <dsp:cNvSpPr/>
      </dsp:nvSpPr>
      <dsp:spPr>
        <a:xfrm>
          <a:off x="261651" y="1472977"/>
          <a:ext cx="1046607" cy="104660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14A08-0B54-46CC-89EE-A2CCB9894B3B}">
      <dsp:nvSpPr>
        <dsp:cNvPr id="0" name=""/>
        <dsp:cNvSpPr/>
      </dsp:nvSpPr>
      <dsp:spPr>
        <a:xfrm rot="10800000">
          <a:off x="784955" y="2832004"/>
          <a:ext cx="2077593" cy="10466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52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Technical Assistant</a:t>
          </a:r>
          <a:endParaRPr lang="en-ID" sz="2400" kern="1200" dirty="0"/>
        </a:p>
      </dsp:txBody>
      <dsp:txXfrm rot="10800000">
        <a:off x="1046607" y="2832004"/>
        <a:ext cx="1815941" cy="1046607"/>
      </dsp:txXfrm>
    </dsp:sp>
    <dsp:sp modelId="{83B8F069-821D-43A7-AA88-BF384C8E9321}">
      <dsp:nvSpPr>
        <dsp:cNvPr id="0" name=""/>
        <dsp:cNvSpPr/>
      </dsp:nvSpPr>
      <dsp:spPr>
        <a:xfrm>
          <a:off x="261651" y="2832004"/>
          <a:ext cx="1046607" cy="104660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EEC00-2F04-466E-AFC2-D30C7362ECFA}">
      <dsp:nvSpPr>
        <dsp:cNvPr id="0" name=""/>
        <dsp:cNvSpPr/>
      </dsp:nvSpPr>
      <dsp:spPr>
        <a:xfrm>
          <a:off x="0" y="2838556"/>
          <a:ext cx="5550332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18758B-A7FF-4429-B5A7-4E805B92F852}">
      <dsp:nvSpPr>
        <dsp:cNvPr id="0" name=""/>
        <dsp:cNvSpPr/>
      </dsp:nvSpPr>
      <dsp:spPr>
        <a:xfrm>
          <a:off x="0" y="1619351"/>
          <a:ext cx="5550332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71EE0D-7F72-43BE-81D0-8EA951C701A9}">
      <dsp:nvSpPr>
        <dsp:cNvPr id="0" name=""/>
        <dsp:cNvSpPr/>
      </dsp:nvSpPr>
      <dsp:spPr>
        <a:xfrm>
          <a:off x="0" y="400146"/>
          <a:ext cx="5550332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A636C-E27F-4C6D-88CD-DD203F4D1CA2}">
      <dsp:nvSpPr>
        <dsp:cNvPr id="0" name=""/>
        <dsp:cNvSpPr/>
      </dsp:nvSpPr>
      <dsp:spPr>
        <a:xfrm>
          <a:off x="1443086" y="446"/>
          <a:ext cx="4107245" cy="399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Essentials of Humanitarian Practice</a:t>
          </a:r>
          <a:endParaRPr lang="en-ID" sz="1700" b="1" kern="1200" dirty="0"/>
        </a:p>
      </dsp:txBody>
      <dsp:txXfrm>
        <a:off x="1443086" y="446"/>
        <a:ext cx="4107245" cy="399700"/>
      </dsp:txXfrm>
    </dsp:sp>
    <dsp:sp modelId="{6BF9E41A-0D29-493D-9B2E-642968B4A881}">
      <dsp:nvSpPr>
        <dsp:cNvPr id="0" name=""/>
        <dsp:cNvSpPr/>
      </dsp:nvSpPr>
      <dsp:spPr>
        <a:xfrm>
          <a:off x="0" y="446"/>
          <a:ext cx="1443086" cy="39970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Basic</a:t>
          </a:r>
          <a:endParaRPr lang="en-ID" sz="2100" kern="1200" dirty="0"/>
        </a:p>
      </dsp:txBody>
      <dsp:txXfrm>
        <a:off x="19515" y="19961"/>
        <a:ext cx="1404056" cy="380185"/>
      </dsp:txXfrm>
    </dsp:sp>
    <dsp:sp modelId="{4A453EB3-3362-4469-9FEF-24D27E837FE1}">
      <dsp:nvSpPr>
        <dsp:cNvPr id="0" name=""/>
        <dsp:cNvSpPr/>
      </dsp:nvSpPr>
      <dsp:spPr>
        <a:xfrm>
          <a:off x="0" y="400146"/>
          <a:ext cx="5550332" cy="799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Inti </a:t>
          </a:r>
          <a:r>
            <a:rPr lang="en-US" sz="2000" kern="1200" dirty="0" err="1"/>
            <a:t>Kerja</a:t>
          </a:r>
          <a:r>
            <a:rPr lang="en-US" sz="2000" kern="1200" dirty="0"/>
            <a:t> </a:t>
          </a:r>
          <a:r>
            <a:rPr lang="en-US" sz="2000" kern="1200" dirty="0" err="1"/>
            <a:t>Kemanusiaan</a:t>
          </a:r>
          <a:endParaRPr lang="en-ID" sz="2000" kern="1200" dirty="0"/>
        </a:p>
      </dsp:txBody>
      <dsp:txXfrm>
        <a:off x="0" y="400146"/>
        <a:ext cx="5550332" cy="799520"/>
      </dsp:txXfrm>
    </dsp:sp>
    <dsp:sp modelId="{3BF948FC-22B7-4C95-A1C2-93A3BB319BDF}">
      <dsp:nvSpPr>
        <dsp:cNvPr id="0" name=""/>
        <dsp:cNvSpPr/>
      </dsp:nvSpPr>
      <dsp:spPr>
        <a:xfrm>
          <a:off x="1436350" y="1118379"/>
          <a:ext cx="4107245" cy="399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Managing People and Project in Emergency</a:t>
          </a:r>
          <a:endParaRPr lang="en-ID" sz="1700" b="1" kern="1200" dirty="0"/>
        </a:p>
      </dsp:txBody>
      <dsp:txXfrm>
        <a:off x="1436350" y="1118379"/>
        <a:ext cx="4107245" cy="399700"/>
      </dsp:txXfrm>
    </dsp:sp>
    <dsp:sp modelId="{06EE9CAC-7479-44BC-9C87-1EC6428485ED}">
      <dsp:nvSpPr>
        <dsp:cNvPr id="0" name=""/>
        <dsp:cNvSpPr/>
      </dsp:nvSpPr>
      <dsp:spPr>
        <a:xfrm>
          <a:off x="0" y="1219651"/>
          <a:ext cx="1443086" cy="39970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Managerial</a:t>
          </a:r>
          <a:endParaRPr lang="en-ID" sz="2100" kern="1200" dirty="0"/>
        </a:p>
      </dsp:txBody>
      <dsp:txXfrm>
        <a:off x="19515" y="1239166"/>
        <a:ext cx="1404056" cy="380185"/>
      </dsp:txXfrm>
    </dsp:sp>
    <dsp:sp modelId="{905BE7C2-D283-4AD4-B99C-97B1C202BC49}">
      <dsp:nvSpPr>
        <dsp:cNvPr id="0" name=""/>
        <dsp:cNvSpPr/>
      </dsp:nvSpPr>
      <dsp:spPr>
        <a:xfrm>
          <a:off x="0" y="1619351"/>
          <a:ext cx="5550332" cy="799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Manajemen</a:t>
          </a:r>
          <a:r>
            <a:rPr lang="en-US" sz="2000" kern="1200" dirty="0"/>
            <a:t> </a:t>
          </a:r>
          <a:r>
            <a:rPr lang="en-US" sz="2000" kern="1200" dirty="0" err="1"/>
            <a:t>Kemanusiaan</a:t>
          </a:r>
          <a:r>
            <a:rPr lang="en-US" sz="2000" kern="1200" dirty="0"/>
            <a:t> </a:t>
          </a:r>
          <a:r>
            <a:rPr lang="en-US" sz="2000" kern="1200" dirty="0" err="1"/>
            <a:t>dalam</a:t>
          </a:r>
          <a:r>
            <a:rPr lang="en-US" sz="2000" kern="1200" dirty="0"/>
            <a:t> </a:t>
          </a:r>
          <a:r>
            <a:rPr lang="en-US" sz="2000" kern="1200" dirty="0" err="1"/>
            <a:t>Situasi</a:t>
          </a:r>
          <a:r>
            <a:rPr lang="en-US" sz="2000" kern="1200" dirty="0"/>
            <a:t> </a:t>
          </a:r>
          <a:r>
            <a:rPr lang="en-US" sz="2000" kern="1200" dirty="0" err="1"/>
            <a:t>Darurat</a:t>
          </a:r>
          <a:endParaRPr lang="en-ID" sz="2000" kern="1200" dirty="0"/>
        </a:p>
      </dsp:txBody>
      <dsp:txXfrm>
        <a:off x="0" y="1619351"/>
        <a:ext cx="5550332" cy="799520"/>
      </dsp:txXfrm>
    </dsp:sp>
    <dsp:sp modelId="{909128C8-F328-4FCF-A198-D80D29A4457B}">
      <dsp:nvSpPr>
        <dsp:cNvPr id="0" name=""/>
        <dsp:cNvSpPr/>
      </dsp:nvSpPr>
      <dsp:spPr>
        <a:xfrm>
          <a:off x="1443086" y="2438856"/>
          <a:ext cx="4107245" cy="399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Core Training</a:t>
          </a:r>
          <a:endParaRPr lang="en-ID" sz="1700" b="1" kern="1200" dirty="0"/>
        </a:p>
      </dsp:txBody>
      <dsp:txXfrm>
        <a:off x="1443086" y="2438856"/>
        <a:ext cx="4107245" cy="399700"/>
      </dsp:txXfrm>
    </dsp:sp>
    <dsp:sp modelId="{1DF15863-134A-42E4-9A46-0731B627C970}">
      <dsp:nvSpPr>
        <dsp:cNvPr id="0" name=""/>
        <dsp:cNvSpPr/>
      </dsp:nvSpPr>
      <dsp:spPr>
        <a:xfrm>
          <a:off x="0" y="2438856"/>
          <a:ext cx="1443086" cy="39970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Pelatih</a:t>
          </a:r>
          <a:endParaRPr lang="en-ID" sz="2100" kern="1200" dirty="0"/>
        </a:p>
      </dsp:txBody>
      <dsp:txXfrm>
        <a:off x="19515" y="2458371"/>
        <a:ext cx="1404056" cy="380185"/>
      </dsp:txXfrm>
    </dsp:sp>
    <dsp:sp modelId="{A88F7D42-78B2-41B7-A952-4D5B04F29243}">
      <dsp:nvSpPr>
        <dsp:cNvPr id="0" name=""/>
        <dsp:cNvSpPr/>
      </dsp:nvSpPr>
      <dsp:spPr>
        <a:xfrm>
          <a:off x="0" y="2838556"/>
          <a:ext cx="5550332" cy="799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ToT</a:t>
          </a:r>
          <a:endParaRPr lang="en-ID" sz="2000" kern="1200" dirty="0"/>
        </a:p>
      </dsp:txBody>
      <dsp:txXfrm>
        <a:off x="0" y="2838556"/>
        <a:ext cx="5550332" cy="799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7B147-F2F8-494B-ABB3-376E92AD84F6}">
      <dsp:nvSpPr>
        <dsp:cNvPr id="0" name=""/>
        <dsp:cNvSpPr/>
      </dsp:nvSpPr>
      <dsp:spPr>
        <a:xfrm>
          <a:off x="0" y="0"/>
          <a:ext cx="7079106" cy="1828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3A31F9-37CD-4A23-AEF8-6ED78275C2AA}">
      <dsp:nvSpPr>
        <dsp:cNvPr id="0" name=""/>
        <dsp:cNvSpPr/>
      </dsp:nvSpPr>
      <dsp:spPr>
        <a:xfrm>
          <a:off x="214546" y="243840"/>
          <a:ext cx="1535246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97FCE-5D73-47D9-9349-595B2C93A8AE}">
      <dsp:nvSpPr>
        <dsp:cNvPr id="0" name=""/>
        <dsp:cNvSpPr/>
      </dsp:nvSpPr>
      <dsp:spPr>
        <a:xfrm rot="10800000">
          <a:off x="214546" y="1828799"/>
          <a:ext cx="1535246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Koordinasi</a:t>
          </a:r>
          <a:endParaRPr lang="en-ID" sz="2000" b="1" kern="1200" dirty="0"/>
        </a:p>
      </dsp:txBody>
      <dsp:txXfrm rot="10800000">
        <a:off x="261760" y="1828799"/>
        <a:ext cx="1440818" cy="2187986"/>
      </dsp:txXfrm>
    </dsp:sp>
    <dsp:sp modelId="{ED40C768-40B6-4693-8E51-061EBF192362}">
      <dsp:nvSpPr>
        <dsp:cNvPr id="0" name=""/>
        <dsp:cNvSpPr/>
      </dsp:nvSpPr>
      <dsp:spPr>
        <a:xfrm>
          <a:off x="1903317" y="243840"/>
          <a:ext cx="1535246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1CFB5-118A-4479-89C5-ABF2FCA753FF}">
      <dsp:nvSpPr>
        <dsp:cNvPr id="0" name=""/>
        <dsp:cNvSpPr/>
      </dsp:nvSpPr>
      <dsp:spPr>
        <a:xfrm rot="10800000">
          <a:off x="1903317" y="1828799"/>
          <a:ext cx="1535246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WASH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 Emergency</a:t>
          </a:r>
          <a:endParaRPr lang="en-ID" sz="2000" b="1" kern="1200" dirty="0"/>
        </a:p>
      </dsp:txBody>
      <dsp:txXfrm rot="10800000">
        <a:off x="1950531" y="1828799"/>
        <a:ext cx="1440818" cy="2187986"/>
      </dsp:txXfrm>
    </dsp:sp>
    <dsp:sp modelId="{6A848FE5-8637-490A-B346-EF0DEBF8551D}">
      <dsp:nvSpPr>
        <dsp:cNvPr id="0" name=""/>
        <dsp:cNvSpPr/>
      </dsp:nvSpPr>
      <dsp:spPr>
        <a:xfrm>
          <a:off x="3515326" y="320042"/>
          <a:ext cx="1535246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BF66F-632A-4044-AEA9-FBE21D7FBE23}">
      <dsp:nvSpPr>
        <dsp:cNvPr id="0" name=""/>
        <dsp:cNvSpPr/>
      </dsp:nvSpPr>
      <dsp:spPr>
        <a:xfrm rot="10800000">
          <a:off x="3592089" y="1828799"/>
          <a:ext cx="1535246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Education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 Emergency</a:t>
          </a:r>
          <a:endParaRPr lang="en-ID" sz="2000" b="1" kern="1200" dirty="0"/>
        </a:p>
      </dsp:txBody>
      <dsp:txXfrm rot="10800000">
        <a:off x="3639303" y="1828799"/>
        <a:ext cx="1440818" cy="2187986"/>
      </dsp:txXfrm>
    </dsp:sp>
    <dsp:sp modelId="{3935F2D8-8E48-4B2A-B819-EE79FC4AEDF5}">
      <dsp:nvSpPr>
        <dsp:cNvPr id="0" name=""/>
        <dsp:cNvSpPr/>
      </dsp:nvSpPr>
      <dsp:spPr>
        <a:xfrm>
          <a:off x="5250999" y="320042"/>
          <a:ext cx="1583698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2BC9D-82BC-4F01-B647-DBDA03727666}">
      <dsp:nvSpPr>
        <dsp:cNvPr id="0" name=""/>
        <dsp:cNvSpPr/>
      </dsp:nvSpPr>
      <dsp:spPr>
        <a:xfrm rot="10800000">
          <a:off x="5305086" y="1828799"/>
          <a:ext cx="1535246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Tagana</a:t>
          </a:r>
          <a:endParaRPr lang="en-ID" sz="2000" b="1" kern="1200" dirty="0"/>
        </a:p>
      </dsp:txBody>
      <dsp:txXfrm rot="10800000">
        <a:off x="5352300" y="1828799"/>
        <a:ext cx="1440818" cy="2187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D981F-24C4-469C-895C-3B54CB43D5A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22911-36BD-4C8A-A8F1-05F133E8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4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16C8-8679-447C-9764-6443D5C8E44D}" type="datetime1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317-FE1A-49A1-B715-D34063497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1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1814-CAE0-4A56-887F-76C1C71206D1}" type="datetime1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317-FE1A-49A1-B715-D34063497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9AC5-FB3C-4BAD-A213-9D976B664C7A}" type="datetime1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317-FE1A-49A1-B715-D34063497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5371-8957-469E-B9D6-9B8AAA12A685}" type="datetime1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317-FE1A-49A1-B715-D34063497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4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C79E-E462-4914-8A4B-2D7CE259710C}" type="datetime1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317-FE1A-49A1-B715-D34063497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5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0739-BE45-409E-BA2E-9DE9A26B8307}" type="datetime1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317-FE1A-49A1-B715-D34063497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205C-0F97-498D-9B7D-DF4F3448E659}" type="datetime1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317-FE1A-49A1-B715-D34063497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4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77CA-D853-4AEB-A24C-C142DD69B256}" type="datetime1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317-FE1A-49A1-B715-D34063497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9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D3C2-0DA6-4AEA-8CB9-3AB6851E333B}" type="datetime1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317-FE1A-49A1-B715-D34063497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2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DB5-E7DD-45E7-941E-4B8FFC40858A}" type="datetime1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317-FE1A-49A1-B715-D34063497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5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0E76-BED1-43A3-9D97-88B0B5683F94}" type="datetime1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317-FE1A-49A1-B715-D34063497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9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3F4BE-D1DB-4B8A-A8BC-FFE1EA185B01}" type="datetime1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B2317-FE1A-49A1-B715-D34063497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5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C75BB-4F7A-4DC4-BE45-8043EF5E0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48686"/>
            <a:ext cx="8788137" cy="3332115"/>
          </a:xfrm>
        </p:spPr>
        <p:txBody>
          <a:bodyPr>
            <a:noAutofit/>
          </a:bodyPr>
          <a:lstStyle/>
          <a:p>
            <a:r>
              <a:rPr lang="en-US" sz="5400" dirty="0"/>
              <a:t>Peningkatan </a:t>
            </a:r>
            <a:r>
              <a:rPr lang="en-US" sz="5400" dirty="0" err="1"/>
              <a:t>Kapasitas</a:t>
            </a:r>
            <a:r>
              <a:rPr lang="en-US" sz="5400" dirty="0"/>
              <a:t> </a:t>
            </a:r>
            <a:r>
              <a:rPr lang="en-US" sz="5400" dirty="0" err="1"/>
              <a:t>Relawan</a:t>
            </a:r>
            <a:endParaRPr lang="en-IN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90848-6C54-4784-806B-2F103BBEA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5832017"/>
            <a:ext cx="6858000" cy="388542"/>
          </a:xfrm>
        </p:spPr>
        <p:txBody>
          <a:bodyPr>
            <a:normAutofit fontScale="70000" lnSpcReduction="20000"/>
          </a:bodyPr>
          <a:lstStyle/>
          <a:p>
            <a:r>
              <a:rPr lang="en-IN" b="1" dirty="0" err="1"/>
              <a:t>Pertemuan</a:t>
            </a:r>
            <a:r>
              <a:rPr lang="en-IN" b="1" dirty="0"/>
              <a:t> Sub </a:t>
            </a:r>
            <a:r>
              <a:rPr lang="en-IN" b="1" dirty="0" err="1"/>
              <a:t>Klaster</a:t>
            </a:r>
            <a:r>
              <a:rPr lang="en-IN" b="1" dirty="0"/>
              <a:t> Shelter, 8 </a:t>
            </a:r>
            <a:r>
              <a:rPr lang="en-IN" b="1" dirty="0" err="1"/>
              <a:t>Juli</a:t>
            </a:r>
            <a:r>
              <a:rPr lang="en-IN" b="1" dirty="0"/>
              <a:t> 2020 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6" y="203199"/>
            <a:ext cx="3706502" cy="124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61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590848-6C54-4784-806B-2F103BBEA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8115"/>
            <a:ext cx="4040188" cy="639762"/>
          </a:xfrm>
        </p:spPr>
        <p:txBody>
          <a:bodyPr>
            <a:normAutofit/>
          </a:bodyPr>
          <a:lstStyle/>
          <a:p>
            <a:r>
              <a:rPr lang="en-IN" dirty="0"/>
              <a:t>Core Business</a:t>
            </a:r>
            <a:endParaRPr lang="en-IN" b="1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7A3913E-A8C0-4959-829F-153D2F0F801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36687949"/>
              </p:ext>
            </p:extLst>
          </p:nvPr>
        </p:nvGraphicFramePr>
        <p:xfrm>
          <a:off x="304800" y="2133601"/>
          <a:ext cx="3124200" cy="399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ECB85F-FA41-4CF3-A3DB-BB16B9471D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96246" y="1219813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Training</a:t>
            </a:r>
            <a:endParaRPr lang="en-ID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B0E23972-116C-4F0D-B99C-64CF57159FF8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62701472"/>
              </p:ext>
            </p:extLst>
          </p:nvPr>
        </p:nvGraphicFramePr>
        <p:xfrm>
          <a:off x="3394023" y="2735889"/>
          <a:ext cx="5550332" cy="3638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6" y="203199"/>
            <a:ext cx="3706502" cy="124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8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6" y="203199"/>
            <a:ext cx="3706502" cy="124548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A68EE4B-CEB8-4FC6-9810-084F0A557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894" y="1448686"/>
            <a:ext cx="7772400" cy="688975"/>
          </a:xfrm>
        </p:spPr>
        <p:txBody>
          <a:bodyPr>
            <a:noAutofit/>
          </a:bodyPr>
          <a:lstStyle/>
          <a:p>
            <a:r>
              <a:rPr lang="en-US" sz="3000" dirty="0"/>
              <a:t>Peningkatan </a:t>
            </a:r>
            <a:r>
              <a:rPr lang="en-US" sz="3000" dirty="0" err="1"/>
              <a:t>Kapasitas</a:t>
            </a:r>
            <a:r>
              <a:rPr lang="en-US" sz="3000" dirty="0"/>
              <a:t> Responder di Indonesia</a:t>
            </a:r>
            <a:endParaRPr lang="en-ID" sz="30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413EFD4-5526-41A9-9121-7A7C382D63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5307560"/>
              </p:ext>
            </p:extLst>
          </p:nvPr>
        </p:nvGraphicFramePr>
        <p:xfrm>
          <a:off x="1032447" y="2438400"/>
          <a:ext cx="707910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20F1E9A-107F-4A88-B2B1-7197082E1B9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6667" t="30731" r="11291" b="44072"/>
          <a:stretch/>
        </p:blipFill>
        <p:spPr>
          <a:xfrm>
            <a:off x="1219200" y="5331918"/>
            <a:ext cx="2015553" cy="1295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28A91A-E00D-4827-B1E0-645013A4402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6667" t="47036" r="12500" b="27766"/>
          <a:stretch/>
        </p:blipFill>
        <p:spPr>
          <a:xfrm>
            <a:off x="6142222" y="5206998"/>
            <a:ext cx="1782578" cy="129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23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6" y="203199"/>
            <a:ext cx="3706502" cy="124548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A68EE4B-CEB8-4FC6-9810-084F0A557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295400"/>
            <a:ext cx="8077201" cy="533400"/>
          </a:xfrm>
        </p:spPr>
        <p:txBody>
          <a:bodyPr>
            <a:noAutofit/>
          </a:bodyPr>
          <a:lstStyle/>
          <a:p>
            <a:pPr algn="ctr"/>
            <a:r>
              <a:rPr lang="en-US" sz="2500" dirty="0"/>
              <a:t>Peningkatan </a:t>
            </a:r>
            <a:r>
              <a:rPr lang="en-US" sz="2500" dirty="0" err="1"/>
              <a:t>Kapasitas</a:t>
            </a:r>
            <a:r>
              <a:rPr lang="en-US" sz="2500" dirty="0"/>
              <a:t> </a:t>
            </a:r>
            <a:r>
              <a:rPr lang="en-US" sz="2500" dirty="0" err="1"/>
              <a:t>Relawan</a:t>
            </a:r>
            <a:r>
              <a:rPr lang="en-US" sz="2500" dirty="0"/>
              <a:t> </a:t>
            </a:r>
            <a:r>
              <a:rPr lang="en-US" sz="2500" dirty="0" err="1"/>
              <a:t>untuk</a:t>
            </a:r>
            <a:r>
              <a:rPr lang="en-US" sz="2500" dirty="0"/>
              <a:t> Covid-19</a:t>
            </a:r>
            <a:endParaRPr lang="en-ID" sz="25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BB0EC1-902D-4B42-9561-6F94C3011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758" y="2209800"/>
            <a:ext cx="4681642" cy="3916362"/>
          </a:xfrm>
        </p:spPr>
        <p:txBody>
          <a:bodyPr>
            <a:normAutofit/>
          </a:bodyPr>
          <a:lstStyle/>
          <a:p>
            <a:r>
              <a:rPr lang="en-US" sz="2000" dirty="0"/>
              <a:t>Virtual Workshop Inti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Kemanusiaan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Desk </a:t>
            </a:r>
            <a:r>
              <a:rPr lang="en-US" sz="2000" dirty="0" err="1"/>
              <a:t>Relawan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err="1"/>
              <a:t>Pelatihan</a:t>
            </a:r>
            <a:r>
              <a:rPr lang="en-US" sz="2000" dirty="0"/>
              <a:t> Daring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Satgas</a:t>
            </a:r>
            <a:r>
              <a:rPr lang="en-US" sz="2000" dirty="0"/>
              <a:t> </a:t>
            </a:r>
            <a:r>
              <a:rPr lang="en-US" sz="2000" dirty="0" err="1"/>
              <a:t>Desa</a:t>
            </a:r>
            <a:r>
              <a:rPr lang="en-US" sz="2000" dirty="0"/>
              <a:t>/</a:t>
            </a:r>
            <a:r>
              <a:rPr lang="en-US" sz="2000" dirty="0" err="1"/>
              <a:t>Kelurahan</a:t>
            </a:r>
            <a:r>
              <a:rPr lang="en-US" sz="2000" dirty="0"/>
              <a:t> Tangguh </a:t>
            </a:r>
            <a:r>
              <a:rPr lang="en-US" sz="2000" dirty="0" err="1"/>
              <a:t>Covid</a:t>
            </a:r>
            <a:r>
              <a:rPr lang="en-US" sz="2000" dirty="0"/>
              <a:t> (</a:t>
            </a:r>
            <a:r>
              <a:rPr lang="en-US" sz="2000" dirty="0" err="1"/>
              <a:t>Deskatavid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err="1"/>
              <a:t>Penguatan</a:t>
            </a:r>
            <a:r>
              <a:rPr lang="en-US" sz="2000" dirty="0"/>
              <a:t> </a:t>
            </a:r>
            <a:r>
              <a:rPr lang="en-US" sz="2000" dirty="0" err="1"/>
              <a:t>Kapasitas</a:t>
            </a:r>
            <a:r>
              <a:rPr lang="en-US" sz="2000" dirty="0"/>
              <a:t> </a:t>
            </a:r>
            <a:r>
              <a:rPr lang="en-US" sz="2000" dirty="0" err="1"/>
              <a:t>Tagana</a:t>
            </a:r>
            <a:r>
              <a:rPr lang="en-US" sz="2000" dirty="0"/>
              <a:t>, </a:t>
            </a:r>
            <a:r>
              <a:rPr lang="en-US" sz="2000" dirty="0" err="1"/>
              <a:t>Peksos</a:t>
            </a:r>
            <a:r>
              <a:rPr lang="en-US" sz="2000" dirty="0"/>
              <a:t>, </a:t>
            </a:r>
            <a:r>
              <a:rPr lang="en-US" sz="2000" dirty="0" err="1"/>
              <a:t>dll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err="1"/>
              <a:t>Penguatan</a:t>
            </a:r>
            <a:r>
              <a:rPr lang="en-US" sz="2000" dirty="0"/>
              <a:t> </a:t>
            </a:r>
            <a:r>
              <a:rPr lang="en-US" sz="2000" dirty="0" err="1"/>
              <a:t>Kapasitas</a:t>
            </a:r>
            <a:r>
              <a:rPr lang="en-US" sz="2000" dirty="0"/>
              <a:t> </a:t>
            </a:r>
            <a:r>
              <a:rPr lang="en-US" sz="2000" dirty="0" err="1"/>
              <a:t>Relawan</a:t>
            </a:r>
            <a:r>
              <a:rPr lang="en-US" sz="2000" dirty="0"/>
              <a:t> Pasar </a:t>
            </a:r>
            <a:r>
              <a:rPr lang="en-US" sz="2000" dirty="0" err="1"/>
              <a:t>dll</a:t>
            </a:r>
            <a:r>
              <a:rPr lang="en-US" sz="2000" dirty="0"/>
              <a:t> di Desk </a:t>
            </a:r>
            <a:r>
              <a:rPr lang="en-US" sz="2000" dirty="0" err="1"/>
              <a:t>Relawan</a:t>
            </a:r>
            <a:endParaRPr lang="en-ID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6E01B-E387-4EC4-8614-6260808A0A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67" r="10000" b="5494"/>
          <a:stretch/>
        </p:blipFill>
        <p:spPr>
          <a:xfrm>
            <a:off x="511540" y="2213548"/>
            <a:ext cx="2899632" cy="19042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55F4B8-0A50-4E96-8A4C-A0952F34B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343401"/>
            <a:ext cx="3008313" cy="1762774"/>
          </a:xfrm>
          <a:prstGeom prst="rect">
            <a:avLst/>
          </a:prstGeom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5DA4C147-A065-4611-8347-8AE949575EF5}"/>
              </a:ext>
            </a:extLst>
          </p:cNvPr>
          <p:cNvSpPr>
            <a:spLocks noGrp="1" noChangeAspect="1" noChangeArrowheads="1"/>
          </p:cNvSpPr>
          <p:nvPr>
            <p:ph type="body" sz="half" idx="2"/>
          </p:nvPr>
        </p:nvSpPr>
        <p:spPr bwMode="auto">
          <a:xfrm>
            <a:off x="457200" y="2209800"/>
            <a:ext cx="3008313" cy="391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44715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FDB20-579B-4702-9A14-E6181EE3C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Portal </a:t>
            </a:r>
            <a:r>
              <a:rPr lang="en-US" sz="3000" dirty="0" err="1"/>
              <a:t>Belajar</a:t>
            </a:r>
            <a:r>
              <a:rPr lang="en-US" sz="3000" dirty="0"/>
              <a:t> Daring</a:t>
            </a:r>
            <a:endParaRPr lang="en-ID" sz="3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4161A2-05D2-4FA7-8218-81C22DF57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284293"/>
            <a:ext cx="5111750" cy="287395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B7B50-74FF-4F44-B768-6321CF95E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D" b="1" dirty="0"/>
              <a:t>kelase.com </a:t>
            </a:r>
            <a:br>
              <a:rPr lang="en-ID" dirty="0"/>
            </a:br>
            <a:br>
              <a:rPr lang="en-ID" dirty="0"/>
            </a:br>
            <a:r>
              <a:rPr lang="en-ID" dirty="0"/>
              <a:t>1. </a:t>
            </a:r>
            <a:r>
              <a:rPr lang="en-ID" dirty="0" err="1"/>
              <a:t>Klik</a:t>
            </a:r>
            <a:r>
              <a:rPr lang="en-ID" dirty="0"/>
              <a:t> daftar</a:t>
            </a:r>
            <a:br>
              <a:rPr lang="en-ID" dirty="0"/>
            </a:br>
            <a:r>
              <a:rPr lang="en-ID" dirty="0"/>
              <a:t>2. Isi form yang </a:t>
            </a:r>
            <a:r>
              <a:rPr lang="en-ID" dirty="0" err="1"/>
              <a:t>diminta</a:t>
            </a:r>
            <a:r>
              <a:rPr lang="en-ID" dirty="0"/>
              <a:t>,  </a:t>
            </a:r>
            <a:r>
              <a:rPr lang="en-ID" dirty="0" err="1"/>
              <a:t>pilih</a:t>
            </a:r>
            <a:r>
              <a:rPr lang="en-ID" dirty="0"/>
              <a:t> </a:t>
            </a:r>
            <a:r>
              <a:rPr lang="en-ID" dirty="0" err="1"/>
              <a:t>posisi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“</a:t>
            </a:r>
            <a:r>
              <a:rPr lang="en-ID" dirty="0" err="1"/>
              <a:t>peserta</a:t>
            </a:r>
            <a:r>
              <a:rPr lang="en-ID" dirty="0"/>
              <a:t>”</a:t>
            </a:r>
            <a:br>
              <a:rPr lang="en-ID" dirty="0"/>
            </a:br>
            <a:r>
              <a:rPr lang="en-ID" dirty="0"/>
              <a:t>3. Masukkan </a:t>
            </a:r>
            <a:r>
              <a:rPr lang="en-ID" dirty="0" err="1"/>
              <a:t>kode</a:t>
            </a:r>
            <a:r>
              <a:rPr lang="en-ID" dirty="0"/>
              <a:t> </a:t>
            </a:r>
            <a:r>
              <a:rPr lang="en-ID" dirty="0" err="1"/>
              <a:t>peserta</a:t>
            </a:r>
            <a:r>
              <a:rPr lang="en-ID" dirty="0"/>
              <a:t>/murid: 165176 </a:t>
            </a:r>
            <a:br>
              <a:rPr lang="en-ID" dirty="0"/>
            </a:br>
            <a:r>
              <a:rPr lang="en-ID" dirty="0"/>
              <a:t>4. Setelah </a:t>
            </a:r>
            <a:r>
              <a:rPr lang="en-ID" dirty="0" err="1"/>
              <a:t>berhasil</a:t>
            </a:r>
            <a:r>
              <a:rPr lang="en-ID" dirty="0"/>
              <a:t> </a:t>
            </a:r>
            <a:r>
              <a:rPr lang="en-ID" dirty="0" err="1"/>
              <a:t>masuk</a:t>
            </a:r>
            <a:r>
              <a:rPr lang="en-ID" dirty="0"/>
              <a:t>, </a:t>
            </a:r>
            <a:r>
              <a:rPr lang="en-ID" dirty="0" err="1"/>
              <a:t>klik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kelas</a:t>
            </a:r>
            <a:r>
              <a:rPr lang="en-ID" dirty="0"/>
              <a:t> (</a:t>
            </a:r>
            <a:r>
              <a:rPr lang="en-ID" dirty="0" err="1"/>
              <a:t>warna</a:t>
            </a:r>
            <a:r>
              <a:rPr lang="en-ID" dirty="0"/>
              <a:t> </a:t>
            </a:r>
            <a:r>
              <a:rPr lang="en-ID" dirty="0" err="1"/>
              <a:t>hijau</a:t>
            </a:r>
            <a:r>
              <a:rPr lang="en-ID" dirty="0"/>
              <a:t>)</a:t>
            </a:r>
            <a:br>
              <a:rPr lang="en-ID" dirty="0"/>
            </a:br>
            <a:r>
              <a:rPr lang="en-ID" dirty="0"/>
              <a:t>5.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menemukan</a:t>
            </a:r>
            <a:r>
              <a:rPr lang="en-ID" dirty="0"/>
              <a:t> module </a:t>
            </a:r>
            <a:r>
              <a:rPr lang="en-ID" dirty="0" err="1"/>
              <a:t>RedR</a:t>
            </a:r>
            <a:r>
              <a:rPr lang="en-ID" dirty="0"/>
              <a:t> Indonesia, </a:t>
            </a:r>
            <a:r>
              <a:rPr lang="en-ID" dirty="0" err="1"/>
              <a:t>klik</a:t>
            </a:r>
            <a:r>
              <a:rPr lang="en-ID" dirty="0"/>
              <a:t> daftar (</a:t>
            </a:r>
            <a:r>
              <a:rPr lang="en-ID" dirty="0" err="1"/>
              <a:t>warna</a:t>
            </a:r>
            <a:r>
              <a:rPr lang="en-ID" dirty="0"/>
              <a:t> </a:t>
            </a:r>
            <a:r>
              <a:rPr lang="en-ID" dirty="0" err="1"/>
              <a:t>kuning</a:t>
            </a:r>
            <a:r>
              <a:rPr lang="en-ID" dirty="0"/>
              <a:t>)</a:t>
            </a:r>
            <a:br>
              <a:rPr lang="en-ID" dirty="0"/>
            </a:br>
            <a:r>
              <a:rPr lang="en-ID" dirty="0"/>
              <a:t>6. </a:t>
            </a:r>
            <a:r>
              <a:rPr lang="en-ID" dirty="0" err="1"/>
              <a:t>Selamat</a:t>
            </a:r>
            <a:r>
              <a:rPr lang="en-ID" dirty="0"/>
              <a:t> </a:t>
            </a:r>
            <a:r>
              <a:rPr lang="en-ID" dirty="0" err="1"/>
              <a:t>membaca</a:t>
            </a:r>
            <a:br>
              <a:rPr lang="en-ID" dirty="0"/>
            </a:br>
            <a:br>
              <a:rPr lang="en-ID" dirty="0"/>
            </a:br>
            <a:br>
              <a:rPr lang="en-ID" dirty="0"/>
            </a:br>
            <a:r>
              <a:rPr lang="en-ID" dirty="0" err="1"/>
              <a:t>Kontak</a:t>
            </a:r>
            <a:r>
              <a:rPr lang="en-ID" dirty="0"/>
              <a:t>: trainingadmin@redr.or.id</a:t>
            </a:r>
            <a:br>
              <a:rPr lang="en-ID" dirty="0"/>
            </a:br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295A07-8F3D-412D-AB88-1F3466A877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99" t="23961" r="22500" b="5534"/>
          <a:stretch/>
        </p:blipFill>
        <p:spPr>
          <a:xfrm>
            <a:off x="312649" y="3429000"/>
            <a:ext cx="3152864" cy="3155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41AE18-D19C-4550-9CED-48672CDAE4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99" t="14427" b="7016"/>
          <a:stretch/>
        </p:blipFill>
        <p:spPr>
          <a:xfrm>
            <a:off x="3497992" y="2971800"/>
            <a:ext cx="5193805" cy="369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0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6" y="203199"/>
            <a:ext cx="3706502" cy="1245487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F13FDC17-FCAB-4478-84DB-6AA548E7C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05" y="1111139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/>
              <a:t>Peningkatan </a:t>
            </a:r>
            <a:r>
              <a:rPr lang="en-US" sz="3000" b="1" dirty="0" err="1"/>
              <a:t>Kapasitas</a:t>
            </a:r>
            <a:r>
              <a:rPr lang="en-US" sz="3000" b="1" dirty="0"/>
              <a:t> </a:t>
            </a:r>
            <a:r>
              <a:rPr lang="en-US" sz="3000" b="1" dirty="0" err="1"/>
              <a:t>Relawan</a:t>
            </a:r>
            <a:r>
              <a:rPr lang="en-US" sz="3000" b="1" dirty="0"/>
              <a:t> </a:t>
            </a:r>
            <a:r>
              <a:rPr lang="en-US" sz="3000" b="1" dirty="0" err="1"/>
              <a:t>untuk</a:t>
            </a:r>
            <a:r>
              <a:rPr lang="en-US" sz="3000" b="1" dirty="0"/>
              <a:t> Covid-19</a:t>
            </a:r>
            <a:endParaRPr lang="en-ID" sz="3000" b="1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1573A6B-7BFD-4B90-88FC-CE6DF9ABC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009" y="1997818"/>
            <a:ext cx="4040188" cy="639762"/>
          </a:xfrm>
        </p:spPr>
        <p:txBody>
          <a:bodyPr/>
          <a:lstStyle/>
          <a:p>
            <a:pPr algn="ctr"/>
            <a:r>
              <a:rPr lang="en-US" dirty="0" err="1"/>
              <a:t>Kekuatan</a:t>
            </a:r>
            <a:endParaRPr lang="en-ID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6985EB8-825C-4134-BF04-A9EDD366B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707482"/>
            <a:ext cx="4040188" cy="3951288"/>
          </a:xfrm>
        </p:spPr>
        <p:txBody>
          <a:bodyPr/>
          <a:lstStyle/>
          <a:p>
            <a:r>
              <a:rPr lang="en-ID" dirty="0" err="1"/>
              <a:t>Kolaborasi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terbuka</a:t>
            </a:r>
            <a:endParaRPr lang="en-ID" dirty="0"/>
          </a:p>
          <a:p>
            <a:r>
              <a:rPr lang="en-ID" dirty="0" err="1"/>
              <a:t>Mengatasi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jarak</a:t>
            </a:r>
            <a:r>
              <a:rPr lang="en-ID" dirty="0"/>
              <a:t> dan </a:t>
            </a:r>
            <a:r>
              <a:rPr lang="en-ID" dirty="0" err="1"/>
              <a:t>waktu</a:t>
            </a:r>
            <a:endParaRPr lang="en-ID" dirty="0"/>
          </a:p>
          <a:p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penerimaan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teknologi</a:t>
            </a:r>
            <a:endParaRPr lang="en-ID" dirty="0"/>
          </a:p>
          <a:p>
            <a:pPr marL="0" indent="0">
              <a:buNone/>
            </a:pPr>
            <a:endParaRPr lang="en-ID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C77B7AB-9076-4A14-BB90-AE2FE0C14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4" y="1997818"/>
            <a:ext cx="4041775" cy="639762"/>
          </a:xfrm>
        </p:spPr>
        <p:txBody>
          <a:bodyPr/>
          <a:lstStyle/>
          <a:p>
            <a:pPr algn="ctr"/>
            <a:r>
              <a:rPr lang="en-US" dirty="0" err="1"/>
              <a:t>Kelemahan</a:t>
            </a:r>
            <a:endParaRPr lang="en-ID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C11B1A6-5C36-4DE3-9D5E-9CEB40778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707482"/>
            <a:ext cx="4041775" cy="3951288"/>
          </a:xfrm>
        </p:spPr>
        <p:txBody>
          <a:bodyPr/>
          <a:lstStyle/>
          <a:p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beragam</a:t>
            </a:r>
            <a:endParaRPr lang="en-ID" dirty="0"/>
          </a:p>
          <a:p>
            <a:r>
              <a:rPr lang="en-ID" dirty="0" err="1"/>
              <a:t>Pengelolaan</a:t>
            </a:r>
            <a:r>
              <a:rPr lang="en-ID" dirty="0"/>
              <a:t> </a:t>
            </a:r>
            <a:r>
              <a:rPr lang="en-ID" dirty="0" err="1"/>
              <a:t>pelatihan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partisipatif</a:t>
            </a:r>
            <a:endParaRPr lang="en-ID" dirty="0"/>
          </a:p>
          <a:p>
            <a:r>
              <a:rPr lang="en-ID" dirty="0" err="1"/>
              <a:t>Hambatan</a:t>
            </a:r>
            <a:r>
              <a:rPr lang="en-ID" dirty="0"/>
              <a:t> </a:t>
            </a:r>
            <a:r>
              <a:rPr lang="en-ID" dirty="0" err="1"/>
              <a:t>teknis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fasilitator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peserta</a:t>
            </a:r>
            <a:endParaRPr lang="en-ID" dirty="0"/>
          </a:p>
          <a:p>
            <a:r>
              <a:rPr lang="en-ID" dirty="0" err="1"/>
              <a:t>Inklusivitas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pelatihan</a:t>
            </a:r>
            <a:r>
              <a:rPr lang="en-ID" dirty="0"/>
              <a:t> daring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ditingkatkan</a:t>
            </a:r>
            <a:r>
              <a:rPr lang="en-ID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28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6" y="203199"/>
            <a:ext cx="3706502" cy="1245487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F13FDC17-FCAB-4478-84DB-6AA548E7C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05" y="1111139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 err="1"/>
              <a:t>Pembelajaran</a:t>
            </a:r>
            <a:r>
              <a:rPr lang="en-US" sz="3000" b="1" dirty="0"/>
              <a:t> dan </a:t>
            </a:r>
            <a:r>
              <a:rPr lang="en-US" sz="3000" b="1" dirty="0" err="1"/>
              <a:t>Rekomendasi</a:t>
            </a:r>
            <a:r>
              <a:rPr lang="en-US" sz="3000" b="1" dirty="0"/>
              <a:t> </a:t>
            </a:r>
            <a:r>
              <a:rPr lang="en-US" sz="3000" b="1" dirty="0" err="1"/>
              <a:t>ke</a:t>
            </a:r>
            <a:r>
              <a:rPr lang="en-US" sz="3000" b="1" dirty="0"/>
              <a:t> </a:t>
            </a:r>
            <a:r>
              <a:rPr lang="en-US" sz="3000" b="1" dirty="0" err="1"/>
              <a:t>Depan</a:t>
            </a:r>
            <a:endParaRPr lang="en-ID" sz="3000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6985EB8-825C-4134-BF04-A9EDD366B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2254139"/>
            <a:ext cx="7696200" cy="4404631"/>
          </a:xfrm>
        </p:spPr>
        <p:txBody>
          <a:bodyPr/>
          <a:lstStyle/>
          <a:p>
            <a:r>
              <a:rPr lang="en-ID" dirty="0"/>
              <a:t>Banyak </a:t>
            </a:r>
            <a:r>
              <a:rPr lang="en-ID" dirty="0" err="1"/>
              <a:t>jadwal</a:t>
            </a:r>
            <a:r>
              <a:rPr lang="en-ID" dirty="0"/>
              <a:t> </a:t>
            </a:r>
            <a:r>
              <a:rPr lang="en-ID" dirty="0" err="1"/>
              <a:t>sesi</a:t>
            </a:r>
            <a:r>
              <a:rPr lang="en-ID" dirty="0"/>
              <a:t> online pada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bersamaan</a:t>
            </a:r>
            <a:endParaRPr lang="en-ID" dirty="0"/>
          </a:p>
          <a:p>
            <a:r>
              <a:rPr lang="en-ID" dirty="0" err="1"/>
              <a:t>Koneksi</a:t>
            </a:r>
            <a:r>
              <a:rPr lang="en-ID" dirty="0"/>
              <a:t> internet dan </a:t>
            </a:r>
            <a:r>
              <a:rPr lang="en-ID" dirty="0" err="1"/>
              <a:t>penguasaan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tantangan</a:t>
            </a:r>
            <a:endParaRPr lang="en-ID" dirty="0"/>
          </a:p>
          <a:p>
            <a:r>
              <a:rPr lang="en-ID" dirty="0" err="1"/>
              <a:t>Selain</a:t>
            </a:r>
            <a:r>
              <a:rPr lang="en-ID" dirty="0"/>
              <a:t> </a:t>
            </a:r>
            <a:r>
              <a:rPr lang="en-ID" dirty="0" err="1"/>
              <a:t>membutuhkan</a:t>
            </a:r>
            <a:r>
              <a:rPr lang="en-ID" dirty="0"/>
              <a:t> </a:t>
            </a:r>
            <a:r>
              <a:rPr lang="en-ID" dirty="0" err="1"/>
              <a:t>penguasaan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, juga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tambahan</a:t>
            </a:r>
            <a:r>
              <a:rPr lang="en-ID" dirty="0"/>
              <a:t> </a:t>
            </a:r>
            <a:r>
              <a:rPr lang="en-ID" dirty="0" err="1"/>
              <a:t>insentif</a:t>
            </a:r>
            <a:r>
              <a:rPr lang="en-ID" dirty="0"/>
              <a:t> (</a:t>
            </a:r>
            <a:r>
              <a:rPr lang="en-ID" dirty="0" err="1"/>
              <a:t>paket</a:t>
            </a:r>
            <a:r>
              <a:rPr lang="en-ID" dirty="0"/>
              <a:t> data)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peserta</a:t>
            </a:r>
            <a:endParaRPr lang="en-ID" dirty="0"/>
          </a:p>
          <a:p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menerapkan</a:t>
            </a:r>
            <a:r>
              <a:rPr lang="en-ID" dirty="0"/>
              <a:t> </a:t>
            </a:r>
            <a:r>
              <a:rPr lang="en-ID" dirty="0" err="1"/>
              <a:t>prinsip</a:t>
            </a:r>
            <a:r>
              <a:rPr lang="en-ID" dirty="0"/>
              <a:t> </a:t>
            </a:r>
            <a:r>
              <a:rPr lang="en-ID" dirty="0" err="1"/>
              <a:t>partisipatif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pelatihan</a:t>
            </a:r>
            <a:r>
              <a:rPr lang="en-ID" dirty="0"/>
              <a:t> daring</a:t>
            </a:r>
          </a:p>
          <a:p>
            <a:r>
              <a:rPr lang="en-ID" dirty="0" err="1"/>
              <a:t>Tantangan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evaluasi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peserta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1373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269</Words>
  <Application>Microsoft Office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Peningkatan Kapasitas Relawan</vt:lpstr>
      <vt:lpstr>PowerPoint Presentation</vt:lpstr>
      <vt:lpstr>Peningkatan Kapasitas Responder di Indonesia</vt:lpstr>
      <vt:lpstr>Peningkatan Kapasitas Relawan untuk Covid-19</vt:lpstr>
      <vt:lpstr>Portal Belajar Daring</vt:lpstr>
      <vt:lpstr>Peningkatan Kapasitas Relawan untuk Covid-19</vt:lpstr>
      <vt:lpstr>Pembelajaran dan Rekomendasi ke Depan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Wiwit Prasetyono</cp:lastModifiedBy>
  <cp:revision>20</cp:revision>
  <dcterms:created xsi:type="dcterms:W3CDTF">2019-02-22T07:08:06Z</dcterms:created>
  <dcterms:modified xsi:type="dcterms:W3CDTF">2020-07-08T04:51:43Z</dcterms:modified>
</cp:coreProperties>
</file>