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4"/>
  </p:notesMasterIdLst>
  <p:sldIdLst>
    <p:sldId id="454" r:id="rId3"/>
    <p:sldId id="258" r:id="rId4"/>
    <p:sldId id="260" r:id="rId5"/>
    <p:sldId id="434" r:id="rId6"/>
    <p:sldId id="298" r:id="rId7"/>
    <p:sldId id="442" r:id="rId8"/>
    <p:sldId id="447" r:id="rId9"/>
    <p:sldId id="448" r:id="rId10"/>
    <p:sldId id="449" r:id="rId11"/>
    <p:sldId id="450" r:id="rId12"/>
    <p:sldId id="4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3"/>
    <a:srgbClr val="6BAA3C"/>
    <a:srgbClr val="F8C045"/>
    <a:srgbClr val="F8B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5876" autoAdjust="0"/>
  </p:normalViewPr>
  <p:slideViewPr>
    <p:cSldViewPr snapToGrid="0" showGuides="1">
      <p:cViewPr>
        <p:scale>
          <a:sx n="108" d="100"/>
          <a:sy n="108" d="100"/>
        </p:scale>
        <p:origin x="656" y="216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08:33:02.8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3786 1 24575,'-64'74'0,"0"0"0,1 0 0,-1 1 0,0-1 0,1 0 0,-1 0 0,0 0 0,1 1 0,-1-1 0,0 0 0,1 0 0,-1 0 0,0 1 0,1-1 0,-1 0 0,0 0 0,1 0 0,-1 0 0,0 1 0,1-1 0,-1 0 0,0 0 0,8 4 0,-2 5 0,-1 7 0,-1 4 0,-1 5 0,-1 3 0,0 4 0,-1 2 0,0 2 0,0 1 0,0 1 0,0 0 0,1-1 0,0-1 0,1-1 0,0-4 0,2-2 0,1-4 0,2-4 0,1-5 0,2-6 0,1-6 0,3-7 0,2-7 0,2-8 0,3-9 0,3-10 0,3-9 0,2-11 0,4-10 0,-31-53 0,15-55 0,4 0 0,-9 57-984,6 69 1,-11 42 0,-7 30 0,-2 21 0,0 10 0,4-1 0,7-9 0,12-21 0,15-31 0,19-41 911,14-34 0,12-17 1,9-17-1,8-15 1,8-12-1,6-11 1,6-10-1,4-7 0,4-7 1,3-3-1,0-3 1,2-1-1,-1 2 1,-2 1-1,-2 6 1,-3 5-1,-5 8 0,-6 10 1,-6 11-207,14-21 1,-2 5 0,-4 5-1,-2 4 1,-2 4 0,-2 4 0,-2 4-1,-2 3 278,9-14 0,-4 9 0,-2 3 0,1-4 0,6-11 0,1-3 0,-1 2 0,-2 8 341,-3 7 0,-2 7 0,-3 4-341,3-5 0,-1 1-120,12-14 0,-3 7 120,-1 8 3807,-21 25-3807,-26 75 0,-25 15 0,-5 29 0,-14-3 0,-4-16 0,19-4 5775,-2-22-5775,15-11 2436,5-25-2436,2-28 609,19-24-609,20-35 0,-13 35 0,10-1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9.8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7.6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8.1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8.64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9.1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9.6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5:42.97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67 411 24575,'-8'-32'0,"3"3"0,-1 17 0,5-2 0,-2 6 0,25 27 0,3 14 0,27 38 0,-5-3 0,10 13 0,-18-20 0,11 10 0,-20-20 0,6 1 0,-12-15 0,-6-11 0,-7-10 0,-4-6 0,-3-39 0,-1-3 0,-3-42 0,0 3 0,0 11 0,-5 0 0,0 17 0,-4 6 0,4 6 0,-2 15 0,3 5 0,-3 8 0,-3 0 0,-1 12 0,4 0 0,0 9 0,7-3 0,0 0 0,0 0 0,0 4 0,0-3 0,0 8 0,0-8 0,3 3 0,-2-4 0,6-4 0,-4 0 0,1-5 0,2 1 0,-12-29 0,1 15 0,-10-23 0,-5 22 0,-5 0 0,-1 3 0,-20-8 0,12 7 0,-9-12 0,9 4 0,3-3 0,0 3 0,6-1 0,9 6 0,6-1 0,3 3 0,3 0 0,11 38 0,0-14 0,8 28 0,-4-26 0,-3-4 0,2-4 0,-3-1 0,0-6 0,0-24 0,0 8 0,-3-20 0,-1 13 0,-3 3 0,0-4 0,0 9 0,0 1 0,0 3 0,-9 0 0,4 24 0,-5 6 0,7 19 0,3 11 0,0-9 0,5 24 0,5-10 0,1-1 0,8-4 0,-5-16 0,3-5 0,-4-8 0,-2-9 0,0-3 0,-3-4 0,2-5 0,4-14 0,5-13 0,7-14 0,5-24 0,-2 15 0,3-20 0,-3 22 0,-3-10 0,-4 17 0,-7-2 0,-4 18 0,-6-2 0,-2 13 0,-3 0 0,0 4 0,0-3 0,-9-1 0,3 4 0,-7-3 0,2 10 0,3-4 0,-2 4 0,0 0 0,2 0 0,1 12 0,4-2 0,3 10 0,7-5 0,7 6 0,2-5 0,8 5 0,-3-6 0,3 2 0,1-5 0,4 1 0,-7-9 0,6 0 0,-8-4 0,5 0 0,-5-6 0,0-7 0,-3-12 0,1-18 0,1-1 0,-3-24 0,-1 3 0,-9 0 0,3-3 0,-7 19 0,2-1 0,-4 14 0,0 11 0,0 9 0,0 6 0,-6 6 0,-10 1 0,3 3 0,-7 0 0,12 6 0,-3 3 0,3 10 0,0 1 0,-1 5 0,1-1 0,0 6 0,0-9 0,-1 3 0,2-9 0,3 0 0,0-3 0,4-2 0,0-3 0,9-1 0,0-2 0,5-1 0,-4-3 0,-3 0 0,3 0 0,-2 0 0,2 0 0,0-3 0,-5-4 0,4-1 0,-9-6 0,3 2 0,-3-3 0,0 0 0,0 0 0,0 0 0,0 4 0,-6 0 0,-7 3 0,-18 0 0,4 3 0,-19 1 0,8 4 0,-16 0 0,4 0 0,-11 4 0,17 2 0,-10 12 0,17-3 0,1 7 0,6-5 0,10-1 0,4-4 0,9 2 0,4-6 0,3 2 0,0 0 0,0-3 0,6 3 0,-1-3 0,13-3 0,-6 2 0,12-5 0,-4 3 0,5-4 0,4 0 0,2 0 0,5-4 0,7-16 0,-3-12 0,6-15 0,-15 2 0,2-4 0,-14 17 0,-1-8 0,-6 18 0,-4-2 0,-4 13 0,-17 3 0,-12 5 0,-12 3 0,-10 5 0,4 8 0,-5 8 0,4 12 0,11-9 0,-3 12 0,12-4 0,-4 7 0,5 2 0,13-5 0,-2-1 0,11-4 0,-3-1 0,4-10 0,0-5 0,0-4 0,0-4 0,13 0 0,1-3 0,9-1 0,-4-3 0,-4 0 0,0 0 0,-4 0 0,0 0 0,-5 0 0,4 0 0,-2-10 0,-2 5 0,-3-13 0,-3 7 0,0-4 0,-6 0 0,-3 3 0,-20-4 0,6 7 0,-18-5 0,11 6 0,-12 3 0,5 1 0,-4 4 0,10 0 0,1 0 0,10 0 0,0 0 0,9 3 0,4 4 0,4 1 0,3 6 0,0-7 0,0 7 0,0-2 0,6-1 0,8 9 0,13-1 0,0 0 0,5 6 0,-3-14 0,-2 9 0,8-10 0,-10 2 0,1-4 0,-7 0 0,-4-4 0,-4-1 0,-1-3 0,-3 0 0,0-10 0,-3 1 0,-1-5 0,-3 0 0,-3 6 0,-5-6 0,-3 6 0,-9-3 0,0 3 0,-5 3 0,5-2 0,-4 6 0,12-2 0,-6 3 0,10 0 0,0 3 0,19 10 0,-5-4 0,15 5 0,-14-8 0,4-6 0,-2 3 0,-1-3 0,-1-12 0,-4 6 0,-3-10 0,0 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41.0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42.0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43.0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44.57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45.92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48.8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49.9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0.9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2.01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09T08:33:13.2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24575,'79'0'0,"-7"32"0,12 12 0,-16-17 0,6 0 0,6 4 0,2 5-1639,-10 1 1,2 4-1,3 3 1,2 3 0,1 1-1,1 0 1426,0-1 0,2 1 0,1 1 0,1 1 1,2 1-1,0 1 0,0 1-27,-14-9 1,0 0-1,0 0 1,1 1 0,1 0-1,0 2 1,2 2 0,2 2-1,2 2 240,-8-5 0,1 3 0,1 1 0,3 2 0,0 2 0,2 0 0,0 1 0,0 1 0,1 1 0,-1-1 0,0 0 0,-1 0 0,0 0-68,0-1 0,0 1 1,0 1-1,0-1 1,0 1-1,-1 0 1,1 0-1,0 0 0,-1 1 1,0-1-1,0 0 1,0 1-1,-1-1 68,-1-1 0,0 0 0,0 0 0,0 1 0,0 0 0,-1-1 0,0 1 0,0-1 0,-1 1 0,-2-2 0,0 1 0,-1-1 0,-1-1-203,9 10 0,0-1 0,-2 0 0,-1-1 0,-1 0 1,-1 0-1,-1-1 0,-1-1 0,0 0 0,-2-1 203,8 5 0,-1 0 0,-1-1 0,-1-1 0,-1 0 0,-1-1 0,-2-1 0,-1 1 0,1 2 0,-3-1 0,0 0 0,-2 0 0,0-1 0,1 0 0,0-1 0,0 0 0,2 0 0,-1 0 0,0-1 0,0 0 0,-1-1 0,-1-1 85,7 5 0,3 1 0,-1-1 0,-4-2 0,-7-5 0,-9-5-85,-5 2 0,-10-6 0,6 2 343,12 0 1,8 1 0,-1 0 0,-12-4-344,-8 11 0,-2-7 1137,23-9 1,6-8-1138,-8-6 0,3-9 0,19-16 0,9-6 212,-7 2 1,7 1 0,5 1-213,-12 0 0,3 2 0,3 0 0,2 3-197,-5 0 0,2 2 0,2 1 1,1 1-1,1 0 197,-13-2 0,-1 1 0,1 0 0,2 2 0,3 0 0,3 3-203,-12 0 1,4 1 0,2 1 0,1 1 0,3 1 0,0 1 0,0 0 0,0 1 0,-2 0 202,4 1 0,0 2 0,0 0 0,1 1 0,-1 0 0,1 0 0,-1 0 0,0 0 0,-1 0-187,-4-2 1,0 0-1,-1-1 1,0 0-1,0 1 1,-1 0 0,2 1-1,0 1 1,0 1 186,0 1 0,2 2 0,3 1 0,0 1 0,0 0 0,-2 0 0,-2 0 0,-5-1 0,-6-1 0,-5-2-80,27 13 1,-13-3 0,-3 0 0,11 2 79,-15-7 0,8 2 0,4 1 0,1 0 0,-2 1 0,-5-1 0,-8 0 51,11 12 1,-8-1 0,-3 0-1,5 0-51,-5-8 0,5-1 0,0 0 0,-1 0 0,-4 1 187,3 7 0,-4 0 0,-2 0 0,-2-2-187,11 4 0,-4-1 0,-4-2 547,-13-4 1,-4-1 0,-2-1-548,19 13 0,-6-3 1487,-20-15 1,-3-3-1488,-3 0 0,0-4 4097,23 6-4097,10 6 0,-9-14 0,-3-2 3771,-22-13-3771,2-2 2248,-24-6-2248,3 0 696,-13 0-696,1 0 0,-5 0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3.0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3.8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4.3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5.7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7.2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58.5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00.2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01.0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01.87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51.0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2.10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52.2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53.5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55.9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57.85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59.2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00.83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02.3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04.9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06.0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06.9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3.4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07.9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08.9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0.2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1.2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2.0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3.0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4.1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5.2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6.47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7.3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4.8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19.0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20.5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22.6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16.77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18.64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24.8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27.3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30.9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32.6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38.54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5.6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21.9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1 580 16383,'71'-46'0,"1"1"0,-20 12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0.1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1.9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3.6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4.7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6.1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6.89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7.9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8.6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49.7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6.5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0.59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2.5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3.2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4.1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4.9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5.8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6.4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7.37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7.9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19:59.1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7.2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00.2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01.1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02.1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03.2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0:06.44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3.6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0 309 24575,'0'36'0,"0"-10"0,0-12 0,0-7 0,0 3 0,0 0 0,0 1 0,0-1 0,0-1 0,0-1 0,0 8 0,0-4 0,0 3 0,0-1 0,0-7 0,0 7 0,0-6 0,0 2 0,3 0 0,1-2 0,3 5 0,1 3 0,-1 0 0,1 7 0,0-3 0,0 5 0,0-1 0,0-3 0,-3-2 0,1-8 0,-5 0 0,5-5 0,7-2 0,-4-1 0,16-3 0,-13 0 0,7 0 0,-4 3 0,0 2 0,-4 2 0,0 0 0,-4 0 0,-1-4 0,4 0 0,1-3 0,-1-3 0,0-1 0,-3-2 0,-1-1 0,4 3 0,-2 1 0,5 3 0,-5-3 0,2 2 0,0-2 0,-3 3 0,6 0 0,-5-3 0,1 2 0,5-5 0,2 5 0,-1-5 0,4 6 0,-12-3 0,4 3 0,-2 0 0,-1 0 0,5 0 0,-2 0 0,3 0 0,1 0 0,0 0 0,0 0 0,0 0 0,0 0 0,-4 0 0,-1 0 0,-3 0 0,3 0 0,0 0 0,1 0 0,-1 0 0,-1 0 0,-1 0 0,2-7 0,-1 5 0,-1-8 0,2 7 0,-4-1 0,8-3 0,-6 7 0,9-4 0,-9 1 0,6 2 0,-6-5 0,2 6 0,0-4 0,-3 4 0,3-3 0,-3-3 0,0-2 0,-1 1 0,1 1 0,0 2 0,3-3 0,1 0 0,-1 3 0,1-2 0,-4 5 0,-1-5 0,1-1 0,-3 0 0,-1-6 0,-3 5 0,0-2 0,0 0 0,0 3 0,0-6 0,0 5 0,0-2 0,0 0 0,0 3 0,0-6 0,0 5 0,0-2 0,0 0 0,3 3 0,1-7 0,3 3 0,4-4 0,0 0 0,4 0 0,0 0 0,-3 3 0,-2 5 0,0-3 0,-2 8 0,2-4 0,-3 3 0,-6-7 0,-2-2 0,-3-1 0,-3-5 0,7 5 0,-4-10 0,1 7 0,2-4 0,-3 5 0,1 4 0,2 0 0,-5 5 0,3-1 0,-1-3 0,-2 2 0,-1 1 0,-1 4 0,-2-3 0,7-2 0,-4-11 0,3 3 0,-1-3 0,-2 4 0,3 3 0,-3-2 0,3 7 0,-2-4 0,2 4 0,-6 3 0,-1 1 0,1 3 0,0 0 0,0 0 0,2 0 0,-5 0 0,6 0 0,-3 0 0,0 0 0,2 0 0,-5 0 0,5 0 0,-3 0 0,1 0 0,2 0 0,-2 0 0,-4-3 0,6 2 0,-6-2 0,7 0 0,0 3 0,-6-3 0,5 3 0,-5 0 0,3 0 0,2 0 0,-3 0 0,1 0 0,2 0 0,-6 0 0,6 0 0,-2 0 0,0 0 0,2 0 0,-5 0 0,2 0 0,0 0 0,-3 3 0,3 1 0,-4 7 0,0-3 0,3 6 0,-2-5 0,6 1 0,-3-3 0,4-3 0,-3-1 0,0-3 0,-1 0 0,-3 0 0,7 0 0,-7 0 0,2 0 0,1 0 0,-3 0 0,6 0 0,-6 0 0,6 0 0,-6 0 0,6 0 0,-2 0 0,0 0 0,2 0 0,-5 0 0,6 0 0,-3 0 0,-4 0 0,6 0 0,-10 0 0,7 0 0,-4 0 0,0 0 0,0 0 0,4 0 0,-4 0 0,4 0 0,0 0 0,0 0 0,4 0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4.1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4.7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5.1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5.5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1:38.8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6.97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7.5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8.0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8.59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49.1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0.0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0.5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4.1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5.8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0T11:22:56.6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80fd90b92_37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422" name="Google Shape;422;g780fd90b92_37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6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E56D-F509-40CD-A5F7-5645A113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7BE1-2117-4E91-BCF2-7C746055F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C3940-B8AD-41AA-8690-15E76356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85F0-C3AD-4244-9970-308D1145BD4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957A3-810F-4EE0-B9A8-FF28E1C1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D7B2D-EB32-4399-8989-44F3CE54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418E-5896-4D52-9969-1D79CCE2A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145C-634C-4DE9-9B37-D36C5A1B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85F0-C3AD-4244-9970-308D1145BD41}" type="datetimeFigureOut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864D9-7FE1-4CFA-A1C6-94EF4BCE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F1FF6-092F-4148-BF43-86434F41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418E-5896-4D52-9969-1D79CCE2A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  <p:sldLayoutId id="2147483690" r:id="rId19"/>
    <p:sldLayoutId id="214748369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customXml" Target="../ink/ink72.xml"/><Relationship Id="rId26" Type="http://schemas.openxmlformats.org/officeDocument/2006/relationships/customXml" Target="../ink/ink80.xml"/><Relationship Id="rId39" Type="http://schemas.openxmlformats.org/officeDocument/2006/relationships/customXml" Target="../ink/ink92.xml"/><Relationship Id="rId21" Type="http://schemas.openxmlformats.org/officeDocument/2006/relationships/customXml" Target="../ink/ink75.xml"/><Relationship Id="rId34" Type="http://schemas.openxmlformats.org/officeDocument/2006/relationships/customXml" Target="../ink/ink87.xml"/><Relationship Id="rId42" Type="http://schemas.openxmlformats.org/officeDocument/2006/relationships/customXml" Target="../ink/ink95.xml"/><Relationship Id="rId47" Type="http://schemas.openxmlformats.org/officeDocument/2006/relationships/customXml" Target="../ink/ink100.xml"/><Relationship Id="rId50" Type="http://schemas.openxmlformats.org/officeDocument/2006/relationships/customXml" Target="../ink/ink103.xml"/><Relationship Id="rId7" Type="http://schemas.openxmlformats.org/officeDocument/2006/relationships/image" Target="../media/image15.png"/><Relationship Id="rId2" Type="http://schemas.openxmlformats.org/officeDocument/2006/relationships/image" Target="../media/image23.JPG"/><Relationship Id="rId16" Type="http://schemas.openxmlformats.org/officeDocument/2006/relationships/customXml" Target="../ink/ink70.xml"/><Relationship Id="rId29" Type="http://schemas.openxmlformats.org/officeDocument/2006/relationships/customXml" Target="../ink/ink83.xml"/><Relationship Id="rId11" Type="http://schemas.openxmlformats.org/officeDocument/2006/relationships/customXml" Target="../ink/ink65.xml"/><Relationship Id="rId24" Type="http://schemas.openxmlformats.org/officeDocument/2006/relationships/customXml" Target="../ink/ink78.xml"/><Relationship Id="rId32" Type="http://schemas.openxmlformats.org/officeDocument/2006/relationships/image" Target="../media/image26.png"/><Relationship Id="rId37" Type="http://schemas.openxmlformats.org/officeDocument/2006/relationships/customXml" Target="../ink/ink90.xml"/><Relationship Id="rId40" Type="http://schemas.openxmlformats.org/officeDocument/2006/relationships/customXml" Target="../ink/ink93.xml"/><Relationship Id="rId45" Type="http://schemas.openxmlformats.org/officeDocument/2006/relationships/customXml" Target="../ink/ink98.xml"/><Relationship Id="rId53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customXml" Target="../ink/ink64.xml"/><Relationship Id="rId19" Type="http://schemas.openxmlformats.org/officeDocument/2006/relationships/customXml" Target="../ink/ink73.xml"/><Relationship Id="rId31" Type="http://schemas.openxmlformats.org/officeDocument/2006/relationships/customXml" Target="../ink/ink85.xml"/><Relationship Id="rId44" Type="http://schemas.openxmlformats.org/officeDocument/2006/relationships/customXml" Target="../ink/ink97.xml"/><Relationship Id="rId52" Type="http://schemas.openxmlformats.org/officeDocument/2006/relationships/customXml" Target="../ink/ink105.xml"/><Relationship Id="rId4" Type="http://schemas.openxmlformats.org/officeDocument/2006/relationships/customXml" Target="../ink/ink60.xml"/><Relationship Id="rId9" Type="http://schemas.openxmlformats.org/officeDocument/2006/relationships/customXml" Target="../ink/ink63.xml"/><Relationship Id="rId14" Type="http://schemas.openxmlformats.org/officeDocument/2006/relationships/customXml" Target="../ink/ink68.xml"/><Relationship Id="rId22" Type="http://schemas.openxmlformats.org/officeDocument/2006/relationships/customXml" Target="../ink/ink76.xml"/><Relationship Id="rId27" Type="http://schemas.openxmlformats.org/officeDocument/2006/relationships/customXml" Target="../ink/ink81.xml"/><Relationship Id="rId30" Type="http://schemas.openxmlformats.org/officeDocument/2006/relationships/customXml" Target="../ink/ink84.xml"/><Relationship Id="rId35" Type="http://schemas.openxmlformats.org/officeDocument/2006/relationships/customXml" Target="../ink/ink88.xml"/><Relationship Id="rId43" Type="http://schemas.openxmlformats.org/officeDocument/2006/relationships/customXml" Target="../ink/ink96.xml"/><Relationship Id="rId48" Type="http://schemas.openxmlformats.org/officeDocument/2006/relationships/customXml" Target="../ink/ink101.xml"/><Relationship Id="rId8" Type="http://schemas.openxmlformats.org/officeDocument/2006/relationships/customXml" Target="../ink/ink62.xml"/><Relationship Id="rId51" Type="http://schemas.openxmlformats.org/officeDocument/2006/relationships/customXml" Target="../ink/ink104.xml"/><Relationship Id="rId3" Type="http://schemas.openxmlformats.org/officeDocument/2006/relationships/image" Target="../media/image24.JPG"/><Relationship Id="rId12" Type="http://schemas.openxmlformats.org/officeDocument/2006/relationships/customXml" Target="../ink/ink66.xml"/><Relationship Id="rId17" Type="http://schemas.openxmlformats.org/officeDocument/2006/relationships/customXml" Target="../ink/ink71.xml"/><Relationship Id="rId25" Type="http://schemas.openxmlformats.org/officeDocument/2006/relationships/customXml" Target="../ink/ink79.xml"/><Relationship Id="rId33" Type="http://schemas.openxmlformats.org/officeDocument/2006/relationships/customXml" Target="../ink/ink86.xml"/><Relationship Id="rId38" Type="http://schemas.openxmlformats.org/officeDocument/2006/relationships/customXml" Target="../ink/ink91.xml"/><Relationship Id="rId46" Type="http://schemas.openxmlformats.org/officeDocument/2006/relationships/customXml" Target="../ink/ink99.xml"/><Relationship Id="rId20" Type="http://schemas.openxmlformats.org/officeDocument/2006/relationships/customXml" Target="../ink/ink74.xml"/><Relationship Id="rId41" Type="http://schemas.openxmlformats.org/officeDocument/2006/relationships/customXml" Target="../ink/ink94.xml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61.xml"/><Relationship Id="rId15" Type="http://schemas.openxmlformats.org/officeDocument/2006/relationships/customXml" Target="../ink/ink69.xml"/><Relationship Id="rId23" Type="http://schemas.openxmlformats.org/officeDocument/2006/relationships/customXml" Target="../ink/ink77.xml"/><Relationship Id="rId28" Type="http://schemas.openxmlformats.org/officeDocument/2006/relationships/customXml" Target="../ink/ink82.xml"/><Relationship Id="rId36" Type="http://schemas.openxmlformats.org/officeDocument/2006/relationships/customXml" Target="../ink/ink89.xml"/><Relationship Id="rId49" Type="http://schemas.openxmlformats.org/officeDocument/2006/relationships/customXml" Target="../ink/ink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26" Type="http://schemas.openxmlformats.org/officeDocument/2006/relationships/customXml" Target="../ink/ink23.xml"/><Relationship Id="rId3" Type="http://schemas.openxmlformats.org/officeDocument/2006/relationships/image" Target="../media/image13.jpeg"/><Relationship Id="rId21" Type="http://schemas.openxmlformats.org/officeDocument/2006/relationships/customXml" Target="../ink/ink18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5" Type="http://schemas.openxmlformats.org/officeDocument/2006/relationships/customXml" Target="../ink/ink22.xml"/><Relationship Id="rId2" Type="http://schemas.openxmlformats.org/officeDocument/2006/relationships/image" Target="../media/image8.png"/><Relationship Id="rId16" Type="http://schemas.openxmlformats.org/officeDocument/2006/relationships/customXml" Target="../ink/ink13.xml"/><Relationship Id="rId20" Type="http://schemas.openxmlformats.org/officeDocument/2006/relationships/customXml" Target="../ink/ink17.xml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customXml" Target="../ink/ink8.xml"/><Relationship Id="rId24" Type="http://schemas.openxmlformats.org/officeDocument/2006/relationships/customXml" Target="../ink/ink21.xml"/><Relationship Id="rId5" Type="http://schemas.openxmlformats.org/officeDocument/2006/relationships/customXml" Target="../ink/ink3.xml"/><Relationship Id="rId15" Type="http://schemas.openxmlformats.org/officeDocument/2006/relationships/customXml" Target="../ink/ink12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31" Type="http://schemas.openxmlformats.org/officeDocument/2006/relationships/customXml" Target="../ink/ink28.xml"/><Relationship Id="rId4" Type="http://schemas.openxmlformats.org/officeDocument/2006/relationships/image" Target="../media/image14.jpeg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30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customXml" Target="../ink/ink37.xml"/><Relationship Id="rId18" Type="http://schemas.openxmlformats.org/officeDocument/2006/relationships/customXml" Target="../ink/ink42.xml"/><Relationship Id="rId26" Type="http://schemas.openxmlformats.org/officeDocument/2006/relationships/customXml" Target="../ink/ink50.xml"/><Relationship Id="rId3" Type="http://schemas.openxmlformats.org/officeDocument/2006/relationships/image" Target="../media/image19.JPG"/><Relationship Id="rId21" Type="http://schemas.openxmlformats.org/officeDocument/2006/relationships/customXml" Target="../ink/ink45.xml"/><Relationship Id="rId7" Type="http://schemas.openxmlformats.org/officeDocument/2006/relationships/customXml" Target="../ink/ink31.xml"/><Relationship Id="rId12" Type="http://schemas.openxmlformats.org/officeDocument/2006/relationships/customXml" Target="../ink/ink36.xml"/><Relationship Id="rId17" Type="http://schemas.openxmlformats.org/officeDocument/2006/relationships/customXml" Target="../ink/ink41.xml"/><Relationship Id="rId25" Type="http://schemas.openxmlformats.org/officeDocument/2006/relationships/customXml" Target="../ink/ink49.xml"/><Relationship Id="rId2" Type="http://schemas.openxmlformats.org/officeDocument/2006/relationships/image" Target="../media/image18.JPG"/><Relationship Id="rId16" Type="http://schemas.openxmlformats.org/officeDocument/2006/relationships/customXml" Target="../ink/ink40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30.xml"/><Relationship Id="rId11" Type="http://schemas.openxmlformats.org/officeDocument/2006/relationships/customXml" Target="../ink/ink35.xml"/><Relationship Id="rId24" Type="http://schemas.openxmlformats.org/officeDocument/2006/relationships/customXml" Target="../ink/ink48.xml"/><Relationship Id="rId5" Type="http://schemas.openxmlformats.org/officeDocument/2006/relationships/image" Target="../media/image15.png"/><Relationship Id="rId15" Type="http://schemas.openxmlformats.org/officeDocument/2006/relationships/customXml" Target="../ink/ink39.xml"/><Relationship Id="rId23" Type="http://schemas.openxmlformats.org/officeDocument/2006/relationships/customXml" Target="../ink/ink47.xml"/><Relationship Id="rId28" Type="http://schemas.openxmlformats.org/officeDocument/2006/relationships/customXml" Target="../ink/ink52.xml"/><Relationship Id="rId10" Type="http://schemas.openxmlformats.org/officeDocument/2006/relationships/customXml" Target="../ink/ink34.xml"/><Relationship Id="rId19" Type="http://schemas.openxmlformats.org/officeDocument/2006/relationships/customXml" Target="../ink/ink43.xml"/><Relationship Id="rId4" Type="http://schemas.openxmlformats.org/officeDocument/2006/relationships/customXml" Target="../ink/ink29.xml"/><Relationship Id="rId9" Type="http://schemas.openxmlformats.org/officeDocument/2006/relationships/customXml" Target="../ink/ink33.xml"/><Relationship Id="rId14" Type="http://schemas.openxmlformats.org/officeDocument/2006/relationships/customXml" Target="../ink/ink38.xml"/><Relationship Id="rId22" Type="http://schemas.openxmlformats.org/officeDocument/2006/relationships/customXml" Target="../ink/ink46.xml"/><Relationship Id="rId27" Type="http://schemas.openxmlformats.org/officeDocument/2006/relationships/customXml" Target="../ink/ink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3" Type="http://schemas.openxmlformats.org/officeDocument/2006/relationships/image" Target="../media/image21.JPG"/><Relationship Id="rId7" Type="http://schemas.openxmlformats.org/officeDocument/2006/relationships/customXml" Target="../ink/ink54.xml"/><Relationship Id="rId12" Type="http://schemas.openxmlformats.org/officeDocument/2006/relationships/customXml" Target="../ink/ink5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customXml" Target="../ink/ink58.xml"/><Relationship Id="rId5" Type="http://schemas.openxmlformats.org/officeDocument/2006/relationships/customXml" Target="../ink/ink53.xml"/><Relationship Id="rId10" Type="http://schemas.openxmlformats.org/officeDocument/2006/relationships/customXml" Target="../ink/ink57.xml"/><Relationship Id="rId4" Type="http://schemas.openxmlformats.org/officeDocument/2006/relationships/image" Target="../media/image22.JPG"/><Relationship Id="rId9" Type="http://schemas.openxmlformats.org/officeDocument/2006/relationships/customXml" Target="../ink/ink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46333D0-7FFE-2B47-8E31-0EF19F480ADE}"/>
              </a:ext>
            </a:extLst>
          </p:cNvPr>
          <p:cNvSpPr/>
          <p:nvPr/>
        </p:nvSpPr>
        <p:spPr>
          <a:xfrm>
            <a:off x="-2399554" y="-2068807"/>
            <a:ext cx="3837215" cy="328204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47;g780fd90b92_2_7">
            <a:extLst>
              <a:ext uri="{FF2B5EF4-FFF2-40B4-BE49-F238E27FC236}">
                <a16:creationId xmlns:a16="http://schemas.microsoft.com/office/drawing/2014/main" id="{6250FD0E-532D-6E45-8C01-68188B722F3F}"/>
              </a:ext>
            </a:extLst>
          </p:cNvPr>
          <p:cNvSpPr txBox="1">
            <a:spLocks/>
          </p:cNvSpPr>
          <p:nvPr/>
        </p:nvSpPr>
        <p:spPr>
          <a:xfrm>
            <a:off x="920143" y="2430537"/>
            <a:ext cx="10351713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3600"/>
              <a:buFont typeface="Montserrat"/>
              <a:buNone/>
            </a:pPr>
            <a:r>
              <a:rPr lang="en-US" sz="5400" b="1" dirty="0" err="1">
                <a:solidFill>
                  <a:srgbClr val="479C43"/>
                </a:solidFill>
                <a:latin typeface="Montserrat"/>
                <a:ea typeface="Montserrat"/>
                <a:cs typeface="Montserrat"/>
                <a:sym typeface="Montserrat"/>
              </a:rPr>
              <a:t>Berwisata</a:t>
            </a:r>
            <a:r>
              <a:rPr lang="en-US" sz="5400" b="1" dirty="0">
                <a:solidFill>
                  <a:srgbClr val="479C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400" b="1" dirty="0" err="1">
                <a:solidFill>
                  <a:srgbClr val="479C43"/>
                </a:solidFill>
                <a:latin typeface="Montserrat"/>
                <a:ea typeface="Montserrat"/>
                <a:cs typeface="Montserrat"/>
                <a:sym typeface="Montserrat"/>
              </a:rPr>
              <a:t>Ditengah</a:t>
            </a:r>
            <a:r>
              <a:rPr lang="en-US" sz="5400" b="1" dirty="0">
                <a:solidFill>
                  <a:srgbClr val="479C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3600"/>
              <a:buFont typeface="Montserrat"/>
              <a:buNone/>
            </a:pPr>
            <a:r>
              <a:rPr lang="en-US" sz="5400" b="1" dirty="0" err="1">
                <a:solidFill>
                  <a:srgbClr val="479C43"/>
                </a:solidFill>
                <a:latin typeface="Montserrat"/>
                <a:sym typeface="Montserrat"/>
              </a:rPr>
              <a:t>Pandemi</a:t>
            </a:r>
            <a:r>
              <a:rPr lang="en-US" sz="5400" b="1" dirty="0">
                <a:solidFill>
                  <a:srgbClr val="479C43"/>
                </a:solidFill>
                <a:latin typeface="Montserrat"/>
                <a:sym typeface="Montserrat"/>
              </a:rPr>
              <a:t> Covid-19</a:t>
            </a:r>
            <a:br>
              <a:rPr lang="en-US" sz="5400" dirty="0">
                <a:solidFill>
                  <a:srgbClr val="4B9B42"/>
                </a:solidFill>
                <a:latin typeface="Montserrat" panose="00000500000000000000" pitchFamily="50" charset="0"/>
              </a:rPr>
            </a:br>
            <a:endParaRPr lang="en-US" b="1" dirty="0">
              <a:solidFill>
                <a:srgbClr val="479C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EDAC92-2572-CE44-83F3-51E5E8C7EF28}"/>
              </a:ext>
            </a:extLst>
          </p:cNvPr>
          <p:cNvSpPr/>
          <p:nvPr/>
        </p:nvSpPr>
        <p:spPr>
          <a:xfrm>
            <a:off x="-2773509" y="-1189025"/>
            <a:ext cx="3837215" cy="3282043"/>
          </a:xfrm>
          <a:prstGeom prst="ellipse">
            <a:avLst/>
          </a:prstGeom>
          <a:solidFill>
            <a:srgbClr val="6B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24902E-C8A8-FE4D-A662-747D9AC6DEED}"/>
              </a:ext>
            </a:extLst>
          </p:cNvPr>
          <p:cNvSpPr/>
          <p:nvPr/>
        </p:nvSpPr>
        <p:spPr>
          <a:xfrm>
            <a:off x="-1187391" y="-2102595"/>
            <a:ext cx="3837215" cy="3282043"/>
          </a:xfrm>
          <a:prstGeom prst="ellipse">
            <a:avLst/>
          </a:prstGeom>
          <a:solidFill>
            <a:srgbClr val="DA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EA86A4-71BA-5F47-BF5C-432395DCF992}"/>
              </a:ext>
            </a:extLst>
          </p:cNvPr>
          <p:cNvSpPr/>
          <p:nvPr/>
        </p:nvSpPr>
        <p:spPr>
          <a:xfrm>
            <a:off x="-2202062" y="-1838075"/>
            <a:ext cx="3837215" cy="3282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D1F15-A0D9-B047-9041-CFCDF4A287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59" y="323383"/>
            <a:ext cx="1918607" cy="21071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52;g780fd90b92_25_118">
            <a:extLst>
              <a:ext uri="{FF2B5EF4-FFF2-40B4-BE49-F238E27FC236}">
                <a16:creationId xmlns:a16="http://schemas.microsoft.com/office/drawing/2014/main" id="{CF6B9432-73B9-1F42-B5DC-D36F62664B19}"/>
              </a:ext>
            </a:extLst>
          </p:cNvPr>
          <p:cNvSpPr txBox="1">
            <a:spLocks/>
          </p:cNvSpPr>
          <p:nvPr/>
        </p:nvSpPr>
        <p:spPr>
          <a:xfrm>
            <a:off x="6095999" y="5333849"/>
            <a:ext cx="8726801" cy="12644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>
                <a:solidFill>
                  <a:srgbClr val="499C43"/>
                </a:solidFill>
                <a:latin typeface="Montserrat" pitchFamily="2" charset="77"/>
              </a:rPr>
              <a:t>Alita Karen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Koordinator</a:t>
            </a:r>
            <a:r>
              <a:rPr lang="en-US" sz="2400" dirty="0">
                <a:solidFill>
                  <a:srgbClr val="499C43"/>
                </a:solidFill>
                <a:latin typeface="Montserrat" pitchFamily="2" charset="77"/>
              </a:rPr>
              <a:t> Program FPMP </a:t>
            </a: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Sulsel</a:t>
            </a:r>
            <a:endParaRPr lang="en-US" sz="6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A5D73D-0AA1-1E4E-84C5-80B507A03492}"/>
              </a:ext>
            </a:extLst>
          </p:cNvPr>
          <p:cNvCxnSpPr/>
          <p:nvPr/>
        </p:nvCxnSpPr>
        <p:spPr>
          <a:xfrm>
            <a:off x="920143" y="4282633"/>
            <a:ext cx="711843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9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2;g780fd90b92_25_118">
            <a:extLst>
              <a:ext uri="{FF2B5EF4-FFF2-40B4-BE49-F238E27FC236}">
                <a16:creationId xmlns:a16="http://schemas.microsoft.com/office/drawing/2014/main" id="{F8597B2E-3D1B-F046-8CF9-E859C98C8F1C}"/>
              </a:ext>
            </a:extLst>
          </p:cNvPr>
          <p:cNvSpPr txBox="1">
            <a:spLocks/>
          </p:cNvSpPr>
          <p:nvPr/>
        </p:nvSpPr>
        <p:spPr>
          <a:xfrm>
            <a:off x="400421" y="426627"/>
            <a:ext cx="8726801" cy="1023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Dokumentasi</a:t>
            </a:r>
            <a:endParaRPr lang="en-US" sz="6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8D2CE1-AC64-4D49-8329-8DA60C0A9575}"/>
              </a:ext>
            </a:extLst>
          </p:cNvPr>
          <p:cNvSpPr/>
          <p:nvPr/>
        </p:nvSpPr>
        <p:spPr>
          <a:xfrm>
            <a:off x="0" y="6686026"/>
            <a:ext cx="12192000" cy="171974"/>
          </a:xfrm>
          <a:prstGeom prst="rect">
            <a:avLst/>
          </a:prstGeom>
          <a:solidFill>
            <a:srgbClr val="479C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1B316-5CA1-F142-925A-27F37DE79CFF}"/>
              </a:ext>
            </a:extLst>
          </p:cNvPr>
          <p:cNvSpPr/>
          <p:nvPr/>
        </p:nvSpPr>
        <p:spPr>
          <a:xfrm>
            <a:off x="482066" y="1270172"/>
            <a:ext cx="1640901" cy="45719"/>
          </a:xfrm>
          <a:prstGeom prst="rect">
            <a:avLst/>
          </a:prstGeom>
          <a:solidFill>
            <a:srgbClr val="EBB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7296A-A720-9C47-A06A-E080E016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33" y="938208"/>
            <a:ext cx="3107144" cy="5519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09254-E789-D94B-BA03-1529B7146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7" y="1836964"/>
            <a:ext cx="6333229" cy="42600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CF93E7-2834-2D47-A702-2653675938AF}"/>
                  </a:ext>
                </a:extLst>
              </p14:cNvPr>
              <p14:cNvContentPartPr/>
              <p14:nvPr/>
            </p14:nvContentPartPr>
            <p14:xfrm>
              <a:off x="9167783" y="4042657"/>
              <a:ext cx="70560" cy="446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CF93E7-2834-2D47-A702-2653675938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0143" y="3934657"/>
                <a:ext cx="1062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44DC0B-FD87-C54F-AA2B-967D2C4C22D1}"/>
                  </a:ext>
                </a:extLst>
              </p14:cNvPr>
              <p14:cNvContentPartPr/>
              <p14:nvPr/>
            </p14:nvContentPartPr>
            <p14:xfrm>
              <a:off x="2948856" y="3494127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44DC0B-FD87-C54F-AA2B-967D2C4C22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6216" y="34314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71BDED-370E-E449-8300-669DDB629C2C}"/>
                  </a:ext>
                </a:extLst>
              </p14:cNvPr>
              <p14:cNvContentPartPr/>
              <p14:nvPr/>
            </p14:nvContentPartPr>
            <p14:xfrm>
              <a:off x="3946056" y="3478287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71BDED-370E-E449-8300-669DDB629C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3056" y="34152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B3C8F9-1368-AE45-ADAA-593B96C1162C}"/>
                  </a:ext>
                </a:extLst>
              </p14:cNvPr>
              <p14:cNvContentPartPr/>
              <p14:nvPr/>
            </p14:nvContentPartPr>
            <p14:xfrm>
              <a:off x="5156736" y="3391887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B3C8F9-1368-AE45-ADAA-593B96C116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3736" y="33292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D6D56E6-7454-3343-A180-8DDCA4B96966}"/>
                  </a:ext>
                </a:extLst>
              </p14:cNvPr>
              <p14:cNvContentPartPr/>
              <p14:nvPr/>
            </p14:nvContentPartPr>
            <p14:xfrm>
              <a:off x="4986816" y="3671247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D6D56E6-7454-3343-A180-8DDCA4B969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4176" y="36082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A65A9EC-7D94-744B-B080-1A9B2F4F3BF2}"/>
                  </a:ext>
                </a:extLst>
              </p14:cNvPr>
              <p14:cNvContentPartPr/>
              <p14:nvPr/>
            </p14:nvContentPartPr>
            <p14:xfrm>
              <a:off x="5859096" y="3559287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A65A9EC-7D94-744B-B080-1A9B2F4F3B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6096" y="349628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9CE3AD69-E2A0-2A41-B377-7CA95C0FAAF3}"/>
              </a:ext>
            </a:extLst>
          </p:cNvPr>
          <p:cNvGrpSpPr/>
          <p:nvPr/>
        </p:nvGrpSpPr>
        <p:grpSpPr>
          <a:xfrm>
            <a:off x="5556336" y="3296847"/>
            <a:ext cx="294480" cy="54360"/>
            <a:chOff x="5556336" y="3296847"/>
            <a:chExt cx="294480" cy="5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D5E5F2-1F13-194D-8347-C114E1B1AA35}"/>
                    </a:ext>
                  </a:extLst>
                </p14:cNvPr>
                <p14:cNvContentPartPr/>
                <p14:nvPr/>
              </p14:nvContentPartPr>
              <p14:xfrm>
                <a:off x="5850456" y="3350847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D5E5F2-1F13-194D-8347-C114E1B1AA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87816" y="32882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3973C5-8180-E54D-8C47-BDA467DC11F3}"/>
                    </a:ext>
                  </a:extLst>
                </p14:cNvPr>
                <p14:cNvContentPartPr/>
                <p14:nvPr/>
              </p14:nvContentPartPr>
              <p14:xfrm>
                <a:off x="5660376" y="3296847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3973C5-8180-E54D-8C47-BDA467DC11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97736" y="32338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50FEE1-74C5-614C-92AD-4B67D61BF94F}"/>
                    </a:ext>
                  </a:extLst>
                </p14:cNvPr>
                <p14:cNvContentPartPr/>
                <p14:nvPr/>
              </p14:nvContentPartPr>
              <p14:xfrm>
                <a:off x="5556336" y="3308367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50FEE1-74C5-614C-92AD-4B67D61BF9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93336" y="32453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94CAC1-89EB-424F-8D90-F0FE16329CC4}"/>
              </a:ext>
            </a:extLst>
          </p:cNvPr>
          <p:cNvGrpSpPr/>
          <p:nvPr/>
        </p:nvGrpSpPr>
        <p:grpSpPr>
          <a:xfrm>
            <a:off x="4568496" y="3238527"/>
            <a:ext cx="452160" cy="190440"/>
            <a:chOff x="4568496" y="3238527"/>
            <a:chExt cx="45216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857C5E-C0AE-8A40-8374-33F9368A3985}"/>
                    </a:ext>
                  </a:extLst>
                </p14:cNvPr>
                <p14:cNvContentPartPr/>
                <p14:nvPr/>
              </p14:nvContentPartPr>
              <p14:xfrm>
                <a:off x="5020296" y="3250407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857C5E-C0AE-8A40-8374-33F9368A39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57656" y="31874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5DD205-CBF8-9C47-BB1E-C9E7E7357177}"/>
                    </a:ext>
                  </a:extLst>
                </p14:cNvPr>
                <p14:cNvContentPartPr/>
                <p14:nvPr/>
              </p14:nvContentPartPr>
              <p14:xfrm>
                <a:off x="4783056" y="3238527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5DD205-CBF8-9C47-BB1E-C9E7E73571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20056" y="31755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18051F-C664-4E4C-A997-BFA937D7A2E2}"/>
                    </a:ext>
                  </a:extLst>
                </p14:cNvPr>
                <p14:cNvContentPartPr/>
                <p14:nvPr/>
              </p14:nvContentPartPr>
              <p14:xfrm>
                <a:off x="4644456" y="3428607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18051F-C664-4E4C-A997-BFA937D7A2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81816" y="33659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0EBBB8-AA0B-4449-AEB2-49DFB6ED220A}"/>
                    </a:ext>
                  </a:extLst>
                </p14:cNvPr>
                <p14:cNvContentPartPr/>
                <p14:nvPr/>
              </p14:nvContentPartPr>
              <p14:xfrm>
                <a:off x="4568496" y="3318087"/>
                <a:ext cx="36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0EBBB8-AA0B-4449-AEB2-49DFB6ED22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05856" y="32550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829105-871B-F043-90A7-B0305022BDC9}"/>
              </a:ext>
            </a:extLst>
          </p:cNvPr>
          <p:cNvGrpSpPr/>
          <p:nvPr/>
        </p:nvGrpSpPr>
        <p:grpSpPr>
          <a:xfrm>
            <a:off x="3761016" y="3242487"/>
            <a:ext cx="239400" cy="10440"/>
            <a:chOff x="3761016" y="3242487"/>
            <a:chExt cx="239400" cy="1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DD1780-112A-4B4B-BA12-B3634C14483F}"/>
                    </a:ext>
                  </a:extLst>
                </p14:cNvPr>
                <p14:cNvContentPartPr/>
                <p14:nvPr/>
              </p14:nvContentPartPr>
              <p14:xfrm>
                <a:off x="4000056" y="3252567"/>
                <a:ext cx="3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DD1780-112A-4B4B-BA12-B3634C1448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7056" y="31899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697F35-D380-6B4B-AC7B-F958E3E7DD12}"/>
                    </a:ext>
                  </a:extLst>
                </p14:cNvPr>
                <p14:cNvContentPartPr/>
                <p14:nvPr/>
              </p14:nvContentPartPr>
              <p14:xfrm>
                <a:off x="3761016" y="3242487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697F35-D380-6B4B-AC7B-F958E3E7DD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98376" y="31798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31EF5C-D625-4D4F-9CFC-AF8F8BF546D4}"/>
              </a:ext>
            </a:extLst>
          </p:cNvPr>
          <p:cNvGrpSpPr/>
          <p:nvPr/>
        </p:nvGrpSpPr>
        <p:grpSpPr>
          <a:xfrm>
            <a:off x="3374016" y="3296487"/>
            <a:ext cx="95760" cy="7920"/>
            <a:chOff x="3374016" y="3296487"/>
            <a:chExt cx="95760" cy="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10E363-51D6-7547-9B8E-A481FDF87A3F}"/>
                    </a:ext>
                  </a:extLst>
                </p14:cNvPr>
                <p14:cNvContentPartPr/>
                <p14:nvPr/>
              </p14:nvContentPartPr>
              <p14:xfrm>
                <a:off x="3469416" y="3296487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10E363-51D6-7547-9B8E-A481FDF87A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06776" y="32334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98E6AF4-4118-1E48-8EAC-F17C93BD7610}"/>
                    </a:ext>
                  </a:extLst>
                </p14:cNvPr>
                <p14:cNvContentPartPr/>
                <p14:nvPr/>
              </p14:nvContentPartPr>
              <p14:xfrm>
                <a:off x="3374016" y="3304047"/>
                <a:ext cx="3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98E6AF4-4118-1E48-8EAC-F17C93BD76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11016" y="32414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AD62FCF-20D0-9547-9723-DE40BCF63EC8}"/>
              </a:ext>
            </a:extLst>
          </p:cNvPr>
          <p:cNvGrpSpPr/>
          <p:nvPr/>
        </p:nvGrpSpPr>
        <p:grpSpPr>
          <a:xfrm>
            <a:off x="2531976" y="3303327"/>
            <a:ext cx="486000" cy="109440"/>
            <a:chOff x="2531976" y="3303327"/>
            <a:chExt cx="48600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4D1791-15A0-3D47-A417-DADFA6B77C65}"/>
                    </a:ext>
                  </a:extLst>
                </p14:cNvPr>
                <p14:cNvContentPartPr/>
                <p14:nvPr/>
              </p14:nvContentPartPr>
              <p14:xfrm>
                <a:off x="3017616" y="3304047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4D1791-15A0-3D47-A417-DADFA6B77C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4616" y="32414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4CF56F-078F-DD4E-9613-CC3EA3E65D08}"/>
                    </a:ext>
                  </a:extLst>
                </p14:cNvPr>
                <p14:cNvContentPartPr/>
                <p14:nvPr/>
              </p14:nvContentPartPr>
              <p14:xfrm>
                <a:off x="2861376" y="3303327"/>
                <a:ext cx="3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4CF56F-078F-DD4E-9613-CC3EA3E65D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8736" y="32403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D076B3-1039-4A47-B53A-FB5055392A67}"/>
                    </a:ext>
                  </a:extLst>
                </p14:cNvPr>
                <p14:cNvContentPartPr/>
                <p14:nvPr/>
              </p14:nvContentPartPr>
              <p14:xfrm>
                <a:off x="2685696" y="3346167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D076B3-1039-4A47-B53A-FB5055392A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2696" y="32835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EFDA1C2-81F2-7D41-9581-ACC1A50966BF}"/>
                    </a:ext>
                  </a:extLst>
                </p14:cNvPr>
                <p14:cNvContentPartPr/>
                <p14:nvPr/>
              </p14:nvContentPartPr>
              <p14:xfrm>
                <a:off x="2531976" y="3412407"/>
                <a:ext cx="360" cy="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EFDA1C2-81F2-7D41-9581-ACC1A50966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8976" y="33494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5B5B37F-AE5D-D64D-A8BA-673D5556ACCF}"/>
                  </a:ext>
                </a:extLst>
              </p14:cNvPr>
              <p14:cNvContentPartPr/>
              <p14:nvPr/>
            </p14:nvContentPartPr>
            <p14:xfrm>
              <a:off x="2177376" y="3450927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5B5B37F-AE5D-D64D-A8BA-673D5556AC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4376" y="33882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74101E3-5A10-0C46-8254-498279DB4C94}"/>
                  </a:ext>
                </a:extLst>
              </p14:cNvPr>
              <p14:cNvContentPartPr/>
              <p14:nvPr/>
            </p14:nvContentPartPr>
            <p14:xfrm>
              <a:off x="1831776" y="3574407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74101E3-5A10-0C46-8254-498279DB4C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8776" y="35114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2E0079-367D-674F-A26B-5FA5277386D3}"/>
                  </a:ext>
                </a:extLst>
              </p14:cNvPr>
              <p14:cNvContentPartPr/>
              <p14:nvPr/>
            </p14:nvContentPartPr>
            <p14:xfrm>
              <a:off x="1454136" y="3384687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2E0079-367D-674F-A26B-5FA5277386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1496" y="33220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EC46329-0BB9-6246-83F0-736EBC637358}"/>
                  </a:ext>
                </a:extLst>
              </p14:cNvPr>
              <p14:cNvContentPartPr/>
              <p14:nvPr/>
            </p14:nvContentPartPr>
            <p14:xfrm>
              <a:off x="5305056" y="3349047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EC46329-0BB9-6246-83F0-736EBC6373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2056" y="328604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4867DD2-FCBE-1141-9A5B-266700192001}"/>
              </a:ext>
            </a:extLst>
          </p:cNvPr>
          <p:cNvGrpSpPr/>
          <p:nvPr/>
        </p:nvGrpSpPr>
        <p:grpSpPr>
          <a:xfrm>
            <a:off x="9067776" y="3735687"/>
            <a:ext cx="462240" cy="517320"/>
            <a:chOff x="9067776" y="3735687"/>
            <a:chExt cx="46224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CD3F36-EABB-744F-978A-000DB91D1B1D}"/>
                    </a:ext>
                  </a:extLst>
                </p14:cNvPr>
                <p14:cNvContentPartPr/>
                <p14:nvPr/>
              </p14:nvContentPartPr>
              <p14:xfrm>
                <a:off x="9092976" y="3815247"/>
                <a:ext cx="379800" cy="292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CD3F36-EABB-744F-978A-000DB91D1B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29976" y="3752607"/>
                  <a:ext cx="505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95E13D4-115F-3D4D-88A7-67F30A526ED2}"/>
                    </a:ext>
                  </a:extLst>
                </p14:cNvPr>
                <p14:cNvContentPartPr/>
                <p14:nvPr/>
              </p14:nvContentPartPr>
              <p14:xfrm>
                <a:off x="9169296" y="3991647"/>
                <a:ext cx="360" cy="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95E13D4-115F-3D4D-88A7-67F30A526E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06296" y="39290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9E0819-26DB-B446-9D16-C11F329D7A53}"/>
                    </a:ext>
                  </a:extLst>
                </p14:cNvPr>
                <p14:cNvContentPartPr/>
                <p14:nvPr/>
              </p14:nvContentPartPr>
              <p14:xfrm>
                <a:off x="9206376" y="3991647"/>
                <a:ext cx="360" cy="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9E0819-26DB-B446-9D16-C11F329D7A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43376" y="39290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D045AB-CC50-A441-B2F6-00E8DB28AE48}"/>
                    </a:ext>
                  </a:extLst>
                </p14:cNvPr>
                <p14:cNvContentPartPr/>
                <p14:nvPr/>
              </p14:nvContentPartPr>
              <p14:xfrm>
                <a:off x="9282696" y="3989127"/>
                <a:ext cx="360" cy="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D045AB-CC50-A441-B2F6-00E8DB28AE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20056" y="39261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A55D89-0BA4-024C-8E3D-39616E3FD027}"/>
                    </a:ext>
                  </a:extLst>
                </p14:cNvPr>
                <p14:cNvContentPartPr/>
                <p14:nvPr/>
              </p14:nvContentPartPr>
              <p14:xfrm>
                <a:off x="9397536" y="3901287"/>
                <a:ext cx="36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A55D89-0BA4-024C-8E3D-39616E3FD0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34896" y="38386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678B6A-CB84-F94E-833D-0F8F3DEE52F2}"/>
                    </a:ext>
                  </a:extLst>
                </p14:cNvPr>
                <p14:cNvContentPartPr/>
                <p14:nvPr/>
              </p14:nvContentPartPr>
              <p14:xfrm>
                <a:off x="9340296" y="3735687"/>
                <a:ext cx="360" cy="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678B6A-CB84-F94E-833D-0F8F3DEE52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77656" y="36726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30FC68-4585-B449-89F7-2FA6F312F550}"/>
                    </a:ext>
                  </a:extLst>
                </p14:cNvPr>
                <p14:cNvContentPartPr/>
                <p14:nvPr/>
              </p14:nvContentPartPr>
              <p14:xfrm>
                <a:off x="9207816" y="3735687"/>
                <a:ext cx="360" cy="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30FC68-4585-B449-89F7-2FA6F312F5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45176" y="36726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5456CB-22BF-504F-8D8F-37905160785C}"/>
                    </a:ext>
                  </a:extLst>
                </p14:cNvPr>
                <p14:cNvContentPartPr/>
                <p14:nvPr/>
              </p14:nvContentPartPr>
              <p14:xfrm>
                <a:off x="9131496" y="3777447"/>
                <a:ext cx="360" cy="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5456CB-22BF-504F-8D8F-3790516078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68856" y="37148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72364A-243F-7145-9605-7D263C85E591}"/>
                    </a:ext>
                  </a:extLst>
                </p14:cNvPr>
                <p14:cNvContentPartPr/>
                <p14:nvPr/>
              </p14:nvContentPartPr>
              <p14:xfrm>
                <a:off x="9098016" y="3853047"/>
                <a:ext cx="360" cy="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72364A-243F-7145-9605-7D263C85E5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35376" y="37900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F97CF0-3082-6145-AB5C-F124A973ED94}"/>
                    </a:ext>
                  </a:extLst>
                </p14:cNvPr>
                <p14:cNvContentPartPr/>
                <p14:nvPr/>
              </p14:nvContentPartPr>
              <p14:xfrm>
                <a:off x="9067776" y="3980487"/>
                <a:ext cx="360" cy="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F97CF0-3082-6145-AB5C-F124A973ED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05136" y="39178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84A23EF-DC6C-7B4C-8819-F05E7855DCD6}"/>
                    </a:ext>
                  </a:extLst>
                </p14:cNvPr>
                <p14:cNvContentPartPr/>
                <p14:nvPr/>
              </p14:nvContentPartPr>
              <p14:xfrm>
                <a:off x="9492216" y="3809127"/>
                <a:ext cx="360" cy="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84A23EF-DC6C-7B4C-8819-F05E7855DC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29576" y="37461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0E7FD3-E729-D449-BEAF-8C9AFE22661B}"/>
                    </a:ext>
                  </a:extLst>
                </p14:cNvPr>
                <p14:cNvContentPartPr/>
                <p14:nvPr/>
              </p14:nvContentPartPr>
              <p14:xfrm>
                <a:off x="9529656" y="3956007"/>
                <a:ext cx="360" cy="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0E7FD3-E729-D449-BEAF-8C9AFE2266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67016" y="38930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AE73AF-8389-A348-B834-3C3CF9D42D4C}"/>
                    </a:ext>
                  </a:extLst>
                </p14:cNvPr>
                <p14:cNvContentPartPr/>
                <p14:nvPr/>
              </p14:nvContentPartPr>
              <p14:xfrm>
                <a:off x="9510936" y="4052487"/>
                <a:ext cx="360" cy="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AE73AF-8389-A348-B834-3C3CF9D42D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47936" y="39898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F23DCF0-6513-384F-AA76-2B2D6AB39D94}"/>
                    </a:ext>
                  </a:extLst>
                </p14:cNvPr>
                <p14:cNvContentPartPr/>
                <p14:nvPr/>
              </p14:nvContentPartPr>
              <p14:xfrm>
                <a:off x="9148416" y="4155087"/>
                <a:ext cx="360" cy="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F23DCF0-6513-384F-AA76-2B2D6AB39D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85776" y="40920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D28EB8-D79A-934F-91CA-B4DBBFC62F22}"/>
                    </a:ext>
                  </a:extLst>
                </p14:cNvPr>
                <p14:cNvContentPartPr/>
                <p14:nvPr/>
              </p14:nvContentPartPr>
              <p14:xfrm>
                <a:off x="9182976" y="4194327"/>
                <a:ext cx="360" cy="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D28EB8-D79A-934F-91CA-B4DBBFC62F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20336" y="41316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514B6B-1E09-9146-ACB2-86D9001933F3}"/>
                    </a:ext>
                  </a:extLst>
                </p14:cNvPr>
                <p14:cNvContentPartPr/>
                <p14:nvPr/>
              </p14:nvContentPartPr>
              <p14:xfrm>
                <a:off x="9241656" y="4227087"/>
                <a:ext cx="360" cy="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514B6B-1E09-9146-ACB2-86D9001933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78656" y="41644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73701D-3726-2947-8015-3DF31E2F2938}"/>
                    </a:ext>
                  </a:extLst>
                </p14:cNvPr>
                <p14:cNvContentPartPr/>
                <p14:nvPr/>
              </p14:nvContentPartPr>
              <p14:xfrm>
                <a:off x="9326976" y="4252647"/>
                <a:ext cx="36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73701D-3726-2947-8015-3DF31E2F29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64336" y="41896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FFEF37C-3A46-1448-8FCC-442446386C7B}"/>
                    </a:ext>
                  </a:extLst>
                </p14:cNvPr>
                <p14:cNvContentPartPr/>
                <p14:nvPr/>
              </p14:nvContentPartPr>
              <p14:xfrm>
                <a:off x="9395736" y="4220967"/>
                <a:ext cx="360" cy="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FFEF37C-3A46-1448-8FCC-442446386C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32736" y="41579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4E45EDF-336B-FE49-8C08-A33A8BEB990E}"/>
                    </a:ext>
                  </a:extLst>
                </p14:cNvPr>
                <p14:cNvContentPartPr/>
                <p14:nvPr/>
              </p14:nvContentPartPr>
              <p14:xfrm>
                <a:off x="9443256" y="4181007"/>
                <a:ext cx="360" cy="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4E45EDF-336B-FE49-8C08-A33A8BEB99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80256" y="41180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7C05C5-259E-0745-985B-5ACD2C58B344}"/>
                    </a:ext>
                  </a:extLst>
                </p14:cNvPr>
                <p14:cNvContentPartPr/>
                <p14:nvPr/>
              </p14:nvContentPartPr>
              <p14:xfrm>
                <a:off x="9494016" y="4134207"/>
                <a:ext cx="360" cy="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7C05C5-259E-0745-985B-5ACD2C58B3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31376" y="40712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ED668FD-20AB-CE40-B433-10950BF1DB32}"/>
                    </a:ext>
                  </a:extLst>
                </p14:cNvPr>
                <p14:cNvContentPartPr/>
                <p14:nvPr/>
              </p14:nvContentPartPr>
              <p14:xfrm>
                <a:off x="9181536" y="3816327"/>
                <a:ext cx="292320" cy="360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ED668FD-20AB-CE40-B433-10950BF1DB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18896" y="3753327"/>
                  <a:ext cx="417960" cy="48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03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BA938A-81F1-6640-A22C-DD5A4E305D61}"/>
              </a:ext>
            </a:extLst>
          </p:cNvPr>
          <p:cNvGrpSpPr/>
          <p:nvPr/>
        </p:nvGrpSpPr>
        <p:grpSpPr>
          <a:xfrm>
            <a:off x="-2785894" y="-2245063"/>
            <a:ext cx="14977894" cy="9103063"/>
            <a:chOff x="-2785894" y="-2245063"/>
            <a:chExt cx="14977894" cy="91030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B8822-7212-F244-BCBC-0C18AA688F22}"/>
                </a:ext>
              </a:extLst>
            </p:cNvPr>
            <p:cNvSpPr/>
            <p:nvPr/>
          </p:nvSpPr>
          <p:spPr>
            <a:xfrm>
              <a:off x="0" y="6686026"/>
              <a:ext cx="12192000" cy="171974"/>
            </a:xfrm>
            <a:prstGeom prst="rect">
              <a:avLst/>
            </a:prstGeom>
            <a:solidFill>
              <a:srgbClr val="479C4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0B775-BD60-B54C-892D-4CEB6551F8C8}"/>
                </a:ext>
              </a:extLst>
            </p:cNvPr>
            <p:cNvSpPr/>
            <p:nvPr/>
          </p:nvSpPr>
          <p:spPr>
            <a:xfrm>
              <a:off x="1525870" y="2427912"/>
              <a:ext cx="9140259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dirty="0">
                  <a:ln w="22225">
                    <a:noFill/>
                    <a:prstDash val="solid"/>
                  </a:ln>
                  <a:solidFill>
                    <a:srgbClr val="6BAA3C"/>
                  </a:solidFill>
                  <a:latin typeface="Georgia" panose="02040502050405020303" pitchFamily="18" charset="0"/>
                  <a:ea typeface="Ayuthaya" pitchFamily="2" charset="-34"/>
                  <a:cs typeface="Ayuthaya" pitchFamily="2" charset="-34"/>
                </a:rPr>
                <a:t>TERIMA</a:t>
              </a:r>
              <a:r>
                <a:rPr lang="en-US" sz="80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6BAA3C"/>
                  </a:solidFill>
                  <a:latin typeface="Georgia" panose="02040502050405020303" pitchFamily="18" charset="0"/>
                  <a:ea typeface="Ayuthaya" pitchFamily="2" charset="-34"/>
                  <a:cs typeface="Ayuthaya" pitchFamily="2" charset="-34"/>
                </a:rPr>
                <a:t> </a:t>
              </a:r>
              <a:r>
                <a:rPr lang="en-US" sz="8000" b="1" dirty="0">
                  <a:ln w="22225">
                    <a:noFill/>
                    <a:prstDash val="solid"/>
                  </a:ln>
                  <a:solidFill>
                    <a:srgbClr val="6BAA3C"/>
                  </a:solidFill>
                  <a:latin typeface="Georgia" panose="02040502050405020303" pitchFamily="18" charset="0"/>
                  <a:ea typeface="Ayuthaya" pitchFamily="2" charset="-34"/>
                  <a:cs typeface="Ayuthaya" pitchFamily="2" charset="-34"/>
                </a:rPr>
                <a:t>KASIH</a:t>
              </a:r>
              <a:r>
                <a:rPr lang="en-US" sz="80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6BAA3C"/>
                  </a:solidFill>
                  <a:latin typeface="Georgia" panose="02040502050405020303" pitchFamily="18" charset="0"/>
                  <a:ea typeface="Ayuthaya" pitchFamily="2" charset="-34"/>
                  <a:cs typeface="Ayuthaya" pitchFamily="2" charset="-34"/>
                </a:rPr>
                <a:t> </a:t>
              </a:r>
            </a:p>
            <a:p>
              <a:pPr algn="ctr"/>
              <a:endParaRPr lang="en-US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6BAA3C"/>
                </a:solidFill>
                <a:latin typeface="Georgia" panose="02040502050405020303" pitchFamily="18" charset="0"/>
                <a:ea typeface="Ayuthaya" pitchFamily="2" charset="-34"/>
                <a:cs typeface="Ayuthaya" pitchFamily="2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3B26E8-55AE-EE48-9CF9-3262B9643FD7}"/>
                </a:ext>
              </a:extLst>
            </p:cNvPr>
            <p:cNvSpPr txBox="1"/>
            <p:nvPr/>
          </p:nvSpPr>
          <p:spPr>
            <a:xfrm>
              <a:off x="2793034" y="3043464"/>
              <a:ext cx="78077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8C045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SALAMA’ KI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FFE63A-B41F-F246-8A09-14D6A3AC840D}"/>
                </a:ext>
              </a:extLst>
            </p:cNvPr>
            <p:cNvSpPr/>
            <p:nvPr/>
          </p:nvSpPr>
          <p:spPr>
            <a:xfrm>
              <a:off x="-1158482" y="-1178236"/>
              <a:ext cx="3837215" cy="3282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D41735-94BD-3F45-B9F5-8DB7B7A627C3}"/>
                </a:ext>
              </a:extLst>
            </p:cNvPr>
            <p:cNvSpPr/>
            <p:nvPr/>
          </p:nvSpPr>
          <p:spPr>
            <a:xfrm>
              <a:off x="-2785894" y="-1016184"/>
              <a:ext cx="3837215" cy="3282043"/>
            </a:xfrm>
            <a:prstGeom prst="ellipse">
              <a:avLst/>
            </a:prstGeom>
            <a:solidFill>
              <a:srgbClr val="6BAA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99D778-119F-EB4E-83AA-CB2F22F86A82}"/>
                </a:ext>
              </a:extLst>
            </p:cNvPr>
            <p:cNvSpPr/>
            <p:nvPr/>
          </p:nvSpPr>
          <p:spPr>
            <a:xfrm>
              <a:off x="-222310" y="-2245063"/>
              <a:ext cx="3837215" cy="3282043"/>
            </a:xfrm>
            <a:prstGeom prst="ellipse">
              <a:avLst/>
            </a:prstGeom>
            <a:solidFill>
              <a:srgbClr val="DAE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1BFCA6-CA39-E243-A6E8-38FDD54D4C24}"/>
                </a:ext>
              </a:extLst>
            </p:cNvPr>
            <p:cNvSpPr/>
            <p:nvPr/>
          </p:nvSpPr>
          <p:spPr>
            <a:xfrm>
              <a:off x="-1718257" y="-2179748"/>
              <a:ext cx="3837215" cy="328204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431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61C3F18-455C-4A48-90E5-2438C56D1A34}"/>
              </a:ext>
            </a:extLst>
          </p:cNvPr>
          <p:cNvSpPr/>
          <p:nvPr/>
        </p:nvSpPr>
        <p:spPr>
          <a:xfrm>
            <a:off x="1061255" y="3851"/>
            <a:ext cx="45719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B8C36F-43BE-4670-B8F1-34B537A487D5}"/>
              </a:ext>
            </a:extLst>
          </p:cNvPr>
          <p:cNvSpPr/>
          <p:nvPr/>
        </p:nvSpPr>
        <p:spPr>
          <a:xfrm>
            <a:off x="1963415" y="3851"/>
            <a:ext cx="45719" cy="77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730212-361F-4FFA-90F3-4379CB1FA7A8}"/>
              </a:ext>
            </a:extLst>
          </p:cNvPr>
          <p:cNvGrpSpPr/>
          <p:nvPr/>
        </p:nvGrpSpPr>
        <p:grpSpPr>
          <a:xfrm>
            <a:off x="599496" y="1399120"/>
            <a:ext cx="969237" cy="969236"/>
            <a:chOff x="445383" y="1395269"/>
            <a:chExt cx="969237" cy="9692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9976EDB-E797-460F-A0AB-C9DB9965D686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id="{7C9DA575-67DC-46A1-A27E-B12A14C54B82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3EE959F-EB9B-4CDE-8DE2-273F2A46898F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hord 58">
              <a:extLst>
                <a:ext uri="{FF2B5EF4-FFF2-40B4-BE49-F238E27FC236}">
                  <a16:creationId xmlns:a16="http://schemas.microsoft.com/office/drawing/2014/main" id="{27F2C19C-5986-4A7C-9032-8F09994D1D26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CB46CC4-2655-4A89-9990-BE3A0DFD5D61}"/>
              </a:ext>
            </a:extLst>
          </p:cNvPr>
          <p:cNvGrpSpPr/>
          <p:nvPr/>
        </p:nvGrpSpPr>
        <p:grpSpPr>
          <a:xfrm>
            <a:off x="1501655" y="702064"/>
            <a:ext cx="969237" cy="969236"/>
            <a:chOff x="445383" y="1395269"/>
            <a:chExt cx="969237" cy="96923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7A114E7-09D6-4562-AB99-BAC61CF8ECCD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68" name="Chord 67">
                <a:extLst>
                  <a:ext uri="{FF2B5EF4-FFF2-40B4-BE49-F238E27FC236}">
                    <a16:creationId xmlns:a16="http://schemas.microsoft.com/office/drawing/2014/main" id="{AED82294-703A-4638-9F40-3EEE6684663F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3ECEA75-AB3E-450C-8F45-002DD57DE1BD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E855A91B-633C-4226-8643-2E3B6B05343A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3999319" y="252949"/>
            <a:ext cx="7753224" cy="1431032"/>
            <a:chOff x="3510432" y="401619"/>
            <a:chExt cx="6114486" cy="112856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ACDEF-55DB-4813-8339-4423D55B065E}"/>
              </a:ext>
            </a:extLst>
          </p:cNvPr>
          <p:cNvGrpSpPr/>
          <p:nvPr/>
        </p:nvGrpSpPr>
        <p:grpSpPr>
          <a:xfrm>
            <a:off x="-255818" y="2855701"/>
            <a:ext cx="5014204" cy="3753457"/>
            <a:chOff x="-255818" y="2855701"/>
            <a:chExt cx="5014204" cy="375345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2E2C3AA-3695-46ED-A07A-4E5DF836C52E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D12B2F7-A0E1-4B8C-8949-9A9212A18DA2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A642765-2F5B-4C93-9183-7FF143BA9522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91A9FF-DF56-493F-B946-781A3C92C487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3BE0CED-176A-407A-A6AC-1DA2415B9478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E119400-235F-4B70-9388-08D4EFE81E7B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A3831B7-59D4-4CD7-A23D-AB18EB1979FB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83868A-4392-4D0D-97A0-C00E930C83C5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3F502A-6317-419D-86BD-67FF1E4CBD2D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70791DC-9210-43A5-BBFA-AE62E8152BC4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7B3CF64-A61C-4517-B75C-C5EB014EDF8D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81EF567-5B93-409D-A698-73FC9ECF64B7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EB7FAF7-AED3-463D-9AC8-01EE4A7658C4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20C429-1DD8-4B9C-8D45-8A70B152EED7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9847C7-291E-445B-929A-11486364E1F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6BCF91-E13A-4C80-B58D-3D33540EF6C8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CFBD1C7-9BD7-4223-84ED-0E4498852AE9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0EBC771-6069-4E13-B87E-BFCA56FAA14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B2CD97D-2EB9-4491-A69B-0AE6E6D80556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48F9C01-C680-4459-AD97-E6CD207D4052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CB044B-AC79-401C-B37B-1C59B63319DB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C159D98-251A-4172-A0C5-465452201049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0370E26-AE9B-415A-AD32-21B770ED919D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5AE5881-309B-414C-BCEB-67E45D491A5E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C27FA68-31D6-440B-B6F2-D6ACFEFF8AB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368ECC2-E3EE-48B4-B17B-8A6B98EFD3D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110">
            <a:extLst>
              <a:ext uri="{FF2B5EF4-FFF2-40B4-BE49-F238E27FC236}">
                <a16:creationId xmlns:a16="http://schemas.microsoft.com/office/drawing/2014/main" id="{352CA170-300B-7B48-9602-51206F1694F6}"/>
              </a:ext>
            </a:extLst>
          </p:cNvPr>
          <p:cNvGrpSpPr/>
          <p:nvPr/>
        </p:nvGrpSpPr>
        <p:grpSpPr>
          <a:xfrm>
            <a:off x="3620967" y="1870294"/>
            <a:ext cx="631631" cy="69199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60071E76-B3C3-5F4B-A355-EDB204C2CD3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8" name="Oval 37">
              <a:extLst>
                <a:ext uri="{FF2B5EF4-FFF2-40B4-BE49-F238E27FC236}">
                  <a16:creationId xmlns:a16="http://schemas.microsoft.com/office/drawing/2014/main" id="{DAF4D304-4A00-7A4B-B6CA-429AA3910D1E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B29896-45FE-9543-BA5C-5BC0DAE3390D}"/>
              </a:ext>
            </a:extLst>
          </p:cNvPr>
          <p:cNvGrpSpPr/>
          <p:nvPr/>
        </p:nvGrpSpPr>
        <p:grpSpPr>
          <a:xfrm>
            <a:off x="7598023" y="2110072"/>
            <a:ext cx="646322" cy="716133"/>
            <a:chOff x="2927922" y="1809040"/>
            <a:chExt cx="788363" cy="763805"/>
          </a:xfrm>
        </p:grpSpPr>
        <p:sp>
          <p:nvSpPr>
            <p:cNvPr id="109" name="Round Same Side Corner Rectangle 8">
              <a:extLst>
                <a:ext uri="{FF2B5EF4-FFF2-40B4-BE49-F238E27FC236}">
                  <a16:creationId xmlns:a16="http://schemas.microsoft.com/office/drawing/2014/main" id="{A781B43C-8B0F-D045-93F2-F5C0701F0A3F}"/>
                </a:ext>
              </a:extLst>
            </p:cNvPr>
            <p:cNvSpPr/>
            <p:nvPr/>
          </p:nvSpPr>
          <p:spPr>
            <a:xfrm>
              <a:off x="2927922" y="1819981"/>
              <a:ext cx="327519" cy="75286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0" name="Round Same Side Corner Rectangle 20">
              <a:extLst>
                <a:ext uri="{FF2B5EF4-FFF2-40B4-BE49-F238E27FC236}">
                  <a16:creationId xmlns:a16="http://schemas.microsoft.com/office/drawing/2014/main" id="{2A84CF52-EBB6-744B-B6EF-7497CB6D4083}"/>
                </a:ext>
              </a:extLst>
            </p:cNvPr>
            <p:cNvSpPr/>
            <p:nvPr/>
          </p:nvSpPr>
          <p:spPr>
            <a:xfrm rot="10800000">
              <a:off x="3308179" y="1809040"/>
              <a:ext cx="408106" cy="759818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20A45-A117-084F-B535-FE5ACB5B0E3F}"/>
              </a:ext>
            </a:extLst>
          </p:cNvPr>
          <p:cNvSpPr/>
          <p:nvPr/>
        </p:nvSpPr>
        <p:spPr>
          <a:xfrm>
            <a:off x="3820543" y="413558"/>
            <a:ext cx="8214141" cy="1314832"/>
          </a:xfrm>
          <a:prstGeom prst="rect">
            <a:avLst/>
          </a:prstGeom>
          <a:solidFill>
            <a:srgbClr val="DA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3A4493-DA9D-9F4D-B601-E17B43D23DE2}"/>
              </a:ext>
            </a:extLst>
          </p:cNvPr>
          <p:cNvSpPr/>
          <p:nvPr/>
        </p:nvSpPr>
        <p:spPr>
          <a:xfrm>
            <a:off x="1963415" y="475146"/>
            <a:ext cx="109084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77"/>
              </a:rPr>
              <a:t>FORUM PEMERHATI MASALAH PEREMPUAN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06BD27-F2A3-244C-817A-B08950395185}"/>
              </a:ext>
            </a:extLst>
          </p:cNvPr>
          <p:cNvCxnSpPr/>
          <p:nvPr/>
        </p:nvCxnSpPr>
        <p:spPr>
          <a:xfrm flipV="1">
            <a:off x="2633900" y="1165200"/>
            <a:ext cx="9828484" cy="147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6B965BC-BE47-4B4A-BDA5-4BF45ACC1921}"/>
              </a:ext>
            </a:extLst>
          </p:cNvPr>
          <p:cNvCxnSpPr/>
          <p:nvPr/>
        </p:nvCxnSpPr>
        <p:spPr>
          <a:xfrm flipV="1">
            <a:off x="3189417" y="1307768"/>
            <a:ext cx="9828484" cy="147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70E1ED-522D-E843-A04E-911FB0E1DF14}"/>
              </a:ext>
            </a:extLst>
          </p:cNvPr>
          <p:cNvSpPr txBox="1"/>
          <p:nvPr/>
        </p:nvSpPr>
        <p:spPr>
          <a:xfrm>
            <a:off x="4413224" y="1903599"/>
            <a:ext cx="2954570" cy="14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Pendiri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Alm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. Zohra Andi </a:t>
            </a:r>
            <a:r>
              <a:rPr lang="en-US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Baso</a:t>
            </a:r>
            <a:endParaRPr lang="en-US" sz="1500" b="1" dirty="0">
              <a:solidFill>
                <a:schemeClr val="tx2">
                  <a:lumMod val="60000"/>
                  <a:lumOff val="4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Alm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. Christine Joseph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A. Nina </a:t>
            </a:r>
            <a:r>
              <a:rPr lang="en-US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Basira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3A8F82F-4071-2044-AAFE-78BB36C2F015}"/>
              </a:ext>
            </a:extLst>
          </p:cNvPr>
          <p:cNvSpPr txBox="1"/>
          <p:nvPr/>
        </p:nvSpPr>
        <p:spPr>
          <a:xfrm>
            <a:off x="8277234" y="2011440"/>
            <a:ext cx="3315269" cy="2477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 err="1">
                <a:latin typeface="Montserrat" pitchFamily="2" charset="77"/>
              </a:rPr>
              <a:t>Keanggotaan</a:t>
            </a:r>
            <a:r>
              <a:rPr lang="en-US" sz="1500" b="1" dirty="0">
                <a:latin typeface="Montserrat" pitchFamily="2" charset="77"/>
              </a:rPr>
              <a:t>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>
                <a:latin typeface="Montserrat" pitchFamily="2" charset="77"/>
              </a:rPr>
              <a:t>Lembaga </a:t>
            </a:r>
            <a:r>
              <a:rPr lang="en-US" sz="1500" b="1" dirty="0" err="1">
                <a:latin typeface="Montserrat" pitchFamily="2" charset="77"/>
              </a:rPr>
              <a:t>atau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individu</a:t>
            </a:r>
            <a:r>
              <a:rPr lang="en-US" sz="1500" b="1" dirty="0">
                <a:latin typeface="Montserrat" pitchFamily="2" charset="77"/>
              </a:rPr>
              <a:t> yang punya </a:t>
            </a:r>
            <a:r>
              <a:rPr lang="en-US" sz="1500" b="1" dirty="0" err="1">
                <a:latin typeface="Montserrat" pitchFamily="2" charset="77"/>
              </a:rPr>
              <a:t>perhatian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terhadap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perempuan</a:t>
            </a:r>
            <a:r>
              <a:rPr lang="en-US" sz="1500" b="1" dirty="0">
                <a:latin typeface="Montserrat" pitchFamily="2" charset="77"/>
              </a:rPr>
              <a:t> dan </a:t>
            </a:r>
            <a:r>
              <a:rPr lang="en-US" sz="1500" b="1" dirty="0" err="1">
                <a:latin typeface="Montserrat" pitchFamily="2" charset="77"/>
              </a:rPr>
              <a:t>anak</a:t>
            </a:r>
            <a:endParaRPr lang="en-US" sz="1500" b="1" dirty="0"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 err="1">
                <a:latin typeface="Montserrat" pitchFamily="2" charset="77"/>
              </a:rPr>
              <a:t>Keanggotaan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tidak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mengikat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tapi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berupa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jaringan</a:t>
            </a:r>
            <a:r>
              <a:rPr lang="en-US" sz="1500" b="1" dirty="0">
                <a:latin typeface="Montserrat" pitchFamily="2" charset="77"/>
              </a:rPr>
              <a:t> </a:t>
            </a:r>
            <a:r>
              <a:rPr lang="en-US" sz="1500" b="1" dirty="0" err="1">
                <a:latin typeface="Montserrat" pitchFamily="2" charset="77"/>
              </a:rPr>
              <a:t>kerja</a:t>
            </a:r>
            <a:endParaRPr lang="en-US" sz="1500" b="1" dirty="0">
              <a:latin typeface="Montserrat" pitchFamily="2" charset="77"/>
            </a:endParaRPr>
          </a:p>
        </p:txBody>
      </p:sp>
      <p:sp>
        <p:nvSpPr>
          <p:cNvPr id="116" name="Oval 50">
            <a:extLst>
              <a:ext uri="{FF2B5EF4-FFF2-40B4-BE49-F238E27FC236}">
                <a16:creationId xmlns:a16="http://schemas.microsoft.com/office/drawing/2014/main" id="{29BCC175-E88B-1845-BF04-862E6241E730}"/>
              </a:ext>
            </a:extLst>
          </p:cNvPr>
          <p:cNvSpPr>
            <a:spLocks noChangeAspect="1"/>
          </p:cNvSpPr>
          <p:nvPr/>
        </p:nvSpPr>
        <p:spPr>
          <a:xfrm>
            <a:off x="3602488" y="3490430"/>
            <a:ext cx="631631" cy="71338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F6C21C-5F96-CC43-B3E8-340DFF5E9EC5}"/>
              </a:ext>
            </a:extLst>
          </p:cNvPr>
          <p:cNvSpPr txBox="1"/>
          <p:nvPr/>
        </p:nvSpPr>
        <p:spPr>
          <a:xfrm>
            <a:off x="4432888" y="3309613"/>
            <a:ext cx="3891391" cy="213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ISU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Layanan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 korban 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kekerasan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Pemberdayaan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perempuan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, 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termasuk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 Pendidikan 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politik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 di 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sekolah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perempuan</a:t>
            </a:r>
            <a:endParaRPr lang="en-US" sz="1500" b="1" dirty="0">
              <a:solidFill>
                <a:schemeClr val="accent3">
                  <a:lumMod val="50000"/>
                </a:schemeClr>
              </a:solidFill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Kesehatan</a:t>
            </a: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1500" b="1" dirty="0" err="1">
                <a:solidFill>
                  <a:schemeClr val="accent3">
                    <a:lumMod val="50000"/>
                  </a:schemeClr>
                </a:solidFill>
                <a:latin typeface="Montserrat" pitchFamily="2" charset="77"/>
              </a:rPr>
              <a:t>Kespro</a:t>
            </a:r>
            <a:endParaRPr lang="en-US" sz="1500" b="1" dirty="0">
              <a:solidFill>
                <a:schemeClr val="accent3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F5C584-7567-1C43-8F3A-3B259C7E31DC}"/>
              </a:ext>
            </a:extLst>
          </p:cNvPr>
          <p:cNvSpPr txBox="1"/>
          <p:nvPr/>
        </p:nvSpPr>
        <p:spPr>
          <a:xfrm>
            <a:off x="4281164" y="1467611"/>
            <a:ext cx="708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Forum </a:t>
            </a:r>
            <a:r>
              <a:rPr lang="en-US" dirty="0" err="1"/>
              <a:t>Pemerhati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1986</a:t>
            </a: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032" y="394689"/>
            <a:ext cx="11254699" cy="724247"/>
          </a:xfrm>
        </p:spPr>
        <p:txBody>
          <a:bodyPr/>
          <a:lstStyle/>
          <a:p>
            <a:r>
              <a:rPr lang="en-US" sz="4500" dirty="0"/>
              <a:t>Data </a:t>
            </a:r>
            <a:r>
              <a:rPr lang="en-US" sz="4500" dirty="0" err="1"/>
              <a:t>Kasus</a:t>
            </a:r>
            <a:r>
              <a:rPr lang="en-US" sz="4500" dirty="0"/>
              <a:t> COVID-19 Sulawesi Selatan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B754E5-5257-7A4B-92E5-438566DFEFB5}"/>
                  </a:ext>
                </a:extLst>
              </p14:cNvPr>
              <p14:cNvContentPartPr/>
              <p14:nvPr/>
            </p14:nvContentPartPr>
            <p14:xfrm>
              <a:off x="1080662" y="2053695"/>
              <a:ext cx="1362960" cy="172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B754E5-5257-7A4B-92E5-438566DFEF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022" y="2036055"/>
                <a:ext cx="1398600" cy="17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65C204-1460-AE46-9FA9-728C8DB9E91D}"/>
                  </a:ext>
                </a:extLst>
              </p14:cNvPr>
              <p14:cNvContentPartPr/>
              <p14:nvPr/>
            </p14:nvContentPartPr>
            <p14:xfrm>
              <a:off x="81302" y="1744815"/>
              <a:ext cx="6103080" cy="3213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65C204-1460-AE46-9FA9-728C8DB9E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02" y="1726815"/>
                <a:ext cx="6138720" cy="32493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3E0771B-A940-3C41-80AD-9E57C2E3093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85F237-26B9-A14B-9D0E-A23E0867D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91" y="1273376"/>
            <a:ext cx="8533476" cy="562886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1C2E137-F269-CF4E-B82E-DA4C68AF839D}"/>
              </a:ext>
            </a:extLst>
          </p:cNvPr>
          <p:cNvGrpSpPr/>
          <p:nvPr/>
        </p:nvGrpSpPr>
        <p:grpSpPr>
          <a:xfrm>
            <a:off x="132434" y="-252915"/>
            <a:ext cx="12103807" cy="7209179"/>
            <a:chOff x="-548507" y="477868"/>
            <a:chExt cx="11570449" cy="6357177"/>
          </a:xfrm>
        </p:grpSpPr>
        <p:sp>
          <p:nvSpPr>
            <p:cNvPr id="52" name="Freeform: Shape 4">
              <a:extLst>
                <a:ext uri="{FF2B5EF4-FFF2-40B4-BE49-F238E27FC236}">
                  <a16:creationId xmlns:a16="http://schemas.microsoft.com/office/drawing/2014/main" id="{F36BD5D6-C05C-1D42-B730-78BCF74048B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">
              <a:extLst>
                <a:ext uri="{FF2B5EF4-FFF2-40B4-BE49-F238E27FC236}">
                  <a16:creationId xmlns:a16="http://schemas.microsoft.com/office/drawing/2014/main" id="{601FE07E-D973-2149-B2D1-0D41A3D60BE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">
              <a:extLst>
                <a:ext uri="{FF2B5EF4-FFF2-40B4-BE49-F238E27FC236}">
                  <a16:creationId xmlns:a16="http://schemas.microsoft.com/office/drawing/2014/main" id="{3A6AB00C-F6F0-1D43-9089-59F76B911C5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7">
              <a:extLst>
                <a:ext uri="{FF2B5EF4-FFF2-40B4-BE49-F238E27FC236}">
                  <a16:creationId xmlns:a16="http://schemas.microsoft.com/office/drawing/2014/main" id="{D2C9AA2A-4D5D-5A4F-A401-EF7E06D3411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8">
              <a:extLst>
                <a:ext uri="{FF2B5EF4-FFF2-40B4-BE49-F238E27FC236}">
                  <a16:creationId xmlns:a16="http://schemas.microsoft.com/office/drawing/2014/main" id="{43228216-6F1E-0244-BDB6-408B010446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D1999F1-AF0A-4845-97AF-1DAACEBD6BC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2" name="Rectangle: Rounded Corners 14">
                <a:extLst>
                  <a:ext uri="{FF2B5EF4-FFF2-40B4-BE49-F238E27FC236}">
                    <a16:creationId xmlns:a16="http://schemas.microsoft.com/office/drawing/2014/main" id="{12458E57-F23A-8343-AD06-64528C96DB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15">
                <a:extLst>
                  <a:ext uri="{FF2B5EF4-FFF2-40B4-BE49-F238E27FC236}">
                    <a16:creationId xmlns:a16="http://schemas.microsoft.com/office/drawing/2014/main" id="{0304808D-9DB6-F244-BD8E-3052E474FB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0E71D7-7FF3-3445-8FF3-6FF4174B569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0" name="Rectangle: Rounded Corners 12">
                <a:extLst>
                  <a:ext uri="{FF2B5EF4-FFF2-40B4-BE49-F238E27FC236}">
                    <a16:creationId xmlns:a16="http://schemas.microsoft.com/office/drawing/2014/main" id="{3C1DE12C-FA32-F744-ACF3-96E7102E769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">
                <a:extLst>
                  <a:ext uri="{FF2B5EF4-FFF2-40B4-BE49-F238E27FC236}">
                    <a16:creationId xmlns:a16="http://schemas.microsoft.com/office/drawing/2014/main" id="{F76448B8-91F1-2D4A-A1EE-3CEDDAB71B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Freeform: Shape 11">
              <a:extLst>
                <a:ext uri="{FF2B5EF4-FFF2-40B4-BE49-F238E27FC236}">
                  <a16:creationId xmlns:a16="http://schemas.microsoft.com/office/drawing/2014/main" id="{3A8654AB-D915-BA4A-AE18-703802FDC6B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11A7D14-B781-4F44-AB9E-AF65BABD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7" y="43820"/>
            <a:ext cx="8828100" cy="58232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93F8F65-6DAA-2640-B59A-6D00A81F7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88" y="14747"/>
            <a:ext cx="8828100" cy="58232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79D0A5-86B0-4244-86F8-7C28B85FB051}"/>
              </a:ext>
            </a:extLst>
          </p:cNvPr>
          <p:cNvSpPr/>
          <p:nvPr/>
        </p:nvSpPr>
        <p:spPr>
          <a:xfrm>
            <a:off x="5457856" y="6271937"/>
            <a:ext cx="5596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Sulawesi Selatan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28F1C5-9ADC-4BD6-9F56-A213AA805852}"/>
              </a:ext>
            </a:extLst>
          </p:cNvPr>
          <p:cNvSpPr txBox="1"/>
          <p:nvPr/>
        </p:nvSpPr>
        <p:spPr>
          <a:xfrm>
            <a:off x="614493" y="279668"/>
            <a:ext cx="7924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79C43"/>
                </a:solidFill>
                <a:latin typeface="Montserrat" panose="00000500000000000000" pitchFamily="50" charset="0"/>
              </a:rPr>
              <a:t>Program </a:t>
            </a:r>
            <a:r>
              <a:rPr lang="en-US" sz="3600" dirty="0" err="1">
                <a:solidFill>
                  <a:srgbClr val="479C43"/>
                </a:solidFill>
                <a:latin typeface="Montserrat" panose="00000500000000000000" pitchFamily="50" charset="0"/>
              </a:rPr>
              <a:t>Rekreasi</a:t>
            </a:r>
            <a:r>
              <a:rPr lang="en-US" sz="3600" dirty="0">
                <a:solidFill>
                  <a:srgbClr val="479C43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en-US" sz="3600" dirty="0" err="1">
                <a:solidFill>
                  <a:srgbClr val="479C43"/>
                </a:solidFill>
                <a:latin typeface="Montserrat" panose="00000500000000000000" pitchFamily="50" charset="0"/>
              </a:rPr>
              <a:t>Wisata</a:t>
            </a:r>
            <a:r>
              <a:rPr lang="en-US" sz="3600" dirty="0">
                <a:solidFill>
                  <a:srgbClr val="479C43"/>
                </a:solidFill>
                <a:latin typeface="Montserrat" panose="00000500000000000000" pitchFamily="50" charset="0"/>
              </a:rPr>
              <a:t> Duta Covid-19</a:t>
            </a:r>
          </a:p>
        </p:txBody>
      </p:sp>
      <p:pic>
        <p:nvPicPr>
          <p:cNvPr id="31" name="Google Shape;281;g783582dd7c_1_52">
            <a:extLst>
              <a:ext uri="{FF2B5EF4-FFF2-40B4-BE49-F238E27FC236}">
                <a16:creationId xmlns:a16="http://schemas.microsoft.com/office/drawing/2014/main" id="{6DD77B99-53B2-4C4B-AAB2-B2A86D8B400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1197084" y="279668"/>
            <a:ext cx="751176" cy="91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D8E51E-522E-42C4-BBB8-4079EC000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3" y="1869245"/>
            <a:ext cx="586665" cy="5866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30F1C58-9631-4233-B2B7-065D0A21F616}"/>
              </a:ext>
            </a:extLst>
          </p:cNvPr>
          <p:cNvSpPr txBox="1"/>
          <p:nvPr/>
        </p:nvSpPr>
        <p:spPr>
          <a:xfrm>
            <a:off x="1399234" y="1869245"/>
            <a:ext cx="4608546" cy="263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 Light"/>
              <a:buNone/>
            </a:pPr>
            <a:r>
              <a:rPr lang="en-US" sz="2400" b="1" dirty="0" err="1">
                <a:solidFill>
                  <a:srgbClr val="479C43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Tujuan</a:t>
            </a:r>
            <a:r>
              <a:rPr lang="en-US" sz="2400" b="1" dirty="0">
                <a:solidFill>
                  <a:srgbClr val="479C43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lang="en-US" sz="1000" b="1" dirty="0">
              <a:solidFill>
                <a:srgbClr val="479C43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 Light"/>
              <a:buNone/>
            </a:pPr>
            <a:r>
              <a:rPr lang="en-US" sz="1050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asdsadas</a:t>
            </a:r>
            <a:endParaRPr lang="en-US" sz="2800" b="1" dirty="0">
              <a:solidFill>
                <a:schemeClr val="bg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Memutus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mata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rantai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penularan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memisahkan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sakit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dan yang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sehat</a:t>
            </a:r>
            <a:b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</a:br>
            <a:endParaRPr lang="en-US" sz="1200" dirty="0">
              <a:solidFill>
                <a:schemeClr val="dk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Mencegah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ODP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jadi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PDP/ (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Gejala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ringan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menjadi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gejala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berat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karena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pemantauan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Kesehatan yang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baik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</a:br>
            <a:endParaRPr lang="en-US" sz="1200" dirty="0">
              <a:solidFill>
                <a:schemeClr val="dk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Membentuk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Duta COVID-19/Champion                      (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Sebagai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Edukator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di Masyarakat 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84BE28-43C1-4DE1-A631-20B88BE4F2AD}"/>
              </a:ext>
            </a:extLst>
          </p:cNvPr>
          <p:cNvSpPr txBox="1"/>
          <p:nvPr/>
        </p:nvSpPr>
        <p:spPr>
          <a:xfrm>
            <a:off x="7316204" y="1869245"/>
            <a:ext cx="3880880" cy="261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 Light"/>
              <a:buNone/>
            </a:pPr>
            <a:r>
              <a:rPr lang="en-US" sz="2400" b="1" dirty="0">
                <a:solidFill>
                  <a:srgbClr val="479C43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Program :</a:t>
            </a:r>
            <a:endParaRPr lang="en-US" sz="1000" b="1" dirty="0">
              <a:solidFill>
                <a:srgbClr val="479C43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 Light"/>
              <a:buNone/>
            </a:pPr>
            <a:r>
              <a:rPr lang="en-US" sz="1050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asdsadas</a:t>
            </a:r>
            <a:endParaRPr lang="en-US" sz="2800" b="1" dirty="0">
              <a:solidFill>
                <a:schemeClr val="bg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Olah</a:t>
            </a: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raga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Rutin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Setiap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Pagi</a:t>
            </a: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Edukasi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Mengenai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COVID-19</a:t>
            </a:r>
            <a:endParaRPr lang="en-US"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Persiapan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Menjadi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Duta COVID-19</a:t>
            </a:r>
            <a:endParaRPr lang="en-US"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Pengawasan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Nutrisi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Optimal</a:t>
            </a: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Dukungan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Psikososial</a:t>
            </a:r>
            <a:endParaRPr lang="en-US" sz="1200" dirty="0">
              <a:solidFill>
                <a:schemeClr val="dk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292100">
              <a:lnSpc>
                <a:spcPct val="150000"/>
              </a:lnSpc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Pemeriksaan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Laboratorium</a:t>
            </a:r>
            <a:endParaRPr lang="en-US"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Pemantauan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Kesehatan</a:t>
            </a:r>
            <a:endParaRPr lang="en-US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DBC8EFC-3664-4428-84B9-DDCF06058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63" y="1869245"/>
            <a:ext cx="586665" cy="58643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E97A765-BC64-4216-A1CE-9351BE946637}"/>
              </a:ext>
            </a:extLst>
          </p:cNvPr>
          <p:cNvSpPr txBox="1"/>
          <p:nvPr/>
        </p:nvSpPr>
        <p:spPr>
          <a:xfrm>
            <a:off x="1399235" y="4662150"/>
            <a:ext cx="3880881" cy="201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 Light"/>
              <a:buNone/>
            </a:pPr>
            <a:r>
              <a:rPr lang="en-US" sz="2000" b="1" dirty="0" err="1">
                <a:solidFill>
                  <a:srgbClr val="479C43"/>
                </a:solidFill>
                <a:latin typeface="Montserrat"/>
                <a:ea typeface="Montserrat"/>
                <a:cs typeface="Montserrat"/>
                <a:sym typeface="Montserrat"/>
              </a:rPr>
              <a:t>Sasaran</a:t>
            </a:r>
            <a:r>
              <a:rPr lang="en-US" sz="2000" b="1" dirty="0">
                <a:solidFill>
                  <a:srgbClr val="479C43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b="1" dirty="0">
                <a:solidFill>
                  <a:srgbClr val="479C43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en-US" sz="1000" b="1" dirty="0">
              <a:solidFill>
                <a:srgbClr val="479C43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 Light"/>
              <a:buNone/>
            </a:pPr>
            <a:r>
              <a:rPr lang="en-US" sz="1100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asdsadas</a:t>
            </a:r>
            <a:endParaRPr lang="en-US" sz="3200" b="1" dirty="0">
              <a:solidFill>
                <a:schemeClr val="bg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Orang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Tanpa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Gejala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( </a:t>
            </a:r>
            <a:r>
              <a:rPr lang="en-US" sz="1200" b="1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OTG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)</a:t>
            </a:r>
          </a:p>
          <a:p>
            <a:pPr marL="457200" indent="-292100">
              <a:lnSpc>
                <a:spcPct val="150000"/>
              </a:lnSpc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Orang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Pemantauan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( </a:t>
            </a:r>
            <a:r>
              <a:rPr lang="en-US" sz="1200" b="1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OPD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)</a:t>
            </a:r>
          </a:p>
          <a:p>
            <a:pPr marL="457200" indent="-292100">
              <a:lnSpc>
                <a:spcPct val="150000"/>
              </a:lnSpc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Pelaku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Perjalanan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Luar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Sulsel</a:t>
            </a:r>
            <a:endParaRPr lang="en-US" sz="1200" dirty="0">
              <a:solidFill>
                <a:schemeClr val="dk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292100">
              <a:lnSpc>
                <a:spcPct val="150000"/>
              </a:lnSpc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Korfimasi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Positif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Tanpa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Gelaja</a:t>
            </a:r>
            <a:r>
              <a:rPr lang="en-US" sz="1200" dirty="0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1"/>
                </a:solidFill>
                <a:uFillTx/>
                <a:latin typeface="Montserrat"/>
                <a:ea typeface="Montserrat"/>
                <a:cs typeface="Montserrat"/>
                <a:sym typeface="Montserrat"/>
              </a:rPr>
              <a:t>Ringan</a:t>
            </a:r>
            <a:endParaRPr lang="en-US" sz="1200" dirty="0">
              <a:solidFill>
                <a:schemeClr val="dk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165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endParaRPr lang="en-US" sz="1200" dirty="0">
              <a:solidFill>
                <a:schemeClr val="dk1"/>
              </a:solidFill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893B0E6-DD8E-401D-B2C4-01DFFF72F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4" y="4662150"/>
            <a:ext cx="586665" cy="586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5870F2-23B8-BE4B-B837-CDDE8135D8C4}"/>
              </a:ext>
            </a:extLst>
          </p:cNvPr>
          <p:cNvSpPr txBox="1"/>
          <p:nvPr/>
        </p:nvSpPr>
        <p:spPr>
          <a:xfrm>
            <a:off x="7685967" y="6374028"/>
            <a:ext cx="450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</a:t>
            </a:r>
            <a:r>
              <a:rPr lang="en-US" sz="1400" dirty="0" err="1"/>
              <a:t>Dinas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</a:t>
            </a:r>
            <a:r>
              <a:rPr lang="en-US" sz="1400" dirty="0" err="1"/>
              <a:t>Provinsi</a:t>
            </a:r>
            <a:r>
              <a:rPr lang="en-US" sz="1400" dirty="0"/>
              <a:t> Sulawesi Selatan</a:t>
            </a:r>
          </a:p>
        </p:txBody>
      </p:sp>
    </p:spTree>
    <p:extLst>
      <p:ext uri="{BB962C8B-B14F-4D97-AF65-F5344CB8AC3E}">
        <p14:creationId xmlns:p14="http://schemas.microsoft.com/office/powerpoint/2010/main" val="418156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A2DB2AF5-95F2-DD41-9637-E74A78BF8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1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F4E595-5AA9-594A-A7BB-42FA0F95DBFE}"/>
              </a:ext>
            </a:extLst>
          </p:cNvPr>
          <p:cNvSpPr/>
          <p:nvPr/>
        </p:nvSpPr>
        <p:spPr>
          <a:xfrm>
            <a:off x="7796369" y="6550223"/>
            <a:ext cx="4387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</a:t>
            </a:r>
            <a:r>
              <a:rPr lang="en-US" sz="1400" dirty="0" err="1"/>
              <a:t>Dinas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</a:t>
            </a:r>
            <a:r>
              <a:rPr lang="en-US" sz="1400" dirty="0" err="1"/>
              <a:t>Provinsi</a:t>
            </a:r>
            <a:r>
              <a:rPr lang="en-US" sz="1400" dirty="0"/>
              <a:t> Sulawesi Selatan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53;g780fd90b92_25_118">
            <a:extLst>
              <a:ext uri="{FF2B5EF4-FFF2-40B4-BE49-F238E27FC236}">
                <a16:creationId xmlns:a16="http://schemas.microsoft.com/office/drawing/2014/main" id="{9276C478-C764-4479-AAE4-2B662A015E5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1197084" y="279668"/>
            <a:ext cx="751176" cy="918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52;g780fd90b92_25_118">
            <a:extLst>
              <a:ext uri="{FF2B5EF4-FFF2-40B4-BE49-F238E27FC236}">
                <a16:creationId xmlns:a16="http://schemas.microsoft.com/office/drawing/2014/main" id="{C0B71B2F-5C6D-4FF7-81EB-32393F5E3511}"/>
              </a:ext>
            </a:extLst>
          </p:cNvPr>
          <p:cNvSpPr txBox="1">
            <a:spLocks/>
          </p:cNvSpPr>
          <p:nvPr/>
        </p:nvSpPr>
        <p:spPr>
          <a:xfrm>
            <a:off x="400421" y="279668"/>
            <a:ext cx="8726801" cy="12644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Reintegrasi</a:t>
            </a:r>
            <a:endParaRPr 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7B8F0-1CCA-406F-9185-5361C67F0E18}"/>
              </a:ext>
            </a:extLst>
          </p:cNvPr>
          <p:cNvSpPr/>
          <p:nvPr/>
        </p:nvSpPr>
        <p:spPr>
          <a:xfrm>
            <a:off x="477916" y="1482445"/>
            <a:ext cx="1640901" cy="45719"/>
          </a:xfrm>
          <a:prstGeom prst="rect">
            <a:avLst/>
          </a:prstGeom>
          <a:solidFill>
            <a:srgbClr val="EBB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D33F1-6C00-4146-9509-9C0B2C740684}"/>
              </a:ext>
            </a:extLst>
          </p:cNvPr>
          <p:cNvSpPr txBox="1"/>
          <p:nvPr/>
        </p:nvSpPr>
        <p:spPr>
          <a:xfrm>
            <a:off x="400421" y="1786330"/>
            <a:ext cx="11791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Montserrat" panose="00000500000000000000" pitchFamily="50" charset="0"/>
              </a:rPr>
              <a:t>Peserta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tidak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hanya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melakukan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karantina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diberikan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edukasi</a:t>
            </a:r>
            <a:r>
              <a:rPr lang="en-US" sz="1600" dirty="0">
                <a:latin typeface="Montserrat" panose="00000500000000000000" pitchFamily="50" charset="0"/>
              </a:rPr>
              <a:t> dan </a:t>
            </a:r>
            <a:r>
              <a:rPr lang="en-US" sz="1600" dirty="0" err="1">
                <a:latin typeface="Montserrat" panose="00000500000000000000" pitchFamily="50" charset="0"/>
              </a:rPr>
              <a:t>dilatih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untuk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menjadi</a:t>
            </a:r>
            <a:r>
              <a:rPr lang="en-US" sz="1600" dirty="0">
                <a:latin typeface="Montserrat" panose="00000500000000000000" pitchFamily="50" charset="0"/>
              </a:rPr>
              <a:t> educator.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ACD212-F537-4C5D-8911-E6B312CCE259}"/>
              </a:ext>
            </a:extLst>
          </p:cNvPr>
          <p:cNvSpPr/>
          <p:nvPr/>
        </p:nvSpPr>
        <p:spPr>
          <a:xfrm>
            <a:off x="0" y="6686026"/>
            <a:ext cx="12192000" cy="171974"/>
          </a:xfrm>
          <a:prstGeom prst="rect">
            <a:avLst/>
          </a:prstGeom>
          <a:solidFill>
            <a:srgbClr val="479C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60D3928-7911-4E91-B0A2-7B957753F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7" y="2409736"/>
            <a:ext cx="5158335" cy="3868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D549EF-B757-4E64-B6E8-745B0BC48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75" y="2409736"/>
            <a:ext cx="5158335" cy="38687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41B1BF-BDA0-6843-9315-11CA7D68DD7E}"/>
                  </a:ext>
                </a:extLst>
              </p14:cNvPr>
              <p14:cNvContentPartPr/>
              <p14:nvPr/>
            </p14:nvContentPartPr>
            <p14:xfrm>
              <a:off x="7163376" y="394592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41B1BF-BDA0-6843-9315-11CA7D68DD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0376" y="38832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F15E52-3DF2-864C-AECE-854D1672DDC2}"/>
                  </a:ext>
                </a:extLst>
              </p14:cNvPr>
              <p14:cNvContentPartPr/>
              <p14:nvPr/>
            </p14:nvContentPartPr>
            <p14:xfrm>
              <a:off x="7845936" y="387860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F15E52-3DF2-864C-AECE-854D1672DD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3296" y="381560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1FED189-136F-394F-88CE-F39A2A036555}"/>
              </a:ext>
            </a:extLst>
          </p:cNvPr>
          <p:cNvGrpSpPr/>
          <p:nvPr/>
        </p:nvGrpSpPr>
        <p:grpSpPr>
          <a:xfrm>
            <a:off x="8365056" y="3890127"/>
            <a:ext cx="97560" cy="79920"/>
            <a:chOff x="8365056" y="3890127"/>
            <a:chExt cx="9756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951D15-45D6-AF42-9A70-D0188C90C878}"/>
                    </a:ext>
                  </a:extLst>
                </p14:cNvPr>
                <p14:cNvContentPartPr/>
                <p14:nvPr/>
              </p14:nvContentPartPr>
              <p14:xfrm>
                <a:off x="8365056" y="3890127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951D15-45D6-AF42-9A70-D0188C90C8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2416" y="38271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8FD756-0322-9F49-A510-BD3F192F77E2}"/>
                    </a:ext>
                  </a:extLst>
                </p14:cNvPr>
                <p14:cNvContentPartPr/>
                <p14:nvPr/>
              </p14:nvContentPartPr>
              <p14:xfrm>
                <a:off x="8462256" y="3969687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8FD756-0322-9F49-A510-BD3F192F77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99616" y="39066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F00AA5-4A87-C445-8235-1A97821FF148}"/>
              </a:ext>
            </a:extLst>
          </p:cNvPr>
          <p:cNvGrpSpPr/>
          <p:nvPr/>
        </p:nvGrpSpPr>
        <p:grpSpPr>
          <a:xfrm>
            <a:off x="8726136" y="3830007"/>
            <a:ext cx="203400" cy="59760"/>
            <a:chOff x="8726136" y="3830007"/>
            <a:chExt cx="20340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8BBF4E-3D94-AD4D-BE85-A14864CD0CAA}"/>
                    </a:ext>
                  </a:extLst>
                </p14:cNvPr>
                <p14:cNvContentPartPr/>
                <p14:nvPr/>
              </p14:nvContentPartPr>
              <p14:xfrm>
                <a:off x="8726136" y="3830007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8BBF4E-3D94-AD4D-BE85-A14864CD0C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63496" y="37673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D95C9A-4D2C-A546-B983-8F19F0087987}"/>
                    </a:ext>
                  </a:extLst>
                </p14:cNvPr>
                <p14:cNvContentPartPr/>
                <p14:nvPr/>
              </p14:nvContentPartPr>
              <p14:xfrm>
                <a:off x="8929176" y="3889407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D95C9A-4D2C-A546-B983-8F19F008798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66176" y="38264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CBCDDD9-F419-5544-B48A-9CBE9905C425}"/>
                  </a:ext>
                </a:extLst>
              </p14:cNvPr>
              <p14:cNvContentPartPr/>
              <p14:nvPr/>
            </p14:nvContentPartPr>
            <p14:xfrm>
              <a:off x="9218256" y="3954207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CBCDDD9-F419-5544-B48A-9CBE9905C4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55616" y="38912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7D868D-D9DE-FF44-8AD9-58E77FEA1EA9}"/>
                  </a:ext>
                </a:extLst>
              </p14:cNvPr>
              <p14:cNvContentPartPr/>
              <p14:nvPr/>
            </p14:nvContentPartPr>
            <p14:xfrm>
              <a:off x="9364056" y="3821367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7D868D-D9DE-FF44-8AD9-58E77FEA1E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01056" y="375836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5D2F925-2E3E-8444-A358-A51845D615C7}"/>
              </a:ext>
            </a:extLst>
          </p:cNvPr>
          <p:cNvGrpSpPr/>
          <p:nvPr/>
        </p:nvGrpSpPr>
        <p:grpSpPr>
          <a:xfrm>
            <a:off x="9686616" y="3890127"/>
            <a:ext cx="229680" cy="113040"/>
            <a:chOff x="9686616" y="3890127"/>
            <a:chExt cx="22968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001A0E-E650-C04C-B694-65EF8E6DE191}"/>
                    </a:ext>
                  </a:extLst>
                </p14:cNvPr>
                <p14:cNvContentPartPr/>
                <p14:nvPr/>
              </p14:nvContentPartPr>
              <p14:xfrm>
                <a:off x="9686616" y="3890127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001A0E-E650-C04C-B694-65EF8E6DE1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23616" y="38274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63DEB7-C77D-0649-9D96-7D4A837F23D2}"/>
                    </a:ext>
                  </a:extLst>
                </p14:cNvPr>
                <p14:cNvContentPartPr/>
                <p14:nvPr/>
              </p14:nvContentPartPr>
              <p14:xfrm>
                <a:off x="9915936" y="4002807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63DEB7-C77D-0649-9D96-7D4A837F23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53296" y="39398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620F367-07CF-E148-89D1-D87D063A7F7C}"/>
                  </a:ext>
                </a:extLst>
              </p14:cNvPr>
              <p14:cNvContentPartPr/>
              <p14:nvPr/>
            </p14:nvContentPartPr>
            <p14:xfrm>
              <a:off x="10455936" y="3831447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620F367-07CF-E148-89D1-D87D063A7F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2936" y="37688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4473322-A3C6-2D46-9025-1442ABB24673}"/>
                  </a:ext>
                </a:extLst>
              </p14:cNvPr>
              <p14:cNvContentPartPr/>
              <p14:nvPr/>
            </p14:nvContentPartPr>
            <p14:xfrm>
              <a:off x="10856976" y="3857727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4473322-A3C6-2D46-9025-1442ABB246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94336" y="37950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05ACA9D-0677-AE42-ADB4-A2194A8F526F}"/>
                  </a:ext>
                </a:extLst>
              </p14:cNvPr>
              <p14:cNvContentPartPr/>
              <p14:nvPr/>
            </p14:nvContentPartPr>
            <p14:xfrm>
              <a:off x="11310576" y="4102527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05ACA9D-0677-AE42-ADB4-A2194A8F52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7576" y="40398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E83ADC-2BDC-9746-8BF0-FDA76EBA227F}"/>
                  </a:ext>
                </a:extLst>
              </p14:cNvPr>
              <p14:cNvContentPartPr/>
              <p14:nvPr/>
            </p14:nvContentPartPr>
            <p14:xfrm>
              <a:off x="3676416" y="3381807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E83ADC-2BDC-9746-8BF0-FDA76EBA22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3416" y="33191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CB5E1E-A392-FB43-BD17-270A3FDDB152}"/>
                  </a:ext>
                </a:extLst>
              </p14:cNvPr>
              <p14:cNvContentPartPr/>
              <p14:nvPr/>
            </p14:nvContentPartPr>
            <p14:xfrm>
              <a:off x="2927976" y="3310527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CB5E1E-A392-FB43-BD17-270A3FDDB1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4976" y="32475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6FFC945-D5F8-C84E-BCC8-CC2B3B5A03FF}"/>
                  </a:ext>
                </a:extLst>
              </p14:cNvPr>
              <p14:cNvContentPartPr/>
              <p14:nvPr/>
            </p14:nvContentPartPr>
            <p14:xfrm>
              <a:off x="2619456" y="3300087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6FFC945-D5F8-C84E-BCC8-CC2B3B5A03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6456" y="32370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6F1A58-7346-9347-8C6B-F636B6EEB500}"/>
                  </a:ext>
                </a:extLst>
              </p14:cNvPr>
              <p14:cNvContentPartPr/>
              <p14:nvPr/>
            </p14:nvContentPartPr>
            <p14:xfrm>
              <a:off x="2215536" y="3311247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6F1A58-7346-9347-8C6B-F636B6EEB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2536" y="324824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E173C62-1F1C-F448-BC3A-C65882FC0877}"/>
              </a:ext>
            </a:extLst>
          </p:cNvPr>
          <p:cNvGrpSpPr/>
          <p:nvPr/>
        </p:nvGrpSpPr>
        <p:grpSpPr>
          <a:xfrm>
            <a:off x="1326336" y="3246807"/>
            <a:ext cx="189000" cy="60840"/>
            <a:chOff x="1326336" y="3246807"/>
            <a:chExt cx="189000" cy="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57A6C6-9F0B-EB48-AD25-990D7A51A1B1}"/>
                    </a:ext>
                  </a:extLst>
                </p14:cNvPr>
                <p14:cNvContentPartPr/>
                <p14:nvPr/>
              </p14:nvContentPartPr>
              <p14:xfrm>
                <a:off x="1438296" y="3307287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57A6C6-9F0B-EB48-AD25-990D7A51A1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75296" y="32442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EAB8A0-3AD9-8349-9E90-7FB8D95598DF}"/>
                    </a:ext>
                  </a:extLst>
                </p14:cNvPr>
                <p14:cNvContentPartPr/>
                <p14:nvPr/>
              </p14:nvContentPartPr>
              <p14:xfrm>
                <a:off x="1326336" y="3266607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EAB8A0-3AD9-8349-9E90-7FB8D95598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63336" y="32039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C502AF-CFC8-BC49-A6B5-930B380715B8}"/>
                    </a:ext>
                  </a:extLst>
                </p14:cNvPr>
                <p14:cNvContentPartPr/>
                <p14:nvPr/>
              </p14:nvContentPartPr>
              <p14:xfrm>
                <a:off x="1514976" y="3246807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C502AF-CFC8-BC49-A6B5-930B380715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1976" y="318380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5F97922-9BC7-4E44-AFE1-DF86B9E2D44A}"/>
                  </a:ext>
                </a:extLst>
              </p14:cNvPr>
              <p14:cNvContentPartPr/>
              <p14:nvPr/>
            </p14:nvContentPartPr>
            <p14:xfrm>
              <a:off x="3254136" y="3296127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5F97922-9BC7-4E44-AFE1-DF86B9E2D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1496" y="32331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1FA347-3EAD-094A-897B-2B48A139A3DF}"/>
                  </a:ext>
                </a:extLst>
              </p14:cNvPr>
              <p14:cNvContentPartPr/>
              <p14:nvPr/>
            </p14:nvContentPartPr>
            <p14:xfrm>
              <a:off x="3700896" y="3316647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1FA347-3EAD-094A-897B-2B48A139A3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7896" y="32540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12640F0-BCCF-774D-80CC-3F440916D75D}"/>
                  </a:ext>
                </a:extLst>
              </p14:cNvPr>
              <p14:cNvContentPartPr/>
              <p14:nvPr/>
            </p14:nvContentPartPr>
            <p14:xfrm>
              <a:off x="4111296" y="3374247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12640F0-BCCF-774D-80CC-3F440916D7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8296" y="331160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060A60F-3D60-564E-A774-0A9D46DD529F}"/>
              </a:ext>
            </a:extLst>
          </p:cNvPr>
          <p:cNvGrpSpPr/>
          <p:nvPr/>
        </p:nvGrpSpPr>
        <p:grpSpPr>
          <a:xfrm>
            <a:off x="4622856" y="3347247"/>
            <a:ext cx="62640" cy="28080"/>
            <a:chOff x="4622856" y="3347247"/>
            <a:chExt cx="62640" cy="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B3B8435-02B9-6C41-8ED0-F79C87AF2EEC}"/>
                    </a:ext>
                  </a:extLst>
                </p14:cNvPr>
                <p14:cNvContentPartPr/>
                <p14:nvPr/>
              </p14:nvContentPartPr>
              <p14:xfrm>
                <a:off x="4622856" y="3374967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B3B8435-02B9-6C41-8ED0-F79C87AF2E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60216" y="33119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88BADE-4CA9-1B4B-B169-466F512100C5}"/>
                    </a:ext>
                  </a:extLst>
                </p14:cNvPr>
                <p14:cNvContentPartPr/>
                <p14:nvPr/>
              </p14:nvContentPartPr>
              <p14:xfrm>
                <a:off x="4685136" y="3347247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88BADE-4CA9-1B4B-B169-466F512100C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2496" y="328424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989067D-101E-DC44-88DC-1B306AAE3D9D}"/>
                  </a:ext>
                </a:extLst>
              </p14:cNvPr>
              <p14:cNvContentPartPr/>
              <p14:nvPr/>
            </p14:nvContentPartPr>
            <p14:xfrm>
              <a:off x="5105256" y="3448407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989067D-101E-DC44-88DC-1B306AAE3D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2616" y="3385767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223D5D78-8C0B-C54D-A2FA-77EE1ACEAD2F}"/>
              </a:ext>
            </a:extLst>
          </p:cNvPr>
          <p:cNvSpPr/>
          <p:nvPr/>
        </p:nvSpPr>
        <p:spPr>
          <a:xfrm>
            <a:off x="7560520" y="6328368"/>
            <a:ext cx="4387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</a:t>
            </a:r>
            <a:r>
              <a:rPr lang="en-US" sz="1400" dirty="0" err="1"/>
              <a:t>Dinas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</a:t>
            </a:r>
            <a:r>
              <a:rPr lang="en-US" sz="1400" dirty="0" err="1"/>
              <a:t>Provinsi</a:t>
            </a:r>
            <a:r>
              <a:rPr lang="en-US" sz="1400" dirty="0"/>
              <a:t> Sulawesi Selatan</a:t>
            </a:r>
          </a:p>
        </p:txBody>
      </p:sp>
    </p:spTree>
    <p:extLst>
      <p:ext uri="{BB962C8B-B14F-4D97-AF65-F5344CB8AC3E}">
        <p14:creationId xmlns:p14="http://schemas.microsoft.com/office/powerpoint/2010/main" val="247458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53;g780fd90b92_25_118">
            <a:extLst>
              <a:ext uri="{FF2B5EF4-FFF2-40B4-BE49-F238E27FC236}">
                <a16:creationId xmlns:a16="http://schemas.microsoft.com/office/drawing/2014/main" id="{9276C478-C764-4479-AAE4-2B662A015E5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11197084" y="279668"/>
            <a:ext cx="751176" cy="918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52;g780fd90b92_25_118">
            <a:extLst>
              <a:ext uri="{FF2B5EF4-FFF2-40B4-BE49-F238E27FC236}">
                <a16:creationId xmlns:a16="http://schemas.microsoft.com/office/drawing/2014/main" id="{C0B71B2F-5C6D-4FF7-81EB-32393F5E3511}"/>
              </a:ext>
            </a:extLst>
          </p:cNvPr>
          <p:cNvSpPr txBox="1">
            <a:spLocks/>
          </p:cNvSpPr>
          <p:nvPr/>
        </p:nvSpPr>
        <p:spPr>
          <a:xfrm>
            <a:off x="400421" y="279668"/>
            <a:ext cx="8726801" cy="12644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>
                <a:solidFill>
                  <a:srgbClr val="499C43"/>
                </a:solidFill>
                <a:latin typeface="Montserrat" pitchFamily="2" charset="77"/>
              </a:rPr>
              <a:t>Program </a:t>
            </a:r>
            <a:r>
              <a:rPr lang="en-US" sz="2400" b="1" dirty="0" err="1">
                <a:solidFill>
                  <a:srgbClr val="499C43"/>
                </a:solidFill>
                <a:latin typeface="Montserrat" pitchFamily="2" charset="77"/>
              </a:rPr>
              <a:t>Wisata</a:t>
            </a:r>
            <a:r>
              <a:rPr lang="en-US" sz="2400" b="1" dirty="0">
                <a:solidFill>
                  <a:srgbClr val="499C43"/>
                </a:solidFill>
                <a:latin typeface="Montserrat" pitchFamily="2" charset="77"/>
              </a:rPr>
              <a:t> COVID-19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Merupakan</a:t>
            </a:r>
            <a:r>
              <a:rPr lang="en-US" sz="2400" dirty="0">
                <a:solidFill>
                  <a:srgbClr val="499C43"/>
                </a:solidFill>
                <a:latin typeface="Montserrat" pitchFamily="2" charset="77"/>
              </a:rPr>
              <a:t> Program </a:t>
            </a: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pemberdayaan</a:t>
            </a:r>
            <a:endParaRPr 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7B8F0-1CCA-406F-9185-5361C67F0E18}"/>
              </a:ext>
            </a:extLst>
          </p:cNvPr>
          <p:cNvSpPr/>
          <p:nvPr/>
        </p:nvSpPr>
        <p:spPr>
          <a:xfrm>
            <a:off x="477916" y="1482445"/>
            <a:ext cx="1640901" cy="45719"/>
          </a:xfrm>
          <a:prstGeom prst="rect">
            <a:avLst/>
          </a:prstGeom>
          <a:solidFill>
            <a:srgbClr val="EBB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D33F1-6C00-4146-9509-9C0B2C740684}"/>
              </a:ext>
            </a:extLst>
          </p:cNvPr>
          <p:cNvSpPr txBox="1"/>
          <p:nvPr/>
        </p:nvSpPr>
        <p:spPr>
          <a:xfrm>
            <a:off x="400421" y="1786330"/>
            <a:ext cx="11791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Montserrat" panose="00000500000000000000" pitchFamily="50" charset="0"/>
              </a:rPr>
              <a:t>Peserta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setelah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menjadi</a:t>
            </a:r>
            <a:r>
              <a:rPr lang="en-US" sz="1600" dirty="0">
                <a:latin typeface="Montserrat" panose="00000500000000000000" pitchFamily="50" charset="0"/>
              </a:rPr>
              <a:t> alumni, </a:t>
            </a:r>
            <a:r>
              <a:rPr lang="en-US" sz="1600" dirty="0" err="1">
                <a:latin typeface="Montserrat" panose="00000500000000000000" pitchFamily="50" charset="0"/>
              </a:rPr>
              <a:t>menjadi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edukator</a:t>
            </a:r>
            <a:r>
              <a:rPr lang="en-US" sz="1600" dirty="0">
                <a:latin typeface="Montserrat" panose="00000500000000000000" pitchFamily="50" charset="0"/>
              </a:rPr>
              <a:t> di wilayah </a:t>
            </a:r>
            <a:r>
              <a:rPr lang="en-US" sz="1600" dirty="0" err="1">
                <a:latin typeface="Montserrat" panose="00000500000000000000" pitchFamily="50" charset="0"/>
              </a:rPr>
              <a:t>tempat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tinggal</a:t>
            </a:r>
            <a:r>
              <a:rPr lang="en-US" sz="1600" dirty="0">
                <a:latin typeface="Montserrat" panose="00000500000000000000" pitchFamily="50" charset="0"/>
              </a:rPr>
              <a:t> </a:t>
            </a:r>
            <a:r>
              <a:rPr lang="en-US" sz="1600" dirty="0" err="1">
                <a:latin typeface="Montserrat" panose="00000500000000000000" pitchFamily="50" charset="0"/>
              </a:rPr>
              <a:t>masing-masing</a:t>
            </a:r>
            <a:r>
              <a:rPr lang="en-US" sz="1600" dirty="0">
                <a:latin typeface="Montserrat" panose="00000500000000000000" pitchFamily="50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ACD212-F537-4C5D-8911-E6B312CCE259}"/>
              </a:ext>
            </a:extLst>
          </p:cNvPr>
          <p:cNvSpPr/>
          <p:nvPr/>
        </p:nvSpPr>
        <p:spPr>
          <a:xfrm>
            <a:off x="0" y="6686026"/>
            <a:ext cx="12192000" cy="171974"/>
          </a:xfrm>
          <a:prstGeom prst="rect">
            <a:avLst/>
          </a:prstGeom>
          <a:solidFill>
            <a:srgbClr val="479C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3220-64EB-4FF5-81A6-697132442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r="19382"/>
          <a:stretch/>
        </p:blipFill>
        <p:spPr>
          <a:xfrm>
            <a:off x="801746" y="2409733"/>
            <a:ext cx="5158335" cy="3868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145F7-8A98-49F5-9CB0-BEC0AD4E7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3"/>
          <a:stretch/>
        </p:blipFill>
        <p:spPr>
          <a:xfrm>
            <a:off x="6340975" y="2409735"/>
            <a:ext cx="5158335" cy="3868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EE2947-66D9-CD49-9C6D-389325599686}"/>
              </a:ext>
            </a:extLst>
          </p:cNvPr>
          <p:cNvSpPr/>
          <p:nvPr/>
        </p:nvSpPr>
        <p:spPr>
          <a:xfrm>
            <a:off x="7430411" y="6328367"/>
            <a:ext cx="4387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</a:t>
            </a:r>
            <a:r>
              <a:rPr lang="en-US" sz="1400" dirty="0" err="1"/>
              <a:t>Dinas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</a:t>
            </a:r>
            <a:r>
              <a:rPr lang="en-US" sz="1400" dirty="0" err="1"/>
              <a:t>Provinsi</a:t>
            </a:r>
            <a:r>
              <a:rPr lang="en-US" sz="1400" dirty="0"/>
              <a:t> Sulawesi Selatan</a:t>
            </a:r>
          </a:p>
        </p:txBody>
      </p:sp>
    </p:spTree>
    <p:extLst>
      <p:ext uri="{BB962C8B-B14F-4D97-AF65-F5344CB8AC3E}">
        <p14:creationId xmlns:p14="http://schemas.microsoft.com/office/powerpoint/2010/main" val="216555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60980-DD6F-8847-A352-8D1F1BF8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72" y="2238612"/>
            <a:ext cx="5669222" cy="4251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22C512-B7C1-4F4E-9849-10104ED03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7" y="2329264"/>
            <a:ext cx="5898363" cy="41612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3E6C4A-A885-8F42-9D30-4A4D8C7868C2}"/>
              </a:ext>
            </a:extLst>
          </p:cNvPr>
          <p:cNvSpPr/>
          <p:nvPr/>
        </p:nvSpPr>
        <p:spPr>
          <a:xfrm>
            <a:off x="0" y="6686026"/>
            <a:ext cx="12192000" cy="171974"/>
          </a:xfrm>
          <a:prstGeom prst="rect">
            <a:avLst/>
          </a:prstGeom>
          <a:solidFill>
            <a:srgbClr val="479C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52;g780fd90b92_25_118">
            <a:extLst>
              <a:ext uri="{FF2B5EF4-FFF2-40B4-BE49-F238E27FC236}">
                <a16:creationId xmlns:a16="http://schemas.microsoft.com/office/drawing/2014/main" id="{27A6A8AE-D918-5445-885A-32BAAD9097E8}"/>
              </a:ext>
            </a:extLst>
          </p:cNvPr>
          <p:cNvSpPr txBox="1">
            <a:spLocks/>
          </p:cNvSpPr>
          <p:nvPr/>
        </p:nvSpPr>
        <p:spPr>
          <a:xfrm>
            <a:off x="400421" y="426627"/>
            <a:ext cx="8726801" cy="1023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Dokumentasi</a:t>
            </a:r>
            <a:endParaRPr lang="en-US" sz="6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1270A4-8C4E-E648-B520-3583B0FA288C}"/>
              </a:ext>
            </a:extLst>
          </p:cNvPr>
          <p:cNvSpPr/>
          <p:nvPr/>
        </p:nvSpPr>
        <p:spPr>
          <a:xfrm>
            <a:off x="482066" y="1270172"/>
            <a:ext cx="1640901" cy="45719"/>
          </a:xfrm>
          <a:prstGeom prst="rect">
            <a:avLst/>
          </a:prstGeom>
          <a:solidFill>
            <a:srgbClr val="EBB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29AE05-D055-F748-B53B-FFAD13D8FE59}"/>
                  </a:ext>
                </a:extLst>
              </p14:cNvPr>
              <p14:cNvContentPartPr/>
              <p14:nvPr/>
            </p14:nvContentPartPr>
            <p14:xfrm>
              <a:off x="9515976" y="3829287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29AE05-D055-F748-B53B-FFAD13D8FE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3336" y="37666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0B52E9-A376-EE48-8230-A3EE54893D8D}"/>
                  </a:ext>
                </a:extLst>
              </p14:cNvPr>
              <p14:cNvContentPartPr/>
              <p14:nvPr/>
            </p14:nvContentPartPr>
            <p14:xfrm>
              <a:off x="10018536" y="3811647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0B52E9-A376-EE48-8230-A3EE54893D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5896" y="37490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AE6B2F-8005-BE41-8C3C-3FB38619D224}"/>
                  </a:ext>
                </a:extLst>
              </p14:cNvPr>
              <p14:cNvContentPartPr/>
              <p14:nvPr/>
            </p14:nvContentPartPr>
            <p14:xfrm>
              <a:off x="10810176" y="3875007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AE6B2F-8005-BE41-8C3C-3FB38619D2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7176" y="38123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27B7C7-4ED8-0F49-ACAA-4586612989D8}"/>
                  </a:ext>
                </a:extLst>
              </p14:cNvPr>
              <p14:cNvContentPartPr/>
              <p14:nvPr/>
            </p14:nvContentPartPr>
            <p14:xfrm>
              <a:off x="7676016" y="374684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27B7C7-4ED8-0F49-ACAA-4586612989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3016" y="36838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7D710A-81B8-1D44-BFDA-615BD8A21A54}"/>
                  </a:ext>
                </a:extLst>
              </p14:cNvPr>
              <p14:cNvContentPartPr/>
              <p14:nvPr/>
            </p14:nvContentPartPr>
            <p14:xfrm>
              <a:off x="8369016" y="371192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7D710A-81B8-1D44-BFDA-615BD8A21A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6376" y="36492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193725-C765-C145-8FE6-90037E3EEC04}"/>
                  </a:ext>
                </a:extLst>
              </p14:cNvPr>
              <p14:cNvContentPartPr/>
              <p14:nvPr/>
            </p14:nvContentPartPr>
            <p14:xfrm>
              <a:off x="9306816" y="378608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193725-C765-C145-8FE6-90037E3EEC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44176" y="37234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2A7E00-71BB-4449-AE51-81AD29401DD9}"/>
                  </a:ext>
                </a:extLst>
              </p14:cNvPr>
              <p14:cNvContentPartPr/>
              <p14:nvPr/>
            </p14:nvContentPartPr>
            <p14:xfrm>
              <a:off x="11081256" y="3842967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2A7E00-71BB-4449-AE51-81AD29401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8616" y="37803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292615-30B9-BC41-A38D-6F91EDC4D488}"/>
                  </a:ext>
                </a:extLst>
              </p14:cNvPr>
              <p14:cNvContentPartPr/>
              <p14:nvPr/>
            </p14:nvContentPartPr>
            <p14:xfrm>
              <a:off x="6331416" y="3616887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292615-30B9-BC41-A38D-6F91EDC4D4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8776" y="35542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E65CF3-C737-424F-ACC0-92BC58DED155}"/>
                  </a:ext>
                </a:extLst>
              </p14:cNvPr>
              <p14:cNvContentPartPr/>
              <p14:nvPr/>
            </p14:nvContentPartPr>
            <p14:xfrm>
              <a:off x="3643296" y="4427967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E65CF3-C737-424F-ACC0-92BC58DED1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0656" y="43653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5C90CB-910C-DB4D-9BF3-D59BFC917225}"/>
                  </a:ext>
                </a:extLst>
              </p14:cNvPr>
              <p14:cNvContentPartPr/>
              <p14:nvPr/>
            </p14:nvContentPartPr>
            <p14:xfrm>
              <a:off x="3177816" y="415760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5C90CB-910C-DB4D-9BF3-D59BFC9172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5176" y="40949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F2AFFC-4CB1-D446-90F6-ECF200FD9D09}"/>
                  </a:ext>
                </a:extLst>
              </p14:cNvPr>
              <p14:cNvContentPartPr/>
              <p14:nvPr/>
            </p14:nvContentPartPr>
            <p14:xfrm>
              <a:off x="3262056" y="399164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F2AFFC-4CB1-D446-90F6-ECF200FD9D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9056" y="39286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316CC54-E744-914E-8194-08D1EB67D860}"/>
                  </a:ext>
                </a:extLst>
              </p14:cNvPr>
              <p14:cNvContentPartPr/>
              <p14:nvPr/>
            </p14:nvContentPartPr>
            <p14:xfrm>
              <a:off x="3524136" y="3275607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316CC54-E744-914E-8194-08D1EB67D8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1496" y="32129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A2E4B34-60DC-8940-B86D-97A646EBF3AF}"/>
                  </a:ext>
                </a:extLst>
              </p14:cNvPr>
              <p14:cNvContentPartPr/>
              <p14:nvPr/>
            </p14:nvContentPartPr>
            <p14:xfrm>
              <a:off x="3111936" y="3423207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A2E4B34-60DC-8940-B86D-97A646EBF3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8936" y="33605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068A789-5D89-214E-84A2-E5452CE0BF68}"/>
                  </a:ext>
                </a:extLst>
              </p14:cNvPr>
              <p14:cNvContentPartPr/>
              <p14:nvPr/>
            </p14:nvContentPartPr>
            <p14:xfrm>
              <a:off x="2562576" y="3743607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068A789-5D89-214E-84A2-E5452CE0BF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9936" y="36806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99C3B3C-8DE7-3B45-9A6F-0B32EFB42F62}"/>
                  </a:ext>
                </a:extLst>
              </p14:cNvPr>
              <p14:cNvContentPartPr/>
              <p14:nvPr/>
            </p14:nvContentPartPr>
            <p14:xfrm>
              <a:off x="2306616" y="3895167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99C3B3C-8DE7-3B45-9A6F-0B32EFB42F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3976" y="383216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05A2A87-C497-1E47-9643-01CB9B30BDBD}"/>
              </a:ext>
            </a:extLst>
          </p:cNvPr>
          <p:cNvGrpSpPr/>
          <p:nvPr/>
        </p:nvGrpSpPr>
        <p:grpSpPr>
          <a:xfrm>
            <a:off x="1753296" y="3697527"/>
            <a:ext cx="214560" cy="86400"/>
            <a:chOff x="1753296" y="3697527"/>
            <a:chExt cx="21456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270C2D-A795-8741-A7A9-A2ECCC9901E2}"/>
                    </a:ext>
                  </a:extLst>
                </p14:cNvPr>
                <p14:cNvContentPartPr/>
                <p14:nvPr/>
              </p14:nvContentPartPr>
              <p14:xfrm>
                <a:off x="1967496" y="3697527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270C2D-A795-8741-A7A9-A2ECCC9901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4856" y="363488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BB5FF4-2696-1A41-99D5-12EF052E7390}"/>
                    </a:ext>
                  </a:extLst>
                </p14:cNvPr>
                <p14:cNvContentPartPr/>
                <p14:nvPr/>
              </p14:nvContentPartPr>
              <p14:xfrm>
                <a:off x="1753296" y="3783567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BB5FF4-2696-1A41-99D5-12EF052E73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0296" y="37209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1E1C51-C586-5945-9A83-6A19C3FC0DDF}"/>
                  </a:ext>
                </a:extLst>
              </p14:cNvPr>
              <p14:cNvContentPartPr/>
              <p14:nvPr/>
            </p14:nvContentPartPr>
            <p14:xfrm>
              <a:off x="2232456" y="4686807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1E1C51-C586-5945-9A83-6A19C3FC0D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456" y="46238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E34DB1-D2DA-1140-8AAC-9594506A4E4B}"/>
                  </a:ext>
                </a:extLst>
              </p14:cNvPr>
              <p14:cNvContentPartPr/>
              <p14:nvPr/>
            </p14:nvContentPartPr>
            <p14:xfrm>
              <a:off x="2776056" y="4568727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E34DB1-D2DA-1140-8AAC-9594506A4E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3416" y="45060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BC7A6DC-556B-B844-AF5D-ECA6E7AE9848}"/>
                  </a:ext>
                </a:extLst>
              </p14:cNvPr>
              <p14:cNvContentPartPr/>
              <p14:nvPr/>
            </p14:nvContentPartPr>
            <p14:xfrm>
              <a:off x="2513616" y="4349847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BC7A6DC-556B-B844-AF5D-ECA6E7AE98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0976" y="42872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2B8E93-3880-5547-80E1-A7DFD35DCF44}"/>
                  </a:ext>
                </a:extLst>
              </p14:cNvPr>
              <p14:cNvContentPartPr/>
              <p14:nvPr/>
            </p14:nvContentPartPr>
            <p14:xfrm>
              <a:off x="2474376" y="5090727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2B8E93-3880-5547-80E1-A7DFD35DCF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1736" y="50280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7D94BC3-ABEC-B543-880B-15408E6923A2}"/>
                  </a:ext>
                </a:extLst>
              </p14:cNvPr>
              <p14:cNvContentPartPr/>
              <p14:nvPr/>
            </p14:nvContentPartPr>
            <p14:xfrm>
              <a:off x="4365096" y="4904607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7D94BC3-ABEC-B543-880B-15408E6923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2456" y="48416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B07D25-3783-7947-9198-0682C09926AE}"/>
                  </a:ext>
                </a:extLst>
              </p14:cNvPr>
              <p14:cNvContentPartPr/>
              <p14:nvPr/>
            </p14:nvContentPartPr>
            <p14:xfrm>
              <a:off x="3379776" y="4618047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B07D25-3783-7947-9198-0682C0992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7136" y="45550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0B9EEE-1343-D745-879B-2AAFB96E059F}"/>
                  </a:ext>
                </a:extLst>
              </p14:cNvPr>
              <p14:cNvContentPartPr/>
              <p14:nvPr/>
            </p14:nvContentPartPr>
            <p14:xfrm>
              <a:off x="3098616" y="3663327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0B9EEE-1343-D745-879B-2AAFB96E05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5976" y="3600687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9A5C76-AD92-E54E-B9CB-C60A76AD843A}"/>
              </a:ext>
            </a:extLst>
          </p:cNvPr>
          <p:cNvSpPr/>
          <p:nvPr/>
        </p:nvSpPr>
        <p:spPr>
          <a:xfrm>
            <a:off x="0" y="6686026"/>
            <a:ext cx="12192000" cy="171974"/>
          </a:xfrm>
          <a:prstGeom prst="rect">
            <a:avLst/>
          </a:prstGeom>
          <a:solidFill>
            <a:srgbClr val="479C4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09EFB-745B-E04E-8BE1-A4088C17BFA2}"/>
              </a:ext>
            </a:extLst>
          </p:cNvPr>
          <p:cNvSpPr/>
          <p:nvPr/>
        </p:nvSpPr>
        <p:spPr>
          <a:xfrm>
            <a:off x="482066" y="1270172"/>
            <a:ext cx="1640901" cy="45719"/>
          </a:xfrm>
          <a:prstGeom prst="rect">
            <a:avLst/>
          </a:prstGeom>
          <a:solidFill>
            <a:srgbClr val="EBB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52;g780fd90b92_25_118">
            <a:extLst>
              <a:ext uri="{FF2B5EF4-FFF2-40B4-BE49-F238E27FC236}">
                <a16:creationId xmlns:a16="http://schemas.microsoft.com/office/drawing/2014/main" id="{6CCFBBE8-A466-D24B-B41A-BECA20AA288C}"/>
              </a:ext>
            </a:extLst>
          </p:cNvPr>
          <p:cNvSpPr txBox="1">
            <a:spLocks/>
          </p:cNvSpPr>
          <p:nvPr/>
        </p:nvSpPr>
        <p:spPr>
          <a:xfrm>
            <a:off x="400421" y="426627"/>
            <a:ext cx="8726801" cy="1023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479C43"/>
              </a:buClr>
              <a:buSzPts val="2000"/>
              <a:buFont typeface="Montserrat"/>
              <a:buNone/>
            </a:pPr>
            <a:r>
              <a:rPr lang="en-US" sz="2400" dirty="0" err="1">
                <a:solidFill>
                  <a:srgbClr val="499C43"/>
                </a:solidFill>
                <a:latin typeface="Montserrat" pitchFamily="2" charset="77"/>
              </a:rPr>
              <a:t>Dokumentasi</a:t>
            </a:r>
            <a:endParaRPr lang="en-US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3094A-26DA-1A44-90D7-BF4716517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1" y="1816840"/>
            <a:ext cx="5442859" cy="4082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8A1A2-E7FA-934E-B7B0-CBADDC59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6" y="102052"/>
            <a:ext cx="4865915" cy="3310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10032E-E070-724E-87AA-BBA9F8FF6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80" y="3257026"/>
            <a:ext cx="4865915" cy="342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356DB2-731F-9A4D-9BDD-9D251D92A7C8}"/>
                  </a:ext>
                </a:extLst>
              </p14:cNvPr>
              <p14:cNvContentPartPr/>
              <p14:nvPr/>
            </p14:nvContentPartPr>
            <p14:xfrm>
              <a:off x="6950976" y="4992447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356DB2-731F-9A4D-9BDD-9D251D92A7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7976" y="49298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70D900-6511-374F-8DA7-0D59FDE74650}"/>
                  </a:ext>
                </a:extLst>
              </p14:cNvPr>
              <p14:cNvContentPartPr/>
              <p14:nvPr/>
            </p14:nvContentPartPr>
            <p14:xfrm>
              <a:off x="7984176" y="504356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70D900-6511-374F-8DA7-0D59FDE746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1536" y="49805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5A6203-BD9B-DF4E-A598-BCF4991619FF}"/>
                  </a:ext>
                </a:extLst>
              </p14:cNvPr>
              <p14:cNvContentPartPr/>
              <p14:nvPr/>
            </p14:nvContentPartPr>
            <p14:xfrm>
              <a:off x="8696616" y="5443167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5A6203-BD9B-DF4E-A598-BCF4991619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3616" y="53801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CD210B-60C4-4B40-9512-EBAB7987EA2B}"/>
                  </a:ext>
                </a:extLst>
              </p14:cNvPr>
              <p14:cNvContentPartPr/>
              <p14:nvPr/>
            </p14:nvContentPartPr>
            <p14:xfrm>
              <a:off x="9065256" y="4953927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CD210B-60C4-4B40-9512-EBAB7987EA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2616" y="48912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A60B2D3-A5BC-0041-BBE5-BAEF3BB45320}"/>
                  </a:ext>
                </a:extLst>
              </p14:cNvPr>
              <p14:cNvContentPartPr/>
              <p14:nvPr/>
            </p14:nvContentPartPr>
            <p14:xfrm>
              <a:off x="7559016" y="493376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A60B2D3-A5BC-0041-BBE5-BAEF3BB453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6016" y="48707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0DDD63E-3B94-204F-8239-CDFB5E5E9B6C}"/>
                  </a:ext>
                </a:extLst>
              </p14:cNvPr>
              <p14:cNvContentPartPr/>
              <p14:nvPr/>
            </p14:nvContentPartPr>
            <p14:xfrm>
              <a:off x="9517776" y="561524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0DDD63E-3B94-204F-8239-CDFB5E5E9B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4776" y="55522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FF0748-2996-A94E-B710-59A038E5425F}"/>
                  </a:ext>
                </a:extLst>
              </p14:cNvPr>
              <p14:cNvContentPartPr/>
              <p14:nvPr/>
            </p14:nvContentPartPr>
            <p14:xfrm>
              <a:off x="9460536" y="5592567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FF0748-2996-A94E-B710-59A038E542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7896" y="5529927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8756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253</Words>
  <Application>Microsoft Macintosh PowerPoint</Application>
  <PresentationFormat>Widescreen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Apple Chancery</vt:lpstr>
      <vt:lpstr>Arial</vt:lpstr>
      <vt:lpstr>Calibri</vt:lpstr>
      <vt:lpstr>Georgia</vt:lpstr>
      <vt:lpstr>Montserrat</vt:lpstr>
      <vt:lpstr>Montserrat Light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wishnu wardhana</cp:lastModifiedBy>
  <cp:revision>93</cp:revision>
  <dcterms:created xsi:type="dcterms:W3CDTF">2020-01-20T05:08:25Z</dcterms:created>
  <dcterms:modified xsi:type="dcterms:W3CDTF">2020-06-10T13:54:54Z</dcterms:modified>
</cp:coreProperties>
</file>