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74" r:id="rId4"/>
    <p:sldId id="277" r:id="rId5"/>
    <p:sldId id="265" r:id="rId6"/>
    <p:sldId id="266" r:id="rId7"/>
    <p:sldId id="261" r:id="rId8"/>
    <p:sldId id="262" r:id="rId9"/>
    <p:sldId id="263" r:id="rId10"/>
    <p:sldId id="27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65566-C2B9-480A-9AE5-612F997FE8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841948-F993-41D7-9FD8-43BE665BF1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B6FF0C-B06E-449C-88DF-92268842C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298E0-7080-46C3-8C84-B582B746283F}" type="datetimeFigureOut">
              <a:rPr lang="en-ID" smtClean="0"/>
              <a:t>04/08/2020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9D01C1-F999-4851-BBA3-858626872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1790F9-EFE8-4079-8BE3-0B48CA8A7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F86B-D0D0-408D-B406-B9092031FE9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24408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2D3D5-1637-4EAF-84C9-8D84CA70D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8E12AD-599F-4275-9A34-EC8ED2DC26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7EC01F-C0C2-4A69-A80E-49FAA75EC5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298E0-7080-46C3-8C84-B582B746283F}" type="datetimeFigureOut">
              <a:rPr lang="en-ID" smtClean="0"/>
              <a:t>04/08/2020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D7A910-8BC8-4A56-A1FF-AE29C57BC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931ECB-F5CA-4C8F-B4E2-2BAC2DB5C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F86B-D0D0-408D-B406-B9092031FE9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892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20B8A3D-5E75-45DD-9DC9-601B4D6F0E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C7C48A-96F7-41B4-AA08-03095AEDE6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C82A69-E7FE-47EC-ACFC-94BAA732D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298E0-7080-46C3-8C84-B582B746283F}" type="datetimeFigureOut">
              <a:rPr lang="en-ID" smtClean="0"/>
              <a:t>04/08/2020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A9BC2C-F0E5-472F-B7BC-99936F356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B9332B-2C5B-407B-8470-44A5B00A9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F86B-D0D0-408D-B406-B9092031FE9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88795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46B05-5AEC-4DDC-A4C0-BD6E75507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9C5D46-8BE4-4A4A-92C7-454378009F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076EF5-F9A1-422B-BF44-FD494942E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298E0-7080-46C3-8C84-B582B746283F}" type="datetimeFigureOut">
              <a:rPr lang="en-ID" smtClean="0"/>
              <a:t>04/08/2020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E76DD0-F9DE-473D-834C-C333D24C2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EA9693-E6BC-4255-8ABE-0C41D3182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F86B-D0D0-408D-B406-B9092031FE9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7215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74A69E-687C-41E2-84A6-473E4C133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95900F-100A-41A5-B7DA-98E8385D49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E719EF-D685-4A75-8528-27F044A61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298E0-7080-46C3-8C84-B582B746283F}" type="datetimeFigureOut">
              <a:rPr lang="en-ID" smtClean="0"/>
              <a:t>04/08/2020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DA8395-30AB-4B56-9FCC-0E572EAE7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2997CD-EA17-4D4C-8AD4-ED4915FEC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F86B-D0D0-408D-B406-B9092031FE9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33121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B2DF3-CF62-42C5-9DBA-9238961CD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263D5-344E-41F9-86C8-BF34492AF3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7A8B1E-D1AC-4CCE-A4AD-C09DAAD0E4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2DBF56-1E34-4B5B-BBB0-B37A035D1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298E0-7080-46C3-8C84-B582B746283F}" type="datetimeFigureOut">
              <a:rPr lang="en-ID" smtClean="0"/>
              <a:t>04/08/2020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5BD797-E448-45A5-96F0-BF6CC81D9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6F2DAB-7CDD-4163-9FBF-21CE038EE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F86B-D0D0-408D-B406-B9092031FE9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75539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354B3-96E2-4E25-B743-8EF8BA3BA9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7DF835-572E-4F2B-B8C4-A4B29A2062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4C5433-C5CB-40FA-B402-796576DBED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156CA3-AC89-4801-9E0A-B73609DFC0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59838D8-E658-43E9-A301-A8B6221328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FE6E76-3C88-4BFC-90A2-B57320663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298E0-7080-46C3-8C84-B582B746283F}" type="datetimeFigureOut">
              <a:rPr lang="en-ID" smtClean="0"/>
              <a:t>04/08/2020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2C74E1E-BE26-48A6-BB45-C7A51908B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8C4E8A-9E95-442F-AA9A-364A7C015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F86B-D0D0-408D-B406-B9092031FE9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57249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EAA20-B3E4-4A39-898E-A705AE027F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63105F-A759-4364-9D4F-CD10B6387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298E0-7080-46C3-8C84-B582B746283F}" type="datetimeFigureOut">
              <a:rPr lang="en-ID" smtClean="0"/>
              <a:t>04/08/2020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6BAC68-F88F-4F95-9AB7-D3C41719A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EBC8C8-66F3-45C1-A4CB-5B771D0FF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F86B-D0D0-408D-B406-B9092031FE9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00066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D040C6-FE86-4D34-8B37-1B08E2270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298E0-7080-46C3-8C84-B582B746283F}" type="datetimeFigureOut">
              <a:rPr lang="en-ID" smtClean="0"/>
              <a:t>04/08/2020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1E59453-E008-477A-B0C4-AA81EAED3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268592-966C-4EEB-941B-A0B116C65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F86B-D0D0-408D-B406-B9092031FE9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4863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EB69B-7AA0-4830-BE8B-924DFBA0F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0451A4-4CB5-4EBE-B43F-04813262A6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97F1C1-CE78-4ADF-8731-9FBC107609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18D582-2B79-41F5-B531-9618B8307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298E0-7080-46C3-8C84-B582B746283F}" type="datetimeFigureOut">
              <a:rPr lang="en-ID" smtClean="0"/>
              <a:t>04/08/2020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BD087A-68A2-4591-B69F-1C38D0430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33B357-F9AD-4D6C-9144-6F0C6F4C3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F86B-D0D0-408D-B406-B9092031FE9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42884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A2A33F-76DA-496C-8E25-B15BB2015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B1EF45-D2F2-43C6-9B61-B7E01203ED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C61EFE-6235-47F5-ADA6-56F3B47C86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3678EC-A4DD-4E80-B81F-DA9FE0ADE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298E0-7080-46C3-8C84-B582B746283F}" type="datetimeFigureOut">
              <a:rPr lang="en-ID" smtClean="0"/>
              <a:t>04/08/2020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5CAACF-C848-40FF-A6E7-661BDEF2F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21C488-99CA-4F59-8A21-04A91D15B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F86B-D0D0-408D-B406-B9092031FE9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82499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800E1D-76E2-4733-AB71-63A129CB8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8927A5-9AE1-4922-8F0D-D8C1BB31CA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5B165E-1C79-4577-B21D-923776D16F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298E0-7080-46C3-8C84-B582B746283F}" type="datetimeFigureOut">
              <a:rPr lang="en-ID" smtClean="0"/>
              <a:t>04/08/2020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9FE244-4D9D-43A1-B081-1B9CEE8E75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946ECF-E30D-42DF-8F51-7945B60C97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D4F86B-D0D0-408D-B406-B9092031FE9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52054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2.jpeg"/><Relationship Id="rId7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10.jpeg"/><Relationship Id="rId4" Type="http://schemas.openxmlformats.org/officeDocument/2006/relationships/image" Target="../media/image3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D84DF91F-C239-431E-9733-9AA45CCA169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265"/>
          <a:stretch/>
        </p:blipFill>
        <p:spPr>
          <a:xfrm>
            <a:off x="0" y="-1"/>
            <a:ext cx="4820370" cy="84207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3C9D1B9-6CD6-46C2-A30B-D3E0AC89F51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9243" y="-2"/>
            <a:ext cx="842078" cy="84207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ABAC0D7-1ACC-4562-9AB6-375A418579E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7654" y="0"/>
            <a:ext cx="1122771" cy="842079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5140443-20CC-4B3E-B9C3-C99025FF3548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70" t="18821" r="11804" b="17754"/>
          <a:stretch/>
        </p:blipFill>
        <p:spPr>
          <a:xfrm>
            <a:off x="9521522" y="0"/>
            <a:ext cx="2670478" cy="842079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EB7D3A90-EA6D-4E73-B560-0134E91D81E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8464" y="-1"/>
            <a:ext cx="2672685" cy="842077"/>
          </a:xfrm>
          <a:prstGeom prst="rect">
            <a:avLst/>
          </a:prstGeom>
        </p:spPr>
      </p:pic>
      <p:sp>
        <p:nvSpPr>
          <p:cNvPr id="20" name="Title 1">
            <a:extLst>
              <a:ext uri="{FF2B5EF4-FFF2-40B4-BE49-F238E27FC236}">
                <a16:creationId xmlns:a16="http://schemas.microsoft.com/office/drawing/2014/main" id="{F34A3DE2-6C00-485D-A30A-5713518EC0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34817" y="4063181"/>
            <a:ext cx="9144000" cy="1991574"/>
          </a:xfrm>
        </p:spPr>
        <p:txBody>
          <a:bodyPr>
            <a:noAutofit/>
          </a:bodyPr>
          <a:lstStyle/>
          <a:p>
            <a:br>
              <a:rPr lang="en-US" sz="3200" dirty="0">
                <a:latin typeface="Gill Sans MT" panose="020B0502020104020203" pitchFamily="34" charset="0"/>
              </a:rPr>
            </a:br>
            <a:endParaRPr lang="en-US" sz="3200" b="1" dirty="0">
              <a:latin typeface="Gill Sans MT" panose="020B0502020104020203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8EED1D9-8A62-498E-BE0E-D902D2CE33F1}"/>
              </a:ext>
            </a:extLst>
          </p:cNvPr>
          <p:cNvSpPr/>
          <p:nvPr/>
        </p:nvSpPr>
        <p:spPr>
          <a:xfrm flipV="1">
            <a:off x="1622225" y="3225789"/>
            <a:ext cx="9123452" cy="5531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F71EFC2-9AFC-44C0-AC13-AFCA875796E1}"/>
              </a:ext>
            </a:extLst>
          </p:cNvPr>
          <p:cNvSpPr/>
          <p:nvPr/>
        </p:nvSpPr>
        <p:spPr>
          <a:xfrm>
            <a:off x="1623935" y="3140682"/>
            <a:ext cx="9121742" cy="6335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F72EBC4E-33EC-4F9F-AE61-FC0A880284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8370" y="5432479"/>
            <a:ext cx="9144000" cy="1037788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Gill Sans MT" panose="020B0502020104020203" pitchFamily="34" charset="0"/>
              </a:rPr>
              <a:t>LMMS – LAST MILE MOBILE SOLUTION</a:t>
            </a:r>
            <a:br>
              <a:rPr lang="en-US" dirty="0">
                <a:latin typeface="Gill Sans MT" panose="020B0502020104020203" pitchFamily="34" charset="0"/>
              </a:rPr>
            </a:br>
            <a:r>
              <a:rPr lang="en-US" dirty="0">
                <a:latin typeface="Gill Sans MT" panose="020B0502020104020203" pitchFamily="34" charset="0"/>
              </a:rPr>
              <a:t>INOVASI UNTUK BANTUAN KEMANUSIAAN</a:t>
            </a:r>
          </a:p>
          <a:p>
            <a:pPr algn="l"/>
            <a:endParaRPr lang="en-US" dirty="0">
              <a:latin typeface="Gill Sans MT" panose="020B0502020104020203" pitchFamily="34" charset="0"/>
            </a:endParaRPr>
          </a:p>
          <a:p>
            <a:pPr algn="l"/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F8909B1D-B3C1-4433-9509-64084A2C23BF}"/>
              </a:ext>
            </a:extLst>
          </p:cNvPr>
          <p:cNvSpPr txBox="1">
            <a:spLocks/>
          </p:cNvSpPr>
          <p:nvPr/>
        </p:nvSpPr>
        <p:spPr>
          <a:xfrm>
            <a:off x="1504121" y="1454934"/>
            <a:ext cx="9144000" cy="199157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 err="1">
                <a:latin typeface="Gill Sans MT" panose="020B0502020104020203" pitchFamily="34" charset="0"/>
              </a:rPr>
              <a:t>Digitalisasi</a:t>
            </a:r>
            <a:r>
              <a:rPr lang="en-US" sz="3200" b="1" dirty="0">
                <a:latin typeface="Gill Sans MT" panose="020B0502020104020203" pitchFamily="34" charset="0"/>
              </a:rPr>
              <a:t> </a:t>
            </a:r>
            <a:r>
              <a:rPr lang="en-US" sz="3200" b="1" dirty="0" err="1">
                <a:latin typeface="Gill Sans MT" panose="020B0502020104020203" pitchFamily="34" charset="0"/>
              </a:rPr>
              <a:t>Pendataan</a:t>
            </a:r>
            <a:r>
              <a:rPr lang="en-US" sz="3200" b="1" dirty="0">
                <a:latin typeface="Gill Sans MT" panose="020B0502020104020203" pitchFamily="34" charset="0"/>
              </a:rPr>
              <a:t> </a:t>
            </a:r>
            <a:r>
              <a:rPr lang="en-US" sz="3200" b="1" dirty="0" err="1">
                <a:latin typeface="Gill Sans MT" panose="020B0502020104020203" pitchFamily="34" charset="0"/>
              </a:rPr>
              <a:t>Melalui</a:t>
            </a:r>
            <a:r>
              <a:rPr lang="en-US" sz="3200" b="1" dirty="0">
                <a:latin typeface="Gill Sans MT" panose="020B0502020104020203" pitchFamily="34" charset="0"/>
              </a:rPr>
              <a:t> Last Mile Mobile Solution</a:t>
            </a:r>
            <a:br>
              <a:rPr lang="en-US" sz="3200" dirty="0">
                <a:latin typeface="Gill Sans MT" panose="020B0502020104020203" pitchFamily="34" charset="0"/>
              </a:rPr>
            </a:br>
            <a:endParaRPr lang="en-US" sz="3200" b="1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4730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D84DF91F-C239-431E-9733-9AA45CCA169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265"/>
          <a:stretch/>
        </p:blipFill>
        <p:spPr>
          <a:xfrm>
            <a:off x="0" y="-1"/>
            <a:ext cx="4820370" cy="84207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3C9D1B9-6CD6-46C2-A30B-D3E0AC89F51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9243" y="-2"/>
            <a:ext cx="842078" cy="84207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ABAC0D7-1ACC-4562-9AB6-375A418579E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7654" y="0"/>
            <a:ext cx="1122771" cy="842079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5140443-20CC-4B3E-B9C3-C99025FF3548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70" t="18821" r="11804" b="17754"/>
          <a:stretch/>
        </p:blipFill>
        <p:spPr>
          <a:xfrm>
            <a:off x="9521522" y="0"/>
            <a:ext cx="2670478" cy="842079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EB7D3A90-EA6D-4E73-B560-0134E91D81E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8464" y="-1"/>
            <a:ext cx="2672685" cy="84207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2841CB9-523C-40E5-9537-3FE4B930BC2C}"/>
              </a:ext>
            </a:extLst>
          </p:cNvPr>
          <p:cNvSpPr/>
          <p:nvPr/>
        </p:nvSpPr>
        <p:spPr>
          <a:xfrm>
            <a:off x="219281" y="842076"/>
            <a:ext cx="25515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solidFill>
                  <a:srgbClr val="FF6600"/>
                </a:solidFill>
              </a:rPr>
              <a:t>Tampilan</a:t>
            </a:r>
            <a:r>
              <a:rPr lang="en-US" b="1" dirty="0">
                <a:solidFill>
                  <a:srgbClr val="FF6600"/>
                </a:solidFill>
              </a:rPr>
              <a:t> Website LMMS</a:t>
            </a:r>
            <a:endParaRPr lang="en-ID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CDD10F4-AA57-496B-AA1B-418E1489B2BC}"/>
              </a:ext>
            </a:extLst>
          </p:cNvPr>
          <p:cNvSpPr/>
          <p:nvPr/>
        </p:nvSpPr>
        <p:spPr>
          <a:xfrm>
            <a:off x="386078" y="1514193"/>
            <a:ext cx="11476407" cy="5234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1400" dirty="0">
              <a:latin typeface="Gill Sans MT" panose="020B0502020104020203" pitchFamily="34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14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611AE46-C24C-46BE-AA4C-57B886B59314}"/>
              </a:ext>
            </a:extLst>
          </p:cNvPr>
          <p:cNvSpPr txBox="1"/>
          <p:nvPr/>
        </p:nvSpPr>
        <p:spPr>
          <a:xfrm>
            <a:off x="3215979" y="6303559"/>
            <a:ext cx="59376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Gill Sans MT" panose="020B0502020104020203" pitchFamily="34" charset="0"/>
              </a:rPr>
              <a:t>LMMS Interface </a:t>
            </a:r>
            <a:r>
              <a:rPr lang="en-US" sz="1400" dirty="0" err="1">
                <a:latin typeface="Gill Sans MT" panose="020B0502020104020203" pitchFamily="34" charset="0"/>
              </a:rPr>
              <a:t>baik</a:t>
            </a:r>
            <a:r>
              <a:rPr lang="en-US" sz="1400" dirty="0">
                <a:latin typeface="Gill Sans MT" panose="020B0502020104020203" pitchFamily="34" charset="0"/>
              </a:rPr>
              <a:t> yang Master server Online </a:t>
            </a:r>
            <a:r>
              <a:rPr lang="en-US" sz="1400" dirty="0" err="1">
                <a:latin typeface="Gill Sans MT" panose="020B0502020104020203" pitchFamily="34" charset="0"/>
              </a:rPr>
              <a:t>atau</a:t>
            </a:r>
            <a:r>
              <a:rPr lang="en-US" sz="1400" dirty="0">
                <a:latin typeface="Gill Sans MT" panose="020B0502020104020203" pitchFamily="34" charset="0"/>
              </a:rPr>
              <a:t> Roaming server (</a:t>
            </a:r>
            <a:r>
              <a:rPr lang="en-US" sz="1400" dirty="0" err="1">
                <a:latin typeface="Gill Sans MT" panose="020B0502020104020203" pitchFamily="34" charset="0"/>
              </a:rPr>
              <a:t>Lokal</a:t>
            </a:r>
            <a:r>
              <a:rPr lang="en-US" sz="1400" dirty="0">
                <a:latin typeface="Gill Sans MT" panose="020B0502020104020203" pitchFamily="34" charset="0"/>
              </a:rPr>
              <a:t>, laptop </a:t>
            </a:r>
            <a:r>
              <a:rPr lang="en-US" sz="1400" dirty="0" err="1">
                <a:latin typeface="Gill Sans MT" panose="020B0502020104020203" pitchFamily="34" charset="0"/>
              </a:rPr>
              <a:t>sebagai</a:t>
            </a:r>
            <a:r>
              <a:rPr lang="en-US" sz="1400" dirty="0">
                <a:latin typeface="Gill Sans MT" panose="020B0502020104020203" pitchFamily="34" charset="0"/>
              </a:rPr>
              <a:t> server)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C88CC1E-4A38-4B03-BCB1-48B47F5E06A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03265" y="1210036"/>
            <a:ext cx="9763082" cy="501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1605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D84DF91F-C239-431E-9733-9AA45CCA169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265"/>
          <a:stretch/>
        </p:blipFill>
        <p:spPr>
          <a:xfrm>
            <a:off x="0" y="-1"/>
            <a:ext cx="4820370" cy="84207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3C9D1B9-6CD6-46C2-A30B-D3E0AC89F51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9243" y="-2"/>
            <a:ext cx="842078" cy="84207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ABAC0D7-1ACC-4562-9AB6-375A418579E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7654" y="0"/>
            <a:ext cx="1122771" cy="842079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5140443-20CC-4B3E-B9C3-C99025FF3548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70" t="18821" r="11804" b="17754"/>
          <a:stretch/>
        </p:blipFill>
        <p:spPr>
          <a:xfrm>
            <a:off x="9521522" y="0"/>
            <a:ext cx="2670478" cy="842079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EB7D3A90-EA6D-4E73-B560-0134E91D81E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8464" y="-1"/>
            <a:ext cx="2672685" cy="842077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6DDCDEE-8629-412A-8781-D91EA9FD299D}"/>
              </a:ext>
            </a:extLst>
          </p:cNvPr>
          <p:cNvSpPr txBox="1">
            <a:spLocks/>
          </p:cNvSpPr>
          <p:nvPr/>
        </p:nvSpPr>
        <p:spPr>
          <a:xfrm>
            <a:off x="195241" y="1212587"/>
            <a:ext cx="11600872" cy="52355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 err="1">
                <a:latin typeface="Gill Sans MT" panose="020B0502020104020203" pitchFamily="34" charset="0"/>
              </a:rPr>
              <a:t>Apa</a:t>
            </a:r>
            <a:r>
              <a:rPr lang="en-US" sz="3200" dirty="0">
                <a:latin typeface="Gill Sans MT" panose="020B0502020104020203" pitchFamily="34" charset="0"/>
              </a:rPr>
              <a:t> </a:t>
            </a:r>
            <a:r>
              <a:rPr lang="en-US" sz="3200" dirty="0" err="1">
                <a:latin typeface="Gill Sans MT" panose="020B0502020104020203" pitchFamily="34" charset="0"/>
              </a:rPr>
              <a:t>itu</a:t>
            </a:r>
            <a:r>
              <a:rPr lang="en-US" sz="3200" dirty="0">
                <a:latin typeface="Gill Sans MT" panose="020B0502020104020203" pitchFamily="34" charset="0"/>
              </a:rPr>
              <a:t> LMMS?</a:t>
            </a:r>
          </a:p>
          <a:p>
            <a:pPr algn="just"/>
            <a:r>
              <a:rPr lang="en-US" altLang="en-US" sz="2000" dirty="0">
                <a:latin typeface="Gill Sans MT" panose="020B0502020104020203" pitchFamily="34" charset="0"/>
              </a:rPr>
              <a:t>Last Mile Mobile Solutions® (LMMS) </a:t>
            </a:r>
            <a:r>
              <a:rPr lang="en-US" altLang="en-US" sz="2000" dirty="0" err="1">
                <a:latin typeface="Gill Sans MT" panose="020B0502020104020203" pitchFamily="34" charset="0"/>
              </a:rPr>
              <a:t>adalah</a:t>
            </a:r>
            <a:r>
              <a:rPr lang="en-US" altLang="en-US" sz="2000" dirty="0">
                <a:latin typeface="Gill Sans MT" panose="020B0502020104020203" pitchFamily="34" charset="0"/>
              </a:rPr>
              <a:t> </a:t>
            </a:r>
            <a:r>
              <a:rPr lang="en-US" altLang="en-US" sz="2000" dirty="0" err="1">
                <a:latin typeface="Gill Sans MT" panose="020B0502020104020203" pitchFamily="34" charset="0"/>
              </a:rPr>
              <a:t>solusi</a:t>
            </a:r>
            <a:r>
              <a:rPr lang="en-US" altLang="en-US" sz="2000" dirty="0">
                <a:latin typeface="Gill Sans MT" panose="020B0502020104020203" pitchFamily="34" charset="0"/>
              </a:rPr>
              <a:t> </a:t>
            </a:r>
            <a:r>
              <a:rPr lang="en-US" altLang="en-US" sz="2000" dirty="0" err="1">
                <a:latin typeface="Gill Sans MT" panose="020B0502020104020203" pitchFamily="34" charset="0"/>
              </a:rPr>
              <a:t>teknologi</a:t>
            </a:r>
            <a:r>
              <a:rPr lang="en-US" altLang="en-US" sz="2000" dirty="0">
                <a:latin typeface="Gill Sans MT" panose="020B0502020104020203" pitchFamily="34" charset="0"/>
              </a:rPr>
              <a:t> yang </a:t>
            </a:r>
            <a:r>
              <a:rPr lang="en-US" altLang="en-US" sz="2000" dirty="0" err="1">
                <a:latin typeface="Gill Sans MT" panose="020B0502020104020203" pitchFamily="34" charset="0"/>
              </a:rPr>
              <a:t>dirancang</a:t>
            </a:r>
            <a:r>
              <a:rPr lang="en-US" altLang="en-US" sz="2000" dirty="0">
                <a:latin typeface="Gill Sans MT" panose="020B0502020104020203" pitchFamily="34" charset="0"/>
              </a:rPr>
              <a:t> </a:t>
            </a:r>
            <a:r>
              <a:rPr lang="en-US" altLang="en-US" sz="2000" dirty="0" err="1">
                <a:latin typeface="Gill Sans MT" panose="020B0502020104020203" pitchFamily="34" charset="0"/>
              </a:rPr>
              <a:t>untuk</a:t>
            </a:r>
            <a:r>
              <a:rPr lang="en-US" altLang="en-US" sz="2000" dirty="0">
                <a:latin typeface="Gill Sans MT" panose="020B0502020104020203" pitchFamily="34" charset="0"/>
              </a:rPr>
              <a:t> </a:t>
            </a:r>
            <a:r>
              <a:rPr lang="en-US" altLang="en-US" sz="2000" dirty="0" err="1">
                <a:latin typeface="Gill Sans MT" panose="020B0502020104020203" pitchFamily="34" charset="0"/>
              </a:rPr>
              <a:t>memperkuat</a:t>
            </a:r>
            <a:r>
              <a:rPr lang="en-US" altLang="en-US" sz="2000" dirty="0">
                <a:latin typeface="Gill Sans MT" panose="020B0502020104020203" pitchFamily="34" charset="0"/>
              </a:rPr>
              <a:t> </a:t>
            </a:r>
            <a:r>
              <a:rPr lang="en-US" altLang="en-US" sz="2000" dirty="0" err="1">
                <a:latin typeface="Gill Sans MT" panose="020B0502020104020203" pitchFamily="34" charset="0"/>
              </a:rPr>
              <a:t>efisiensi</a:t>
            </a:r>
            <a:r>
              <a:rPr lang="en-US" altLang="en-US" sz="2000" dirty="0">
                <a:latin typeface="Gill Sans MT" panose="020B0502020104020203" pitchFamily="34" charset="0"/>
              </a:rPr>
              <a:t>, </a:t>
            </a:r>
            <a:r>
              <a:rPr lang="en-US" altLang="en-US" sz="2000" dirty="0" err="1">
                <a:latin typeface="Gill Sans MT" panose="020B0502020104020203" pitchFamily="34" charset="0"/>
              </a:rPr>
              <a:t>efektivitas</a:t>
            </a:r>
            <a:r>
              <a:rPr lang="en-US" altLang="en-US" sz="2000" dirty="0">
                <a:latin typeface="Gill Sans MT" panose="020B0502020104020203" pitchFamily="34" charset="0"/>
              </a:rPr>
              <a:t>, dan </a:t>
            </a:r>
            <a:r>
              <a:rPr lang="en-US" altLang="en-US" sz="2000" dirty="0" err="1">
                <a:latin typeface="Gill Sans MT" panose="020B0502020104020203" pitchFamily="34" charset="0"/>
              </a:rPr>
              <a:t>akuntabilitas</a:t>
            </a:r>
            <a:r>
              <a:rPr lang="en-US" altLang="en-US" sz="2000" dirty="0">
                <a:latin typeface="Gill Sans MT" panose="020B0502020104020203" pitchFamily="34" charset="0"/>
              </a:rPr>
              <a:t> </a:t>
            </a:r>
            <a:r>
              <a:rPr lang="en-US" altLang="en-US" sz="2000" dirty="0" err="1">
                <a:latin typeface="Gill Sans MT" panose="020B0502020104020203" pitchFamily="34" charset="0"/>
              </a:rPr>
              <a:t>dalam</a:t>
            </a:r>
            <a:r>
              <a:rPr lang="en-US" altLang="en-US" sz="2000" dirty="0">
                <a:latin typeface="Gill Sans MT" panose="020B0502020104020203" pitchFamily="34" charset="0"/>
              </a:rPr>
              <a:t> </a:t>
            </a:r>
            <a:r>
              <a:rPr lang="en-US" altLang="en-US" sz="2000" dirty="0" err="1">
                <a:latin typeface="Gill Sans MT" panose="020B0502020104020203" pitchFamily="34" charset="0"/>
              </a:rPr>
              <a:t>pemberian</a:t>
            </a:r>
            <a:r>
              <a:rPr lang="en-US" altLang="en-US" sz="2000" dirty="0">
                <a:latin typeface="Gill Sans MT" panose="020B0502020104020203" pitchFamily="34" charset="0"/>
              </a:rPr>
              <a:t> </a:t>
            </a:r>
            <a:r>
              <a:rPr lang="en-US" altLang="en-US" sz="2000" dirty="0" err="1">
                <a:latin typeface="Gill Sans MT" panose="020B0502020104020203" pitchFamily="34" charset="0"/>
              </a:rPr>
              <a:t>layanan</a:t>
            </a:r>
            <a:r>
              <a:rPr lang="en-US" altLang="en-US" sz="2000" dirty="0">
                <a:latin typeface="Gill Sans MT" panose="020B0502020104020203" pitchFamily="34" charset="0"/>
              </a:rPr>
              <a:t> </a:t>
            </a:r>
            <a:r>
              <a:rPr lang="en-US" altLang="en-US" sz="2000" dirty="0" err="1">
                <a:latin typeface="Gill Sans MT" panose="020B0502020104020203" pitchFamily="34" charset="0"/>
              </a:rPr>
              <a:t>kemanusiaan</a:t>
            </a:r>
            <a:r>
              <a:rPr lang="en-US" altLang="en-US" sz="2000" dirty="0">
                <a:latin typeface="Gill Sans MT" panose="020B0502020104020203" pitchFamily="34" charset="0"/>
              </a:rPr>
              <a:t>. LMMS </a:t>
            </a:r>
            <a:r>
              <a:rPr lang="en-US" altLang="en-US" sz="2000" dirty="0" err="1">
                <a:latin typeface="Gill Sans MT" panose="020B0502020104020203" pitchFamily="34" charset="0"/>
              </a:rPr>
              <a:t>meningkatkan</a:t>
            </a:r>
            <a:r>
              <a:rPr lang="en-US" altLang="en-US" sz="2000" dirty="0">
                <a:latin typeface="Gill Sans MT" panose="020B0502020104020203" pitchFamily="34" charset="0"/>
              </a:rPr>
              <a:t> </a:t>
            </a:r>
            <a:r>
              <a:rPr lang="en-US" altLang="en-US" sz="2000" dirty="0" err="1">
                <a:latin typeface="Gill Sans MT" panose="020B0502020104020203" pitchFamily="34" charset="0"/>
              </a:rPr>
              <a:t>pengumpulan</a:t>
            </a:r>
            <a:r>
              <a:rPr lang="en-US" altLang="en-US" sz="2000" dirty="0">
                <a:latin typeface="Gill Sans MT" panose="020B0502020104020203" pitchFamily="34" charset="0"/>
              </a:rPr>
              <a:t> data </a:t>
            </a:r>
            <a:r>
              <a:rPr lang="en-US" altLang="en-US" sz="2000" dirty="0" err="1">
                <a:latin typeface="Gill Sans MT" panose="020B0502020104020203" pitchFamily="34" charset="0"/>
              </a:rPr>
              <a:t>jarak</a:t>
            </a:r>
            <a:r>
              <a:rPr lang="en-US" altLang="en-US" sz="2000" dirty="0">
                <a:latin typeface="Gill Sans MT" panose="020B0502020104020203" pitchFamily="34" charset="0"/>
              </a:rPr>
              <a:t> </a:t>
            </a:r>
            <a:r>
              <a:rPr lang="en-US" altLang="en-US" sz="2000" dirty="0" err="1">
                <a:latin typeface="Gill Sans MT" panose="020B0502020104020203" pitchFamily="34" charset="0"/>
              </a:rPr>
              <a:t>jauh</a:t>
            </a:r>
            <a:r>
              <a:rPr lang="en-US" altLang="en-US" sz="2000" dirty="0">
                <a:latin typeface="Gill Sans MT" panose="020B0502020104020203" pitchFamily="34" charset="0"/>
              </a:rPr>
              <a:t>, </a:t>
            </a:r>
            <a:r>
              <a:rPr lang="en-US" altLang="en-US" sz="2000" dirty="0" err="1">
                <a:latin typeface="Gill Sans MT" panose="020B0502020104020203" pitchFamily="34" charset="0"/>
              </a:rPr>
              <a:t>membantu</a:t>
            </a:r>
            <a:r>
              <a:rPr lang="en-US" altLang="en-US" sz="2000" dirty="0">
                <a:latin typeface="Gill Sans MT" panose="020B0502020104020203" pitchFamily="34" charset="0"/>
              </a:rPr>
              <a:t> </a:t>
            </a:r>
            <a:r>
              <a:rPr lang="en-US" altLang="en-US" sz="2000" dirty="0" err="1">
                <a:latin typeface="Gill Sans MT" panose="020B0502020104020203" pitchFamily="34" charset="0"/>
              </a:rPr>
              <a:t>manajemen</a:t>
            </a:r>
            <a:r>
              <a:rPr lang="en-US" altLang="en-US" sz="2000" dirty="0">
                <a:latin typeface="Gill Sans MT" panose="020B0502020104020203" pitchFamily="34" charset="0"/>
              </a:rPr>
              <a:t> </a:t>
            </a:r>
            <a:r>
              <a:rPr lang="en-US" altLang="en-US" sz="2000" dirty="0" err="1">
                <a:latin typeface="Gill Sans MT" panose="020B0502020104020203" pitchFamily="34" charset="0"/>
              </a:rPr>
              <a:t>penerima</a:t>
            </a:r>
            <a:r>
              <a:rPr lang="en-US" altLang="en-US" sz="2000" dirty="0">
                <a:latin typeface="Gill Sans MT" panose="020B0502020104020203" pitchFamily="34" charset="0"/>
              </a:rPr>
              <a:t> </a:t>
            </a:r>
            <a:r>
              <a:rPr lang="en-US" altLang="en-US" sz="2000" dirty="0" err="1">
                <a:latin typeface="Gill Sans MT" panose="020B0502020104020203" pitchFamily="34" charset="0"/>
              </a:rPr>
              <a:t>bantuan</a:t>
            </a:r>
            <a:r>
              <a:rPr lang="en-US" altLang="en-US" sz="2000" dirty="0">
                <a:latin typeface="Gill Sans MT" panose="020B0502020104020203" pitchFamily="34" charset="0"/>
              </a:rPr>
              <a:t> yang </a:t>
            </a:r>
            <a:r>
              <a:rPr lang="en-US" altLang="en-US" sz="2000" dirty="0" err="1">
                <a:latin typeface="Gill Sans MT" panose="020B0502020104020203" pitchFamily="34" charset="0"/>
              </a:rPr>
              <a:t>lebih</a:t>
            </a:r>
            <a:r>
              <a:rPr lang="en-US" altLang="en-US" sz="2000" dirty="0">
                <a:latin typeface="Gill Sans MT" panose="020B0502020104020203" pitchFamily="34" charset="0"/>
              </a:rPr>
              <a:t> </a:t>
            </a:r>
            <a:r>
              <a:rPr lang="en-US" altLang="en-US" sz="2000" dirty="0" err="1">
                <a:latin typeface="Gill Sans MT" panose="020B0502020104020203" pitchFamily="34" charset="0"/>
              </a:rPr>
              <a:t>baik</a:t>
            </a:r>
            <a:r>
              <a:rPr lang="en-US" altLang="en-US" sz="2000" dirty="0">
                <a:latin typeface="Gill Sans MT" panose="020B0502020104020203" pitchFamily="34" charset="0"/>
              </a:rPr>
              <a:t>, </a:t>
            </a:r>
            <a:r>
              <a:rPr lang="en-US" altLang="en-US" sz="2000" dirty="0" err="1">
                <a:latin typeface="Gill Sans MT" panose="020B0502020104020203" pitchFamily="34" charset="0"/>
              </a:rPr>
              <a:t>memungkinkan</a:t>
            </a:r>
            <a:r>
              <a:rPr lang="en-US" altLang="en-US" sz="2000" dirty="0">
                <a:latin typeface="Gill Sans MT" panose="020B0502020104020203" pitchFamily="34" charset="0"/>
              </a:rPr>
              <a:t> </a:t>
            </a:r>
            <a:r>
              <a:rPr lang="en-US" altLang="en-US" sz="2000" dirty="0" err="1">
                <a:latin typeface="Gill Sans MT" panose="020B0502020104020203" pitchFamily="34" charset="0"/>
              </a:rPr>
              <a:t>distribusi</a:t>
            </a:r>
            <a:r>
              <a:rPr lang="en-US" altLang="en-US" sz="2000" dirty="0">
                <a:latin typeface="Gill Sans MT" panose="020B0502020104020203" pitchFamily="34" charset="0"/>
              </a:rPr>
              <a:t> </a:t>
            </a:r>
            <a:r>
              <a:rPr lang="en-US" altLang="en-US" sz="2000" dirty="0" err="1">
                <a:latin typeface="Gill Sans MT" panose="020B0502020104020203" pitchFamily="34" charset="0"/>
              </a:rPr>
              <a:t>bantuan</a:t>
            </a:r>
            <a:r>
              <a:rPr lang="en-US" altLang="en-US" sz="2000" dirty="0">
                <a:latin typeface="Gill Sans MT" panose="020B0502020104020203" pitchFamily="34" charset="0"/>
              </a:rPr>
              <a:t> yang </a:t>
            </a:r>
            <a:r>
              <a:rPr lang="en-US" altLang="en-US" sz="2000" dirty="0" err="1">
                <a:latin typeface="Gill Sans MT" panose="020B0502020104020203" pitchFamily="34" charset="0"/>
              </a:rPr>
              <a:t>lebih</a:t>
            </a:r>
            <a:r>
              <a:rPr lang="en-US" altLang="en-US" sz="2000" dirty="0">
                <a:latin typeface="Gill Sans MT" panose="020B0502020104020203" pitchFamily="34" charset="0"/>
              </a:rPr>
              <a:t> </a:t>
            </a:r>
            <a:r>
              <a:rPr lang="en-US" altLang="en-US" sz="2000" dirty="0" err="1">
                <a:latin typeface="Gill Sans MT" panose="020B0502020104020203" pitchFamily="34" charset="0"/>
              </a:rPr>
              <a:t>cepat</a:t>
            </a:r>
            <a:r>
              <a:rPr lang="en-US" altLang="en-US" sz="2000" dirty="0">
                <a:latin typeface="Gill Sans MT" panose="020B0502020104020203" pitchFamily="34" charset="0"/>
              </a:rPr>
              <a:t> dan </a:t>
            </a:r>
            <a:r>
              <a:rPr lang="en-US" altLang="en-US" sz="2000" dirty="0" err="1">
                <a:latin typeface="Gill Sans MT" panose="020B0502020104020203" pitchFamily="34" charset="0"/>
              </a:rPr>
              <a:t>lebih</a:t>
            </a:r>
            <a:r>
              <a:rPr lang="en-US" altLang="en-US" sz="2000" dirty="0">
                <a:latin typeface="Gill Sans MT" panose="020B0502020104020203" pitchFamily="34" charset="0"/>
              </a:rPr>
              <a:t> </a:t>
            </a:r>
            <a:r>
              <a:rPr lang="en-US" altLang="en-US" sz="2000" dirty="0" err="1">
                <a:latin typeface="Gill Sans MT" panose="020B0502020104020203" pitchFamily="34" charset="0"/>
              </a:rPr>
              <a:t>adil</a:t>
            </a:r>
            <a:r>
              <a:rPr lang="en-US" altLang="en-US" sz="2000" dirty="0">
                <a:latin typeface="Gill Sans MT" panose="020B0502020104020203" pitchFamily="34" charset="0"/>
              </a:rPr>
              <a:t> </a:t>
            </a:r>
            <a:r>
              <a:rPr lang="en-US" altLang="en-US" sz="2000" dirty="0" err="1">
                <a:latin typeface="Gill Sans MT" panose="020B0502020104020203" pitchFamily="34" charset="0"/>
              </a:rPr>
              <a:t>serta</a:t>
            </a:r>
            <a:r>
              <a:rPr lang="en-US" altLang="en-US" sz="2000" dirty="0">
                <a:latin typeface="Gill Sans MT" panose="020B0502020104020203" pitchFamily="34" charset="0"/>
              </a:rPr>
              <a:t> </a:t>
            </a:r>
            <a:r>
              <a:rPr lang="en-US" altLang="en-US" sz="2000" dirty="0" err="1">
                <a:latin typeface="Gill Sans MT" panose="020B0502020104020203" pitchFamily="34" charset="0"/>
              </a:rPr>
              <a:t>memberikan</a:t>
            </a:r>
            <a:r>
              <a:rPr lang="en-US" altLang="en-US" sz="2000" dirty="0">
                <a:latin typeface="Gill Sans MT" panose="020B0502020104020203" pitchFamily="34" charset="0"/>
              </a:rPr>
              <a:t> </a:t>
            </a:r>
            <a:r>
              <a:rPr lang="en-US" altLang="en-US" sz="2000" dirty="0" err="1">
                <a:latin typeface="Gill Sans MT" panose="020B0502020104020203" pitchFamily="34" charset="0"/>
              </a:rPr>
              <a:t>fungsionalitas</a:t>
            </a:r>
            <a:r>
              <a:rPr lang="en-US" altLang="en-US" sz="2000" dirty="0">
                <a:latin typeface="Gill Sans MT" panose="020B0502020104020203" pitchFamily="34" charset="0"/>
              </a:rPr>
              <a:t> </a:t>
            </a:r>
            <a:r>
              <a:rPr lang="en-US" altLang="en-US" sz="2000" dirty="0" err="1">
                <a:latin typeface="Gill Sans MT" panose="020B0502020104020203" pitchFamily="34" charset="0"/>
              </a:rPr>
              <a:t>pelaporan</a:t>
            </a:r>
            <a:r>
              <a:rPr lang="en-US" altLang="en-US" sz="2000" dirty="0">
                <a:latin typeface="Gill Sans MT" panose="020B0502020104020203" pitchFamily="34" charset="0"/>
              </a:rPr>
              <a:t> yang </a:t>
            </a:r>
            <a:r>
              <a:rPr lang="en-US" altLang="en-US" sz="2000" dirty="0" err="1">
                <a:latin typeface="Gill Sans MT" panose="020B0502020104020203" pitchFamily="34" charset="0"/>
              </a:rPr>
              <a:t>cepat</a:t>
            </a:r>
            <a:r>
              <a:rPr lang="en-US" altLang="en-US" sz="2000" dirty="0">
                <a:latin typeface="Gill Sans MT" panose="020B0502020104020203" pitchFamily="34" charset="0"/>
              </a:rPr>
              <a:t> </a:t>
            </a:r>
            <a:r>
              <a:rPr lang="en-US" altLang="en-US" sz="2000" dirty="0" err="1">
                <a:latin typeface="Gill Sans MT" panose="020B0502020104020203" pitchFamily="34" charset="0"/>
              </a:rPr>
              <a:t>kepada</a:t>
            </a:r>
            <a:r>
              <a:rPr lang="en-US" altLang="en-US" sz="2000" dirty="0">
                <a:latin typeface="Gill Sans MT" panose="020B0502020104020203" pitchFamily="34" charset="0"/>
              </a:rPr>
              <a:t> </a:t>
            </a:r>
            <a:r>
              <a:rPr lang="en-US" altLang="en-US" sz="2000" dirty="0" err="1">
                <a:latin typeface="Gill Sans MT" panose="020B0502020104020203" pitchFamily="34" charset="0"/>
              </a:rPr>
              <a:t>pekerja</a:t>
            </a:r>
            <a:r>
              <a:rPr lang="en-US" altLang="en-US" sz="2000" dirty="0">
                <a:latin typeface="Gill Sans MT" panose="020B0502020104020203" pitchFamily="34" charset="0"/>
              </a:rPr>
              <a:t> </a:t>
            </a:r>
            <a:r>
              <a:rPr lang="en-US" altLang="en-US" sz="2000" dirty="0" err="1">
                <a:latin typeface="Gill Sans MT" panose="020B0502020104020203" pitchFamily="34" charset="0"/>
              </a:rPr>
              <a:t>bantuan</a:t>
            </a:r>
            <a:r>
              <a:rPr lang="en-US" altLang="en-US" sz="2000" dirty="0">
                <a:latin typeface="Gill Sans MT" panose="020B0502020104020203" pitchFamily="34" charset="0"/>
              </a:rPr>
              <a:t> </a:t>
            </a:r>
            <a:endParaRPr lang="en-US" altLang="en-US" sz="4400" dirty="0">
              <a:latin typeface="Gill Sans MT" panose="020B0502020104020203" pitchFamily="34" charset="0"/>
            </a:endParaRPr>
          </a:p>
          <a:p>
            <a:pPr algn="l"/>
            <a:endParaRPr lang="en-US" sz="2000" dirty="0">
              <a:latin typeface="Gill Sans MT" panose="020B0502020104020203" pitchFamily="34" charset="0"/>
            </a:endParaRPr>
          </a:p>
          <a:p>
            <a:pPr algn="l"/>
            <a:r>
              <a:rPr lang="en-US" sz="2000" dirty="0" err="1">
                <a:latin typeface="Gill Sans MT" panose="020B0502020104020203" pitchFamily="34" charset="0"/>
              </a:rPr>
              <a:t>Kebutuhan</a:t>
            </a:r>
            <a:r>
              <a:rPr lang="en-US" sz="2000" dirty="0">
                <a:latin typeface="Gill Sans MT" panose="020B0502020104020203" pitchFamily="34" charset="0"/>
              </a:rPr>
              <a:t> </a:t>
            </a:r>
            <a:r>
              <a:rPr lang="en-US" sz="2000" dirty="0" err="1">
                <a:latin typeface="Gill Sans MT" panose="020B0502020104020203" pitchFamily="34" charset="0"/>
              </a:rPr>
              <a:t>Untuk</a:t>
            </a:r>
            <a:r>
              <a:rPr lang="en-US" sz="2000" dirty="0">
                <a:latin typeface="Gill Sans MT" panose="020B0502020104020203" pitchFamily="34" charset="0"/>
              </a:rPr>
              <a:t> LMMS Program: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Gill Sans MT" panose="020B0502020104020203" pitchFamily="34" charset="0"/>
              </a:rPr>
              <a:t>Server </a:t>
            </a:r>
            <a:r>
              <a:rPr lang="en-US" sz="2000" dirty="0" err="1">
                <a:latin typeface="Gill Sans MT" panose="020B0502020104020203" pitchFamily="34" charset="0"/>
              </a:rPr>
              <a:t>Lokal</a:t>
            </a:r>
            <a:r>
              <a:rPr lang="en-US" sz="2000" dirty="0">
                <a:latin typeface="Gill Sans MT" panose="020B0502020104020203" pitchFamily="34" charset="0"/>
              </a:rPr>
              <a:t> (</a:t>
            </a:r>
            <a:r>
              <a:rPr lang="en-US" sz="2000" dirty="0" err="1">
                <a:latin typeface="Gill Sans MT" panose="020B0502020104020203" pitchFamily="34" charset="0"/>
              </a:rPr>
              <a:t>laptop,dsb</a:t>
            </a:r>
            <a:r>
              <a:rPr lang="en-US" sz="2000" dirty="0">
                <a:latin typeface="Gill Sans MT" panose="020B0502020104020203" pitchFamily="34" charset="0"/>
              </a:rPr>
              <a:t>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Gill Sans MT" panose="020B0502020104020203" pitchFamily="34" charset="0"/>
              </a:rPr>
              <a:t>Cloud server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Gill Sans MT" panose="020B0502020104020203" pitchFamily="34" charset="0"/>
              </a:rPr>
              <a:t>Smartphone/Tablet </a:t>
            </a:r>
            <a:r>
              <a:rPr lang="en-US" sz="2000" dirty="0" err="1">
                <a:latin typeface="Gill Sans MT" panose="020B0502020104020203" pitchFamily="34" charset="0"/>
              </a:rPr>
              <a:t>Berbasis</a:t>
            </a:r>
            <a:r>
              <a:rPr lang="en-US" sz="2000" dirty="0">
                <a:latin typeface="Gill Sans MT" panose="020B0502020104020203" pitchFamily="34" charset="0"/>
              </a:rPr>
              <a:t> Android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Gill Sans MT" panose="020B0502020104020203" pitchFamily="34" charset="0"/>
              </a:rPr>
              <a:t>Printer </a:t>
            </a:r>
            <a:r>
              <a:rPr lang="en-US" sz="2000" dirty="0" err="1">
                <a:latin typeface="Gill Sans MT" panose="020B0502020104020203" pitchFamily="34" charset="0"/>
              </a:rPr>
              <a:t>Khusus</a:t>
            </a:r>
            <a:r>
              <a:rPr lang="en-US" sz="2000" dirty="0">
                <a:latin typeface="Gill Sans MT" panose="020B0502020104020203" pitchFamily="34" charset="0"/>
              </a:rPr>
              <a:t> </a:t>
            </a:r>
            <a:r>
              <a:rPr lang="en-US" sz="2000" dirty="0" err="1">
                <a:latin typeface="Gill Sans MT" panose="020B0502020104020203" pitchFamily="34" charset="0"/>
              </a:rPr>
              <a:t>Untuk</a:t>
            </a:r>
            <a:r>
              <a:rPr lang="en-US" sz="2000" dirty="0">
                <a:latin typeface="Gill Sans MT" panose="020B0502020104020203" pitchFamily="34" charset="0"/>
              </a:rPr>
              <a:t> </a:t>
            </a:r>
            <a:r>
              <a:rPr lang="en-US" sz="2000" dirty="0" err="1">
                <a:latin typeface="Gill Sans MT" panose="020B0502020104020203" pitchFamily="34" charset="0"/>
              </a:rPr>
              <a:t>Cetak</a:t>
            </a:r>
            <a:r>
              <a:rPr lang="en-US" sz="2000" dirty="0">
                <a:latin typeface="Gill Sans MT" panose="020B0502020104020203" pitchFamily="34" charset="0"/>
              </a:rPr>
              <a:t> </a:t>
            </a:r>
            <a:r>
              <a:rPr lang="en-US" sz="2000" dirty="0" err="1">
                <a:latin typeface="Gill Sans MT" panose="020B0502020104020203" pitchFamily="34" charset="0"/>
              </a:rPr>
              <a:t>Kartu</a:t>
            </a:r>
            <a:r>
              <a:rPr lang="en-US" sz="2000" dirty="0">
                <a:latin typeface="Gill Sans MT" panose="020B0502020104020203" pitchFamily="34" charset="0"/>
              </a:rPr>
              <a:t> LMMS(</a:t>
            </a:r>
            <a:r>
              <a:rPr lang="en-US" sz="2000" dirty="0" err="1">
                <a:latin typeface="Gill Sans MT" panose="020B0502020104020203" pitchFamily="34" charset="0"/>
              </a:rPr>
              <a:t>Kartu</a:t>
            </a:r>
            <a:r>
              <a:rPr lang="en-US" sz="2000" dirty="0">
                <a:latin typeface="Gill Sans MT" panose="020B0502020104020203" pitchFamily="34" charset="0"/>
              </a:rPr>
              <a:t> PVC, </a:t>
            </a:r>
            <a:r>
              <a:rPr lang="en-US" sz="2000" dirty="0" err="1">
                <a:latin typeface="Gill Sans MT" panose="020B0502020104020203" pitchFamily="34" charset="0"/>
              </a:rPr>
              <a:t>Catridge</a:t>
            </a:r>
            <a:r>
              <a:rPr lang="en-US" sz="2000" dirty="0">
                <a:latin typeface="Gill Sans MT" panose="020B0502020104020203" pitchFamily="34" charset="0"/>
              </a:rPr>
              <a:t>, </a:t>
            </a:r>
            <a:r>
              <a:rPr lang="en-US" sz="2000" dirty="0" err="1">
                <a:latin typeface="Gill Sans MT" panose="020B0502020104020203" pitchFamily="34" charset="0"/>
              </a:rPr>
              <a:t>Tinta</a:t>
            </a:r>
            <a:r>
              <a:rPr lang="en-US" sz="2000" dirty="0">
                <a:latin typeface="Gill Sans MT" panose="020B0502020104020203" pitchFamily="34" charset="0"/>
              </a:rPr>
              <a:t>)</a:t>
            </a:r>
          </a:p>
          <a:p>
            <a:pPr algn="l"/>
            <a:endParaRPr lang="en-US" sz="2000" dirty="0">
              <a:latin typeface="Gill Sans MT" panose="020B0502020104020203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>
              <a:latin typeface="Gill Sans MT" panose="020B0502020104020203" pitchFamily="34" charset="0"/>
            </a:endParaRPr>
          </a:p>
          <a:p>
            <a:pPr algn="just"/>
            <a:endParaRPr lang="en-US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46634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D84DF91F-C239-431E-9733-9AA45CCA169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265"/>
          <a:stretch/>
        </p:blipFill>
        <p:spPr>
          <a:xfrm>
            <a:off x="0" y="-1"/>
            <a:ext cx="4820370" cy="84207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3C9D1B9-6CD6-46C2-A30B-D3E0AC89F51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9243" y="-2"/>
            <a:ext cx="842078" cy="84207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ABAC0D7-1ACC-4562-9AB6-375A418579E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7654" y="0"/>
            <a:ext cx="1122771" cy="842079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5140443-20CC-4B3E-B9C3-C99025FF3548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70" t="18821" r="11804" b="17754"/>
          <a:stretch/>
        </p:blipFill>
        <p:spPr>
          <a:xfrm>
            <a:off x="9521522" y="0"/>
            <a:ext cx="2670478" cy="842079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EB7D3A90-EA6D-4E73-B560-0134E91D81E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8464" y="-1"/>
            <a:ext cx="2672685" cy="842077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6DDCDEE-8629-412A-8781-D91EA9FD299D}"/>
              </a:ext>
            </a:extLst>
          </p:cNvPr>
          <p:cNvSpPr txBox="1">
            <a:spLocks/>
          </p:cNvSpPr>
          <p:nvPr/>
        </p:nvSpPr>
        <p:spPr>
          <a:xfrm>
            <a:off x="195241" y="946673"/>
            <a:ext cx="11600872" cy="55014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i="1" dirty="0" err="1"/>
              <a:t>Contoh</a:t>
            </a:r>
            <a:r>
              <a:rPr lang="en-US" sz="2000" b="1" i="1" dirty="0"/>
              <a:t> </a:t>
            </a:r>
            <a:r>
              <a:rPr lang="en-US" sz="2000" b="1" i="1" dirty="0" err="1"/>
              <a:t>Kegiatan</a:t>
            </a:r>
            <a:r>
              <a:rPr lang="en-US" sz="2000" b="1" i="1" dirty="0"/>
              <a:t> Yang </a:t>
            </a:r>
            <a:r>
              <a:rPr lang="en-US" sz="2000" b="1" i="1" dirty="0" err="1"/>
              <a:t>Bisa</a:t>
            </a:r>
            <a:r>
              <a:rPr lang="en-US" sz="2000" b="1" i="1" dirty="0"/>
              <a:t> </a:t>
            </a:r>
            <a:r>
              <a:rPr lang="en-US" sz="2000" b="1" i="1" dirty="0" err="1"/>
              <a:t>Dilakukan</a:t>
            </a:r>
            <a:r>
              <a:rPr lang="en-US" sz="2000" b="1" i="1" dirty="0"/>
              <a:t> </a:t>
            </a:r>
            <a:r>
              <a:rPr lang="en-US" sz="2000" b="1" i="1" dirty="0" err="1"/>
              <a:t>Dengan</a:t>
            </a:r>
            <a:r>
              <a:rPr lang="en-US" sz="2000" b="1" i="1" dirty="0"/>
              <a:t> </a:t>
            </a:r>
            <a:r>
              <a:rPr lang="en-US" sz="2000" b="1" i="1" dirty="0" err="1"/>
              <a:t>Menggunakan</a:t>
            </a:r>
            <a:r>
              <a:rPr lang="en-US" sz="2000" b="1" i="1" dirty="0"/>
              <a:t> LMMS 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err="1">
                <a:latin typeface="Gill Sans MT" panose="020B0502020104020203" pitchFamily="34" charset="0"/>
              </a:rPr>
              <a:t>Distribusi</a:t>
            </a:r>
            <a:r>
              <a:rPr lang="en-US" sz="2000" dirty="0">
                <a:latin typeface="Gill Sans MT" panose="020B0502020104020203" pitchFamily="34" charset="0"/>
              </a:rPr>
              <a:t> NFI (Non Food Item)</a:t>
            </a:r>
          </a:p>
          <a:p>
            <a:pPr algn="l"/>
            <a:r>
              <a:rPr lang="en-US" sz="2000" i="1" dirty="0" err="1">
                <a:latin typeface="Gill Sans MT" panose="020B0502020104020203" pitchFamily="34" charset="0"/>
              </a:rPr>
              <a:t>Contoh</a:t>
            </a:r>
            <a:r>
              <a:rPr lang="en-US" sz="2000" i="1" dirty="0">
                <a:latin typeface="Gill Sans MT" panose="020B0502020104020203" pitchFamily="34" charset="0"/>
              </a:rPr>
              <a:t> : </a:t>
            </a:r>
            <a:r>
              <a:rPr lang="en-US" sz="2000" i="1" dirty="0" err="1">
                <a:latin typeface="Gill Sans MT" panose="020B0502020104020203" pitchFamily="34" charset="0"/>
              </a:rPr>
              <a:t>Paket</a:t>
            </a:r>
            <a:r>
              <a:rPr lang="en-US" sz="2000" i="1" dirty="0">
                <a:latin typeface="Gill Sans MT" panose="020B0502020104020203" pitchFamily="34" charset="0"/>
              </a:rPr>
              <a:t> </a:t>
            </a:r>
            <a:r>
              <a:rPr lang="en-US" sz="2000" i="1" dirty="0" err="1">
                <a:latin typeface="Gill Sans MT" panose="020B0502020104020203" pitchFamily="34" charset="0"/>
              </a:rPr>
              <a:t>Sekolah</a:t>
            </a:r>
            <a:r>
              <a:rPr lang="en-US" sz="2000" i="1" dirty="0">
                <a:latin typeface="Gill Sans MT" panose="020B0502020104020203" pitchFamily="34" charset="0"/>
              </a:rPr>
              <a:t>, </a:t>
            </a:r>
            <a:r>
              <a:rPr lang="en-US" sz="2000" i="1" dirty="0" err="1">
                <a:latin typeface="Gill Sans MT" panose="020B0502020104020203" pitchFamily="34" charset="0"/>
              </a:rPr>
              <a:t>Paket</a:t>
            </a:r>
            <a:r>
              <a:rPr lang="en-US" sz="2000" i="1" dirty="0">
                <a:latin typeface="Gill Sans MT" panose="020B0502020104020203" pitchFamily="34" charset="0"/>
              </a:rPr>
              <a:t> </a:t>
            </a:r>
            <a:r>
              <a:rPr lang="en-US" sz="2000" i="1" dirty="0" err="1">
                <a:latin typeface="Gill Sans MT" panose="020B0502020104020203" pitchFamily="34" charset="0"/>
              </a:rPr>
              <a:t>Kebersihan</a:t>
            </a:r>
            <a:r>
              <a:rPr lang="en-US" sz="2000" i="1" dirty="0">
                <a:latin typeface="Gill Sans MT" panose="020B0502020104020203" pitchFamily="34" charset="0"/>
              </a:rPr>
              <a:t>, </a:t>
            </a:r>
            <a:r>
              <a:rPr lang="en-US" sz="2000" i="1" dirty="0" err="1">
                <a:latin typeface="Gill Sans MT" panose="020B0502020104020203" pitchFamily="34" charset="0"/>
              </a:rPr>
              <a:t>Paket</a:t>
            </a:r>
            <a:r>
              <a:rPr lang="en-US" sz="2000" i="1" dirty="0">
                <a:latin typeface="Gill Sans MT" panose="020B0502020104020203" pitchFamily="34" charset="0"/>
              </a:rPr>
              <a:t> </a:t>
            </a:r>
            <a:r>
              <a:rPr lang="en-US" sz="2000" i="1" dirty="0" err="1">
                <a:latin typeface="Gill Sans MT" panose="020B0502020104020203" pitchFamily="34" charset="0"/>
              </a:rPr>
              <a:t>Keluarga</a:t>
            </a:r>
            <a:r>
              <a:rPr lang="en-US" sz="2000" i="1" dirty="0">
                <a:latin typeface="Gill Sans MT" panose="020B0502020104020203" pitchFamily="34" charset="0"/>
              </a:rPr>
              <a:t>, </a:t>
            </a:r>
            <a:r>
              <a:rPr lang="en-US" sz="2000" i="1" dirty="0" err="1">
                <a:latin typeface="Gill Sans MT" panose="020B0502020104020203" pitchFamily="34" charset="0"/>
              </a:rPr>
              <a:t>Paket</a:t>
            </a:r>
            <a:r>
              <a:rPr lang="en-US" sz="2000" i="1" dirty="0">
                <a:latin typeface="Gill Sans MT" panose="020B0502020104020203" pitchFamily="34" charset="0"/>
              </a:rPr>
              <a:t> </a:t>
            </a:r>
            <a:r>
              <a:rPr lang="en-US" sz="2000" i="1" dirty="0" err="1">
                <a:latin typeface="Gill Sans MT" panose="020B0502020104020203" pitchFamily="34" charset="0"/>
              </a:rPr>
              <a:t>Peralatan</a:t>
            </a:r>
            <a:r>
              <a:rPr lang="en-US" sz="2000" i="1" dirty="0">
                <a:latin typeface="Gill Sans MT" panose="020B0502020104020203" pitchFamily="34" charset="0"/>
              </a:rPr>
              <a:t> </a:t>
            </a:r>
            <a:r>
              <a:rPr lang="en-US" sz="2000" i="1" dirty="0" err="1">
                <a:latin typeface="Gill Sans MT" panose="020B0502020104020203" pitchFamily="34" charset="0"/>
              </a:rPr>
              <a:t>Kerja</a:t>
            </a:r>
            <a:r>
              <a:rPr lang="en-US" sz="2000" i="1" dirty="0">
                <a:latin typeface="Gill Sans MT" panose="020B0502020104020203" pitchFamily="34" charset="0"/>
              </a:rPr>
              <a:t> </a:t>
            </a:r>
            <a:r>
              <a:rPr lang="en-US" sz="2000" i="1" dirty="0" err="1">
                <a:latin typeface="Gill Sans MT" panose="020B0502020104020203" pitchFamily="34" charset="0"/>
              </a:rPr>
              <a:t>Petani</a:t>
            </a:r>
            <a:r>
              <a:rPr lang="en-US" sz="2000" i="1" dirty="0">
                <a:latin typeface="Gill Sans MT" panose="020B0502020104020203" pitchFamily="34" charset="0"/>
              </a:rPr>
              <a:t>,  </a:t>
            </a:r>
            <a:r>
              <a:rPr lang="en-US" sz="2000" i="1" dirty="0" err="1">
                <a:latin typeface="Gill Sans MT" panose="020B0502020104020203" pitchFamily="34" charset="0"/>
              </a:rPr>
              <a:t>Peralatan</a:t>
            </a:r>
            <a:r>
              <a:rPr lang="en-US" sz="2000" i="1" dirty="0">
                <a:latin typeface="Gill Sans MT" panose="020B0502020104020203" pitchFamily="34" charset="0"/>
              </a:rPr>
              <a:t> </a:t>
            </a:r>
            <a:r>
              <a:rPr lang="en-US" sz="2000" i="1" dirty="0" err="1">
                <a:latin typeface="Gill Sans MT" panose="020B0502020104020203" pitchFamily="34" charset="0"/>
              </a:rPr>
              <a:t>Nelayan</a:t>
            </a:r>
            <a:r>
              <a:rPr lang="en-US" sz="2000" i="1" dirty="0">
                <a:latin typeface="Gill Sans MT" panose="020B0502020104020203" pitchFamily="34" charset="0"/>
              </a:rPr>
              <a:t>, </a:t>
            </a:r>
            <a:r>
              <a:rPr lang="en-US" sz="2000" i="1" dirty="0" err="1">
                <a:latin typeface="Gill Sans MT" panose="020B0502020104020203" pitchFamily="34" charset="0"/>
              </a:rPr>
              <a:t>etc</a:t>
            </a:r>
            <a:endParaRPr lang="en-US" sz="2000" i="1" dirty="0">
              <a:latin typeface="Gill Sans MT" panose="020B0502020104020203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i="1" dirty="0" err="1">
                <a:latin typeface="Gill Sans MT" panose="020B0502020104020203" pitchFamily="34" charset="0"/>
              </a:rPr>
              <a:t>Distribusi</a:t>
            </a:r>
            <a:r>
              <a:rPr lang="en-US" sz="2000" i="1" dirty="0">
                <a:latin typeface="Gill Sans MT" panose="020B0502020104020203" pitchFamily="34" charset="0"/>
              </a:rPr>
              <a:t> Food Item</a:t>
            </a:r>
          </a:p>
          <a:p>
            <a:pPr algn="l"/>
            <a:r>
              <a:rPr lang="en-US" sz="2000" i="1" dirty="0" err="1">
                <a:latin typeface="Gill Sans MT" panose="020B0502020104020203" pitchFamily="34" charset="0"/>
              </a:rPr>
              <a:t>Contoh</a:t>
            </a:r>
            <a:r>
              <a:rPr lang="en-US" sz="2000" i="1" dirty="0">
                <a:latin typeface="Gill Sans MT" panose="020B0502020104020203" pitchFamily="34" charset="0"/>
              </a:rPr>
              <a:t> : </a:t>
            </a:r>
            <a:r>
              <a:rPr lang="en-US" sz="2000" i="1" dirty="0" err="1">
                <a:latin typeface="Gill Sans MT" panose="020B0502020104020203" pitchFamily="34" charset="0"/>
              </a:rPr>
              <a:t>Paket</a:t>
            </a:r>
            <a:r>
              <a:rPr lang="en-US" sz="2000" i="1" dirty="0">
                <a:latin typeface="Gill Sans MT" panose="020B0502020104020203" pitchFamily="34" charset="0"/>
              </a:rPr>
              <a:t> </a:t>
            </a:r>
            <a:r>
              <a:rPr lang="en-US" sz="2000" i="1" dirty="0" err="1">
                <a:latin typeface="Gill Sans MT" panose="020B0502020104020203" pitchFamily="34" charset="0"/>
              </a:rPr>
              <a:t>Makanan</a:t>
            </a:r>
            <a:r>
              <a:rPr lang="en-US" sz="2000" i="1" dirty="0">
                <a:latin typeface="Gill Sans MT" panose="020B0502020104020203" pitchFamily="34" charset="0"/>
              </a:rPr>
              <a:t> </a:t>
            </a:r>
            <a:r>
              <a:rPr lang="en-US" sz="2000" i="1" dirty="0" err="1">
                <a:latin typeface="Gill Sans MT" panose="020B0502020104020203" pitchFamily="34" charset="0"/>
              </a:rPr>
              <a:t>Keluarga</a:t>
            </a:r>
            <a:r>
              <a:rPr lang="en-US" sz="2000" i="1" dirty="0">
                <a:latin typeface="Gill Sans MT" panose="020B0502020104020203" pitchFamily="34" charset="0"/>
              </a:rPr>
              <a:t> (</a:t>
            </a:r>
            <a:r>
              <a:rPr lang="en-US" sz="2000" i="1" dirty="0" err="1">
                <a:latin typeface="Gill Sans MT" panose="020B0502020104020203" pitchFamily="34" charset="0"/>
              </a:rPr>
              <a:t>Sembako</a:t>
            </a:r>
            <a:r>
              <a:rPr lang="en-US" sz="2000" i="1" dirty="0">
                <a:latin typeface="Gill Sans MT" panose="020B0502020104020203" pitchFamily="34" charset="0"/>
              </a:rPr>
              <a:t>), </a:t>
            </a:r>
            <a:r>
              <a:rPr lang="en-US" sz="2000" i="1" dirty="0" err="1">
                <a:latin typeface="Gill Sans MT" panose="020B0502020104020203" pitchFamily="34" charset="0"/>
              </a:rPr>
              <a:t>Paket</a:t>
            </a:r>
            <a:r>
              <a:rPr lang="en-US" sz="2000" i="1" dirty="0">
                <a:latin typeface="Gill Sans MT" panose="020B0502020104020203" pitchFamily="34" charset="0"/>
              </a:rPr>
              <a:t> </a:t>
            </a:r>
            <a:r>
              <a:rPr lang="en-US" sz="2000" i="1" dirty="0" err="1">
                <a:latin typeface="Gill Sans MT" panose="020B0502020104020203" pitchFamily="34" charset="0"/>
              </a:rPr>
              <a:t>Makanan</a:t>
            </a:r>
            <a:r>
              <a:rPr lang="en-US" sz="2000" i="1" dirty="0">
                <a:latin typeface="Gill Sans MT" panose="020B0502020104020203" pitchFamily="34" charset="0"/>
              </a:rPr>
              <a:t> </a:t>
            </a:r>
            <a:r>
              <a:rPr lang="en-US" sz="2000" i="1" dirty="0" err="1">
                <a:latin typeface="Gill Sans MT" panose="020B0502020104020203" pitchFamily="34" charset="0"/>
              </a:rPr>
              <a:t>Balita,etc</a:t>
            </a:r>
            <a:endParaRPr lang="en-US" sz="2000" i="1" dirty="0">
              <a:latin typeface="Gill Sans MT" panose="020B0502020104020203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i="1" dirty="0" err="1">
                <a:latin typeface="Gill Sans MT" panose="020B0502020104020203" pitchFamily="34" charset="0"/>
              </a:rPr>
              <a:t>Bantuan</a:t>
            </a:r>
            <a:r>
              <a:rPr lang="en-US" sz="2000" i="1" dirty="0">
                <a:latin typeface="Gill Sans MT" panose="020B0502020104020203" pitchFamily="34" charset="0"/>
              </a:rPr>
              <a:t> </a:t>
            </a:r>
            <a:r>
              <a:rPr lang="en-US" sz="2000" i="1" dirty="0" err="1">
                <a:latin typeface="Gill Sans MT" panose="020B0502020104020203" pitchFamily="34" charset="0"/>
              </a:rPr>
              <a:t>Untuk</a:t>
            </a:r>
            <a:r>
              <a:rPr lang="en-US" sz="2000" i="1" dirty="0">
                <a:latin typeface="Gill Sans MT" panose="020B0502020104020203" pitchFamily="34" charset="0"/>
              </a:rPr>
              <a:t> </a:t>
            </a:r>
            <a:r>
              <a:rPr lang="en-US" sz="2000" i="1" dirty="0" err="1">
                <a:latin typeface="Gill Sans MT" panose="020B0502020104020203" pitchFamily="34" charset="0"/>
              </a:rPr>
              <a:t>Pekerja</a:t>
            </a:r>
            <a:endParaRPr lang="en-US" sz="2000" i="1" dirty="0">
              <a:latin typeface="Gill Sans MT" panose="020B0502020104020203" pitchFamily="34" charset="0"/>
            </a:endParaRPr>
          </a:p>
          <a:p>
            <a:pPr algn="l"/>
            <a:r>
              <a:rPr lang="en-US" sz="2000" i="1" dirty="0" err="1">
                <a:latin typeface="Gill Sans MT" panose="020B0502020104020203" pitchFamily="34" charset="0"/>
              </a:rPr>
              <a:t>Contoh</a:t>
            </a:r>
            <a:r>
              <a:rPr lang="en-US" sz="2000" i="1" dirty="0">
                <a:latin typeface="Gill Sans MT" panose="020B0502020104020203" pitchFamily="34" charset="0"/>
              </a:rPr>
              <a:t> :  </a:t>
            </a:r>
            <a:r>
              <a:rPr lang="en-US" sz="2000" i="1" dirty="0" err="1">
                <a:latin typeface="Gill Sans MT" panose="020B0502020104020203" pitchFamily="34" charset="0"/>
              </a:rPr>
              <a:t>Padat</a:t>
            </a:r>
            <a:r>
              <a:rPr lang="en-US" sz="2000" i="1" dirty="0">
                <a:latin typeface="Gill Sans MT" panose="020B0502020104020203" pitchFamily="34" charset="0"/>
              </a:rPr>
              <a:t> </a:t>
            </a:r>
            <a:r>
              <a:rPr lang="en-US" sz="2000" i="1" dirty="0" err="1">
                <a:latin typeface="Gill Sans MT" panose="020B0502020104020203" pitchFamily="34" charset="0"/>
              </a:rPr>
              <a:t>Karya</a:t>
            </a:r>
            <a:endParaRPr lang="en-US" sz="2000" i="1" dirty="0">
              <a:latin typeface="Gill Sans MT" panose="020B0502020104020203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i="1" dirty="0">
                <a:latin typeface="Gill Sans MT" panose="020B0502020104020203" pitchFamily="34" charset="0"/>
              </a:rPr>
              <a:t>Monitoring </a:t>
            </a:r>
            <a:r>
              <a:rPr lang="en-US" sz="2000" i="1" dirty="0" err="1">
                <a:latin typeface="Gill Sans MT" panose="020B0502020104020203" pitchFamily="34" charset="0"/>
              </a:rPr>
              <a:t>Pemberian</a:t>
            </a:r>
            <a:r>
              <a:rPr lang="en-US" sz="2000" i="1" dirty="0">
                <a:latin typeface="Gill Sans MT" panose="020B0502020104020203" pitchFamily="34" charset="0"/>
              </a:rPr>
              <a:t> </a:t>
            </a:r>
            <a:r>
              <a:rPr lang="en-US" sz="2000" i="1" dirty="0" err="1">
                <a:latin typeface="Gill Sans MT" panose="020B0502020104020203" pitchFamily="34" charset="0"/>
              </a:rPr>
              <a:t>Makanan</a:t>
            </a:r>
            <a:r>
              <a:rPr lang="en-US" sz="2000" i="1" dirty="0">
                <a:latin typeface="Gill Sans MT" panose="020B0502020104020203" pitchFamily="34" charset="0"/>
              </a:rPr>
              <a:t> </a:t>
            </a:r>
            <a:r>
              <a:rPr lang="en-US" sz="2000" i="1" dirty="0" err="1">
                <a:latin typeface="Gill Sans MT" panose="020B0502020104020203" pitchFamily="34" charset="0"/>
              </a:rPr>
              <a:t>Balita</a:t>
            </a:r>
            <a:endParaRPr lang="en-US" sz="2000" i="1" dirty="0">
              <a:latin typeface="Gill Sans MT" panose="020B0502020104020203" pitchFamily="34" charset="0"/>
            </a:endParaRPr>
          </a:p>
          <a:p>
            <a:pPr algn="l"/>
            <a:r>
              <a:rPr lang="en-US" sz="2000" i="1" dirty="0" err="1">
                <a:latin typeface="Gill Sans MT" panose="020B0502020104020203" pitchFamily="34" charset="0"/>
              </a:rPr>
              <a:t>Contoh</a:t>
            </a:r>
            <a:r>
              <a:rPr lang="en-US" sz="2000" i="1" dirty="0">
                <a:latin typeface="Gill Sans MT" panose="020B0502020104020203" pitchFamily="34" charset="0"/>
              </a:rPr>
              <a:t> : PMBA (</a:t>
            </a:r>
            <a:r>
              <a:rPr lang="en-US" sz="2000" i="1" dirty="0" err="1">
                <a:latin typeface="Gill Sans MT" panose="020B0502020104020203" pitchFamily="34" charset="0"/>
              </a:rPr>
              <a:t>Pemberian</a:t>
            </a:r>
            <a:r>
              <a:rPr lang="en-US" sz="2000" i="1" dirty="0">
                <a:latin typeface="Gill Sans MT" panose="020B0502020104020203" pitchFamily="34" charset="0"/>
              </a:rPr>
              <a:t> </a:t>
            </a:r>
            <a:r>
              <a:rPr lang="en-US" sz="2000" i="1" dirty="0" err="1">
                <a:latin typeface="Gill Sans MT" panose="020B0502020104020203" pitchFamily="34" charset="0"/>
              </a:rPr>
              <a:t>Makanan</a:t>
            </a:r>
            <a:r>
              <a:rPr lang="en-US" sz="2000" i="1" dirty="0">
                <a:latin typeface="Gill Sans MT" panose="020B0502020104020203" pitchFamily="34" charset="0"/>
              </a:rPr>
              <a:t> </a:t>
            </a:r>
            <a:r>
              <a:rPr lang="en-US" sz="2000" i="1" dirty="0" err="1">
                <a:latin typeface="Gill Sans MT" panose="020B0502020104020203" pitchFamily="34" charset="0"/>
              </a:rPr>
              <a:t>Tambahan</a:t>
            </a:r>
            <a:r>
              <a:rPr lang="en-US" sz="2000" i="1" dirty="0">
                <a:latin typeface="Gill Sans MT" panose="020B0502020104020203" pitchFamily="34" charset="0"/>
              </a:rPr>
              <a:t> </a:t>
            </a:r>
            <a:r>
              <a:rPr lang="en-US" sz="2000" i="1" dirty="0" err="1">
                <a:latin typeface="Gill Sans MT" panose="020B0502020104020203" pitchFamily="34" charset="0"/>
              </a:rPr>
              <a:t>Balita</a:t>
            </a:r>
            <a:r>
              <a:rPr lang="en-US" sz="2000" i="1" dirty="0">
                <a:latin typeface="Gill Sans MT" panose="020B0502020104020203" pitchFamily="34" charset="0"/>
              </a:rPr>
              <a:t>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i="1" dirty="0">
                <a:latin typeface="Gill Sans MT" panose="020B0502020104020203" pitchFamily="34" charset="0"/>
              </a:rPr>
              <a:t>Monitoring </a:t>
            </a:r>
            <a:r>
              <a:rPr lang="en-US" sz="2000" i="1" dirty="0" err="1">
                <a:latin typeface="Gill Sans MT" panose="020B0502020104020203" pitchFamily="34" charset="0"/>
              </a:rPr>
              <a:t>Kegiatan</a:t>
            </a:r>
            <a:r>
              <a:rPr lang="en-US" sz="2000" i="1" dirty="0">
                <a:latin typeface="Gill Sans MT" panose="020B0502020104020203" pitchFamily="34" charset="0"/>
              </a:rPr>
              <a:t> </a:t>
            </a:r>
            <a:r>
              <a:rPr lang="en-US" sz="2000" i="1" dirty="0" err="1">
                <a:latin typeface="Gill Sans MT" panose="020B0502020104020203" pitchFamily="34" charset="0"/>
              </a:rPr>
              <a:t>Pelatihan</a:t>
            </a:r>
            <a:r>
              <a:rPr lang="en-US" sz="2000" i="1" dirty="0">
                <a:latin typeface="Gill Sans MT" panose="020B0502020104020203" pitchFamily="34" charset="0"/>
              </a:rPr>
              <a:t> </a:t>
            </a:r>
          </a:p>
          <a:p>
            <a:pPr algn="l"/>
            <a:r>
              <a:rPr lang="en-US" sz="2000" i="1" dirty="0" err="1">
                <a:latin typeface="Gill Sans MT" panose="020B0502020104020203" pitchFamily="34" charset="0"/>
              </a:rPr>
              <a:t>Contoh</a:t>
            </a:r>
            <a:r>
              <a:rPr lang="en-US" sz="2000" i="1" dirty="0">
                <a:latin typeface="Gill Sans MT" panose="020B0502020104020203" pitchFamily="34" charset="0"/>
              </a:rPr>
              <a:t> : </a:t>
            </a:r>
            <a:r>
              <a:rPr lang="en-US" sz="2000" i="1" dirty="0" err="1">
                <a:latin typeface="Gill Sans MT" panose="020B0502020104020203" pitchFamily="34" charset="0"/>
              </a:rPr>
              <a:t>Pelatihan</a:t>
            </a:r>
            <a:r>
              <a:rPr lang="en-US" sz="2000" i="1" dirty="0">
                <a:latin typeface="Gill Sans MT" panose="020B0502020104020203" pitchFamily="34" charset="0"/>
              </a:rPr>
              <a:t> </a:t>
            </a:r>
            <a:r>
              <a:rPr lang="en-US" sz="2000" i="1" dirty="0" err="1">
                <a:latin typeface="Gill Sans MT" panose="020B0502020104020203" pitchFamily="34" charset="0"/>
              </a:rPr>
              <a:t>Untuk</a:t>
            </a:r>
            <a:r>
              <a:rPr lang="en-US" sz="2000" i="1" dirty="0">
                <a:latin typeface="Gill Sans MT" panose="020B0502020104020203" pitchFamily="34" charset="0"/>
              </a:rPr>
              <a:t> Guru, Program Pendidikan, </a:t>
            </a:r>
            <a:r>
              <a:rPr lang="en-US" sz="2000" i="1" dirty="0" err="1">
                <a:latin typeface="Gill Sans MT" panose="020B0502020104020203" pitchFamily="34" charset="0"/>
              </a:rPr>
              <a:t>Pelatihan</a:t>
            </a:r>
            <a:r>
              <a:rPr lang="en-US" sz="2000" i="1" dirty="0">
                <a:latin typeface="Gill Sans MT" panose="020B0502020104020203" pitchFamily="34" charset="0"/>
              </a:rPr>
              <a:t> UMKM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i="1" dirty="0" err="1">
                <a:latin typeface="Gill Sans MT" panose="020B0502020104020203" pitchFamily="34" charset="0"/>
              </a:rPr>
              <a:t>Bantuan</a:t>
            </a:r>
            <a:r>
              <a:rPr lang="en-US" sz="2000" i="1" dirty="0">
                <a:latin typeface="Gill Sans MT" panose="020B0502020104020203" pitchFamily="34" charset="0"/>
              </a:rPr>
              <a:t> </a:t>
            </a:r>
            <a:r>
              <a:rPr lang="en-US" sz="2000" i="1" dirty="0" err="1">
                <a:latin typeface="Gill Sans MT" panose="020B0502020104020203" pitchFamily="34" charset="0"/>
              </a:rPr>
              <a:t>Nontunai</a:t>
            </a:r>
            <a:endParaRPr lang="en-US" sz="2000" i="1" dirty="0">
              <a:latin typeface="Gill Sans MT" panose="020B0502020104020203" pitchFamily="34" charset="0"/>
            </a:endParaRPr>
          </a:p>
          <a:p>
            <a:pPr algn="l"/>
            <a:r>
              <a:rPr lang="en-US" sz="2000" i="1" dirty="0" err="1">
                <a:latin typeface="Gill Sans MT" panose="020B0502020104020203" pitchFamily="34" charset="0"/>
              </a:rPr>
              <a:t>Contoh</a:t>
            </a:r>
            <a:r>
              <a:rPr lang="en-US" sz="2000" i="1" dirty="0">
                <a:latin typeface="Gill Sans MT" panose="020B0502020104020203" pitchFamily="34" charset="0"/>
              </a:rPr>
              <a:t> : </a:t>
            </a:r>
            <a:r>
              <a:rPr lang="en-US" sz="2000" i="1" dirty="0" err="1">
                <a:latin typeface="Gill Sans MT" panose="020B0502020104020203" pitchFamily="34" charset="0"/>
              </a:rPr>
              <a:t>Bantuan</a:t>
            </a:r>
            <a:r>
              <a:rPr lang="en-US" sz="2000" i="1" dirty="0">
                <a:latin typeface="Gill Sans MT" panose="020B0502020104020203" pitchFamily="34" charset="0"/>
              </a:rPr>
              <a:t> </a:t>
            </a:r>
            <a:r>
              <a:rPr lang="en-US" sz="2000" i="1" dirty="0" err="1">
                <a:latin typeface="Gill Sans MT" panose="020B0502020104020203" pitchFamily="34" charset="0"/>
              </a:rPr>
              <a:t>Tunai</a:t>
            </a:r>
            <a:r>
              <a:rPr lang="en-US" sz="2000" i="1" dirty="0">
                <a:latin typeface="Gill Sans MT" panose="020B0502020104020203" pitchFamily="34" charset="0"/>
              </a:rPr>
              <a:t> </a:t>
            </a:r>
            <a:r>
              <a:rPr lang="en-US" sz="2000" i="1" dirty="0" err="1">
                <a:latin typeface="Gill Sans MT" panose="020B0502020104020203" pitchFamily="34" charset="0"/>
              </a:rPr>
              <a:t>Multiguna</a:t>
            </a:r>
            <a:r>
              <a:rPr lang="en-US" sz="2000" i="1" dirty="0">
                <a:latin typeface="Gill Sans MT" panose="020B0502020104020203" pitchFamily="34" charset="0"/>
              </a:rPr>
              <a:t> (</a:t>
            </a:r>
            <a:r>
              <a:rPr lang="en-US" sz="2000" i="1" dirty="0" err="1">
                <a:latin typeface="Gill Sans MT" panose="020B0502020104020203" pitchFamily="34" charset="0"/>
              </a:rPr>
              <a:t>Perbaikan</a:t>
            </a:r>
            <a:r>
              <a:rPr lang="en-US" sz="2000" i="1" dirty="0">
                <a:latin typeface="Gill Sans MT" panose="020B0502020104020203" pitchFamily="34" charset="0"/>
              </a:rPr>
              <a:t> </a:t>
            </a:r>
            <a:r>
              <a:rPr lang="en-US" sz="2000" i="1" dirty="0" err="1">
                <a:latin typeface="Gill Sans MT" panose="020B0502020104020203" pitchFamily="34" charset="0"/>
              </a:rPr>
              <a:t>Rumah,BaNtu</a:t>
            </a:r>
            <a:r>
              <a:rPr lang="en-US" sz="2000" i="1" dirty="0">
                <a:latin typeface="Gill Sans MT" panose="020B0502020104020203" pitchFamily="34" charset="0"/>
              </a:rPr>
              <a:t> </a:t>
            </a:r>
            <a:r>
              <a:rPr lang="en-US" sz="2000" i="1" dirty="0" err="1">
                <a:latin typeface="Gill Sans MT" panose="020B0502020104020203" pitchFamily="34" charset="0"/>
              </a:rPr>
              <a:t>Gizi</a:t>
            </a:r>
            <a:r>
              <a:rPr lang="en-US" sz="2000" i="1" dirty="0">
                <a:latin typeface="Gill Sans MT" panose="020B0502020104020203" pitchFamily="34" charset="0"/>
              </a:rPr>
              <a:t>,  Paper Voucher, E-Voucher (soon) )</a:t>
            </a:r>
          </a:p>
          <a:p>
            <a:pPr algn="l"/>
            <a:endParaRPr lang="en-US" sz="2000" i="1" dirty="0">
              <a:latin typeface="Gill Sans MT" panose="020B0502020104020203" pitchFamily="34" charset="0"/>
            </a:endParaRPr>
          </a:p>
          <a:p>
            <a:pPr algn="l"/>
            <a:endParaRPr lang="en-US" sz="2000" i="1" dirty="0">
              <a:latin typeface="Gill Sans MT" panose="020B0502020104020203" pitchFamily="34" charset="0"/>
            </a:endParaRPr>
          </a:p>
          <a:p>
            <a:pPr algn="just"/>
            <a:endParaRPr lang="en-US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586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D84DF91F-C239-431E-9733-9AA45CCA169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265"/>
          <a:stretch/>
        </p:blipFill>
        <p:spPr>
          <a:xfrm>
            <a:off x="0" y="-1"/>
            <a:ext cx="4820370" cy="84207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3C9D1B9-6CD6-46C2-A30B-D3E0AC89F51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9243" y="-2"/>
            <a:ext cx="842078" cy="84207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ABAC0D7-1ACC-4562-9AB6-375A418579E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7654" y="0"/>
            <a:ext cx="1122771" cy="842079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5140443-20CC-4B3E-B9C3-C99025FF3548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70" t="18821" r="11804" b="17754"/>
          <a:stretch/>
        </p:blipFill>
        <p:spPr>
          <a:xfrm>
            <a:off x="9521522" y="0"/>
            <a:ext cx="2670478" cy="842079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EB7D3A90-EA6D-4E73-B560-0134E91D81E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8464" y="-1"/>
            <a:ext cx="2672685" cy="842077"/>
          </a:xfrm>
          <a:prstGeom prst="rect">
            <a:avLst/>
          </a:prstGeom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879E075-79F7-427B-8715-A4CF3117DA79}"/>
              </a:ext>
            </a:extLst>
          </p:cNvPr>
          <p:cNvSpPr txBox="1">
            <a:spLocks/>
          </p:cNvSpPr>
          <p:nvPr/>
        </p:nvSpPr>
        <p:spPr>
          <a:xfrm>
            <a:off x="195586" y="1137581"/>
            <a:ext cx="11600872" cy="55864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>
                <a:latin typeface="Gill Sans MT" panose="020B0502020104020203" pitchFamily="34" charset="0"/>
              </a:rPr>
              <a:t>Implementasi</a:t>
            </a:r>
            <a:r>
              <a:rPr lang="en-US" dirty="0">
                <a:latin typeface="Gill Sans MT" panose="020B0502020104020203" pitchFamily="34" charset="0"/>
              </a:rPr>
              <a:t> LMMS </a:t>
            </a:r>
            <a:r>
              <a:rPr lang="en-US" dirty="0" err="1">
                <a:latin typeface="Gill Sans MT" panose="020B0502020104020203" pitchFamily="34" charset="0"/>
              </a:rPr>
              <a:t>Untuk</a:t>
            </a:r>
            <a:r>
              <a:rPr lang="en-US" dirty="0">
                <a:latin typeface="Gill Sans MT" panose="020B0502020104020203" pitchFamily="34" charset="0"/>
              </a:rPr>
              <a:t> Shelter</a:t>
            </a:r>
          </a:p>
          <a:p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67DF229-9541-4E30-8E0A-9B4219C5ABE4}"/>
              </a:ext>
            </a:extLst>
          </p:cNvPr>
          <p:cNvSpPr txBox="1"/>
          <p:nvPr/>
        </p:nvSpPr>
        <p:spPr>
          <a:xfrm>
            <a:off x="405904" y="1855186"/>
            <a:ext cx="1604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err="1">
                <a:latin typeface="Gill Sans MT" panose="020B0502020104020203" pitchFamily="34" charset="0"/>
              </a:rPr>
              <a:t>Pengambilan</a:t>
            </a:r>
            <a:r>
              <a:rPr lang="en-US" sz="1200" dirty="0">
                <a:latin typeface="Gill Sans MT" panose="020B0502020104020203" pitchFamily="34" charset="0"/>
              </a:rPr>
              <a:t> Data </a:t>
            </a:r>
            <a:r>
              <a:rPr lang="en-US" sz="1200" dirty="0" err="1">
                <a:latin typeface="Gill Sans MT" panose="020B0502020104020203" pitchFamily="34" charset="0"/>
              </a:rPr>
              <a:t>Calon</a:t>
            </a:r>
            <a:r>
              <a:rPr lang="en-US" sz="1200" dirty="0">
                <a:latin typeface="Gill Sans MT" panose="020B0502020104020203" pitchFamily="34" charset="0"/>
              </a:rPr>
              <a:t> </a:t>
            </a:r>
            <a:r>
              <a:rPr lang="en-US" sz="1200" dirty="0" err="1">
                <a:latin typeface="Gill Sans MT" panose="020B0502020104020203" pitchFamily="34" charset="0"/>
              </a:rPr>
              <a:t>Penerima</a:t>
            </a:r>
            <a:r>
              <a:rPr lang="en-US" sz="1200" dirty="0">
                <a:latin typeface="Gill Sans MT" panose="020B0502020104020203" pitchFamily="34" charset="0"/>
              </a:rPr>
              <a:t> </a:t>
            </a:r>
            <a:r>
              <a:rPr lang="en-US" sz="1200" dirty="0" err="1">
                <a:latin typeface="Gill Sans MT" panose="020B0502020104020203" pitchFamily="34" charset="0"/>
              </a:rPr>
              <a:t>Manfaat</a:t>
            </a:r>
            <a:r>
              <a:rPr lang="en-US" sz="1200" dirty="0">
                <a:latin typeface="Gill Sans MT" panose="020B0502020104020203" pitchFamily="34" charset="0"/>
              </a:rPr>
              <a:t> 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0222514B-14E6-4803-8063-8D444F58FE23}"/>
              </a:ext>
            </a:extLst>
          </p:cNvPr>
          <p:cNvCxnSpPr>
            <a:cxnSpLocks/>
          </p:cNvCxnSpPr>
          <p:nvPr/>
        </p:nvCxnSpPr>
        <p:spPr>
          <a:xfrm>
            <a:off x="2010029" y="2093030"/>
            <a:ext cx="520267" cy="0"/>
          </a:xfrm>
          <a:prstGeom prst="straightConnector1">
            <a:avLst/>
          </a:prstGeom>
          <a:ln w="762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D3A048D6-DFA3-475B-B890-BBE99B28B593}"/>
              </a:ext>
            </a:extLst>
          </p:cNvPr>
          <p:cNvSpPr txBox="1"/>
          <p:nvPr/>
        </p:nvSpPr>
        <p:spPr>
          <a:xfrm>
            <a:off x="2399507" y="1851787"/>
            <a:ext cx="16041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err="1">
                <a:latin typeface="Gill Sans MT" panose="020B0502020104020203" pitchFamily="34" charset="0"/>
              </a:rPr>
              <a:t>Verifikasi</a:t>
            </a:r>
            <a:r>
              <a:rPr lang="en-US" sz="1200" dirty="0">
                <a:latin typeface="Gill Sans MT" panose="020B0502020104020203" pitchFamily="34" charset="0"/>
              </a:rPr>
              <a:t> </a:t>
            </a:r>
            <a:r>
              <a:rPr lang="en-US" sz="1200" dirty="0" err="1">
                <a:latin typeface="Gill Sans MT" panose="020B0502020104020203" pitchFamily="34" charset="0"/>
              </a:rPr>
              <a:t>Calon</a:t>
            </a:r>
            <a:r>
              <a:rPr lang="en-US" sz="1200" dirty="0">
                <a:latin typeface="Gill Sans MT" panose="020B0502020104020203" pitchFamily="34" charset="0"/>
              </a:rPr>
              <a:t> </a:t>
            </a:r>
            <a:r>
              <a:rPr lang="en-US" sz="1200" dirty="0" err="1">
                <a:latin typeface="Gill Sans MT" panose="020B0502020104020203" pitchFamily="34" charset="0"/>
              </a:rPr>
              <a:t>Penerima</a:t>
            </a:r>
            <a:r>
              <a:rPr lang="en-US" sz="1200" dirty="0">
                <a:latin typeface="Gill Sans MT" panose="020B0502020104020203" pitchFamily="34" charset="0"/>
              </a:rPr>
              <a:t> </a:t>
            </a:r>
            <a:r>
              <a:rPr lang="en-US" sz="1200" dirty="0" err="1">
                <a:latin typeface="Gill Sans MT" panose="020B0502020104020203" pitchFamily="34" charset="0"/>
              </a:rPr>
              <a:t>Manfaat</a:t>
            </a:r>
            <a:endParaRPr lang="en-US" sz="1200" dirty="0">
              <a:latin typeface="Gill Sans MT" panose="020B0502020104020203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40F147A4-ED43-4276-920B-169A354CA2B6}"/>
              </a:ext>
            </a:extLst>
          </p:cNvPr>
          <p:cNvCxnSpPr>
            <a:cxnSpLocks/>
          </p:cNvCxnSpPr>
          <p:nvPr/>
        </p:nvCxnSpPr>
        <p:spPr>
          <a:xfrm>
            <a:off x="3999465" y="2064817"/>
            <a:ext cx="520267" cy="0"/>
          </a:xfrm>
          <a:prstGeom prst="straightConnector1">
            <a:avLst/>
          </a:prstGeom>
          <a:ln w="762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32F99DFE-189E-4B66-80FA-8B7CE8FFA1D0}"/>
              </a:ext>
            </a:extLst>
          </p:cNvPr>
          <p:cNvSpPr txBox="1"/>
          <p:nvPr/>
        </p:nvSpPr>
        <p:spPr>
          <a:xfrm>
            <a:off x="4398319" y="1804202"/>
            <a:ext cx="1604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Gill Sans MT" panose="020B0502020104020203" pitchFamily="34" charset="0"/>
              </a:rPr>
              <a:t>Proses Design &amp;  </a:t>
            </a:r>
            <a:r>
              <a:rPr lang="en-US" sz="1200" dirty="0" err="1">
                <a:latin typeface="Gill Sans MT" panose="020B0502020104020203" pitchFamily="34" charset="0"/>
              </a:rPr>
              <a:t>Pembuatan</a:t>
            </a:r>
            <a:r>
              <a:rPr lang="en-US" sz="1200" dirty="0">
                <a:latin typeface="Gill Sans MT" panose="020B0502020104020203" pitchFamily="34" charset="0"/>
              </a:rPr>
              <a:t> Paper Voucher </a:t>
            </a:r>
            <a:endParaRPr lang="en-US" sz="1200" i="1" dirty="0">
              <a:latin typeface="Gill Sans MT" panose="020B0502020104020203" pitchFamily="34" charset="0"/>
            </a:endParaRP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84BF7E30-00E5-4D73-8C14-9F7D3C3BB245}"/>
              </a:ext>
            </a:extLst>
          </p:cNvPr>
          <p:cNvCxnSpPr>
            <a:cxnSpLocks/>
          </p:cNvCxnSpPr>
          <p:nvPr/>
        </p:nvCxnSpPr>
        <p:spPr>
          <a:xfrm>
            <a:off x="5880001" y="2064817"/>
            <a:ext cx="520267" cy="0"/>
          </a:xfrm>
          <a:prstGeom prst="straightConnector1">
            <a:avLst/>
          </a:prstGeom>
          <a:ln w="762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AF5225CA-042D-443D-B262-384BF81A4E6A}"/>
              </a:ext>
            </a:extLst>
          </p:cNvPr>
          <p:cNvCxnSpPr>
            <a:cxnSpLocks/>
          </p:cNvCxnSpPr>
          <p:nvPr/>
        </p:nvCxnSpPr>
        <p:spPr>
          <a:xfrm>
            <a:off x="8314282" y="2064817"/>
            <a:ext cx="1006842" cy="771433"/>
          </a:xfrm>
          <a:prstGeom prst="straightConnector1">
            <a:avLst/>
          </a:prstGeom>
          <a:ln w="762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6F316320-8D97-42F0-BCF0-9E9E465B1588}"/>
              </a:ext>
            </a:extLst>
          </p:cNvPr>
          <p:cNvSpPr txBox="1"/>
          <p:nvPr/>
        </p:nvSpPr>
        <p:spPr>
          <a:xfrm>
            <a:off x="9304896" y="3032426"/>
            <a:ext cx="23238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>
                <a:latin typeface="Gill Sans MT" panose="020B0502020104020203" pitchFamily="34" charset="0"/>
              </a:rPr>
              <a:t>Proses </a:t>
            </a:r>
            <a:r>
              <a:rPr lang="en-US" sz="1200" i="1" dirty="0" err="1">
                <a:latin typeface="Gill Sans MT" panose="020B0502020104020203" pitchFamily="34" charset="0"/>
              </a:rPr>
              <a:t>Pembuatan</a:t>
            </a:r>
            <a:r>
              <a:rPr lang="en-US" sz="1200" i="1" dirty="0">
                <a:latin typeface="Gill Sans MT" panose="020B0502020104020203" pitchFamily="34" charset="0"/>
              </a:rPr>
              <a:t> Project Di LMMS</a:t>
            </a:r>
          </a:p>
          <a:p>
            <a:pPr algn="ctr"/>
            <a:r>
              <a:rPr lang="en-US" sz="1200" i="1" dirty="0">
                <a:latin typeface="Gill Sans MT" panose="020B0502020104020203" pitchFamily="34" charset="0"/>
              </a:rPr>
              <a:t>(Enrollment </a:t>
            </a:r>
            <a:r>
              <a:rPr lang="en-US" sz="1200" i="1" dirty="0" err="1">
                <a:latin typeface="Gill Sans MT" panose="020B0502020104020203" pitchFamily="34" charset="0"/>
              </a:rPr>
              <a:t>Benef</a:t>
            </a:r>
            <a:r>
              <a:rPr lang="en-US" sz="1200" i="1" dirty="0">
                <a:latin typeface="Gill Sans MT" panose="020B0502020104020203" pitchFamily="34" charset="0"/>
              </a:rPr>
              <a:t> &amp; </a:t>
            </a:r>
            <a:r>
              <a:rPr lang="en-US" sz="1200" i="1" dirty="0" err="1">
                <a:latin typeface="Gill Sans MT" panose="020B0502020104020203" pitchFamily="34" charset="0"/>
              </a:rPr>
              <a:t>Pembuatan</a:t>
            </a:r>
            <a:r>
              <a:rPr lang="en-US" sz="1200" i="1" dirty="0">
                <a:latin typeface="Gill Sans MT" panose="020B0502020104020203" pitchFamily="34" charset="0"/>
              </a:rPr>
              <a:t> Distribution </a:t>
            </a:r>
            <a:r>
              <a:rPr lang="en-US" sz="1200" i="1" dirty="0" err="1">
                <a:latin typeface="Gill Sans MT" panose="020B0502020104020203" pitchFamily="34" charset="0"/>
              </a:rPr>
              <a:t>Plam</a:t>
            </a:r>
            <a:endParaRPr lang="en-US" sz="1200" i="1" dirty="0">
              <a:latin typeface="Gill Sans MT" panose="020B0502020104020203" pitchFamily="34" charset="0"/>
            </a:endParaRP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53F33620-599A-439A-955A-885B141B1673}"/>
              </a:ext>
            </a:extLst>
          </p:cNvPr>
          <p:cNvCxnSpPr>
            <a:cxnSpLocks/>
          </p:cNvCxnSpPr>
          <p:nvPr/>
        </p:nvCxnSpPr>
        <p:spPr>
          <a:xfrm flipH="1">
            <a:off x="9321124" y="3690267"/>
            <a:ext cx="686590" cy="739601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7" name="TextBox 76">
            <a:extLst>
              <a:ext uri="{FF2B5EF4-FFF2-40B4-BE49-F238E27FC236}">
                <a16:creationId xmlns:a16="http://schemas.microsoft.com/office/drawing/2014/main" id="{5551706F-FE48-43EC-B9CA-6D1B03740EB3}"/>
              </a:ext>
            </a:extLst>
          </p:cNvPr>
          <p:cNvSpPr txBox="1"/>
          <p:nvPr/>
        </p:nvSpPr>
        <p:spPr>
          <a:xfrm>
            <a:off x="7272248" y="4017587"/>
            <a:ext cx="181629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 err="1">
                <a:latin typeface="Gill Sans MT" panose="020B0502020104020203" pitchFamily="34" charset="0"/>
              </a:rPr>
              <a:t>Pencetakan</a:t>
            </a:r>
            <a:r>
              <a:rPr lang="en-US" sz="1200" i="1" dirty="0">
                <a:latin typeface="Gill Sans MT" panose="020B0502020104020203" pitchFamily="34" charset="0"/>
              </a:rPr>
              <a:t> Master Beneficiaries List </a:t>
            </a:r>
            <a:r>
              <a:rPr lang="en-US" sz="1200" i="1" dirty="0" err="1">
                <a:latin typeface="Gill Sans MT" panose="020B0502020104020203" pitchFamily="34" charset="0"/>
              </a:rPr>
              <a:t>Untuk</a:t>
            </a:r>
            <a:r>
              <a:rPr lang="en-US" sz="1200" i="1" dirty="0">
                <a:latin typeface="Gill Sans MT" panose="020B0502020104020203" pitchFamily="34" charset="0"/>
              </a:rPr>
              <a:t> </a:t>
            </a:r>
            <a:r>
              <a:rPr lang="en-US" sz="1200" i="1" dirty="0" err="1">
                <a:latin typeface="Gill Sans MT" panose="020B0502020104020203" pitchFamily="34" charset="0"/>
              </a:rPr>
              <a:t>Diserahkan</a:t>
            </a:r>
            <a:r>
              <a:rPr lang="en-US" sz="1200" i="1" dirty="0">
                <a:latin typeface="Gill Sans MT" panose="020B0502020104020203" pitchFamily="34" charset="0"/>
              </a:rPr>
              <a:t> </a:t>
            </a:r>
            <a:r>
              <a:rPr lang="en-US" sz="1200" i="1" dirty="0" err="1">
                <a:latin typeface="Gill Sans MT" panose="020B0502020104020203" pitchFamily="34" charset="0"/>
              </a:rPr>
              <a:t>Ke</a:t>
            </a:r>
            <a:r>
              <a:rPr lang="en-US" sz="1200" i="1" dirty="0">
                <a:latin typeface="Gill Sans MT" panose="020B0502020104020203" pitchFamily="34" charset="0"/>
              </a:rPr>
              <a:t> </a:t>
            </a:r>
            <a:r>
              <a:rPr lang="en-US" sz="1200" i="1" dirty="0" err="1">
                <a:latin typeface="Gill Sans MT" panose="020B0502020104020203" pitchFamily="34" charset="0"/>
              </a:rPr>
              <a:t>pihak</a:t>
            </a:r>
            <a:r>
              <a:rPr lang="en-US" sz="1200" i="1" dirty="0">
                <a:latin typeface="Gill Sans MT" panose="020B0502020104020203" pitchFamily="34" charset="0"/>
              </a:rPr>
              <a:t> </a:t>
            </a:r>
            <a:r>
              <a:rPr lang="en-US" sz="1200" i="1" dirty="0" err="1">
                <a:latin typeface="Gill Sans MT" panose="020B0502020104020203" pitchFamily="34" charset="0"/>
              </a:rPr>
              <a:t>Desa</a:t>
            </a:r>
            <a:r>
              <a:rPr lang="en-US" sz="1200" i="1" dirty="0">
                <a:latin typeface="Gill Sans MT" panose="020B0502020104020203" pitchFamily="34" charset="0"/>
              </a:rPr>
              <a:t> </a:t>
            </a:r>
            <a:r>
              <a:rPr lang="en-US" sz="1200" i="1" dirty="0" err="1">
                <a:latin typeface="Gill Sans MT" panose="020B0502020104020203" pitchFamily="34" charset="0"/>
              </a:rPr>
              <a:t>Bahwa</a:t>
            </a:r>
            <a:r>
              <a:rPr lang="en-US" sz="1200" i="1" dirty="0">
                <a:latin typeface="Gill Sans MT" panose="020B0502020104020203" pitchFamily="34" charset="0"/>
              </a:rPr>
              <a:t> Nama Yang </a:t>
            </a:r>
            <a:r>
              <a:rPr lang="en-US" sz="1200" i="1" dirty="0" err="1">
                <a:latin typeface="Gill Sans MT" panose="020B0502020104020203" pitchFamily="34" charset="0"/>
              </a:rPr>
              <a:t>Tertera</a:t>
            </a:r>
            <a:r>
              <a:rPr lang="en-US" sz="1200" i="1" dirty="0">
                <a:latin typeface="Gill Sans MT" panose="020B0502020104020203" pitchFamily="34" charset="0"/>
              </a:rPr>
              <a:t> </a:t>
            </a:r>
            <a:r>
              <a:rPr lang="en-US" sz="1200" i="1" dirty="0" err="1">
                <a:latin typeface="Gill Sans MT" panose="020B0502020104020203" pitchFamily="34" charset="0"/>
              </a:rPr>
              <a:t>Sudah</a:t>
            </a:r>
            <a:r>
              <a:rPr lang="en-US" sz="1200" i="1" dirty="0">
                <a:latin typeface="Gill Sans MT" panose="020B0502020104020203" pitchFamily="34" charset="0"/>
              </a:rPr>
              <a:t> Final Dan </a:t>
            </a:r>
            <a:r>
              <a:rPr lang="en-US" sz="1200" i="1" dirty="0" err="1">
                <a:latin typeface="Gill Sans MT" panose="020B0502020104020203" pitchFamily="34" charset="0"/>
              </a:rPr>
              <a:t>Meminta</a:t>
            </a:r>
            <a:r>
              <a:rPr lang="en-US" sz="1200" i="1" dirty="0">
                <a:latin typeface="Gill Sans MT" panose="020B0502020104020203" pitchFamily="34" charset="0"/>
              </a:rPr>
              <a:t> </a:t>
            </a:r>
            <a:r>
              <a:rPr lang="en-US" sz="1200" i="1" dirty="0" err="1">
                <a:latin typeface="Gill Sans MT" panose="020B0502020104020203" pitchFamily="34" charset="0"/>
              </a:rPr>
              <a:t>Pihak</a:t>
            </a:r>
            <a:r>
              <a:rPr lang="en-US" sz="1200" i="1" dirty="0">
                <a:latin typeface="Gill Sans MT" panose="020B0502020104020203" pitchFamily="34" charset="0"/>
              </a:rPr>
              <a:t> </a:t>
            </a:r>
            <a:r>
              <a:rPr lang="en-US" sz="1200" i="1" dirty="0" err="1">
                <a:latin typeface="Gill Sans MT" panose="020B0502020104020203" pitchFamily="34" charset="0"/>
              </a:rPr>
              <a:t>Desa</a:t>
            </a:r>
            <a:r>
              <a:rPr lang="en-US" sz="1200" i="1" dirty="0">
                <a:latin typeface="Gill Sans MT" panose="020B0502020104020203" pitchFamily="34" charset="0"/>
              </a:rPr>
              <a:t> </a:t>
            </a:r>
            <a:r>
              <a:rPr lang="en-US" sz="1200" i="1" dirty="0" err="1">
                <a:latin typeface="Gill Sans MT" panose="020B0502020104020203" pitchFamily="34" charset="0"/>
              </a:rPr>
              <a:t>Untuk</a:t>
            </a:r>
            <a:r>
              <a:rPr lang="en-US" sz="1200" i="1" dirty="0">
                <a:latin typeface="Gill Sans MT" panose="020B0502020104020203" pitchFamily="34" charset="0"/>
              </a:rPr>
              <a:t> </a:t>
            </a:r>
            <a:r>
              <a:rPr lang="en-US" sz="1200" i="1" dirty="0" err="1">
                <a:latin typeface="Gill Sans MT" panose="020B0502020104020203" pitchFamily="34" charset="0"/>
              </a:rPr>
              <a:t>Memvalidasi</a:t>
            </a:r>
            <a:r>
              <a:rPr lang="en-US" sz="1200" i="1" dirty="0">
                <a:latin typeface="Gill Sans MT" panose="020B0502020104020203" pitchFamily="34" charset="0"/>
              </a:rPr>
              <a:t> List </a:t>
            </a:r>
            <a:r>
              <a:rPr lang="en-US" sz="1200" i="1" dirty="0" err="1">
                <a:latin typeface="Gill Sans MT" panose="020B0502020104020203" pitchFamily="34" charset="0"/>
              </a:rPr>
              <a:t>Tersebut</a:t>
            </a:r>
            <a:r>
              <a:rPr lang="en-US" sz="1200" i="1" dirty="0">
                <a:latin typeface="Gill Sans MT" panose="020B0502020104020203" pitchFamily="34" charset="0"/>
              </a:rPr>
              <a:t> 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F11310AE-E8D1-43A1-875F-002F13DA00EE}"/>
              </a:ext>
            </a:extLst>
          </p:cNvPr>
          <p:cNvSpPr txBox="1"/>
          <p:nvPr/>
        </p:nvSpPr>
        <p:spPr>
          <a:xfrm>
            <a:off x="4127971" y="4227637"/>
            <a:ext cx="13847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Gill Sans MT" panose="020B0502020104020203" pitchFamily="34" charset="0"/>
              </a:rPr>
              <a:t>Proses </a:t>
            </a:r>
            <a:r>
              <a:rPr lang="en-US" sz="1600" dirty="0" err="1">
                <a:latin typeface="Gill Sans MT" panose="020B0502020104020203" pitchFamily="34" charset="0"/>
              </a:rPr>
              <a:t>Distribusi</a:t>
            </a:r>
            <a:endParaRPr lang="en-US" sz="1600" i="1" dirty="0">
              <a:latin typeface="Gill Sans MT" panose="020B0502020104020203" pitchFamily="34" charset="0"/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C82462FB-C652-4A97-A808-581585D7E10D}"/>
              </a:ext>
            </a:extLst>
          </p:cNvPr>
          <p:cNvSpPr txBox="1"/>
          <p:nvPr/>
        </p:nvSpPr>
        <p:spPr>
          <a:xfrm>
            <a:off x="395542" y="6432189"/>
            <a:ext cx="112238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Gill Sans MT" panose="020B0502020104020203" pitchFamily="34" charset="0"/>
              </a:rPr>
              <a:t>Note : </a:t>
            </a:r>
            <a:r>
              <a:rPr lang="en-US" sz="1200" dirty="0" err="1">
                <a:latin typeface="Gill Sans MT" panose="020B0502020104020203" pitchFamily="34" charset="0"/>
              </a:rPr>
              <a:t>Setelah</a:t>
            </a:r>
            <a:r>
              <a:rPr lang="en-US" sz="1200" dirty="0">
                <a:latin typeface="Gill Sans MT" panose="020B0502020104020203" pitchFamily="34" charset="0"/>
              </a:rPr>
              <a:t> </a:t>
            </a:r>
            <a:r>
              <a:rPr lang="en-US" sz="1200" dirty="0" err="1">
                <a:latin typeface="Gill Sans MT" panose="020B0502020104020203" pitchFamily="34" charset="0"/>
              </a:rPr>
              <a:t>terdata</a:t>
            </a:r>
            <a:r>
              <a:rPr lang="en-US" sz="1200" dirty="0">
                <a:latin typeface="Gill Sans MT" panose="020B0502020104020203" pitchFamily="34" charset="0"/>
              </a:rPr>
              <a:t>, di </a:t>
            </a:r>
            <a:r>
              <a:rPr lang="en-US" sz="1200" dirty="0" err="1">
                <a:latin typeface="Gill Sans MT" panose="020B0502020104020203" pitchFamily="34" charset="0"/>
              </a:rPr>
              <a:t>keluarkan</a:t>
            </a:r>
            <a:r>
              <a:rPr lang="en-US" sz="1200" dirty="0">
                <a:latin typeface="Gill Sans MT" panose="020B0502020104020203" pitchFamily="34" charset="0"/>
              </a:rPr>
              <a:t> </a:t>
            </a:r>
            <a:r>
              <a:rPr lang="en-US" sz="1200" dirty="0" err="1">
                <a:latin typeface="Gill Sans MT" panose="020B0502020104020203" pitchFamily="34" charset="0"/>
              </a:rPr>
              <a:t>Daftar</a:t>
            </a:r>
            <a:r>
              <a:rPr lang="en-US" sz="1200" dirty="0">
                <a:latin typeface="Gill Sans MT" panose="020B0502020104020203" pitchFamily="34" charset="0"/>
              </a:rPr>
              <a:t> </a:t>
            </a:r>
            <a:r>
              <a:rPr lang="en-US" sz="1200" dirty="0" err="1">
                <a:latin typeface="Gill Sans MT" panose="020B0502020104020203" pitchFamily="34" charset="0"/>
              </a:rPr>
              <a:t>Penerima</a:t>
            </a:r>
            <a:r>
              <a:rPr lang="en-US" sz="1200" dirty="0">
                <a:latin typeface="Gill Sans MT" panose="020B0502020104020203" pitchFamily="34" charset="0"/>
              </a:rPr>
              <a:t> </a:t>
            </a:r>
            <a:r>
              <a:rPr lang="en-US" sz="1200" dirty="0" err="1">
                <a:latin typeface="Gill Sans MT" panose="020B0502020104020203" pitchFamily="34" charset="0"/>
              </a:rPr>
              <a:t>Manfaat</a:t>
            </a:r>
            <a:r>
              <a:rPr lang="en-US" sz="1200" dirty="0">
                <a:latin typeface="Gill Sans MT" panose="020B0502020104020203" pitchFamily="34" charset="0"/>
              </a:rPr>
              <a:t> </a:t>
            </a:r>
            <a:r>
              <a:rPr lang="en-US" sz="1200" dirty="0" err="1">
                <a:latin typeface="Gill Sans MT" panose="020B0502020104020203" pitchFamily="34" charset="0"/>
              </a:rPr>
              <a:t>dan</a:t>
            </a:r>
            <a:r>
              <a:rPr lang="en-US" sz="1200" dirty="0">
                <a:latin typeface="Gill Sans MT" panose="020B0502020104020203" pitchFamily="34" charset="0"/>
              </a:rPr>
              <a:t> </a:t>
            </a:r>
            <a:r>
              <a:rPr lang="en-US" sz="1200" dirty="0" err="1">
                <a:latin typeface="Gill Sans MT" panose="020B0502020104020203" pitchFamily="34" charset="0"/>
              </a:rPr>
              <a:t>meminta</a:t>
            </a:r>
            <a:r>
              <a:rPr lang="en-US" sz="1200" dirty="0">
                <a:latin typeface="Gill Sans MT" panose="020B0502020104020203" pitchFamily="34" charset="0"/>
              </a:rPr>
              <a:t> </a:t>
            </a:r>
            <a:r>
              <a:rPr lang="en-US" sz="1200" dirty="0" err="1">
                <a:latin typeface="Gill Sans MT" panose="020B0502020104020203" pitchFamily="34" charset="0"/>
              </a:rPr>
              <a:t>persetujuan</a:t>
            </a:r>
            <a:r>
              <a:rPr lang="en-US" sz="1200" dirty="0">
                <a:latin typeface="Gill Sans MT" panose="020B0502020104020203" pitchFamily="34" charset="0"/>
              </a:rPr>
              <a:t> </a:t>
            </a:r>
            <a:r>
              <a:rPr lang="en-US" sz="1200" dirty="0" err="1">
                <a:latin typeface="Gill Sans MT" panose="020B0502020104020203" pitchFamily="34" charset="0"/>
              </a:rPr>
              <a:t>dengan</a:t>
            </a:r>
            <a:r>
              <a:rPr lang="en-US" sz="1200" dirty="0">
                <a:latin typeface="Gill Sans MT" panose="020B0502020104020203" pitchFamily="34" charset="0"/>
              </a:rPr>
              <a:t> </a:t>
            </a:r>
            <a:r>
              <a:rPr lang="en-US" sz="1200" dirty="0" err="1">
                <a:latin typeface="Gill Sans MT" panose="020B0502020104020203" pitchFamily="34" charset="0"/>
              </a:rPr>
              <a:t>pemangku</a:t>
            </a:r>
            <a:r>
              <a:rPr lang="en-US" sz="1200" dirty="0">
                <a:latin typeface="Gill Sans MT" panose="020B0502020104020203" pitchFamily="34" charset="0"/>
              </a:rPr>
              <a:t> </a:t>
            </a:r>
            <a:r>
              <a:rPr lang="en-US" sz="1200" dirty="0" err="1">
                <a:latin typeface="Gill Sans MT" panose="020B0502020104020203" pitchFamily="34" charset="0"/>
              </a:rPr>
              <a:t>kepentingan</a:t>
            </a:r>
            <a:r>
              <a:rPr lang="en-US" sz="1200" dirty="0">
                <a:latin typeface="Gill Sans MT" panose="020B0502020104020203" pitchFamily="34" charset="0"/>
              </a:rPr>
              <a:t> (</a:t>
            </a:r>
            <a:r>
              <a:rPr lang="en-US" sz="1200" dirty="0" err="1">
                <a:latin typeface="Gill Sans MT" panose="020B0502020104020203" pitchFamily="34" charset="0"/>
              </a:rPr>
              <a:t>aparat</a:t>
            </a:r>
            <a:r>
              <a:rPr lang="en-US" sz="1200" dirty="0">
                <a:latin typeface="Gill Sans MT" panose="020B0502020104020203" pitchFamily="34" charset="0"/>
              </a:rPr>
              <a:t> </a:t>
            </a:r>
            <a:r>
              <a:rPr lang="en-US" sz="1200" dirty="0" err="1">
                <a:latin typeface="Gill Sans MT" panose="020B0502020104020203" pitchFamily="34" charset="0"/>
              </a:rPr>
              <a:t>desa</a:t>
            </a:r>
            <a:r>
              <a:rPr lang="en-US" sz="1200" dirty="0">
                <a:latin typeface="Gill Sans MT" panose="020B0502020104020203" pitchFamily="34" charset="0"/>
              </a:rPr>
              <a:t>, RT, </a:t>
            </a:r>
            <a:r>
              <a:rPr lang="en-US" sz="1200" dirty="0" err="1">
                <a:latin typeface="Gill Sans MT" panose="020B0502020104020203" pitchFamily="34" charset="0"/>
              </a:rPr>
              <a:t>dan</a:t>
            </a:r>
            <a:r>
              <a:rPr lang="en-US" sz="1200" dirty="0">
                <a:latin typeface="Gill Sans MT" panose="020B0502020104020203" pitchFamily="34" charset="0"/>
              </a:rPr>
              <a:t> RW).</a:t>
            </a:r>
            <a:endParaRPr lang="en-US" dirty="0">
              <a:latin typeface="Gill Sans MT" panose="020B0502020104020203" pitchFamily="34" charset="0"/>
            </a:endParaRPr>
          </a:p>
        </p:txBody>
      </p: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4A9CAE5C-FCF4-49B3-8C6B-4D580DBDFC89}"/>
              </a:ext>
            </a:extLst>
          </p:cNvPr>
          <p:cNvCxnSpPr>
            <a:cxnSpLocks/>
          </p:cNvCxnSpPr>
          <p:nvPr/>
        </p:nvCxnSpPr>
        <p:spPr>
          <a:xfrm flipH="1">
            <a:off x="5195500" y="4511586"/>
            <a:ext cx="2027277" cy="16878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BAD21837-0989-45A2-BB8E-A61E91B2FB6D}"/>
              </a:ext>
            </a:extLst>
          </p:cNvPr>
          <p:cNvSpPr txBox="1"/>
          <p:nvPr/>
        </p:nvSpPr>
        <p:spPr>
          <a:xfrm>
            <a:off x="6441853" y="1752547"/>
            <a:ext cx="16041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 err="1">
                <a:latin typeface="Gill Sans MT" panose="020B0502020104020203" pitchFamily="34" charset="0"/>
              </a:rPr>
              <a:t>Sosialisasi</a:t>
            </a:r>
            <a:r>
              <a:rPr lang="en-US" sz="1200" i="1" dirty="0">
                <a:latin typeface="Gill Sans MT" panose="020B0502020104020203" pitchFamily="34" charset="0"/>
              </a:rPr>
              <a:t> </a:t>
            </a:r>
            <a:r>
              <a:rPr lang="en-US" sz="1200" i="1" dirty="0" err="1">
                <a:latin typeface="Gill Sans MT" panose="020B0502020104020203" pitchFamily="34" charset="0"/>
              </a:rPr>
              <a:t>Terkait</a:t>
            </a:r>
            <a:r>
              <a:rPr lang="en-US" sz="1200" i="1" dirty="0">
                <a:latin typeface="Gill Sans MT" panose="020B0502020104020203" pitchFamily="34" charset="0"/>
              </a:rPr>
              <a:t> </a:t>
            </a:r>
            <a:r>
              <a:rPr lang="en-US" sz="1200" i="1" dirty="0" err="1">
                <a:latin typeface="Gill Sans MT" panose="020B0502020104020203" pitchFamily="34" charset="0"/>
              </a:rPr>
              <a:t>Dengan</a:t>
            </a:r>
            <a:r>
              <a:rPr lang="en-US" sz="1200" i="1" dirty="0">
                <a:latin typeface="Gill Sans MT" panose="020B0502020104020203" pitchFamily="34" charset="0"/>
              </a:rPr>
              <a:t> </a:t>
            </a:r>
            <a:r>
              <a:rPr lang="en-US" sz="1200" i="1" dirty="0" err="1">
                <a:latin typeface="Gill Sans MT" panose="020B0502020104020203" pitchFamily="34" charset="0"/>
              </a:rPr>
              <a:t>Pemnggunaan</a:t>
            </a:r>
            <a:r>
              <a:rPr lang="en-US" sz="1200" i="1" dirty="0">
                <a:latin typeface="Gill Sans MT" panose="020B0502020104020203" pitchFamily="34" charset="0"/>
              </a:rPr>
              <a:t> Paper Voucher </a:t>
            </a:r>
            <a:r>
              <a:rPr lang="en-US" sz="1200" i="1" dirty="0" err="1">
                <a:latin typeface="Gill Sans MT" panose="020B0502020104020203" pitchFamily="34" charset="0"/>
              </a:rPr>
              <a:t>Untuk</a:t>
            </a:r>
            <a:r>
              <a:rPr lang="en-US" sz="1200" i="1" dirty="0">
                <a:latin typeface="Gill Sans MT" panose="020B0502020104020203" pitchFamily="34" charset="0"/>
              </a:rPr>
              <a:t> Pembangunan Shelter </a:t>
            </a:r>
            <a:r>
              <a:rPr lang="en-US" sz="1200" i="1" dirty="0" err="1">
                <a:latin typeface="Gill Sans MT" panose="020B0502020104020203" pitchFamily="34" charset="0"/>
              </a:rPr>
              <a:t>Ke</a:t>
            </a:r>
            <a:r>
              <a:rPr lang="en-US" sz="1200" i="1" dirty="0">
                <a:latin typeface="Gill Sans MT" panose="020B0502020104020203" pitchFamily="34" charset="0"/>
              </a:rPr>
              <a:t> Masyarakat</a:t>
            </a:r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C98F2AB6-8A48-4EE5-A387-A2A9056FE54F}"/>
              </a:ext>
            </a:extLst>
          </p:cNvPr>
          <p:cNvCxnSpPr>
            <a:cxnSpLocks/>
          </p:cNvCxnSpPr>
          <p:nvPr/>
        </p:nvCxnSpPr>
        <p:spPr>
          <a:xfrm flipH="1">
            <a:off x="2010029" y="4544549"/>
            <a:ext cx="2027277" cy="16878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D13DA11C-C931-4B12-BD07-297C3F74465B}"/>
              </a:ext>
            </a:extLst>
          </p:cNvPr>
          <p:cNvSpPr txBox="1"/>
          <p:nvPr/>
        </p:nvSpPr>
        <p:spPr>
          <a:xfrm>
            <a:off x="1043286" y="4375272"/>
            <a:ext cx="13847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latin typeface="Gill Sans MT" panose="020B0502020104020203" pitchFamily="34" charset="0"/>
              </a:rPr>
              <a:t>Reporting</a:t>
            </a:r>
          </a:p>
        </p:txBody>
      </p:sp>
    </p:spTree>
    <p:extLst>
      <p:ext uri="{BB962C8B-B14F-4D97-AF65-F5344CB8AC3E}">
        <p14:creationId xmlns:p14="http://schemas.microsoft.com/office/powerpoint/2010/main" val="184928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D84DF91F-C239-431E-9733-9AA45CCA169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265"/>
          <a:stretch/>
        </p:blipFill>
        <p:spPr>
          <a:xfrm>
            <a:off x="0" y="-1"/>
            <a:ext cx="4820370" cy="84207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3C9D1B9-6CD6-46C2-A30B-D3E0AC89F51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9243" y="-2"/>
            <a:ext cx="842078" cy="84207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ABAC0D7-1ACC-4562-9AB6-375A418579E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7654" y="0"/>
            <a:ext cx="1122771" cy="842079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5140443-20CC-4B3E-B9C3-C99025FF3548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70" t="18821" r="11804" b="17754"/>
          <a:stretch/>
        </p:blipFill>
        <p:spPr>
          <a:xfrm>
            <a:off x="9521522" y="0"/>
            <a:ext cx="2670478" cy="842079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EB7D3A90-EA6D-4E73-B560-0134E91D81E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8464" y="-1"/>
            <a:ext cx="2672685" cy="842077"/>
          </a:xfrm>
          <a:prstGeom prst="rect">
            <a:avLst/>
          </a:prstGeom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97F36EE-0E7A-419D-957A-8777AFE4C87E}"/>
              </a:ext>
            </a:extLst>
          </p:cNvPr>
          <p:cNvSpPr txBox="1">
            <a:spLocks/>
          </p:cNvSpPr>
          <p:nvPr/>
        </p:nvSpPr>
        <p:spPr>
          <a:xfrm>
            <a:off x="107092" y="938569"/>
            <a:ext cx="11977815" cy="49410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>
                <a:latin typeface="Gill Sans MT" panose="020B0502020104020203" pitchFamily="34" charset="0"/>
              </a:rPr>
              <a:t>Contoh</a:t>
            </a:r>
            <a:r>
              <a:rPr lang="en-US" dirty="0">
                <a:latin typeface="Gill Sans MT" panose="020B0502020104020203" pitchFamily="34" charset="0"/>
              </a:rPr>
              <a:t>  Paper Voucher Shelter</a:t>
            </a:r>
          </a:p>
          <a:p>
            <a:pPr algn="l"/>
            <a:r>
              <a:rPr lang="en-US" sz="1600" dirty="0">
                <a:latin typeface="Gill Sans MT" panose="020B0502020104020203" pitchFamily="34" charset="0"/>
              </a:rPr>
              <a:t>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775A46F-899A-4765-BB68-443187419BC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52869" y="2525309"/>
            <a:ext cx="8030817" cy="2855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42765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D84DF91F-C239-431E-9733-9AA45CCA169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265"/>
          <a:stretch/>
        </p:blipFill>
        <p:spPr>
          <a:xfrm>
            <a:off x="0" y="-1"/>
            <a:ext cx="4820370" cy="84207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3C9D1B9-6CD6-46C2-A30B-D3E0AC89F51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9243" y="-2"/>
            <a:ext cx="842078" cy="84207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ABAC0D7-1ACC-4562-9AB6-375A418579E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7654" y="0"/>
            <a:ext cx="1122771" cy="842079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5140443-20CC-4B3E-B9C3-C99025FF3548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70" t="18821" r="11804" b="17754"/>
          <a:stretch/>
        </p:blipFill>
        <p:spPr>
          <a:xfrm>
            <a:off x="9521522" y="0"/>
            <a:ext cx="2670478" cy="842079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EB7D3A90-EA6D-4E73-B560-0134E91D81E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8464" y="-1"/>
            <a:ext cx="2672685" cy="84207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2841CB9-523C-40E5-9537-3FE4B930BC2C}"/>
              </a:ext>
            </a:extLst>
          </p:cNvPr>
          <p:cNvSpPr/>
          <p:nvPr/>
        </p:nvSpPr>
        <p:spPr>
          <a:xfrm>
            <a:off x="204994" y="995404"/>
            <a:ext cx="8915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6600"/>
                </a:solidFill>
              </a:rPr>
              <a:t>Plus (+)</a:t>
            </a:r>
            <a:endParaRPr lang="en-ID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CDD10F4-AA57-496B-AA1B-418E1489B2BC}"/>
              </a:ext>
            </a:extLst>
          </p:cNvPr>
          <p:cNvSpPr/>
          <p:nvPr/>
        </p:nvSpPr>
        <p:spPr>
          <a:xfrm>
            <a:off x="386078" y="1514193"/>
            <a:ext cx="11476407" cy="4100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400" b="1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Mudah</a:t>
            </a:r>
            <a:r>
              <a:rPr lang="en-US" sz="1400" b="1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1400" b="1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diinstall</a:t>
            </a:r>
            <a:endParaRPr lang="en-US" sz="14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Aplikasi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mudah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diinstall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HP Android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400" b="1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Paperless (Ramah </a:t>
            </a:r>
            <a:r>
              <a:rPr lang="en-US" sz="1400" b="1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Lingkungan</a:t>
            </a:r>
            <a:r>
              <a:rPr lang="en-US" sz="1400" b="1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14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400" b="1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Hanya</a:t>
            </a:r>
            <a:r>
              <a:rPr lang="en-US" sz="1400" b="1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memerlukan</a:t>
            </a:r>
            <a:r>
              <a:rPr lang="en-US" sz="1400" b="1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 orang yang </a:t>
            </a:r>
            <a:r>
              <a:rPr lang="en-US" sz="1400" b="1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memahami</a:t>
            </a:r>
            <a:r>
              <a:rPr lang="en-US" sz="1400" b="1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sistem</a:t>
            </a:r>
            <a:r>
              <a:rPr lang="en-US" sz="1400" b="1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LMMS </a:t>
            </a:r>
            <a:r>
              <a:rPr lang="en-US" sz="1400" b="1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sebagai</a:t>
            </a:r>
            <a:r>
              <a:rPr lang="en-US" sz="1400" b="1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b="1" i="1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problem solver</a:t>
            </a:r>
            <a:r>
              <a:rPr lang="en-US" sz="1400" b="1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</a:p>
          <a:p>
            <a:pPr marR="0" lv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400" b="1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Mempercepat</a:t>
            </a:r>
            <a:r>
              <a:rPr lang="en-US" sz="1400" b="1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waktu</a:t>
            </a:r>
            <a:r>
              <a:rPr lang="en-US" sz="1400" b="1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distribusi</a:t>
            </a:r>
            <a:r>
              <a:rPr lang="en-US" sz="1400" b="1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sz="1400" b="1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registrasi</a:t>
            </a:r>
            <a:endParaRPr lang="en-US" sz="14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Mempercepat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waktu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distribusi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barang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Pengurangan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50%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waktu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kegiatan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pendaftaran</a:t>
            </a:r>
            <a:endParaRPr lang="en-US" sz="14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perlu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registrasi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ulang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penerima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manfaat</a:t>
            </a:r>
            <a:endParaRPr lang="en-US" sz="14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400" b="1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Bisa</a:t>
            </a:r>
            <a:r>
              <a:rPr lang="en-US" sz="1400" b="1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diakses</a:t>
            </a:r>
            <a:r>
              <a:rPr lang="en-US" sz="1400" b="1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offline </a:t>
            </a:r>
            <a:r>
              <a:rPr lang="en-US" sz="1400" b="1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maupun</a:t>
            </a:r>
            <a:r>
              <a:rPr lang="en-US" sz="1400" b="1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online</a:t>
            </a:r>
            <a:endParaRPr lang="en-US" sz="14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Secara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i="1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offline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merekam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masyarakat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terkait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nama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usia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tanggal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lahir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jenis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kelamin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status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pernikahan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posisi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keluarga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Sementara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itu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secara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i="1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online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digunakan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melakukan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i="1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rapid assessment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karena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merekam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kerentanan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masyarakat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apakah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termasuk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kaum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disabilitas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ibu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hamil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janda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anak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kepala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keluarga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dll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R="0" lv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400" b="1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Laporan</a:t>
            </a:r>
            <a:r>
              <a:rPr lang="en-US" sz="1400" b="1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Distribusi</a:t>
            </a:r>
            <a:r>
              <a:rPr lang="en-US" sz="1400" b="1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US" sz="1400" b="1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Langsung</a:t>
            </a:r>
            <a:r>
              <a:rPr lang="en-US" sz="1400" b="1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Dicetak</a:t>
            </a:r>
            <a:endParaRPr lang="en-US" sz="1400" b="1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00910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D84DF91F-C239-431E-9733-9AA45CCA169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265"/>
          <a:stretch/>
        </p:blipFill>
        <p:spPr>
          <a:xfrm>
            <a:off x="0" y="-1"/>
            <a:ext cx="4820370" cy="84207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3C9D1B9-6CD6-46C2-A30B-D3E0AC89F51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9243" y="-2"/>
            <a:ext cx="842078" cy="84207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ABAC0D7-1ACC-4562-9AB6-375A418579E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7654" y="0"/>
            <a:ext cx="1122771" cy="842079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5140443-20CC-4B3E-B9C3-C99025FF3548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70" t="18821" r="11804" b="17754"/>
          <a:stretch/>
        </p:blipFill>
        <p:spPr>
          <a:xfrm>
            <a:off x="9521522" y="0"/>
            <a:ext cx="2670478" cy="842079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EB7D3A90-EA6D-4E73-B560-0134E91D81E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8464" y="-1"/>
            <a:ext cx="2672685" cy="84207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2841CB9-523C-40E5-9537-3FE4B930BC2C}"/>
              </a:ext>
            </a:extLst>
          </p:cNvPr>
          <p:cNvSpPr/>
          <p:nvPr/>
        </p:nvSpPr>
        <p:spPr>
          <a:xfrm>
            <a:off x="204994" y="995404"/>
            <a:ext cx="8915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6600"/>
                </a:solidFill>
              </a:rPr>
              <a:t>Plus (+)</a:t>
            </a:r>
            <a:endParaRPr lang="en-ID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CDD10F4-AA57-496B-AA1B-418E1489B2BC}"/>
              </a:ext>
            </a:extLst>
          </p:cNvPr>
          <p:cNvSpPr/>
          <p:nvPr/>
        </p:nvSpPr>
        <p:spPr>
          <a:xfrm>
            <a:off x="386078" y="1514193"/>
            <a:ext cx="11476407" cy="5277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400" b="1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Akuntabel</a:t>
            </a:r>
            <a:r>
              <a:rPr lang="en-US" sz="1400" b="1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4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Adanya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proses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registrasi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verifikasi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sebelum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melakukan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distribusi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melibatkan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kepala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wilayah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seperti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kepala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desa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kepala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dusun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kepala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RT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ataupun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kepala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i="1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camp</a:t>
            </a:r>
            <a:endParaRPr lang="en-US" sz="14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Masyarakat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telah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menerima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kartu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LMMS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terlebih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dahulu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sehingga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dipantau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bahwa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menerima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barang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pihak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berhak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Selain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itu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dipantau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anggota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keluarga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inti yang mana yang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menerima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bantuan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karena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akan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diminta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saat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proses </a:t>
            </a:r>
            <a:r>
              <a:rPr lang="en-US" sz="1400" i="1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scanning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kartu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LMMS</a:t>
            </a: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Terdapat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foto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kepala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keluarga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penerima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manfaat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pada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kartu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LMMS yang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mempermudah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proses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verifikasi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hari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</a:t>
            </a: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Sistem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bisa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diatur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tanggung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jawab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berjenjang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yaitu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hanya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LMMS officer yang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mengakses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data,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Logistik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hanya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mengisi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berapa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barang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akan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didistribusi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staff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lapangan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(enumerator)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hanya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menginput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mengedit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 yang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sedang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diregistrasi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dll</a:t>
            </a:r>
            <a:endParaRPr lang="en-US" sz="14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Sistem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Perwakilan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penerima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bantuan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(Proxy Distribution,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inkind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distribution)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400" b="1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 </a:t>
            </a:r>
            <a:r>
              <a:rPr lang="en-US" sz="1400" b="1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aman</a:t>
            </a:r>
            <a:r>
              <a:rPr lang="en-US" sz="1400" b="1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&amp; </a:t>
            </a:r>
            <a:r>
              <a:rPr lang="en-US" sz="1400" b="1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US" sz="1400" b="1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diakses</a:t>
            </a:r>
            <a:r>
              <a:rPr lang="en-US" sz="1400" b="1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kapan</a:t>
            </a:r>
            <a:r>
              <a:rPr lang="en-US" sz="1400" b="1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saja</a:t>
            </a:r>
            <a:endParaRPr lang="en-US" sz="14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Jika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terjadi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kebakaran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perangkat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komputer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i="1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master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rusak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data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tetap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diakses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sistem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i="1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cloud</a:t>
            </a:r>
            <a:endParaRPr lang="en-US" sz="14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diakses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kapan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saja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karena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disimpan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komputer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i="1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master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maupun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menggunakan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sistem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i="1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cloud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Jika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terjadi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bencana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kembali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data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kembali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diakses</a:t>
            </a:r>
            <a:endParaRPr lang="en-US" sz="14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hanya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bisa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diakses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oleh staff LMMS dan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justifikasi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terkait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kebutuhan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 yang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diminta</a:t>
            </a:r>
            <a:endParaRPr lang="en-US" sz="14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400" b="1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Mempermudah</a:t>
            </a:r>
            <a:r>
              <a:rPr lang="en-US" sz="1400" b="1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proses </a:t>
            </a:r>
            <a:r>
              <a:rPr lang="en-US" sz="1400" b="1" i="1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beneficiaries tracking </a:t>
            </a:r>
            <a:r>
              <a:rPr lang="en-US" sz="1400" b="1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 </a:t>
            </a:r>
            <a:r>
              <a:rPr lang="en-US" sz="1400" b="1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pengambilan</a:t>
            </a:r>
            <a:r>
              <a:rPr lang="en-US" sz="1400" b="1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keputusan</a:t>
            </a:r>
            <a:endParaRPr lang="en-US" sz="14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Laporan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diproduksi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cepat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informasi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jelas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nama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penerima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manfaat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tanggal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siapa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menerima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barang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saat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proses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distribusi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memantau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perhitungan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barang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mulai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gudang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hingga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penerima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manfaat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dan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sisa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barang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</a:t>
            </a:r>
            <a:r>
              <a:rPr lang="en-US" sz="1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i="1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tracking</a:t>
            </a:r>
            <a:endParaRPr lang="en-US" sz="14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n-US" sz="14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71152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D84DF91F-C239-431E-9733-9AA45CCA169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265"/>
          <a:stretch/>
        </p:blipFill>
        <p:spPr>
          <a:xfrm>
            <a:off x="0" y="-1"/>
            <a:ext cx="4820370" cy="84207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3C9D1B9-6CD6-46C2-A30B-D3E0AC89F51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9243" y="-2"/>
            <a:ext cx="842078" cy="84207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ABAC0D7-1ACC-4562-9AB6-375A418579E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7654" y="0"/>
            <a:ext cx="1122771" cy="842079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5140443-20CC-4B3E-B9C3-C99025FF3548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70" t="18821" r="11804" b="17754"/>
          <a:stretch/>
        </p:blipFill>
        <p:spPr>
          <a:xfrm>
            <a:off x="9521522" y="0"/>
            <a:ext cx="2670478" cy="842079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EB7D3A90-EA6D-4E73-B560-0134E91D81E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8464" y="-1"/>
            <a:ext cx="2672685" cy="84207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2841CB9-523C-40E5-9537-3FE4B930BC2C}"/>
              </a:ext>
            </a:extLst>
          </p:cNvPr>
          <p:cNvSpPr/>
          <p:nvPr/>
        </p:nvSpPr>
        <p:spPr>
          <a:xfrm>
            <a:off x="204994" y="995404"/>
            <a:ext cx="10486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6600"/>
                </a:solidFill>
              </a:rPr>
              <a:t>Minus (-)</a:t>
            </a:r>
            <a:endParaRPr lang="en-ID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CDD10F4-AA57-496B-AA1B-418E1489B2BC}"/>
              </a:ext>
            </a:extLst>
          </p:cNvPr>
          <p:cNvSpPr/>
          <p:nvPr/>
        </p:nvSpPr>
        <p:spPr>
          <a:xfrm>
            <a:off x="386078" y="1514193"/>
            <a:ext cx="11476407" cy="16316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i="1" dirty="0">
                <a:latin typeface="Gill Sans MT" panose="020B0502020104020203" pitchFamily="34" charset="0"/>
              </a:rPr>
              <a:t>Overheat (</a:t>
            </a:r>
            <a:r>
              <a:rPr lang="en-US" sz="2000" i="1" dirty="0" err="1">
                <a:latin typeface="Gill Sans MT" panose="020B0502020104020203" pitchFamily="34" charset="0"/>
              </a:rPr>
              <a:t>panas</a:t>
            </a:r>
            <a:r>
              <a:rPr lang="en-US" sz="2000" i="1" dirty="0">
                <a:latin typeface="Gill Sans MT" panose="020B0502020104020203" pitchFamily="34" charset="0"/>
              </a:rPr>
              <a:t>) </a:t>
            </a:r>
            <a:r>
              <a:rPr lang="en-US" sz="2000" dirty="0">
                <a:latin typeface="Gill Sans MT" panose="020B0502020104020203" pitchFamily="34" charset="0"/>
              </a:rPr>
              <a:t>Laptop </a:t>
            </a:r>
            <a:r>
              <a:rPr lang="en-US" sz="2000" dirty="0" err="1">
                <a:latin typeface="Gill Sans MT" panose="020B0502020104020203" pitchFamily="34" charset="0"/>
              </a:rPr>
              <a:t>atau</a:t>
            </a:r>
            <a:r>
              <a:rPr lang="en-US" sz="2000" dirty="0">
                <a:latin typeface="Gill Sans MT" panose="020B0502020104020203" pitchFamily="34" charset="0"/>
              </a:rPr>
              <a:t> </a:t>
            </a:r>
            <a:r>
              <a:rPr lang="en-US" sz="2000" i="1" dirty="0">
                <a:latin typeface="Gill Sans MT" panose="020B0502020104020203" pitchFamily="34" charset="0"/>
              </a:rPr>
              <a:t>Roaming Server</a:t>
            </a:r>
            <a:r>
              <a:rPr lang="en-US" sz="2000" dirty="0">
                <a:latin typeface="Gill Sans MT" panose="020B0502020104020203" pitchFamily="34" charset="0"/>
              </a:rPr>
              <a:t> (</a:t>
            </a:r>
            <a:r>
              <a:rPr lang="en-US" sz="2000" i="1" dirty="0">
                <a:latin typeface="Gill Sans MT" panose="020B0502020104020203" pitchFamily="34" charset="0"/>
              </a:rPr>
              <a:t>In-Site</a:t>
            </a:r>
            <a:r>
              <a:rPr lang="en-US" sz="2000" dirty="0">
                <a:latin typeface="Gill Sans MT" panose="020B0502020104020203" pitchFamily="34" charset="0"/>
              </a:rPr>
              <a:t>)</a:t>
            </a:r>
            <a:endParaRPr lang="en-US" sz="2000" i="1" dirty="0">
              <a:latin typeface="Gill Sans MT" panose="020B0502020104020203" pitchFamily="34" charset="0"/>
            </a:endParaRP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 err="1">
                <a:latin typeface="Gill Sans MT" panose="020B0502020104020203" pitchFamily="34" charset="0"/>
              </a:rPr>
              <a:t>Baterai</a:t>
            </a:r>
            <a:r>
              <a:rPr lang="en-US" sz="2000" dirty="0">
                <a:latin typeface="Gill Sans MT" panose="020B0502020104020203" pitchFamily="34" charset="0"/>
              </a:rPr>
              <a:t> laptop (Rooming Server) dan HP </a:t>
            </a:r>
            <a:r>
              <a:rPr lang="en-US" sz="2000" dirty="0" err="1">
                <a:latin typeface="Gill Sans MT" panose="020B0502020104020203" pitchFamily="34" charset="0"/>
              </a:rPr>
              <a:t>habis</a:t>
            </a:r>
            <a:r>
              <a:rPr lang="en-US" sz="2000" dirty="0">
                <a:latin typeface="Gill Sans MT" panose="020B0502020104020203" pitchFamily="34" charset="0"/>
              </a:rPr>
              <a:t> </a:t>
            </a:r>
            <a:r>
              <a:rPr lang="en-US" sz="2000" dirty="0" err="1">
                <a:latin typeface="Gill Sans MT" panose="020B0502020104020203" pitchFamily="34" charset="0"/>
              </a:rPr>
              <a:t>apabila</a:t>
            </a:r>
            <a:r>
              <a:rPr lang="en-US" sz="2000" dirty="0">
                <a:latin typeface="Gill Sans MT" panose="020B0502020104020203" pitchFamily="34" charset="0"/>
              </a:rPr>
              <a:t> </a:t>
            </a:r>
            <a:r>
              <a:rPr lang="en-US" sz="2000" dirty="0" err="1">
                <a:latin typeface="Gill Sans MT" panose="020B0502020104020203" pitchFamily="34" charset="0"/>
              </a:rPr>
              <a:t>melakukan</a:t>
            </a:r>
            <a:r>
              <a:rPr lang="en-US" sz="2000" dirty="0">
                <a:latin typeface="Gill Sans MT" panose="020B0502020104020203" pitchFamily="34" charset="0"/>
              </a:rPr>
              <a:t> </a:t>
            </a:r>
            <a:r>
              <a:rPr lang="en-US" sz="2000" dirty="0" err="1">
                <a:latin typeface="Gill Sans MT" panose="020B0502020104020203" pitchFamily="34" charset="0"/>
              </a:rPr>
              <a:t>distribusi</a:t>
            </a:r>
            <a:r>
              <a:rPr lang="en-US" sz="2000" dirty="0">
                <a:latin typeface="Gill Sans MT" panose="020B0502020104020203" pitchFamily="34" charset="0"/>
              </a:rPr>
              <a:t> di </a:t>
            </a:r>
            <a:r>
              <a:rPr lang="en-US" sz="2000" dirty="0" err="1">
                <a:latin typeface="Gill Sans MT" panose="020B0502020104020203" pitchFamily="34" charset="0"/>
              </a:rPr>
              <a:t>tempat</a:t>
            </a:r>
            <a:r>
              <a:rPr lang="en-US" sz="2000" dirty="0">
                <a:latin typeface="Gill Sans MT" panose="020B0502020104020203" pitchFamily="34" charset="0"/>
              </a:rPr>
              <a:t> </a:t>
            </a:r>
            <a:r>
              <a:rPr lang="en-US" sz="2000" dirty="0" err="1">
                <a:latin typeface="Gill Sans MT" panose="020B0502020104020203" pitchFamily="34" charset="0"/>
              </a:rPr>
              <a:t>tidak</a:t>
            </a:r>
            <a:r>
              <a:rPr lang="en-US" sz="2000" dirty="0">
                <a:latin typeface="Gill Sans MT" panose="020B0502020104020203" pitchFamily="34" charset="0"/>
              </a:rPr>
              <a:t> </a:t>
            </a:r>
            <a:r>
              <a:rPr lang="en-US" sz="2000" dirty="0" err="1">
                <a:latin typeface="Gill Sans MT" panose="020B0502020104020203" pitchFamily="34" charset="0"/>
              </a:rPr>
              <a:t>ada</a:t>
            </a:r>
            <a:r>
              <a:rPr lang="en-US" sz="2000" dirty="0">
                <a:latin typeface="Gill Sans MT" panose="020B0502020104020203" pitchFamily="34" charset="0"/>
              </a:rPr>
              <a:t> </a:t>
            </a:r>
            <a:r>
              <a:rPr lang="en-US" sz="2000" dirty="0" err="1">
                <a:latin typeface="Gill Sans MT" panose="020B0502020104020203" pitchFamily="34" charset="0"/>
              </a:rPr>
              <a:t>listrik</a:t>
            </a:r>
            <a:r>
              <a:rPr lang="en-US" sz="2000" dirty="0">
                <a:latin typeface="Gill Sans MT" panose="020B0502020104020203" pitchFamily="34" charset="0"/>
              </a:rPr>
              <a:t> dan </a:t>
            </a:r>
            <a:r>
              <a:rPr lang="en-US" sz="2000" dirty="0" err="1">
                <a:latin typeface="Gill Sans MT" panose="020B0502020104020203" pitchFamily="34" charset="0"/>
              </a:rPr>
              <a:t>memakan</a:t>
            </a:r>
            <a:r>
              <a:rPr lang="en-US" sz="2000" dirty="0">
                <a:latin typeface="Gill Sans MT" panose="020B0502020104020203" pitchFamily="34" charset="0"/>
              </a:rPr>
              <a:t> </a:t>
            </a:r>
            <a:r>
              <a:rPr lang="en-US" sz="2000" dirty="0" err="1">
                <a:latin typeface="Gill Sans MT" panose="020B0502020104020203" pitchFamily="34" charset="0"/>
              </a:rPr>
              <a:t>waktu</a:t>
            </a:r>
            <a:r>
              <a:rPr lang="en-US" sz="2000" dirty="0">
                <a:latin typeface="Gill Sans MT" panose="020B0502020104020203" pitchFamily="34" charset="0"/>
              </a:rPr>
              <a:t> lama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2000" dirty="0">
              <a:latin typeface="Gill Sans MT" panose="020B0502020104020203" pitchFamily="34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20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53234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D84DF91F-C239-431E-9733-9AA45CCA169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265"/>
          <a:stretch/>
        </p:blipFill>
        <p:spPr>
          <a:xfrm>
            <a:off x="0" y="-1"/>
            <a:ext cx="4820370" cy="84207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3C9D1B9-6CD6-46C2-A30B-D3E0AC89F51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9243" y="-2"/>
            <a:ext cx="842078" cy="84207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ABAC0D7-1ACC-4562-9AB6-375A418579E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7654" y="0"/>
            <a:ext cx="1122771" cy="842079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5140443-20CC-4B3E-B9C3-C99025FF3548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70" t="18821" r="11804" b="17754"/>
          <a:stretch/>
        </p:blipFill>
        <p:spPr>
          <a:xfrm>
            <a:off x="9521522" y="0"/>
            <a:ext cx="2670478" cy="842079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EB7D3A90-EA6D-4E73-B560-0134E91D81E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8464" y="-1"/>
            <a:ext cx="2672685" cy="84207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2841CB9-523C-40E5-9537-3FE4B930BC2C}"/>
              </a:ext>
            </a:extLst>
          </p:cNvPr>
          <p:cNvSpPr/>
          <p:nvPr/>
        </p:nvSpPr>
        <p:spPr>
          <a:xfrm>
            <a:off x="204994" y="995404"/>
            <a:ext cx="22719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solidFill>
                  <a:srgbClr val="FF6600"/>
                </a:solidFill>
              </a:rPr>
              <a:t>Tampilan</a:t>
            </a:r>
            <a:r>
              <a:rPr lang="en-US" b="1" dirty="0">
                <a:solidFill>
                  <a:srgbClr val="FF6600"/>
                </a:solidFill>
              </a:rPr>
              <a:t> </a:t>
            </a:r>
            <a:r>
              <a:rPr lang="en-US" b="1" dirty="0" err="1">
                <a:solidFill>
                  <a:srgbClr val="FF6600"/>
                </a:solidFill>
              </a:rPr>
              <a:t>Fitur</a:t>
            </a:r>
            <a:r>
              <a:rPr lang="en-US" b="1" dirty="0">
                <a:solidFill>
                  <a:srgbClr val="FF6600"/>
                </a:solidFill>
              </a:rPr>
              <a:t>  LMMS</a:t>
            </a:r>
            <a:endParaRPr lang="en-ID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CDD10F4-AA57-496B-AA1B-418E1489B2BC}"/>
              </a:ext>
            </a:extLst>
          </p:cNvPr>
          <p:cNvSpPr/>
          <p:nvPr/>
        </p:nvSpPr>
        <p:spPr>
          <a:xfrm>
            <a:off x="386078" y="1514193"/>
            <a:ext cx="11476407" cy="5234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1400" dirty="0">
              <a:latin typeface="Gill Sans MT" panose="020B0502020104020203" pitchFamily="34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14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338C0D5-3DAC-41E9-A91F-86BB181BDDAB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990" y="1493944"/>
            <a:ext cx="3128970" cy="234672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611AE46-C24C-46BE-AA4C-57B886B59314}"/>
              </a:ext>
            </a:extLst>
          </p:cNvPr>
          <p:cNvSpPr txBox="1"/>
          <p:nvPr/>
        </p:nvSpPr>
        <p:spPr>
          <a:xfrm>
            <a:off x="579842" y="4075337"/>
            <a:ext cx="26912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Gill Sans MT" panose="020B0502020104020203" pitchFamily="34" charset="0"/>
              </a:rPr>
              <a:t>Roaming Server </a:t>
            </a:r>
            <a:r>
              <a:rPr lang="en-US" sz="1400" dirty="0" err="1">
                <a:latin typeface="Gill Sans MT" panose="020B0502020104020203" pitchFamily="34" charset="0"/>
              </a:rPr>
              <a:t>atau</a:t>
            </a:r>
            <a:r>
              <a:rPr lang="en-US" sz="1400" dirty="0">
                <a:latin typeface="Gill Sans MT" panose="020B0502020104020203" pitchFamily="34" charset="0"/>
              </a:rPr>
              <a:t> Laptop LMMS </a:t>
            </a:r>
            <a:r>
              <a:rPr lang="en-US" sz="1400" dirty="0" err="1">
                <a:latin typeface="Gill Sans MT" panose="020B0502020104020203" pitchFamily="34" charset="0"/>
              </a:rPr>
              <a:t>penyimpan</a:t>
            </a:r>
            <a:r>
              <a:rPr lang="en-US" sz="1400" dirty="0">
                <a:latin typeface="Gill Sans MT" panose="020B0502020104020203" pitchFamily="34" charset="0"/>
              </a:rPr>
              <a:t> data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F851115-F077-4D09-A41C-B87527BB5CCA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281510" y="1792658"/>
            <a:ext cx="2389719" cy="1792289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BD83CC00-4D68-48E9-985E-2C1C1FBD2FCE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1350" y="1493944"/>
            <a:ext cx="1794863" cy="2393151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D22684E7-7850-4D9F-971F-3D045A399B13}"/>
              </a:ext>
            </a:extLst>
          </p:cNvPr>
          <p:cNvSpPr txBox="1"/>
          <p:nvPr/>
        </p:nvSpPr>
        <p:spPr>
          <a:xfrm>
            <a:off x="4709765" y="4075337"/>
            <a:ext cx="295664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>
                <a:latin typeface="Gill Sans MT" panose="020B0502020104020203" pitchFamily="34" charset="0"/>
              </a:rPr>
              <a:t>Ponsel</a:t>
            </a:r>
            <a:r>
              <a:rPr lang="en-US" sz="1400" dirty="0">
                <a:latin typeface="Gill Sans MT" panose="020B0502020104020203" pitchFamily="34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</a:rPr>
              <a:t>pintar</a:t>
            </a:r>
            <a:r>
              <a:rPr lang="en-US" sz="1400" dirty="0">
                <a:latin typeface="Gill Sans MT" panose="020B0502020104020203" pitchFamily="34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</a:rPr>
              <a:t>berbasis</a:t>
            </a:r>
            <a:r>
              <a:rPr lang="en-US" sz="1400" dirty="0">
                <a:latin typeface="Gill Sans MT" panose="020B0502020104020203" pitchFamily="34" charset="0"/>
              </a:rPr>
              <a:t> Android </a:t>
            </a:r>
            <a:r>
              <a:rPr lang="en-US" sz="1400" dirty="0" err="1">
                <a:latin typeface="Gill Sans MT" panose="020B0502020104020203" pitchFamily="34" charset="0"/>
              </a:rPr>
              <a:t>untuk</a:t>
            </a:r>
            <a:r>
              <a:rPr lang="en-US" sz="1400" dirty="0">
                <a:latin typeface="Gill Sans MT" panose="020B0502020104020203" pitchFamily="34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</a:rPr>
              <a:t>pendataan</a:t>
            </a:r>
            <a:r>
              <a:rPr lang="en-US" sz="1400" dirty="0">
                <a:latin typeface="Gill Sans MT" panose="020B0502020104020203" pitchFamily="34" charset="0"/>
              </a:rPr>
              <a:t> dan </a:t>
            </a:r>
            <a:r>
              <a:rPr lang="en-US" sz="1400" dirty="0" err="1">
                <a:latin typeface="Gill Sans MT" panose="020B0502020104020203" pitchFamily="34" charset="0"/>
              </a:rPr>
              <a:t>pendistributian</a:t>
            </a:r>
            <a:r>
              <a:rPr lang="en-US" sz="1400" dirty="0">
                <a:latin typeface="Gill Sans MT" panose="020B0502020104020203" pitchFamily="34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</a:rPr>
              <a:t>bantuan</a:t>
            </a:r>
            <a:r>
              <a:rPr lang="en-US" sz="1400" dirty="0">
                <a:latin typeface="Gill Sans MT" panose="020B0502020104020203" pitchFamily="34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</a:rPr>
              <a:t>penerima</a:t>
            </a:r>
            <a:r>
              <a:rPr lang="en-US" sz="1400" dirty="0">
                <a:latin typeface="Gill Sans MT" panose="020B0502020104020203" pitchFamily="34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</a:rPr>
              <a:t>manfaat</a:t>
            </a:r>
            <a:endParaRPr lang="en-US" sz="1400" dirty="0">
              <a:latin typeface="Gill Sans MT" panose="020B0502020104020203" pitchFamily="34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7B033A56-E142-4D48-A2F0-F16F68D32E70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799568" y="1793768"/>
            <a:ext cx="2396607" cy="1797455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ED39879-41DC-4968-A9D5-CCB213BF274D}"/>
              </a:ext>
            </a:extLst>
          </p:cNvPr>
          <p:cNvCxnSpPr/>
          <p:nvPr/>
        </p:nvCxnSpPr>
        <p:spPr>
          <a:xfrm flipV="1">
            <a:off x="9405726" y="2560738"/>
            <a:ext cx="136863" cy="190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D246B4F2-8712-4673-A724-8FF75DC77522}"/>
              </a:ext>
            </a:extLst>
          </p:cNvPr>
          <p:cNvCxnSpPr/>
          <p:nvPr/>
        </p:nvCxnSpPr>
        <p:spPr>
          <a:xfrm>
            <a:off x="9982200" y="2522220"/>
            <a:ext cx="516255" cy="381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A3B28BC-0D3F-4FC3-9B15-B16CC1FC3A13}"/>
              </a:ext>
            </a:extLst>
          </p:cNvPr>
          <p:cNvCxnSpPr/>
          <p:nvPr/>
        </p:nvCxnSpPr>
        <p:spPr>
          <a:xfrm>
            <a:off x="10238422" y="3002280"/>
            <a:ext cx="18002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E5255280-1C71-4DF4-9752-1D33E4F0EFF4}"/>
              </a:ext>
            </a:extLst>
          </p:cNvPr>
          <p:cNvSpPr txBox="1"/>
          <p:nvPr/>
        </p:nvSpPr>
        <p:spPr>
          <a:xfrm>
            <a:off x="8692279" y="4075337"/>
            <a:ext cx="29566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400" dirty="0" err="1">
                <a:latin typeface="Gill Sans MT" panose="020B0502020104020203" pitchFamily="34" charset="0"/>
              </a:rPr>
              <a:t>Kartu</a:t>
            </a:r>
            <a:r>
              <a:rPr lang="en-US" sz="1400" dirty="0">
                <a:latin typeface="Gill Sans MT" panose="020B0502020104020203" pitchFamily="34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</a:rPr>
              <a:t>Identitas</a:t>
            </a:r>
            <a:r>
              <a:rPr lang="en-US" sz="1400" dirty="0">
                <a:latin typeface="Gill Sans MT" panose="020B0502020104020203" pitchFamily="34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</a:rPr>
              <a:t>Wahana</a:t>
            </a:r>
            <a:r>
              <a:rPr lang="en-US" sz="1400" dirty="0">
                <a:latin typeface="Gill Sans MT" panose="020B0502020104020203" pitchFamily="34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</a:rPr>
              <a:t>Visi</a:t>
            </a:r>
            <a:r>
              <a:rPr lang="en-US" sz="1400" dirty="0">
                <a:latin typeface="Gill Sans MT" panose="020B0502020104020203" pitchFamily="34" charset="0"/>
              </a:rPr>
              <a:t>-LMMS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1BD04B8-D192-4181-8E46-ACDED711CC80}"/>
              </a:ext>
            </a:extLst>
          </p:cNvPr>
          <p:cNvSpPr txBox="1"/>
          <p:nvPr/>
        </p:nvSpPr>
        <p:spPr>
          <a:xfrm>
            <a:off x="386078" y="5205199"/>
            <a:ext cx="26912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400" dirty="0">
                <a:latin typeface="Gill Sans MT" panose="020B0502020104020203" pitchFamily="34" charset="0"/>
              </a:rPr>
              <a:t>Yang </a:t>
            </a:r>
            <a:r>
              <a:rPr lang="en-US" sz="1400" dirty="0" err="1">
                <a:latin typeface="Gill Sans MT" panose="020B0502020104020203" pitchFamily="34" charset="0"/>
              </a:rPr>
              <a:t>terbaru</a:t>
            </a:r>
            <a:r>
              <a:rPr lang="en-US" sz="1400" dirty="0">
                <a:latin typeface="Gill Sans MT" panose="020B0502020104020203" pitchFamily="34" charset="0"/>
              </a:rPr>
              <a:t> WVI </a:t>
            </a:r>
            <a:r>
              <a:rPr lang="en-US" sz="1400" dirty="0" err="1">
                <a:latin typeface="Gill Sans MT" panose="020B0502020104020203" pitchFamily="34" charset="0"/>
              </a:rPr>
              <a:t>sudah</a:t>
            </a:r>
            <a:r>
              <a:rPr lang="en-US" sz="1400" dirty="0">
                <a:latin typeface="Gill Sans MT" panose="020B0502020104020203" pitchFamily="34" charset="0"/>
              </a:rPr>
              <a:t> punya master Server region Indonesia </a:t>
            </a:r>
            <a:r>
              <a:rPr lang="en-US" sz="1400" dirty="0" err="1">
                <a:latin typeface="Gill Sans MT" panose="020B0502020104020203" pitchFamily="34" charset="0"/>
              </a:rPr>
              <a:t>untuk</a:t>
            </a:r>
            <a:r>
              <a:rPr lang="en-US" sz="1400" dirty="0">
                <a:latin typeface="Gill Sans MT" panose="020B0502020104020203" pitchFamily="34" charset="0"/>
              </a:rPr>
              <a:t> support </a:t>
            </a:r>
            <a:r>
              <a:rPr lang="en-US" sz="1400" dirty="0" err="1">
                <a:latin typeface="Gill Sans MT" panose="020B0502020104020203" pitchFamily="34" charset="0"/>
              </a:rPr>
              <a:t>penyimpanan</a:t>
            </a:r>
            <a:r>
              <a:rPr lang="en-US" sz="1400" dirty="0">
                <a:latin typeface="Gill Sans MT" panose="020B0502020104020203" pitchFamily="34" charset="0"/>
              </a:rPr>
              <a:t> data </a:t>
            </a:r>
            <a:r>
              <a:rPr lang="en-US" sz="1400" dirty="0" err="1">
                <a:latin typeface="Gill Sans MT" panose="020B0502020104020203" pitchFamily="34" charset="0"/>
              </a:rPr>
              <a:t>secara</a:t>
            </a:r>
            <a:r>
              <a:rPr lang="en-US" sz="1400" dirty="0">
                <a:latin typeface="Gill Sans MT" panose="020B0502020104020203" pitchFamily="34" charset="0"/>
              </a:rPr>
              <a:t> </a:t>
            </a:r>
            <a:r>
              <a:rPr lang="en-US" sz="1400" dirty="0" err="1">
                <a:latin typeface="Gill Sans MT" panose="020B0502020104020203" pitchFamily="34" charset="0"/>
              </a:rPr>
              <a:t>nasional</a:t>
            </a:r>
            <a:endParaRPr lang="en-US" sz="14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68591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2077</TotalTime>
  <Words>793</Words>
  <Application>Microsoft Office PowerPoint</Application>
  <PresentationFormat>Widescreen</PresentationFormat>
  <Paragraphs>75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Gill Sans MT</vt:lpstr>
      <vt:lpstr>Symbol</vt:lpstr>
      <vt:lpstr>Times New Roman</vt:lpstr>
      <vt:lpstr>Office Theme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Agung Wikansadono</dc:creator>
  <cp:lastModifiedBy>Yulius Hendra Satria Pamungkas</cp:lastModifiedBy>
  <cp:revision>51</cp:revision>
  <dcterms:created xsi:type="dcterms:W3CDTF">2020-03-09T10:15:41Z</dcterms:created>
  <dcterms:modified xsi:type="dcterms:W3CDTF">2020-08-04T11:02:24Z</dcterms:modified>
</cp:coreProperties>
</file>