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4" r:id="rId4"/>
    <p:sldId id="265" r:id="rId5"/>
    <p:sldId id="261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B630"/>
    <a:srgbClr val="7F1416"/>
    <a:srgbClr val="459FD5"/>
    <a:srgbClr val="043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6CA3E2-CB83-4552-9D5D-A6E771309224}" v="25" dt="2022-04-06T13:19:55.6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59" autoAdjust="0"/>
    <p:restoredTop sz="91297" autoAdjust="0"/>
  </p:normalViewPr>
  <p:slideViewPr>
    <p:cSldViewPr>
      <p:cViewPr varScale="1">
        <p:scale>
          <a:sx n="104" d="100"/>
          <a:sy n="104" d="100"/>
        </p:scale>
        <p:origin x="2460" y="10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ee Wynveen" userId="aa63adf7-1bc0-42db-a45a-4059068a13f5" providerId="ADAL" clId="{FC6CA3E2-CB83-4552-9D5D-A6E771309224}"/>
    <pc:docChg chg="undo custSel addSld delSld modSld">
      <pc:chgData name="Renee Wynveen" userId="aa63adf7-1bc0-42db-a45a-4059068a13f5" providerId="ADAL" clId="{FC6CA3E2-CB83-4552-9D5D-A6E771309224}" dt="2022-04-06T13:19:55.619" v="1797" actId="20577"/>
      <pc:docMkLst>
        <pc:docMk/>
      </pc:docMkLst>
      <pc:sldChg chg="modSp mod">
        <pc:chgData name="Renee Wynveen" userId="aa63adf7-1bc0-42db-a45a-4059068a13f5" providerId="ADAL" clId="{FC6CA3E2-CB83-4552-9D5D-A6E771309224}" dt="2022-04-06T09:02:25.246" v="1730" actId="20577"/>
        <pc:sldMkLst>
          <pc:docMk/>
          <pc:sldMk cId="2171356582" sldId="256"/>
        </pc:sldMkLst>
        <pc:spChg chg="mod">
          <ac:chgData name="Renee Wynveen" userId="aa63adf7-1bc0-42db-a45a-4059068a13f5" providerId="ADAL" clId="{FC6CA3E2-CB83-4552-9D5D-A6E771309224}" dt="2022-04-06T09:02:25.246" v="1730" actId="20577"/>
          <ac:spMkLst>
            <pc:docMk/>
            <pc:sldMk cId="2171356582" sldId="256"/>
            <ac:spMk id="2" creationId="{00000000-0000-0000-0000-000000000000}"/>
          </ac:spMkLst>
        </pc:spChg>
        <pc:spChg chg="mod">
          <ac:chgData name="Renee Wynveen" userId="aa63adf7-1bc0-42db-a45a-4059068a13f5" providerId="ADAL" clId="{FC6CA3E2-CB83-4552-9D5D-A6E771309224}" dt="2022-04-06T09:02:19.254" v="1725" actId="20577"/>
          <ac:spMkLst>
            <pc:docMk/>
            <pc:sldMk cId="2171356582" sldId="256"/>
            <ac:spMk id="3" creationId="{00000000-0000-0000-0000-000000000000}"/>
          </ac:spMkLst>
        </pc:spChg>
      </pc:sldChg>
      <pc:sldChg chg="modSp mod">
        <pc:chgData name="Renee Wynveen" userId="aa63adf7-1bc0-42db-a45a-4059068a13f5" providerId="ADAL" clId="{FC6CA3E2-CB83-4552-9D5D-A6E771309224}" dt="2022-04-06T08:33:51.180" v="606" actId="20577"/>
        <pc:sldMkLst>
          <pc:docMk/>
          <pc:sldMk cId="2018584792" sldId="257"/>
        </pc:sldMkLst>
        <pc:graphicFrameChg chg="mod modGraphic">
          <ac:chgData name="Renee Wynveen" userId="aa63adf7-1bc0-42db-a45a-4059068a13f5" providerId="ADAL" clId="{FC6CA3E2-CB83-4552-9D5D-A6E771309224}" dt="2022-04-06T08:33:51.180" v="606" actId="20577"/>
          <ac:graphicFrameMkLst>
            <pc:docMk/>
            <pc:sldMk cId="2018584792" sldId="257"/>
            <ac:graphicFrameMk id="4" creationId="{80C2109E-B890-40A0-845C-47B0E4EEE5EC}"/>
          </ac:graphicFrameMkLst>
        </pc:graphicFrameChg>
      </pc:sldChg>
      <pc:sldChg chg="del">
        <pc:chgData name="Renee Wynveen" userId="aa63adf7-1bc0-42db-a45a-4059068a13f5" providerId="ADAL" clId="{FC6CA3E2-CB83-4552-9D5D-A6E771309224}" dt="2022-04-06T08:33:59.555" v="607" actId="47"/>
        <pc:sldMkLst>
          <pc:docMk/>
          <pc:sldMk cId="1170655262" sldId="258"/>
        </pc:sldMkLst>
      </pc:sldChg>
      <pc:sldChg chg="del">
        <pc:chgData name="Renee Wynveen" userId="aa63adf7-1bc0-42db-a45a-4059068a13f5" providerId="ADAL" clId="{FC6CA3E2-CB83-4552-9D5D-A6E771309224}" dt="2022-04-06T08:39:08.145" v="680" actId="47"/>
        <pc:sldMkLst>
          <pc:docMk/>
          <pc:sldMk cId="2857142455" sldId="259"/>
        </pc:sldMkLst>
      </pc:sldChg>
      <pc:sldChg chg="del">
        <pc:chgData name="Renee Wynveen" userId="aa63adf7-1bc0-42db-a45a-4059068a13f5" providerId="ADAL" clId="{FC6CA3E2-CB83-4552-9D5D-A6E771309224}" dt="2022-04-06T08:39:16.513" v="681" actId="47"/>
        <pc:sldMkLst>
          <pc:docMk/>
          <pc:sldMk cId="1311574422" sldId="260"/>
        </pc:sldMkLst>
      </pc:sldChg>
      <pc:sldChg chg="modSp mod">
        <pc:chgData name="Renee Wynveen" userId="aa63adf7-1bc0-42db-a45a-4059068a13f5" providerId="ADAL" clId="{FC6CA3E2-CB83-4552-9D5D-A6E771309224}" dt="2022-04-06T08:40:40.031" v="967" actId="20577"/>
        <pc:sldMkLst>
          <pc:docMk/>
          <pc:sldMk cId="65112708" sldId="261"/>
        </pc:sldMkLst>
        <pc:spChg chg="mod">
          <ac:chgData name="Renee Wynveen" userId="aa63adf7-1bc0-42db-a45a-4059068a13f5" providerId="ADAL" clId="{FC6CA3E2-CB83-4552-9D5D-A6E771309224}" dt="2022-04-06T08:40:40.031" v="967" actId="20577"/>
          <ac:spMkLst>
            <pc:docMk/>
            <pc:sldMk cId="65112708" sldId="261"/>
            <ac:spMk id="3" creationId="{25D8B0B8-2376-4A1B-9F9A-E7913670124C}"/>
          </ac:spMkLst>
        </pc:spChg>
      </pc:sldChg>
      <pc:sldChg chg="del">
        <pc:chgData name="Renee Wynveen" userId="aa63adf7-1bc0-42db-a45a-4059068a13f5" providerId="ADAL" clId="{FC6CA3E2-CB83-4552-9D5D-A6E771309224}" dt="2022-04-06T08:44:46.217" v="968" actId="47"/>
        <pc:sldMkLst>
          <pc:docMk/>
          <pc:sldMk cId="2139875008" sldId="262"/>
        </pc:sldMkLst>
      </pc:sldChg>
      <pc:sldChg chg="del">
        <pc:chgData name="Renee Wynveen" userId="aa63adf7-1bc0-42db-a45a-4059068a13f5" providerId="ADAL" clId="{FC6CA3E2-CB83-4552-9D5D-A6E771309224}" dt="2022-04-06T08:44:47.805" v="969" actId="47"/>
        <pc:sldMkLst>
          <pc:docMk/>
          <pc:sldMk cId="2768434181" sldId="263"/>
        </pc:sldMkLst>
      </pc:sldChg>
      <pc:sldChg chg="addSp delSp modSp new mod">
        <pc:chgData name="Renee Wynveen" userId="aa63adf7-1bc0-42db-a45a-4059068a13f5" providerId="ADAL" clId="{FC6CA3E2-CB83-4552-9D5D-A6E771309224}" dt="2022-04-06T08:37:03.716" v="634" actId="20577"/>
        <pc:sldMkLst>
          <pc:docMk/>
          <pc:sldMk cId="3109980786" sldId="264"/>
        </pc:sldMkLst>
        <pc:spChg chg="mod">
          <ac:chgData name="Renee Wynveen" userId="aa63adf7-1bc0-42db-a45a-4059068a13f5" providerId="ADAL" clId="{FC6CA3E2-CB83-4552-9D5D-A6E771309224}" dt="2022-04-06T08:34:06.276" v="625" actId="20577"/>
          <ac:spMkLst>
            <pc:docMk/>
            <pc:sldMk cId="3109980786" sldId="264"/>
            <ac:spMk id="2" creationId="{409E5B90-49EC-4A80-B80E-25A20B573A6F}"/>
          </ac:spMkLst>
        </pc:spChg>
        <pc:spChg chg="del">
          <ac:chgData name="Renee Wynveen" userId="aa63adf7-1bc0-42db-a45a-4059068a13f5" providerId="ADAL" clId="{FC6CA3E2-CB83-4552-9D5D-A6E771309224}" dt="2022-04-06T08:36:19.956" v="626" actId="478"/>
          <ac:spMkLst>
            <pc:docMk/>
            <pc:sldMk cId="3109980786" sldId="264"/>
            <ac:spMk id="3" creationId="{60C5776B-9198-466C-8E68-6479057A3B67}"/>
          </ac:spMkLst>
        </pc:spChg>
        <pc:spChg chg="add mod">
          <ac:chgData name="Renee Wynveen" userId="aa63adf7-1bc0-42db-a45a-4059068a13f5" providerId="ADAL" clId="{FC6CA3E2-CB83-4552-9D5D-A6E771309224}" dt="2022-04-06T08:37:03.716" v="634" actId="20577"/>
          <ac:spMkLst>
            <pc:docMk/>
            <pc:sldMk cId="3109980786" sldId="264"/>
            <ac:spMk id="7" creationId="{4BB1F791-2023-4BF1-BA80-25067E5FBCAA}"/>
          </ac:spMkLst>
        </pc:spChg>
        <pc:picChg chg="add mod">
          <ac:chgData name="Renee Wynveen" userId="aa63adf7-1bc0-42db-a45a-4059068a13f5" providerId="ADAL" clId="{FC6CA3E2-CB83-4552-9D5D-A6E771309224}" dt="2022-04-06T08:36:59.363" v="631" actId="1076"/>
          <ac:picMkLst>
            <pc:docMk/>
            <pc:sldMk cId="3109980786" sldId="264"/>
            <ac:picMk id="5" creationId="{D6B6C1F5-284B-4BB8-A5B4-E70CAE472F37}"/>
          </ac:picMkLst>
        </pc:picChg>
      </pc:sldChg>
      <pc:sldChg chg="addSp delSp modSp new mod modClrScheme chgLayout">
        <pc:chgData name="Renee Wynveen" userId="aa63adf7-1bc0-42db-a45a-4059068a13f5" providerId="ADAL" clId="{FC6CA3E2-CB83-4552-9D5D-A6E771309224}" dt="2022-04-06T08:38:56.579" v="679" actId="26606"/>
        <pc:sldMkLst>
          <pc:docMk/>
          <pc:sldMk cId="2818882819" sldId="265"/>
        </pc:sldMkLst>
        <pc:spChg chg="mod">
          <ac:chgData name="Renee Wynveen" userId="aa63adf7-1bc0-42db-a45a-4059068a13f5" providerId="ADAL" clId="{FC6CA3E2-CB83-4552-9D5D-A6E771309224}" dt="2022-04-06T08:38:56.579" v="679" actId="26606"/>
          <ac:spMkLst>
            <pc:docMk/>
            <pc:sldMk cId="2818882819" sldId="265"/>
            <ac:spMk id="2" creationId="{1B841A78-AC2D-4BBB-8531-2E32B1CB6BD2}"/>
          </ac:spMkLst>
        </pc:spChg>
        <pc:spChg chg="del">
          <ac:chgData name="Renee Wynveen" userId="aa63adf7-1bc0-42db-a45a-4059068a13f5" providerId="ADAL" clId="{FC6CA3E2-CB83-4552-9D5D-A6E771309224}" dt="2022-04-06T08:38:39.301" v="674" actId="478"/>
          <ac:spMkLst>
            <pc:docMk/>
            <pc:sldMk cId="2818882819" sldId="265"/>
            <ac:spMk id="3" creationId="{33AE8F97-1FCC-4136-A9C9-09280A14DF41}"/>
          </ac:spMkLst>
        </pc:spChg>
        <pc:spChg chg="add del mod">
          <ac:chgData name="Renee Wynveen" userId="aa63adf7-1bc0-42db-a45a-4059068a13f5" providerId="ADAL" clId="{FC6CA3E2-CB83-4552-9D5D-A6E771309224}" dt="2022-04-06T08:38:56.577" v="678" actId="26606"/>
          <ac:spMkLst>
            <pc:docMk/>
            <pc:sldMk cId="2818882819" sldId="265"/>
            <ac:spMk id="10" creationId="{0821F1CB-1EBA-5714-AB5C-DBF2D588E780}"/>
          </ac:spMkLst>
        </pc:spChg>
        <pc:spChg chg="add del mod">
          <ac:chgData name="Renee Wynveen" userId="aa63adf7-1bc0-42db-a45a-4059068a13f5" providerId="ADAL" clId="{FC6CA3E2-CB83-4552-9D5D-A6E771309224}" dt="2022-04-06T08:38:56.577" v="678" actId="26606"/>
          <ac:spMkLst>
            <pc:docMk/>
            <pc:sldMk cId="2818882819" sldId="265"/>
            <ac:spMk id="12" creationId="{15949079-A7B1-7A2C-64B1-18530EC3B9EF}"/>
          </ac:spMkLst>
        </pc:spChg>
        <pc:spChg chg="add del mod">
          <ac:chgData name="Renee Wynveen" userId="aa63adf7-1bc0-42db-a45a-4059068a13f5" providerId="ADAL" clId="{FC6CA3E2-CB83-4552-9D5D-A6E771309224}" dt="2022-04-06T08:38:56.577" v="678" actId="26606"/>
          <ac:spMkLst>
            <pc:docMk/>
            <pc:sldMk cId="2818882819" sldId="265"/>
            <ac:spMk id="14" creationId="{99ECA1B2-F20B-31EB-B6F0-9B31F1748DFD}"/>
          </ac:spMkLst>
        </pc:spChg>
        <pc:picChg chg="add mod">
          <ac:chgData name="Renee Wynveen" userId="aa63adf7-1bc0-42db-a45a-4059068a13f5" providerId="ADAL" clId="{FC6CA3E2-CB83-4552-9D5D-A6E771309224}" dt="2022-04-06T08:38:56.579" v="679" actId="26606"/>
          <ac:picMkLst>
            <pc:docMk/>
            <pc:sldMk cId="2818882819" sldId="265"/>
            <ac:picMk id="5" creationId="{5861E246-4D88-4653-BB54-08BB353094CB}"/>
          </ac:picMkLst>
        </pc:picChg>
      </pc:sldChg>
      <pc:sldChg chg="addSp modSp new mod modClrScheme chgLayout">
        <pc:chgData name="Renee Wynveen" userId="aa63adf7-1bc0-42db-a45a-4059068a13f5" providerId="ADAL" clId="{FC6CA3E2-CB83-4552-9D5D-A6E771309224}" dt="2022-04-06T08:48:16.796" v="1269" actId="27614"/>
        <pc:sldMkLst>
          <pc:docMk/>
          <pc:sldMk cId="1618669386" sldId="266"/>
        </pc:sldMkLst>
        <pc:spChg chg="mod">
          <ac:chgData name="Renee Wynveen" userId="aa63adf7-1bc0-42db-a45a-4059068a13f5" providerId="ADAL" clId="{FC6CA3E2-CB83-4552-9D5D-A6E771309224}" dt="2022-04-06T08:48:03.608" v="1268" actId="26606"/>
          <ac:spMkLst>
            <pc:docMk/>
            <pc:sldMk cId="1618669386" sldId="266"/>
            <ac:spMk id="2" creationId="{48048C2C-3D8C-4318-A37D-7C9AC7256758}"/>
          </ac:spMkLst>
        </pc:spChg>
        <pc:spChg chg="mod">
          <ac:chgData name="Renee Wynveen" userId="aa63adf7-1bc0-42db-a45a-4059068a13f5" providerId="ADAL" clId="{FC6CA3E2-CB83-4552-9D5D-A6E771309224}" dt="2022-04-06T08:48:03.608" v="1268" actId="26606"/>
          <ac:spMkLst>
            <pc:docMk/>
            <pc:sldMk cId="1618669386" sldId="266"/>
            <ac:spMk id="3" creationId="{4B692B60-DA97-4A70-851A-754249354DAC}"/>
          </ac:spMkLst>
        </pc:spChg>
        <pc:picChg chg="add mod">
          <ac:chgData name="Renee Wynveen" userId="aa63adf7-1bc0-42db-a45a-4059068a13f5" providerId="ADAL" clId="{FC6CA3E2-CB83-4552-9D5D-A6E771309224}" dt="2022-04-06T08:48:16.796" v="1269" actId="27614"/>
          <ac:picMkLst>
            <pc:docMk/>
            <pc:sldMk cId="1618669386" sldId="266"/>
            <ac:picMk id="5" creationId="{178CBF7B-2FD4-47D8-8C51-AFFF230C2D4B}"/>
          </ac:picMkLst>
        </pc:picChg>
      </pc:sldChg>
      <pc:sldChg chg="addSp delSp modSp new mod">
        <pc:chgData name="Renee Wynveen" userId="aa63adf7-1bc0-42db-a45a-4059068a13f5" providerId="ADAL" clId="{FC6CA3E2-CB83-4552-9D5D-A6E771309224}" dt="2022-04-06T08:55:39.149" v="1475" actId="20577"/>
        <pc:sldMkLst>
          <pc:docMk/>
          <pc:sldMk cId="2719754557" sldId="267"/>
        </pc:sldMkLst>
        <pc:spChg chg="mod">
          <ac:chgData name="Renee Wynveen" userId="aa63adf7-1bc0-42db-a45a-4059068a13f5" providerId="ADAL" clId="{FC6CA3E2-CB83-4552-9D5D-A6E771309224}" dt="2022-04-06T08:48:41.405" v="1342" actId="20577"/>
          <ac:spMkLst>
            <pc:docMk/>
            <pc:sldMk cId="2719754557" sldId="267"/>
            <ac:spMk id="2" creationId="{BECF0B97-2781-4146-854E-EC373C1FACA8}"/>
          </ac:spMkLst>
        </pc:spChg>
        <pc:spChg chg="del">
          <ac:chgData name="Renee Wynveen" userId="aa63adf7-1bc0-42db-a45a-4059068a13f5" providerId="ADAL" clId="{FC6CA3E2-CB83-4552-9D5D-A6E771309224}" dt="2022-04-06T08:53:53.041" v="1343" actId="22"/>
          <ac:spMkLst>
            <pc:docMk/>
            <pc:sldMk cId="2719754557" sldId="267"/>
            <ac:spMk id="3" creationId="{045D2BAF-B87E-49F4-B78F-1B3DF6863F48}"/>
          </ac:spMkLst>
        </pc:spChg>
        <pc:spChg chg="mod">
          <ac:chgData name="Renee Wynveen" userId="aa63adf7-1bc0-42db-a45a-4059068a13f5" providerId="ADAL" clId="{FC6CA3E2-CB83-4552-9D5D-A6E771309224}" dt="2022-04-06T08:55:39.149" v="1475" actId="20577"/>
          <ac:spMkLst>
            <pc:docMk/>
            <pc:sldMk cId="2719754557" sldId="267"/>
            <ac:spMk id="4" creationId="{8FF47F4C-1346-41CD-B721-A48B96730AA4}"/>
          </ac:spMkLst>
        </pc:spChg>
        <pc:picChg chg="add mod ord">
          <ac:chgData name="Renee Wynveen" userId="aa63adf7-1bc0-42db-a45a-4059068a13f5" providerId="ADAL" clId="{FC6CA3E2-CB83-4552-9D5D-A6E771309224}" dt="2022-04-06T08:53:58.813" v="1345" actId="1076"/>
          <ac:picMkLst>
            <pc:docMk/>
            <pc:sldMk cId="2719754557" sldId="267"/>
            <ac:picMk id="6" creationId="{E5755688-D420-482D-B42F-403410724CAF}"/>
          </ac:picMkLst>
        </pc:picChg>
      </pc:sldChg>
      <pc:sldChg chg="addSp delSp modSp new mod">
        <pc:chgData name="Renee Wynveen" userId="aa63adf7-1bc0-42db-a45a-4059068a13f5" providerId="ADAL" clId="{FC6CA3E2-CB83-4552-9D5D-A6E771309224}" dt="2022-04-06T13:19:55.619" v="1797" actId="20577"/>
        <pc:sldMkLst>
          <pc:docMk/>
          <pc:sldMk cId="181929932" sldId="268"/>
        </pc:sldMkLst>
        <pc:spChg chg="mod">
          <ac:chgData name="Renee Wynveen" userId="aa63adf7-1bc0-42db-a45a-4059068a13f5" providerId="ADAL" clId="{FC6CA3E2-CB83-4552-9D5D-A6E771309224}" dt="2022-04-06T08:57:31.768" v="1550" actId="20577"/>
          <ac:spMkLst>
            <pc:docMk/>
            <pc:sldMk cId="181929932" sldId="268"/>
            <ac:spMk id="2" creationId="{5E3BCAC5-9B48-42C3-9330-2EBCB1DB4DC3}"/>
          </ac:spMkLst>
        </pc:spChg>
        <pc:spChg chg="del">
          <ac:chgData name="Renee Wynveen" userId="aa63adf7-1bc0-42db-a45a-4059068a13f5" providerId="ADAL" clId="{FC6CA3E2-CB83-4552-9D5D-A6E771309224}" dt="2022-04-06T08:58:05.334" v="1551" actId="478"/>
          <ac:spMkLst>
            <pc:docMk/>
            <pc:sldMk cId="181929932" sldId="268"/>
            <ac:spMk id="3" creationId="{BBF5EC59-B039-4A94-B2F0-DE9501056B75}"/>
          </ac:spMkLst>
        </pc:spChg>
        <pc:spChg chg="del">
          <ac:chgData name="Renee Wynveen" userId="aa63adf7-1bc0-42db-a45a-4059068a13f5" providerId="ADAL" clId="{FC6CA3E2-CB83-4552-9D5D-A6E771309224}" dt="2022-04-06T08:58:12.006" v="1554" actId="478"/>
          <ac:spMkLst>
            <pc:docMk/>
            <pc:sldMk cId="181929932" sldId="268"/>
            <ac:spMk id="4" creationId="{BE1A30B1-4242-48B5-8195-209120371BFD}"/>
          </ac:spMkLst>
        </pc:spChg>
        <pc:spChg chg="add mod">
          <ac:chgData name="Renee Wynveen" userId="aa63adf7-1bc0-42db-a45a-4059068a13f5" providerId="ADAL" clId="{FC6CA3E2-CB83-4552-9D5D-A6E771309224}" dt="2022-04-06T09:01:40.413" v="1692" actId="1076"/>
          <ac:spMkLst>
            <pc:docMk/>
            <pc:sldMk cId="181929932" sldId="268"/>
            <ac:spMk id="7" creationId="{EBBD677B-9971-4E57-BBD8-C4EB80AE0E29}"/>
          </ac:spMkLst>
        </pc:spChg>
        <pc:graphicFrameChg chg="add mod">
          <ac:chgData name="Renee Wynveen" userId="aa63adf7-1bc0-42db-a45a-4059068a13f5" providerId="ADAL" clId="{FC6CA3E2-CB83-4552-9D5D-A6E771309224}" dt="2022-04-06T10:13:47.698" v="1785" actId="1076"/>
          <ac:graphicFrameMkLst>
            <pc:docMk/>
            <pc:sldMk cId="181929932" sldId="268"/>
            <ac:graphicFrameMk id="5" creationId="{AD080D19-FF86-4E31-89F7-4041C5A03198}"/>
          </ac:graphicFrameMkLst>
        </pc:graphicFrameChg>
        <pc:graphicFrameChg chg="add mod">
          <ac:chgData name="Renee Wynveen" userId="aa63adf7-1bc0-42db-a45a-4059068a13f5" providerId="ADAL" clId="{FC6CA3E2-CB83-4552-9D5D-A6E771309224}" dt="2022-04-06T13:19:55.619" v="1797" actId="20577"/>
          <ac:graphicFrameMkLst>
            <pc:docMk/>
            <pc:sldMk cId="181929932" sldId="268"/>
            <ac:graphicFrameMk id="6" creationId="{53E98028-E3DC-42DF-8854-E17648EAD433}"/>
          </ac:graphicFrameMkLst>
        </pc:graphicFrameChg>
      </pc:sldChg>
      <pc:sldChg chg="modSp new mod">
        <pc:chgData name="Renee Wynveen" userId="aa63adf7-1bc0-42db-a45a-4059068a13f5" providerId="ADAL" clId="{FC6CA3E2-CB83-4552-9D5D-A6E771309224}" dt="2022-04-06T09:02:08.797" v="1717" actId="20577"/>
        <pc:sldMkLst>
          <pc:docMk/>
          <pc:sldMk cId="914943271" sldId="269"/>
        </pc:sldMkLst>
        <pc:spChg chg="mod">
          <ac:chgData name="Renee Wynveen" userId="aa63adf7-1bc0-42db-a45a-4059068a13f5" providerId="ADAL" clId="{FC6CA3E2-CB83-4552-9D5D-A6E771309224}" dt="2022-04-06T09:02:08.797" v="1717" actId="20577"/>
          <ac:spMkLst>
            <pc:docMk/>
            <pc:sldMk cId="914943271" sldId="269"/>
            <ac:spMk id="2" creationId="{A2875C45-B785-4C8B-8E7F-A70F73CCF6B9}"/>
          </ac:spMkLst>
        </pc:spChg>
      </pc:sldChg>
      <pc:sldChg chg="modSp new mod">
        <pc:chgData name="Renee Wynveen" userId="aa63adf7-1bc0-42db-a45a-4059068a13f5" providerId="ADAL" clId="{FC6CA3E2-CB83-4552-9D5D-A6E771309224}" dt="2022-04-06T09:50:03.393" v="1783" actId="20577"/>
        <pc:sldMkLst>
          <pc:docMk/>
          <pc:sldMk cId="2369952611" sldId="270"/>
        </pc:sldMkLst>
        <pc:spChg chg="mod">
          <ac:chgData name="Renee Wynveen" userId="aa63adf7-1bc0-42db-a45a-4059068a13f5" providerId="ADAL" clId="{FC6CA3E2-CB83-4552-9D5D-A6E771309224}" dt="2022-04-06T09:49:55.160" v="1734" actId="20577"/>
          <ac:spMkLst>
            <pc:docMk/>
            <pc:sldMk cId="2369952611" sldId="270"/>
            <ac:spMk id="2" creationId="{48C2EDBA-DE3A-4165-BD6F-03A6EA78C3C7}"/>
          </ac:spMkLst>
        </pc:spChg>
        <pc:spChg chg="mod">
          <ac:chgData name="Renee Wynveen" userId="aa63adf7-1bc0-42db-a45a-4059068a13f5" providerId="ADAL" clId="{FC6CA3E2-CB83-4552-9D5D-A6E771309224}" dt="2022-04-06T09:50:03.393" v="1783" actId="20577"/>
          <ac:spMkLst>
            <pc:docMk/>
            <pc:sldMk cId="2369952611" sldId="270"/>
            <ac:spMk id="3" creationId="{1DB0EDF3-80BF-466A-A3D4-6254D1AAB52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nhcr365-my.sharepoint.com/personal/wynveen_unhcr_org/Documents/Documents/Cameroon/Plan%20International%20Assessment%20Analysis%20NWSW%20Data_R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unhcr365-my.sharepoint.com/personal/wynveen_unhcr_org/Documents/Documents/Cameroon/Plan%20International%20Assessment%20Analysis%20NWSW%20Data_R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NW Disabilities by Population Type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'Population Composition'!$A$232</c:f>
              <c:strCache>
                <c:ptCount val="1"/>
                <c:pt idx="0">
                  <c:v>Internally Displaced</c:v>
                </c:pt>
              </c:strCache>
            </c:strRef>
          </c:tx>
          <c:spPr>
            <a:solidFill>
              <a:srgbClr val="7F141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'Population Composition'!$B$231:$G$231</c:f>
              <c:strCache>
                <c:ptCount val="6"/>
                <c:pt idx="0">
                  <c:v>Can't See, even with glasses</c:v>
                </c:pt>
                <c:pt idx="1">
                  <c:v> Difficulty to hear</c:v>
                </c:pt>
                <c:pt idx="2">
                  <c:v>Difficulty to  walk or climb stairs</c:v>
                </c:pt>
                <c:pt idx="3">
                  <c:v>Difficulty  to Understand or be understood, when using            their usual language</c:v>
                </c:pt>
                <c:pt idx="4">
                  <c:v>Difficulty to Remember or concentrate</c:v>
                </c:pt>
                <c:pt idx="5">
                  <c:v>Difficulty  to Take care of himself/herself (e.g., wash or dress)?</c:v>
                </c:pt>
              </c:strCache>
            </c:strRef>
          </c:cat>
          <c:val>
            <c:numRef>
              <c:f>'Population Composition'!$B$232:$G$232</c:f>
              <c:numCache>
                <c:formatCode>0%</c:formatCode>
                <c:ptCount val="6"/>
                <c:pt idx="0">
                  <c:v>2.6333742666120891E-2</c:v>
                </c:pt>
                <c:pt idx="1">
                  <c:v>1.255287215172602E-2</c:v>
                </c:pt>
                <c:pt idx="2">
                  <c:v>3.3701732842133986E-2</c:v>
                </c:pt>
                <c:pt idx="3">
                  <c:v>3.9568836130440717E-3</c:v>
                </c:pt>
                <c:pt idx="4">
                  <c:v>6.6857688634192934E-3</c:v>
                </c:pt>
                <c:pt idx="5">
                  <c:v>9.960431163869559E-3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9-482D-B7F7-93B6BAF4173B}"/>
            </c:ext>
          </c:extLst>
        </c:ser>
        <c:ser>
          <c:idx val="1"/>
          <c:order val="1"/>
          <c:tx>
            <c:strRef>
              <c:f>'Population Composition'!$A$233</c:f>
              <c:strCache>
                <c:ptCount val="1"/>
                <c:pt idx="0">
                  <c:v>Returnee</c:v>
                </c:pt>
              </c:strCache>
            </c:strRef>
          </c:tx>
          <c:spPr>
            <a:solidFill>
              <a:srgbClr val="65B63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'Population Composition'!$B$231:$G$231</c:f>
              <c:strCache>
                <c:ptCount val="6"/>
                <c:pt idx="0">
                  <c:v>Can't See, even with glasses</c:v>
                </c:pt>
                <c:pt idx="1">
                  <c:v> Difficulty to hear</c:v>
                </c:pt>
                <c:pt idx="2">
                  <c:v>Difficulty to  walk or climb stairs</c:v>
                </c:pt>
                <c:pt idx="3">
                  <c:v>Difficulty  to Understand or be understood, when using            their usual language</c:v>
                </c:pt>
                <c:pt idx="4">
                  <c:v>Difficulty to Remember or concentrate</c:v>
                </c:pt>
                <c:pt idx="5">
                  <c:v>Difficulty  to Take care of himself/herself (e.g., wash or dress)?</c:v>
                </c:pt>
              </c:strCache>
            </c:strRef>
          </c:cat>
          <c:val>
            <c:numRef>
              <c:f>'Population Composition'!$B$233:$G$233</c:f>
              <c:numCache>
                <c:formatCode>0%</c:formatCode>
                <c:ptCount val="6"/>
                <c:pt idx="0">
                  <c:v>2.9490616621983913E-2</c:v>
                </c:pt>
                <c:pt idx="1">
                  <c:v>1.5319800842589047E-2</c:v>
                </c:pt>
                <c:pt idx="2">
                  <c:v>4.1746457296055153E-2</c:v>
                </c:pt>
                <c:pt idx="3">
                  <c:v>7.6599004212945234E-3</c:v>
                </c:pt>
                <c:pt idx="4">
                  <c:v>1.3787820758330141E-2</c:v>
                </c:pt>
                <c:pt idx="5">
                  <c:v>1.3404825737265416E-2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D9-482D-B7F7-93B6BAF4173B}"/>
            </c:ext>
          </c:extLst>
        </c:ser>
        <c:ser>
          <c:idx val="2"/>
          <c:order val="2"/>
          <c:tx>
            <c:strRef>
              <c:f>'Population Composition'!$A$234</c:f>
              <c:strCache>
                <c:ptCount val="1"/>
                <c:pt idx="0">
                  <c:v>Non-displaced</c:v>
                </c:pt>
              </c:strCache>
            </c:strRef>
          </c:tx>
          <c:spPr>
            <a:solidFill>
              <a:srgbClr val="04314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'Population Composition'!$B$231:$G$231</c:f>
              <c:strCache>
                <c:ptCount val="6"/>
                <c:pt idx="0">
                  <c:v>Can't See, even with glasses</c:v>
                </c:pt>
                <c:pt idx="1">
                  <c:v> Difficulty to hear</c:v>
                </c:pt>
                <c:pt idx="2">
                  <c:v>Difficulty to  walk or climb stairs</c:v>
                </c:pt>
                <c:pt idx="3">
                  <c:v>Difficulty  to Understand or be understood, when using            their usual language</c:v>
                </c:pt>
                <c:pt idx="4">
                  <c:v>Difficulty to Remember or concentrate</c:v>
                </c:pt>
                <c:pt idx="5">
                  <c:v>Difficulty  to Take care of himself/herself (e.g., wash or dress)?</c:v>
                </c:pt>
              </c:strCache>
            </c:strRef>
          </c:cat>
          <c:val>
            <c:numRef>
              <c:f>'Population Composition'!$B$234:$G$234</c:f>
              <c:numCache>
                <c:formatCode>0%</c:formatCode>
                <c:ptCount val="6"/>
                <c:pt idx="0">
                  <c:v>4.4416941694169418E-2</c:v>
                </c:pt>
                <c:pt idx="1">
                  <c:v>1.7739273927392739E-2</c:v>
                </c:pt>
                <c:pt idx="2">
                  <c:v>4.4279427942794276E-2</c:v>
                </c:pt>
                <c:pt idx="3">
                  <c:v>4.8129812981298134E-3</c:v>
                </c:pt>
                <c:pt idx="4">
                  <c:v>1.155115511551155E-2</c:v>
                </c:pt>
                <c:pt idx="5">
                  <c:v>1.1688668866886688E-2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D9-482D-B7F7-93B6BAF4173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920617360"/>
        <c:axId val="920621624"/>
      </c:barChart>
      <c:catAx>
        <c:axId val="920617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0621624"/>
        <c:crosses val="autoZero"/>
        <c:auto val="1"/>
        <c:lblAlgn val="ctr"/>
        <c:lblOffset val="100"/>
        <c:noMultiLvlLbl val="0"/>
      </c:catAx>
      <c:valAx>
        <c:axId val="92062162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20617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SW Disabilities </a:t>
            </a:r>
            <a:r>
              <a:rPr lang="en-GB" dirty="0"/>
              <a:t>by Population Type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'Population Composition'!$A$290</c:f>
              <c:strCache>
                <c:ptCount val="1"/>
                <c:pt idx="0">
                  <c:v>Internally Displaced</c:v>
                </c:pt>
              </c:strCache>
            </c:strRef>
          </c:tx>
          <c:spPr>
            <a:solidFill>
              <a:srgbClr val="7F141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'Population Composition'!$B$289:$G$289</c:f>
              <c:strCache>
                <c:ptCount val="6"/>
                <c:pt idx="0">
                  <c:v>Can't See, even with glasses</c:v>
                </c:pt>
                <c:pt idx="1">
                  <c:v>Difficulty to hear</c:v>
                </c:pt>
                <c:pt idx="2">
                  <c:v>Difficulty to  walk or climb stairs</c:v>
                </c:pt>
                <c:pt idx="3">
                  <c:v>Difficulty  to Understand or be understood, when using their usual language</c:v>
                </c:pt>
                <c:pt idx="4">
                  <c:v>Difficulty to Remember or concentrate</c:v>
                </c:pt>
                <c:pt idx="5">
                  <c:v>Difficulty  to Take care of himself/herself (e.g., wash or dress)?</c:v>
                </c:pt>
              </c:strCache>
            </c:strRef>
          </c:cat>
          <c:val>
            <c:numRef>
              <c:f>'Population Composition'!$B$290:$G$290</c:f>
              <c:numCache>
                <c:formatCode>0%</c:formatCode>
                <c:ptCount val="6"/>
                <c:pt idx="0">
                  <c:v>2.5760135135135136E-2</c:v>
                </c:pt>
                <c:pt idx="1">
                  <c:v>1.1542792792792793E-2</c:v>
                </c:pt>
                <c:pt idx="2">
                  <c:v>2.0551801801801804E-2</c:v>
                </c:pt>
                <c:pt idx="3">
                  <c:v>5.0675675675675678E-3</c:v>
                </c:pt>
                <c:pt idx="4">
                  <c:v>6.0529279279279277E-3</c:v>
                </c:pt>
                <c:pt idx="5">
                  <c:v>1.3935810810810811E-2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86-48B5-B6B7-A0ED87F682A0}"/>
            </c:ext>
          </c:extLst>
        </c:ser>
        <c:ser>
          <c:idx val="1"/>
          <c:order val="1"/>
          <c:tx>
            <c:strRef>
              <c:f>'Population Composition'!$A$291</c:f>
              <c:strCache>
                <c:ptCount val="1"/>
                <c:pt idx="0">
                  <c:v>Retunee</c:v>
                </c:pt>
              </c:strCache>
            </c:strRef>
          </c:tx>
          <c:spPr>
            <a:solidFill>
              <a:srgbClr val="65B63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'Population Composition'!$B$289:$G$289</c:f>
              <c:strCache>
                <c:ptCount val="6"/>
                <c:pt idx="0">
                  <c:v>Can't See, even with glasses</c:v>
                </c:pt>
                <c:pt idx="1">
                  <c:v>Difficulty to hear</c:v>
                </c:pt>
                <c:pt idx="2">
                  <c:v>Difficulty to  walk or climb stairs</c:v>
                </c:pt>
                <c:pt idx="3">
                  <c:v>Difficulty  to Understand or be understood, when using their usual language</c:v>
                </c:pt>
                <c:pt idx="4">
                  <c:v>Difficulty to Remember or concentrate</c:v>
                </c:pt>
                <c:pt idx="5">
                  <c:v>Difficulty  to Take care of himself/herself (e.g., wash or dress)?</c:v>
                </c:pt>
              </c:strCache>
            </c:strRef>
          </c:cat>
          <c:val>
            <c:numRef>
              <c:f>'Population Composition'!$B$291:$G$291</c:f>
              <c:numCache>
                <c:formatCode>0%</c:formatCode>
                <c:ptCount val="6"/>
                <c:pt idx="0">
                  <c:v>1.878365952975174E-2</c:v>
                </c:pt>
                <c:pt idx="1">
                  <c:v>1.0771049520556943E-2</c:v>
                </c:pt>
                <c:pt idx="2">
                  <c:v>3.4283462498358071E-2</c:v>
                </c:pt>
                <c:pt idx="3">
                  <c:v>3.0211480362537764E-3</c:v>
                </c:pt>
                <c:pt idx="4">
                  <c:v>3.9406278733744911E-3</c:v>
                </c:pt>
                <c:pt idx="5">
                  <c:v>1.0376986733219493E-2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86-48B5-B6B7-A0ED87F682A0}"/>
            </c:ext>
          </c:extLst>
        </c:ser>
        <c:ser>
          <c:idx val="2"/>
          <c:order val="2"/>
          <c:tx>
            <c:strRef>
              <c:f>'Population Composition'!$A$292</c:f>
              <c:strCache>
                <c:ptCount val="1"/>
                <c:pt idx="0">
                  <c:v>Non-displaced</c:v>
                </c:pt>
              </c:strCache>
            </c:strRef>
          </c:tx>
          <c:spPr>
            <a:solidFill>
              <a:srgbClr val="04314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'Population Composition'!$B$289:$G$289</c:f>
              <c:strCache>
                <c:ptCount val="6"/>
                <c:pt idx="0">
                  <c:v>Can't See, even with glasses</c:v>
                </c:pt>
                <c:pt idx="1">
                  <c:v>Difficulty to hear</c:v>
                </c:pt>
                <c:pt idx="2">
                  <c:v>Difficulty to  walk or climb stairs</c:v>
                </c:pt>
                <c:pt idx="3">
                  <c:v>Difficulty  to Understand or be understood, when using their usual language</c:v>
                </c:pt>
                <c:pt idx="4">
                  <c:v>Difficulty to Remember or concentrate</c:v>
                </c:pt>
                <c:pt idx="5">
                  <c:v>Difficulty  to Take care of himself/herself (e.g., wash or dress)?</c:v>
                </c:pt>
              </c:strCache>
            </c:strRef>
          </c:cat>
          <c:val>
            <c:numRef>
              <c:f>'Population Composition'!$B$292:$G$292</c:f>
              <c:numCache>
                <c:formatCode>0%</c:formatCode>
                <c:ptCount val="6"/>
                <c:pt idx="0">
                  <c:v>2.8889444722361182E-2</c:v>
                </c:pt>
                <c:pt idx="1">
                  <c:v>1.5507753876938469E-2</c:v>
                </c:pt>
                <c:pt idx="2">
                  <c:v>3.2766383191595798E-2</c:v>
                </c:pt>
                <c:pt idx="3">
                  <c:v>7.2536268134067031E-3</c:v>
                </c:pt>
                <c:pt idx="4">
                  <c:v>8.0040020010004997E-3</c:v>
                </c:pt>
                <c:pt idx="5">
                  <c:v>2.6763381690845422E-2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86-48B5-B6B7-A0ED87F682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296813784"/>
        <c:axId val="1296814112"/>
      </c:barChart>
      <c:catAx>
        <c:axId val="1296813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6814112"/>
        <c:crosses val="autoZero"/>
        <c:auto val="1"/>
        <c:lblAlgn val="ctr"/>
        <c:lblOffset val="100"/>
        <c:noMultiLvlLbl val="0"/>
      </c:catAx>
      <c:valAx>
        <c:axId val="129681411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29681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06/04/2022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06/04/2022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/>
        </p:nvGrpSpPr>
        <p:grpSpPr>
          <a:xfrm>
            <a:off x="3527884" y="6298867"/>
            <a:ext cx="2088232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Cameroon Shelter Cluster</a:t>
              </a:r>
              <a:endParaRPr kumimoji="0" lang="en-GB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org/north-west-south-west/factsheets/2022-0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nketo.unhcr.org/x/q1JyQvk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heltercluster.s3.eu-central-1.amazonaws.com/public/docs/constant_companion-_english-_v6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NWSW Shelter Cluster Meeting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6th April 2022</a:t>
            </a:r>
          </a:p>
          <a:p>
            <a:r>
              <a:rPr lang="en-US" b="1" dirty="0"/>
              <a:t>Teams Meeting</a:t>
            </a:r>
          </a:p>
        </p:txBody>
      </p:sp>
    </p:spTree>
    <p:extLst>
      <p:ext uri="{BB962C8B-B14F-4D97-AF65-F5344CB8AC3E}">
        <p14:creationId xmlns:p14="http://schemas.microsoft.com/office/powerpoint/2010/main" val="2171356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2EDBA-DE3A-4165-BD6F-03A6EA78C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0EDF3-80BF-466A-A3D4-6254D1AAB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Microsoft Teams channel for better collaboration</a:t>
            </a:r>
          </a:p>
        </p:txBody>
      </p:sp>
    </p:spTree>
    <p:extLst>
      <p:ext uri="{BB962C8B-B14F-4D97-AF65-F5344CB8AC3E}">
        <p14:creationId xmlns:p14="http://schemas.microsoft.com/office/powerpoint/2010/main" val="2369952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EC81D-2E03-426D-9C78-1DA5407C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/>
              <a:t>Action Points from Last Meeting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0C2109E-B890-40A0-845C-47B0E4EEE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759153"/>
              </p:ext>
            </p:extLst>
          </p:nvPr>
        </p:nvGraphicFramePr>
        <p:xfrm>
          <a:off x="457200" y="1379608"/>
          <a:ext cx="8435280" cy="5245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val="2120818062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val="4036320282"/>
                    </a:ext>
                  </a:extLst>
                </a:gridCol>
              </a:tblGrid>
              <a:tr h="677959">
                <a:tc>
                  <a:txBody>
                    <a:bodyPr/>
                    <a:lstStyle/>
                    <a:p>
                      <a:r>
                        <a:rPr lang="en-GB" sz="2400"/>
                        <a:t>Action Point</a:t>
                      </a:r>
                    </a:p>
                  </a:txBody>
                  <a:tcPr marL="123444" marR="123444" marT="61722" marB="61722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Update from Cluster Team/Partners</a:t>
                      </a:r>
                    </a:p>
                  </a:txBody>
                  <a:tcPr marL="123444" marR="123444" marT="61722" marB="61722"/>
                </a:tc>
                <a:extLst>
                  <a:ext uri="{0D108BD9-81ED-4DB2-BD59-A6C34878D82A}">
                    <a16:rowId xmlns:a16="http://schemas.microsoft.com/office/drawing/2014/main" val="360019797"/>
                  </a:ext>
                </a:extLst>
              </a:tr>
              <a:tr h="1548066">
                <a:tc>
                  <a:txBody>
                    <a:bodyPr/>
                    <a:lstStyle/>
                    <a:p>
                      <a:r>
                        <a:rPr lang="en-GB" sz="1800" dirty="0"/>
                        <a:t>Shelter Cluster Partners to provide inputs and feedback to Activity matrix</a:t>
                      </a:r>
                    </a:p>
                  </a:txBody>
                  <a:tcPr marL="123444" marR="123444" marT="61722" marB="61722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No replies thus far despite reminders circulated; partners to review and to complete during upcoming strategy workshops</a:t>
                      </a:r>
                    </a:p>
                  </a:txBody>
                  <a:tcPr marL="123444" marR="123444" marT="61722" marB="61722"/>
                </a:tc>
                <a:extLst>
                  <a:ext uri="{0D108BD9-81ED-4DB2-BD59-A6C34878D82A}">
                    <a16:rowId xmlns:a16="http://schemas.microsoft.com/office/drawing/2014/main" val="3341620481"/>
                  </a:ext>
                </a:extLst>
              </a:tr>
              <a:tr h="967994">
                <a:tc>
                  <a:txBody>
                    <a:bodyPr/>
                    <a:lstStyle/>
                    <a:p>
                      <a:r>
                        <a:rPr lang="en-GB" sz="1800" dirty="0"/>
                        <a:t>Shelter Cluster partners to provide feedback to the Assessment Tracker</a:t>
                      </a:r>
                    </a:p>
                  </a:txBody>
                  <a:tcPr marL="123444" marR="123444" marT="61722" marB="61722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No feedback; if no further feedback, will make active on website</a:t>
                      </a:r>
                    </a:p>
                  </a:txBody>
                  <a:tcPr marL="123444" marR="123444" marT="61722" marB="61722"/>
                </a:tc>
                <a:extLst>
                  <a:ext uri="{0D108BD9-81ED-4DB2-BD59-A6C34878D82A}">
                    <a16:rowId xmlns:a16="http://schemas.microsoft.com/office/drawing/2014/main" val="98140154"/>
                  </a:ext>
                </a:extLst>
              </a:tr>
              <a:tr h="906156">
                <a:tc>
                  <a:txBody>
                    <a:bodyPr/>
                    <a:lstStyle/>
                    <a:p>
                      <a:r>
                        <a:rPr lang="en-GB" sz="1800" dirty="0"/>
                        <a:t>Cluster Coordination Performance Monitoring</a:t>
                      </a:r>
                    </a:p>
                  </a:txBody>
                  <a:tcPr marL="123444" marR="123444" marT="61722" marB="61722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Completed and circulated to partners</a:t>
                      </a:r>
                    </a:p>
                  </a:txBody>
                  <a:tcPr marL="123444" marR="123444" marT="61722" marB="61722"/>
                </a:tc>
                <a:extLst>
                  <a:ext uri="{0D108BD9-81ED-4DB2-BD59-A6C34878D82A}">
                    <a16:rowId xmlns:a16="http://schemas.microsoft.com/office/drawing/2014/main" val="2665673660"/>
                  </a:ext>
                </a:extLst>
              </a:tr>
              <a:tr h="967994">
                <a:tc>
                  <a:txBody>
                    <a:bodyPr/>
                    <a:lstStyle/>
                    <a:p>
                      <a:r>
                        <a:rPr lang="en-GB" sz="1800" dirty="0"/>
                        <a:t>5W Tool</a:t>
                      </a:r>
                    </a:p>
                  </a:txBody>
                  <a:tcPr marL="123444" marR="123444" marT="61722" marB="61722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Updates to tool made- request for March reports are due on 9</a:t>
                      </a:r>
                      <a:r>
                        <a:rPr lang="en-GB" sz="1800" baseline="30000" dirty="0"/>
                        <a:t>th</a:t>
                      </a:r>
                      <a:r>
                        <a:rPr lang="en-GB" sz="1800" dirty="0"/>
                        <a:t> April; Walk through in today’s meeting</a:t>
                      </a:r>
                    </a:p>
                  </a:txBody>
                  <a:tcPr marL="123444" marR="123444" marT="61722" marB="61722"/>
                </a:tc>
                <a:extLst>
                  <a:ext uri="{0D108BD9-81ED-4DB2-BD59-A6C34878D82A}">
                    <a16:rowId xmlns:a16="http://schemas.microsoft.com/office/drawing/2014/main" val="3108818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858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E5B90-49EC-4A80-B80E-25A20B573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February Factsheet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B6C1F5-284B-4BB8-A5B4-E70CAE472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96752"/>
            <a:ext cx="3537227" cy="51571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B1F791-2023-4BF1-BA80-25067E5FBCAA}"/>
              </a:ext>
            </a:extLst>
          </p:cNvPr>
          <p:cNvSpPr txBox="1"/>
          <p:nvPr/>
        </p:nvSpPr>
        <p:spPr>
          <a:xfrm>
            <a:off x="3934468" y="2016586"/>
            <a:ext cx="45812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https://sheltercluster.org/north-west-south-west/factsheets/2022-02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9980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41A78-AC2D-4BBB-8531-2E32B1CB6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/>
              <a:t>Dashboard for Operational Coordination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61E246-4D88-4653-BB54-08BB353094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13198"/>
            <a:ext cx="8229600" cy="42999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8882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08C91-30B0-4B95-895F-74EDFA3A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8B0B8-2376-4A1B-9F9A-E79136701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Walk through of Kobo tool: </a:t>
            </a:r>
            <a:r>
              <a:rPr lang="en-GB" dirty="0">
                <a:hlinkClick r:id="rId2"/>
              </a:rPr>
              <a:t>https://enketo.unhcr.org/x/q1JyQvk8</a:t>
            </a:r>
            <a:r>
              <a:rPr lang="en-GB" dirty="0"/>
              <a:t> </a:t>
            </a:r>
          </a:p>
          <a:p>
            <a:r>
              <a:rPr lang="en-GB" dirty="0"/>
              <a:t>One entry per location</a:t>
            </a:r>
          </a:p>
          <a:p>
            <a:r>
              <a:rPr lang="en-GB" dirty="0"/>
              <a:t>New Deadline: 9</a:t>
            </a:r>
            <a:r>
              <a:rPr lang="en-GB" baseline="30000" dirty="0"/>
              <a:t>th</a:t>
            </a:r>
            <a:r>
              <a:rPr lang="en-GB" dirty="0"/>
              <a:t> April </a:t>
            </a:r>
          </a:p>
          <a:p>
            <a:r>
              <a:rPr lang="en-GB" dirty="0"/>
              <a:t>Please do get in touch if having challenges</a:t>
            </a:r>
          </a:p>
          <a:p>
            <a:r>
              <a:rPr lang="en-GB" dirty="0"/>
              <a:t>Need to report planned activities for improved coordination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12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48C2C-3D8C-4318-A37D-7C9AC725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dirty="0"/>
              <a:t>Access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92B60-DA97-4A70-851A-754249354D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/>
              <a:t>Presentation of NWSW Access Strategy - Roel</a:t>
            </a:r>
            <a:endParaRPr lang="en-GB"/>
          </a:p>
          <a:p>
            <a:pPr>
              <a:lnSpc>
                <a:spcPct val="90000"/>
              </a:lnSpc>
            </a:pPr>
            <a:r>
              <a:rPr lang="en-GB" dirty="0"/>
              <a:t>What is the feedback of Shelter Cluster partners on their access issues? How is this impacting our response in Shelter? How in NFI? </a:t>
            </a:r>
            <a:endParaRPr lang="en-GB"/>
          </a:p>
          <a:p>
            <a:pPr>
              <a:lnSpc>
                <a:spcPct val="90000"/>
              </a:lnSpc>
            </a:pPr>
            <a:r>
              <a:rPr lang="en-GB" dirty="0"/>
              <a:t>(Think back to the analysis of our 2021 Annual Response)</a:t>
            </a:r>
            <a:endParaRPr lang="en-GB"/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178CBF7B-2FD4-47D8-8C51-AFFF230C2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6441" y="1600200"/>
            <a:ext cx="3202118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8669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F0B97-2781-4146-854E-EC373C1F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GBV mainstreaming in Shelter Interventions and NWSW Referral pathways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5755688-D420-482D-B42F-403410724CA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51520" y="1615689"/>
            <a:ext cx="3774301" cy="4525963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47F4C-1346-41CD-B721-A48B96730AA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GBV Disclosure in Shelter interventions video</a:t>
            </a:r>
          </a:p>
          <a:p>
            <a:r>
              <a:rPr lang="en-GB" dirty="0"/>
              <a:t>Presentation by GBV </a:t>
            </a:r>
            <a:r>
              <a:rPr lang="en-GB" dirty="0" err="1"/>
              <a:t>AoR</a:t>
            </a:r>
            <a:r>
              <a:rPr lang="en-GB" dirty="0"/>
              <a:t> on NWSW Cameroon Referral Pathways</a:t>
            </a:r>
          </a:p>
          <a:p>
            <a:r>
              <a:rPr lang="en-GB" dirty="0"/>
              <a:t>Pocket Companion: </a:t>
            </a:r>
            <a:r>
              <a:rPr lang="en-GB" dirty="0">
                <a:hlinkClick r:id="rId3"/>
              </a:rPr>
              <a:t>https://sheltercluster.s3.eu-central-1.amazonaws.com/public/docs/constant_companion-_english-_v6.pdf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9754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BCAC5-9B48-42C3-9330-2EBCB1DB4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Disability Mainstreaming in Shelter Interventions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D080D19-FF86-4E31-89F7-4041C5A031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080029"/>
              </p:ext>
            </p:extLst>
          </p:nvPr>
        </p:nvGraphicFramePr>
        <p:xfrm>
          <a:off x="107504" y="1484784"/>
          <a:ext cx="4464496" cy="2862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3E98028-E3DC-42DF-8854-E17648EAD4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1631471"/>
              </p:ext>
            </p:extLst>
          </p:nvPr>
        </p:nvGraphicFramePr>
        <p:xfrm>
          <a:off x="4433156" y="3429000"/>
          <a:ext cx="4464497" cy="2862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BBD677B-9971-4E57-BBD8-C4EB80AE0E29}"/>
              </a:ext>
            </a:extLst>
          </p:cNvPr>
          <p:cNvSpPr txBox="1"/>
          <p:nvPr/>
        </p:nvSpPr>
        <p:spPr>
          <a:xfrm>
            <a:off x="6084168" y="1484784"/>
            <a:ext cx="2386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Presentation by Coordinating Unit of Organizations of Persons with Disabilities</a:t>
            </a:r>
          </a:p>
        </p:txBody>
      </p:sp>
    </p:spTree>
    <p:extLst>
      <p:ext uri="{BB962C8B-B14F-4D97-AF65-F5344CB8AC3E}">
        <p14:creationId xmlns:p14="http://schemas.microsoft.com/office/powerpoint/2010/main" val="181929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75C45-B785-4C8B-8E7F-A70F73CCF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Updates from Agencies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C316C-89BB-4940-9BA2-DFC177FF9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943271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Powerpoint Template V 1 0 - MYN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8434</TotalTime>
  <Words>298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Shelter Cluster Powerpoint Template V 1 0 - MYN</vt:lpstr>
      <vt:lpstr>NWSW Shelter Cluster Meeting</vt:lpstr>
      <vt:lpstr>Action Points from Last Meeting</vt:lpstr>
      <vt:lpstr>February Factsheet</vt:lpstr>
      <vt:lpstr>Dashboard for Operational Coordination</vt:lpstr>
      <vt:lpstr>5W</vt:lpstr>
      <vt:lpstr>Access Strategy</vt:lpstr>
      <vt:lpstr>GBV mainstreaming in Shelter Interventions and NWSW Referral pathways</vt:lpstr>
      <vt:lpstr>Disability Mainstreaming in Shelter Interventions</vt:lpstr>
      <vt:lpstr>Updates from Agencies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Renee Wynveen</cp:lastModifiedBy>
  <cp:revision>42</cp:revision>
  <cp:lastPrinted>2013-03-26T11:03:47Z</cp:lastPrinted>
  <dcterms:created xsi:type="dcterms:W3CDTF">2013-08-07T15:00:29Z</dcterms:created>
  <dcterms:modified xsi:type="dcterms:W3CDTF">2022-04-06T13:20:05Z</dcterms:modified>
</cp:coreProperties>
</file>