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4"/>
    <p:sldMasterId id="2147483722" r:id="rId5"/>
  </p:sldMasterIdLst>
  <p:notesMasterIdLst>
    <p:notesMasterId r:id="rId24"/>
  </p:notesMasterIdLst>
  <p:handoutMasterIdLst>
    <p:handoutMasterId r:id="rId25"/>
  </p:handoutMasterIdLst>
  <p:sldIdLst>
    <p:sldId id="493" r:id="rId6"/>
    <p:sldId id="523" r:id="rId7"/>
    <p:sldId id="502" r:id="rId8"/>
    <p:sldId id="524" r:id="rId9"/>
    <p:sldId id="526" r:id="rId10"/>
    <p:sldId id="564" r:id="rId11"/>
    <p:sldId id="565" r:id="rId12"/>
    <p:sldId id="572" r:id="rId13"/>
    <p:sldId id="561" r:id="rId14"/>
    <p:sldId id="562" r:id="rId15"/>
    <p:sldId id="570" r:id="rId16"/>
    <p:sldId id="527" r:id="rId17"/>
    <p:sldId id="563" r:id="rId18"/>
    <p:sldId id="566" r:id="rId19"/>
    <p:sldId id="568" r:id="rId20"/>
    <p:sldId id="571" r:id="rId21"/>
    <p:sldId id="569" r:id="rId22"/>
    <p:sldId id="567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B1ABAB-37E5-B1F1-DC4F-91D3D750A54A}" name="Valeria Panina" initials="VP" userId="S::panina@unhcr.org::505accc5-838e-4638-bb31-cd58a6e6a31b" providerId="AD"/>
  <p188:author id="{C68312B6-20A8-EFC5-B6E6-760059AA0926}" name="Renee Wynveen" initials="RW" userId="Renee Wynvee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Del Carmen Sancha May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575BB-C67E-48A6-802C-020B79DCCABC}" v="243" dt="2025-07-11T08:41:31.056"/>
    <p1510:client id="{6572384A-0E4C-4392-8984-76B4EEBBA1F1}" v="42" dt="2025-07-11T08:44:33.372"/>
    <p1510:client id="{6CC41DD3-5D34-41C7-904C-B16ECBDFA6BA}" v="12" dt="2025-07-11T15:38:19.483"/>
    <p1510:client id="{CB138457-E9E2-90B3-F278-5446BB44E990}" v="5" dt="2025-07-11T07:02:08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9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a Panina" userId="S::panina@unhcr.org::505accc5-838e-4638-bb31-cd58a6e6a31b" providerId="AD" clId="Web-{D693F69C-C63D-3A62-68DF-BD3B32082C82}"/>
    <pc:docChg chg="addSld delSld modSld">
      <pc:chgData name="Valeria Panina" userId="S::panina@unhcr.org::505accc5-838e-4638-bb31-cd58a6e6a31b" providerId="AD" clId="Web-{D693F69C-C63D-3A62-68DF-BD3B32082C82}" dt="2025-07-08T05:50:33.553" v="866" actId="1076"/>
      <pc:docMkLst>
        <pc:docMk/>
      </pc:docMkLst>
      <pc:sldChg chg="addSp delSp modSp">
        <pc:chgData name="Valeria Panina" userId="S::panina@unhcr.org::505accc5-838e-4638-bb31-cd58a6e6a31b" providerId="AD" clId="Web-{D693F69C-C63D-3A62-68DF-BD3B32082C82}" dt="2025-07-07T12:15:15.519" v="498" actId="14100"/>
        <pc:sldMkLst>
          <pc:docMk/>
          <pc:sldMk cId="196588846" sldId="493"/>
        </pc:sldMkLst>
        <pc:spChg chg="mod">
          <ac:chgData name="Valeria Panina" userId="S::panina@unhcr.org::505accc5-838e-4638-bb31-cd58a6e6a31b" providerId="AD" clId="Web-{D693F69C-C63D-3A62-68DF-BD3B32082C82}" dt="2025-07-07T12:12:18.105" v="477" actId="20577"/>
          <ac:spMkLst>
            <pc:docMk/>
            <pc:sldMk cId="196588846" sldId="493"/>
            <ac:spMk id="3" creationId="{D791DC85-A8C4-F9F1-78A9-716F4091D252}"/>
          </ac:spMkLst>
        </pc:spChg>
        <pc:picChg chg="del">
          <ac:chgData name="Valeria Panina" userId="S::panina@unhcr.org::505accc5-838e-4638-bb31-cd58a6e6a31b" providerId="AD" clId="Web-{D693F69C-C63D-3A62-68DF-BD3B32082C82}" dt="2025-07-07T12:12:19.918" v="478"/>
          <ac:picMkLst>
            <pc:docMk/>
            <pc:sldMk cId="196588846" sldId="493"/>
            <ac:picMk id="4" creationId="{781141BA-8F40-7705-0A6E-F86E14930CD7}"/>
          </ac:picMkLst>
        </pc:picChg>
        <pc:picChg chg="add mod">
          <ac:chgData name="Valeria Panina" userId="S::panina@unhcr.org::505accc5-838e-4638-bb31-cd58a6e6a31b" providerId="AD" clId="Web-{D693F69C-C63D-3A62-68DF-BD3B32082C82}" dt="2025-07-07T12:13:07.076" v="483" actId="14100"/>
          <ac:picMkLst>
            <pc:docMk/>
            <pc:sldMk cId="196588846" sldId="493"/>
            <ac:picMk id="5" creationId="{5F88AEF2-719F-E1F9-909A-745A3C671012}"/>
          </ac:picMkLst>
        </pc:picChg>
        <pc:picChg chg="add mod modCrop">
          <ac:chgData name="Valeria Panina" userId="S::panina@unhcr.org::505accc5-838e-4638-bb31-cd58a6e6a31b" providerId="AD" clId="Web-{D693F69C-C63D-3A62-68DF-BD3B32082C82}" dt="2025-07-07T12:13:53.063" v="493" actId="1076"/>
          <ac:picMkLst>
            <pc:docMk/>
            <pc:sldMk cId="196588846" sldId="493"/>
            <ac:picMk id="6" creationId="{1B9FED0C-9DA9-833C-B941-F6A434ADE4B8}"/>
          </ac:picMkLst>
        </pc:picChg>
        <pc:picChg chg="add mod">
          <ac:chgData name="Valeria Panina" userId="S::panina@unhcr.org::505accc5-838e-4638-bb31-cd58a6e6a31b" providerId="AD" clId="Web-{D693F69C-C63D-3A62-68DF-BD3B32082C82}" dt="2025-07-07T12:15:15.519" v="498" actId="14100"/>
          <ac:picMkLst>
            <pc:docMk/>
            <pc:sldMk cId="196588846" sldId="493"/>
            <ac:picMk id="7" creationId="{197A1EE7-4A44-D704-C525-3DA27A58FDD7}"/>
          </ac:picMkLst>
        </pc:picChg>
      </pc:sldChg>
      <pc:sldChg chg="addSp modSp">
        <pc:chgData name="Valeria Panina" userId="S::panina@unhcr.org::505accc5-838e-4638-bb31-cd58a6e6a31b" providerId="AD" clId="Web-{D693F69C-C63D-3A62-68DF-BD3B32082C82}" dt="2025-07-07T12:19:17.404" v="616" actId="1076"/>
        <pc:sldMkLst>
          <pc:docMk/>
          <pc:sldMk cId="2499277140" sldId="524"/>
        </pc:sldMkLst>
        <pc:spChg chg="mod">
          <ac:chgData name="Valeria Panina" userId="S::panina@unhcr.org::505accc5-838e-4638-bb31-cd58a6e6a31b" providerId="AD" clId="Web-{D693F69C-C63D-3A62-68DF-BD3B32082C82}" dt="2025-07-07T12:17:14.946" v="605" actId="1076"/>
          <ac:spMkLst>
            <pc:docMk/>
            <pc:sldMk cId="2499277140" sldId="524"/>
            <ac:spMk id="2" creationId="{CB912F89-CA35-ECFA-EA05-89CCE6D90486}"/>
          </ac:spMkLst>
        </pc:spChg>
        <pc:spChg chg="add mod">
          <ac:chgData name="Valeria Panina" userId="S::panina@unhcr.org::505accc5-838e-4638-bb31-cd58a6e6a31b" providerId="AD" clId="Web-{D693F69C-C63D-3A62-68DF-BD3B32082C82}" dt="2025-07-07T12:17:07.837" v="604" actId="1076"/>
          <ac:spMkLst>
            <pc:docMk/>
            <pc:sldMk cId="2499277140" sldId="524"/>
            <ac:spMk id="4" creationId="{914F3441-65E5-31F8-B641-73AC41E9E319}"/>
          </ac:spMkLst>
        </pc:spChg>
        <pc:picChg chg="add mod">
          <ac:chgData name="Valeria Panina" userId="S::panina@unhcr.org::505accc5-838e-4638-bb31-cd58a6e6a31b" providerId="AD" clId="Web-{D693F69C-C63D-3A62-68DF-BD3B32082C82}" dt="2025-07-07T12:19:17.404" v="616" actId="1076"/>
          <ac:picMkLst>
            <pc:docMk/>
            <pc:sldMk cId="2499277140" sldId="524"/>
            <ac:picMk id="5" creationId="{837D2C47-0418-4951-6B9F-C236128FE067}"/>
          </ac:picMkLst>
        </pc:picChg>
      </pc:sldChg>
      <pc:sldChg chg="del">
        <pc:chgData name="Valeria Panina" userId="S::panina@unhcr.org::505accc5-838e-4638-bb31-cd58a6e6a31b" providerId="AD" clId="Web-{D693F69C-C63D-3A62-68DF-BD3B32082C82}" dt="2025-07-07T12:22:58.962" v="617"/>
        <pc:sldMkLst>
          <pc:docMk/>
          <pc:sldMk cId="2855217433" sldId="525"/>
        </pc:sldMkLst>
      </pc:sldChg>
      <pc:sldChg chg="delSp modSp">
        <pc:chgData name="Valeria Panina" userId="S::panina@unhcr.org::505accc5-838e-4638-bb31-cd58a6e6a31b" providerId="AD" clId="Web-{D693F69C-C63D-3A62-68DF-BD3B32082C82}" dt="2025-07-07T12:38:13.685" v="695" actId="14100"/>
        <pc:sldMkLst>
          <pc:docMk/>
          <pc:sldMk cId="2516900752" sldId="526"/>
        </pc:sldMkLst>
        <pc:spChg chg="mod">
          <ac:chgData name="Valeria Panina" userId="S::panina@unhcr.org::505accc5-838e-4638-bb31-cd58a6e6a31b" providerId="AD" clId="Web-{D693F69C-C63D-3A62-68DF-BD3B32082C82}" dt="2025-07-07T12:24:22.589" v="681" actId="14100"/>
          <ac:spMkLst>
            <pc:docMk/>
            <pc:sldMk cId="2516900752" sldId="526"/>
            <ac:spMk id="2" creationId="{89D84587-FF4C-278F-38BC-3F925622F7BB}"/>
          </ac:spMkLst>
        </pc:spChg>
        <pc:picChg chg="mod">
          <ac:chgData name="Valeria Panina" userId="S::panina@unhcr.org::505accc5-838e-4638-bb31-cd58a6e6a31b" providerId="AD" clId="Web-{D693F69C-C63D-3A62-68DF-BD3B32082C82}" dt="2025-07-07T12:37:59.466" v="693" actId="1076"/>
          <ac:picMkLst>
            <pc:docMk/>
            <pc:sldMk cId="2516900752" sldId="526"/>
            <ac:picMk id="6" creationId="{0AF30EB7-F288-E968-BA0A-AC2F8FC78BDA}"/>
          </ac:picMkLst>
        </pc:picChg>
        <pc:picChg chg="mod">
          <ac:chgData name="Valeria Panina" userId="S::panina@unhcr.org::505accc5-838e-4638-bb31-cd58a6e6a31b" providerId="AD" clId="Web-{D693F69C-C63D-3A62-68DF-BD3B32082C82}" dt="2025-07-07T12:38:13.685" v="695" actId="14100"/>
          <ac:picMkLst>
            <pc:docMk/>
            <pc:sldMk cId="2516900752" sldId="526"/>
            <ac:picMk id="8" creationId="{FBD3A3BE-925A-23BF-EBE4-143CE514B91D}"/>
          </ac:picMkLst>
        </pc:picChg>
        <pc:picChg chg="del">
          <ac:chgData name="Valeria Panina" userId="S::panina@unhcr.org::505accc5-838e-4638-bb31-cd58a6e6a31b" providerId="AD" clId="Web-{D693F69C-C63D-3A62-68DF-BD3B32082C82}" dt="2025-07-07T12:24:43.074" v="683"/>
          <ac:picMkLst>
            <pc:docMk/>
            <pc:sldMk cId="2516900752" sldId="526"/>
            <ac:picMk id="10" creationId="{A2594178-2E12-7FF5-19B7-2F542E6F8CB2}"/>
          </ac:picMkLst>
        </pc:picChg>
        <pc:picChg chg="del">
          <ac:chgData name="Valeria Panina" userId="S::panina@unhcr.org::505accc5-838e-4638-bb31-cd58a6e6a31b" providerId="AD" clId="Web-{D693F69C-C63D-3A62-68DF-BD3B32082C82}" dt="2025-07-07T12:24:58.434" v="688"/>
          <ac:picMkLst>
            <pc:docMk/>
            <pc:sldMk cId="2516900752" sldId="526"/>
            <ac:picMk id="12" creationId="{203BE9AE-75D5-778D-AB74-54B1D5075AC6}"/>
          </ac:picMkLst>
        </pc:picChg>
      </pc:sldChg>
      <pc:sldChg chg="addSp delSp modSp">
        <pc:chgData name="Valeria Panina" userId="S::panina@unhcr.org::505accc5-838e-4638-bb31-cd58a6e6a31b" providerId="AD" clId="Web-{D693F69C-C63D-3A62-68DF-BD3B32082C82}" dt="2025-07-08T05:50:33.553" v="866" actId="1076"/>
        <pc:sldMkLst>
          <pc:docMk/>
          <pc:sldMk cId="461019844" sldId="527"/>
        </pc:sldMkLst>
        <pc:spChg chg="mod">
          <ac:chgData name="Valeria Panina" userId="S::panina@unhcr.org::505accc5-838e-4638-bb31-cd58a6e6a31b" providerId="AD" clId="Web-{D693F69C-C63D-3A62-68DF-BD3B32082C82}" dt="2025-07-07T11:27:53.855" v="130" actId="14100"/>
          <ac:spMkLst>
            <pc:docMk/>
            <pc:sldMk cId="461019844" sldId="527"/>
            <ac:spMk id="2" creationId="{9E1CABE2-43FD-AAE8-C3A3-2EADFA3267E8}"/>
          </ac:spMkLst>
        </pc:spChg>
        <pc:spChg chg="del">
          <ac:chgData name="Valeria Panina" userId="S::panina@unhcr.org::505accc5-838e-4638-bb31-cd58a6e6a31b" providerId="AD" clId="Web-{D693F69C-C63D-3A62-68DF-BD3B32082C82}" dt="2025-07-07T11:26:34.773" v="64"/>
          <ac:spMkLst>
            <pc:docMk/>
            <pc:sldMk cId="461019844" sldId="527"/>
            <ac:spMk id="3" creationId="{0AA4F750-D70C-0886-3239-4F0A53DE0980}"/>
          </ac:spMkLst>
        </pc:spChg>
        <pc:spChg chg="del">
          <ac:chgData name="Valeria Panina" userId="S::panina@unhcr.org::505accc5-838e-4638-bb31-cd58a6e6a31b" providerId="AD" clId="Web-{D693F69C-C63D-3A62-68DF-BD3B32082C82}" dt="2025-07-07T11:26:37.430" v="65"/>
          <ac:spMkLst>
            <pc:docMk/>
            <pc:sldMk cId="461019844" sldId="527"/>
            <ac:spMk id="4" creationId="{49645C3F-FC2A-1ED2-26D0-E8C6F09EBEBD}"/>
          </ac:spMkLst>
        </pc:spChg>
        <pc:picChg chg="add mod">
          <ac:chgData name="Valeria Panina" userId="S::panina@unhcr.org::505accc5-838e-4638-bb31-cd58a6e6a31b" providerId="AD" clId="Web-{D693F69C-C63D-3A62-68DF-BD3B32082C82}" dt="2025-07-08T05:50:33.553" v="866" actId="1076"/>
          <ac:picMkLst>
            <pc:docMk/>
            <pc:sldMk cId="461019844" sldId="527"/>
            <ac:picMk id="5" creationId="{74A41DBC-7238-03D8-61A2-39E7BC3CAF55}"/>
          </ac:picMkLst>
        </pc:picChg>
      </pc:sldChg>
      <pc:sldChg chg="modSp">
        <pc:chgData name="Valeria Panina" userId="S::panina@unhcr.org::505accc5-838e-4638-bb31-cd58a6e6a31b" providerId="AD" clId="Web-{D693F69C-C63D-3A62-68DF-BD3B32082C82}" dt="2025-07-07T09:35:20.848" v="63" actId="20577"/>
        <pc:sldMkLst>
          <pc:docMk/>
          <pc:sldMk cId="3160767373" sldId="561"/>
        </pc:sldMkLst>
        <pc:spChg chg="mod">
          <ac:chgData name="Valeria Panina" userId="S::panina@unhcr.org::505accc5-838e-4638-bb31-cd58a6e6a31b" providerId="AD" clId="Web-{D693F69C-C63D-3A62-68DF-BD3B32082C82}" dt="2025-07-07T09:35:20.848" v="63" actId="20577"/>
          <ac:spMkLst>
            <pc:docMk/>
            <pc:sldMk cId="3160767373" sldId="561"/>
            <ac:spMk id="2" creationId="{BEE616C3-18DB-A434-2B55-FCCC6959E20F}"/>
          </ac:spMkLst>
        </pc:spChg>
        <pc:spChg chg="mod">
          <ac:chgData name="Valeria Panina" userId="S::panina@unhcr.org::505accc5-838e-4638-bb31-cd58a6e6a31b" providerId="AD" clId="Web-{D693F69C-C63D-3A62-68DF-BD3B32082C82}" dt="2025-07-07T09:34:06.689" v="3" actId="1076"/>
          <ac:spMkLst>
            <pc:docMk/>
            <pc:sldMk cId="3160767373" sldId="561"/>
            <ac:spMk id="4" creationId="{C9960A2F-F390-5EB9-F3FE-F0CF1A6DE963}"/>
          </ac:spMkLst>
        </pc:spChg>
        <pc:spChg chg="mod">
          <ac:chgData name="Valeria Panina" userId="S::panina@unhcr.org::505accc5-838e-4638-bb31-cd58a6e6a31b" providerId="AD" clId="Web-{D693F69C-C63D-3A62-68DF-BD3B32082C82}" dt="2025-07-07T09:34:19.299" v="5" actId="1076"/>
          <ac:spMkLst>
            <pc:docMk/>
            <pc:sldMk cId="3160767373" sldId="561"/>
            <ac:spMk id="10" creationId="{C7BA056E-1384-F659-BAEF-3B03189EE655}"/>
          </ac:spMkLst>
        </pc:spChg>
      </pc:sldChg>
      <pc:sldChg chg="addSp delSp modSp">
        <pc:chgData name="Valeria Panina" userId="S::panina@unhcr.org::505accc5-838e-4638-bb31-cd58a6e6a31b" providerId="AD" clId="Web-{D693F69C-C63D-3A62-68DF-BD3B32082C82}" dt="2025-07-07T12:56:54.560" v="805" actId="20577"/>
        <pc:sldMkLst>
          <pc:docMk/>
          <pc:sldMk cId="2173472582" sldId="562"/>
        </pc:sldMkLst>
        <pc:spChg chg="add mod">
          <ac:chgData name="Valeria Panina" userId="S::panina@unhcr.org::505accc5-838e-4638-bb31-cd58a6e6a31b" providerId="AD" clId="Web-{D693F69C-C63D-3A62-68DF-BD3B32082C82}" dt="2025-07-07T12:41:51.116" v="745"/>
          <ac:spMkLst>
            <pc:docMk/>
            <pc:sldMk cId="2173472582" sldId="562"/>
            <ac:spMk id="3" creationId="{BE002AB3-6FC6-6951-B909-3DE827FE932F}"/>
          </ac:spMkLst>
        </pc:spChg>
        <pc:spChg chg="add mod">
          <ac:chgData name="Valeria Panina" userId="S::panina@unhcr.org::505accc5-838e-4638-bb31-cd58a6e6a31b" providerId="AD" clId="Web-{D693F69C-C63D-3A62-68DF-BD3B32082C82}" dt="2025-07-07T12:56:46.966" v="802" actId="20577"/>
          <ac:spMkLst>
            <pc:docMk/>
            <pc:sldMk cId="2173472582" sldId="562"/>
            <ac:spMk id="5" creationId="{A9E8EBD5-8889-8C1C-987C-B83D5D874DCD}"/>
          </ac:spMkLst>
        </pc:spChg>
        <pc:spChg chg="add mod">
          <ac:chgData name="Valeria Panina" userId="S::panina@unhcr.org::505accc5-838e-4638-bb31-cd58a6e6a31b" providerId="AD" clId="Web-{D693F69C-C63D-3A62-68DF-BD3B32082C82}" dt="2025-07-07T12:56:54.560" v="805" actId="20577"/>
          <ac:spMkLst>
            <pc:docMk/>
            <pc:sldMk cId="2173472582" sldId="562"/>
            <ac:spMk id="7" creationId="{51ABF30C-E92D-A793-78C2-01F8274A579E}"/>
          </ac:spMkLst>
        </pc:spChg>
        <pc:picChg chg="add mod">
          <ac:chgData name="Valeria Panina" userId="S::panina@unhcr.org::505accc5-838e-4638-bb31-cd58a6e6a31b" providerId="AD" clId="Web-{D693F69C-C63D-3A62-68DF-BD3B32082C82}" dt="2025-07-07T12:55:39.514" v="800" actId="1076"/>
          <ac:picMkLst>
            <pc:docMk/>
            <pc:sldMk cId="2173472582" sldId="562"/>
            <ac:picMk id="4" creationId="{1551F81F-FE1B-3ABB-4F8A-EBCE12C40D62}"/>
          </ac:picMkLst>
        </pc:picChg>
        <pc:picChg chg="add mod">
          <ac:chgData name="Valeria Panina" userId="S::panina@unhcr.org::505accc5-838e-4638-bb31-cd58a6e6a31b" providerId="AD" clId="Web-{D693F69C-C63D-3A62-68DF-BD3B32082C82}" dt="2025-07-07T12:53:57.975" v="786" actId="14100"/>
          <ac:picMkLst>
            <pc:docMk/>
            <pc:sldMk cId="2173472582" sldId="562"/>
            <ac:picMk id="6" creationId="{F25E20A2-BEC0-7CB9-76E5-DB5436D68195}"/>
          </ac:picMkLst>
        </pc:picChg>
        <pc:picChg chg="del">
          <ac:chgData name="Valeria Panina" userId="S::panina@unhcr.org::505accc5-838e-4638-bb31-cd58a6e6a31b" providerId="AD" clId="Web-{D693F69C-C63D-3A62-68DF-BD3B32082C82}" dt="2025-07-07T12:41:38.319" v="742"/>
          <ac:picMkLst>
            <pc:docMk/>
            <pc:sldMk cId="2173472582" sldId="562"/>
            <ac:picMk id="8" creationId="{55CF703D-D76C-336C-AB0E-DC4953972ABC}"/>
          </ac:picMkLst>
        </pc:picChg>
        <pc:picChg chg="del">
          <ac:chgData name="Valeria Panina" userId="S::panina@unhcr.org::505accc5-838e-4638-bb31-cd58a6e6a31b" providerId="AD" clId="Web-{D693F69C-C63D-3A62-68DF-BD3B32082C82}" dt="2025-07-07T12:41:40.491" v="744"/>
          <ac:picMkLst>
            <pc:docMk/>
            <pc:sldMk cId="2173472582" sldId="562"/>
            <ac:picMk id="10" creationId="{54617D4D-69D3-187B-927B-0D3124C1ACFC}"/>
          </ac:picMkLst>
        </pc:picChg>
        <pc:picChg chg="del">
          <ac:chgData name="Valeria Panina" userId="S::panina@unhcr.org::505accc5-838e-4638-bb31-cd58a6e6a31b" providerId="AD" clId="Web-{D693F69C-C63D-3A62-68DF-BD3B32082C82}" dt="2025-07-07T12:41:39.569" v="743"/>
          <ac:picMkLst>
            <pc:docMk/>
            <pc:sldMk cId="2173472582" sldId="562"/>
            <ac:picMk id="12" creationId="{CDAD7A8D-7847-24FC-3DC8-D9276352522C}"/>
          </ac:picMkLst>
        </pc:picChg>
      </pc:sldChg>
      <pc:sldChg chg="addSp delSp modSp new">
        <pc:chgData name="Valeria Panina" userId="S::panina@unhcr.org::505accc5-838e-4638-bb31-cd58a6e6a31b" providerId="AD" clId="Web-{D693F69C-C63D-3A62-68DF-BD3B32082C82}" dt="2025-07-07T12:09:31.255" v="472" actId="14100"/>
        <pc:sldMkLst>
          <pc:docMk/>
          <pc:sldMk cId="1022311831" sldId="563"/>
        </pc:sldMkLst>
        <pc:spChg chg="del">
          <ac:chgData name="Valeria Panina" userId="S::panina@unhcr.org::505accc5-838e-4638-bb31-cd58a6e6a31b" providerId="AD" clId="Web-{D693F69C-C63D-3A62-68DF-BD3B32082C82}" dt="2025-07-07T11:55:37.173" v="179"/>
          <ac:spMkLst>
            <pc:docMk/>
            <pc:sldMk cId="1022311831" sldId="563"/>
            <ac:spMk id="2" creationId="{25949A9F-F85E-D4D6-31FA-2F17AAC1D2B5}"/>
          </ac:spMkLst>
        </pc:spChg>
        <pc:spChg chg="del">
          <ac:chgData name="Valeria Panina" userId="S::panina@unhcr.org::505accc5-838e-4638-bb31-cd58a6e6a31b" providerId="AD" clId="Web-{D693F69C-C63D-3A62-68DF-BD3B32082C82}" dt="2025-07-07T11:39:37.493" v="134"/>
          <ac:spMkLst>
            <pc:docMk/>
            <pc:sldMk cId="1022311831" sldId="563"/>
            <ac:spMk id="3" creationId="{8C9D3FE8-AFA8-D280-03AB-551D3C2B8CC3}"/>
          </ac:spMkLst>
        </pc:spChg>
        <pc:spChg chg="del">
          <ac:chgData name="Valeria Panina" userId="S::panina@unhcr.org::505accc5-838e-4638-bb31-cd58a6e6a31b" providerId="AD" clId="Web-{D693F69C-C63D-3A62-68DF-BD3B32082C82}" dt="2025-07-07T11:39:38.962" v="135"/>
          <ac:spMkLst>
            <pc:docMk/>
            <pc:sldMk cId="1022311831" sldId="563"/>
            <ac:spMk id="4" creationId="{F56843B0-EE88-640F-4D48-D80D62DF654A}"/>
          </ac:spMkLst>
        </pc:spChg>
        <pc:spChg chg="add del mod">
          <ac:chgData name="Valeria Panina" userId="S::panina@unhcr.org::505accc5-838e-4638-bb31-cd58a6e6a31b" providerId="AD" clId="Web-{D693F69C-C63D-3A62-68DF-BD3B32082C82}" dt="2025-07-07T11:55:24.985" v="177"/>
          <ac:spMkLst>
            <pc:docMk/>
            <pc:sldMk cId="1022311831" sldId="563"/>
            <ac:spMk id="7" creationId="{9F13EE5D-65DD-F306-401A-B5494027B461}"/>
          </ac:spMkLst>
        </pc:spChg>
        <pc:spChg chg="add mod">
          <ac:chgData name="Valeria Panina" userId="S::panina@unhcr.org::505accc5-838e-4638-bb31-cd58a6e6a31b" providerId="AD" clId="Web-{D693F69C-C63D-3A62-68DF-BD3B32082C82}" dt="2025-07-07T11:55:39.611" v="180"/>
          <ac:spMkLst>
            <pc:docMk/>
            <pc:sldMk cId="1022311831" sldId="563"/>
            <ac:spMk id="9" creationId="{6BF2BFE0-EEAF-64A2-1D17-7811C3E96A61}"/>
          </ac:spMkLst>
        </pc:spChg>
        <pc:spChg chg="add mod">
          <ac:chgData name="Valeria Panina" userId="S::panina@unhcr.org::505accc5-838e-4638-bb31-cd58a6e6a31b" providerId="AD" clId="Web-{D693F69C-C63D-3A62-68DF-BD3B32082C82}" dt="2025-07-07T12:07:04.030" v="463" actId="1076"/>
          <ac:spMkLst>
            <pc:docMk/>
            <pc:sldMk cId="1022311831" sldId="563"/>
            <ac:spMk id="10" creationId="{F8DA9E35-C264-FD13-1890-B8A7E23AD1FC}"/>
          </ac:spMkLst>
        </pc:spChg>
        <pc:spChg chg="add mod">
          <ac:chgData name="Valeria Panina" userId="S::panina@unhcr.org::505accc5-838e-4638-bb31-cd58a6e6a31b" providerId="AD" clId="Web-{D693F69C-C63D-3A62-68DF-BD3B32082C82}" dt="2025-07-07T12:08:55.222" v="470" actId="1076"/>
          <ac:spMkLst>
            <pc:docMk/>
            <pc:sldMk cId="1022311831" sldId="563"/>
            <ac:spMk id="13" creationId="{A68E524B-FD8C-FC25-86B4-4AF3AAC4AEC4}"/>
          </ac:spMkLst>
        </pc:spChg>
        <pc:spChg chg="add mod">
          <ac:chgData name="Valeria Panina" userId="S::panina@unhcr.org::505accc5-838e-4638-bb31-cd58a6e6a31b" providerId="AD" clId="Web-{D693F69C-C63D-3A62-68DF-BD3B32082C82}" dt="2025-07-07T12:07:09.124" v="465" actId="1076"/>
          <ac:spMkLst>
            <pc:docMk/>
            <pc:sldMk cId="1022311831" sldId="563"/>
            <ac:spMk id="14" creationId="{76B61863-E219-2D35-A5AB-97EE16AFC1FA}"/>
          </ac:spMkLst>
        </pc:spChg>
        <pc:picChg chg="add del mod modCrop">
          <ac:chgData name="Valeria Panina" userId="S::panina@unhcr.org::505accc5-838e-4638-bb31-cd58a6e6a31b" providerId="AD" clId="Web-{D693F69C-C63D-3A62-68DF-BD3B32082C82}" dt="2025-07-07T11:40:22.979" v="141"/>
          <ac:picMkLst>
            <pc:docMk/>
            <pc:sldMk cId="1022311831" sldId="563"/>
            <ac:picMk id="5" creationId="{8F402008-48B9-4FE7-AB25-AC4984F0A26D}"/>
          </ac:picMkLst>
        </pc:picChg>
        <pc:picChg chg="add mod modCrop">
          <ac:chgData name="Valeria Panina" userId="S::panina@unhcr.org::505accc5-838e-4638-bb31-cd58a6e6a31b" providerId="AD" clId="Web-{D693F69C-C63D-3A62-68DF-BD3B32082C82}" dt="2025-07-07T12:06:59.733" v="462" actId="1076"/>
          <ac:picMkLst>
            <pc:docMk/>
            <pc:sldMk cId="1022311831" sldId="563"/>
            <ac:picMk id="6" creationId="{8B2AB29D-6EBB-5E06-0BE4-082DB9F4BED4}"/>
          </ac:picMkLst>
        </pc:picChg>
        <pc:picChg chg="add mod">
          <ac:chgData name="Valeria Panina" userId="S::panina@unhcr.org::505accc5-838e-4638-bb31-cd58a6e6a31b" providerId="AD" clId="Web-{D693F69C-C63D-3A62-68DF-BD3B32082C82}" dt="2025-07-07T12:07:05.718" v="464" actId="1076"/>
          <ac:picMkLst>
            <pc:docMk/>
            <pc:sldMk cId="1022311831" sldId="563"/>
            <ac:picMk id="11" creationId="{2DA7B9BC-7124-3487-1407-28A47F55377E}"/>
          </ac:picMkLst>
        </pc:picChg>
        <pc:picChg chg="add mod">
          <ac:chgData name="Valeria Panina" userId="S::panina@unhcr.org::505accc5-838e-4638-bb31-cd58a6e6a31b" providerId="AD" clId="Web-{D693F69C-C63D-3A62-68DF-BD3B32082C82}" dt="2025-07-07T12:09:31.255" v="472" actId="14100"/>
          <ac:picMkLst>
            <pc:docMk/>
            <pc:sldMk cId="1022311831" sldId="563"/>
            <ac:picMk id="12" creationId="{AA281B59-0345-525B-AFC1-56CFE0ABCD55}"/>
          </ac:picMkLst>
        </pc:picChg>
      </pc:sldChg>
      <pc:sldChg chg="addSp delSp modSp new">
        <pc:chgData name="Valeria Panina" userId="S::panina@unhcr.org::505accc5-838e-4638-bb31-cd58a6e6a31b" providerId="AD" clId="Web-{D693F69C-C63D-3A62-68DF-BD3B32082C82}" dt="2025-07-07T12:39:24.970" v="734"/>
        <pc:sldMkLst>
          <pc:docMk/>
          <pc:sldMk cId="875132360" sldId="564"/>
        </pc:sldMkLst>
        <pc:spChg chg="mod">
          <ac:chgData name="Valeria Panina" userId="S::panina@unhcr.org::505accc5-838e-4638-bb31-cd58a6e6a31b" providerId="AD" clId="Web-{D693F69C-C63D-3A62-68DF-BD3B32082C82}" dt="2025-07-07T12:38:44.203" v="722" actId="20577"/>
          <ac:spMkLst>
            <pc:docMk/>
            <pc:sldMk cId="875132360" sldId="564"/>
            <ac:spMk id="2" creationId="{9AB7A843-E275-4706-F313-A91C8661F17A}"/>
          </ac:spMkLst>
        </pc:spChg>
        <pc:spChg chg="del">
          <ac:chgData name="Valeria Panina" userId="S::panina@unhcr.org::505accc5-838e-4638-bb31-cd58a6e6a31b" providerId="AD" clId="Web-{D693F69C-C63D-3A62-68DF-BD3B32082C82}" dt="2025-07-07T12:24:45.933" v="684"/>
          <ac:spMkLst>
            <pc:docMk/>
            <pc:sldMk cId="875132360" sldId="564"/>
            <ac:spMk id="3" creationId="{5E7E89E5-0B0F-6E24-8E1C-73166BA4DE1A}"/>
          </ac:spMkLst>
        </pc:spChg>
        <pc:spChg chg="del">
          <ac:chgData name="Valeria Panina" userId="S::panina@unhcr.org::505accc5-838e-4638-bb31-cd58a6e6a31b" providerId="AD" clId="Web-{D693F69C-C63D-3A62-68DF-BD3B32082C82}" dt="2025-07-07T12:24:51.621" v="685"/>
          <ac:spMkLst>
            <pc:docMk/>
            <pc:sldMk cId="875132360" sldId="564"/>
            <ac:spMk id="4" creationId="{279AD857-51F0-2712-910B-1C3D6F386C48}"/>
          </ac:spMkLst>
        </pc:spChg>
        <pc:picChg chg="add mod">
          <ac:chgData name="Valeria Panina" userId="S::panina@unhcr.org::505accc5-838e-4638-bb31-cd58a6e6a31b" providerId="AD" clId="Web-{D693F69C-C63D-3A62-68DF-BD3B32082C82}" dt="2025-07-07T12:39:00.578" v="727" actId="14100"/>
          <ac:picMkLst>
            <pc:docMk/>
            <pc:sldMk cId="875132360" sldId="564"/>
            <ac:picMk id="5" creationId="{1E5B92D4-4A19-AB2B-03DE-31D89615BAF9}"/>
          </ac:picMkLst>
        </pc:picChg>
        <pc:picChg chg="add del mod">
          <ac:chgData name="Valeria Panina" userId="S::panina@unhcr.org::505accc5-838e-4638-bb31-cd58a6e6a31b" providerId="AD" clId="Web-{D693F69C-C63D-3A62-68DF-BD3B32082C82}" dt="2025-07-07T12:39:24.970" v="734"/>
          <ac:picMkLst>
            <pc:docMk/>
            <pc:sldMk cId="875132360" sldId="564"/>
            <ac:picMk id="6" creationId="{C80F3C96-403E-5F8B-F1E3-FA9949CA2AF2}"/>
          </ac:picMkLst>
        </pc:picChg>
      </pc:sldChg>
      <pc:sldChg chg="addSp delSp modSp new">
        <pc:chgData name="Valeria Panina" userId="S::panina@unhcr.org::505accc5-838e-4638-bb31-cd58a6e6a31b" providerId="AD" clId="Web-{D693F69C-C63D-3A62-68DF-BD3B32082C82}" dt="2025-07-08T05:43:34.893" v="865" actId="20577"/>
        <pc:sldMkLst>
          <pc:docMk/>
          <pc:sldMk cId="4084533260" sldId="565"/>
        </pc:sldMkLst>
        <pc:spChg chg="del">
          <ac:chgData name="Valeria Panina" userId="S::panina@unhcr.org::505accc5-838e-4638-bb31-cd58a6e6a31b" providerId="AD" clId="Web-{D693F69C-C63D-3A62-68DF-BD3B32082C82}" dt="2025-07-07T12:39:12.641" v="731"/>
          <ac:spMkLst>
            <pc:docMk/>
            <pc:sldMk cId="4084533260" sldId="565"/>
            <ac:spMk id="2" creationId="{E9825CE5-A746-0B19-FBD6-2F13757907D3}"/>
          </ac:spMkLst>
        </pc:spChg>
        <pc:spChg chg="del">
          <ac:chgData name="Valeria Panina" userId="S::panina@unhcr.org::505accc5-838e-4638-bb31-cd58a6e6a31b" providerId="AD" clId="Web-{D693F69C-C63D-3A62-68DF-BD3B32082C82}" dt="2025-07-07T12:39:11" v="729"/>
          <ac:spMkLst>
            <pc:docMk/>
            <pc:sldMk cId="4084533260" sldId="565"/>
            <ac:spMk id="3" creationId="{20987BD5-13DB-18BC-975B-959CB11C1895}"/>
          </ac:spMkLst>
        </pc:spChg>
        <pc:spChg chg="del">
          <ac:chgData name="Valeria Panina" userId="S::panina@unhcr.org::505accc5-838e-4638-bb31-cd58a6e6a31b" providerId="AD" clId="Web-{D693F69C-C63D-3A62-68DF-BD3B32082C82}" dt="2025-07-07T12:39:11.797" v="730"/>
          <ac:spMkLst>
            <pc:docMk/>
            <pc:sldMk cId="4084533260" sldId="565"/>
            <ac:spMk id="4" creationId="{B7DEE609-6680-3030-ACDD-1BDCAC76D56A}"/>
          </ac:spMkLst>
        </pc:spChg>
        <pc:spChg chg="add mod">
          <ac:chgData name="Valeria Panina" userId="S::panina@unhcr.org::505accc5-838e-4638-bb31-cd58a6e6a31b" providerId="AD" clId="Web-{D693F69C-C63D-3A62-68DF-BD3B32082C82}" dt="2025-07-08T05:43:34.893" v="865" actId="20577"/>
          <ac:spMkLst>
            <pc:docMk/>
            <pc:sldMk cId="4084533260" sldId="565"/>
            <ac:spMk id="6" creationId="{D4CAAE3F-62FC-2A4E-531E-83A7D3CD1E45}"/>
          </ac:spMkLst>
        </pc:spChg>
        <pc:picChg chg="add mod">
          <ac:chgData name="Valeria Panina" userId="S::panina@unhcr.org::505accc5-838e-4638-bb31-cd58a6e6a31b" providerId="AD" clId="Web-{D693F69C-C63D-3A62-68DF-BD3B32082C82}" dt="2025-07-07T12:39:55.424" v="741" actId="14100"/>
          <ac:picMkLst>
            <pc:docMk/>
            <pc:sldMk cId="4084533260" sldId="565"/>
            <ac:picMk id="7" creationId="{4DC0378B-EE8A-38C0-C1FE-E878AC8A47DF}"/>
          </ac:picMkLst>
        </pc:picChg>
      </pc:sldChg>
      <pc:sldChg chg="addSp delSp modSp new">
        <pc:chgData name="Valeria Panina" userId="S::panina@unhcr.org::505accc5-838e-4638-bb31-cd58a6e6a31b" providerId="AD" clId="Web-{D693F69C-C63D-3A62-68DF-BD3B32082C82}" dt="2025-07-07T13:56:21.760" v="851"/>
        <pc:sldMkLst>
          <pc:docMk/>
          <pc:sldMk cId="3692458392" sldId="566"/>
        </pc:sldMkLst>
        <pc:spChg chg="mod">
          <ac:chgData name="Valeria Panina" userId="S::panina@unhcr.org::505accc5-838e-4638-bb31-cd58a6e6a31b" providerId="AD" clId="Web-{D693F69C-C63D-3A62-68DF-BD3B32082C82}" dt="2025-07-07T13:41:29.799" v="848" actId="1076"/>
          <ac:spMkLst>
            <pc:docMk/>
            <pc:sldMk cId="3692458392" sldId="566"/>
            <ac:spMk id="2" creationId="{A17FE6EC-3108-46CA-DEFB-FF79AFF83DDD}"/>
          </ac:spMkLst>
        </pc:spChg>
        <pc:spChg chg="del">
          <ac:chgData name="Valeria Panina" userId="S::panina@unhcr.org::505accc5-838e-4638-bb31-cd58a6e6a31b" providerId="AD" clId="Web-{D693F69C-C63D-3A62-68DF-BD3B32082C82}" dt="2025-07-07T13:37:37.836" v="807"/>
          <ac:spMkLst>
            <pc:docMk/>
            <pc:sldMk cId="3692458392" sldId="566"/>
            <ac:spMk id="3" creationId="{E085BAEF-717F-A445-454A-476610E132EB}"/>
          </ac:spMkLst>
        </pc:spChg>
        <pc:spChg chg="del">
          <ac:chgData name="Valeria Panina" userId="S::panina@unhcr.org::505accc5-838e-4638-bb31-cd58a6e6a31b" providerId="AD" clId="Web-{D693F69C-C63D-3A62-68DF-BD3B32082C82}" dt="2025-07-07T13:37:38.961" v="808"/>
          <ac:spMkLst>
            <pc:docMk/>
            <pc:sldMk cId="3692458392" sldId="566"/>
            <ac:spMk id="4" creationId="{97BE1A69-BCC5-8614-01D1-1281FF514735}"/>
          </ac:spMkLst>
        </pc:spChg>
        <pc:picChg chg="add mod">
          <ac:chgData name="Valeria Panina" userId="S::panina@unhcr.org::505accc5-838e-4638-bb31-cd58a6e6a31b" providerId="AD" clId="Web-{D693F69C-C63D-3A62-68DF-BD3B32082C82}" dt="2025-07-07T13:42:58.741" v="849" actId="14100"/>
          <ac:picMkLst>
            <pc:docMk/>
            <pc:sldMk cId="3692458392" sldId="566"/>
            <ac:picMk id="5" creationId="{B2A4D8BE-6714-174C-DEF8-F5D9485C79EA}"/>
          </ac:picMkLst>
        </pc:picChg>
        <pc:picChg chg="add del mod">
          <ac:chgData name="Valeria Panina" userId="S::panina@unhcr.org::505accc5-838e-4638-bb31-cd58a6e6a31b" providerId="AD" clId="Web-{D693F69C-C63D-3A62-68DF-BD3B32082C82}" dt="2025-07-07T13:56:21.760" v="851"/>
          <ac:picMkLst>
            <pc:docMk/>
            <pc:sldMk cId="3692458392" sldId="566"/>
            <ac:picMk id="6" creationId="{162351F9-3017-6B29-1FC9-6DA7BB89CC6E}"/>
          </ac:picMkLst>
        </pc:picChg>
      </pc:sldChg>
      <pc:sldChg chg="addSp delSp modSp add">
        <pc:chgData name="Valeria Panina" userId="S::panina@unhcr.org::505accc5-838e-4638-bb31-cd58a6e6a31b" providerId="AD" clId="Web-{D693F69C-C63D-3A62-68DF-BD3B32082C82}" dt="2025-07-07T14:00:43.975" v="863" actId="1076"/>
        <pc:sldMkLst>
          <pc:docMk/>
          <pc:sldMk cId="2730591871" sldId="567"/>
        </pc:sldMkLst>
        <pc:spChg chg="mod">
          <ac:chgData name="Valeria Panina" userId="S::panina@unhcr.org::505accc5-838e-4638-bb31-cd58a6e6a31b" providerId="AD" clId="Web-{D693F69C-C63D-3A62-68DF-BD3B32082C82}" dt="2025-07-07T13:59:27.315" v="855" actId="14100"/>
          <ac:spMkLst>
            <pc:docMk/>
            <pc:sldMk cId="2730591871" sldId="567"/>
            <ac:spMk id="2" creationId="{49EA28F4-D4C8-3A6B-9514-E1421A27C3AC}"/>
          </ac:spMkLst>
        </pc:spChg>
        <pc:spChg chg="mod">
          <ac:chgData name="Valeria Panina" userId="S::panina@unhcr.org::505accc5-838e-4638-bb31-cd58a6e6a31b" providerId="AD" clId="Web-{D693F69C-C63D-3A62-68DF-BD3B32082C82}" dt="2025-07-07T14:00:43.975" v="863" actId="1076"/>
          <ac:spMkLst>
            <pc:docMk/>
            <pc:sldMk cId="2730591871" sldId="567"/>
            <ac:spMk id="7" creationId="{DD14741E-7C0C-FC63-856D-F0D688029176}"/>
          </ac:spMkLst>
        </pc:spChg>
        <pc:spChg chg="mod">
          <ac:chgData name="Valeria Panina" userId="S::panina@unhcr.org::505accc5-838e-4638-bb31-cd58a6e6a31b" providerId="AD" clId="Web-{D693F69C-C63D-3A62-68DF-BD3B32082C82}" dt="2025-07-07T14:00:39.490" v="862" actId="1076"/>
          <ac:spMkLst>
            <pc:docMk/>
            <pc:sldMk cId="2730591871" sldId="567"/>
            <ac:spMk id="11" creationId="{2A92F3F9-163D-815F-EC0B-8DD34F661546}"/>
          </ac:spMkLst>
        </pc:spChg>
        <pc:picChg chg="add mod">
          <ac:chgData name="Valeria Panina" userId="S::panina@unhcr.org::505accc5-838e-4638-bb31-cd58a6e6a31b" providerId="AD" clId="Web-{D693F69C-C63D-3A62-68DF-BD3B32082C82}" dt="2025-07-07T14:00:35.474" v="861" actId="14100"/>
          <ac:picMkLst>
            <pc:docMk/>
            <pc:sldMk cId="2730591871" sldId="567"/>
            <ac:picMk id="3" creationId="{BD24EA9C-9EF7-775F-2099-99FC4DC15F25}"/>
          </ac:picMkLst>
        </pc:picChg>
        <pc:picChg chg="del">
          <ac:chgData name="Valeria Panina" userId="S::panina@unhcr.org::505accc5-838e-4638-bb31-cd58a6e6a31b" providerId="AD" clId="Web-{D693F69C-C63D-3A62-68DF-BD3B32082C82}" dt="2025-07-07T13:59:23.362" v="854"/>
          <ac:picMkLst>
            <pc:docMk/>
            <pc:sldMk cId="2730591871" sldId="567"/>
            <ac:picMk id="4" creationId="{AB0F9133-E0D7-C990-31D5-B80A00720124}"/>
          </ac:picMkLst>
        </pc:picChg>
        <pc:picChg chg="del">
          <ac:chgData name="Valeria Panina" userId="S::panina@unhcr.org::505accc5-838e-4638-bb31-cd58a6e6a31b" providerId="AD" clId="Web-{D693F69C-C63D-3A62-68DF-BD3B32082C82}" dt="2025-07-07T13:59:21.612" v="853"/>
          <ac:picMkLst>
            <pc:docMk/>
            <pc:sldMk cId="2730591871" sldId="567"/>
            <ac:picMk id="6" creationId="{02DC9F50-D08E-3B51-5FBD-2A8FCFAAB81B}"/>
          </ac:picMkLst>
        </pc:picChg>
      </pc:sldChg>
    </pc:docChg>
  </pc:docChgLst>
  <pc:docChgLst>
    <pc:chgData name="Maksym Davidich" userId="d255d5a0-9a0e-4ebb-b7a4-cb1173c513ca" providerId="ADAL" clId="{6572384A-0E4C-4392-8984-76B4EEBBA1F1}"/>
    <pc:docChg chg="undo custSel delSld modSld">
      <pc:chgData name="Maksym Davidich" userId="d255d5a0-9a0e-4ebb-b7a4-cb1173c513ca" providerId="ADAL" clId="{6572384A-0E4C-4392-8984-76B4EEBBA1F1}" dt="2025-07-11T08:44:33.371" v="41" actId="14100"/>
      <pc:docMkLst>
        <pc:docMk/>
      </pc:docMkLst>
      <pc:sldChg chg="del">
        <pc:chgData name="Maksym Davidich" userId="d255d5a0-9a0e-4ebb-b7a4-cb1173c513ca" providerId="ADAL" clId="{6572384A-0E4C-4392-8984-76B4EEBBA1F1}" dt="2025-07-10T13:19:10.721" v="0" actId="2696"/>
        <pc:sldMkLst>
          <pc:docMk/>
          <pc:sldMk cId="764941171" sldId="550"/>
        </pc:sldMkLst>
      </pc:sldChg>
      <pc:sldChg chg="addSp delSp modSp mod">
        <pc:chgData name="Maksym Davidich" userId="d255d5a0-9a0e-4ebb-b7a4-cb1173c513ca" providerId="ADAL" clId="{6572384A-0E4C-4392-8984-76B4EEBBA1F1}" dt="2025-07-10T13:35:54.956" v="21" actId="14734"/>
        <pc:sldMkLst>
          <pc:docMk/>
          <pc:sldMk cId="2508184055" sldId="569"/>
        </pc:sldMkLst>
        <pc:spChg chg="add del mod">
          <ac:chgData name="Maksym Davidich" userId="d255d5a0-9a0e-4ebb-b7a4-cb1173c513ca" providerId="ADAL" clId="{6572384A-0E4C-4392-8984-76B4EEBBA1F1}" dt="2025-07-10T13:35:06.895" v="10"/>
          <ac:spMkLst>
            <pc:docMk/>
            <pc:sldMk cId="2508184055" sldId="569"/>
            <ac:spMk id="3" creationId="{7857E416-E27A-D7D6-F721-594D213D2847}"/>
          </ac:spMkLst>
        </pc:spChg>
        <pc:graphicFrameChg chg="del">
          <ac:chgData name="Maksym Davidich" userId="d255d5a0-9a0e-4ebb-b7a4-cb1173c513ca" providerId="ADAL" clId="{6572384A-0E4C-4392-8984-76B4EEBBA1F1}" dt="2025-07-10T13:29:57.450" v="3" actId="478"/>
          <ac:graphicFrameMkLst>
            <pc:docMk/>
            <pc:sldMk cId="2508184055" sldId="569"/>
            <ac:graphicFrameMk id="4" creationId="{645E0133-C9C3-2521-8867-51B3AE1EDFB9}"/>
          </ac:graphicFrameMkLst>
        </pc:graphicFrameChg>
        <pc:graphicFrameChg chg="add mod">
          <ac:chgData name="Maksym Davidich" userId="d255d5a0-9a0e-4ebb-b7a4-cb1173c513ca" providerId="ADAL" clId="{6572384A-0E4C-4392-8984-76B4EEBBA1F1}" dt="2025-07-10T13:35:06.807" v="9"/>
          <ac:graphicFrameMkLst>
            <pc:docMk/>
            <pc:sldMk cId="2508184055" sldId="569"/>
            <ac:graphicFrameMk id="5" creationId="{C90EB0AA-2E0C-F420-161A-2D3C7A3D2B41}"/>
          </ac:graphicFrameMkLst>
        </pc:graphicFrameChg>
        <pc:graphicFrameChg chg="add mod modGraphic">
          <ac:chgData name="Maksym Davidich" userId="d255d5a0-9a0e-4ebb-b7a4-cb1173c513ca" providerId="ADAL" clId="{6572384A-0E4C-4392-8984-76B4EEBBA1F1}" dt="2025-07-10T13:35:54.956" v="21" actId="14734"/>
          <ac:graphicFrameMkLst>
            <pc:docMk/>
            <pc:sldMk cId="2508184055" sldId="569"/>
            <ac:graphicFrameMk id="6" creationId="{5F054928-A9F6-B240-9205-C32B54C9A36F}"/>
          </ac:graphicFrameMkLst>
        </pc:graphicFrameChg>
      </pc:sldChg>
      <pc:sldChg chg="modSp mod">
        <pc:chgData name="Maksym Davidich" userId="d255d5a0-9a0e-4ebb-b7a4-cb1173c513ca" providerId="ADAL" clId="{6572384A-0E4C-4392-8984-76B4EEBBA1F1}" dt="2025-07-11T08:44:33.371" v="41" actId="14100"/>
        <pc:sldMkLst>
          <pc:docMk/>
          <pc:sldMk cId="3444704684" sldId="571"/>
        </pc:sldMkLst>
        <pc:spChg chg="mod">
          <ac:chgData name="Maksym Davidich" userId="d255d5a0-9a0e-4ebb-b7a4-cb1173c513ca" providerId="ADAL" clId="{6572384A-0E4C-4392-8984-76B4EEBBA1F1}" dt="2025-07-11T08:44:33.371" v="41" actId="14100"/>
          <ac:spMkLst>
            <pc:docMk/>
            <pc:sldMk cId="3444704684" sldId="571"/>
            <ac:spMk id="14" creationId="{59DB50CD-AF4A-EA94-673A-CA540BCE5AB1}"/>
          </ac:spMkLst>
        </pc:spChg>
      </pc:sldChg>
    </pc:docChg>
  </pc:docChgLst>
  <pc:docChgLst>
    <pc:chgData name="Svitlana PUHACH" userId="S::puhach@unhcr.org::0a18963f-0d6f-49d9-9555-e4fe5efcad40" providerId="AD" clId="Web-{CB138457-E9E2-90B3-F278-5446BB44E990}"/>
    <pc:docChg chg="modSld">
      <pc:chgData name="Svitlana PUHACH" userId="S::puhach@unhcr.org::0a18963f-0d6f-49d9-9555-e4fe5efcad40" providerId="AD" clId="Web-{CB138457-E9E2-90B3-F278-5446BB44E990}" dt="2025-07-11T07:02:07.610" v="3" actId="20577"/>
      <pc:docMkLst>
        <pc:docMk/>
      </pc:docMkLst>
      <pc:sldChg chg="modSp">
        <pc:chgData name="Svitlana PUHACH" userId="S::puhach@unhcr.org::0a18963f-0d6f-49d9-9555-e4fe5efcad40" providerId="AD" clId="Web-{CB138457-E9E2-90B3-F278-5446BB44E990}" dt="2025-07-11T07:02:07.610" v="3" actId="20577"/>
        <pc:sldMkLst>
          <pc:docMk/>
          <pc:sldMk cId="2777699732" sldId="502"/>
        </pc:sldMkLst>
        <pc:spChg chg="mod">
          <ac:chgData name="Svitlana PUHACH" userId="S::puhach@unhcr.org::0a18963f-0d6f-49d9-9555-e4fe5efcad40" providerId="AD" clId="Web-{CB138457-E9E2-90B3-F278-5446BB44E990}" dt="2025-07-11T07:02:07.610" v="3" actId="20577"/>
          <ac:spMkLst>
            <pc:docMk/>
            <pc:sldMk cId="2777699732" sldId="502"/>
            <ac:spMk id="4" creationId="{0545BC20-3195-47C9-C1F9-752CD7B5AA1B}"/>
          </ac:spMkLst>
        </pc:spChg>
      </pc:sldChg>
    </pc:docChg>
  </pc:docChgLst>
  <pc:docChgLst>
    <pc:chgData name="Valeria Panina" userId="505accc5-838e-4638-bb31-cd58a6e6a31b" providerId="ADAL" clId="{6CC41DD3-5D34-41C7-904C-B16ECBDFA6BA}"/>
    <pc:docChg chg="custSel delSld modSld">
      <pc:chgData name="Valeria Panina" userId="505accc5-838e-4638-bb31-cd58a6e6a31b" providerId="ADAL" clId="{6CC41DD3-5D34-41C7-904C-B16ECBDFA6BA}" dt="2025-07-11T15:38:21.052" v="56" actId="1076"/>
      <pc:docMkLst>
        <pc:docMk/>
      </pc:docMkLst>
      <pc:sldChg chg="addSp delSp modSp mod">
        <pc:chgData name="Valeria Panina" userId="505accc5-838e-4638-bb31-cd58a6e6a31b" providerId="ADAL" clId="{6CC41DD3-5D34-41C7-904C-B16ECBDFA6BA}" dt="2025-07-11T15:38:21.052" v="56" actId="1076"/>
        <pc:sldMkLst>
          <pc:docMk/>
          <pc:sldMk cId="196588846" sldId="493"/>
        </pc:sldMkLst>
        <pc:spChg chg="add mod">
          <ac:chgData name="Valeria Panina" userId="505accc5-838e-4638-bb31-cd58a6e6a31b" providerId="ADAL" clId="{6CC41DD3-5D34-41C7-904C-B16ECBDFA6BA}" dt="2025-07-11T15:37:52.989" v="48"/>
          <ac:spMkLst>
            <pc:docMk/>
            <pc:sldMk cId="196588846" sldId="493"/>
            <ac:spMk id="2" creationId="{7DA2E243-46E9-5C67-E6E1-3F65F27C8036}"/>
          </ac:spMkLst>
        </pc:spChg>
        <pc:spChg chg="del mod">
          <ac:chgData name="Valeria Panina" userId="505accc5-838e-4638-bb31-cd58a6e6a31b" providerId="ADAL" clId="{6CC41DD3-5D34-41C7-904C-B16ECBDFA6BA}" dt="2025-07-11T08:57:56.406" v="1" actId="478"/>
          <ac:spMkLst>
            <pc:docMk/>
            <pc:sldMk cId="196588846" sldId="493"/>
            <ac:spMk id="2" creationId="{D64EE608-624F-BD5D-2DFB-8EE0FF8AEC9F}"/>
          </ac:spMkLst>
        </pc:spChg>
        <pc:spChg chg="add mod">
          <ac:chgData name="Valeria Panina" userId="505accc5-838e-4638-bb31-cd58a6e6a31b" providerId="ADAL" clId="{6CC41DD3-5D34-41C7-904C-B16ECBDFA6BA}" dt="2025-07-11T15:38:10.958" v="54" actId="20577"/>
          <ac:spMkLst>
            <pc:docMk/>
            <pc:sldMk cId="196588846" sldId="493"/>
            <ac:spMk id="3" creationId="{4024B5D1-A8EA-5211-599C-405DC3A6198D}"/>
          </ac:spMkLst>
        </pc:spChg>
        <pc:spChg chg="del mod">
          <ac:chgData name="Valeria Panina" userId="505accc5-838e-4638-bb31-cd58a6e6a31b" providerId="ADAL" clId="{6CC41DD3-5D34-41C7-904C-B16ECBDFA6BA}" dt="2025-07-11T08:58:03.204" v="4" actId="478"/>
          <ac:spMkLst>
            <pc:docMk/>
            <pc:sldMk cId="196588846" sldId="493"/>
            <ac:spMk id="3" creationId="{D791DC85-A8C4-F9F1-78A9-716F4091D252}"/>
          </ac:spMkLst>
        </pc:spChg>
        <pc:spChg chg="add del mod">
          <ac:chgData name="Valeria Panina" userId="505accc5-838e-4638-bb31-cd58a6e6a31b" providerId="ADAL" clId="{6CC41DD3-5D34-41C7-904C-B16ECBDFA6BA}" dt="2025-07-11T08:58:01.435" v="2" actId="478"/>
          <ac:spMkLst>
            <pc:docMk/>
            <pc:sldMk cId="196588846" sldId="493"/>
            <ac:spMk id="4" creationId="{6A9A11EE-06DC-B24E-2D51-F69B6AD84707}"/>
          </ac:spMkLst>
        </pc:spChg>
        <pc:spChg chg="add del mod">
          <ac:chgData name="Valeria Panina" userId="505accc5-838e-4638-bb31-cd58a6e6a31b" providerId="ADAL" clId="{6CC41DD3-5D34-41C7-904C-B16ECBDFA6BA}" dt="2025-07-11T08:58:07.825" v="9" actId="478"/>
          <ac:spMkLst>
            <pc:docMk/>
            <pc:sldMk cId="196588846" sldId="493"/>
            <ac:spMk id="6" creationId="{4B187BBB-63A0-C0C7-E8A2-B6150415A69F}"/>
          </ac:spMkLst>
        </pc:spChg>
        <pc:spChg chg="add del mod">
          <ac:chgData name="Valeria Panina" userId="505accc5-838e-4638-bb31-cd58a6e6a31b" providerId="ADAL" clId="{6CC41DD3-5D34-41C7-904C-B16ECBDFA6BA}" dt="2025-07-11T10:36:12.872" v="40" actId="21"/>
          <ac:spMkLst>
            <pc:docMk/>
            <pc:sldMk cId="196588846" sldId="493"/>
            <ac:spMk id="9" creationId="{9F619272-FB40-4118-634A-AD8FBF47A9A3}"/>
          </ac:spMkLst>
        </pc:spChg>
        <pc:spChg chg="add del mod">
          <ac:chgData name="Valeria Panina" userId="505accc5-838e-4638-bb31-cd58a6e6a31b" providerId="ADAL" clId="{6CC41DD3-5D34-41C7-904C-B16ECBDFA6BA}" dt="2025-07-11T10:36:20.858" v="43" actId="21"/>
          <ac:spMkLst>
            <pc:docMk/>
            <pc:sldMk cId="196588846" sldId="493"/>
            <ac:spMk id="12" creationId="{A9B78D3E-D2F0-6F60-DB69-5C43079444BE}"/>
          </ac:spMkLst>
        </pc:spChg>
        <pc:picChg chg="add mod">
          <ac:chgData name="Valeria Panina" userId="505accc5-838e-4638-bb31-cd58a6e6a31b" providerId="ADAL" clId="{6CC41DD3-5D34-41C7-904C-B16ECBDFA6BA}" dt="2025-07-11T15:38:21.052" v="56" actId="1076"/>
          <ac:picMkLst>
            <pc:docMk/>
            <pc:sldMk cId="196588846" sldId="493"/>
            <ac:picMk id="4" creationId="{723503CC-0084-611A-4264-8797DC898DA1}"/>
          </ac:picMkLst>
        </pc:picChg>
        <pc:picChg chg="del">
          <ac:chgData name="Valeria Panina" userId="505accc5-838e-4638-bb31-cd58a6e6a31b" providerId="ADAL" clId="{6CC41DD3-5D34-41C7-904C-B16ECBDFA6BA}" dt="2025-07-11T08:58:06.556" v="8" actId="478"/>
          <ac:picMkLst>
            <pc:docMk/>
            <pc:sldMk cId="196588846" sldId="493"/>
            <ac:picMk id="5" creationId="{93AB09DF-0643-D58D-4F88-29C319AEF072}"/>
          </ac:picMkLst>
        </pc:picChg>
        <pc:picChg chg="del mod">
          <ac:chgData name="Valeria Panina" userId="505accc5-838e-4638-bb31-cd58a6e6a31b" providerId="ADAL" clId="{6CC41DD3-5D34-41C7-904C-B16ECBDFA6BA}" dt="2025-07-11T08:58:04.549" v="6" actId="478"/>
          <ac:picMkLst>
            <pc:docMk/>
            <pc:sldMk cId="196588846" sldId="493"/>
            <ac:picMk id="8" creationId="{2CBC1CA5-2439-05EF-29F5-4CA2FB2CC808}"/>
          </ac:picMkLst>
        </pc:picChg>
        <pc:picChg chg="del">
          <ac:chgData name="Valeria Panina" userId="505accc5-838e-4638-bb31-cd58a6e6a31b" providerId="ADAL" clId="{6CC41DD3-5D34-41C7-904C-B16ECBDFA6BA}" dt="2025-07-11T08:58:06.158" v="7" actId="478"/>
          <ac:picMkLst>
            <pc:docMk/>
            <pc:sldMk cId="196588846" sldId="493"/>
            <ac:picMk id="10" creationId="{F29DD10B-3032-24BB-2683-27743B22C1C3}"/>
          </ac:picMkLst>
        </pc:picChg>
      </pc:sldChg>
      <pc:sldChg chg="addSp delSp modSp mod">
        <pc:chgData name="Valeria Panina" userId="505accc5-838e-4638-bb31-cd58a6e6a31b" providerId="ADAL" clId="{6CC41DD3-5D34-41C7-904C-B16ECBDFA6BA}" dt="2025-07-11T10:36:25.374" v="45" actId="1076"/>
        <pc:sldMkLst>
          <pc:docMk/>
          <pc:sldMk cId="2777699732" sldId="502"/>
        </pc:sldMkLst>
        <pc:spChg chg="add del mod">
          <ac:chgData name="Valeria Panina" userId="505accc5-838e-4638-bb31-cd58a6e6a31b" providerId="ADAL" clId="{6CC41DD3-5D34-41C7-904C-B16ECBDFA6BA}" dt="2025-07-11T10:36:16.335" v="41" actId="478"/>
          <ac:spMkLst>
            <pc:docMk/>
            <pc:sldMk cId="2777699732" sldId="502"/>
            <ac:spMk id="3" creationId="{1027976D-3948-FE34-85BB-B65D415C7658}"/>
          </ac:spMkLst>
        </pc:spChg>
        <pc:spChg chg="del mod">
          <ac:chgData name="Valeria Panina" userId="505accc5-838e-4638-bb31-cd58a6e6a31b" providerId="ADAL" clId="{6CC41DD3-5D34-41C7-904C-B16ECBDFA6BA}" dt="2025-07-11T08:58:12.864" v="11" actId="478"/>
          <ac:spMkLst>
            <pc:docMk/>
            <pc:sldMk cId="2777699732" sldId="502"/>
            <ac:spMk id="4" creationId="{0545BC20-3195-47C9-C1F9-752CD7B5AA1B}"/>
          </ac:spMkLst>
        </pc:spChg>
        <pc:spChg chg="del">
          <ac:chgData name="Valeria Panina" userId="505accc5-838e-4638-bb31-cd58a6e6a31b" providerId="ADAL" clId="{6CC41DD3-5D34-41C7-904C-B16ECBDFA6BA}" dt="2025-07-11T08:58:13.798" v="12" actId="478"/>
          <ac:spMkLst>
            <pc:docMk/>
            <pc:sldMk cId="2777699732" sldId="502"/>
            <ac:spMk id="5" creationId="{D32858E7-7A60-AE39-0A03-F5D8ABC8F981}"/>
          </ac:spMkLst>
        </pc:spChg>
        <pc:spChg chg="add mod">
          <ac:chgData name="Valeria Panina" userId="505accc5-838e-4638-bb31-cd58a6e6a31b" providerId="ADAL" clId="{6CC41DD3-5D34-41C7-904C-B16ECBDFA6BA}" dt="2025-07-11T10:36:16.956" v="42"/>
          <ac:spMkLst>
            <pc:docMk/>
            <pc:sldMk cId="2777699732" sldId="502"/>
            <ac:spMk id="9" creationId="{9F619272-FB40-4118-634A-AD8FBF47A9A3}"/>
          </ac:spMkLst>
        </pc:spChg>
        <pc:spChg chg="add mod">
          <ac:chgData name="Valeria Panina" userId="505accc5-838e-4638-bb31-cd58a6e6a31b" providerId="ADAL" clId="{6CC41DD3-5D34-41C7-904C-B16ECBDFA6BA}" dt="2025-07-11T10:36:25.374" v="45" actId="1076"/>
          <ac:spMkLst>
            <pc:docMk/>
            <pc:sldMk cId="2777699732" sldId="502"/>
            <ac:spMk id="12" creationId="{A9B78D3E-D2F0-6F60-DB69-5C43079444BE}"/>
          </ac:spMkLst>
        </pc:spChg>
      </pc:sldChg>
      <pc:sldChg chg="addSp delSp modSp mod">
        <pc:chgData name="Valeria Panina" userId="505accc5-838e-4638-bb31-cd58a6e6a31b" providerId="ADAL" clId="{6CC41DD3-5D34-41C7-904C-B16ECBDFA6BA}" dt="2025-07-11T09:01:47.802" v="28" actId="14100"/>
        <pc:sldMkLst>
          <pc:docMk/>
          <pc:sldMk cId="461019844" sldId="527"/>
        </pc:sldMkLst>
        <pc:picChg chg="del">
          <ac:chgData name="Valeria Panina" userId="505accc5-838e-4638-bb31-cd58a6e6a31b" providerId="ADAL" clId="{6CC41DD3-5D34-41C7-904C-B16ECBDFA6BA}" dt="2025-07-11T09:00:49.644" v="25" actId="478"/>
          <ac:picMkLst>
            <pc:docMk/>
            <pc:sldMk cId="461019844" sldId="527"/>
            <ac:picMk id="4" creationId="{41B01BC8-C590-7613-8504-94D2DEE3A474}"/>
          </ac:picMkLst>
        </pc:picChg>
        <pc:picChg chg="add mod">
          <ac:chgData name="Valeria Panina" userId="505accc5-838e-4638-bb31-cd58a6e6a31b" providerId="ADAL" clId="{6CC41DD3-5D34-41C7-904C-B16ECBDFA6BA}" dt="2025-07-11T09:01:47.802" v="28" actId="14100"/>
          <ac:picMkLst>
            <pc:docMk/>
            <pc:sldMk cId="461019844" sldId="527"/>
            <ac:picMk id="5" creationId="{95EE1E1E-25E3-292F-889E-587AAE5DAD54}"/>
          </ac:picMkLst>
        </pc:picChg>
      </pc:sldChg>
      <pc:sldChg chg="addSp delSp modSp mod">
        <pc:chgData name="Valeria Panina" userId="505accc5-838e-4638-bb31-cd58a6e6a31b" providerId="ADAL" clId="{6CC41DD3-5D34-41C7-904C-B16ECBDFA6BA}" dt="2025-07-11T15:36:45.134" v="47" actId="1076"/>
        <pc:sldMkLst>
          <pc:docMk/>
          <pc:sldMk cId="1022311831" sldId="563"/>
        </pc:sldMkLst>
        <pc:picChg chg="add mod">
          <ac:chgData name="Valeria Panina" userId="505accc5-838e-4638-bb31-cd58a6e6a31b" providerId="ADAL" clId="{6CC41DD3-5D34-41C7-904C-B16ECBDFA6BA}" dt="2025-07-11T15:36:45.134" v="47" actId="1076"/>
          <ac:picMkLst>
            <pc:docMk/>
            <pc:sldMk cId="1022311831" sldId="563"/>
            <ac:picMk id="3" creationId="{7B34FA5C-3CF7-2188-E0E8-2DBABDB32402}"/>
          </ac:picMkLst>
        </pc:picChg>
        <pc:picChg chg="del">
          <ac:chgData name="Valeria Panina" userId="505accc5-838e-4638-bb31-cd58a6e6a31b" providerId="ADAL" clId="{6CC41DD3-5D34-41C7-904C-B16ECBDFA6BA}" dt="2025-07-11T09:01:50.760" v="29" actId="478"/>
          <ac:picMkLst>
            <pc:docMk/>
            <pc:sldMk cId="1022311831" sldId="563"/>
            <ac:picMk id="4" creationId="{3654BD1B-633A-FA20-7A5E-04325BECFB06}"/>
          </ac:picMkLst>
        </pc:picChg>
      </pc:sldChg>
      <pc:sldChg chg="addSp delSp mod">
        <pc:chgData name="Valeria Panina" userId="505accc5-838e-4638-bb31-cd58a6e6a31b" providerId="ADAL" clId="{6CC41DD3-5D34-41C7-904C-B16ECBDFA6BA}" dt="2025-07-11T08:59:26.117" v="18" actId="22"/>
        <pc:sldMkLst>
          <pc:docMk/>
          <pc:sldMk cId="875132360" sldId="564"/>
        </pc:sldMkLst>
        <pc:picChg chg="del">
          <ac:chgData name="Valeria Panina" userId="505accc5-838e-4638-bb31-cd58a6e6a31b" providerId="ADAL" clId="{6CC41DD3-5D34-41C7-904C-B16ECBDFA6BA}" dt="2025-07-11T08:58:31.089" v="15" actId="478"/>
          <ac:picMkLst>
            <pc:docMk/>
            <pc:sldMk cId="875132360" sldId="564"/>
            <ac:picMk id="4" creationId="{20EA929E-F28F-FE91-9A5B-50B4C7215166}"/>
          </ac:picMkLst>
        </pc:picChg>
        <pc:picChg chg="add">
          <ac:chgData name="Valeria Panina" userId="505accc5-838e-4638-bb31-cd58a6e6a31b" providerId="ADAL" clId="{6CC41DD3-5D34-41C7-904C-B16ECBDFA6BA}" dt="2025-07-11T08:59:26.117" v="18" actId="22"/>
          <ac:picMkLst>
            <pc:docMk/>
            <pc:sldMk cId="875132360" sldId="564"/>
            <ac:picMk id="5" creationId="{28925BCE-F070-80E1-A7C8-A5E5711600AE}"/>
          </ac:picMkLst>
        </pc:picChg>
      </pc:sldChg>
      <pc:sldChg chg="addSp delSp modSp mod">
        <pc:chgData name="Valeria Panina" userId="505accc5-838e-4638-bb31-cd58a6e6a31b" providerId="ADAL" clId="{6CC41DD3-5D34-41C7-904C-B16ECBDFA6BA}" dt="2025-07-11T09:00:02.474" v="21" actId="14100"/>
        <pc:sldMkLst>
          <pc:docMk/>
          <pc:sldMk cId="4084533260" sldId="565"/>
        </pc:sldMkLst>
        <pc:picChg chg="del">
          <ac:chgData name="Valeria Panina" userId="505accc5-838e-4638-bb31-cd58a6e6a31b" providerId="ADAL" clId="{6CC41DD3-5D34-41C7-904C-B16ECBDFA6BA}" dt="2025-07-11T08:58:32.834" v="16" actId="478"/>
          <ac:picMkLst>
            <pc:docMk/>
            <pc:sldMk cId="4084533260" sldId="565"/>
            <ac:picMk id="3" creationId="{953C2073-3086-35C5-6035-316B13A02625}"/>
          </ac:picMkLst>
        </pc:picChg>
        <pc:picChg chg="add mod">
          <ac:chgData name="Valeria Panina" userId="505accc5-838e-4638-bb31-cd58a6e6a31b" providerId="ADAL" clId="{6CC41DD3-5D34-41C7-904C-B16ECBDFA6BA}" dt="2025-07-11T09:00:02.474" v="21" actId="14100"/>
          <ac:picMkLst>
            <pc:docMk/>
            <pc:sldMk cId="4084533260" sldId="565"/>
            <ac:picMk id="4" creationId="{27C8D238-190F-698E-E1AC-369C07D89265}"/>
          </ac:picMkLst>
        </pc:picChg>
      </pc:sldChg>
      <pc:sldChg chg="addSp delSp mod">
        <pc:chgData name="Valeria Panina" userId="505accc5-838e-4638-bb31-cd58a6e6a31b" providerId="ADAL" clId="{6CC41DD3-5D34-41C7-904C-B16ECBDFA6BA}" dt="2025-07-11T09:02:31.969" v="31" actId="22"/>
        <pc:sldMkLst>
          <pc:docMk/>
          <pc:sldMk cId="3692458392" sldId="566"/>
        </pc:sldMkLst>
        <pc:picChg chg="del">
          <ac:chgData name="Valeria Panina" userId="505accc5-838e-4638-bb31-cd58a6e6a31b" providerId="ADAL" clId="{6CC41DD3-5D34-41C7-904C-B16ECBDFA6BA}" dt="2025-07-11T09:02:30.726" v="30" actId="478"/>
          <ac:picMkLst>
            <pc:docMk/>
            <pc:sldMk cId="3692458392" sldId="566"/>
            <ac:picMk id="4" creationId="{D6E96FE1-ACFF-24D0-C19D-D42623D3EE6C}"/>
          </ac:picMkLst>
        </pc:picChg>
        <pc:picChg chg="add">
          <ac:chgData name="Valeria Panina" userId="505accc5-838e-4638-bb31-cd58a6e6a31b" providerId="ADAL" clId="{6CC41DD3-5D34-41C7-904C-B16ECBDFA6BA}" dt="2025-07-11T09:02:31.969" v="31" actId="22"/>
          <ac:picMkLst>
            <pc:docMk/>
            <pc:sldMk cId="3692458392" sldId="566"/>
            <ac:picMk id="5" creationId="{1B006324-2F96-2F4A-8411-CEE00D0A385D}"/>
          </ac:picMkLst>
        </pc:picChg>
      </pc:sldChg>
      <pc:sldChg chg="addSp delSp modSp mod">
        <pc:chgData name="Valeria Panina" userId="505accc5-838e-4638-bb31-cd58a6e6a31b" providerId="ADAL" clId="{6CC41DD3-5D34-41C7-904C-B16ECBDFA6BA}" dt="2025-07-11T09:00:43.067" v="24" actId="14100"/>
        <pc:sldMkLst>
          <pc:docMk/>
          <pc:sldMk cId="2324836644" sldId="572"/>
        </pc:sldMkLst>
        <pc:picChg chg="add mod">
          <ac:chgData name="Valeria Panina" userId="505accc5-838e-4638-bb31-cd58a6e6a31b" providerId="ADAL" clId="{6CC41DD3-5D34-41C7-904C-B16ECBDFA6BA}" dt="2025-07-11T09:00:43.067" v="24" actId="14100"/>
          <ac:picMkLst>
            <pc:docMk/>
            <pc:sldMk cId="2324836644" sldId="572"/>
            <ac:picMk id="3" creationId="{B212BB9E-48CF-8157-CB78-5CB282A14E04}"/>
          </ac:picMkLst>
        </pc:picChg>
        <pc:picChg chg="del">
          <ac:chgData name="Valeria Panina" userId="505accc5-838e-4638-bb31-cd58a6e6a31b" providerId="ADAL" clId="{6CC41DD3-5D34-41C7-904C-B16ECBDFA6BA}" dt="2025-07-11T08:58:35.105" v="17" actId="478"/>
          <ac:picMkLst>
            <pc:docMk/>
            <pc:sldMk cId="2324836644" sldId="572"/>
            <ac:picMk id="4" creationId="{329D571E-3BE3-F689-6A20-D31B82349229}"/>
          </ac:picMkLst>
        </pc:picChg>
      </pc:sldChg>
      <pc:sldChg chg="del">
        <pc:chgData name="Valeria Panina" userId="505accc5-838e-4638-bb31-cd58a6e6a31b" providerId="ADAL" clId="{6CC41DD3-5D34-41C7-904C-B16ECBDFA6BA}" dt="2025-07-11T08:58:24.693" v="13" actId="2696"/>
        <pc:sldMkLst>
          <pc:docMk/>
          <pc:sldMk cId="3483595849" sldId="573"/>
        </pc:sldMkLst>
      </pc:sldChg>
      <pc:sldChg chg="del">
        <pc:chgData name="Valeria Panina" userId="505accc5-838e-4638-bb31-cd58a6e6a31b" providerId="ADAL" clId="{6CC41DD3-5D34-41C7-904C-B16ECBDFA6BA}" dt="2025-07-11T08:58:27.056" v="14" actId="2696"/>
        <pc:sldMkLst>
          <pc:docMk/>
          <pc:sldMk cId="3507953895" sldId="574"/>
        </pc:sldMkLst>
      </pc:sldChg>
    </pc:docChg>
  </pc:docChgLst>
  <pc:docChgLst>
    <pc:chgData name="Valeria Panina" userId="505accc5-838e-4638-bb31-cd58a6e6a31b" providerId="ADAL" clId="{3B1575BB-C67E-48A6-802C-020B79DCCABC}"/>
    <pc:docChg chg="custSel addSld modSld sldOrd">
      <pc:chgData name="Valeria Panina" userId="505accc5-838e-4638-bb31-cd58a6e6a31b" providerId="ADAL" clId="{3B1575BB-C67E-48A6-802C-020B79DCCABC}" dt="2025-07-11T08:41:31.056" v="254" actId="1076"/>
      <pc:docMkLst>
        <pc:docMk/>
      </pc:docMkLst>
      <pc:sldChg chg="addSp delSp modSp mod">
        <pc:chgData name="Valeria Panina" userId="505accc5-838e-4638-bb31-cd58a6e6a31b" providerId="ADAL" clId="{3B1575BB-C67E-48A6-802C-020B79DCCABC}" dt="2025-07-11T06:53:19.738" v="246" actId="14100"/>
        <pc:sldMkLst>
          <pc:docMk/>
          <pc:sldMk cId="196588846" sldId="493"/>
        </pc:sldMkLst>
        <pc:spChg chg="mod">
          <ac:chgData name="Valeria Panina" userId="505accc5-838e-4638-bb31-cd58a6e6a31b" providerId="ADAL" clId="{3B1575BB-C67E-48A6-802C-020B79DCCABC}" dt="2025-07-10T12:06:58.566" v="7" actId="20577"/>
          <ac:spMkLst>
            <pc:docMk/>
            <pc:sldMk cId="196588846" sldId="493"/>
            <ac:spMk id="2" creationId="{D64EE608-624F-BD5D-2DFB-8EE0FF8AEC9F}"/>
          </ac:spMkLst>
        </pc:spChg>
        <pc:spChg chg="mod">
          <ac:chgData name="Valeria Panina" userId="505accc5-838e-4638-bb31-cd58a6e6a31b" providerId="ADAL" clId="{3B1575BB-C67E-48A6-802C-020B79DCCABC}" dt="2025-07-10T12:07:01.838" v="9" actId="20577"/>
          <ac:spMkLst>
            <pc:docMk/>
            <pc:sldMk cId="196588846" sldId="493"/>
            <ac:spMk id="3" creationId="{D791DC85-A8C4-F9F1-78A9-716F4091D252}"/>
          </ac:spMkLst>
        </pc:spChg>
        <pc:picChg chg="del">
          <ac:chgData name="Valeria Panina" userId="505accc5-838e-4638-bb31-cd58a6e6a31b" providerId="ADAL" clId="{3B1575BB-C67E-48A6-802C-020B79DCCABC}" dt="2025-07-10T12:07:03.032" v="10" actId="478"/>
          <ac:picMkLst>
            <pc:docMk/>
            <pc:sldMk cId="196588846" sldId="493"/>
            <ac:picMk id="5" creationId="{5F88AEF2-719F-E1F9-909A-745A3C671012}"/>
          </ac:picMkLst>
        </pc:picChg>
        <pc:picChg chg="add mod">
          <ac:chgData name="Valeria Panina" userId="505accc5-838e-4638-bb31-cd58a6e6a31b" providerId="ADAL" clId="{3B1575BB-C67E-48A6-802C-020B79DCCABC}" dt="2025-07-11T06:53:19.738" v="246" actId="14100"/>
          <ac:picMkLst>
            <pc:docMk/>
            <pc:sldMk cId="196588846" sldId="493"/>
            <ac:picMk id="5" creationId="{93AB09DF-0643-D58D-4F88-29C319AEF072}"/>
          </ac:picMkLst>
        </pc:picChg>
        <pc:picChg chg="del">
          <ac:chgData name="Valeria Panina" userId="505accc5-838e-4638-bb31-cd58a6e6a31b" providerId="ADAL" clId="{3B1575BB-C67E-48A6-802C-020B79DCCABC}" dt="2025-07-10T12:07:03.571" v="11" actId="478"/>
          <ac:picMkLst>
            <pc:docMk/>
            <pc:sldMk cId="196588846" sldId="493"/>
            <ac:picMk id="6" creationId="{1B9FED0C-9DA9-833C-B941-F6A434ADE4B8}"/>
          </ac:picMkLst>
        </pc:picChg>
        <pc:picChg chg="del">
          <ac:chgData name="Valeria Panina" userId="505accc5-838e-4638-bb31-cd58a6e6a31b" providerId="ADAL" clId="{3B1575BB-C67E-48A6-802C-020B79DCCABC}" dt="2025-07-10T12:07:04.118" v="12" actId="478"/>
          <ac:picMkLst>
            <pc:docMk/>
            <pc:sldMk cId="196588846" sldId="493"/>
            <ac:picMk id="7" creationId="{197A1EE7-4A44-D704-C525-3DA27A58FDD7}"/>
          </ac:picMkLst>
        </pc:picChg>
        <pc:picChg chg="add mod">
          <ac:chgData name="Valeria Panina" userId="505accc5-838e-4638-bb31-cd58a6e6a31b" providerId="ADAL" clId="{3B1575BB-C67E-48A6-802C-020B79DCCABC}" dt="2025-07-10T12:25:33.114" v="27" actId="1076"/>
          <ac:picMkLst>
            <pc:docMk/>
            <pc:sldMk cId="196588846" sldId="493"/>
            <ac:picMk id="8" creationId="{2CBC1CA5-2439-05EF-29F5-4CA2FB2CC808}"/>
          </ac:picMkLst>
        </pc:picChg>
        <pc:picChg chg="add mod modCrop">
          <ac:chgData name="Valeria Panina" userId="505accc5-838e-4638-bb31-cd58a6e6a31b" providerId="ADAL" clId="{3B1575BB-C67E-48A6-802C-020B79DCCABC}" dt="2025-07-11T06:53:17.756" v="244" actId="14100"/>
          <ac:picMkLst>
            <pc:docMk/>
            <pc:sldMk cId="196588846" sldId="493"/>
            <ac:picMk id="10" creationId="{F29DD10B-3032-24BB-2683-27743B22C1C3}"/>
          </ac:picMkLst>
        </pc:picChg>
      </pc:sldChg>
      <pc:sldChg chg="addSp delSp modSp">
        <pc:chgData name="Valeria Panina" userId="505accc5-838e-4638-bb31-cd58a6e6a31b" providerId="ADAL" clId="{3B1575BB-C67E-48A6-802C-020B79DCCABC}" dt="2025-07-10T12:07:09.865" v="14" actId="478"/>
        <pc:sldMkLst>
          <pc:docMk/>
          <pc:sldMk cId="2777699732" sldId="502"/>
        </pc:sldMkLst>
        <pc:spChg chg="del">
          <ac:chgData name="Valeria Panina" userId="505accc5-838e-4638-bb31-cd58a6e6a31b" providerId="ADAL" clId="{3B1575BB-C67E-48A6-802C-020B79DCCABC}" dt="2025-07-10T12:07:08.731" v="13" actId="478"/>
          <ac:spMkLst>
            <pc:docMk/>
            <pc:sldMk cId="2777699732" sldId="502"/>
            <ac:spMk id="3" creationId="{2429CEAA-A0D1-C9AD-DF01-94BEA6415D0D}"/>
          </ac:spMkLst>
        </pc:spChg>
        <pc:spChg chg="add mod">
          <ac:chgData name="Valeria Panina" userId="505accc5-838e-4638-bb31-cd58a6e6a31b" providerId="ADAL" clId="{3B1575BB-C67E-48A6-802C-020B79DCCABC}" dt="2025-07-10T12:07:08.731" v="13" actId="478"/>
          <ac:spMkLst>
            <pc:docMk/>
            <pc:sldMk cId="2777699732" sldId="502"/>
            <ac:spMk id="4" creationId="{0545BC20-3195-47C9-C1F9-752CD7B5AA1B}"/>
          </ac:spMkLst>
        </pc:spChg>
        <pc:spChg chg="del">
          <ac:chgData name="Valeria Panina" userId="505accc5-838e-4638-bb31-cd58a6e6a31b" providerId="ADAL" clId="{3B1575BB-C67E-48A6-802C-020B79DCCABC}" dt="2025-07-10T12:07:09.865" v="14" actId="478"/>
          <ac:spMkLst>
            <pc:docMk/>
            <pc:sldMk cId="2777699732" sldId="502"/>
            <ac:spMk id="6" creationId="{6B922DD6-3EB5-650A-7DE0-467F930E4CB6}"/>
          </ac:spMkLst>
        </pc:spChg>
      </pc:sldChg>
      <pc:sldChg chg="delSp modSp mod">
        <pc:chgData name="Valeria Panina" userId="505accc5-838e-4638-bb31-cd58a6e6a31b" providerId="ADAL" clId="{3B1575BB-C67E-48A6-802C-020B79DCCABC}" dt="2025-07-10T13:15:06.097" v="217" actId="1076"/>
        <pc:sldMkLst>
          <pc:docMk/>
          <pc:sldMk cId="2499277140" sldId="524"/>
        </pc:sldMkLst>
        <pc:spChg chg="mod">
          <ac:chgData name="Valeria Panina" userId="505accc5-838e-4638-bb31-cd58a6e6a31b" providerId="ADAL" clId="{3B1575BB-C67E-48A6-802C-020B79DCCABC}" dt="2025-07-10T13:15:02.617" v="216" actId="1076"/>
          <ac:spMkLst>
            <pc:docMk/>
            <pc:sldMk cId="2499277140" sldId="524"/>
            <ac:spMk id="2" creationId="{CB912F89-CA35-ECFA-EA05-89CCE6D90486}"/>
          </ac:spMkLst>
        </pc:spChg>
        <pc:spChg chg="mod">
          <ac:chgData name="Valeria Panina" userId="505accc5-838e-4638-bb31-cd58a6e6a31b" providerId="ADAL" clId="{3B1575BB-C67E-48A6-802C-020B79DCCABC}" dt="2025-07-10T13:15:06.097" v="217" actId="1076"/>
          <ac:spMkLst>
            <pc:docMk/>
            <pc:sldMk cId="2499277140" sldId="524"/>
            <ac:spMk id="4" creationId="{914F3441-65E5-31F8-B641-73AC41E9E319}"/>
          </ac:spMkLst>
        </pc:spChg>
        <pc:picChg chg="del">
          <ac:chgData name="Valeria Panina" userId="505accc5-838e-4638-bb31-cd58a6e6a31b" providerId="ADAL" clId="{3B1575BB-C67E-48A6-802C-020B79DCCABC}" dt="2025-07-10T12:27:40.574" v="40" actId="478"/>
          <ac:picMkLst>
            <pc:docMk/>
            <pc:sldMk cId="2499277140" sldId="524"/>
            <ac:picMk id="5" creationId="{837D2C47-0418-4951-6B9F-C236128FE067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0T12:35:56.567" v="56" actId="1076"/>
        <pc:sldMkLst>
          <pc:docMk/>
          <pc:sldMk cId="461019844" sldId="527"/>
        </pc:sldMkLst>
        <pc:picChg chg="add mod">
          <ac:chgData name="Valeria Panina" userId="505accc5-838e-4638-bb31-cd58a6e6a31b" providerId="ADAL" clId="{3B1575BB-C67E-48A6-802C-020B79DCCABC}" dt="2025-07-10T12:35:56.567" v="56" actId="1076"/>
          <ac:picMkLst>
            <pc:docMk/>
            <pc:sldMk cId="461019844" sldId="527"/>
            <ac:picMk id="4" creationId="{41B01BC8-C590-7613-8504-94D2DEE3A474}"/>
          </ac:picMkLst>
        </pc:picChg>
        <pc:picChg chg="del">
          <ac:chgData name="Valeria Panina" userId="505accc5-838e-4638-bb31-cd58a6e6a31b" providerId="ADAL" clId="{3B1575BB-C67E-48A6-802C-020B79DCCABC}" dt="2025-07-10T12:08:03.574" v="21" actId="478"/>
          <ac:picMkLst>
            <pc:docMk/>
            <pc:sldMk cId="461019844" sldId="527"/>
            <ac:picMk id="5" creationId="{74A41DBC-7238-03D8-61A2-39E7BC3CAF55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1T08:41:31.056" v="254" actId="1076"/>
        <pc:sldMkLst>
          <pc:docMk/>
          <pc:sldMk cId="2173472582" sldId="562"/>
        </pc:sldMkLst>
        <pc:picChg chg="del">
          <ac:chgData name="Valeria Panina" userId="505accc5-838e-4638-bb31-cd58a6e6a31b" providerId="ADAL" clId="{3B1575BB-C67E-48A6-802C-020B79DCCABC}" dt="2025-07-11T08:41:21.036" v="247" actId="478"/>
          <ac:picMkLst>
            <pc:docMk/>
            <pc:sldMk cId="2173472582" sldId="562"/>
            <ac:picMk id="4" creationId="{1551F81F-FE1B-3ABB-4F8A-EBCE12C40D62}"/>
          </ac:picMkLst>
        </pc:picChg>
        <pc:picChg chg="add mod">
          <ac:chgData name="Valeria Panina" userId="505accc5-838e-4638-bb31-cd58a6e6a31b" providerId="ADAL" clId="{3B1575BB-C67E-48A6-802C-020B79DCCABC}" dt="2025-07-11T08:41:31.056" v="254" actId="1076"/>
          <ac:picMkLst>
            <pc:docMk/>
            <pc:sldMk cId="2173472582" sldId="562"/>
            <ac:picMk id="8" creationId="{94CEEEE9-A00A-7A84-36A7-C3A375BD6CA0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0T12:51:59.012" v="62" actId="14100"/>
        <pc:sldMkLst>
          <pc:docMk/>
          <pc:sldMk cId="1022311831" sldId="563"/>
        </pc:sldMkLst>
        <pc:graphicFrameChg chg="add mod">
          <ac:chgData name="Valeria Panina" userId="505accc5-838e-4638-bb31-cd58a6e6a31b" providerId="ADAL" clId="{3B1575BB-C67E-48A6-802C-020B79DCCABC}" dt="2025-07-10T12:51:15.433" v="57"/>
          <ac:graphicFrameMkLst>
            <pc:docMk/>
            <pc:sldMk cId="1022311831" sldId="563"/>
            <ac:graphicFrameMk id="2" creationId="{7ABA0346-70A9-1577-0862-FA6F5CE0E8CF}"/>
          </ac:graphicFrameMkLst>
        </pc:graphicFrameChg>
        <pc:picChg chg="add mod">
          <ac:chgData name="Valeria Panina" userId="505accc5-838e-4638-bb31-cd58a6e6a31b" providerId="ADAL" clId="{3B1575BB-C67E-48A6-802C-020B79DCCABC}" dt="2025-07-10T12:51:59.012" v="62" actId="14100"/>
          <ac:picMkLst>
            <pc:docMk/>
            <pc:sldMk cId="1022311831" sldId="563"/>
            <ac:picMk id="4" creationId="{3654BD1B-633A-FA20-7A5E-04325BECFB06}"/>
          </ac:picMkLst>
        </pc:picChg>
        <pc:picChg chg="del">
          <ac:chgData name="Valeria Panina" userId="505accc5-838e-4638-bb31-cd58a6e6a31b" providerId="ADAL" clId="{3B1575BB-C67E-48A6-802C-020B79DCCABC}" dt="2025-07-10T12:08:05.722" v="22" actId="478"/>
          <ac:picMkLst>
            <pc:docMk/>
            <pc:sldMk cId="1022311831" sldId="563"/>
            <ac:picMk id="6" creationId="{8B2AB29D-6EBB-5E06-0BE4-082DB9F4BED4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0T12:29:20.412" v="43" actId="14100"/>
        <pc:sldMkLst>
          <pc:docMk/>
          <pc:sldMk cId="875132360" sldId="564"/>
        </pc:sldMkLst>
        <pc:spChg chg="mod">
          <ac:chgData name="Valeria Panina" userId="505accc5-838e-4638-bb31-cd58a6e6a31b" providerId="ADAL" clId="{3B1575BB-C67E-48A6-802C-020B79DCCABC}" dt="2025-07-10T12:07:42.985" v="17" actId="1076"/>
          <ac:spMkLst>
            <pc:docMk/>
            <pc:sldMk cId="875132360" sldId="564"/>
            <ac:spMk id="2" creationId="{9AB7A843-E275-4706-F313-A91C8661F17A}"/>
          </ac:spMkLst>
        </pc:spChg>
        <pc:picChg chg="add mod">
          <ac:chgData name="Valeria Panina" userId="505accc5-838e-4638-bb31-cd58a6e6a31b" providerId="ADAL" clId="{3B1575BB-C67E-48A6-802C-020B79DCCABC}" dt="2025-07-10T12:29:20.412" v="43" actId="14100"/>
          <ac:picMkLst>
            <pc:docMk/>
            <pc:sldMk cId="875132360" sldId="564"/>
            <ac:picMk id="4" creationId="{20EA929E-F28F-FE91-9A5B-50B4C7215166}"/>
          </ac:picMkLst>
        </pc:picChg>
        <pc:picChg chg="del">
          <ac:chgData name="Valeria Panina" userId="505accc5-838e-4638-bb31-cd58a6e6a31b" providerId="ADAL" clId="{3B1575BB-C67E-48A6-802C-020B79DCCABC}" dt="2025-07-10T12:07:36.109" v="15" actId="478"/>
          <ac:picMkLst>
            <pc:docMk/>
            <pc:sldMk cId="875132360" sldId="564"/>
            <ac:picMk id="5" creationId="{1E5B92D4-4A19-AB2B-03DE-31D89615BAF9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0T12:30:32.395" v="48" actId="14100"/>
        <pc:sldMkLst>
          <pc:docMk/>
          <pc:sldMk cId="4084533260" sldId="565"/>
        </pc:sldMkLst>
        <pc:spChg chg="mod">
          <ac:chgData name="Valeria Panina" userId="505accc5-838e-4638-bb31-cd58a6e6a31b" providerId="ADAL" clId="{3B1575BB-C67E-48A6-802C-020B79DCCABC}" dt="2025-07-10T12:07:51.765" v="20" actId="404"/>
          <ac:spMkLst>
            <pc:docMk/>
            <pc:sldMk cId="4084533260" sldId="565"/>
            <ac:spMk id="6" creationId="{D4CAAE3F-62FC-2A4E-531E-83A7D3CD1E45}"/>
          </ac:spMkLst>
        </pc:spChg>
        <pc:picChg chg="add mod">
          <ac:chgData name="Valeria Panina" userId="505accc5-838e-4638-bb31-cd58a6e6a31b" providerId="ADAL" clId="{3B1575BB-C67E-48A6-802C-020B79DCCABC}" dt="2025-07-10T12:30:32.395" v="48" actId="14100"/>
          <ac:picMkLst>
            <pc:docMk/>
            <pc:sldMk cId="4084533260" sldId="565"/>
            <ac:picMk id="3" creationId="{953C2073-3086-35C5-6035-316B13A02625}"/>
          </ac:picMkLst>
        </pc:picChg>
        <pc:picChg chg="del">
          <ac:chgData name="Valeria Panina" userId="505accc5-838e-4638-bb31-cd58a6e6a31b" providerId="ADAL" clId="{3B1575BB-C67E-48A6-802C-020B79DCCABC}" dt="2025-07-10T12:07:44.658" v="18" actId="478"/>
          <ac:picMkLst>
            <pc:docMk/>
            <pc:sldMk cId="4084533260" sldId="565"/>
            <ac:picMk id="7" creationId="{4DC0378B-EE8A-38C0-C1FE-E878AC8A47DF}"/>
          </ac:picMkLst>
        </pc:picChg>
      </pc:sldChg>
      <pc:sldChg chg="addSp delSp mod">
        <pc:chgData name="Valeria Panina" userId="505accc5-838e-4638-bb31-cd58a6e6a31b" providerId="ADAL" clId="{3B1575BB-C67E-48A6-802C-020B79DCCABC}" dt="2025-07-10T12:53:52.450" v="63" actId="22"/>
        <pc:sldMkLst>
          <pc:docMk/>
          <pc:sldMk cId="3692458392" sldId="566"/>
        </pc:sldMkLst>
        <pc:picChg chg="add">
          <ac:chgData name="Valeria Panina" userId="505accc5-838e-4638-bb31-cd58a6e6a31b" providerId="ADAL" clId="{3B1575BB-C67E-48A6-802C-020B79DCCABC}" dt="2025-07-10T12:53:52.450" v="63" actId="22"/>
          <ac:picMkLst>
            <pc:docMk/>
            <pc:sldMk cId="3692458392" sldId="566"/>
            <ac:picMk id="4" creationId="{D6E96FE1-ACFF-24D0-C19D-D42623D3EE6C}"/>
          </ac:picMkLst>
        </pc:picChg>
        <pc:picChg chg="del">
          <ac:chgData name="Valeria Panina" userId="505accc5-838e-4638-bb31-cd58a6e6a31b" providerId="ADAL" clId="{3B1575BB-C67E-48A6-802C-020B79DCCABC}" dt="2025-07-10T12:08:11.388" v="23" actId="478"/>
          <ac:picMkLst>
            <pc:docMk/>
            <pc:sldMk cId="3692458392" sldId="566"/>
            <ac:picMk id="5" creationId="{B2A4D8BE-6714-174C-DEF8-F5D9485C79EA}"/>
          </ac:picMkLst>
        </pc:picChg>
      </pc:sldChg>
      <pc:sldChg chg="addSp delSp modSp mod">
        <pc:chgData name="Valeria Panina" userId="505accc5-838e-4638-bb31-cd58a6e6a31b" providerId="ADAL" clId="{3B1575BB-C67E-48A6-802C-020B79DCCABC}" dt="2025-07-11T06:52:22.872" v="233" actId="14100"/>
        <pc:sldMkLst>
          <pc:docMk/>
          <pc:sldMk cId="2730591871" sldId="567"/>
        </pc:sldMkLst>
        <pc:picChg chg="del">
          <ac:chgData name="Valeria Panina" userId="505accc5-838e-4638-bb31-cd58a6e6a31b" providerId="ADAL" clId="{3B1575BB-C67E-48A6-802C-020B79DCCABC}" dt="2025-07-10T12:08:21.199" v="24" actId="478"/>
          <ac:picMkLst>
            <pc:docMk/>
            <pc:sldMk cId="2730591871" sldId="567"/>
            <ac:picMk id="3" creationId="{BD24EA9C-9EF7-775F-2099-99FC4DC15F25}"/>
          </ac:picMkLst>
        </pc:picChg>
        <pc:picChg chg="add mod">
          <ac:chgData name="Valeria Panina" userId="505accc5-838e-4638-bb31-cd58a6e6a31b" providerId="ADAL" clId="{3B1575BB-C67E-48A6-802C-020B79DCCABC}" dt="2025-07-11T06:52:22.872" v="233" actId="14100"/>
          <ac:picMkLst>
            <pc:docMk/>
            <pc:sldMk cId="2730591871" sldId="567"/>
            <ac:picMk id="4" creationId="{7D38DED9-99C6-E947-FC2F-DB18D684723C}"/>
          </ac:picMkLst>
        </pc:picChg>
      </pc:sldChg>
      <pc:sldChg chg="addSp delSp modSp add mod">
        <pc:chgData name="Valeria Panina" userId="505accc5-838e-4638-bb31-cd58a6e6a31b" providerId="ADAL" clId="{3B1575BB-C67E-48A6-802C-020B79DCCABC}" dt="2025-07-10T12:32:23.479" v="54" actId="1076"/>
        <pc:sldMkLst>
          <pc:docMk/>
          <pc:sldMk cId="2324836644" sldId="572"/>
        </pc:sldMkLst>
        <pc:picChg chg="del">
          <ac:chgData name="Valeria Panina" userId="505accc5-838e-4638-bb31-cd58a6e6a31b" providerId="ADAL" clId="{3B1575BB-C67E-48A6-802C-020B79DCCABC}" dt="2025-07-10T12:30:45.563" v="50" actId="478"/>
          <ac:picMkLst>
            <pc:docMk/>
            <pc:sldMk cId="2324836644" sldId="572"/>
            <ac:picMk id="3" creationId="{953C2073-3086-35C5-6035-316B13A02625}"/>
          </ac:picMkLst>
        </pc:picChg>
        <pc:picChg chg="add mod">
          <ac:chgData name="Valeria Panina" userId="505accc5-838e-4638-bb31-cd58a6e6a31b" providerId="ADAL" clId="{3B1575BB-C67E-48A6-802C-020B79DCCABC}" dt="2025-07-10T12:32:23.479" v="54" actId="1076"/>
          <ac:picMkLst>
            <pc:docMk/>
            <pc:sldMk cId="2324836644" sldId="572"/>
            <ac:picMk id="4" creationId="{329D571E-3BE3-F689-6A20-D31B82349229}"/>
          </ac:picMkLst>
        </pc:picChg>
      </pc:sldChg>
      <pc:sldChg chg="addSp delSp modSp new mod ord">
        <pc:chgData name="Valeria Panina" userId="505accc5-838e-4638-bb31-cd58a6e6a31b" providerId="ADAL" clId="{3B1575BB-C67E-48A6-802C-020B79DCCABC}" dt="2025-07-10T13:14:25.269" v="205"/>
        <pc:sldMkLst>
          <pc:docMk/>
          <pc:sldMk cId="3483595849" sldId="573"/>
        </pc:sldMkLst>
        <pc:spChg chg="mod">
          <ac:chgData name="Valeria Panina" userId="505accc5-838e-4638-bb31-cd58a6e6a31b" providerId="ADAL" clId="{3B1575BB-C67E-48A6-802C-020B79DCCABC}" dt="2025-07-10T13:08:48.429" v="187" actId="20577"/>
          <ac:spMkLst>
            <pc:docMk/>
            <pc:sldMk cId="3483595849" sldId="573"/>
            <ac:spMk id="2" creationId="{4FF67BEA-649C-5493-94A2-9F622AF38E6D}"/>
          </ac:spMkLst>
        </pc:spChg>
        <pc:spChg chg="del">
          <ac:chgData name="Valeria Panina" userId="505accc5-838e-4638-bb31-cd58a6e6a31b" providerId="ADAL" clId="{3B1575BB-C67E-48A6-802C-020B79DCCABC}" dt="2025-07-10T12:54:53.323" v="70" actId="478"/>
          <ac:spMkLst>
            <pc:docMk/>
            <pc:sldMk cId="3483595849" sldId="573"/>
            <ac:spMk id="3" creationId="{A5C4D10F-4448-67EC-59CE-7CA2868DD2BD}"/>
          </ac:spMkLst>
        </pc:spChg>
        <pc:spChg chg="del">
          <ac:chgData name="Valeria Panina" userId="505accc5-838e-4638-bb31-cd58a6e6a31b" providerId="ADAL" clId="{3B1575BB-C67E-48A6-802C-020B79DCCABC}" dt="2025-07-10T12:54:55.990" v="72" actId="478"/>
          <ac:spMkLst>
            <pc:docMk/>
            <pc:sldMk cId="3483595849" sldId="573"/>
            <ac:spMk id="4" creationId="{39590D52-E902-565D-DF58-A362B364A8AE}"/>
          </ac:spMkLst>
        </pc:spChg>
        <pc:spChg chg="del">
          <ac:chgData name="Valeria Panina" userId="505accc5-838e-4638-bb31-cd58a6e6a31b" providerId="ADAL" clId="{3B1575BB-C67E-48A6-802C-020B79DCCABC}" dt="2025-07-10T12:54:54.735" v="71" actId="478"/>
          <ac:spMkLst>
            <pc:docMk/>
            <pc:sldMk cId="3483595849" sldId="573"/>
            <ac:spMk id="5" creationId="{E7429FE9-EF1D-6995-49FE-48313B56ED46}"/>
          </ac:spMkLst>
        </pc:spChg>
        <pc:spChg chg="del">
          <ac:chgData name="Valeria Panina" userId="505accc5-838e-4638-bb31-cd58a6e6a31b" providerId="ADAL" clId="{3B1575BB-C67E-48A6-802C-020B79DCCABC}" dt="2025-07-10T12:54:56.689" v="73" actId="478"/>
          <ac:spMkLst>
            <pc:docMk/>
            <pc:sldMk cId="3483595849" sldId="573"/>
            <ac:spMk id="6" creationId="{84C8CFDD-DB22-58C9-E043-457D36E34305}"/>
          </ac:spMkLst>
        </pc:spChg>
        <pc:graphicFrameChg chg="del mod">
          <ac:chgData name="Valeria Panina" userId="505accc5-838e-4638-bb31-cd58a6e6a31b" providerId="ADAL" clId="{3B1575BB-C67E-48A6-802C-020B79DCCABC}" dt="2025-07-10T13:12:30.939" v="194" actId="478"/>
          <ac:graphicFrameMkLst>
            <pc:docMk/>
            <pc:sldMk cId="3483595849" sldId="573"/>
            <ac:graphicFrameMk id="7" creationId="{A587E1E6-525A-3C70-BF76-6B82A3BDBB1C}"/>
          </ac:graphicFrameMkLst>
        </pc:graphicFrameChg>
        <pc:picChg chg="add mod">
          <ac:chgData name="Valeria Panina" userId="505accc5-838e-4638-bb31-cd58a6e6a31b" providerId="ADAL" clId="{3B1575BB-C67E-48A6-802C-020B79DCCABC}" dt="2025-07-10T13:14:09.725" v="203" actId="14100"/>
          <ac:picMkLst>
            <pc:docMk/>
            <pc:sldMk cId="3483595849" sldId="573"/>
            <ac:picMk id="9" creationId="{5A284F2F-067C-0664-EFC9-279025A8CD16}"/>
          </ac:picMkLst>
        </pc:picChg>
      </pc:sldChg>
      <pc:sldChg chg="addSp delSp modSp new mod ord">
        <pc:chgData name="Valeria Panina" userId="505accc5-838e-4638-bb31-cd58a6e6a31b" providerId="ADAL" clId="{3B1575BB-C67E-48A6-802C-020B79DCCABC}" dt="2025-07-10T13:32:44.056" v="227"/>
        <pc:sldMkLst>
          <pc:docMk/>
          <pc:sldMk cId="3507953895" sldId="574"/>
        </pc:sldMkLst>
        <pc:spChg chg="mod">
          <ac:chgData name="Valeria Panina" userId="505accc5-838e-4638-bb31-cd58a6e6a31b" providerId="ADAL" clId="{3B1575BB-C67E-48A6-802C-020B79DCCABC}" dt="2025-07-10T12:56:16.331" v="153" actId="20577"/>
          <ac:spMkLst>
            <pc:docMk/>
            <pc:sldMk cId="3507953895" sldId="574"/>
            <ac:spMk id="2" creationId="{611B7F83-99E6-D19C-E7BA-5F7A9F13C1D2}"/>
          </ac:spMkLst>
        </pc:spChg>
        <pc:spChg chg="del">
          <ac:chgData name="Valeria Panina" userId="505accc5-838e-4638-bb31-cd58a6e6a31b" providerId="ADAL" clId="{3B1575BB-C67E-48A6-802C-020B79DCCABC}" dt="2025-07-10T12:54:43.915" v="66" actId="478"/>
          <ac:spMkLst>
            <pc:docMk/>
            <pc:sldMk cId="3507953895" sldId="574"/>
            <ac:spMk id="3" creationId="{D54CE74C-7BA8-05A4-573C-D44984C17A53}"/>
          </ac:spMkLst>
        </pc:spChg>
        <pc:spChg chg="del">
          <ac:chgData name="Valeria Panina" userId="505accc5-838e-4638-bb31-cd58a6e6a31b" providerId="ADAL" clId="{3B1575BB-C67E-48A6-802C-020B79DCCABC}" dt="2025-07-10T12:54:44.679" v="67" actId="478"/>
          <ac:spMkLst>
            <pc:docMk/>
            <pc:sldMk cId="3507953895" sldId="574"/>
            <ac:spMk id="4" creationId="{801C2CEA-45D0-5023-758C-777ED053B878}"/>
          </ac:spMkLst>
        </pc:spChg>
        <pc:spChg chg="del">
          <ac:chgData name="Valeria Panina" userId="505accc5-838e-4638-bb31-cd58a6e6a31b" providerId="ADAL" clId="{3B1575BB-C67E-48A6-802C-020B79DCCABC}" dt="2025-07-10T12:54:47.449" v="68" actId="478"/>
          <ac:spMkLst>
            <pc:docMk/>
            <pc:sldMk cId="3507953895" sldId="574"/>
            <ac:spMk id="5" creationId="{A07D7964-5560-803B-E41D-A73ADC102B8B}"/>
          </ac:spMkLst>
        </pc:spChg>
        <pc:spChg chg="del">
          <ac:chgData name="Valeria Panina" userId="505accc5-838e-4638-bb31-cd58a6e6a31b" providerId="ADAL" clId="{3B1575BB-C67E-48A6-802C-020B79DCCABC}" dt="2025-07-10T12:54:48.621" v="69" actId="478"/>
          <ac:spMkLst>
            <pc:docMk/>
            <pc:sldMk cId="3507953895" sldId="574"/>
            <ac:spMk id="6" creationId="{ABF3419F-7C0D-FC92-40B8-1762C9AC6277}"/>
          </ac:spMkLst>
        </pc:spChg>
        <pc:picChg chg="add mod">
          <ac:chgData name="Valeria Panina" userId="505accc5-838e-4638-bb31-cd58a6e6a31b" providerId="ADAL" clId="{3B1575BB-C67E-48A6-802C-020B79DCCABC}" dt="2025-07-10T13:32:36.810" v="225" actId="14100"/>
          <ac:picMkLst>
            <pc:docMk/>
            <pc:sldMk cId="3507953895" sldId="574"/>
            <ac:picMk id="8" creationId="{416B9237-789B-6019-4EC9-C924D8E3691B}"/>
          </ac:picMkLst>
        </pc:picChg>
      </pc:sldChg>
    </pc:docChg>
  </pc:docChgLst>
  <pc:docChgLst>
    <pc:chgData name="Renee Wynveen" userId="aa63adf7-1bc0-42db-a45a-4059068a13f5" providerId="ADAL" clId="{49A097EA-CC3E-4EE4-AF21-F4818BF144F0}"/>
    <pc:docChg chg="addSld delSld modSld">
      <pc:chgData name="Renee Wynveen" userId="aa63adf7-1bc0-42db-a45a-4059068a13f5" providerId="ADAL" clId="{49A097EA-CC3E-4EE4-AF21-F4818BF144F0}" dt="2025-07-10T12:57:11.905" v="241" actId="1076"/>
      <pc:docMkLst>
        <pc:docMk/>
      </pc:docMkLst>
      <pc:sldChg chg="addSp modSp mod">
        <pc:chgData name="Renee Wynveen" userId="aa63adf7-1bc0-42db-a45a-4059068a13f5" providerId="ADAL" clId="{49A097EA-CC3E-4EE4-AF21-F4818BF144F0}" dt="2025-07-10T12:57:11.905" v="241" actId="1076"/>
        <pc:sldMkLst>
          <pc:docMk/>
          <pc:sldMk cId="2777699732" sldId="502"/>
        </pc:sldMkLst>
        <pc:spChg chg="mod">
          <ac:chgData name="Renee Wynveen" userId="aa63adf7-1bc0-42db-a45a-4059068a13f5" providerId="ADAL" clId="{49A097EA-CC3E-4EE4-AF21-F4818BF144F0}" dt="2025-07-07T08:06:11.796" v="35" actId="113"/>
          <ac:spMkLst>
            <pc:docMk/>
            <pc:sldMk cId="2777699732" sldId="502"/>
            <ac:spMk id="3" creationId="{2429CEAA-A0D1-C9AD-DF01-94BEA6415D0D}"/>
          </ac:spMkLst>
        </pc:spChg>
        <pc:spChg chg="mod">
          <ac:chgData name="Renee Wynveen" userId="aa63adf7-1bc0-42db-a45a-4059068a13f5" providerId="ADAL" clId="{49A097EA-CC3E-4EE4-AF21-F4818BF144F0}" dt="2025-07-10T12:57:07.577" v="240" actId="1076"/>
          <ac:spMkLst>
            <pc:docMk/>
            <pc:sldMk cId="2777699732" sldId="502"/>
            <ac:spMk id="4" creationId="{0545BC20-3195-47C9-C1F9-752CD7B5AA1B}"/>
          </ac:spMkLst>
        </pc:spChg>
        <pc:spChg chg="add mod">
          <ac:chgData name="Renee Wynveen" userId="aa63adf7-1bc0-42db-a45a-4059068a13f5" providerId="ADAL" clId="{49A097EA-CC3E-4EE4-AF21-F4818BF144F0}" dt="2025-07-10T12:57:11.905" v="241" actId="1076"/>
          <ac:spMkLst>
            <pc:docMk/>
            <pc:sldMk cId="2777699732" sldId="502"/>
            <ac:spMk id="5" creationId="{D32858E7-7A60-AE39-0A03-F5D8ABC8F981}"/>
          </ac:spMkLst>
        </pc:spChg>
        <pc:spChg chg="mod">
          <ac:chgData name="Renee Wynveen" userId="aa63adf7-1bc0-42db-a45a-4059068a13f5" providerId="ADAL" clId="{49A097EA-CC3E-4EE4-AF21-F4818BF144F0}" dt="2025-07-07T08:09:32.844" v="47" actId="255"/>
          <ac:spMkLst>
            <pc:docMk/>
            <pc:sldMk cId="2777699732" sldId="502"/>
            <ac:spMk id="6" creationId="{6B922DD6-3EB5-650A-7DE0-467F930E4CB6}"/>
          </ac:spMkLst>
        </pc:spChg>
      </pc:sldChg>
      <pc:sldChg chg="del">
        <pc:chgData name="Renee Wynveen" userId="aa63adf7-1bc0-42db-a45a-4059068a13f5" providerId="ADAL" clId="{49A097EA-CC3E-4EE4-AF21-F4818BF144F0}" dt="2025-07-07T08:03:56.228" v="10" actId="47"/>
        <pc:sldMkLst>
          <pc:docMk/>
          <pc:sldMk cId="3421477896" sldId="510"/>
        </pc:sldMkLst>
      </pc:sldChg>
      <pc:sldChg chg="delSp modSp new mod">
        <pc:chgData name="Renee Wynveen" userId="aa63adf7-1bc0-42db-a45a-4059068a13f5" providerId="ADAL" clId="{49A097EA-CC3E-4EE4-AF21-F4818BF144F0}" dt="2025-07-07T08:15:55.418" v="51" actId="478"/>
        <pc:sldMkLst>
          <pc:docMk/>
          <pc:sldMk cId="2499277140" sldId="524"/>
        </pc:sldMkLst>
        <pc:spChg chg="mod">
          <ac:chgData name="Renee Wynveen" userId="aa63adf7-1bc0-42db-a45a-4059068a13f5" providerId="ADAL" clId="{49A097EA-CC3E-4EE4-AF21-F4818BF144F0}" dt="2025-07-07T08:15:41.913" v="49"/>
          <ac:spMkLst>
            <pc:docMk/>
            <pc:sldMk cId="2499277140" sldId="524"/>
            <ac:spMk id="2" creationId="{CB912F89-CA35-ECFA-EA05-89CCE6D90486}"/>
          </ac:spMkLst>
        </pc:spChg>
        <pc:spChg chg="del">
          <ac:chgData name="Renee Wynveen" userId="aa63adf7-1bc0-42db-a45a-4059068a13f5" providerId="ADAL" clId="{49A097EA-CC3E-4EE4-AF21-F4818BF144F0}" dt="2025-07-07T08:15:55.418" v="51" actId="478"/>
          <ac:spMkLst>
            <pc:docMk/>
            <pc:sldMk cId="2499277140" sldId="524"/>
            <ac:spMk id="3" creationId="{A34359F2-D9BD-CEE0-2864-25DE784D3509}"/>
          </ac:spMkLst>
        </pc:spChg>
        <pc:spChg chg="del">
          <ac:chgData name="Renee Wynveen" userId="aa63adf7-1bc0-42db-a45a-4059068a13f5" providerId="ADAL" clId="{49A097EA-CC3E-4EE4-AF21-F4818BF144F0}" dt="2025-07-07T08:15:47.944" v="50" actId="478"/>
          <ac:spMkLst>
            <pc:docMk/>
            <pc:sldMk cId="2499277140" sldId="524"/>
            <ac:spMk id="4" creationId="{CE8C38D9-B8C0-BA7A-FB11-250FF87EFFCF}"/>
          </ac:spMkLst>
        </pc:spChg>
      </pc:sldChg>
      <pc:sldChg chg="del">
        <pc:chgData name="Renee Wynveen" userId="aa63adf7-1bc0-42db-a45a-4059068a13f5" providerId="ADAL" clId="{49A097EA-CC3E-4EE4-AF21-F4818BF144F0}" dt="2025-07-07T08:03:45.498" v="1" actId="47"/>
        <pc:sldMkLst>
          <pc:docMk/>
          <pc:sldMk cId="2730591871" sldId="524"/>
        </pc:sldMkLst>
      </pc:sldChg>
      <pc:sldChg chg="del">
        <pc:chgData name="Renee Wynveen" userId="aa63adf7-1bc0-42db-a45a-4059068a13f5" providerId="ADAL" clId="{49A097EA-CC3E-4EE4-AF21-F4818BF144F0}" dt="2025-07-07T08:03:56.968" v="11" actId="47"/>
        <pc:sldMkLst>
          <pc:docMk/>
          <pc:sldMk cId="601509600" sldId="525"/>
        </pc:sldMkLst>
      </pc:sldChg>
      <pc:sldChg chg="modSp new mod">
        <pc:chgData name="Renee Wynveen" userId="aa63adf7-1bc0-42db-a45a-4059068a13f5" providerId="ADAL" clId="{49A097EA-CC3E-4EE4-AF21-F4818BF144F0}" dt="2025-07-07T08:16:48.248" v="119" actId="20577"/>
        <pc:sldMkLst>
          <pc:docMk/>
          <pc:sldMk cId="2855217433" sldId="525"/>
        </pc:sldMkLst>
        <pc:spChg chg="mod">
          <ac:chgData name="Renee Wynveen" userId="aa63adf7-1bc0-42db-a45a-4059068a13f5" providerId="ADAL" clId="{49A097EA-CC3E-4EE4-AF21-F4818BF144F0}" dt="2025-07-07T08:16:48.248" v="119" actId="20577"/>
          <ac:spMkLst>
            <pc:docMk/>
            <pc:sldMk cId="2855217433" sldId="525"/>
            <ac:spMk id="2" creationId="{9F8482E2-44C1-0F94-884C-D838324FF3FE}"/>
          </ac:spMkLst>
        </pc:spChg>
      </pc:sldChg>
      <pc:sldChg chg="addSp delSp modSp new mod">
        <pc:chgData name="Renee Wynveen" userId="aa63adf7-1bc0-42db-a45a-4059068a13f5" providerId="ADAL" clId="{49A097EA-CC3E-4EE4-AF21-F4818BF144F0}" dt="2025-07-07T08:48:01.550" v="166" actId="1076"/>
        <pc:sldMkLst>
          <pc:docMk/>
          <pc:sldMk cId="2516900752" sldId="526"/>
        </pc:sldMkLst>
        <pc:spChg chg="mod">
          <ac:chgData name="Renee Wynveen" userId="aa63adf7-1bc0-42db-a45a-4059068a13f5" providerId="ADAL" clId="{49A097EA-CC3E-4EE4-AF21-F4818BF144F0}" dt="2025-07-07T08:45:26.730" v="153" actId="1076"/>
          <ac:spMkLst>
            <pc:docMk/>
            <pc:sldMk cId="2516900752" sldId="526"/>
            <ac:spMk id="2" creationId="{89D84587-FF4C-278F-38BC-3F925622F7BB}"/>
          </ac:spMkLst>
        </pc:spChg>
        <pc:spChg chg="del">
          <ac:chgData name="Renee Wynveen" userId="aa63adf7-1bc0-42db-a45a-4059068a13f5" providerId="ADAL" clId="{49A097EA-CC3E-4EE4-AF21-F4818BF144F0}" dt="2025-07-07T08:40:32.069" v="121" actId="478"/>
          <ac:spMkLst>
            <pc:docMk/>
            <pc:sldMk cId="2516900752" sldId="526"/>
            <ac:spMk id="3" creationId="{5BFC744C-EE26-B09C-F0B4-C8221EF27DE1}"/>
          </ac:spMkLst>
        </pc:spChg>
        <pc:spChg chg="del">
          <ac:chgData name="Renee Wynveen" userId="aa63adf7-1bc0-42db-a45a-4059068a13f5" providerId="ADAL" clId="{49A097EA-CC3E-4EE4-AF21-F4818BF144F0}" dt="2025-07-07T08:40:40.183" v="143" actId="478"/>
          <ac:spMkLst>
            <pc:docMk/>
            <pc:sldMk cId="2516900752" sldId="526"/>
            <ac:spMk id="4" creationId="{841083CF-60C1-52D8-CB69-A0B5735025AA}"/>
          </ac:spMkLst>
        </pc:spChg>
        <pc:picChg chg="add mod">
          <ac:chgData name="Renee Wynveen" userId="aa63adf7-1bc0-42db-a45a-4059068a13f5" providerId="ADAL" clId="{49A097EA-CC3E-4EE4-AF21-F4818BF144F0}" dt="2025-07-07T08:47:19.066" v="162" actId="1076"/>
          <ac:picMkLst>
            <pc:docMk/>
            <pc:sldMk cId="2516900752" sldId="526"/>
            <ac:picMk id="6" creationId="{0AF30EB7-F288-E968-BA0A-AC2F8FC78BDA}"/>
          </ac:picMkLst>
        </pc:picChg>
        <pc:picChg chg="add mod">
          <ac:chgData name="Renee Wynveen" userId="aa63adf7-1bc0-42db-a45a-4059068a13f5" providerId="ADAL" clId="{49A097EA-CC3E-4EE4-AF21-F4818BF144F0}" dt="2025-07-07T08:45:30.389" v="154" actId="1076"/>
          <ac:picMkLst>
            <pc:docMk/>
            <pc:sldMk cId="2516900752" sldId="526"/>
            <ac:picMk id="8" creationId="{FBD3A3BE-925A-23BF-EBE4-143CE514B91D}"/>
          </ac:picMkLst>
        </pc:picChg>
        <pc:picChg chg="add mod">
          <ac:chgData name="Renee Wynveen" userId="aa63adf7-1bc0-42db-a45a-4059068a13f5" providerId="ADAL" clId="{49A097EA-CC3E-4EE4-AF21-F4818BF144F0}" dt="2025-07-07T08:47:16.644" v="161" actId="1076"/>
          <ac:picMkLst>
            <pc:docMk/>
            <pc:sldMk cId="2516900752" sldId="526"/>
            <ac:picMk id="10" creationId="{A2594178-2E12-7FF5-19B7-2F542E6F8CB2}"/>
          </ac:picMkLst>
        </pc:picChg>
        <pc:picChg chg="add mod">
          <ac:chgData name="Renee Wynveen" userId="aa63adf7-1bc0-42db-a45a-4059068a13f5" providerId="ADAL" clId="{49A097EA-CC3E-4EE4-AF21-F4818BF144F0}" dt="2025-07-07T08:48:01.550" v="166" actId="1076"/>
          <ac:picMkLst>
            <pc:docMk/>
            <pc:sldMk cId="2516900752" sldId="526"/>
            <ac:picMk id="12" creationId="{203BE9AE-75D5-778D-AB74-54B1D5075AC6}"/>
          </ac:picMkLst>
        </pc:picChg>
      </pc:sldChg>
      <pc:sldChg chg="new">
        <pc:chgData name="Renee Wynveen" userId="aa63adf7-1bc0-42db-a45a-4059068a13f5" providerId="ADAL" clId="{49A097EA-CC3E-4EE4-AF21-F4818BF144F0}" dt="2025-07-07T08:48:18.473" v="167" actId="680"/>
        <pc:sldMkLst>
          <pc:docMk/>
          <pc:sldMk cId="461019844" sldId="527"/>
        </pc:sldMkLst>
      </pc:sldChg>
      <pc:sldChg chg="del">
        <pc:chgData name="Renee Wynveen" userId="aa63adf7-1bc0-42db-a45a-4059068a13f5" providerId="ADAL" clId="{49A097EA-CC3E-4EE4-AF21-F4818BF144F0}" dt="2025-07-07T08:03:52.877" v="8" actId="47"/>
        <pc:sldMkLst>
          <pc:docMk/>
          <pc:sldMk cId="2597539943" sldId="547"/>
        </pc:sldMkLst>
      </pc:sldChg>
      <pc:sldChg chg="del">
        <pc:chgData name="Renee Wynveen" userId="aa63adf7-1bc0-42db-a45a-4059068a13f5" providerId="ADAL" clId="{49A097EA-CC3E-4EE4-AF21-F4818BF144F0}" dt="2025-07-07T08:03:58.293" v="13" actId="47"/>
        <pc:sldMkLst>
          <pc:docMk/>
          <pc:sldMk cId="1345421901" sldId="548"/>
        </pc:sldMkLst>
      </pc:sldChg>
      <pc:sldChg chg="del">
        <pc:chgData name="Renee Wynveen" userId="aa63adf7-1bc0-42db-a45a-4059068a13f5" providerId="ADAL" clId="{49A097EA-CC3E-4EE4-AF21-F4818BF144F0}" dt="2025-07-07T08:03:52.220" v="7" actId="47"/>
        <pc:sldMkLst>
          <pc:docMk/>
          <pc:sldMk cId="3320034104" sldId="549"/>
        </pc:sldMkLst>
      </pc:sldChg>
      <pc:sldChg chg="del">
        <pc:chgData name="Renee Wynveen" userId="aa63adf7-1bc0-42db-a45a-4059068a13f5" providerId="ADAL" clId="{49A097EA-CC3E-4EE4-AF21-F4818BF144F0}" dt="2025-07-07T08:03:48.811" v="4" actId="47"/>
        <pc:sldMkLst>
          <pc:docMk/>
          <pc:sldMk cId="803073328" sldId="550"/>
        </pc:sldMkLst>
      </pc:sldChg>
      <pc:sldChg chg="del">
        <pc:chgData name="Renee Wynveen" userId="aa63adf7-1bc0-42db-a45a-4059068a13f5" providerId="ADAL" clId="{49A097EA-CC3E-4EE4-AF21-F4818BF144F0}" dt="2025-07-07T08:03:50.456" v="6" actId="47"/>
        <pc:sldMkLst>
          <pc:docMk/>
          <pc:sldMk cId="3953855605" sldId="551"/>
        </pc:sldMkLst>
      </pc:sldChg>
      <pc:sldChg chg="del">
        <pc:chgData name="Renee Wynveen" userId="aa63adf7-1bc0-42db-a45a-4059068a13f5" providerId="ADAL" clId="{49A097EA-CC3E-4EE4-AF21-F4818BF144F0}" dt="2025-07-07T08:03:47.928" v="3" actId="47"/>
        <pc:sldMkLst>
          <pc:docMk/>
          <pc:sldMk cId="2530757107" sldId="552"/>
        </pc:sldMkLst>
      </pc:sldChg>
      <pc:sldChg chg="del">
        <pc:chgData name="Renee Wynveen" userId="aa63adf7-1bc0-42db-a45a-4059068a13f5" providerId="ADAL" clId="{49A097EA-CC3E-4EE4-AF21-F4818BF144F0}" dt="2025-07-07T08:03:47.352" v="2" actId="47"/>
        <pc:sldMkLst>
          <pc:docMk/>
          <pc:sldMk cId="2230435868" sldId="553"/>
        </pc:sldMkLst>
      </pc:sldChg>
      <pc:sldChg chg="del">
        <pc:chgData name="Renee Wynveen" userId="aa63adf7-1bc0-42db-a45a-4059068a13f5" providerId="ADAL" clId="{49A097EA-CC3E-4EE4-AF21-F4818BF144F0}" dt="2025-07-07T08:03:49.756" v="5" actId="47"/>
        <pc:sldMkLst>
          <pc:docMk/>
          <pc:sldMk cId="2254453324" sldId="554"/>
        </pc:sldMkLst>
      </pc:sldChg>
      <pc:sldChg chg="del">
        <pc:chgData name="Renee Wynveen" userId="aa63adf7-1bc0-42db-a45a-4059068a13f5" providerId="ADAL" clId="{49A097EA-CC3E-4EE4-AF21-F4818BF144F0}" dt="2025-07-07T08:03:54.292" v="9" actId="47"/>
        <pc:sldMkLst>
          <pc:docMk/>
          <pc:sldMk cId="4210895240" sldId="555"/>
        </pc:sldMkLst>
      </pc:sldChg>
      <pc:sldChg chg="del">
        <pc:chgData name="Renee Wynveen" userId="aa63adf7-1bc0-42db-a45a-4059068a13f5" providerId="ADAL" clId="{49A097EA-CC3E-4EE4-AF21-F4818BF144F0}" dt="2025-07-07T08:03:44.517" v="0" actId="47"/>
        <pc:sldMkLst>
          <pc:docMk/>
          <pc:sldMk cId="1772623691" sldId="556"/>
        </pc:sldMkLst>
      </pc:sldChg>
      <pc:sldChg chg="del">
        <pc:chgData name="Renee Wynveen" userId="aa63adf7-1bc0-42db-a45a-4059068a13f5" providerId="ADAL" clId="{49A097EA-CC3E-4EE4-AF21-F4818BF144F0}" dt="2025-07-07T08:03:57.708" v="12" actId="47"/>
        <pc:sldMkLst>
          <pc:docMk/>
          <pc:sldMk cId="2218182947" sldId="557"/>
        </pc:sldMkLst>
      </pc:sldChg>
      <pc:sldChg chg="del">
        <pc:chgData name="Renee Wynveen" userId="aa63adf7-1bc0-42db-a45a-4059068a13f5" providerId="ADAL" clId="{49A097EA-CC3E-4EE4-AF21-F4818BF144F0}" dt="2025-07-08T07:36:35.325" v="169" actId="47"/>
        <pc:sldMkLst>
          <pc:docMk/>
          <pc:sldMk cId="2325047359" sldId="557"/>
        </pc:sldMkLst>
      </pc:sldChg>
      <pc:sldChg chg="del">
        <pc:chgData name="Renee Wynveen" userId="aa63adf7-1bc0-42db-a45a-4059068a13f5" providerId="ADAL" clId="{49A097EA-CC3E-4EE4-AF21-F4818BF144F0}" dt="2025-07-08T07:36:37.243" v="170" actId="47"/>
        <pc:sldMkLst>
          <pc:docMk/>
          <pc:sldMk cId="2651877687" sldId="559"/>
        </pc:sldMkLst>
      </pc:sldChg>
      <pc:sldChg chg="add">
        <pc:chgData name="Renee Wynveen" userId="aa63adf7-1bc0-42db-a45a-4059068a13f5" providerId="ADAL" clId="{49A097EA-CC3E-4EE4-AF21-F4818BF144F0}" dt="2025-07-07T08:49:50.149" v="168"/>
        <pc:sldMkLst>
          <pc:docMk/>
          <pc:sldMk cId="3160767373" sldId="561"/>
        </pc:sldMkLst>
      </pc:sldChg>
      <pc:sldChg chg="add">
        <pc:chgData name="Renee Wynveen" userId="aa63adf7-1bc0-42db-a45a-4059068a13f5" providerId="ADAL" clId="{49A097EA-CC3E-4EE4-AF21-F4818BF144F0}" dt="2025-07-07T08:49:50.149" v="168"/>
        <pc:sldMkLst>
          <pc:docMk/>
          <pc:sldMk cId="2173472582" sldId="562"/>
        </pc:sldMkLst>
      </pc:sldChg>
      <pc:sldChg chg="addSp delSp modSp new mod">
        <pc:chgData name="Renee Wynveen" userId="aa63adf7-1bc0-42db-a45a-4059068a13f5" providerId="ADAL" clId="{49A097EA-CC3E-4EE4-AF21-F4818BF144F0}" dt="2025-07-08T07:43:01.415" v="184" actId="1076"/>
        <pc:sldMkLst>
          <pc:docMk/>
          <pc:sldMk cId="1108067520" sldId="570"/>
        </pc:sldMkLst>
        <pc:spChg chg="del">
          <ac:chgData name="Renee Wynveen" userId="aa63adf7-1bc0-42db-a45a-4059068a13f5" providerId="ADAL" clId="{49A097EA-CC3E-4EE4-AF21-F4818BF144F0}" dt="2025-07-08T07:40:20.988" v="172" actId="478"/>
          <ac:spMkLst>
            <pc:docMk/>
            <pc:sldMk cId="1108067520" sldId="570"/>
            <ac:spMk id="2" creationId="{064D2CA7-CE9B-7062-7730-46002CD4EF42}"/>
          </ac:spMkLst>
        </pc:spChg>
        <pc:spChg chg="del">
          <ac:chgData name="Renee Wynveen" userId="aa63adf7-1bc0-42db-a45a-4059068a13f5" providerId="ADAL" clId="{49A097EA-CC3E-4EE4-AF21-F4818BF144F0}" dt="2025-07-08T07:40:21.766" v="173" actId="478"/>
          <ac:spMkLst>
            <pc:docMk/>
            <pc:sldMk cId="1108067520" sldId="570"/>
            <ac:spMk id="3" creationId="{560BB63A-6958-5BF4-9E7D-44914DEC51AF}"/>
          </ac:spMkLst>
        </pc:spChg>
        <pc:spChg chg="del">
          <ac:chgData name="Renee Wynveen" userId="aa63adf7-1bc0-42db-a45a-4059068a13f5" providerId="ADAL" clId="{49A097EA-CC3E-4EE4-AF21-F4818BF144F0}" dt="2025-07-08T07:40:22.683" v="174" actId="478"/>
          <ac:spMkLst>
            <pc:docMk/>
            <pc:sldMk cId="1108067520" sldId="570"/>
            <ac:spMk id="4" creationId="{4D3DFF0F-1578-EE76-19FD-F6C878B2172F}"/>
          </ac:spMkLst>
        </pc:spChg>
        <pc:spChg chg="del">
          <ac:chgData name="Renee Wynveen" userId="aa63adf7-1bc0-42db-a45a-4059068a13f5" providerId="ADAL" clId="{49A097EA-CC3E-4EE4-AF21-F4818BF144F0}" dt="2025-07-08T07:40:23.855" v="175" actId="478"/>
          <ac:spMkLst>
            <pc:docMk/>
            <pc:sldMk cId="1108067520" sldId="570"/>
            <ac:spMk id="5" creationId="{DBEB7C07-C10D-6D3A-0AEB-DC2B5B42C5DD}"/>
          </ac:spMkLst>
        </pc:spChg>
        <pc:spChg chg="del">
          <ac:chgData name="Renee Wynveen" userId="aa63adf7-1bc0-42db-a45a-4059068a13f5" providerId="ADAL" clId="{49A097EA-CC3E-4EE4-AF21-F4818BF144F0}" dt="2025-07-08T07:40:24.523" v="176" actId="478"/>
          <ac:spMkLst>
            <pc:docMk/>
            <pc:sldMk cId="1108067520" sldId="570"/>
            <ac:spMk id="6" creationId="{9E7B6532-FA7E-0312-7A85-EF891726CAB9}"/>
          </ac:spMkLst>
        </pc:spChg>
        <pc:spChg chg="add mod">
          <ac:chgData name="Renee Wynveen" userId="aa63adf7-1bc0-42db-a45a-4059068a13f5" providerId="ADAL" clId="{49A097EA-CC3E-4EE4-AF21-F4818BF144F0}" dt="2025-07-08T07:42:58.416" v="183" actId="1076"/>
          <ac:spMkLst>
            <pc:docMk/>
            <pc:sldMk cId="1108067520" sldId="570"/>
            <ac:spMk id="9" creationId="{ECCF452B-1F21-9257-9E20-82D6A40170C2}"/>
          </ac:spMkLst>
        </pc:spChg>
        <pc:picChg chg="add mod">
          <ac:chgData name="Renee Wynveen" userId="aa63adf7-1bc0-42db-a45a-4059068a13f5" providerId="ADAL" clId="{49A097EA-CC3E-4EE4-AF21-F4818BF144F0}" dt="2025-07-08T07:42:52.726" v="181" actId="1076"/>
          <ac:picMkLst>
            <pc:docMk/>
            <pc:sldMk cId="1108067520" sldId="570"/>
            <ac:picMk id="8" creationId="{5B95A548-EDFD-109B-41E4-FAED2B45716A}"/>
          </ac:picMkLst>
        </pc:picChg>
        <pc:picChg chg="add mod">
          <ac:chgData name="Renee Wynveen" userId="aa63adf7-1bc0-42db-a45a-4059068a13f5" providerId="ADAL" clId="{49A097EA-CC3E-4EE4-AF21-F4818BF144F0}" dt="2025-07-08T07:43:01.415" v="184" actId="1076"/>
          <ac:picMkLst>
            <pc:docMk/>
            <pc:sldMk cId="1108067520" sldId="570"/>
            <ac:picMk id="10" creationId="{469332C1-07B3-09DE-7420-4D7073BADBCF}"/>
          </ac:picMkLst>
        </pc:picChg>
      </pc:sldChg>
    </pc:docChg>
  </pc:docChgLst>
  <pc:docChgLst>
    <pc:chgData name="Maksym Davidich" userId="d255d5a0-9a0e-4ebb-b7a4-cb1173c513ca" providerId="ADAL" clId="{0E20A294-664E-4D08-BE4E-348D14FF96F3}"/>
    <pc:docChg chg="undo redo custSel addSld modSld sldOrd">
      <pc:chgData name="Maksym Davidich" userId="d255d5a0-9a0e-4ebb-b7a4-cb1173c513ca" providerId="ADAL" clId="{0E20A294-664E-4D08-BE4E-348D14FF96F3}" dt="2025-07-08T07:55:18.712" v="96" actId="20577"/>
      <pc:docMkLst>
        <pc:docMk/>
      </pc:docMkLst>
      <pc:sldChg chg="addSp delSp modSp add mod">
        <pc:chgData name="Maksym Davidich" userId="d255d5a0-9a0e-4ebb-b7a4-cb1173c513ca" providerId="ADAL" clId="{0E20A294-664E-4D08-BE4E-348D14FF96F3}" dt="2025-07-08T07:35:04.332" v="66" actId="478"/>
        <pc:sldMkLst>
          <pc:docMk/>
          <pc:sldMk cId="764941171" sldId="550"/>
        </pc:sldMkLst>
        <pc:spChg chg="add del mod">
          <ac:chgData name="Maksym Davidich" userId="d255d5a0-9a0e-4ebb-b7a4-cb1173c513ca" providerId="ADAL" clId="{0E20A294-664E-4D08-BE4E-348D14FF96F3}" dt="2025-07-08T05:17:43.720" v="50"/>
          <ac:spMkLst>
            <pc:docMk/>
            <pc:sldMk cId="764941171" sldId="550"/>
            <ac:spMk id="3" creationId="{81BAFA79-D2D3-1454-88BC-B5BC2DB39381}"/>
          </ac:spMkLst>
        </pc:spChg>
        <pc:spChg chg="add del mod">
          <ac:chgData name="Maksym Davidich" userId="d255d5a0-9a0e-4ebb-b7a4-cb1173c513ca" providerId="ADAL" clId="{0E20A294-664E-4D08-BE4E-348D14FF96F3}" dt="2025-07-08T07:33:21.077" v="64" actId="478"/>
          <ac:spMkLst>
            <pc:docMk/>
            <pc:sldMk cId="764941171" sldId="550"/>
            <ac:spMk id="5" creationId="{356DBA99-38FF-9ED1-A6EE-AD9D2A9F5F71}"/>
          </ac:spMkLst>
        </pc:spChg>
        <pc:spChg chg="add del mod">
          <ac:chgData name="Maksym Davidich" userId="d255d5a0-9a0e-4ebb-b7a4-cb1173c513ca" providerId="ADAL" clId="{0E20A294-664E-4D08-BE4E-348D14FF96F3}" dt="2025-07-08T07:35:04.332" v="66" actId="478"/>
          <ac:spMkLst>
            <pc:docMk/>
            <pc:sldMk cId="764941171" sldId="550"/>
            <ac:spMk id="7" creationId="{10E540D3-7B6E-61FF-73AF-C4ED34B372EF}"/>
          </ac:spMkLst>
        </pc:spChg>
        <pc:spChg chg="mod">
          <ac:chgData name="Maksym Davidich" userId="d255d5a0-9a0e-4ebb-b7a4-cb1173c513ca" providerId="ADAL" clId="{0E20A294-664E-4D08-BE4E-348D14FF96F3}" dt="2025-07-08T05:18:07.784" v="59" actId="1076"/>
          <ac:spMkLst>
            <pc:docMk/>
            <pc:sldMk cId="764941171" sldId="550"/>
            <ac:spMk id="12" creationId="{ACFE6FF1-506A-475D-9221-6EA7EA2CB504}"/>
          </ac:spMkLst>
        </pc:spChg>
        <pc:spChg chg="del mod">
          <ac:chgData name="Maksym Davidich" userId="d255d5a0-9a0e-4ebb-b7a4-cb1173c513ca" providerId="ADAL" clId="{0E20A294-664E-4D08-BE4E-348D14FF96F3}" dt="2025-07-08T07:33:13.370" v="62" actId="478"/>
          <ac:spMkLst>
            <pc:docMk/>
            <pc:sldMk cId="764941171" sldId="550"/>
            <ac:spMk id="14" creationId="{59DB50CD-AF4A-EA94-673A-CA540BCE5AB1}"/>
          </ac:spMkLst>
        </pc:spChg>
        <pc:graphicFrameChg chg="add mod">
          <ac:chgData name="Maksym Davidich" userId="d255d5a0-9a0e-4ebb-b7a4-cb1173c513ca" providerId="ADAL" clId="{0E20A294-664E-4D08-BE4E-348D14FF96F3}" dt="2025-07-08T05:17:43.611" v="49"/>
          <ac:graphicFrameMkLst>
            <pc:docMk/>
            <pc:sldMk cId="764941171" sldId="550"/>
            <ac:graphicFrameMk id="2" creationId="{226D2D77-74A8-3C0F-04DA-B21EBA5E1094}"/>
          </ac:graphicFrameMkLst>
        </pc:graphicFrameChg>
        <pc:graphicFrameChg chg="add del mod modGraphic">
          <ac:chgData name="Maksym Davidich" userId="d255d5a0-9a0e-4ebb-b7a4-cb1173c513ca" providerId="ADAL" clId="{0E20A294-664E-4D08-BE4E-348D14FF96F3}" dt="2025-07-08T07:33:17.805" v="63" actId="478"/>
          <ac:graphicFrameMkLst>
            <pc:docMk/>
            <pc:sldMk cId="764941171" sldId="550"/>
            <ac:graphicFrameMk id="4" creationId="{645E0133-C9C3-2521-8867-51B3AE1EDFB9}"/>
          </ac:graphicFrameMkLst>
        </pc:graphicFrameChg>
        <pc:graphicFrameChg chg="del">
          <ac:chgData name="Maksym Davidich" userId="d255d5a0-9a0e-4ebb-b7a4-cb1173c513ca" providerId="ADAL" clId="{0E20A294-664E-4D08-BE4E-348D14FF96F3}" dt="2025-07-07T14:55:17.818" v="39" actId="478"/>
          <ac:graphicFrameMkLst>
            <pc:docMk/>
            <pc:sldMk cId="764941171" sldId="550"/>
            <ac:graphicFrameMk id="17" creationId="{0789D835-2A84-C376-5C0E-097CEA05196D}"/>
          </ac:graphicFrameMkLst>
        </pc:graphicFrameChg>
        <pc:picChg chg="add">
          <ac:chgData name="Maksym Davidich" userId="d255d5a0-9a0e-4ebb-b7a4-cb1173c513ca" providerId="ADAL" clId="{0E20A294-664E-4D08-BE4E-348D14FF96F3}" dt="2025-07-08T07:35:01.145" v="65" actId="22"/>
          <ac:picMkLst>
            <pc:docMk/>
            <pc:sldMk cId="764941171" sldId="550"/>
            <ac:picMk id="9" creationId="{30AC7F81-E634-D39C-0145-489AFCEEFEC8}"/>
          </ac:picMkLst>
        </pc:picChg>
      </pc:sldChg>
      <pc:sldChg chg="modSp add mod">
        <pc:chgData name="Maksym Davidich" userId="d255d5a0-9a0e-4ebb-b7a4-cb1173c513ca" providerId="ADAL" clId="{0E20A294-664E-4D08-BE4E-348D14FF96F3}" dt="2025-07-07T14:53:46.923" v="38" actId="20577"/>
        <pc:sldMkLst>
          <pc:docMk/>
          <pc:sldMk cId="2325047359" sldId="557"/>
        </pc:sldMkLst>
        <pc:spChg chg="mod">
          <ac:chgData name="Maksym Davidich" userId="d255d5a0-9a0e-4ebb-b7a4-cb1173c513ca" providerId="ADAL" clId="{0E20A294-664E-4D08-BE4E-348D14FF96F3}" dt="2025-07-07T14:53:46.923" v="38" actId="20577"/>
          <ac:spMkLst>
            <pc:docMk/>
            <pc:sldMk cId="2325047359" sldId="557"/>
            <ac:spMk id="2" creationId="{DA228A26-BB6A-ED8E-C13C-84F5DD679180}"/>
          </ac:spMkLst>
        </pc:spChg>
      </pc:sldChg>
      <pc:sldChg chg="modSp add mod">
        <pc:chgData name="Maksym Davidich" userId="d255d5a0-9a0e-4ebb-b7a4-cb1173c513ca" providerId="ADAL" clId="{0E20A294-664E-4D08-BE4E-348D14FF96F3}" dt="2025-07-07T14:50:56.061" v="14" actId="20577"/>
        <pc:sldMkLst>
          <pc:docMk/>
          <pc:sldMk cId="2651877687" sldId="559"/>
        </pc:sldMkLst>
        <pc:spChg chg="mod">
          <ac:chgData name="Maksym Davidich" userId="d255d5a0-9a0e-4ebb-b7a4-cb1173c513ca" providerId="ADAL" clId="{0E20A294-664E-4D08-BE4E-348D14FF96F3}" dt="2025-07-07T14:50:56.061" v="14" actId="20577"/>
          <ac:spMkLst>
            <pc:docMk/>
            <pc:sldMk cId="2651877687" sldId="559"/>
            <ac:spMk id="2" creationId="{DA228A26-BB6A-ED8E-C13C-84F5DD679180}"/>
          </ac:spMkLst>
        </pc:spChg>
      </pc:sldChg>
      <pc:sldChg chg="addSp delSp modSp add mod">
        <pc:chgData name="Maksym Davidich" userId="d255d5a0-9a0e-4ebb-b7a4-cb1173c513ca" providerId="ADAL" clId="{0E20A294-664E-4D08-BE4E-348D14FF96F3}" dt="2025-07-08T07:37:57.990" v="76" actId="1076"/>
        <pc:sldMkLst>
          <pc:docMk/>
          <pc:sldMk cId="292838928" sldId="568"/>
        </pc:sldMkLst>
        <pc:spChg chg="add del mod">
          <ac:chgData name="Maksym Davidich" userId="d255d5a0-9a0e-4ebb-b7a4-cb1173c513ca" providerId="ADAL" clId="{0E20A294-664E-4D08-BE4E-348D14FF96F3}" dt="2025-07-08T07:35:26.217" v="69" actId="478"/>
          <ac:spMkLst>
            <pc:docMk/>
            <pc:sldMk cId="292838928" sldId="568"/>
            <ac:spMk id="3" creationId="{C6D65309-682D-62E9-F61D-7BA8D88684F5}"/>
          </ac:spMkLst>
        </pc:spChg>
        <pc:spChg chg="add del mod">
          <ac:chgData name="Maksym Davidich" userId="d255d5a0-9a0e-4ebb-b7a4-cb1173c513ca" providerId="ADAL" clId="{0E20A294-664E-4D08-BE4E-348D14FF96F3}" dt="2025-07-08T07:35:34.654" v="71" actId="478"/>
          <ac:spMkLst>
            <pc:docMk/>
            <pc:sldMk cId="292838928" sldId="568"/>
            <ac:spMk id="5" creationId="{DD2B253C-D719-C972-4730-EE78BB3605AF}"/>
          </ac:spMkLst>
        </pc:spChg>
        <pc:spChg chg="del">
          <ac:chgData name="Maksym Davidich" userId="d255d5a0-9a0e-4ebb-b7a4-cb1173c513ca" providerId="ADAL" clId="{0E20A294-664E-4D08-BE4E-348D14FF96F3}" dt="2025-07-08T07:35:30.897" v="70" actId="478"/>
          <ac:spMkLst>
            <pc:docMk/>
            <pc:sldMk cId="292838928" sldId="568"/>
            <ac:spMk id="14" creationId="{59DB50CD-AF4A-EA94-673A-CA540BCE5AB1}"/>
          </ac:spMkLst>
        </pc:spChg>
        <pc:graphicFrameChg chg="del">
          <ac:chgData name="Maksym Davidich" userId="d255d5a0-9a0e-4ebb-b7a4-cb1173c513ca" providerId="ADAL" clId="{0E20A294-664E-4D08-BE4E-348D14FF96F3}" dt="2025-07-08T07:35:23.389" v="68" actId="478"/>
          <ac:graphicFrameMkLst>
            <pc:docMk/>
            <pc:sldMk cId="292838928" sldId="568"/>
            <ac:graphicFrameMk id="4" creationId="{645E0133-C9C3-2521-8867-51B3AE1EDFB9}"/>
          </ac:graphicFrameMkLst>
        </pc:graphicFrameChg>
        <pc:picChg chg="add mod">
          <ac:chgData name="Maksym Davidich" userId="d255d5a0-9a0e-4ebb-b7a4-cb1173c513ca" providerId="ADAL" clId="{0E20A294-664E-4D08-BE4E-348D14FF96F3}" dt="2025-07-08T07:37:57.990" v="76" actId="1076"/>
          <ac:picMkLst>
            <pc:docMk/>
            <pc:sldMk cId="292838928" sldId="568"/>
            <ac:picMk id="7" creationId="{8F625D60-8E8C-56C0-1504-D073FE2BD2E7}"/>
          </ac:picMkLst>
        </pc:picChg>
      </pc:sldChg>
      <pc:sldChg chg="add">
        <pc:chgData name="Maksym Davidich" userId="d255d5a0-9a0e-4ebb-b7a4-cb1173c513ca" providerId="ADAL" clId="{0E20A294-664E-4D08-BE4E-348D14FF96F3}" dt="2025-07-08T07:35:17.030" v="67" actId="2890"/>
        <pc:sldMkLst>
          <pc:docMk/>
          <pc:sldMk cId="2508184055" sldId="569"/>
        </pc:sldMkLst>
      </pc:sldChg>
      <pc:sldChg chg="addSp delSp modSp add mod ord">
        <pc:chgData name="Maksym Davidich" userId="d255d5a0-9a0e-4ebb-b7a4-cb1173c513ca" providerId="ADAL" clId="{0E20A294-664E-4D08-BE4E-348D14FF96F3}" dt="2025-07-08T07:55:18.712" v="96" actId="20577"/>
        <pc:sldMkLst>
          <pc:docMk/>
          <pc:sldMk cId="3444704684" sldId="571"/>
        </pc:sldMkLst>
        <pc:spChg chg="add mod">
          <ac:chgData name="Maksym Davidich" userId="d255d5a0-9a0e-4ebb-b7a4-cb1173c513ca" providerId="ADAL" clId="{0E20A294-664E-4D08-BE4E-348D14FF96F3}" dt="2025-07-08T07:55:18.712" v="96" actId="20577"/>
          <ac:spMkLst>
            <pc:docMk/>
            <pc:sldMk cId="3444704684" sldId="571"/>
            <ac:spMk id="3" creationId="{8E6AE606-B727-EA46-8EC6-9645530D4341}"/>
          </ac:spMkLst>
        </pc:spChg>
        <pc:spChg chg="mod">
          <ac:chgData name="Maksym Davidich" userId="d255d5a0-9a0e-4ebb-b7a4-cb1173c513ca" providerId="ADAL" clId="{0E20A294-664E-4D08-BE4E-348D14FF96F3}" dt="2025-07-08T07:53:18.648" v="86" actId="20577"/>
          <ac:spMkLst>
            <pc:docMk/>
            <pc:sldMk cId="3444704684" sldId="571"/>
            <ac:spMk id="14" creationId="{59DB50CD-AF4A-EA94-673A-CA540BCE5AB1}"/>
          </ac:spMkLst>
        </pc:spChg>
        <pc:graphicFrameChg chg="del">
          <ac:chgData name="Maksym Davidich" userId="d255d5a0-9a0e-4ebb-b7a4-cb1173c513ca" providerId="ADAL" clId="{0E20A294-664E-4D08-BE4E-348D14FF96F3}" dt="2025-07-08T07:52:50.113" v="78" actId="478"/>
          <ac:graphicFrameMkLst>
            <pc:docMk/>
            <pc:sldMk cId="3444704684" sldId="571"/>
            <ac:graphicFrameMk id="4" creationId="{645E0133-C9C3-2521-8867-51B3AE1EDFB9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37ACCD-4AA0-46A2-BE0B-2DD3A3EFC0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CC5F9-08A5-4D9B-B700-DBAC653681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4EC328D-B7A1-49CB-B5A2-5192848AE60F}" type="datetimeFigureOut">
              <a:rPr lang="en-GB"/>
              <a:pPr>
                <a:defRPr/>
              </a:pPr>
              <a:t>11/07/2025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1D425-19F6-46D8-8A61-F70E991ABF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5FF08-B9C7-4965-9243-729F6E5272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F3FEDCF-2B20-4FB6-AEBD-CCCADEE218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01DD9E-FCE5-4716-BD34-1545C3AF7B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3A3-4EAE-4114-8212-CB7A35E1CF9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292" y="0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B7CF075-4A11-4A3D-AF09-06F520ABB868}" type="datetimeFigureOut">
              <a:rPr lang="en-GB"/>
              <a:pPr>
                <a:defRPr/>
              </a:pPr>
              <a:t>11/07/2025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4F4E8D-CF92-4F1A-A382-5BF7A6A67D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C44CAA-F8AB-4A3E-8ADC-E31E026A8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89" y="4416382"/>
            <a:ext cx="5607024" cy="4183084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6F624-F805-47C8-811F-A7B2A0C76B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1A8B3-2859-4D4F-917D-E19BCE8A3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292" y="8829808"/>
            <a:ext cx="3038489" cy="465116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52DAAA6-35BD-43C7-8AAC-D9D0A32DAA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0176"/>
            <a:ext cx="6400800" cy="12709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9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45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2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bg>
      <p:bgPr>
        <a:solidFill>
          <a:srgbClr val="AF1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9F49446-BCCD-4D5E-A198-6E9F12541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309569" y="1223671"/>
            <a:ext cx="5805960" cy="48328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D4FE5-B793-4BD0-B235-9CDBE692A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2688000"/>
            <a:ext cx="5072400" cy="137760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Titel of </a:t>
            </a:r>
            <a:r>
              <a:rPr lang="da-DK" err="1"/>
              <a:t>presentation</a:t>
            </a:r>
            <a:br>
              <a:rPr lang="da-DK"/>
            </a:br>
            <a:r>
              <a:rPr lang="da-DK"/>
              <a:t>max. </a:t>
            </a:r>
            <a:r>
              <a:rPr lang="da-DK" err="1"/>
              <a:t>two</a:t>
            </a:r>
            <a:r>
              <a:rPr lang="da-DK"/>
              <a:t> lines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858A45C-806D-4AEB-A7B3-9126745A73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413" y="4291200"/>
            <a:ext cx="5072062" cy="457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da-DK" err="1"/>
              <a:t>Subtitle</a:t>
            </a:r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F542566-39D3-446F-BB57-8A83951304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7509" y="2726400"/>
            <a:ext cx="2009682" cy="1385120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7169F15F-2402-4418-8806-60EA21B115B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413" y="6155005"/>
            <a:ext cx="3798000" cy="254207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err="1"/>
              <a:t>Name</a:t>
            </a:r>
            <a:r>
              <a:rPr lang="da-DK"/>
              <a:t> of </a:t>
            </a:r>
            <a:r>
              <a:rPr lang="da-DK" err="1"/>
              <a:t>author</a:t>
            </a:r>
            <a:r>
              <a:rPr lang="da-DK"/>
              <a:t> / date</a:t>
            </a:r>
          </a:p>
        </p:txBody>
      </p:sp>
    </p:spTree>
    <p:extLst>
      <p:ext uri="{BB962C8B-B14F-4D97-AF65-F5344CB8AC3E}">
        <p14:creationId xmlns:p14="http://schemas.microsoft.com/office/powerpoint/2010/main" val="306192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30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 bye an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9EC7B9C-2F1A-487C-9C98-CCC739154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6" t="25917" r="10161" b="26747"/>
          <a:stretch/>
        </p:blipFill>
        <p:spPr>
          <a:xfrm>
            <a:off x="1869428" y="712371"/>
            <a:ext cx="5707990" cy="47512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6BBE893-635A-704F-976C-0078E9604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939" y="5030807"/>
            <a:ext cx="7858125" cy="785421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and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thank</a:t>
            </a:r>
            <a:r>
              <a:rPr lang="da-DK"/>
              <a:t> </a:t>
            </a:r>
            <a:r>
              <a:rPr lang="da-DK" err="1"/>
              <a:t>you</a:t>
            </a:r>
            <a:r>
              <a:rPr lang="da-DK"/>
              <a:t> and </a:t>
            </a:r>
            <a:r>
              <a:rPr lang="da-DK" err="1"/>
              <a:t>good</a:t>
            </a:r>
            <a:r>
              <a:rPr lang="da-DK"/>
              <a:t> </a:t>
            </a:r>
            <a:r>
              <a:rPr lang="da-DK" err="1"/>
              <a:t>bye</a:t>
            </a:r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4BC3BF7-BE4C-4E75-8F30-D90D1BC11B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6835" y="2365201"/>
            <a:ext cx="1308531" cy="9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4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95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7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80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72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16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08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F22647-3D59-4C4E-85B9-3F17D51C5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17D7177-AA27-45F8-940D-B497D3869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C1D462EA-4F18-4DA2-973E-B5CC2E75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79416-952F-4529-ABB9-67985A4D9A30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31" name="Rectangle 2">
            <a:extLst>
              <a:ext uri="{FF2B5EF4-FFF2-40B4-BE49-F238E27FC236}">
                <a16:creationId xmlns:a16="http://schemas.microsoft.com/office/drawing/2014/main" id="{01444D40-0766-4A9C-B313-C7E9F1BF7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1AF17E-5038-4592-8F4A-722AFEC9C681}"/>
              </a:ext>
            </a:extLst>
          </p:cNvPr>
          <p:cNvSpPr/>
          <p:nvPr/>
        </p:nvSpPr>
        <p:spPr>
          <a:xfrm>
            <a:off x="0" y="0"/>
            <a:ext cx="9144000" cy="115888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897077-821F-47BB-B972-69EAEC4B851B}"/>
              </a:ext>
            </a:extLst>
          </p:cNvPr>
          <p:cNvSpPr/>
          <p:nvPr/>
        </p:nvSpPr>
        <p:spPr>
          <a:xfrm>
            <a:off x="0" y="6742113"/>
            <a:ext cx="1836738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99CE2B-4F05-424D-9201-DFBC33DF2D7D}"/>
              </a:ext>
            </a:extLst>
          </p:cNvPr>
          <p:cNvSpPr/>
          <p:nvPr/>
        </p:nvSpPr>
        <p:spPr>
          <a:xfrm>
            <a:off x="1836738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71F652-2D02-4217-8892-62FA8136BB28}"/>
              </a:ext>
            </a:extLst>
          </p:cNvPr>
          <p:cNvSpPr/>
          <p:nvPr/>
        </p:nvSpPr>
        <p:spPr>
          <a:xfrm>
            <a:off x="3671888" y="6742113"/>
            <a:ext cx="1836737" cy="115887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B9B074-1137-4C22-A750-3FF93741B481}"/>
              </a:ext>
            </a:extLst>
          </p:cNvPr>
          <p:cNvSpPr/>
          <p:nvPr/>
        </p:nvSpPr>
        <p:spPr>
          <a:xfrm>
            <a:off x="5508625" y="6742113"/>
            <a:ext cx="1835150" cy="115887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1AEF31-9676-4F5F-AB61-3C1FF5F8BCEB}"/>
              </a:ext>
            </a:extLst>
          </p:cNvPr>
          <p:cNvSpPr/>
          <p:nvPr/>
        </p:nvSpPr>
        <p:spPr>
          <a:xfrm>
            <a:off x="7326313" y="6742113"/>
            <a:ext cx="1835150" cy="115887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AAF26F1-6005-8A51-F1AA-7B44913878D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2" y="6250595"/>
            <a:ext cx="1835150" cy="4915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1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4" r:id="rId12"/>
    <p:sldLayoutId id="2147483737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4314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F1416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2E243-46E9-5C67-E6E1-3F65F27C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74638"/>
            <a:ext cx="8515350" cy="540834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dirty="0"/>
              <a:t>Zaporizhzhia Shelter Cluster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4B5D1-A8EA-5211-599C-405DC3A6198D}"/>
              </a:ext>
            </a:extLst>
          </p:cNvPr>
          <p:cNvSpPr txBox="1">
            <a:spLocks/>
          </p:cNvSpPr>
          <p:nvPr/>
        </p:nvSpPr>
        <p:spPr bwMode="auto">
          <a:xfrm>
            <a:off x="3187622" y="815472"/>
            <a:ext cx="2597305" cy="26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dirty="0"/>
              <a:t>8</a:t>
            </a:r>
            <a:r>
              <a:rPr lang="en-GB" baseline="30000" dirty="0" err="1"/>
              <a:t>th</a:t>
            </a:r>
            <a:r>
              <a:rPr lang="en-GB" dirty="0"/>
              <a:t> July</a:t>
            </a:r>
          </a:p>
        </p:txBody>
      </p:sp>
      <p:pic>
        <p:nvPicPr>
          <p:cNvPr id="4" name="Picture 3" descr="Two men in blue shirts carrying a plywood board&#10;&#10;AI-generated content may be incorrect.">
            <a:extLst>
              <a:ext uri="{FF2B5EF4-FFF2-40B4-BE49-F238E27FC236}">
                <a16:creationId xmlns:a16="http://schemas.microsoft.com/office/drawing/2014/main" id="{723503CC-0084-611A-4264-8797DC89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2" y="1125071"/>
            <a:ext cx="8236915" cy="50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002AB3-6FC6-6951-B909-3DE827FE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9" y="141901"/>
            <a:ext cx="8782050" cy="681445"/>
          </a:xfrm>
        </p:spPr>
        <p:txBody>
          <a:bodyPr/>
          <a:lstStyle/>
          <a:p>
            <a:r>
              <a:rPr lang="en-GB" sz="2000">
                <a:latin typeface="Verdana"/>
                <a:ea typeface="Verdana"/>
              </a:rPr>
              <a:t>Winter Energy Data Collection/</a:t>
            </a:r>
            <a:br>
              <a:rPr lang="en-GB" sz="2000">
                <a:latin typeface="Verdana"/>
                <a:ea typeface="Verdana"/>
              </a:rPr>
            </a:br>
            <a:r>
              <a:rPr lang="en-GB" sz="2000" err="1">
                <a:latin typeface="Verdana"/>
                <a:ea typeface="Verdana"/>
              </a:rPr>
              <a:t>Збір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даних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щодо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підготовки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до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зими</a:t>
            </a:r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8EBD5-8889-8C1C-987C-B83D5D874DCD}"/>
              </a:ext>
            </a:extLst>
          </p:cNvPr>
          <p:cNvSpPr txBox="1"/>
          <p:nvPr/>
        </p:nvSpPr>
        <p:spPr>
          <a:xfrm>
            <a:off x="2012623" y="1715678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Instructions for filling in your winter plans and completed activities/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Інструкції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щодо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заповнення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планів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на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зиму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та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вже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здійснених</a:t>
            </a:r>
            <a:r>
              <a:rPr lang="en-US" sz="1400" i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sz="1400" i="1" err="1">
                <a:solidFill>
                  <a:srgbClr val="202020"/>
                </a:solidFill>
                <a:latin typeface="Calibri"/>
                <a:ea typeface="Calibri"/>
                <a:cs typeface="Arial"/>
              </a:rPr>
              <a:t>заходів</a:t>
            </a:r>
            <a:endParaRPr lang="en-US" sz="1400" i="1" err="1">
              <a:latin typeface="Calibri"/>
              <a:ea typeface="Calibri"/>
            </a:endParaRPr>
          </a:p>
        </p:txBody>
      </p:sp>
      <p:pic>
        <p:nvPicPr>
          <p:cNvPr id="6" name="Picture 5" descr="A dog sitting on a pile of logs&#10;&#10;AI-generated content may be incorrect.">
            <a:extLst>
              <a:ext uri="{FF2B5EF4-FFF2-40B4-BE49-F238E27FC236}">
                <a16:creationId xmlns:a16="http://schemas.microsoft.com/office/drawing/2014/main" id="{F25E20A2-BEC0-7CB9-76E5-DB5436D6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352" y="1018095"/>
            <a:ext cx="4396150" cy="5274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ABF30C-E92D-A793-78C2-01F8274A579E}"/>
              </a:ext>
            </a:extLst>
          </p:cNvPr>
          <p:cNvSpPr txBox="1"/>
          <p:nvPr/>
        </p:nvSpPr>
        <p:spPr>
          <a:xfrm>
            <a:off x="183824" y="3572759"/>
            <a:ext cx="429390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ea typeface="Calibri"/>
                <a:cs typeface="Calibri"/>
              </a:rPr>
              <a:t>Data on the region's needs will be shared after they are collected/</a:t>
            </a:r>
            <a:r>
              <a:rPr lang="en-US" sz="1600" i="1" err="1">
                <a:latin typeface="Calibri"/>
                <a:ea typeface="Calibri"/>
                <a:cs typeface="Calibri"/>
              </a:rPr>
              <a:t>Дані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про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потреби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області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будуть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передані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після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їх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збору</a:t>
            </a:r>
            <a:endParaRPr lang="en-US" sz="1600" i="1"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4CEEEE9-A00A-7A84-36A7-C3A375BD6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4" y="1346662"/>
            <a:ext cx="1826357" cy="18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72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5A548-EDFD-109B-41E4-FAED2B45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97"/>
            <a:ext cx="5727360" cy="3667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CF452B-1F21-9257-9E20-82D6A40170C2}"/>
              </a:ext>
            </a:extLst>
          </p:cNvPr>
          <p:cNvSpPr txBox="1"/>
          <p:nvPr/>
        </p:nvSpPr>
        <p:spPr>
          <a:xfrm>
            <a:off x="1420314" y="3945971"/>
            <a:ext cx="6869678" cy="23852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Кластер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 CCCM 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проходитиме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ru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перех</a:t>
            </a:r>
            <a:r>
              <a:rPr lang="uk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ідний період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наприкінці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 2025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року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, 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план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переходу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на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разі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b="1" err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розробляється</a:t>
            </a:r>
            <a:r>
              <a:rPr lang="en-US" sz="1350" b="1">
                <a:solidFill>
                  <a:srgbClr val="EC6B4D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350">
              <a:solidFill>
                <a:srgbClr val="1B657C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Метою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є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передати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якомога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більше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діяльностей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органам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державної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влади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та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місцевого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самоврядування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там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де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наявні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спроможність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та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готовність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.</a:t>
            </a:r>
            <a:endParaRPr lang="en-US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Відповідальність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за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ті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напрями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які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наразі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неможливо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повністю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локалізувати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буде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передано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Кластерам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Захисту та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Житла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при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цьому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Кластер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Захисту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очолить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координацію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МТП у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межах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кластерної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системи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.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Кластер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SNFI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здебільшого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охоплюватиме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40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NF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І та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майбутній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процес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підготовки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до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зими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.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Також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буде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залучено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акторів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відновлення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та розвитку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із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посиленням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зв’язків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із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місцевими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органами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влади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та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сприянням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сталим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350" err="1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рішенням</a:t>
            </a:r>
            <a:r>
              <a:rPr lang="en-US" sz="1350">
                <a:solidFill>
                  <a:srgbClr val="1B657C"/>
                </a:solidFill>
                <a:latin typeface="Calibri"/>
                <a:ea typeface="Calibri"/>
                <a:cs typeface="Calibri"/>
              </a:rPr>
              <a:t>. </a:t>
            </a:r>
            <a:endParaRPr lang="en-US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group of people with blue outline&#10;&#10;AI-generated content may be incorrect.">
            <a:extLst>
              <a:ext uri="{FF2B5EF4-FFF2-40B4-BE49-F238E27FC236}">
                <a16:creationId xmlns:a16="http://schemas.microsoft.com/office/drawing/2014/main" id="{469332C1-07B3-09DE-7420-4D7073BAD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59" y="3755571"/>
            <a:ext cx="629344" cy="6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67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CABE2-43FD-AAE8-C3A3-2EADFA32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109175"/>
            <a:ext cx="8691154" cy="346164"/>
          </a:xfrm>
        </p:spPr>
        <p:txBody>
          <a:bodyPr/>
          <a:lstStyle/>
          <a:p>
            <a:r>
              <a:rPr lang="en-GB" sz="1800">
                <a:latin typeface="Verdana"/>
                <a:ea typeface="Verdana"/>
              </a:rPr>
              <a:t>Emergency response/ </a:t>
            </a:r>
            <a:r>
              <a:rPr lang="en-GB" sz="1800" err="1">
                <a:latin typeface="Verdana"/>
                <a:ea typeface="Verdana"/>
              </a:rPr>
              <a:t>Реагування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на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надзвичайні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ситуації</a:t>
            </a:r>
            <a:endParaRPr lang="en-GB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EE1E1E-25E3-292F-889E-587AAE5DA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455"/>
            <a:ext cx="9144000" cy="55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19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F2BFE0-EEAF-64A2-1D17-7811C3E9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109175"/>
            <a:ext cx="8691154" cy="346164"/>
          </a:xfrm>
        </p:spPr>
        <p:txBody>
          <a:bodyPr/>
          <a:lstStyle/>
          <a:p>
            <a:r>
              <a:rPr lang="en-GB" sz="1800">
                <a:latin typeface="Verdana"/>
                <a:ea typeface="Verdana"/>
              </a:rPr>
              <a:t>Emergency response/ </a:t>
            </a:r>
            <a:r>
              <a:rPr lang="en-GB" sz="1800" err="1">
                <a:latin typeface="Verdana"/>
                <a:ea typeface="Verdana"/>
              </a:rPr>
              <a:t>Реагування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на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надзвичайні</a:t>
            </a:r>
            <a:r>
              <a:rPr lang="en-GB" sz="1800">
                <a:latin typeface="Verdana"/>
                <a:ea typeface="Verdana"/>
              </a:rPr>
              <a:t> </a:t>
            </a:r>
            <a:r>
              <a:rPr lang="en-GB" sz="1800" err="1">
                <a:latin typeface="Verdana"/>
                <a:ea typeface="Verdana"/>
              </a:rPr>
              <a:t>ситуації</a:t>
            </a:r>
            <a:endParaRPr lang="en-GB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A9E35-C264-FD13-1890-B8A7E23AD1FC}"/>
              </a:ext>
            </a:extLst>
          </p:cNvPr>
          <p:cNvSpPr txBox="1"/>
          <p:nvPr/>
        </p:nvSpPr>
        <p:spPr>
          <a:xfrm>
            <a:off x="124906" y="2747913"/>
            <a:ext cx="60402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ea typeface="Calibri"/>
                <a:cs typeface="Calibri"/>
              </a:rPr>
              <a:t>When provide Emergency ESK/NFI please, contact SNFI Cluster through WhatsApp groups/</a:t>
            </a:r>
            <a:r>
              <a:rPr lang="en-US" sz="1600" i="1" err="1">
                <a:latin typeface="Calibri"/>
                <a:ea typeface="Calibri"/>
                <a:cs typeface="Calibri"/>
              </a:rPr>
              <a:t>Якщо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ви</a:t>
            </a:r>
            <a:r>
              <a:rPr lang="en-US" sz="1600" i="1">
                <a:latin typeface="Calibri"/>
                <a:ea typeface="Calibri"/>
                <a:cs typeface="Calibri"/>
              </a:rPr>
              <a:t> </a:t>
            </a:r>
            <a:r>
              <a:rPr lang="en-US" sz="1600" i="1" err="1">
                <a:latin typeface="Calibri"/>
                <a:ea typeface="Calibri"/>
                <a:cs typeface="Calibri"/>
              </a:rPr>
              <a:t>надаєте</a:t>
            </a:r>
            <a:r>
              <a:rPr lang="en-US" sz="1600" i="1">
                <a:latin typeface="Calibri"/>
                <a:ea typeface="Calibri"/>
                <a:cs typeface="Calibri"/>
              </a:rPr>
              <a:t> ESK/NFI , </a:t>
            </a:r>
            <a:r>
              <a:rPr lang="en-US" sz="1600" i="1" err="1">
                <a:latin typeface="Calibri"/>
                <a:ea typeface="Calibri"/>
                <a:cs typeface="Calibri"/>
              </a:rPr>
              <a:t>будь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ласка</a:t>
            </a:r>
            <a:r>
              <a:rPr lang="en-US" sz="1600" i="1">
                <a:latin typeface="Calibri"/>
                <a:ea typeface="Calibri"/>
                <a:cs typeface="Calibri"/>
              </a:rPr>
              <a:t>, </a:t>
            </a:r>
            <a:r>
              <a:rPr lang="en-US" sz="1600" i="1" err="1">
                <a:latin typeface="Calibri"/>
                <a:ea typeface="Calibri"/>
                <a:cs typeface="Calibri"/>
              </a:rPr>
              <a:t>зв’яжіться</a:t>
            </a:r>
            <a:r>
              <a:rPr lang="en-US" sz="1600" i="1">
                <a:latin typeface="Calibri"/>
                <a:ea typeface="Calibri"/>
                <a:cs typeface="Calibri"/>
              </a:rPr>
              <a:t> з </a:t>
            </a:r>
            <a:r>
              <a:rPr lang="en-US" sz="1600" i="1" err="1">
                <a:latin typeface="Calibri"/>
                <a:ea typeface="Calibri"/>
                <a:cs typeface="Calibri"/>
              </a:rPr>
              <a:t>кластером</a:t>
            </a:r>
            <a:r>
              <a:rPr lang="en-US" sz="1600" i="1">
                <a:latin typeface="Calibri"/>
                <a:ea typeface="Calibri"/>
                <a:cs typeface="Calibri"/>
              </a:rPr>
              <a:t> SNFI </a:t>
            </a:r>
            <a:r>
              <a:rPr lang="en-US" sz="1600" i="1" err="1">
                <a:latin typeface="Calibri"/>
                <a:ea typeface="Calibri"/>
                <a:cs typeface="Calibri"/>
              </a:rPr>
              <a:t>через</a:t>
            </a:r>
            <a:r>
              <a:rPr lang="en-US" sz="1600" i="1">
                <a:latin typeface="Calibri"/>
                <a:ea typeface="Calibri"/>
                <a:cs typeface="Calibri"/>
              </a:rPr>
              <a:t> </a:t>
            </a:r>
            <a:r>
              <a:rPr lang="en-US" sz="1600" i="1" err="1">
                <a:latin typeface="Calibri"/>
                <a:ea typeface="Calibri"/>
                <a:cs typeface="Calibri"/>
              </a:rPr>
              <a:t>групи</a:t>
            </a:r>
            <a:r>
              <a:rPr lang="en-US" sz="1600" i="1">
                <a:latin typeface="Calibri"/>
                <a:ea typeface="Calibri"/>
                <a:cs typeface="Calibri"/>
              </a:rPr>
              <a:t> WhatsApp</a:t>
            </a:r>
            <a:endParaRPr lang="en-US" sz="1600" i="1">
              <a:ea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A7B9BC-7124-3487-1407-28A47F55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175" y="2561929"/>
            <a:ext cx="1357068" cy="1357068"/>
          </a:xfrm>
          <a:prstGeom prst="rect">
            <a:avLst/>
          </a:prstGeom>
        </p:spPr>
      </p:pic>
      <p:pic>
        <p:nvPicPr>
          <p:cNvPr id="12" name="Picture 1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AA281B59-0345-525B-AFC1-56CFE0AB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22" y="4432284"/>
            <a:ext cx="6315959" cy="2301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8E524B-FD8C-FC25-86B4-4AF3AAC4AEC4}"/>
              </a:ext>
            </a:extLst>
          </p:cNvPr>
          <p:cNvSpPr txBox="1"/>
          <p:nvPr/>
        </p:nvSpPr>
        <p:spPr>
          <a:xfrm>
            <a:off x="537327" y="3888556"/>
            <a:ext cx="80693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ea typeface="Calibri"/>
                <a:cs typeface="Calibri"/>
              </a:rPr>
              <a:t>Please, add data about beneficiaries received the assistance into RAIS+/</a:t>
            </a:r>
            <a:r>
              <a:rPr lang="en-US" i="1" err="1">
                <a:latin typeface="Calibri"/>
                <a:ea typeface="Calibri"/>
                <a:cs typeface="Calibri"/>
              </a:rPr>
              <a:t>Будь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ласка</a:t>
            </a:r>
            <a:r>
              <a:rPr lang="en-US" i="1">
                <a:latin typeface="Calibri"/>
                <a:ea typeface="Calibri"/>
                <a:cs typeface="Calibri"/>
              </a:rPr>
              <a:t>, </a:t>
            </a:r>
            <a:r>
              <a:rPr lang="en-US" i="1" err="1">
                <a:latin typeface="Calibri"/>
                <a:ea typeface="Calibri"/>
                <a:cs typeface="Calibri"/>
              </a:rPr>
              <a:t>додайте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дані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про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бенефіціарів</a:t>
            </a:r>
            <a:r>
              <a:rPr lang="en-US" i="1">
                <a:latin typeface="Calibri"/>
                <a:ea typeface="Calibri"/>
                <a:cs typeface="Calibri"/>
              </a:rPr>
              <a:t>, </a:t>
            </a:r>
            <a:r>
              <a:rPr lang="en-US" i="1" err="1">
                <a:latin typeface="Calibri"/>
                <a:ea typeface="Calibri"/>
                <a:cs typeface="Calibri"/>
              </a:rPr>
              <a:t>які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отримали</a:t>
            </a:r>
            <a:r>
              <a:rPr lang="en-US" i="1">
                <a:latin typeface="Calibri"/>
                <a:ea typeface="Calibri"/>
                <a:cs typeface="Calibri"/>
              </a:rPr>
              <a:t> </a:t>
            </a:r>
            <a:r>
              <a:rPr lang="en-US" i="1" err="1">
                <a:latin typeface="Calibri"/>
                <a:ea typeface="Calibri"/>
                <a:cs typeface="Calibri"/>
              </a:rPr>
              <a:t>допомогу</a:t>
            </a:r>
            <a:r>
              <a:rPr lang="en-US" i="1">
                <a:latin typeface="Calibri"/>
                <a:ea typeface="Calibri"/>
                <a:cs typeface="Calibri"/>
              </a:rPr>
              <a:t>, </a:t>
            </a:r>
            <a:r>
              <a:rPr lang="en-US" i="1" err="1">
                <a:latin typeface="Calibri"/>
                <a:ea typeface="Calibri"/>
                <a:cs typeface="Calibri"/>
              </a:rPr>
              <a:t>до</a:t>
            </a:r>
            <a:r>
              <a:rPr lang="en-US" i="1">
                <a:latin typeface="Calibri"/>
                <a:ea typeface="Calibri"/>
                <a:cs typeface="Calibri"/>
              </a:rPr>
              <a:t> RAIS+</a:t>
            </a:r>
            <a:endParaRPr lang="en-US" i="1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6B61863-E219-2D35-A5AB-97EE16AFC1FA}"/>
              </a:ext>
            </a:extLst>
          </p:cNvPr>
          <p:cNvSpPr/>
          <p:nvPr/>
        </p:nvSpPr>
        <p:spPr>
          <a:xfrm>
            <a:off x="6165129" y="3082564"/>
            <a:ext cx="1567206" cy="1649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4FA5C-3CF7-2188-E0E8-2DBABDB32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41" y="846176"/>
            <a:ext cx="5534797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11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FE6EC-3108-46CA-DEFB-FF79AFF83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03" y="252867"/>
            <a:ext cx="8229600" cy="354875"/>
          </a:xfrm>
        </p:spPr>
        <p:txBody>
          <a:bodyPr/>
          <a:lstStyle/>
          <a:p>
            <a:r>
              <a:rPr lang="en-US" sz="2400">
                <a:latin typeface="Verdana"/>
                <a:ea typeface="Verdana"/>
              </a:rPr>
              <a:t>Stock mapping/</a:t>
            </a:r>
            <a:r>
              <a:rPr lang="en-US" sz="2400" err="1">
                <a:latin typeface="Verdana"/>
                <a:ea typeface="Verdana"/>
              </a:rPr>
              <a:t>Мапування</a:t>
            </a:r>
            <a:r>
              <a:rPr lang="en-US" sz="2400">
                <a:latin typeface="Verdana"/>
                <a:ea typeface="Verdana"/>
              </a:rPr>
              <a:t> </a:t>
            </a:r>
            <a:r>
              <a:rPr lang="en-US" sz="2400" err="1">
                <a:latin typeface="Verdana"/>
                <a:ea typeface="Verdana"/>
              </a:rPr>
              <a:t>запасів</a:t>
            </a:r>
            <a:endParaRPr lang="en-US" sz="240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06324-2F96-2F4A-8411-CEE00D0A3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933"/>
            <a:ext cx="9144000" cy="51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5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FE6FF1-506A-475D-9221-6EA7EA2C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625D60-8E8C-56C0-1504-D073FE2BD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03" y="1003300"/>
            <a:ext cx="5113898" cy="512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FE6FF1-506A-475D-9221-6EA7EA2C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DB50CD-AF4A-EA94-673A-CA540BCE5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" y="926959"/>
            <a:ext cx="7886700" cy="937936"/>
          </a:xfrm>
        </p:spPr>
        <p:txBody>
          <a:bodyPr/>
          <a:lstStyle/>
          <a:p>
            <a:r>
              <a:rPr lang="en-US" sz="2800"/>
              <a:t>A clinic meeting that will be scheduled for Friday, July 16</a:t>
            </a:r>
            <a:r>
              <a:rPr lang="uk-UA" sz="2800"/>
              <a:t> </a:t>
            </a:r>
            <a:r>
              <a:rPr lang="en-US" sz="2800"/>
              <a:t>at 4.00 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E606-B727-EA46-8EC6-9645530D4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058150" cy="3951288"/>
          </a:xfrm>
        </p:spPr>
        <p:txBody>
          <a:bodyPr/>
          <a:lstStyle/>
          <a:p>
            <a:r>
              <a:rPr lang="en-US"/>
              <a:t>Present planned (but not yet implemented) system changes using the training environment, which has been updated today.</a:t>
            </a:r>
          </a:p>
          <a:p>
            <a:r>
              <a:rPr lang="en-US"/>
              <a:t>Collect early feedback and questions from users before any updates are applied to the live system.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4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FE6FF1-506A-475D-9221-6EA7EA2C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488"/>
            <a:ext cx="7886700" cy="630916"/>
          </a:xfrm>
        </p:spPr>
        <p:txBody>
          <a:bodyPr/>
          <a:lstStyle/>
          <a:p>
            <a:r>
              <a:rPr lang="uk-UA"/>
              <a:t>Оновлення </a:t>
            </a:r>
            <a:r>
              <a:rPr lang="en-US"/>
              <a:t>SIDAR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DB50CD-AF4A-EA94-673A-CA540BCE5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" y="926959"/>
            <a:ext cx="3887391" cy="468097"/>
          </a:xfrm>
        </p:spPr>
        <p:txBody>
          <a:bodyPr/>
          <a:lstStyle/>
          <a:p>
            <a:r>
              <a:rPr lang="en-US"/>
              <a:t>Ongoing Activities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F054928-A9F6-B240-9205-C32B54C9A36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4751960"/>
              </p:ext>
            </p:extLst>
          </p:nvPr>
        </p:nvGraphicFramePr>
        <p:xfrm>
          <a:off x="1283295" y="1478611"/>
          <a:ext cx="3887391" cy="4086225"/>
        </p:xfrm>
        <a:graphic>
          <a:graphicData uri="http://schemas.openxmlformats.org/drawingml/2006/table">
            <a:tbl>
              <a:tblPr/>
              <a:tblGrid>
                <a:gridCol w="1978065">
                  <a:extLst>
                    <a:ext uri="{9D8B030D-6E8A-4147-A177-3AD203B41FA5}">
                      <a16:colId xmlns:a16="http://schemas.microsoft.com/office/drawing/2014/main" val="3735964569"/>
                    </a:ext>
                  </a:extLst>
                </a:gridCol>
                <a:gridCol w="1909326">
                  <a:extLst>
                    <a:ext uri="{9D8B030D-6E8A-4147-A177-3AD203B41FA5}">
                      <a16:colId xmlns:a16="http://schemas.microsoft.com/office/drawing/2014/main" val="39098435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5771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1250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SOLIDAR SUISSE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0057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6247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ACTED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5413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AOS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34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CaritasUA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4142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7705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8981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HELP e.V.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4744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6344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SOLIDAR SUISSE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2214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STC</a:t>
                      </a:r>
                    </a:p>
                  </a:txBody>
                  <a:tcPr marL="114300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307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184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A28F4-D4C8-3A6B-9514-E1421A27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83" y="316852"/>
            <a:ext cx="8233955" cy="306489"/>
          </a:xfrm>
        </p:spPr>
        <p:txBody>
          <a:bodyPr/>
          <a:lstStyle/>
          <a:p>
            <a:r>
              <a:rPr lang="en-US" sz="3200">
                <a:latin typeface="Verdana"/>
                <a:ea typeface="Verdana"/>
              </a:rPr>
              <a:t>Useful links/Корисні посилання</a:t>
            </a:r>
            <a:endParaRPr lang="en-US" sz="3200"/>
          </a:p>
        </p:txBody>
      </p:sp>
      <p:pic>
        <p:nvPicPr>
          <p:cNvPr id="1030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A7473999-374B-157C-7F0A-704392CFC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8" y="956776"/>
            <a:ext cx="1728927" cy="17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3A4C4B-B2A2-097B-DD46-0F1C2F03B09F}"/>
              </a:ext>
            </a:extLst>
          </p:cNvPr>
          <p:cNvSpPr txBox="1"/>
          <p:nvPr/>
        </p:nvSpPr>
        <p:spPr>
          <a:xfrm>
            <a:off x="409481" y="2802614"/>
            <a:ext cx="166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Use the QR code to join our WhatsApp groups </a:t>
            </a:r>
            <a:endParaRPr lang="en-US" sz="1200"/>
          </a:p>
        </p:txBody>
      </p:sp>
      <p:pic>
        <p:nvPicPr>
          <p:cNvPr id="1032" name="Picture 8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62E5E4CD-3D56-BCF9-DE03-FAA7C3ED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6" y="3965670"/>
            <a:ext cx="1837678" cy="17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4741E-7C0C-FC63-856D-F0D688029176}"/>
              </a:ext>
            </a:extLst>
          </p:cNvPr>
          <p:cNvSpPr txBox="1"/>
          <p:nvPr/>
        </p:nvSpPr>
        <p:spPr>
          <a:xfrm>
            <a:off x="201290" y="5687728"/>
            <a:ext cx="2086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For more info</a:t>
            </a:r>
            <a:r>
              <a:rPr lang="en-US" sz="11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on East Hub dashboards </a:t>
            </a:r>
            <a:r>
              <a:rPr lang="en-US" sz="11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and products</a:t>
            </a:r>
            <a:endParaRPr lang="en-US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3808D-95EA-1558-FEA5-E6B0DC63E7EC}"/>
              </a:ext>
            </a:extLst>
          </p:cNvPr>
          <p:cNvSpPr txBox="1"/>
          <p:nvPr/>
        </p:nvSpPr>
        <p:spPr>
          <a:xfrm>
            <a:off x="7072983" y="2679504"/>
            <a:ext cx="1575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To fill in the </a:t>
            </a:r>
            <a:r>
              <a:rPr lang="en-US" sz="1100" i="1">
                <a:solidFill>
                  <a:srgbClr val="7F1416"/>
                </a:solidFill>
                <a:latin typeface="Verdana" panose="020B0604030504040204" pitchFamily="34" charset="0"/>
              </a:rPr>
              <a:t>table</a:t>
            </a:r>
            <a:r>
              <a:rPr lang="en-US" sz="11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 about organization`s stock mapping.</a:t>
            </a:r>
            <a:endParaRPr lang="en-US" sz="1100"/>
          </a:p>
        </p:txBody>
      </p:sp>
      <p:pic>
        <p:nvPicPr>
          <p:cNvPr id="1038" name="Picture 14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1C51762B-89A3-7740-6591-B6B231E3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59" y="3965670"/>
            <a:ext cx="1823253" cy="17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92F3F9-163D-815F-EC0B-8DD34F661546}"/>
              </a:ext>
            </a:extLst>
          </p:cNvPr>
          <p:cNvSpPr txBox="1"/>
          <p:nvPr/>
        </p:nvSpPr>
        <p:spPr>
          <a:xfrm>
            <a:off x="6993468" y="5864401"/>
            <a:ext cx="1728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u="none" strike="noStrike">
                <a:solidFill>
                  <a:srgbClr val="7F1416"/>
                </a:solidFill>
                <a:effectLst/>
                <a:latin typeface="Verdana" panose="020B0604030504040204" pitchFamily="34" charset="0"/>
              </a:rPr>
              <a:t>Referral System</a:t>
            </a:r>
            <a:endParaRPr lang="en-US" sz="1400"/>
          </a:p>
        </p:txBody>
      </p:sp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CB849D7-3356-4775-A4E5-9FA604C5E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18" y="957546"/>
            <a:ext cx="1735032" cy="1721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38DED9-99C6-E947-FC2F-DB18D6847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351" y="987492"/>
            <a:ext cx="4202029" cy="51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9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C405-6348-589C-B487-AD2024A1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565" y="2467993"/>
            <a:ext cx="3313591" cy="1376040"/>
          </a:xfrm>
        </p:spPr>
        <p:txBody>
          <a:bodyPr/>
          <a:lstStyle/>
          <a:p>
            <a:r>
              <a:rPr lang="en-US" sz="2000"/>
              <a:t>Make your presence known/</a:t>
            </a:r>
            <a:br>
              <a:rPr lang="en-US" sz="2000"/>
            </a:br>
            <a:r>
              <a:rPr lang="uk-UA" sz="2000"/>
              <a:t>Я тут був(була)</a:t>
            </a:r>
            <a:endParaRPr lang="en-US" sz="2000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F2B99FA-6A26-73CF-FDB5-4B935B151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4" y="1225118"/>
            <a:ext cx="4085948" cy="426128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606F8894-3567-E4F9-0DBE-41E37C01E391}"/>
              </a:ext>
            </a:extLst>
          </p:cNvPr>
          <p:cNvSpPr/>
          <p:nvPr/>
        </p:nvSpPr>
        <p:spPr>
          <a:xfrm>
            <a:off x="4425518" y="3033945"/>
            <a:ext cx="1065321" cy="395055"/>
          </a:xfrm>
          <a:prstGeom prst="lef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7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BD2-8124-DAEA-7D7F-F7EB9653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8612"/>
          </a:xfrm>
        </p:spPr>
        <p:txBody>
          <a:bodyPr/>
          <a:lstStyle/>
          <a:p>
            <a:r>
              <a:rPr lang="en-US"/>
              <a:t>Agenda/</a:t>
            </a:r>
            <a:r>
              <a:rPr lang="uk-UA"/>
              <a:t>Порядок денний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19272-FB40-4118-634A-AD8FBF47A9A3}"/>
              </a:ext>
            </a:extLst>
          </p:cNvPr>
          <p:cNvSpPr txBox="1"/>
          <p:nvPr/>
        </p:nvSpPr>
        <p:spPr>
          <a:xfrm>
            <a:off x="257694" y="1532256"/>
            <a:ext cx="4148051" cy="4228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of participants ​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Updates from Oblast Administration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Solid Fuel Updates and new Winter Table, Winterization Lessons Learned and other resources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Emergency response: ESK (Jan-July trends)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Stock mapping and Review of Access Updates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Updates on Repairs in Collective Centres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Updates from SIDAR and brief review of Cash for Repairs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AoB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B78D3E-D2F0-6F60-DB69-5C43079444BE}"/>
              </a:ext>
            </a:extLst>
          </p:cNvPr>
          <p:cNvSpPr txBox="1"/>
          <p:nvPr/>
        </p:nvSpPr>
        <p:spPr>
          <a:xfrm>
            <a:off x="4517967" y="1392573"/>
            <a:ext cx="4580312" cy="4821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Представлення учасників 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Оновлення від обласної адміністрації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Оновлення щодо твердого палива, нова форма для збору даних з підготовки до зимового періоду, напрацювання за підсумками зимового сезону та інші ресурси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Реагування на надзвичайні ситуації: ESK (тенденції січень – початок липня)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Мапування запасів та оновлення інформації про доступ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Оновлення щодо ремонтів у МТП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Оновлення SIDAR і короткий огляд програми грошової допомоги на ремонти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uk-U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Інші питання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9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2F89-CA35-ECFA-EA05-89CCE6D9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25" y="5207475"/>
            <a:ext cx="8229600" cy="718794"/>
          </a:xfrm>
        </p:spPr>
        <p:txBody>
          <a:bodyPr/>
          <a:lstStyle/>
          <a:p>
            <a:r>
              <a:rPr lang="en-US" sz="2400">
                <a:latin typeface="Verdana"/>
                <a:ea typeface="Verdana"/>
              </a:rPr>
              <a:t>2. </a:t>
            </a:r>
            <a:r>
              <a:rPr lang="ru-RU" sz="2400">
                <a:latin typeface="Verdana"/>
                <a:ea typeface="Verdana"/>
              </a:rPr>
              <a:t>Oblast administration updates/Оновлення від обласної адміністрації</a:t>
            </a:r>
            <a:r>
              <a:rPr lang="ru-RU" sz="3200">
                <a:latin typeface="Verdana"/>
                <a:ea typeface="Verdana"/>
              </a:rPr>
              <a:t> </a:t>
            </a:r>
            <a:br>
              <a:rPr lang="en-GB" sz="3600"/>
            </a:b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4F3441-65E5-31F8-B641-73AC41E9E319}"/>
              </a:ext>
            </a:extLst>
          </p:cNvPr>
          <p:cNvSpPr txBox="1">
            <a:spLocks/>
          </p:cNvSpPr>
          <p:nvPr/>
        </p:nvSpPr>
        <p:spPr bwMode="auto">
          <a:xfrm>
            <a:off x="551075" y="330414"/>
            <a:ext cx="8229600" cy="83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31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GB" sz="2400">
                <a:latin typeface="Verdana"/>
                <a:ea typeface="Verdana"/>
              </a:rPr>
              <a:t>1. Updates from National Cluster Coordinator/</a:t>
            </a:r>
            <a:r>
              <a:rPr lang="en-GB" sz="2400" err="1">
                <a:latin typeface="Verdana"/>
                <a:ea typeface="Verdana"/>
              </a:rPr>
              <a:t>Оновлення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від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Координатора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національного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кластера</a:t>
            </a:r>
            <a:r>
              <a:rPr lang="en-GB" sz="2400">
                <a:latin typeface="Verdana"/>
                <a:ea typeface="Verdana"/>
              </a:rPr>
              <a:t> з </a:t>
            </a:r>
            <a:r>
              <a:rPr lang="en-GB" sz="2400" err="1">
                <a:latin typeface="Verdana"/>
                <a:ea typeface="Verdana"/>
              </a:rPr>
              <a:t>питань</a:t>
            </a:r>
            <a:r>
              <a:rPr lang="en-GB" sz="2400">
                <a:latin typeface="Verdana"/>
                <a:ea typeface="Verdana"/>
              </a:rPr>
              <a:t> </a:t>
            </a:r>
            <a:r>
              <a:rPr lang="en-GB" sz="2400" err="1">
                <a:latin typeface="Verdana"/>
                <a:ea typeface="Verdana"/>
              </a:rPr>
              <a:t>житла</a:t>
            </a:r>
            <a:endParaRPr lang="en-GB" sz="24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99277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84587-FF4C-278F-38BC-3F925622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92" y="206172"/>
            <a:ext cx="8001001" cy="499585"/>
          </a:xfrm>
        </p:spPr>
        <p:txBody>
          <a:bodyPr/>
          <a:lstStyle/>
          <a:p>
            <a:r>
              <a:rPr lang="en-GB" sz="2400">
                <a:latin typeface="Verdana"/>
                <a:ea typeface="Verdana"/>
              </a:rPr>
              <a:t>The result of Winterization 24-25/</a:t>
            </a:r>
            <a:br>
              <a:rPr lang="en-GB" sz="2400">
                <a:latin typeface="Verdana"/>
                <a:ea typeface="Verdana"/>
              </a:rPr>
            </a:br>
            <a:r>
              <a:rPr lang="en-GB" sz="2400" err="1">
                <a:latin typeface="Verdana"/>
                <a:ea typeface="Verdana"/>
              </a:rPr>
              <a:t>Результат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підготовки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до</a:t>
            </a:r>
            <a:r>
              <a:rPr lang="en-GB" sz="2400">
                <a:latin typeface="Verdana"/>
                <a:ea typeface="Verdana"/>
              </a:rPr>
              <a:t> </a:t>
            </a:r>
            <a:r>
              <a:rPr lang="en-GB" sz="2400" err="1">
                <a:latin typeface="Verdana"/>
                <a:ea typeface="Verdana"/>
              </a:rPr>
              <a:t>зими</a:t>
            </a:r>
            <a:r>
              <a:rPr lang="en-GB" sz="2400">
                <a:latin typeface="Verdana"/>
                <a:ea typeface="Verdana"/>
              </a:rPr>
              <a:t> 24-25</a:t>
            </a:r>
            <a:endParaRPr lang="en-GB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30EB7-F288-E968-BA0A-AC2F8FC78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00" y="883882"/>
            <a:ext cx="3642653" cy="5153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D3A3BE-925A-23BF-EBE4-143CE514B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575" y="895131"/>
            <a:ext cx="4439255" cy="51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00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A843-E275-4706-F313-A91C8661F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388856"/>
          </a:xfrm>
        </p:spPr>
        <p:txBody>
          <a:bodyPr/>
          <a:lstStyle/>
          <a:p>
            <a:r>
              <a:rPr lang="en-US" sz="2400">
                <a:latin typeface="Verdana"/>
                <a:ea typeface="Verdana"/>
              </a:rPr>
              <a:t>PDM results/</a:t>
            </a:r>
            <a:r>
              <a:rPr lang="en-US" sz="2400" err="1">
                <a:latin typeface="Verdana"/>
                <a:ea typeface="Verdana"/>
              </a:rPr>
              <a:t>Результати</a:t>
            </a:r>
            <a:r>
              <a:rPr lang="en-US" sz="2400">
                <a:latin typeface="Verdana"/>
                <a:ea typeface="Verdana"/>
              </a:rPr>
              <a:t> ПДМ</a:t>
            </a: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25BCE-F070-80E1-A7C8-A5E571160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236"/>
            <a:ext cx="9144000" cy="52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32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4CAAE3F-62FC-2A4E-531E-83A7D3CD1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370"/>
            <a:ext cx="8229600" cy="302230"/>
          </a:xfrm>
        </p:spPr>
        <p:txBody>
          <a:bodyPr/>
          <a:lstStyle/>
          <a:p>
            <a:r>
              <a:rPr lang="en-US" sz="2000">
                <a:latin typeface="Verdana"/>
                <a:ea typeface="Verdana"/>
              </a:rPr>
              <a:t>PDM results/</a:t>
            </a:r>
            <a:r>
              <a:rPr lang="en-US" sz="2000" err="1">
                <a:latin typeface="Verdana"/>
                <a:ea typeface="Verdana"/>
              </a:rPr>
              <a:t>Результати</a:t>
            </a:r>
            <a:r>
              <a:rPr lang="en-US" sz="2000">
                <a:latin typeface="Verdana"/>
                <a:ea typeface="Verdana"/>
              </a:rPr>
              <a:t> ПДМ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8D238-190F-698E-E1AC-369C07D89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1"/>
            <a:ext cx="9144000" cy="554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4CAAE3F-62FC-2A4E-531E-83A7D3CD1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370"/>
            <a:ext cx="8229600" cy="302230"/>
          </a:xfrm>
        </p:spPr>
        <p:txBody>
          <a:bodyPr/>
          <a:lstStyle/>
          <a:p>
            <a:r>
              <a:rPr lang="en-US" sz="2000">
                <a:latin typeface="Verdana"/>
                <a:ea typeface="Verdana"/>
              </a:rPr>
              <a:t>PDM results/</a:t>
            </a:r>
            <a:r>
              <a:rPr lang="en-US" sz="2000" err="1">
                <a:latin typeface="Verdana"/>
                <a:ea typeface="Verdana"/>
              </a:rPr>
              <a:t>Результати</a:t>
            </a:r>
            <a:r>
              <a:rPr lang="en-US" sz="2000">
                <a:latin typeface="Verdana"/>
                <a:ea typeface="Verdana"/>
              </a:rPr>
              <a:t> ПДМ</a:t>
            </a:r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2BB9E-48CF-8157-CB78-5CB282A14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298"/>
            <a:ext cx="9144000" cy="55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3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16C3-18DB-A434-2B55-FCCC6959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9" y="141901"/>
            <a:ext cx="8782050" cy="681445"/>
          </a:xfrm>
        </p:spPr>
        <p:txBody>
          <a:bodyPr/>
          <a:lstStyle/>
          <a:p>
            <a:r>
              <a:rPr lang="en-GB" sz="2000">
                <a:latin typeface="Verdana"/>
                <a:ea typeface="Verdana"/>
              </a:rPr>
              <a:t>Winter Energy Data Collection/</a:t>
            </a:r>
            <a:br>
              <a:rPr lang="en-GB" sz="2000">
                <a:latin typeface="Verdana"/>
                <a:ea typeface="Verdana"/>
              </a:rPr>
            </a:br>
            <a:r>
              <a:rPr lang="en-GB" sz="2000" err="1">
                <a:latin typeface="Verdana"/>
                <a:ea typeface="Verdana"/>
              </a:rPr>
              <a:t>Збір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даних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щодо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підготовки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до</a:t>
            </a:r>
            <a:r>
              <a:rPr lang="en-GB" sz="2000">
                <a:latin typeface="Verdana"/>
                <a:ea typeface="Verdana"/>
              </a:rPr>
              <a:t> </a:t>
            </a:r>
            <a:r>
              <a:rPr lang="en-GB" sz="2000" err="1">
                <a:latin typeface="Verdana"/>
                <a:ea typeface="Verdana"/>
              </a:rPr>
              <a:t>зими</a:t>
            </a: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E1A2B-DF69-8684-829A-A17CFD041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1053705"/>
            <a:ext cx="3963988" cy="639762"/>
          </a:xfrm>
        </p:spPr>
        <p:txBody>
          <a:bodyPr/>
          <a:lstStyle/>
          <a:p>
            <a:pPr algn="ctr"/>
            <a:r>
              <a:rPr lang="en-GB"/>
              <a:t>Attempt to Merge Approach Across Hubs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60A2F-F390-5EB9-F3FE-F0CF1A6DE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337" y="1883319"/>
            <a:ext cx="4040188" cy="3951288"/>
          </a:xfrm>
        </p:spPr>
        <p:txBody>
          <a:bodyPr/>
          <a:lstStyle/>
          <a:p>
            <a:r>
              <a:rPr lang="en-GB" sz="1400"/>
              <a:t>Same fields as last year: 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Location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Cash vs. In-kind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Cash Amount, In-kind quantity, type of solid fuel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Date Planned</a:t>
            </a:r>
            <a:endParaRPr lang="en-GB" sz="1400">
              <a:ea typeface="Calibri"/>
              <a:cs typeface="Calibri"/>
            </a:endParaRPr>
          </a:p>
          <a:p>
            <a:r>
              <a:rPr lang="en-GB" sz="1400"/>
              <a:t>Improvements: 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1 sheet for planned and completed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Calculating gap separate for cash vs. in-kind</a:t>
            </a:r>
            <a:endParaRPr lang="en-GB" sz="1400">
              <a:ea typeface="Calibri"/>
              <a:cs typeface="Calibri"/>
            </a:endParaRPr>
          </a:p>
          <a:p>
            <a:r>
              <a:rPr lang="en-GB" sz="1400"/>
              <a:t>+ (optional) fields requested by other hubs: 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Implementing Partner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(RAIS+ Access)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(Tender status)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(Type of Road Status)</a:t>
            </a:r>
            <a:endParaRPr lang="en-GB" sz="1400">
              <a:ea typeface="Calibri"/>
              <a:cs typeface="Calibri"/>
            </a:endParaRPr>
          </a:p>
          <a:p>
            <a:pPr lvl="1"/>
            <a:r>
              <a:rPr lang="en-GB" sz="1400"/>
              <a:t>Coverage in Terms of %</a:t>
            </a:r>
            <a:endParaRPr lang="en-GB" sz="1400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C9538E1-825F-D697-D65F-5047246B4A1D}"/>
              </a:ext>
            </a:extLst>
          </p:cNvPr>
          <p:cNvSpPr txBox="1">
            <a:spLocks/>
          </p:cNvSpPr>
          <p:nvPr/>
        </p:nvSpPr>
        <p:spPr bwMode="auto">
          <a:xfrm>
            <a:off x="4575908" y="1053705"/>
            <a:ext cx="39639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err="1"/>
              <a:t>Спроба</a:t>
            </a:r>
            <a:r>
              <a:rPr lang="en-GB"/>
              <a:t> </a:t>
            </a:r>
            <a:r>
              <a:rPr lang="en-GB" err="1"/>
              <a:t>гармонізації</a:t>
            </a:r>
            <a:r>
              <a:rPr lang="en-GB"/>
              <a:t> </a:t>
            </a:r>
            <a:r>
              <a:rPr lang="en-GB" err="1"/>
              <a:t>інструменту</a:t>
            </a:r>
            <a:r>
              <a:rPr lang="en-GB"/>
              <a:t> </a:t>
            </a:r>
            <a:r>
              <a:rPr lang="en-GB" err="1"/>
              <a:t>між</a:t>
            </a:r>
            <a:r>
              <a:rPr lang="en-GB"/>
              <a:t> </a:t>
            </a:r>
            <a:r>
              <a:rPr lang="en-GB" err="1"/>
              <a:t>хабами</a:t>
            </a:r>
            <a:endParaRPr lang="en-GB" err="1">
              <a:ea typeface="Calibri"/>
              <a:cs typeface="Calibri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7BA056E-1384-F659-BAEF-3B03189EE655}"/>
              </a:ext>
            </a:extLst>
          </p:cNvPr>
          <p:cNvSpPr txBox="1">
            <a:spLocks/>
          </p:cNvSpPr>
          <p:nvPr/>
        </p:nvSpPr>
        <p:spPr bwMode="auto">
          <a:xfrm>
            <a:off x="4307785" y="1925857"/>
            <a:ext cx="5165603" cy="390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1416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400"/>
              <a:t>Категорії інформації, що й минулого року: 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>
                <a:ea typeface="Calibri"/>
                <a:cs typeface="Calibri"/>
              </a:rPr>
              <a:t>Локація</a:t>
            </a:r>
          </a:p>
          <a:p>
            <a:pPr lvl="1"/>
            <a:r>
              <a:rPr lang="uk-UA" sz="1400">
                <a:ea typeface="Calibri"/>
                <a:cs typeface="Calibri"/>
              </a:rPr>
              <a:t>Допомога в грошовій або натуральній формі</a:t>
            </a:r>
          </a:p>
          <a:p>
            <a:pPr lvl="1"/>
            <a:r>
              <a:rPr lang="uk-UA" sz="1400"/>
              <a:t>Сума грошової допомоги, обсяг допомоги в натуральному вигляді, тип твердого палива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/>
              <a:t>Запланована дата</a:t>
            </a:r>
            <a:endParaRPr lang="uk-UA" sz="1400">
              <a:ea typeface="Calibri"/>
              <a:cs typeface="Calibri"/>
            </a:endParaRPr>
          </a:p>
          <a:p>
            <a:r>
              <a:rPr lang="uk-UA" sz="1400"/>
              <a:t>Покращення: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>
                <a:ea typeface="+mn-lt"/>
                <a:cs typeface="+mn-lt"/>
              </a:rPr>
              <a:t>Окремий аркуш для запланованого та виконаного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/>
              <a:t> Обчислення прогалин окремо для допомоги в грошовій та натуральній формах</a:t>
            </a:r>
            <a:endParaRPr lang="uk-UA" sz="1400">
              <a:ea typeface="Calibri"/>
              <a:cs typeface="Calibri"/>
            </a:endParaRPr>
          </a:p>
          <a:p>
            <a:r>
              <a:rPr lang="uk-UA" sz="1400"/>
              <a:t>+ </a:t>
            </a:r>
            <a:r>
              <a:rPr lang="uk-UA" sz="1400">
                <a:ea typeface="+mn-lt"/>
                <a:cs typeface="+mn-lt"/>
              </a:rPr>
              <a:t>додаткові категорії інформації на запит інших хабів:</a:t>
            </a:r>
            <a:r>
              <a:rPr lang="uk-UA" sz="1400"/>
              <a:t> 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>
                <a:ea typeface="Calibri"/>
                <a:cs typeface="Calibri"/>
              </a:rPr>
              <a:t>Виконавчий партнер</a:t>
            </a:r>
          </a:p>
          <a:p>
            <a:pPr lvl="1"/>
            <a:r>
              <a:rPr lang="uk-UA" sz="1400"/>
              <a:t>Доступ до RAIS+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/>
              <a:t>Статус тендеру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/>
              <a:t>Тип дорожнього покриття</a:t>
            </a:r>
            <a:endParaRPr lang="uk-UA" sz="1400">
              <a:ea typeface="Calibri"/>
              <a:cs typeface="Calibri"/>
            </a:endParaRPr>
          </a:p>
          <a:p>
            <a:pPr lvl="1"/>
            <a:r>
              <a:rPr lang="uk-UA" sz="1400"/>
              <a:t>Рівень покриття у відсотках %</a:t>
            </a:r>
            <a:endParaRPr lang="uk-UA" sz="1400">
              <a:ea typeface="Calibri"/>
              <a:cs typeface="Calibri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/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767373"/>
      </p:ext>
    </p:extLst>
  </p:cSld>
  <p:clrMapOvr>
    <a:masterClrMapping/>
  </p:clrMapOvr>
</p:sld>
</file>

<file path=ppt/theme/theme1.xml><?xml version="1.0" encoding="utf-8"?>
<a:theme xmlns:a="http://schemas.openxmlformats.org/drawingml/2006/main" name="Shelter Cluster Powerpoint Template V 1 0 - MYN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4754fb44-5402-4ac7-8c13-101c83d570b3" xsi:nil="true"/>
    <TaxCatchAll xmlns="792813d3-0c35-4822-bb5f-acd9072808d5" xsi:nil="true"/>
    <lcf76f155ced4ddcb4097134ff3c332f xmlns="4754fb44-5402-4ac7-8c13-101c83d570b3">
      <Terms xmlns="http://schemas.microsoft.com/office/infopath/2007/PartnerControls"/>
    </lcf76f155ced4ddcb4097134ff3c332f>
    <SharedWithUsers xmlns="792813d3-0c35-4822-bb5f-acd9072808d5">
      <UserInfo>
        <DisplayName>Maksym Davidich</DisplayName>
        <AccountId>95</AccountId>
        <AccountType/>
      </UserInfo>
      <UserInfo>
        <DisplayName>Valeria Panina</DisplayName>
        <AccountId>180</AccountId>
        <AccountType/>
      </UserInfo>
      <UserInfo>
        <DisplayName>Behrooz Taleb</DisplayName>
        <AccountId>23</AccountId>
        <AccountType/>
      </UserInfo>
    </SharedWithUsers>
    <Date xmlns="4754fb44-5402-4ac7-8c13-101c83d570b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C16D68AE530649AD04F160AE81F5D8" ma:contentTypeVersion="17" ma:contentTypeDescription="Create a new document." ma:contentTypeScope="" ma:versionID="2846e970410b299da6f2aa6aaa1304aa">
  <xsd:schema xmlns:xsd="http://www.w3.org/2001/XMLSchema" xmlns:xs="http://www.w3.org/2001/XMLSchema" xmlns:p="http://schemas.microsoft.com/office/2006/metadata/properties" xmlns:ns2="4754fb44-5402-4ac7-8c13-101c83d570b3" xmlns:ns3="792813d3-0c35-4822-bb5f-acd9072808d5" targetNamespace="http://schemas.microsoft.com/office/2006/metadata/properties" ma:root="true" ma:fieldsID="7a1c435c9f361aca5113edcbdc77df5e" ns2:_="" ns3:_="">
    <xsd:import namespace="4754fb44-5402-4ac7-8c13-101c83d570b3"/>
    <xsd:import namespace="792813d3-0c35-4822-bb5f-acd9072808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Comment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4fb44-5402-4ac7-8c13-101c83d57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omment" ma:index="10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5f3f4cc-79b9-4d17-b8fa-dd7577b1fb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4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813d3-0c35-4822-bb5f-acd9072808d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6cb63e9-f0be-42a3-86d0-fd42cf37ee3f}" ma:internalName="TaxCatchAll" ma:showField="CatchAllData" ma:web="792813d3-0c35-4822-bb5f-acd9072808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1C99ED-8097-42AE-8D17-FD5956B65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CFE8A3-D1BA-4E1B-913B-A4EFEFC7CF88}">
  <ds:schemaRefs>
    <ds:schemaRef ds:uri="4754fb44-5402-4ac7-8c13-101c83d570b3"/>
    <ds:schemaRef ds:uri="792813d3-0c35-4822-bb5f-acd9072808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FDB7974-C3A1-4477-BD36-6CFA916022D1}">
  <ds:schemaRefs>
    <ds:schemaRef ds:uri="4754fb44-5402-4ac7-8c13-101c83d570b3"/>
    <ds:schemaRef ds:uri="792813d3-0c35-4822-bb5f-acd9072808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727</Words>
  <Application>Microsoft Office PowerPoint</Application>
  <PresentationFormat>On-screen Show (4:3)</PresentationFormat>
  <Paragraphs>111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Segoe UI</vt:lpstr>
      <vt:lpstr>Verdana</vt:lpstr>
      <vt:lpstr>Wingdings</vt:lpstr>
      <vt:lpstr>Shelter Cluster Powerpoint Template V 1 0 - MYN</vt:lpstr>
      <vt:lpstr>Custom Design</vt:lpstr>
      <vt:lpstr>Zaporizhzhia Shelter Cluster Meeting</vt:lpstr>
      <vt:lpstr>Make your presence known/ Я тут був(була)</vt:lpstr>
      <vt:lpstr>Agenda/Порядок денний</vt:lpstr>
      <vt:lpstr>2. Oblast administration updates/Оновлення від обласної адміністрації  </vt:lpstr>
      <vt:lpstr>The result of Winterization 24-25/ Результат підготовки до зими 24-25</vt:lpstr>
      <vt:lpstr>PDM results/Результати ПДМ</vt:lpstr>
      <vt:lpstr>PDM results/Результати ПДМ</vt:lpstr>
      <vt:lpstr>PDM results/Результати ПДМ</vt:lpstr>
      <vt:lpstr>Winter Energy Data Collection/ Збір даних щодо підготовки до зими</vt:lpstr>
      <vt:lpstr>Winter Energy Data Collection/ Збір даних щодо підготовки до зими</vt:lpstr>
      <vt:lpstr>PowerPoint Presentation</vt:lpstr>
      <vt:lpstr>Emergency response/ Реагування на надзвичайні ситуації</vt:lpstr>
      <vt:lpstr>Emergency response/ Реагування на надзвичайні ситуації</vt:lpstr>
      <vt:lpstr>Stock mapping/Мапування запасів</vt:lpstr>
      <vt:lpstr>Оновлення SIDAR </vt:lpstr>
      <vt:lpstr>Оновлення SIDAR </vt:lpstr>
      <vt:lpstr>Оновлення SIDAR </vt:lpstr>
      <vt:lpstr>Useful links/Корисні посилання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Wynveen</dc:creator>
  <cp:lastModifiedBy>Valeria Panina</cp:lastModifiedBy>
  <cp:revision>1</cp:revision>
  <dcterms:modified xsi:type="dcterms:W3CDTF">2025-07-11T15:38:21Z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0x01010023C16D68AE530649AD04F160AE81F5D8</vt:lpwstr>
  </property>
  <property fmtid="{D5CDD505-2E9C-101B-9397-08002B2CF9AE}" pid="3" name="MediaServiceImageTags">
    <vt:lpwstr/>
  </property>
</Properties>
</file>