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2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277" r:id="rId21"/>
    <p:sldId id="26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757FC-0D65-435A-B1EB-7B9C0C09DCC2}" v="48" dt="2024-04-01T12:01:33.565"/>
    <p1510:client id="{63593610-7B1E-DC13-2CFE-51B162B64F35}" v="27" dt="2024-04-01T12:36:04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Mawhinney" userId="f191d642-ce91-494b-bb97-261611a11bdc" providerId="ADAL" clId="{38E57EAB-8501-4050-BBF4-A1080814AB50}"/>
    <pc:docChg chg="undo custSel addSld delSld modSld">
      <pc:chgData name="Matthew Mawhinney" userId="f191d642-ce91-494b-bb97-261611a11bdc" providerId="ADAL" clId="{38E57EAB-8501-4050-BBF4-A1080814AB50}" dt="2024-03-25T16:59:03.188" v="2062" actId="47"/>
      <pc:docMkLst>
        <pc:docMk/>
      </pc:docMkLst>
      <pc:sldChg chg="addSp modSp del mod">
        <pc:chgData name="Matthew Mawhinney" userId="f191d642-ce91-494b-bb97-261611a11bdc" providerId="ADAL" clId="{38E57EAB-8501-4050-BBF4-A1080814AB50}" dt="2024-03-25T16:59:03.188" v="2062" actId="47"/>
        <pc:sldMkLst>
          <pc:docMk/>
          <pc:sldMk cId="1834972220" sldId="257"/>
        </pc:sldMkLst>
        <pc:spChg chg="mod">
          <ac:chgData name="Matthew Mawhinney" userId="f191d642-ce91-494b-bb97-261611a11bdc" providerId="ADAL" clId="{38E57EAB-8501-4050-BBF4-A1080814AB50}" dt="2024-03-25T16:10:57.725" v="10" actId="1076"/>
          <ac:spMkLst>
            <pc:docMk/>
            <pc:sldMk cId="1834972220" sldId="257"/>
            <ac:spMk id="2" creationId="{D38C5035-E4D2-DCA5-D154-08FC3E7E57E3}"/>
          </ac:spMkLst>
        </pc:spChg>
        <pc:spChg chg="mod">
          <ac:chgData name="Matthew Mawhinney" userId="f191d642-ce91-494b-bb97-261611a11bdc" providerId="ADAL" clId="{38E57EAB-8501-4050-BBF4-A1080814AB50}" dt="2024-03-25T16:13:11.114" v="223" actId="20577"/>
          <ac:spMkLst>
            <pc:docMk/>
            <pc:sldMk cId="1834972220" sldId="257"/>
            <ac:spMk id="3" creationId="{9C38991E-28ED-F5A1-4665-FC993C8B1A76}"/>
          </ac:spMkLst>
        </pc:spChg>
        <pc:spChg chg="mod">
          <ac:chgData name="Matthew Mawhinney" userId="f191d642-ce91-494b-bb97-261611a11bdc" providerId="ADAL" clId="{38E57EAB-8501-4050-BBF4-A1080814AB50}" dt="2024-03-25T16:10:46.383" v="8" actId="1076"/>
          <ac:spMkLst>
            <pc:docMk/>
            <pc:sldMk cId="1834972220" sldId="257"/>
            <ac:spMk id="4" creationId="{BAF04317-23AA-2ECD-2728-88BFA1BEC3DB}"/>
          </ac:spMkLst>
        </pc:spChg>
        <pc:spChg chg="add mod">
          <ac:chgData name="Matthew Mawhinney" userId="f191d642-ce91-494b-bb97-261611a11bdc" providerId="ADAL" clId="{38E57EAB-8501-4050-BBF4-A1080814AB50}" dt="2024-03-25T16:12:08.290" v="165" actId="1076"/>
          <ac:spMkLst>
            <pc:docMk/>
            <pc:sldMk cId="1834972220" sldId="257"/>
            <ac:spMk id="6" creationId="{7C7964E0-EA88-1731-2501-966AABAFD699}"/>
          </ac:spMkLst>
        </pc:spChg>
      </pc:sldChg>
      <pc:sldChg chg="addSp modSp add mod">
        <pc:chgData name="Matthew Mawhinney" userId="f191d642-ce91-494b-bb97-261611a11bdc" providerId="ADAL" clId="{38E57EAB-8501-4050-BBF4-A1080814AB50}" dt="2024-03-25T16:14:38.669" v="228" actId="1582"/>
        <pc:sldMkLst>
          <pc:docMk/>
          <pc:sldMk cId="1734298396" sldId="258"/>
        </pc:sldMkLst>
        <pc:spChg chg="add mod">
          <ac:chgData name="Matthew Mawhinney" userId="f191d642-ce91-494b-bb97-261611a11bdc" providerId="ADAL" clId="{38E57EAB-8501-4050-BBF4-A1080814AB50}" dt="2024-03-25T16:14:38.669" v="228" actId="1582"/>
          <ac:spMkLst>
            <pc:docMk/>
            <pc:sldMk cId="1734298396" sldId="258"/>
            <ac:spMk id="7" creationId="{ABF808D5-619D-1CC0-A6F5-ADD13D13FB39}"/>
          </ac:spMkLst>
        </pc:spChg>
      </pc:sldChg>
      <pc:sldChg chg="addSp delSp modSp add mod">
        <pc:chgData name="Matthew Mawhinney" userId="f191d642-ce91-494b-bb97-261611a11bdc" providerId="ADAL" clId="{38E57EAB-8501-4050-BBF4-A1080814AB50}" dt="2024-03-25T16:20:54.732" v="706" actId="113"/>
        <pc:sldMkLst>
          <pc:docMk/>
          <pc:sldMk cId="2180948503" sldId="259"/>
        </pc:sldMkLst>
        <pc:spChg chg="mod">
          <ac:chgData name="Matthew Mawhinney" userId="f191d642-ce91-494b-bb97-261611a11bdc" providerId="ADAL" clId="{38E57EAB-8501-4050-BBF4-A1080814AB50}" dt="2024-03-25T16:17:24.010" v="428" actId="115"/>
          <ac:spMkLst>
            <pc:docMk/>
            <pc:sldMk cId="2180948503" sldId="259"/>
            <ac:spMk id="2" creationId="{D38C5035-E4D2-DCA5-D154-08FC3E7E57E3}"/>
          </ac:spMkLst>
        </pc:spChg>
        <pc:spChg chg="mod">
          <ac:chgData name="Matthew Mawhinney" userId="f191d642-ce91-494b-bb97-261611a11bdc" providerId="ADAL" clId="{38E57EAB-8501-4050-BBF4-A1080814AB50}" dt="2024-03-25T16:19:13.946" v="512" actId="20577"/>
          <ac:spMkLst>
            <pc:docMk/>
            <pc:sldMk cId="2180948503" sldId="259"/>
            <ac:spMk id="3" creationId="{9C38991E-28ED-F5A1-4665-FC993C8B1A76}"/>
          </ac:spMkLst>
        </pc:spChg>
        <pc:spChg chg="mod">
          <ac:chgData name="Matthew Mawhinney" userId="f191d642-ce91-494b-bb97-261611a11bdc" providerId="ADAL" clId="{38E57EAB-8501-4050-BBF4-A1080814AB50}" dt="2024-03-25T16:20:54.732" v="706" actId="113"/>
          <ac:spMkLst>
            <pc:docMk/>
            <pc:sldMk cId="2180948503" sldId="259"/>
            <ac:spMk id="4" creationId="{BAF04317-23AA-2ECD-2728-88BFA1BEC3DB}"/>
          </ac:spMkLst>
        </pc:spChg>
        <pc:spChg chg="mod">
          <ac:chgData name="Matthew Mawhinney" userId="f191d642-ce91-494b-bb97-261611a11bdc" providerId="ADAL" clId="{38E57EAB-8501-4050-BBF4-A1080814AB50}" dt="2024-03-25T16:16:52.391" v="373" actId="115"/>
          <ac:spMkLst>
            <pc:docMk/>
            <pc:sldMk cId="2180948503" sldId="259"/>
            <ac:spMk id="6" creationId="{7C7964E0-EA88-1731-2501-966AABAFD699}"/>
          </ac:spMkLst>
        </pc:spChg>
        <pc:spChg chg="mod">
          <ac:chgData name="Matthew Mawhinney" userId="f191d642-ce91-494b-bb97-261611a11bdc" providerId="ADAL" clId="{38E57EAB-8501-4050-BBF4-A1080814AB50}" dt="2024-03-25T16:15:41.602" v="238" actId="14100"/>
          <ac:spMkLst>
            <pc:docMk/>
            <pc:sldMk cId="2180948503" sldId="259"/>
            <ac:spMk id="7" creationId="{ABF808D5-619D-1CC0-A6F5-ADD13D13FB39}"/>
          </ac:spMkLst>
        </pc:spChg>
        <pc:spChg chg="add mod">
          <ac:chgData name="Matthew Mawhinney" userId="f191d642-ce91-494b-bb97-261611a11bdc" providerId="ADAL" clId="{38E57EAB-8501-4050-BBF4-A1080814AB50}" dt="2024-03-25T16:16:02.085" v="243" actId="14100"/>
          <ac:spMkLst>
            <pc:docMk/>
            <pc:sldMk cId="2180948503" sldId="259"/>
            <ac:spMk id="12" creationId="{7D8E3E2D-323E-1E48-00DD-21A08B9C0CF7}"/>
          </ac:spMkLst>
        </pc:spChg>
        <pc:picChg chg="del">
          <ac:chgData name="Matthew Mawhinney" userId="f191d642-ce91-494b-bb97-261611a11bdc" providerId="ADAL" clId="{38E57EAB-8501-4050-BBF4-A1080814AB50}" dt="2024-03-25T16:15:01.871" v="231" actId="478"/>
          <ac:picMkLst>
            <pc:docMk/>
            <pc:sldMk cId="2180948503" sldId="259"/>
            <ac:picMk id="5" creationId="{CF32983E-0177-C27A-3F85-E8AC37BB25DF}"/>
          </ac:picMkLst>
        </pc:picChg>
        <pc:picChg chg="add del">
          <ac:chgData name="Matthew Mawhinney" userId="f191d642-ce91-494b-bb97-261611a11bdc" providerId="ADAL" clId="{38E57EAB-8501-4050-BBF4-A1080814AB50}" dt="2024-03-25T16:15:06.009" v="232" actId="478"/>
          <ac:picMkLst>
            <pc:docMk/>
            <pc:sldMk cId="2180948503" sldId="259"/>
            <ac:picMk id="9" creationId="{0DB2FF26-4D06-15ED-C168-185E7C0C4F94}"/>
          </ac:picMkLst>
        </pc:picChg>
        <pc:picChg chg="add mod ord">
          <ac:chgData name="Matthew Mawhinney" userId="f191d642-ce91-494b-bb97-261611a11bdc" providerId="ADAL" clId="{38E57EAB-8501-4050-BBF4-A1080814AB50}" dt="2024-03-25T16:15:54.162" v="241" actId="1076"/>
          <ac:picMkLst>
            <pc:docMk/>
            <pc:sldMk cId="2180948503" sldId="259"/>
            <ac:picMk id="11" creationId="{3156B006-F0F4-ACF3-CF2B-1BE0ED08D364}"/>
          </ac:picMkLst>
        </pc:picChg>
        <pc:picChg chg="add mod">
          <ac:chgData name="Matthew Mawhinney" userId="f191d642-ce91-494b-bb97-261611a11bdc" providerId="ADAL" clId="{38E57EAB-8501-4050-BBF4-A1080814AB50}" dt="2024-03-25T16:18:21.861" v="431" actId="14100"/>
          <ac:picMkLst>
            <pc:docMk/>
            <pc:sldMk cId="2180948503" sldId="259"/>
            <ac:picMk id="14" creationId="{FB1DF89E-8CF1-023A-ADC2-C2AC9D1AC697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24:52.007" v="883" actId="1076"/>
        <pc:sldMkLst>
          <pc:docMk/>
          <pc:sldMk cId="23351179" sldId="260"/>
        </pc:sldMkLst>
        <pc:spChg chg="del">
          <ac:chgData name="Matthew Mawhinney" userId="f191d642-ce91-494b-bb97-261611a11bdc" providerId="ADAL" clId="{38E57EAB-8501-4050-BBF4-A1080814AB50}" dt="2024-03-25T16:23:15.077" v="839" actId="478"/>
          <ac:spMkLst>
            <pc:docMk/>
            <pc:sldMk cId="23351179" sldId="260"/>
            <ac:spMk id="2" creationId="{D38C5035-E4D2-DCA5-D154-08FC3E7E57E3}"/>
          </ac:spMkLst>
        </pc:spChg>
        <pc:spChg chg="del">
          <ac:chgData name="Matthew Mawhinney" userId="f191d642-ce91-494b-bb97-261611a11bdc" providerId="ADAL" clId="{38E57EAB-8501-4050-BBF4-A1080814AB50}" dt="2024-03-25T16:23:17.744" v="840" actId="478"/>
          <ac:spMkLst>
            <pc:docMk/>
            <pc:sldMk cId="23351179" sldId="260"/>
            <ac:spMk id="3" creationId="{9C38991E-28ED-F5A1-4665-FC993C8B1A76}"/>
          </ac:spMkLst>
        </pc:spChg>
        <pc:spChg chg="del">
          <ac:chgData name="Matthew Mawhinney" userId="f191d642-ce91-494b-bb97-261611a11bdc" providerId="ADAL" clId="{38E57EAB-8501-4050-BBF4-A1080814AB50}" dt="2024-03-25T16:23:20.321" v="841" actId="478"/>
          <ac:spMkLst>
            <pc:docMk/>
            <pc:sldMk cId="23351179" sldId="260"/>
            <ac:spMk id="4" creationId="{BAF04317-23AA-2ECD-2728-88BFA1BEC3DB}"/>
          </ac:spMkLst>
        </pc:spChg>
        <pc:spChg chg="mod">
          <ac:chgData name="Matthew Mawhinney" userId="f191d642-ce91-494b-bb97-261611a11bdc" providerId="ADAL" clId="{38E57EAB-8501-4050-BBF4-A1080814AB50}" dt="2024-03-25T16:23:50.360" v="879" actId="1036"/>
          <ac:spMkLst>
            <pc:docMk/>
            <pc:sldMk cId="23351179" sldId="260"/>
            <ac:spMk id="6" creationId="{7C7964E0-EA88-1731-2501-966AABAFD699}"/>
          </ac:spMkLst>
        </pc:spChg>
        <pc:spChg chg="mod">
          <ac:chgData name="Matthew Mawhinney" userId="f191d642-ce91-494b-bb97-261611a11bdc" providerId="ADAL" clId="{38E57EAB-8501-4050-BBF4-A1080814AB50}" dt="2024-03-25T16:23:38.920" v="843" actId="1076"/>
          <ac:spMkLst>
            <pc:docMk/>
            <pc:sldMk cId="23351179" sldId="260"/>
            <ac:spMk id="7" creationId="{ABF808D5-619D-1CC0-A6F5-ADD13D13FB39}"/>
          </ac:spMkLst>
        </pc:spChg>
        <pc:spChg chg="del">
          <ac:chgData name="Matthew Mawhinney" userId="f191d642-ce91-494b-bb97-261611a11bdc" providerId="ADAL" clId="{38E57EAB-8501-4050-BBF4-A1080814AB50}" dt="2024-03-25T16:23:41.113" v="844" actId="478"/>
          <ac:spMkLst>
            <pc:docMk/>
            <pc:sldMk cId="23351179" sldId="260"/>
            <ac:spMk id="12" creationId="{7D8E3E2D-323E-1E48-00DD-21A08B9C0CF7}"/>
          </ac:spMkLst>
        </pc:spChg>
        <pc:picChg chg="add del mod ord">
          <ac:chgData name="Matthew Mawhinney" userId="f191d642-ce91-494b-bb97-261611a11bdc" providerId="ADAL" clId="{38E57EAB-8501-4050-BBF4-A1080814AB50}" dt="2024-03-25T16:24:40.087" v="880" actId="478"/>
          <ac:picMkLst>
            <pc:docMk/>
            <pc:sldMk cId="23351179" sldId="260"/>
            <ac:picMk id="8" creationId="{9135B2B6-8485-45FF-F78B-B8A5565398E1}"/>
          </ac:picMkLst>
        </pc:picChg>
        <pc:picChg chg="add mod ord">
          <ac:chgData name="Matthew Mawhinney" userId="f191d642-ce91-494b-bb97-261611a11bdc" providerId="ADAL" clId="{38E57EAB-8501-4050-BBF4-A1080814AB50}" dt="2024-03-25T16:24:52.007" v="883" actId="1076"/>
          <ac:picMkLst>
            <pc:docMk/>
            <pc:sldMk cId="23351179" sldId="260"/>
            <ac:picMk id="10" creationId="{F3803115-1C97-58F6-91C2-42CA3C610043}"/>
          </ac:picMkLst>
        </pc:picChg>
        <pc:picChg chg="del">
          <ac:chgData name="Matthew Mawhinney" userId="f191d642-ce91-494b-bb97-261611a11bdc" providerId="ADAL" clId="{38E57EAB-8501-4050-BBF4-A1080814AB50}" dt="2024-03-25T16:21:46.796" v="708" actId="478"/>
          <ac:picMkLst>
            <pc:docMk/>
            <pc:sldMk cId="23351179" sldId="260"/>
            <ac:picMk id="11" creationId="{3156B006-F0F4-ACF3-CF2B-1BE0ED08D364}"/>
          </ac:picMkLst>
        </pc:picChg>
        <pc:picChg chg="del">
          <ac:chgData name="Matthew Mawhinney" userId="f191d642-ce91-494b-bb97-261611a11bdc" providerId="ADAL" clId="{38E57EAB-8501-4050-BBF4-A1080814AB50}" dt="2024-03-25T16:22:11.926" v="714" actId="478"/>
          <ac:picMkLst>
            <pc:docMk/>
            <pc:sldMk cId="23351179" sldId="260"/>
            <ac:picMk id="14" creationId="{FB1DF89E-8CF1-023A-ADC2-C2AC9D1AC697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32:26.800" v="1367"/>
        <pc:sldMkLst>
          <pc:docMk/>
          <pc:sldMk cId="4132574222" sldId="261"/>
        </pc:sldMkLst>
        <pc:spChg chg="add mod">
          <ac:chgData name="Matthew Mawhinney" userId="f191d642-ce91-494b-bb97-261611a11bdc" providerId="ADAL" clId="{38E57EAB-8501-4050-BBF4-A1080814AB50}" dt="2024-03-25T16:30:39.604" v="1295" actId="1076"/>
          <ac:spMkLst>
            <pc:docMk/>
            <pc:sldMk cId="4132574222" sldId="261"/>
            <ac:spMk id="4" creationId="{5A21504C-7A27-A2FE-F76D-00FDBE57A60E}"/>
          </ac:spMkLst>
        </pc:spChg>
        <pc:spChg chg="add mod">
          <ac:chgData name="Matthew Mawhinney" userId="f191d642-ce91-494b-bb97-261611a11bdc" providerId="ADAL" clId="{38E57EAB-8501-4050-BBF4-A1080814AB50}" dt="2024-03-25T16:30:53.936" v="1297" actId="1076"/>
          <ac:spMkLst>
            <pc:docMk/>
            <pc:sldMk cId="4132574222" sldId="261"/>
            <ac:spMk id="5" creationId="{3BC7EE19-E2A7-62A7-1814-9C5F43584F3E}"/>
          </ac:spMkLst>
        </pc:spChg>
        <pc:spChg chg="mod">
          <ac:chgData name="Matthew Mawhinney" userId="f191d642-ce91-494b-bb97-261611a11bdc" providerId="ADAL" clId="{38E57EAB-8501-4050-BBF4-A1080814AB50}" dt="2024-03-25T16:29:21.088" v="1107" actId="20577"/>
          <ac:spMkLst>
            <pc:docMk/>
            <pc:sldMk cId="4132574222" sldId="261"/>
            <ac:spMk id="6" creationId="{7C7964E0-EA88-1731-2501-966AABAFD699}"/>
          </ac:spMkLst>
        </pc:spChg>
        <pc:spChg chg="add mod">
          <ac:chgData name="Matthew Mawhinney" userId="f191d642-ce91-494b-bb97-261611a11bdc" providerId="ADAL" clId="{38E57EAB-8501-4050-BBF4-A1080814AB50}" dt="2024-03-25T16:31:00.272" v="1299" actId="1076"/>
          <ac:spMkLst>
            <pc:docMk/>
            <pc:sldMk cId="4132574222" sldId="261"/>
            <ac:spMk id="8" creationId="{E396CB0F-27D5-AA09-2532-152765A8886C}"/>
          </ac:spMkLst>
        </pc:spChg>
        <pc:spChg chg="add mod">
          <ac:chgData name="Matthew Mawhinney" userId="f191d642-ce91-494b-bb97-261611a11bdc" providerId="ADAL" clId="{38E57EAB-8501-4050-BBF4-A1080814AB50}" dt="2024-03-25T16:31:38.543" v="1365" actId="113"/>
          <ac:spMkLst>
            <pc:docMk/>
            <pc:sldMk cId="4132574222" sldId="261"/>
            <ac:spMk id="9" creationId="{6CFEE023-9343-E5C6-5E71-FD14D4FC4957}"/>
          </ac:spMkLst>
        </pc:spChg>
        <pc:spChg chg="add del mod">
          <ac:chgData name="Matthew Mawhinney" userId="f191d642-ce91-494b-bb97-261611a11bdc" providerId="ADAL" clId="{38E57EAB-8501-4050-BBF4-A1080814AB50}" dt="2024-03-25T16:32:26.800" v="1367"/>
          <ac:spMkLst>
            <pc:docMk/>
            <pc:sldMk cId="4132574222" sldId="261"/>
            <ac:spMk id="11" creationId="{01005C94-1E73-3AC8-8A84-DCA1A0F77DC8}"/>
          </ac:spMkLst>
        </pc:spChg>
        <pc:picChg chg="add mod ord">
          <ac:chgData name="Matthew Mawhinney" userId="f191d642-ce91-494b-bb97-261611a11bdc" providerId="ADAL" clId="{38E57EAB-8501-4050-BBF4-A1080814AB50}" dt="2024-03-25T16:27:20.424" v="888" actId="1076"/>
          <ac:picMkLst>
            <pc:docMk/>
            <pc:sldMk cId="4132574222" sldId="261"/>
            <ac:picMk id="3" creationId="{6A1F56B0-DDA1-E17D-3928-41ADF25E4E43}"/>
          </ac:picMkLst>
        </pc:picChg>
        <pc:picChg chg="del">
          <ac:chgData name="Matthew Mawhinney" userId="f191d642-ce91-494b-bb97-261611a11bdc" providerId="ADAL" clId="{38E57EAB-8501-4050-BBF4-A1080814AB50}" dt="2024-03-25T16:27:07.239" v="885" actId="478"/>
          <ac:picMkLst>
            <pc:docMk/>
            <pc:sldMk cId="4132574222" sldId="261"/>
            <ac:picMk id="10" creationId="{F3803115-1C97-58F6-91C2-42CA3C610043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35:02.600" v="1595" actId="20577"/>
        <pc:sldMkLst>
          <pc:docMk/>
          <pc:sldMk cId="882316517" sldId="262"/>
        </pc:sldMkLst>
        <pc:spChg chg="mod">
          <ac:chgData name="Matthew Mawhinney" userId="f191d642-ce91-494b-bb97-261611a11bdc" providerId="ADAL" clId="{38E57EAB-8501-4050-BBF4-A1080814AB50}" dt="2024-03-25T16:35:02.600" v="1595" actId="20577"/>
          <ac:spMkLst>
            <pc:docMk/>
            <pc:sldMk cId="882316517" sldId="262"/>
            <ac:spMk id="4" creationId="{5A21504C-7A27-A2FE-F76D-00FDBE57A60E}"/>
          </ac:spMkLst>
        </pc:spChg>
        <pc:spChg chg="del">
          <ac:chgData name="Matthew Mawhinney" userId="f191d642-ce91-494b-bb97-261611a11bdc" providerId="ADAL" clId="{38E57EAB-8501-4050-BBF4-A1080814AB50}" dt="2024-03-25T16:33:01.108" v="1374" actId="478"/>
          <ac:spMkLst>
            <pc:docMk/>
            <pc:sldMk cId="882316517" sldId="262"/>
            <ac:spMk id="5" creationId="{3BC7EE19-E2A7-62A7-1814-9C5F43584F3E}"/>
          </ac:spMkLst>
        </pc:spChg>
        <pc:spChg chg="del mod">
          <ac:chgData name="Matthew Mawhinney" userId="f191d642-ce91-494b-bb97-261611a11bdc" providerId="ADAL" clId="{38E57EAB-8501-4050-BBF4-A1080814AB50}" dt="2024-03-25T16:33:05.590" v="1376" actId="478"/>
          <ac:spMkLst>
            <pc:docMk/>
            <pc:sldMk cId="882316517" sldId="262"/>
            <ac:spMk id="6" creationId="{7C7964E0-EA88-1731-2501-966AABAFD699}"/>
          </ac:spMkLst>
        </pc:spChg>
        <pc:spChg chg="del">
          <ac:chgData name="Matthew Mawhinney" userId="f191d642-ce91-494b-bb97-261611a11bdc" providerId="ADAL" clId="{38E57EAB-8501-4050-BBF4-A1080814AB50}" dt="2024-03-25T16:32:58.928" v="1373" actId="478"/>
          <ac:spMkLst>
            <pc:docMk/>
            <pc:sldMk cId="882316517" sldId="262"/>
            <ac:spMk id="7" creationId="{ABF808D5-619D-1CC0-A6F5-ADD13D13FB39}"/>
          </ac:spMkLst>
        </pc:spChg>
        <pc:spChg chg="del">
          <ac:chgData name="Matthew Mawhinney" userId="f191d642-ce91-494b-bb97-261611a11bdc" providerId="ADAL" clId="{38E57EAB-8501-4050-BBF4-A1080814AB50}" dt="2024-03-25T16:33:50.125" v="1383" actId="478"/>
          <ac:spMkLst>
            <pc:docMk/>
            <pc:sldMk cId="882316517" sldId="262"/>
            <ac:spMk id="8" creationId="{E396CB0F-27D5-AA09-2532-152765A8886C}"/>
          </ac:spMkLst>
        </pc:spChg>
        <pc:spChg chg="del">
          <ac:chgData name="Matthew Mawhinney" userId="f191d642-ce91-494b-bb97-261611a11bdc" providerId="ADAL" clId="{38E57EAB-8501-4050-BBF4-A1080814AB50}" dt="2024-03-25T16:33:08.547" v="1377" actId="478"/>
          <ac:spMkLst>
            <pc:docMk/>
            <pc:sldMk cId="882316517" sldId="262"/>
            <ac:spMk id="9" creationId="{6CFEE023-9343-E5C6-5E71-FD14D4FC4957}"/>
          </ac:spMkLst>
        </pc:spChg>
        <pc:picChg chg="del">
          <ac:chgData name="Matthew Mawhinney" userId="f191d642-ce91-494b-bb97-261611a11bdc" providerId="ADAL" clId="{38E57EAB-8501-4050-BBF4-A1080814AB50}" dt="2024-03-25T16:32:35.234" v="1369" actId="478"/>
          <ac:picMkLst>
            <pc:docMk/>
            <pc:sldMk cId="882316517" sldId="262"/>
            <ac:picMk id="3" creationId="{6A1F56B0-DDA1-E17D-3928-41ADF25E4E43}"/>
          </ac:picMkLst>
        </pc:picChg>
        <pc:picChg chg="add del mod ord">
          <ac:chgData name="Matthew Mawhinney" userId="f191d642-ce91-494b-bb97-261611a11bdc" providerId="ADAL" clId="{38E57EAB-8501-4050-BBF4-A1080814AB50}" dt="2024-03-25T16:33:37.202" v="1379" actId="478"/>
          <ac:picMkLst>
            <pc:docMk/>
            <pc:sldMk cId="882316517" sldId="262"/>
            <ac:picMk id="10" creationId="{A25D3491-77DC-E491-7954-A6A19C9FFE1E}"/>
          </ac:picMkLst>
        </pc:picChg>
        <pc:picChg chg="add mod ord">
          <ac:chgData name="Matthew Mawhinney" userId="f191d642-ce91-494b-bb97-261611a11bdc" providerId="ADAL" clId="{38E57EAB-8501-4050-BBF4-A1080814AB50}" dt="2024-03-25T16:33:44.288" v="1382" actId="1076"/>
          <ac:picMkLst>
            <pc:docMk/>
            <pc:sldMk cId="882316517" sldId="262"/>
            <ac:picMk id="12" creationId="{962AC8A6-9F3E-3462-8FBE-17921154E954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45:19.411" v="1715" actId="1076"/>
        <pc:sldMkLst>
          <pc:docMk/>
          <pc:sldMk cId="3235092519" sldId="263"/>
        </pc:sldMkLst>
        <pc:spChg chg="mod">
          <ac:chgData name="Matthew Mawhinney" userId="f191d642-ce91-494b-bb97-261611a11bdc" providerId="ADAL" clId="{38E57EAB-8501-4050-BBF4-A1080814AB50}" dt="2024-03-25T16:45:19.411" v="1715" actId="1076"/>
          <ac:spMkLst>
            <pc:docMk/>
            <pc:sldMk cId="3235092519" sldId="263"/>
            <ac:spMk id="4" creationId="{5A21504C-7A27-A2FE-F76D-00FDBE57A60E}"/>
          </ac:spMkLst>
        </pc:spChg>
        <pc:picChg chg="add mod ord">
          <ac:chgData name="Matthew Mawhinney" userId="f191d642-ce91-494b-bb97-261611a11bdc" providerId="ADAL" clId="{38E57EAB-8501-4050-BBF4-A1080814AB50}" dt="2024-03-25T16:41:59.074" v="1600" actId="1076"/>
          <ac:picMkLst>
            <pc:docMk/>
            <pc:sldMk cId="3235092519" sldId="263"/>
            <ac:picMk id="3" creationId="{F9DDF069-FC1B-0388-4E74-43AD6BC272A3}"/>
          </ac:picMkLst>
        </pc:picChg>
        <pc:picChg chg="add mod ord">
          <ac:chgData name="Matthew Mawhinney" userId="f191d642-ce91-494b-bb97-261611a11bdc" providerId="ADAL" clId="{38E57EAB-8501-4050-BBF4-A1080814AB50}" dt="2024-03-25T16:45:12.003" v="1714" actId="167"/>
          <ac:picMkLst>
            <pc:docMk/>
            <pc:sldMk cId="3235092519" sldId="263"/>
            <ac:picMk id="6" creationId="{8C539244-F205-70A6-F31B-AA43BE03F56D}"/>
          </ac:picMkLst>
        </pc:picChg>
        <pc:picChg chg="del">
          <ac:chgData name="Matthew Mawhinney" userId="f191d642-ce91-494b-bb97-261611a11bdc" providerId="ADAL" clId="{38E57EAB-8501-4050-BBF4-A1080814AB50}" dt="2024-03-25T16:41:47.571" v="1597" actId="478"/>
          <ac:picMkLst>
            <pc:docMk/>
            <pc:sldMk cId="3235092519" sldId="263"/>
            <ac:picMk id="12" creationId="{962AC8A6-9F3E-3462-8FBE-17921154E954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48:30.321" v="1895" actId="115"/>
        <pc:sldMkLst>
          <pc:docMk/>
          <pc:sldMk cId="3913343152" sldId="264"/>
        </pc:sldMkLst>
        <pc:spChg chg="mod ord">
          <ac:chgData name="Matthew Mawhinney" userId="f191d642-ce91-494b-bb97-261611a11bdc" providerId="ADAL" clId="{38E57EAB-8501-4050-BBF4-A1080814AB50}" dt="2024-03-25T16:48:30.321" v="1895" actId="115"/>
          <ac:spMkLst>
            <pc:docMk/>
            <pc:sldMk cId="3913343152" sldId="264"/>
            <ac:spMk id="4" creationId="{5A21504C-7A27-A2FE-F76D-00FDBE57A60E}"/>
          </ac:spMkLst>
        </pc:spChg>
        <pc:spChg chg="add mod">
          <ac:chgData name="Matthew Mawhinney" userId="f191d642-ce91-494b-bb97-261611a11bdc" providerId="ADAL" clId="{38E57EAB-8501-4050-BBF4-A1080814AB50}" dt="2024-03-25T16:46:54.994" v="1727" actId="14100"/>
          <ac:spMkLst>
            <pc:docMk/>
            <pc:sldMk cId="3913343152" sldId="264"/>
            <ac:spMk id="9" creationId="{3F4E3E88-FA96-6600-4241-77C4DB8038C3}"/>
          </ac:spMkLst>
        </pc:spChg>
        <pc:picChg chg="del">
          <ac:chgData name="Matthew Mawhinney" userId="f191d642-ce91-494b-bb97-261611a11bdc" providerId="ADAL" clId="{38E57EAB-8501-4050-BBF4-A1080814AB50}" dt="2024-03-25T16:45:51.220" v="1718" actId="478"/>
          <ac:picMkLst>
            <pc:docMk/>
            <pc:sldMk cId="3913343152" sldId="264"/>
            <ac:picMk id="3" creationId="{F9DDF069-FC1B-0388-4E74-43AD6BC272A3}"/>
          </ac:picMkLst>
        </pc:picChg>
        <pc:picChg chg="add mod">
          <ac:chgData name="Matthew Mawhinney" userId="f191d642-ce91-494b-bb97-261611a11bdc" providerId="ADAL" clId="{38E57EAB-8501-4050-BBF4-A1080814AB50}" dt="2024-03-25T16:46:48.346" v="1725" actId="1076"/>
          <ac:picMkLst>
            <pc:docMk/>
            <pc:sldMk cId="3913343152" sldId="264"/>
            <ac:picMk id="5" creationId="{93944468-7BDF-938A-7709-1B6B8D1C0EFD}"/>
          </ac:picMkLst>
        </pc:picChg>
        <pc:picChg chg="del">
          <ac:chgData name="Matthew Mawhinney" userId="f191d642-ce91-494b-bb97-261611a11bdc" providerId="ADAL" clId="{38E57EAB-8501-4050-BBF4-A1080814AB50}" dt="2024-03-25T16:45:29.594" v="1717" actId="478"/>
          <ac:picMkLst>
            <pc:docMk/>
            <pc:sldMk cId="3913343152" sldId="264"/>
            <ac:picMk id="6" creationId="{8C539244-F205-70A6-F31B-AA43BE03F56D}"/>
          </ac:picMkLst>
        </pc:picChg>
        <pc:picChg chg="add mod">
          <ac:chgData name="Matthew Mawhinney" userId="f191d642-ce91-494b-bb97-261611a11bdc" providerId="ADAL" clId="{38E57EAB-8501-4050-BBF4-A1080814AB50}" dt="2024-03-25T16:46:29.433" v="1723" actId="1076"/>
          <ac:picMkLst>
            <pc:docMk/>
            <pc:sldMk cId="3913343152" sldId="264"/>
            <ac:picMk id="8" creationId="{B3EEB483-4EAF-92C1-17D8-2E8F4534246E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49:38.042" v="1948" actId="14100"/>
        <pc:sldMkLst>
          <pc:docMk/>
          <pc:sldMk cId="2822391037" sldId="265"/>
        </pc:sldMkLst>
        <pc:spChg chg="mod">
          <ac:chgData name="Matthew Mawhinney" userId="f191d642-ce91-494b-bb97-261611a11bdc" providerId="ADAL" clId="{38E57EAB-8501-4050-BBF4-A1080814AB50}" dt="2024-03-25T16:49:23.725" v="1944" actId="115"/>
          <ac:spMkLst>
            <pc:docMk/>
            <pc:sldMk cId="2822391037" sldId="265"/>
            <ac:spMk id="4" creationId="{5A21504C-7A27-A2FE-F76D-00FDBE57A60E}"/>
          </ac:spMkLst>
        </pc:spChg>
        <pc:spChg chg="mod ord">
          <ac:chgData name="Matthew Mawhinney" userId="f191d642-ce91-494b-bb97-261611a11bdc" providerId="ADAL" clId="{38E57EAB-8501-4050-BBF4-A1080814AB50}" dt="2024-03-25T16:49:38.042" v="1948" actId="14100"/>
          <ac:spMkLst>
            <pc:docMk/>
            <pc:sldMk cId="2822391037" sldId="265"/>
            <ac:spMk id="9" creationId="{3F4E3E88-FA96-6600-4241-77C4DB8038C3}"/>
          </ac:spMkLst>
        </pc:spChg>
        <pc:picChg chg="add mod">
          <ac:chgData name="Matthew Mawhinney" userId="f191d642-ce91-494b-bb97-261611a11bdc" providerId="ADAL" clId="{38E57EAB-8501-4050-BBF4-A1080814AB50}" dt="2024-03-25T16:49:07.375" v="1899" actId="1076"/>
          <ac:picMkLst>
            <pc:docMk/>
            <pc:sldMk cId="2822391037" sldId="265"/>
            <ac:picMk id="3" creationId="{5268C395-D9D5-307D-FDB8-5D128B72BBA2}"/>
          </ac:picMkLst>
        </pc:picChg>
        <pc:picChg chg="del">
          <ac:chgData name="Matthew Mawhinney" userId="f191d642-ce91-494b-bb97-261611a11bdc" providerId="ADAL" clId="{38E57EAB-8501-4050-BBF4-A1080814AB50}" dt="2024-03-25T16:49:03.472" v="1897" actId="478"/>
          <ac:picMkLst>
            <pc:docMk/>
            <pc:sldMk cId="2822391037" sldId="265"/>
            <ac:picMk id="5" creationId="{93944468-7BDF-938A-7709-1B6B8D1C0EFD}"/>
          </ac:picMkLst>
        </pc:picChg>
        <pc:picChg chg="del">
          <ac:chgData name="Matthew Mawhinney" userId="f191d642-ce91-494b-bb97-261611a11bdc" providerId="ADAL" clId="{38E57EAB-8501-4050-BBF4-A1080814AB50}" dt="2024-03-25T16:49:08.880" v="1900" actId="478"/>
          <ac:picMkLst>
            <pc:docMk/>
            <pc:sldMk cId="2822391037" sldId="265"/>
            <ac:picMk id="8" creationId="{B3EEB483-4EAF-92C1-17D8-2E8F4534246E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50:27.101" v="1989" actId="20577"/>
        <pc:sldMkLst>
          <pc:docMk/>
          <pc:sldMk cId="2108641665" sldId="266"/>
        </pc:sldMkLst>
        <pc:spChg chg="mod">
          <ac:chgData name="Matthew Mawhinney" userId="f191d642-ce91-494b-bb97-261611a11bdc" providerId="ADAL" clId="{38E57EAB-8501-4050-BBF4-A1080814AB50}" dt="2024-03-25T16:50:27.101" v="1989" actId="20577"/>
          <ac:spMkLst>
            <pc:docMk/>
            <pc:sldMk cId="2108641665" sldId="266"/>
            <ac:spMk id="4" creationId="{5A21504C-7A27-A2FE-F76D-00FDBE57A60E}"/>
          </ac:spMkLst>
        </pc:spChg>
        <pc:spChg chg="mod">
          <ac:chgData name="Matthew Mawhinney" userId="f191d642-ce91-494b-bb97-261611a11bdc" providerId="ADAL" clId="{38E57EAB-8501-4050-BBF4-A1080814AB50}" dt="2024-03-25T16:50:14.417" v="1954" actId="1076"/>
          <ac:spMkLst>
            <pc:docMk/>
            <pc:sldMk cId="2108641665" sldId="266"/>
            <ac:spMk id="9" creationId="{3F4E3E88-FA96-6600-4241-77C4DB8038C3}"/>
          </ac:spMkLst>
        </pc:spChg>
        <pc:picChg chg="del">
          <ac:chgData name="Matthew Mawhinney" userId="f191d642-ce91-494b-bb97-261611a11bdc" providerId="ADAL" clId="{38E57EAB-8501-4050-BBF4-A1080814AB50}" dt="2024-03-25T16:50:04.021" v="1950" actId="478"/>
          <ac:picMkLst>
            <pc:docMk/>
            <pc:sldMk cId="2108641665" sldId="266"/>
            <ac:picMk id="3" creationId="{5268C395-D9D5-307D-FDB8-5D128B72BBA2}"/>
          </ac:picMkLst>
        </pc:picChg>
        <pc:picChg chg="add mod ord">
          <ac:chgData name="Matthew Mawhinney" userId="f191d642-ce91-494b-bb97-261611a11bdc" providerId="ADAL" clId="{38E57EAB-8501-4050-BBF4-A1080814AB50}" dt="2024-03-25T16:50:11.628" v="1953" actId="1076"/>
          <ac:picMkLst>
            <pc:docMk/>
            <pc:sldMk cId="2108641665" sldId="266"/>
            <ac:picMk id="5" creationId="{1A8339B0-EC19-5D83-5EA9-1D4EC9888114}"/>
          </ac:picMkLst>
        </pc:picChg>
      </pc:sldChg>
      <pc:sldChg chg="addSp delSp modSp add mod">
        <pc:chgData name="Matthew Mawhinney" userId="f191d642-ce91-494b-bb97-261611a11bdc" providerId="ADAL" clId="{38E57EAB-8501-4050-BBF4-A1080814AB50}" dt="2024-03-25T16:51:53.966" v="2061" actId="14100"/>
        <pc:sldMkLst>
          <pc:docMk/>
          <pc:sldMk cId="2205376503" sldId="267"/>
        </pc:sldMkLst>
        <pc:spChg chg="mod">
          <ac:chgData name="Matthew Mawhinney" userId="f191d642-ce91-494b-bb97-261611a11bdc" providerId="ADAL" clId="{38E57EAB-8501-4050-BBF4-A1080814AB50}" dt="2024-03-25T16:51:53.966" v="2061" actId="14100"/>
          <ac:spMkLst>
            <pc:docMk/>
            <pc:sldMk cId="2205376503" sldId="267"/>
            <ac:spMk id="4" creationId="{5A21504C-7A27-A2FE-F76D-00FDBE57A60E}"/>
          </ac:spMkLst>
        </pc:spChg>
        <pc:spChg chg="mod">
          <ac:chgData name="Matthew Mawhinney" userId="f191d642-ce91-494b-bb97-261611a11bdc" providerId="ADAL" clId="{38E57EAB-8501-4050-BBF4-A1080814AB50}" dt="2024-03-25T16:51:10.829" v="1995" actId="14100"/>
          <ac:spMkLst>
            <pc:docMk/>
            <pc:sldMk cId="2205376503" sldId="267"/>
            <ac:spMk id="9" creationId="{3F4E3E88-FA96-6600-4241-77C4DB8038C3}"/>
          </ac:spMkLst>
        </pc:spChg>
        <pc:picChg chg="add ord">
          <ac:chgData name="Matthew Mawhinney" userId="f191d642-ce91-494b-bb97-261611a11bdc" providerId="ADAL" clId="{38E57EAB-8501-4050-BBF4-A1080814AB50}" dt="2024-03-25T16:51:03.650" v="1993" actId="167"/>
          <ac:picMkLst>
            <pc:docMk/>
            <pc:sldMk cId="2205376503" sldId="267"/>
            <ac:picMk id="3" creationId="{4EB31ADC-4047-3728-9CA5-71E7B2EBE1B1}"/>
          </ac:picMkLst>
        </pc:picChg>
        <pc:picChg chg="del">
          <ac:chgData name="Matthew Mawhinney" userId="f191d642-ce91-494b-bb97-261611a11bdc" providerId="ADAL" clId="{38E57EAB-8501-4050-BBF4-A1080814AB50}" dt="2024-03-25T16:50:57.977" v="1991" actId="478"/>
          <ac:picMkLst>
            <pc:docMk/>
            <pc:sldMk cId="2205376503" sldId="267"/>
            <ac:picMk id="5" creationId="{1A8339B0-EC19-5D83-5EA9-1D4EC9888114}"/>
          </ac:picMkLst>
        </pc:picChg>
      </pc:sldChg>
    </pc:docChg>
  </pc:docChgLst>
  <pc:docChgLst>
    <pc:chgData name="Valeria Panina" userId="S::panina@unhcr.org::505accc5-838e-4638-bb31-cd58a6e6a31b" providerId="AD" clId="Web-{63593610-7B1E-DC13-2CFE-51B162B64F35}"/>
    <pc:docChg chg="modSld">
      <pc:chgData name="Valeria Panina" userId="S::panina@unhcr.org::505accc5-838e-4638-bb31-cd58a6e6a31b" providerId="AD" clId="Web-{63593610-7B1E-DC13-2CFE-51B162B64F35}" dt="2024-04-01T12:36:03.802" v="17" actId="20577"/>
      <pc:docMkLst>
        <pc:docMk/>
      </pc:docMkLst>
      <pc:sldChg chg="modSp">
        <pc:chgData name="Valeria Panina" userId="S::panina@unhcr.org::505accc5-838e-4638-bb31-cd58a6e6a31b" providerId="AD" clId="Web-{63593610-7B1E-DC13-2CFE-51B162B64F35}" dt="2024-04-01T12:36:03.802" v="17" actId="20577"/>
        <pc:sldMkLst>
          <pc:docMk/>
          <pc:sldMk cId="2132116367" sldId="272"/>
        </pc:sldMkLst>
        <pc:spChg chg="mod">
          <ac:chgData name="Valeria Panina" userId="S::panina@unhcr.org::505accc5-838e-4638-bb31-cd58a6e6a31b" providerId="AD" clId="Web-{63593610-7B1E-DC13-2CFE-51B162B64F35}" dt="2024-04-01T12:36:03.802" v="17" actId="20577"/>
          <ac:spMkLst>
            <pc:docMk/>
            <pc:sldMk cId="2132116367" sldId="272"/>
            <ac:spMk id="13" creationId="{C56C5201-15BE-EADD-7534-0D34C1D89F9E}"/>
          </ac:spMkLst>
        </pc:spChg>
      </pc:sldChg>
    </pc:docChg>
  </pc:docChgLst>
  <pc:docChgLst>
    <pc:chgData name="Renee Wynveen" userId="S::wynveen@unhcr.org::aa63adf7-1bc0-42db-a45a-4059068a13f5" providerId="AD" clId="Web-{553757FC-0D65-435A-B1EB-7B9C0C09DCC2}"/>
    <pc:docChg chg="modSld">
      <pc:chgData name="Renee Wynveen" userId="S::wynveen@unhcr.org::aa63adf7-1bc0-42db-a45a-4059068a13f5" providerId="AD" clId="Web-{553757FC-0D65-435A-B1EB-7B9C0C09DCC2}" dt="2024-04-01T12:01:33.565" v="25" actId="20577"/>
      <pc:docMkLst>
        <pc:docMk/>
      </pc:docMkLst>
      <pc:sldChg chg="modSp">
        <pc:chgData name="Renee Wynveen" userId="S::wynveen@unhcr.org::aa63adf7-1bc0-42db-a45a-4059068a13f5" providerId="AD" clId="Web-{553757FC-0D65-435A-B1EB-7B9C0C09DCC2}" dt="2024-04-01T12:01:33.565" v="25" actId="20577"/>
        <pc:sldMkLst>
          <pc:docMk/>
          <pc:sldMk cId="4132574222" sldId="261"/>
        </pc:sldMkLst>
        <pc:spChg chg="mod">
          <ac:chgData name="Renee Wynveen" userId="S::wynveen@unhcr.org::aa63adf7-1bc0-42db-a45a-4059068a13f5" providerId="AD" clId="Web-{553757FC-0D65-435A-B1EB-7B9C0C09DCC2}" dt="2024-04-01T12:01:33.565" v="25" actId="20577"/>
          <ac:spMkLst>
            <pc:docMk/>
            <pc:sldMk cId="4132574222" sldId="261"/>
            <ac:spMk id="6" creationId="{7C7964E0-EA88-1731-2501-966AABAFD6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3ADB-32D7-CD8D-8AE9-686615C4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A97EC-EAEC-A97E-4797-8668E776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50FF-E15A-15F5-BF00-D9907871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1602-CD99-CA28-C9A8-47C64155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92A21-7F0E-323C-9511-21AD442B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3F54-7B63-6F5E-204C-E5D9F31F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2FBFC-EFDE-3524-4124-D0AC6045A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1326B-3D66-B05A-6B7F-E6363A68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E743-AE8E-6832-7AD1-464785BF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19EC-6C64-1CFC-6AE9-497AA50A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6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2A5E1-4D99-84D0-FF9A-0325F7B5C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6600-6D7E-1475-9D0A-A6EDCD836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746B-9DA0-D0A5-89AB-A468B888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14F51-6989-2F50-42AA-243AD6C0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8FE9-335F-E62A-E7CD-4FB87F6A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D41C-1F15-39D4-172F-8CEB6B79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552B-3453-792C-4E73-7BFC2E74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12E2-FB17-B907-86C0-41FBC2F8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1A924-FE71-4AA4-80D2-A2F73C38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B2A2-C23B-50D1-8BC5-39854BB0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EA89-9E62-0A1C-74E8-1B3D4AA6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C6C05-7EBD-187D-6D86-32782C2D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A7A1-2BD7-6038-A53C-84598F32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F033B-10FE-1E26-2D9C-6DAD1CF3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337BD-1770-EC4A-EADD-B744EDF5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0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1EFB-14E9-4A43-8E7D-E1D26D05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E377-925D-C49A-3D45-E7A9F864D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F460-705B-A959-7415-4B4B5C13A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94130-FCFC-8EA3-E067-50C4223C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DBDB7-00E7-0FD4-A482-4E5D986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CD434-DA8D-5D4C-D296-3BCE2351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FC14-27FB-C1B5-E1DB-0A026922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F4D7D-D90A-03B4-4557-5043074A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3E3B-2AA8-AE80-A2CC-6559ADE21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A477-5B9D-844D-FC5E-829A0D957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6D940-005E-0096-1D0C-92F31A945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582D9-1FCF-2844-E19F-9F5EC999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D2F42-A48A-2B1E-2915-40A56414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C95D9-3358-1896-5C83-1036C92C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B44A-8251-5275-0143-C95E1750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DE474-01CE-DA12-3E2B-6E9C511F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37E4A-4AC5-BAC2-35B9-A148DF2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BF234-1A83-D8D1-05D7-97F2A925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37B9A-8068-0FE9-6FE7-91F1A190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89531-9141-D7D9-A4E7-BEF948F5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285E-0EDF-A554-915E-13B5F6EF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49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3BF3-9926-348C-3B8C-63376E9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9F82-575C-96E2-E7CD-A6CD722C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11D5D-B723-CABC-E0E5-CC31CE33D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EFB44-BC2A-579A-F0EC-CB21D563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ED0B1-69B5-9F3F-DA4A-11B56AFB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DFAC7-C76B-6F8D-8B2B-815D589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AB7B-64AA-9A08-EAA7-ED6EACC3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9905D-F0C5-C804-CCC8-F0DCC2919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B4564-65EC-E267-7F0E-BB4DF3D8A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FB7FD-A4C4-5A81-3783-C87B9724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0121C-213E-50C6-8DF7-639FB460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6A79F-78C2-EA2D-E646-79272A45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5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1F5B0-59AD-F148-F745-7AEEDBCC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589E-2E1E-F3FC-9F88-B9349283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FCCC-BDF8-F566-D612-0F0B3D06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1174-30C7-436B-890B-9772DA49643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5367-BC29-CE0E-10A0-5DDBAA58B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52029-50A7-062B-F6C0-ACB297AF6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C3D1-061D-4DF7-911C-C035B156C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2983E-0177-C27A-3F85-E8AC37BB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04"/>
            <a:ext cx="12192000" cy="618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622CD36-9A38-2045-75E2-63BA4B55AC5E}"/>
              </a:ext>
            </a:extLst>
          </p:cNvPr>
          <p:cNvGrpSpPr/>
          <p:nvPr/>
        </p:nvGrpSpPr>
        <p:grpSpPr>
          <a:xfrm>
            <a:off x="0" y="669851"/>
            <a:ext cx="12192000" cy="6190213"/>
            <a:chOff x="0" y="669851"/>
            <a:chExt cx="12192000" cy="61902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7032A0-4FE6-212F-1F2A-1FDDC9FB7F13}"/>
                </a:ext>
              </a:extLst>
            </p:cNvPr>
            <p:cNvGrpSpPr/>
            <p:nvPr/>
          </p:nvGrpSpPr>
          <p:grpSpPr>
            <a:xfrm>
              <a:off x="0" y="669851"/>
              <a:ext cx="12192000" cy="6190213"/>
              <a:chOff x="0" y="669851"/>
              <a:chExt cx="12192000" cy="6190213"/>
            </a:xfrm>
          </p:grpSpPr>
          <p:pic>
            <p:nvPicPr>
              <p:cNvPr id="10" name="Picture 9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0316EA27-BA5F-7FB2-DBAB-AD5209E8B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69851"/>
                <a:ext cx="12192000" cy="5454502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6C5201-15BE-EADD-7534-0D34C1D89F9E}"/>
                  </a:ext>
                </a:extLst>
              </p:cNvPr>
              <p:cNvSpPr txBox="1"/>
              <p:nvPr/>
            </p:nvSpPr>
            <p:spPr>
              <a:xfrm>
                <a:off x="8207933" y="733647"/>
                <a:ext cx="3749434" cy="2345322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ru-RU" sz="1800" kern="100" dirty="0">
                    <a:effectLst/>
                    <a:latin typeface="Calibri"/>
                    <a:ea typeface="Calibri"/>
                    <a:cs typeface="Times New Roman"/>
                  </a:rPr>
                  <a:t>У розділі </a:t>
                </a:r>
                <a:r>
                  <a:rPr lang="en-US" sz="1800" b="1" kern="100" dirty="0">
                    <a:effectLst/>
                    <a:latin typeface="Calibri"/>
                    <a:ea typeface="Calibri"/>
                    <a:cs typeface="Times New Roman"/>
                  </a:rPr>
                  <a:t>“</a:t>
                </a:r>
                <a:r>
                  <a:rPr lang="ru-RU" sz="1800" b="1" kern="100" dirty="0">
                    <a:effectLst/>
                    <a:latin typeface="Calibri"/>
                    <a:ea typeface="Calibri"/>
                    <a:cs typeface="Times New Roman"/>
                  </a:rPr>
                  <a:t>Коли</a:t>
                </a:r>
                <a:r>
                  <a:rPr lang="en-US" sz="1800" b="1" kern="100" dirty="0">
                    <a:effectLst/>
                    <a:latin typeface="Calibri"/>
                    <a:ea typeface="Calibri"/>
                    <a:cs typeface="Times New Roman"/>
                  </a:rPr>
                  <a:t>”/”When”</a:t>
                </a:r>
                <a:r>
                  <a:rPr lang="ru-RU" sz="1800" b="1" kern="100" dirty="0">
                    <a:effectLst/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ru-RU" kern="100" dirty="0">
                    <a:ea typeface="+mn-lt"/>
                    <a:cs typeface="+mn-lt"/>
                  </a:rPr>
                  <a:t>введіть очікувану дату початку конкретних заходів, а не дату проєкту.</a:t>
                </a:r>
                <a:endParaRPr lang="en-US" dirty="0">
                  <a:latin typeface="Calibri"/>
                  <a:ea typeface="Calibri"/>
                  <a:cs typeface="Calibri" panose="020F0502020204030204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800"/>
                  </a:spcAft>
                </a:pPr>
                <a:endParaRPr lang="ru-RU" b="1" kern="100" dirty="0">
                  <a:ea typeface="Calibri"/>
                  <a:cs typeface="Times New Roman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ru-RU" sz="1800" kern="100" dirty="0">
                    <a:effectLst/>
                    <a:latin typeface="Calibri"/>
                    <a:ea typeface="Calibri"/>
                    <a:cs typeface="Times New Roman"/>
                  </a:rPr>
                  <a:t>Додайте очікувану дату завершення </a:t>
                </a:r>
                <a:r>
                  <a:rPr lang="ru-RU" kern="100" dirty="0">
                    <a:latin typeface="Calibri"/>
                    <a:ea typeface="Calibri"/>
                    <a:cs typeface="Times New Roman"/>
                  </a:rPr>
                  <a:t>робіт.</a:t>
                </a:r>
                <a:endParaRPr lang="en-US" sz="1800" kern="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2D8A87-0B8E-1237-EDA4-04FCFA6933F6}"/>
                  </a:ext>
                </a:extLst>
              </p:cNvPr>
              <p:cNvSpPr txBox="1"/>
              <p:nvPr/>
            </p:nvSpPr>
            <p:spPr>
              <a:xfrm>
                <a:off x="6718570" y="6188149"/>
                <a:ext cx="5473430" cy="671915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8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 всі дані будуть додані, натисніть кнопку </a:t>
                </a:r>
                <a:r>
                  <a:rPr lang="ru-RU" sz="1800" b="1" u="sng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Зберегти запис</a:t>
                </a:r>
                <a:endParaRPr lang="en-US" sz="1800" b="1" u="sng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784146-7CED-01A5-9680-E2FF9D63B3F2}"/>
                  </a:ext>
                </a:extLst>
              </p:cNvPr>
              <p:cNvSpPr txBox="1"/>
              <p:nvPr/>
            </p:nvSpPr>
            <p:spPr>
              <a:xfrm>
                <a:off x="234634" y="3657647"/>
                <a:ext cx="3749434" cy="2308324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8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розділі </a:t>
                </a:r>
                <a:r>
                  <a:rPr lang="ru-RU" sz="18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"Хто“</a:t>
                </a:r>
                <a:r>
                  <a:rPr lang="en-US" sz="18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/”Who”</a:t>
                </a:r>
                <a:r>
                  <a:rPr lang="ru-RU" sz="1800" b="1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додайте кількість домогосподарств, які будуть охоплені обраним видом діяльності та місцезнаходженням</a:t>
                </a:r>
                <a:r>
                  <a:rPr lang="en-US" sz="18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kern="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8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Додайте приблизну кількість осіб, які будуть охоплені.</a:t>
                </a:r>
                <a:endParaRPr lang="en-US" sz="1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6AA240-B660-3234-D5EC-91A3B9027172}"/>
                </a:ext>
              </a:extLst>
            </p:cNvPr>
            <p:cNvSpPr/>
            <p:nvPr/>
          </p:nvSpPr>
          <p:spPr>
            <a:xfrm>
              <a:off x="4547831" y="669851"/>
              <a:ext cx="825230" cy="24454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74E245-3363-60A1-B014-579A8CF179C8}"/>
                </a:ext>
              </a:extLst>
            </p:cNvPr>
            <p:cNvSpPr/>
            <p:nvPr/>
          </p:nvSpPr>
          <p:spPr>
            <a:xfrm>
              <a:off x="4547831" y="2459665"/>
              <a:ext cx="825230" cy="24454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11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2AC8A6-9F3E-3462-8FBE-17921154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06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78919" y="2247089"/>
            <a:ext cx="4675183" cy="175432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details of the planned intervention will now be visible in the </a:t>
            </a:r>
            <a:r>
              <a:rPr lang="en-US" b="1" u="sng"/>
              <a:t>Activity and Caseload by location</a:t>
            </a:r>
            <a:r>
              <a:rPr lang="en-US"/>
              <a:t> sub form.</a:t>
            </a:r>
          </a:p>
          <a:p>
            <a:endParaRPr lang="en-US"/>
          </a:p>
          <a:p>
            <a:r>
              <a:rPr lang="en-US"/>
              <a:t>You can continue with the steps outlined for additional locations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1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76F792-5D54-E1AB-C1EC-764BF1657868}"/>
              </a:ext>
            </a:extLst>
          </p:cNvPr>
          <p:cNvGrpSpPr/>
          <p:nvPr/>
        </p:nvGrpSpPr>
        <p:grpSpPr>
          <a:xfrm>
            <a:off x="0" y="0"/>
            <a:ext cx="12192000" cy="5306956"/>
            <a:chOff x="0" y="0"/>
            <a:chExt cx="12192000" cy="5306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2AC8A6-9F3E-3462-8FBE-17921154E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53069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1504C-7A27-A2FE-F76D-00FDBE57A60E}"/>
                </a:ext>
              </a:extLst>
            </p:cNvPr>
            <p:cNvSpPr txBox="1"/>
            <p:nvPr/>
          </p:nvSpPr>
          <p:spPr>
            <a:xfrm>
              <a:off x="178919" y="2247089"/>
              <a:ext cx="4675183" cy="203132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Деталі запланованого втручання тепер можна буде побачити в підформі </a:t>
              </a:r>
              <a:r>
                <a:rPr lang="en-US" b="1" u="sng"/>
                <a:t>Activity and Caseload by location</a:t>
              </a:r>
              <a:r>
                <a:rPr lang="en-US"/>
                <a:t> .</a:t>
              </a:r>
            </a:p>
            <a:p>
              <a:endParaRPr lang="en-US"/>
            </a:p>
            <a:p>
              <a:r>
                <a:rPr lang="ru-RU" sz="1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 можете продовжувати </a:t>
              </a:r>
              <a:r>
                <a:rPr lang="uk-UA" sz="1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слідувати зазначеним</a:t>
              </a:r>
              <a:r>
                <a:rPr lang="ru-RU" sz="1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крокам і для інших місцевостей.</a:t>
              </a:r>
              <a:endPara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531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539244-F205-70A6-F31B-AA43BE03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1184"/>
            <a:ext cx="12192000" cy="18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DF069-FC1B-0388-4E74-43AD6BC2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9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88646" y="3203997"/>
            <a:ext cx="4675183" cy="92333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You can alternatively use the excel template to enter the plan details and import it to the system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9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539244-F205-70A6-F31B-AA43BE03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1184"/>
            <a:ext cx="12192000" cy="18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DF069-FC1B-0388-4E74-43AD6BC2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9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88646" y="3203997"/>
            <a:ext cx="4675183" cy="92333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 також можете скористатися шаблоном Excel, щоб ввести деталі плану та імпортувати його в систему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0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44468-7BDF-938A-7709-1B6B8D1C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" y="79780"/>
            <a:ext cx="12192000" cy="3585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EB483-4EAF-92C1-17D8-2E8F45342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2" y="4127327"/>
            <a:ext cx="12192000" cy="23301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867382" y="5233481"/>
            <a:ext cx="523673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88646" y="3203997"/>
            <a:ext cx="4675183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Data from the excel template </a:t>
            </a:r>
            <a:r>
              <a:rPr lang="en-US" b="1" u="sng"/>
              <a:t>SNFI APM import </a:t>
            </a:r>
            <a:r>
              <a:rPr lang="en-US"/>
              <a:t>sheet</a:t>
            </a:r>
            <a:r>
              <a:rPr lang="en-US" b="1" u="sng"/>
              <a:t> </a:t>
            </a:r>
            <a:r>
              <a:rPr lang="en-US"/>
              <a:t>can be copied. In the </a:t>
            </a:r>
            <a:r>
              <a:rPr lang="en-US" b="1" u="sng"/>
              <a:t>Activity and caseload by location </a:t>
            </a:r>
            <a:r>
              <a:rPr lang="en-US"/>
              <a:t>table select the </a:t>
            </a:r>
            <a:r>
              <a:rPr lang="en-US" b="1" u="sng"/>
              <a:t>Import </a:t>
            </a:r>
            <a:r>
              <a:rPr lang="en-US"/>
              <a:t>button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44468-7BDF-938A-7709-1B6B8D1C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" y="79780"/>
            <a:ext cx="12192000" cy="3585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88646" y="3203997"/>
            <a:ext cx="4675183" cy="92333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Дані з Excel-шаблону </a:t>
            </a:r>
            <a:r>
              <a:rPr lang="en-US" b="1" u="sng"/>
              <a:t>SNFI APM import 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скопіювати</a:t>
            </a:r>
            <a:r>
              <a:rPr lang="en-US"/>
              <a:t>. 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таблиці </a:t>
            </a:r>
            <a:r>
              <a:rPr lang="en-US" b="1" u="sng"/>
              <a:t>Activity and caseload by location 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натисніть кнопку </a:t>
            </a:r>
            <a:r>
              <a:rPr lang="ru-R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«Імпорт»</a:t>
            </a:r>
            <a:endParaRPr lang="en-GB" b="1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53CAC92-C839-D47C-B132-86F04796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58"/>
          <a:stretch/>
        </p:blipFill>
        <p:spPr>
          <a:xfrm>
            <a:off x="29182" y="4412513"/>
            <a:ext cx="12192000" cy="2094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2A4FB-1D03-7F15-08DB-70125FC7E1B4}"/>
              </a:ext>
            </a:extLst>
          </p:cNvPr>
          <p:cNvSpPr/>
          <p:nvPr/>
        </p:nvSpPr>
        <p:spPr>
          <a:xfrm>
            <a:off x="1169581" y="5541825"/>
            <a:ext cx="914400" cy="4655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2299548" y="4325545"/>
            <a:ext cx="4675183" cy="3693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Paste the copied data and select </a:t>
            </a:r>
            <a:r>
              <a:rPr lang="en-US" b="1" u="sng"/>
              <a:t>Continue</a:t>
            </a:r>
            <a:endParaRPr lang="en-GB" b="1" u="s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8C395-D9D5-307D-FDB8-5D128B72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93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392710" y="194553"/>
            <a:ext cx="718226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2299548" y="4325545"/>
            <a:ext cx="4675183" cy="64633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Вставте скопійовані дані та натисніть </a:t>
            </a:r>
            <a:r>
              <a:rPr lang="ru-RU" sz="18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Продовжити</a:t>
            </a:r>
            <a:endParaRPr lang="en-GB" b="1" u="s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8C395-D9D5-307D-FDB8-5D128B72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93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392710" y="194553"/>
            <a:ext cx="718226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339B0-EC19-5D83-5EA9-1D4EC988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326"/>
            <a:ext cx="12192000" cy="5755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988263" y="5638779"/>
            <a:ext cx="4675183" cy="3693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Review the entered data and press </a:t>
            </a:r>
            <a:r>
              <a:rPr lang="en-US" b="1" u="sng"/>
              <a:t>Continue</a:t>
            </a:r>
            <a:endParaRPr lang="en-GB" b="1" u="s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382982" y="1070042"/>
            <a:ext cx="718226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E5AA444-B160-568B-7B3B-9253FDF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b="4096"/>
          <a:stretch/>
        </p:blipFill>
        <p:spPr>
          <a:xfrm>
            <a:off x="0" y="-574494"/>
            <a:ext cx="12192000" cy="63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339B0-EC19-5D83-5EA9-1D4EC988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326"/>
            <a:ext cx="12192000" cy="5755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1988263" y="5638780"/>
            <a:ext cx="5146184" cy="3693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Перевірте введені дані та натисніть </a:t>
            </a:r>
            <a:r>
              <a:rPr lang="ru-RU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Продовжити</a:t>
            </a:r>
            <a:endParaRPr lang="en-GB" b="1" u="s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382982" y="1070042"/>
            <a:ext cx="718226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8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31ADC-4047-3728-9CA5-71E7B2EB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23"/>
            <a:ext cx="12192000" cy="566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2163360" y="6263976"/>
            <a:ext cx="5414487" cy="3693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Select </a:t>
            </a:r>
            <a:r>
              <a:rPr lang="en-US" b="1" u="sng"/>
              <a:t>Done</a:t>
            </a:r>
            <a:r>
              <a:rPr lang="en-US"/>
              <a:t> for the records to be added to the system</a:t>
            </a:r>
            <a:endParaRPr lang="en-GB" b="1" u="s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585642" y="1138136"/>
            <a:ext cx="606357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31ADC-4047-3728-9CA5-71E7B2EB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23"/>
            <a:ext cx="12192000" cy="566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1504C-7A27-A2FE-F76D-00FDBE57A60E}"/>
              </a:ext>
            </a:extLst>
          </p:cNvPr>
          <p:cNvSpPr txBox="1"/>
          <p:nvPr/>
        </p:nvSpPr>
        <p:spPr>
          <a:xfrm>
            <a:off x="2163360" y="6263976"/>
            <a:ext cx="5414487" cy="3693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Виберіть </a:t>
            </a:r>
            <a:r>
              <a:rPr lang="ru-RU" sz="18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Готово</a:t>
            </a:r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щоб додати записи до системи</a:t>
            </a:r>
            <a:endParaRPr lang="en-GB" b="1" u="s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E3E88-FA96-6600-4241-77C4DB8038C3}"/>
              </a:ext>
            </a:extLst>
          </p:cNvPr>
          <p:cNvSpPr/>
          <p:nvPr/>
        </p:nvSpPr>
        <p:spPr>
          <a:xfrm>
            <a:off x="11585642" y="1138136"/>
            <a:ext cx="606357" cy="2923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2983E-0177-C27A-3F85-E8AC37BB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04"/>
            <a:ext cx="12192000" cy="6189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8C5035-E4D2-DCA5-D154-08FC3E7E57E3}"/>
              </a:ext>
            </a:extLst>
          </p:cNvPr>
          <p:cNvSpPr txBox="1"/>
          <p:nvPr/>
        </p:nvSpPr>
        <p:spPr>
          <a:xfrm>
            <a:off x="161086" y="3316596"/>
            <a:ext cx="6926698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Parent project in the </a:t>
            </a:r>
            <a:r>
              <a:rPr lang="en-US" b="1" u="sng"/>
              <a:t>SNFI Activity Planning Module</a:t>
            </a:r>
            <a:r>
              <a:rPr lang="en-US"/>
              <a:t> contains project details:</a:t>
            </a:r>
          </a:p>
          <a:p>
            <a:r>
              <a:rPr lang="en-US"/>
              <a:t>- Donor source/ funding level/ activities/ caseload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8991E-28ED-F5A1-4665-FC993C8B1A76}"/>
              </a:ext>
            </a:extLst>
          </p:cNvPr>
          <p:cNvSpPr txBox="1"/>
          <p:nvPr/>
        </p:nvSpPr>
        <p:spPr>
          <a:xfrm>
            <a:off x="161086" y="4508872"/>
            <a:ext cx="692669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Once a parent project has been created, operational data should be added/ updated through the </a:t>
            </a:r>
            <a:r>
              <a:rPr lang="en-US" b="1" u="sng"/>
              <a:t>Activity and caseload by location</a:t>
            </a:r>
            <a:r>
              <a:rPr lang="en-US"/>
              <a:t> sub-form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04317-23AA-2ECD-2728-88BFA1BEC3DB}"/>
              </a:ext>
            </a:extLst>
          </p:cNvPr>
          <p:cNvSpPr txBox="1"/>
          <p:nvPr/>
        </p:nvSpPr>
        <p:spPr>
          <a:xfrm>
            <a:off x="161086" y="5424149"/>
            <a:ext cx="6926698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Only those interventions that are fully funded should be reported. This form will allow for enhanced coordination by allowing all actors to have a view on planned and ongoing activities at a specific location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964E0-EA88-1731-2501-966AABAFD699}"/>
              </a:ext>
            </a:extLst>
          </p:cNvPr>
          <p:cNvSpPr txBox="1">
            <a:spLocks/>
          </p:cNvSpPr>
          <p:nvPr/>
        </p:nvSpPr>
        <p:spPr>
          <a:xfrm>
            <a:off x="161086" y="2401319"/>
            <a:ext cx="692669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Activity Planning Module consists of 2 components – the parent form for the project, and the sub-form for the project operational details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808D5-619D-1CC0-A6F5-ADD13D13FB39}"/>
              </a:ext>
            </a:extLst>
          </p:cNvPr>
          <p:cNvSpPr/>
          <p:nvPr/>
        </p:nvSpPr>
        <p:spPr>
          <a:xfrm>
            <a:off x="10048672" y="1235413"/>
            <a:ext cx="2143328" cy="4669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E5AA444-B160-568B-7B3B-9253FDF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b="4096"/>
          <a:stretch/>
        </p:blipFill>
        <p:spPr>
          <a:xfrm>
            <a:off x="0" y="288758"/>
            <a:ext cx="12192000" cy="65692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E2115-44A6-8E20-36C6-88EE6EF4BEE4}"/>
              </a:ext>
            </a:extLst>
          </p:cNvPr>
          <p:cNvSpPr/>
          <p:nvPr/>
        </p:nvSpPr>
        <p:spPr>
          <a:xfrm>
            <a:off x="202129" y="3429000"/>
            <a:ext cx="6458551" cy="668956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Модуль планування діяльності складається з 2 компонентів: </a:t>
            </a:r>
            <a:r>
              <a:rPr lang="uk-UA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головна форма про </a:t>
            </a:r>
            <a:r>
              <a:rPr lang="ru-RU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загальну інформацію стосовно проекту та підформа для операційних деталей проекту.</a:t>
            </a:r>
            <a:endParaRPr lang="en-US" sz="1600" kern="1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44BE4-FD46-6EF5-4077-22A397473892}"/>
              </a:ext>
            </a:extLst>
          </p:cNvPr>
          <p:cNvSpPr/>
          <p:nvPr/>
        </p:nvSpPr>
        <p:spPr>
          <a:xfrm>
            <a:off x="202129" y="4204635"/>
            <a:ext cx="6458551" cy="668957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Головний проект у модулі планування діяльності SNFI містить детальну інформацію про проект: донор</a:t>
            </a:r>
            <a:r>
              <a:rPr lang="en-US" sz="1600" kern="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фінансування</a:t>
            </a:r>
            <a:r>
              <a:rPr lang="en-US" sz="1600" kern="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</a:t>
            </a:r>
            <a:r>
              <a:rPr lang="en-US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авантаження</a:t>
            </a:r>
            <a:r>
              <a:rPr lang="en-US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3DB9D-0415-2984-E86A-9B16ACBC7583}"/>
              </a:ext>
            </a:extLst>
          </p:cNvPr>
          <p:cNvSpPr/>
          <p:nvPr/>
        </p:nvSpPr>
        <p:spPr>
          <a:xfrm>
            <a:off x="202128" y="4983481"/>
            <a:ext cx="6458551" cy="668957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створення головного проекту, операційні дані повинні бути додані/оновлені через підформу </a:t>
            </a:r>
            <a:r>
              <a:rPr lang="ru-RU" sz="1600" b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and caseload by location</a:t>
            </a:r>
            <a:r>
              <a:rPr lang="ru-RU" sz="1600" b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600" b="1" kern="1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(Акивність та робоче навантаження за локаціями)</a:t>
            </a:r>
            <a:endParaRPr lang="en-US" sz="1600" b="1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65D0C-3A1E-F5C6-FE68-077F12F7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455" y="1754504"/>
            <a:ext cx="2414545" cy="4999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0FC5BF-659E-7550-4C72-035A64BEB360}"/>
              </a:ext>
            </a:extLst>
          </p:cNvPr>
          <p:cNvSpPr/>
          <p:nvPr/>
        </p:nvSpPr>
        <p:spPr>
          <a:xfrm>
            <a:off x="202127" y="5759117"/>
            <a:ext cx="6458551" cy="99781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ru-RU" sz="16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Звітувати слід лише про ті втручання, які повністю профінансовані. Ця форма дозволить покращити координацію, оскільки всі учасники матимуть змогу бачити заплановані та поточні заходи в конкретному місці.</a:t>
            </a:r>
            <a:endParaRPr lang="en-US" sz="1600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4A73D0-ABF5-AAC8-7A3A-5E01FAF100DC}"/>
              </a:ext>
            </a:extLst>
          </p:cNvPr>
          <p:cNvCxnSpPr/>
          <p:nvPr/>
        </p:nvCxnSpPr>
        <p:spPr>
          <a:xfrm flipV="1">
            <a:off x="6660678" y="2148541"/>
            <a:ext cx="2993461" cy="3174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5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56B006-F0F4-ACF3-CF2B-1BE0ED08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39"/>
            <a:ext cx="12192000" cy="5248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8C5035-E4D2-DCA5-D154-08FC3E7E57E3}"/>
              </a:ext>
            </a:extLst>
          </p:cNvPr>
          <p:cNvSpPr txBox="1"/>
          <p:nvPr/>
        </p:nvSpPr>
        <p:spPr>
          <a:xfrm>
            <a:off x="161086" y="2408807"/>
            <a:ext cx="6926698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To add operational plan, click the </a:t>
            </a:r>
            <a:r>
              <a:rPr lang="en-US" b="1" u="sng"/>
              <a:t>Add record </a:t>
            </a:r>
            <a:r>
              <a:rPr lang="en-US"/>
              <a:t>button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8991E-28ED-F5A1-4665-FC993C8B1A76}"/>
              </a:ext>
            </a:extLst>
          </p:cNvPr>
          <p:cNvSpPr txBox="1"/>
          <p:nvPr/>
        </p:nvSpPr>
        <p:spPr>
          <a:xfrm>
            <a:off x="4061877" y="2918105"/>
            <a:ext cx="3749434" cy="175432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You will be able to enter plan details:</a:t>
            </a:r>
          </a:p>
          <a:p>
            <a:r>
              <a:rPr lang="en-US"/>
              <a:t>- What </a:t>
            </a:r>
          </a:p>
          <a:p>
            <a:r>
              <a:rPr lang="en-US"/>
              <a:t>- Where </a:t>
            </a:r>
          </a:p>
          <a:p>
            <a:r>
              <a:rPr lang="en-US"/>
              <a:t>- When</a:t>
            </a:r>
          </a:p>
          <a:p>
            <a:r>
              <a:rPr lang="en-US"/>
              <a:t>- Who</a:t>
            </a:r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04317-23AA-2ECD-2728-88BFA1BEC3DB}"/>
              </a:ext>
            </a:extLst>
          </p:cNvPr>
          <p:cNvSpPr txBox="1"/>
          <p:nvPr/>
        </p:nvSpPr>
        <p:spPr>
          <a:xfrm>
            <a:off x="4061877" y="4848326"/>
            <a:ext cx="5733876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The </a:t>
            </a:r>
            <a:r>
              <a:rPr lang="en-US" b="1"/>
              <a:t>What</a:t>
            </a:r>
            <a:r>
              <a:rPr lang="en-US"/>
              <a:t> segment captures the activity (e.g. light repairs or medium repairs); the modality (In Kind, cash..) and the theme field captures whether it is a winter activity or not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964E0-EA88-1731-2501-966AABAFD699}"/>
              </a:ext>
            </a:extLst>
          </p:cNvPr>
          <p:cNvSpPr txBox="1"/>
          <p:nvPr/>
        </p:nvSpPr>
        <p:spPr>
          <a:xfrm>
            <a:off x="161086" y="1509072"/>
            <a:ext cx="6926698" cy="64633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 the sub form </a:t>
            </a:r>
            <a:r>
              <a:rPr lang="en-US" b="1" u="sng"/>
              <a:t>Activity and Caseload by location</a:t>
            </a:r>
            <a:r>
              <a:rPr lang="en-US"/>
              <a:t>, you will see a blank table if no planning details have been added before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808D5-619D-1CC0-A6F5-ADD13D13FB39}"/>
              </a:ext>
            </a:extLst>
          </p:cNvPr>
          <p:cNvSpPr/>
          <p:nvPr/>
        </p:nvSpPr>
        <p:spPr>
          <a:xfrm>
            <a:off x="11349" y="680936"/>
            <a:ext cx="825230" cy="4669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E3E2D-323E-1E48-00DD-21A08B9C0CF7}"/>
              </a:ext>
            </a:extLst>
          </p:cNvPr>
          <p:cNvSpPr/>
          <p:nvPr/>
        </p:nvSpPr>
        <p:spPr>
          <a:xfrm>
            <a:off x="7440038" y="100039"/>
            <a:ext cx="1820693" cy="347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1DF89E-8CF1-023A-ADC2-C2AC9D1A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" y="2838654"/>
            <a:ext cx="3938081" cy="40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4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17268EE-7EF4-6C4A-BF4E-AB524F76FFFC}"/>
              </a:ext>
            </a:extLst>
          </p:cNvPr>
          <p:cNvGrpSpPr/>
          <p:nvPr/>
        </p:nvGrpSpPr>
        <p:grpSpPr>
          <a:xfrm>
            <a:off x="0" y="-106325"/>
            <a:ext cx="12192000" cy="6857999"/>
            <a:chOff x="0" y="-51358"/>
            <a:chExt cx="12192000" cy="68579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EFE659-720F-10FF-13B3-EE3225A53A91}"/>
                </a:ext>
              </a:extLst>
            </p:cNvPr>
            <p:cNvGrpSpPr/>
            <p:nvPr/>
          </p:nvGrpSpPr>
          <p:grpSpPr>
            <a:xfrm>
              <a:off x="0" y="-51358"/>
              <a:ext cx="12192000" cy="6857999"/>
              <a:chOff x="11348" y="-51359"/>
              <a:chExt cx="12192000" cy="6857999"/>
            </a:xfrm>
          </p:grpSpPr>
          <p:pic>
            <p:nvPicPr>
              <p:cNvPr id="10" name="Picture 9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FB6F8A3A-6DE7-D45E-4267-C5B9AA1D4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8" y="-51359"/>
                <a:ext cx="12192000" cy="685799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BF5F70-BCF0-6043-91D5-29FD567FFAC6}"/>
                  </a:ext>
                </a:extLst>
              </p:cNvPr>
              <p:cNvSpPr/>
              <p:nvPr/>
            </p:nvSpPr>
            <p:spPr>
              <a:xfrm>
                <a:off x="47681" y="1096049"/>
                <a:ext cx="1224576" cy="66895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68CDBE-BFE3-AAEB-348D-308D63B434E4}"/>
                  </a:ext>
                </a:extLst>
              </p:cNvPr>
              <p:cNvSpPr/>
              <p:nvPr/>
            </p:nvSpPr>
            <p:spPr>
              <a:xfrm>
                <a:off x="675526" y="450112"/>
                <a:ext cx="2590083" cy="31543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ED5D7-D836-6565-9B71-7615A575D1E5}"/>
                </a:ext>
              </a:extLst>
            </p:cNvPr>
            <p:cNvSpPr/>
            <p:nvPr/>
          </p:nvSpPr>
          <p:spPr>
            <a:xfrm>
              <a:off x="24985" y="1988374"/>
              <a:ext cx="6458551" cy="66895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 підформі </a:t>
              </a:r>
              <a:r>
                <a:rPr lang="en-US" sz="1600" b="1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Activity and Caseload by location</a:t>
              </a:r>
              <a:r>
                <a:rPr lang="en-US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ви побачите порожню таблицю, якщо раніше не було додано жодних деталей планування.</a:t>
              </a:r>
              <a:endParaRPr lang="en-US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519324-59A3-7DCE-C387-264FE9D6CC0F}"/>
                </a:ext>
              </a:extLst>
            </p:cNvPr>
            <p:cNvSpPr/>
            <p:nvPr/>
          </p:nvSpPr>
          <p:spPr>
            <a:xfrm>
              <a:off x="24985" y="2708686"/>
              <a:ext cx="6458551" cy="66895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Щоб додати операційний план, натисніть кнопку </a:t>
              </a:r>
              <a:r>
                <a:rPr lang="en-US" sz="1600" kern="10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ru-RU" sz="1600" b="1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Додати запис</a:t>
              </a:r>
              <a:r>
                <a:rPr lang="en-US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”.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18A1CC-19E1-922A-50AA-E8E974AF5ED5}"/>
                </a:ext>
              </a:extLst>
            </p:cNvPr>
            <p:cNvSpPr/>
            <p:nvPr/>
          </p:nvSpPr>
          <p:spPr>
            <a:xfrm>
              <a:off x="4004929" y="3466442"/>
              <a:ext cx="3895063" cy="178390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endParaRPr lang="en-US" sz="1400" b="1" kern="1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uk-UA" sz="1400" b="1" kern="10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Далі, </a:t>
              </a:r>
              <a:r>
                <a:rPr lang="ru-RU" sz="1400" b="1" kern="10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400" b="1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 зможете ввести деталі планової активності у відповідності з </a:t>
              </a:r>
              <a:r>
                <a:rPr lang="en-US" sz="1400" b="1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5W</a:t>
              </a:r>
              <a:r>
                <a:rPr lang="ru-RU" sz="1400" b="1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ru-RU" sz="12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Що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ru-RU" sz="12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Де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ru-RU" sz="12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Коли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ru-RU" sz="12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Хто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5A439E-2886-21C5-4BCC-C263EF995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992" y="2286000"/>
              <a:ext cx="4189228" cy="446928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AADD99-CAD5-EA6F-299B-71CF7289F035}"/>
                </a:ext>
              </a:extLst>
            </p:cNvPr>
            <p:cNvSpPr/>
            <p:nvPr/>
          </p:nvSpPr>
          <p:spPr>
            <a:xfrm>
              <a:off x="2144231" y="5339146"/>
              <a:ext cx="5755761" cy="141614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Сегмент </a:t>
              </a:r>
              <a:r>
                <a:rPr lang="en-US" sz="1600" b="1" u="sng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ru-RU" sz="1600" b="1" u="sng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Що“</a:t>
              </a:r>
              <a:r>
                <a:rPr lang="en-US" sz="1600" b="1" u="sng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/”What”</a:t>
              </a:r>
              <a:r>
                <a:rPr lang="ru-RU" sz="1600" b="1" u="sng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відображає вид діяльності (наприклад, легкий або середній ремонт); модальність (в натуральній формі, грошима...) і темати</a:t>
              </a:r>
              <a:r>
                <a:rPr lang="uk-UA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ку</a:t>
              </a:r>
              <a:r>
                <a:rPr lang="ru-RU" sz="1600" kern="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чи є це зимовий вид діяльності чи ні.</a:t>
              </a:r>
              <a:endParaRPr lang="en-US" sz="1600" kern="1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02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BFA4D0A-5E39-33BF-27AC-125A945986E5}"/>
              </a:ext>
            </a:extLst>
          </p:cNvPr>
          <p:cNvGrpSpPr/>
          <p:nvPr/>
        </p:nvGrpSpPr>
        <p:grpSpPr>
          <a:xfrm>
            <a:off x="0" y="188497"/>
            <a:ext cx="12192000" cy="5294230"/>
            <a:chOff x="0" y="188497"/>
            <a:chExt cx="12192000" cy="52942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803115-1C97-58F6-91C2-42CA3C610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8497"/>
              <a:ext cx="12192000" cy="52942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7964E0-EA88-1731-2501-966AABAFD699}"/>
                </a:ext>
              </a:extLst>
            </p:cNvPr>
            <p:cNvSpPr txBox="1"/>
            <p:nvPr/>
          </p:nvSpPr>
          <p:spPr>
            <a:xfrm>
              <a:off x="8431217" y="956380"/>
              <a:ext cx="3749434" cy="120032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In the </a:t>
              </a:r>
              <a:r>
                <a:rPr lang="en-US" b="1"/>
                <a:t>Where</a:t>
              </a:r>
              <a:r>
                <a:rPr lang="en-US"/>
                <a:t> section you can add the Oblast, Raion, </a:t>
              </a:r>
              <a:r>
                <a:rPr lang="en-US" err="1"/>
                <a:t>Hromada</a:t>
              </a:r>
              <a:r>
                <a:rPr lang="en-US"/>
                <a:t>, and (if available) settlement of the planned intervention</a:t>
              </a:r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F808D5-619D-1CC0-A6F5-ADD13D13FB39}"/>
                </a:ext>
              </a:extLst>
            </p:cNvPr>
            <p:cNvSpPr/>
            <p:nvPr/>
          </p:nvSpPr>
          <p:spPr>
            <a:xfrm>
              <a:off x="4165059" y="992343"/>
              <a:ext cx="825230" cy="4669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0D83FBB-DC16-221F-9640-1B172E1AF735}"/>
              </a:ext>
            </a:extLst>
          </p:cNvPr>
          <p:cNvGrpSpPr/>
          <p:nvPr/>
        </p:nvGrpSpPr>
        <p:grpSpPr>
          <a:xfrm>
            <a:off x="0" y="446567"/>
            <a:ext cx="12192000" cy="5550196"/>
            <a:chOff x="0" y="446567"/>
            <a:chExt cx="12192000" cy="5550196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6239181-1337-22C7-0ADD-71F71757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567"/>
              <a:ext cx="12192000" cy="55501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EBE0DE-5A38-BF6D-3BEA-54ACBE572606}"/>
                </a:ext>
              </a:extLst>
            </p:cNvPr>
            <p:cNvSpPr/>
            <p:nvPr/>
          </p:nvSpPr>
          <p:spPr>
            <a:xfrm>
              <a:off x="4590361" y="1279423"/>
              <a:ext cx="825230" cy="4669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1D3386-F4F0-5477-DD00-3EFF1FBC8310}"/>
                </a:ext>
              </a:extLst>
            </p:cNvPr>
            <p:cNvSpPr txBox="1"/>
            <p:nvPr/>
          </p:nvSpPr>
          <p:spPr>
            <a:xfrm>
              <a:off x="8261096" y="1279423"/>
              <a:ext cx="3749434" cy="123110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 розділі </a:t>
              </a:r>
              <a:r>
                <a:rPr lang="ru-RU" sz="2000" b="1" u="sng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"Де“</a:t>
              </a:r>
              <a:r>
                <a:rPr lang="en-US" sz="2000" b="1" u="sng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/”Where”</a:t>
              </a:r>
              <a:r>
                <a:rPr lang="ru-RU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ви можете додати область, район, громаду та (за наявності) населений пункт, де планується втручання.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203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18431D-6FF3-92B7-7E1F-AC370A43BC2A}"/>
              </a:ext>
            </a:extLst>
          </p:cNvPr>
          <p:cNvGrpSpPr/>
          <p:nvPr/>
        </p:nvGrpSpPr>
        <p:grpSpPr>
          <a:xfrm>
            <a:off x="-11349" y="0"/>
            <a:ext cx="12192000" cy="6858000"/>
            <a:chOff x="-11349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1F56B0-DDA1-E17D-3928-41ADF25E4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349" y="0"/>
              <a:ext cx="12192000" cy="51978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7964E0-EA88-1731-2501-966AABAFD699}"/>
                </a:ext>
              </a:extLst>
            </p:cNvPr>
            <p:cNvSpPr txBox="1"/>
            <p:nvPr/>
          </p:nvSpPr>
          <p:spPr>
            <a:xfrm>
              <a:off x="8431217" y="956380"/>
              <a:ext cx="3749434" cy="175432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/>
                <a:t>In the </a:t>
              </a:r>
              <a:r>
                <a:rPr lang="en-US" b="1"/>
                <a:t>When</a:t>
              </a:r>
              <a:r>
                <a:rPr lang="en-US"/>
                <a:t> section, enter the expected start date of the specific activities, not the project date.</a:t>
              </a:r>
              <a:endParaRPr lang="en-US">
                <a:ea typeface="Calibri"/>
                <a:cs typeface="Calibri"/>
              </a:endParaRPr>
            </a:p>
            <a:p>
              <a:endParaRPr lang="en-US"/>
            </a:p>
            <a:p>
              <a:r>
                <a:rPr lang="en-US"/>
                <a:t>Add the expected end date of the works.</a:t>
              </a:r>
              <a:endParaRPr lang="en-US">
                <a:ea typeface="Calibri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F808D5-619D-1CC0-A6F5-ADD13D13FB39}"/>
                </a:ext>
              </a:extLst>
            </p:cNvPr>
            <p:cNvSpPr/>
            <p:nvPr/>
          </p:nvSpPr>
          <p:spPr>
            <a:xfrm>
              <a:off x="4165059" y="992343"/>
              <a:ext cx="825230" cy="4669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1504C-7A27-A2FE-F76D-00FDBE57A60E}"/>
                </a:ext>
              </a:extLst>
            </p:cNvPr>
            <p:cNvSpPr txBox="1"/>
            <p:nvPr/>
          </p:nvSpPr>
          <p:spPr>
            <a:xfrm>
              <a:off x="159464" y="5103674"/>
              <a:ext cx="3749434" cy="175432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In the </a:t>
              </a:r>
              <a:r>
                <a:rPr lang="en-US" b="1"/>
                <a:t>Who</a:t>
              </a:r>
              <a:r>
                <a:rPr lang="en-US"/>
                <a:t> section, add the number of households that will be reached for the selected activity and location</a:t>
              </a:r>
            </a:p>
            <a:p>
              <a:endParaRPr lang="en-US"/>
            </a:p>
            <a:p>
              <a:r>
                <a:rPr lang="en-US"/>
                <a:t>Add the estimated number of individuals to be reached. </a:t>
              </a: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C7EE19-E2A7-62A7-1814-9C5F43584F3E}"/>
                </a:ext>
              </a:extLst>
            </p:cNvPr>
            <p:cNvSpPr/>
            <p:nvPr/>
          </p:nvSpPr>
          <p:spPr>
            <a:xfrm>
              <a:off x="4165059" y="3031240"/>
              <a:ext cx="825230" cy="4669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96CB0F-27D5-AA09-2532-152765A8886C}"/>
                </a:ext>
              </a:extLst>
            </p:cNvPr>
            <p:cNvSpPr/>
            <p:nvPr/>
          </p:nvSpPr>
          <p:spPr>
            <a:xfrm>
              <a:off x="11272736" y="138883"/>
              <a:ext cx="825230" cy="4669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FEE023-9343-E5C6-5E71-FD14D4FC4957}"/>
                </a:ext>
              </a:extLst>
            </p:cNvPr>
            <p:cNvSpPr txBox="1"/>
            <p:nvPr/>
          </p:nvSpPr>
          <p:spPr>
            <a:xfrm>
              <a:off x="6624536" y="5336726"/>
              <a:ext cx="5473430" cy="64633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When all details have been added select the </a:t>
              </a:r>
              <a:r>
                <a:rPr lang="en-US" b="1"/>
                <a:t>Save record </a:t>
              </a:r>
              <a:r>
                <a:rPr lang="en-US"/>
                <a:t>button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3257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B88B81-6EDC-47FB-8E71-A319C8093DFF}"/>
</file>

<file path=customXml/itemProps2.xml><?xml version="1.0" encoding="utf-8"?>
<ds:datastoreItem xmlns:ds="http://schemas.openxmlformats.org/officeDocument/2006/customXml" ds:itemID="{4C1A4623-4BF6-42C1-8163-1AF745576E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Mawhinney</dc:creator>
  <cp:lastModifiedBy>Valeria Panina</cp:lastModifiedBy>
  <cp:revision>2</cp:revision>
  <dcterms:created xsi:type="dcterms:W3CDTF">2024-03-25T15:17:56Z</dcterms:created>
  <dcterms:modified xsi:type="dcterms:W3CDTF">2024-04-03T07:38:44Z</dcterms:modified>
</cp:coreProperties>
</file>