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F6_A5905594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modernComment_20D_23DA4EE0.xml" ContentType="application/vnd.ms-powerpoint.comments+xml"/>
  <Override PartName="/ppt/comments/modernComment_210_509DE670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modernComment_225_35A5FB30.xml" ContentType="application/vnd.ms-powerpoint.comments+xml"/>
  <Override PartName="/ppt/notesSlides/notesSlide2.xml" ContentType="application/vnd.openxmlformats-officedocument.presentationml.notesSlide+xml"/>
  <Override PartName="/ppt/comments/modernComment_226_D9200597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omments/modernComment_227_5043804A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omments/modernComment_228_AE0B62F3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24"/>
  </p:notesMasterIdLst>
  <p:handoutMasterIdLst>
    <p:handoutMasterId r:id="rId25"/>
  </p:handoutMasterIdLst>
  <p:sldIdLst>
    <p:sldId id="493" r:id="rId6"/>
    <p:sldId id="523" r:id="rId7"/>
    <p:sldId id="502" r:id="rId8"/>
    <p:sldId id="548" r:id="rId9"/>
    <p:sldId id="553" r:id="rId10"/>
    <p:sldId id="554" r:id="rId11"/>
    <p:sldId id="525" r:id="rId12"/>
    <p:sldId id="558" r:id="rId13"/>
    <p:sldId id="528" r:id="rId14"/>
    <p:sldId id="549" r:id="rId15"/>
    <p:sldId id="550" r:id="rId16"/>
    <p:sldId id="560" r:id="rId17"/>
    <p:sldId id="555" r:id="rId18"/>
    <p:sldId id="556" r:id="rId19"/>
    <p:sldId id="557" r:id="rId20"/>
    <p:sldId id="551" r:id="rId21"/>
    <p:sldId id="552" r:id="rId22"/>
    <p:sldId id="524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20513E-CA8C-410D-FEFE-56139B011D39}" name="Martinson Natalie" initials="MN" userId="S::natalie.martinson_peopleinneed.net#ext#@unhcr365.onmicrosoft.com::dac7f3a2-c5cf-4797-a3b6-387ee22193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5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e Wynveen" userId="aa63adf7-1bc0-42db-a45a-4059068a13f5" providerId="ADAL" clId="{40204F59-9D75-4E85-B2C8-455A6EE6F468}"/>
    <pc:docChg chg="custSel addSld delSld modSld">
      <pc:chgData name="Renee Wynveen" userId="aa63adf7-1bc0-42db-a45a-4059068a13f5" providerId="ADAL" clId="{40204F59-9D75-4E85-B2C8-455A6EE6F468}" dt="2025-04-07T16:03:21.584" v="904" actId="47"/>
      <pc:docMkLst>
        <pc:docMk/>
      </pc:docMkLst>
      <pc:sldChg chg="addSp delSp modSp new mod">
        <pc:chgData name="Renee Wynveen" userId="aa63adf7-1bc0-42db-a45a-4059068a13f5" providerId="ADAL" clId="{40204F59-9D75-4E85-B2C8-455A6EE6F468}" dt="2025-04-07T15:32:42.935" v="798"/>
        <pc:sldMkLst>
          <pc:docMk/>
          <pc:sldMk cId="2866596216" sldId="526"/>
        </pc:sldMkLst>
        <pc:spChg chg="mod">
          <ac:chgData name="Renee Wynveen" userId="aa63adf7-1bc0-42db-a45a-4059068a13f5" providerId="ADAL" clId="{40204F59-9D75-4E85-B2C8-455A6EE6F468}" dt="2025-04-07T12:18:42.203" v="25" actId="20577"/>
          <ac:spMkLst>
            <pc:docMk/>
            <pc:sldMk cId="2866596216" sldId="526"/>
            <ac:spMk id="2" creationId="{EB4E86D4-6491-5F91-3B97-0B73D828307D}"/>
          </ac:spMkLst>
        </pc:spChg>
        <pc:spChg chg="del">
          <ac:chgData name="Renee Wynveen" userId="aa63adf7-1bc0-42db-a45a-4059068a13f5" providerId="ADAL" clId="{40204F59-9D75-4E85-B2C8-455A6EE6F468}" dt="2025-04-07T12:18:49.188" v="26" actId="478"/>
          <ac:spMkLst>
            <pc:docMk/>
            <pc:sldMk cId="2866596216" sldId="526"/>
            <ac:spMk id="3" creationId="{745A32A3-5E3C-CE52-E469-35193E8AC897}"/>
          </ac:spMkLst>
        </pc:spChg>
        <pc:spChg chg="del">
          <ac:chgData name="Renee Wynveen" userId="aa63adf7-1bc0-42db-a45a-4059068a13f5" providerId="ADAL" clId="{40204F59-9D75-4E85-B2C8-455A6EE6F468}" dt="2025-04-07T12:18:51.338" v="28" actId="478"/>
          <ac:spMkLst>
            <pc:docMk/>
            <pc:sldMk cId="2866596216" sldId="526"/>
            <ac:spMk id="4" creationId="{86B74023-E7A3-582B-7445-2A6B0EA70B9A}"/>
          </ac:spMkLst>
        </pc:spChg>
        <pc:spChg chg="del">
          <ac:chgData name="Renee Wynveen" userId="aa63adf7-1bc0-42db-a45a-4059068a13f5" providerId="ADAL" clId="{40204F59-9D75-4E85-B2C8-455A6EE6F468}" dt="2025-04-07T12:18:50.051" v="27" actId="478"/>
          <ac:spMkLst>
            <pc:docMk/>
            <pc:sldMk cId="2866596216" sldId="526"/>
            <ac:spMk id="5" creationId="{F7611256-3D49-500A-6358-3DFAA96F5EC5}"/>
          </ac:spMkLst>
        </pc:spChg>
        <pc:spChg chg="del">
          <ac:chgData name="Renee Wynveen" userId="aa63adf7-1bc0-42db-a45a-4059068a13f5" providerId="ADAL" clId="{40204F59-9D75-4E85-B2C8-455A6EE6F468}" dt="2025-04-07T12:18:53.116" v="29" actId="478"/>
          <ac:spMkLst>
            <pc:docMk/>
            <pc:sldMk cId="2866596216" sldId="526"/>
            <ac:spMk id="6" creationId="{9E51CE3E-DCE0-023A-D49F-C9B69D1D0EE0}"/>
          </ac:spMkLst>
        </pc:spChg>
        <pc:spChg chg="add mod">
          <ac:chgData name="Renee Wynveen" userId="aa63adf7-1bc0-42db-a45a-4059068a13f5" providerId="ADAL" clId="{40204F59-9D75-4E85-B2C8-455A6EE6F468}" dt="2025-04-07T13:15:33.070" v="204" actId="20577"/>
          <ac:spMkLst>
            <pc:docMk/>
            <pc:sldMk cId="2866596216" sldId="526"/>
            <ac:spMk id="7" creationId="{82971706-062A-93C8-59F3-B8D202CAEA1F}"/>
          </ac:spMkLst>
        </pc:spChg>
        <pc:spChg chg="add mod">
          <ac:chgData name="Renee Wynveen" userId="aa63adf7-1bc0-42db-a45a-4059068a13f5" providerId="ADAL" clId="{40204F59-9D75-4E85-B2C8-455A6EE6F468}" dt="2025-04-07T15:32:42.935" v="798"/>
          <ac:spMkLst>
            <pc:docMk/>
            <pc:sldMk cId="2866596216" sldId="526"/>
            <ac:spMk id="8" creationId="{C9C0ACFC-02C7-4BC6-09A2-1D42B345E1C5}"/>
          </ac:spMkLst>
        </pc:spChg>
      </pc:sldChg>
      <pc:sldChg chg="addSp delSp modSp new mod modClrScheme chgLayout">
        <pc:chgData name="Renee Wynveen" userId="aa63adf7-1bc0-42db-a45a-4059068a13f5" providerId="ADAL" clId="{40204F59-9D75-4E85-B2C8-455A6EE6F468}" dt="2025-04-07T13:38:59.456" v="764" actId="478"/>
        <pc:sldMkLst>
          <pc:docMk/>
          <pc:sldMk cId="698068241" sldId="527"/>
        </pc:sldMkLst>
        <pc:spChg chg="del">
          <ac:chgData name="Renee Wynveen" userId="aa63adf7-1bc0-42db-a45a-4059068a13f5" providerId="ADAL" clId="{40204F59-9D75-4E85-B2C8-455A6EE6F468}" dt="2025-04-07T13:15:53.712" v="206" actId="478"/>
          <ac:spMkLst>
            <pc:docMk/>
            <pc:sldMk cId="698068241" sldId="527"/>
            <ac:spMk id="2" creationId="{A6BED99D-5F19-33C9-C202-2C4B2691BF39}"/>
          </ac:spMkLst>
        </pc:spChg>
        <pc:spChg chg="del">
          <ac:chgData name="Renee Wynveen" userId="aa63adf7-1bc0-42db-a45a-4059068a13f5" providerId="ADAL" clId="{40204F59-9D75-4E85-B2C8-455A6EE6F468}" dt="2025-04-07T13:15:54.606" v="207" actId="478"/>
          <ac:spMkLst>
            <pc:docMk/>
            <pc:sldMk cId="698068241" sldId="527"/>
            <ac:spMk id="3" creationId="{6CE31861-7F5D-A468-5A2D-5E9B5006F6CA}"/>
          </ac:spMkLst>
        </pc:spChg>
        <pc:spChg chg="del">
          <ac:chgData name="Renee Wynveen" userId="aa63adf7-1bc0-42db-a45a-4059068a13f5" providerId="ADAL" clId="{40204F59-9D75-4E85-B2C8-455A6EE6F468}" dt="2025-04-07T13:15:55.317" v="208" actId="478"/>
          <ac:spMkLst>
            <pc:docMk/>
            <pc:sldMk cId="698068241" sldId="527"/>
            <ac:spMk id="4" creationId="{7FD28E42-D358-A0F3-CA4D-089A03C42A20}"/>
          </ac:spMkLst>
        </pc:spChg>
        <pc:spChg chg="del">
          <ac:chgData name="Renee Wynveen" userId="aa63adf7-1bc0-42db-a45a-4059068a13f5" providerId="ADAL" clId="{40204F59-9D75-4E85-B2C8-455A6EE6F468}" dt="2025-04-07T13:15:56.414" v="209" actId="478"/>
          <ac:spMkLst>
            <pc:docMk/>
            <pc:sldMk cId="698068241" sldId="527"/>
            <ac:spMk id="5" creationId="{7598E80F-7544-4C0F-03C3-0C8646FA0184}"/>
          </ac:spMkLst>
        </pc:spChg>
        <pc:spChg chg="del">
          <ac:chgData name="Renee Wynveen" userId="aa63adf7-1bc0-42db-a45a-4059068a13f5" providerId="ADAL" clId="{40204F59-9D75-4E85-B2C8-455A6EE6F468}" dt="2025-04-07T13:15:57.950" v="210" actId="478"/>
          <ac:spMkLst>
            <pc:docMk/>
            <pc:sldMk cId="698068241" sldId="527"/>
            <ac:spMk id="6" creationId="{9DB87463-8C6E-77FF-2281-C7528B141F0F}"/>
          </ac:spMkLst>
        </pc:spChg>
        <pc:spChg chg="add del mod">
          <ac:chgData name="Renee Wynveen" userId="aa63adf7-1bc0-42db-a45a-4059068a13f5" providerId="ADAL" clId="{40204F59-9D75-4E85-B2C8-455A6EE6F468}" dt="2025-04-07T13:38:59.456" v="764" actId="478"/>
          <ac:spMkLst>
            <pc:docMk/>
            <pc:sldMk cId="698068241" sldId="527"/>
            <ac:spMk id="10" creationId="{F4CAB35E-B311-9CF7-684C-F36C7ED7F5AC}"/>
          </ac:spMkLst>
        </pc:spChg>
        <pc:spChg chg="add mod">
          <ac:chgData name="Renee Wynveen" userId="aa63adf7-1bc0-42db-a45a-4059068a13f5" providerId="ADAL" clId="{40204F59-9D75-4E85-B2C8-455A6EE6F468}" dt="2025-04-07T13:23:02.430" v="251" actId="1076"/>
          <ac:spMkLst>
            <pc:docMk/>
            <pc:sldMk cId="698068241" sldId="527"/>
            <ac:spMk id="13" creationId="{4A34028F-2969-709F-82ED-2F132F2DF519}"/>
          </ac:spMkLst>
        </pc:spChg>
        <pc:graphicFrameChg chg="add mod modGraphic">
          <ac:chgData name="Renee Wynveen" userId="aa63adf7-1bc0-42db-a45a-4059068a13f5" providerId="ADAL" clId="{40204F59-9D75-4E85-B2C8-455A6EE6F468}" dt="2025-04-07T13:23:07.271" v="253" actId="1076"/>
          <ac:graphicFrameMkLst>
            <pc:docMk/>
            <pc:sldMk cId="698068241" sldId="527"/>
            <ac:graphicFrameMk id="9" creationId="{5EC9ED20-AAD7-C814-60CD-72EA09B000AB}"/>
          </ac:graphicFrameMkLst>
        </pc:graphicFrameChg>
        <pc:picChg chg="add mod">
          <ac:chgData name="Renee Wynveen" userId="aa63adf7-1bc0-42db-a45a-4059068a13f5" providerId="ADAL" clId="{40204F59-9D75-4E85-B2C8-455A6EE6F468}" dt="2025-04-07T13:23:04.636" v="252" actId="1076"/>
          <ac:picMkLst>
            <pc:docMk/>
            <pc:sldMk cId="698068241" sldId="527"/>
            <ac:picMk id="8" creationId="{50C7EA94-3D33-8105-0599-29463BBE6CD0}"/>
          </ac:picMkLst>
        </pc:picChg>
      </pc:sldChg>
      <pc:sldChg chg="addSp delSp modSp new mod">
        <pc:chgData name="Renee Wynveen" userId="aa63adf7-1bc0-42db-a45a-4059068a13f5" providerId="ADAL" clId="{40204F59-9D75-4E85-B2C8-455A6EE6F468}" dt="2025-04-07T13:38:36.503" v="763" actId="21"/>
        <pc:sldMkLst>
          <pc:docMk/>
          <pc:sldMk cId="1345421901" sldId="548"/>
        </pc:sldMkLst>
        <pc:spChg chg="mod">
          <ac:chgData name="Renee Wynveen" userId="aa63adf7-1bc0-42db-a45a-4059068a13f5" providerId="ADAL" clId="{40204F59-9D75-4E85-B2C8-455A6EE6F468}" dt="2025-04-07T13:31:55.415" v="297" actId="20577"/>
          <ac:spMkLst>
            <pc:docMk/>
            <pc:sldMk cId="1345421901" sldId="548"/>
            <ac:spMk id="2" creationId="{194BF590-0F3D-E656-2E71-73962BE21BD9}"/>
          </ac:spMkLst>
        </pc:spChg>
        <pc:spChg chg="del">
          <ac:chgData name="Renee Wynveen" userId="aa63adf7-1bc0-42db-a45a-4059068a13f5" providerId="ADAL" clId="{40204F59-9D75-4E85-B2C8-455A6EE6F468}" dt="2025-04-07T13:31:58.414" v="298" actId="478"/>
          <ac:spMkLst>
            <pc:docMk/>
            <pc:sldMk cId="1345421901" sldId="548"/>
            <ac:spMk id="3" creationId="{E82B1ACE-A848-52D0-8E5E-AF771A02425B}"/>
          </ac:spMkLst>
        </pc:spChg>
        <pc:spChg chg="del mod">
          <ac:chgData name="Renee Wynveen" userId="aa63adf7-1bc0-42db-a45a-4059068a13f5" providerId="ADAL" clId="{40204F59-9D75-4E85-B2C8-455A6EE6F468}" dt="2025-04-07T13:32:00.246" v="300" actId="478"/>
          <ac:spMkLst>
            <pc:docMk/>
            <pc:sldMk cId="1345421901" sldId="548"/>
            <ac:spMk id="4" creationId="{0328D6B0-DE48-CA92-2209-0643CA1C162D}"/>
          </ac:spMkLst>
        </pc:spChg>
        <pc:graphicFrameChg chg="add mod modGraphic">
          <ac:chgData name="Renee Wynveen" userId="aa63adf7-1bc0-42db-a45a-4059068a13f5" providerId="ADAL" clId="{40204F59-9D75-4E85-B2C8-455A6EE6F468}" dt="2025-04-07T13:38:36.503" v="763" actId="21"/>
          <ac:graphicFrameMkLst>
            <pc:docMk/>
            <pc:sldMk cId="1345421901" sldId="548"/>
            <ac:graphicFrameMk id="5" creationId="{033D5B8C-65A7-75A7-E113-ACEC4753E60B}"/>
          </ac:graphicFrameMkLst>
        </pc:graphicFrameChg>
        <pc:picChg chg="add mod">
          <ac:chgData name="Renee Wynveen" userId="aa63adf7-1bc0-42db-a45a-4059068a13f5" providerId="ADAL" clId="{40204F59-9D75-4E85-B2C8-455A6EE6F468}" dt="2025-04-07T13:37:34.498" v="705" actId="1076"/>
          <ac:picMkLst>
            <pc:docMk/>
            <pc:sldMk cId="1345421901" sldId="548"/>
            <ac:picMk id="7" creationId="{63257333-B5C1-9D20-F893-1BF0FE2D4612}"/>
          </ac:picMkLst>
        </pc:picChg>
      </pc:sldChg>
      <pc:sldChg chg="addSp delSp modSp new mod">
        <pc:chgData name="Renee Wynveen" userId="aa63adf7-1bc0-42db-a45a-4059068a13f5" providerId="ADAL" clId="{40204F59-9D75-4E85-B2C8-455A6EE6F468}" dt="2025-04-07T15:48:43.658" v="902" actId="1076"/>
        <pc:sldMkLst>
          <pc:docMk/>
          <pc:sldMk cId="900070192" sldId="549"/>
        </pc:sldMkLst>
        <pc:spChg chg="mod">
          <ac:chgData name="Renee Wynveen" userId="aa63adf7-1bc0-42db-a45a-4059068a13f5" providerId="ADAL" clId="{40204F59-9D75-4E85-B2C8-455A6EE6F468}" dt="2025-04-07T15:37:58.240" v="824" actId="20577"/>
          <ac:spMkLst>
            <pc:docMk/>
            <pc:sldMk cId="900070192" sldId="549"/>
            <ac:spMk id="2" creationId="{98987D4D-8DBE-C908-572C-6563E1881D53}"/>
          </ac:spMkLst>
        </pc:spChg>
        <pc:spChg chg="mod">
          <ac:chgData name="Renee Wynveen" userId="aa63adf7-1bc0-42db-a45a-4059068a13f5" providerId="ADAL" clId="{40204F59-9D75-4E85-B2C8-455A6EE6F468}" dt="2025-04-07T15:48:34.381" v="899" actId="1076"/>
          <ac:spMkLst>
            <pc:docMk/>
            <pc:sldMk cId="900070192" sldId="549"/>
            <ac:spMk id="3" creationId="{001E1087-F268-2D18-D76F-F8ABBBFE014C}"/>
          </ac:spMkLst>
        </pc:spChg>
        <pc:spChg chg="del">
          <ac:chgData name="Renee Wynveen" userId="aa63adf7-1bc0-42db-a45a-4059068a13f5" providerId="ADAL" clId="{40204F59-9D75-4E85-B2C8-455A6EE6F468}" dt="2025-04-07T15:47:47.007" v="882" actId="478"/>
          <ac:spMkLst>
            <pc:docMk/>
            <pc:sldMk cId="900070192" sldId="549"/>
            <ac:spMk id="4" creationId="{E3E5AFB3-3130-6FBB-7A04-5DD6B1701B15}"/>
          </ac:spMkLst>
        </pc:spChg>
        <pc:spChg chg="mod">
          <ac:chgData name="Renee Wynveen" userId="aa63adf7-1bc0-42db-a45a-4059068a13f5" providerId="ADAL" clId="{40204F59-9D75-4E85-B2C8-455A6EE6F468}" dt="2025-04-07T15:48:43.658" v="902" actId="1076"/>
          <ac:spMkLst>
            <pc:docMk/>
            <pc:sldMk cId="900070192" sldId="549"/>
            <ac:spMk id="5" creationId="{33F48C2D-A005-0F9E-11E2-5714A79B794C}"/>
          </ac:spMkLst>
        </pc:spChg>
        <pc:spChg chg="del">
          <ac:chgData name="Renee Wynveen" userId="aa63adf7-1bc0-42db-a45a-4059068a13f5" providerId="ADAL" clId="{40204F59-9D75-4E85-B2C8-455A6EE6F468}" dt="2025-04-07T15:38:11.690" v="842" actId="478"/>
          <ac:spMkLst>
            <pc:docMk/>
            <pc:sldMk cId="900070192" sldId="549"/>
            <ac:spMk id="6" creationId="{CEB9B197-5198-EE00-1F2C-59D9A62AF282}"/>
          </ac:spMkLst>
        </pc:spChg>
        <pc:graphicFrameChg chg="add mod">
          <ac:chgData name="Renee Wynveen" userId="aa63adf7-1bc0-42db-a45a-4059068a13f5" providerId="ADAL" clId="{40204F59-9D75-4E85-B2C8-455A6EE6F468}" dt="2025-04-07T15:48:21.944" v="890" actId="1076"/>
          <ac:graphicFrameMkLst>
            <pc:docMk/>
            <pc:sldMk cId="900070192" sldId="549"/>
            <ac:graphicFrameMk id="7" creationId="{36AB616C-A842-A4F6-9DB6-01CEC2B3AAD4}"/>
          </ac:graphicFrameMkLst>
        </pc:graphicFrameChg>
        <pc:graphicFrameChg chg="add mod">
          <ac:chgData name="Renee Wynveen" userId="aa63adf7-1bc0-42db-a45a-4059068a13f5" providerId="ADAL" clId="{40204F59-9D75-4E85-B2C8-455A6EE6F468}" dt="2025-04-07T15:48:11.289" v="887" actId="207"/>
          <ac:graphicFrameMkLst>
            <pc:docMk/>
            <pc:sldMk cId="900070192" sldId="549"/>
            <ac:graphicFrameMk id="8" creationId="{C2651E12-B028-F458-D368-45D0415DCB55}"/>
          </ac:graphicFrameMkLst>
        </pc:graphicFrameChg>
      </pc:sldChg>
      <pc:sldChg chg="new del">
        <pc:chgData name="Renee Wynveen" userId="aa63adf7-1bc0-42db-a45a-4059068a13f5" providerId="ADAL" clId="{40204F59-9D75-4E85-B2C8-455A6EE6F468}" dt="2025-04-07T16:03:21.584" v="904" actId="47"/>
        <pc:sldMkLst>
          <pc:docMk/>
          <pc:sldMk cId="3014069074" sldId="550"/>
        </pc:sldMkLst>
      </pc:sldChg>
    </pc:docChg>
  </pc:docChgLst>
  <pc:docChgLst>
    <pc:chgData name="Martinson Natalie" userId="S::natalie.martinson_peopleinneed.net#ext#@unhcr365.onmicrosoft.com::dac7f3a2-c5cf-4797-a3b6-387ee2219355" providerId="AD" clId="Web-{C9FAB9C8-6342-38D3-C3A4-1550B9F685B3}"/>
    <pc:docChg chg="delSld">
      <pc:chgData name="Martinson Natalie" userId="S::natalie.martinson_peopleinneed.net#ext#@unhcr365.onmicrosoft.com::dac7f3a2-c5cf-4797-a3b6-387ee2219355" providerId="AD" clId="Web-{C9FAB9C8-6342-38D3-C3A4-1550B9F685B3}" dt="2025-04-17T11:40:50.223" v="0"/>
      <pc:docMkLst>
        <pc:docMk/>
      </pc:docMkLst>
      <pc:sldChg chg="del">
        <pc:chgData name="Martinson Natalie" userId="S::natalie.martinson_peopleinneed.net#ext#@unhcr365.onmicrosoft.com::dac7f3a2-c5cf-4797-a3b6-387ee2219355" providerId="AD" clId="Web-{C9FAB9C8-6342-38D3-C3A4-1550B9F685B3}" dt="2025-04-17T11:40:50.223" v="0"/>
        <pc:sldMkLst>
          <pc:docMk/>
          <pc:sldMk cId="2987772497" sldId="541"/>
        </pc:sldMkLst>
      </pc:sldChg>
    </pc:docChg>
  </pc:docChgLst>
  <pc:docChgLst>
    <pc:chgData name="Martinson Natalie" userId="S::natalie.martinson_peopleinneed.net#ext#@unhcr365.onmicrosoft.com::dac7f3a2-c5cf-4797-a3b6-387ee2219355" providerId="AD" clId="Web-{538A36EA-1B4B-4057-6567-9E2F8B142A81}"/>
    <pc:docChg chg="modSld">
      <pc:chgData name="Martinson Natalie" userId="S::natalie.martinson_peopleinneed.net#ext#@unhcr365.onmicrosoft.com::dac7f3a2-c5cf-4797-a3b6-387ee2219355" providerId="AD" clId="Web-{538A36EA-1B4B-4057-6567-9E2F8B142A81}" dt="2025-04-23T10:31:17.128" v="112" actId="1076"/>
      <pc:docMkLst>
        <pc:docMk/>
      </pc:docMkLst>
      <pc:sldChg chg="addSp delSp modSp">
        <pc:chgData name="Martinson Natalie" userId="S::natalie.martinson_peopleinneed.net#ext#@unhcr365.onmicrosoft.com::dac7f3a2-c5cf-4797-a3b6-387ee2219355" providerId="AD" clId="Web-{538A36EA-1B4B-4057-6567-9E2F8B142A81}" dt="2025-04-23T10:30:34.298" v="101" actId="14100"/>
        <pc:sldMkLst>
          <pc:docMk/>
          <pc:sldMk cId="196588846" sldId="493"/>
        </pc:sldMkLst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09:01:19.054" v="12"/>
          <ac:picMkLst>
            <pc:docMk/>
            <pc:sldMk cId="196588846" sldId="493"/>
            <ac:picMk id="4" creationId="{5822D90A-612B-7783-A15D-1B1B6AD5A776}"/>
          </ac:picMkLst>
        </pc:picChg>
        <pc:picChg chg="add mod">
          <ac:chgData name="Martinson Natalie" userId="S::natalie.martinson_peopleinneed.net#ext#@unhcr365.onmicrosoft.com::dac7f3a2-c5cf-4797-a3b6-387ee2219355" providerId="AD" clId="Web-{538A36EA-1B4B-4057-6567-9E2F8B142A81}" dt="2025-04-23T10:30:25.891" v="99" actId="1076"/>
          <ac:picMkLst>
            <pc:docMk/>
            <pc:sldMk cId="196588846" sldId="493"/>
            <ac:picMk id="4" creationId="{CD978FE4-430C-B6A9-A0A2-D7788940DFCD}"/>
          </ac:picMkLst>
        </pc:picChg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09:01:19.569" v="13"/>
          <ac:picMkLst>
            <pc:docMk/>
            <pc:sldMk cId="196588846" sldId="493"/>
            <ac:picMk id="5" creationId="{348BC9F5-C78E-8853-B822-29B731B565EE}"/>
          </ac:picMkLst>
        </pc:picChg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09:05:54.886" v="21"/>
          <ac:picMkLst>
            <pc:docMk/>
            <pc:sldMk cId="196588846" sldId="493"/>
            <ac:picMk id="6" creationId="{63FC6746-56EC-BB58-F4E4-4A2A50BBDD80}"/>
          </ac:picMkLst>
        </pc:picChg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09:07:19.048" v="37"/>
          <ac:picMkLst>
            <pc:docMk/>
            <pc:sldMk cId="196588846" sldId="493"/>
            <ac:picMk id="7" creationId="{28BBCAF5-D6B4-2BEB-1052-426A31F1B210}"/>
          </ac:picMkLst>
        </pc:picChg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09:08:10.176" v="50"/>
          <ac:picMkLst>
            <pc:docMk/>
            <pc:sldMk cId="196588846" sldId="493"/>
            <ac:picMk id="8" creationId="{8DB19DBD-D68F-E98E-2869-D9FAA94EF651}"/>
          </ac:picMkLst>
        </pc:picChg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09:10:44.125" v="66"/>
          <ac:picMkLst>
            <pc:docMk/>
            <pc:sldMk cId="196588846" sldId="493"/>
            <ac:picMk id="9" creationId="{34059C74-65D9-4FD7-C9FB-26A43627E60F}"/>
          </ac:picMkLst>
        </pc:picChg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09:09:12.759" v="55"/>
          <ac:picMkLst>
            <pc:docMk/>
            <pc:sldMk cId="196588846" sldId="493"/>
            <ac:picMk id="10" creationId="{729E1BAF-656C-AB9D-55E6-FA0FA8E2A8AB}"/>
          </ac:picMkLst>
        </pc:picChg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10:30:06.968" v="93"/>
          <ac:picMkLst>
            <pc:docMk/>
            <pc:sldMk cId="196588846" sldId="493"/>
            <ac:picMk id="11" creationId="{7D0E4DE7-01F7-7B78-B067-1D705BC9FA11}"/>
          </ac:picMkLst>
        </pc:picChg>
        <pc:picChg chg="add mod">
          <ac:chgData name="Martinson Natalie" userId="S::natalie.martinson_peopleinneed.net#ext#@unhcr365.onmicrosoft.com::dac7f3a2-c5cf-4797-a3b6-387ee2219355" providerId="AD" clId="Web-{538A36EA-1B4B-4057-6567-9E2F8B142A81}" dt="2025-04-23T10:30:34.298" v="101" actId="14100"/>
          <ac:picMkLst>
            <pc:docMk/>
            <pc:sldMk cId="196588846" sldId="493"/>
            <ac:picMk id="12" creationId="{4A796EF0-6E97-0EB4-FFF4-E49114DF067E}"/>
          </ac:picMkLst>
        </pc:picChg>
      </pc:sldChg>
      <pc:sldChg chg="addSp delSp modSp">
        <pc:chgData name="Martinson Natalie" userId="S::natalie.martinson_peopleinneed.net#ext#@unhcr365.onmicrosoft.com::dac7f3a2-c5cf-4797-a3b6-387ee2219355" providerId="AD" clId="Web-{538A36EA-1B4B-4057-6567-9E2F8B142A81}" dt="2025-04-23T10:28:09.307" v="79"/>
        <pc:sldMkLst>
          <pc:docMk/>
          <pc:sldMk cId="1075770118" sldId="523"/>
        </pc:sldMkLst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10:28:09.307" v="79"/>
          <ac:picMkLst>
            <pc:docMk/>
            <pc:sldMk cId="1075770118" sldId="523"/>
            <ac:picMk id="3" creationId="{CD4244ED-CF5D-70EA-D6B7-B5A8DAB75889}"/>
          </ac:picMkLst>
        </pc:picChg>
      </pc:sldChg>
      <pc:sldChg chg="addSp delSp modSp">
        <pc:chgData name="Martinson Natalie" userId="S::natalie.martinson_peopleinneed.net#ext#@unhcr365.onmicrosoft.com::dac7f3a2-c5cf-4797-a3b6-387ee2219355" providerId="AD" clId="Web-{538A36EA-1B4B-4057-6567-9E2F8B142A81}" dt="2025-04-23T10:31:17.128" v="112" actId="1076"/>
        <pc:sldMkLst>
          <pc:docMk/>
          <pc:sldMk cId="2730591871" sldId="524"/>
        </pc:sldMkLst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10:30:13.531" v="95"/>
          <ac:picMkLst>
            <pc:docMk/>
            <pc:sldMk cId="2730591871" sldId="524"/>
            <ac:picMk id="3" creationId="{FFE65DAB-50DA-EA07-CE18-45727FFCCA3E}"/>
          </ac:picMkLst>
        </pc:picChg>
        <pc:picChg chg="add del mod">
          <ac:chgData name="Martinson Natalie" userId="S::natalie.martinson_peopleinneed.net#ext#@unhcr365.onmicrosoft.com::dac7f3a2-c5cf-4797-a3b6-387ee2219355" providerId="AD" clId="Web-{538A36EA-1B4B-4057-6567-9E2F8B142A81}" dt="2025-04-23T09:09:04.305" v="52"/>
          <ac:picMkLst>
            <pc:docMk/>
            <pc:sldMk cId="2730591871" sldId="524"/>
            <ac:picMk id="4" creationId="{1D413FBB-9CAC-7DE6-A371-D4D3A2F65020}"/>
          </ac:picMkLst>
        </pc:picChg>
        <pc:picChg chg="add mod">
          <ac:chgData name="Martinson Natalie" userId="S::natalie.martinson_peopleinneed.net#ext#@unhcr365.onmicrosoft.com::dac7f3a2-c5cf-4797-a3b6-387ee2219355" providerId="AD" clId="Web-{538A36EA-1B4B-4057-6567-9E2F8B142A81}" dt="2025-04-23T10:31:17.128" v="112" actId="1076"/>
          <ac:picMkLst>
            <pc:docMk/>
            <pc:sldMk cId="2730591871" sldId="524"/>
            <ac:picMk id="4" creationId="{AB0F9133-E0D7-C990-31D5-B80A00720124}"/>
          </ac:picMkLst>
        </pc:picChg>
        <pc:picChg chg="add mod">
          <ac:chgData name="Martinson Natalie" userId="S::natalie.martinson_peopleinneed.net#ext#@unhcr365.onmicrosoft.com::dac7f3a2-c5cf-4797-a3b6-387ee2219355" providerId="AD" clId="Web-{538A36EA-1B4B-4057-6567-9E2F8B142A81}" dt="2025-04-23T10:31:02.190" v="108" actId="1076"/>
          <ac:picMkLst>
            <pc:docMk/>
            <pc:sldMk cId="2730591871" sldId="524"/>
            <ac:picMk id="6" creationId="{02DC9F50-D08E-3B51-5FBD-2A8FCFAAB81B}"/>
          </ac:picMkLst>
        </pc:picChg>
      </pc:sldChg>
      <pc:sldChg chg="modSp">
        <pc:chgData name="Martinson Natalie" userId="S::natalie.martinson_peopleinneed.net#ext#@unhcr365.onmicrosoft.com::dac7f3a2-c5cf-4797-a3b6-387ee2219355" providerId="AD" clId="Web-{538A36EA-1B4B-4057-6567-9E2F8B142A81}" dt="2025-04-23T07:34:33.478" v="3" actId="14100"/>
        <pc:sldMkLst>
          <pc:docMk/>
          <pc:sldMk cId="1352525424" sldId="528"/>
        </pc:sldMkLst>
        <pc:graphicFrameChg chg="mod">
          <ac:chgData name="Martinson Natalie" userId="S::natalie.martinson_peopleinneed.net#ext#@unhcr365.onmicrosoft.com::dac7f3a2-c5cf-4797-a3b6-387ee2219355" providerId="AD" clId="Web-{538A36EA-1B4B-4057-6567-9E2F8B142A81}" dt="2025-04-23T07:34:30.337" v="2" actId="14100"/>
          <ac:graphicFrameMkLst>
            <pc:docMk/>
            <pc:sldMk cId="1352525424" sldId="528"/>
            <ac:graphicFrameMk id="4" creationId="{68EDB4DE-8D5D-F005-588E-B531205E6E47}"/>
          </ac:graphicFrameMkLst>
        </pc:graphicFrameChg>
        <pc:graphicFrameChg chg="mod">
          <ac:chgData name="Martinson Natalie" userId="S::natalie.martinson_peopleinneed.net#ext#@unhcr365.onmicrosoft.com::dac7f3a2-c5cf-4797-a3b6-387ee2219355" providerId="AD" clId="Web-{538A36EA-1B4B-4057-6567-9E2F8B142A81}" dt="2025-04-23T07:34:33.478" v="3" actId="14100"/>
          <ac:graphicFrameMkLst>
            <pc:docMk/>
            <pc:sldMk cId="1352525424" sldId="528"/>
            <ac:graphicFrameMk id="5" creationId="{B885CD1B-5DB4-599E-7A4A-D1F4D4AC3D66}"/>
          </ac:graphicFrameMkLst>
        </pc:graphicFrameChg>
      </pc:sldChg>
      <pc:sldChg chg="modSp">
        <pc:chgData name="Martinson Natalie" userId="S::natalie.martinson_peopleinneed.net#ext#@unhcr365.onmicrosoft.com::dac7f3a2-c5cf-4797-a3b6-387ee2219355" providerId="AD" clId="Web-{538A36EA-1B4B-4057-6567-9E2F8B142A81}" dt="2025-04-23T09:10:22.264" v="65" actId="20577"/>
        <pc:sldMkLst>
          <pc:docMk/>
          <pc:sldMk cId="1346601034" sldId="551"/>
        </pc:sldMkLst>
        <pc:spChg chg="mod">
          <ac:chgData name="Martinson Natalie" userId="S::natalie.martinson_peopleinneed.net#ext#@unhcr365.onmicrosoft.com::dac7f3a2-c5cf-4797-a3b6-387ee2219355" providerId="AD" clId="Web-{538A36EA-1B4B-4057-6567-9E2F8B142A81}" dt="2025-04-23T09:10:22.264" v="65" actId="20577"/>
          <ac:spMkLst>
            <pc:docMk/>
            <pc:sldMk cId="1346601034" sldId="551"/>
            <ac:spMk id="4" creationId="{A787224F-BB51-78C7-43A7-9B413955B3D6}"/>
          </ac:spMkLst>
        </pc:spChg>
      </pc:sldChg>
    </pc:docChg>
  </pc:docChgLst>
  <pc:docChgLst>
    <pc:chgData name="Valeria Panina" userId="S::panina@unhcr.org::505accc5-838e-4638-bb31-cd58a6e6a31b" providerId="AD" clId="Web-{9B7064BC-2D7C-65D3-3D06-2F33CF37766A}"/>
    <pc:docChg chg="addSld modSld">
      <pc:chgData name="Valeria Panina" userId="S::panina@unhcr.org::505accc5-838e-4638-bb31-cd58a6e6a31b" providerId="AD" clId="Web-{9B7064BC-2D7C-65D3-3D06-2F33CF37766A}" dt="2025-03-03T18:14:17.897" v="541" actId="20577"/>
      <pc:docMkLst>
        <pc:docMk/>
      </pc:docMkLst>
      <pc:sldChg chg="modSp">
        <pc:chgData name="Valeria Panina" userId="S::panina@unhcr.org::505accc5-838e-4638-bb31-cd58a6e6a31b" providerId="AD" clId="Web-{9B7064BC-2D7C-65D3-3D06-2F33CF37766A}" dt="2025-03-03T17:44:20.437" v="314" actId="20577"/>
        <pc:sldMkLst>
          <pc:docMk/>
          <pc:sldMk cId="3779915429" sldId="505"/>
        </pc:sldMkLst>
        <pc:spChg chg="mod">
          <ac:chgData name="Valeria Panina" userId="S::panina@unhcr.org::505accc5-838e-4638-bb31-cd58a6e6a31b" providerId="AD" clId="Web-{9B7064BC-2D7C-65D3-3D06-2F33CF37766A}" dt="2025-03-03T17:44:20.437" v="314" actId="20577"/>
          <ac:spMkLst>
            <pc:docMk/>
            <pc:sldMk cId="3779915429" sldId="505"/>
            <ac:spMk id="9" creationId="{CAB2024D-2A73-34C3-C8B0-18B5DAAC4B25}"/>
          </ac:spMkLst>
        </pc:spChg>
      </pc:sldChg>
      <pc:sldChg chg="addSp modSp">
        <pc:chgData name="Valeria Panina" userId="S::panina@unhcr.org::505accc5-838e-4638-bb31-cd58a6e6a31b" providerId="AD" clId="Web-{9B7064BC-2D7C-65D3-3D06-2F33CF37766A}" dt="2025-03-03T17:43:22.014" v="269"/>
        <pc:sldMkLst>
          <pc:docMk/>
          <pc:sldMk cId="484174973" sldId="506"/>
        </pc:sldMkLst>
        <pc:spChg chg="add mod">
          <ac:chgData name="Valeria Panina" userId="S::panina@unhcr.org::505accc5-838e-4638-bb31-cd58a6e6a31b" providerId="AD" clId="Web-{9B7064BC-2D7C-65D3-3D06-2F33CF37766A}" dt="2025-03-03T17:40:12.931" v="244" actId="1076"/>
          <ac:spMkLst>
            <pc:docMk/>
            <pc:sldMk cId="484174973" sldId="506"/>
            <ac:spMk id="6" creationId="{E2C6CD66-26EA-6059-455E-E4C184257555}"/>
          </ac:spMkLst>
        </pc:spChg>
        <pc:spChg chg="add mod">
          <ac:chgData name="Valeria Panina" userId="S::panina@unhcr.org::505accc5-838e-4638-bb31-cd58a6e6a31b" providerId="AD" clId="Web-{9B7064BC-2D7C-65D3-3D06-2F33CF37766A}" dt="2025-03-03T17:40:08.149" v="243" actId="1076"/>
          <ac:spMkLst>
            <pc:docMk/>
            <pc:sldMk cId="484174973" sldId="506"/>
            <ac:spMk id="8" creationId="{4B495180-05E6-7B57-95B0-BC6381CED000}"/>
          </ac:spMkLst>
        </pc:spChg>
        <pc:spChg chg="add mod">
          <ac:chgData name="Valeria Panina" userId="S::panina@unhcr.org::505accc5-838e-4638-bb31-cd58a6e6a31b" providerId="AD" clId="Web-{9B7064BC-2D7C-65D3-3D06-2F33CF37766A}" dt="2025-03-03T17:41:06.713" v="256" actId="1076"/>
          <ac:spMkLst>
            <pc:docMk/>
            <pc:sldMk cId="484174973" sldId="506"/>
            <ac:spMk id="10" creationId="{7D0C73BB-9227-D34B-31B6-B9F7FFA57C61}"/>
          </ac:spMkLst>
        </pc:spChg>
        <pc:graphicFrameChg chg="add mod modGraphic">
          <ac:chgData name="Valeria Panina" userId="S::panina@unhcr.org::505accc5-838e-4638-bb31-cd58a6e6a31b" providerId="AD" clId="Web-{9B7064BC-2D7C-65D3-3D06-2F33CF37766A}" dt="2025-03-03T17:43:22.014" v="269"/>
          <ac:graphicFrameMkLst>
            <pc:docMk/>
            <pc:sldMk cId="484174973" sldId="506"/>
            <ac:graphicFrameMk id="4" creationId="{54CF119B-8C0D-F708-D88C-D7F957940F1C}"/>
          </ac:graphicFrameMkLst>
        </pc:graphicFrameChg>
        <pc:picChg chg="add mod">
          <ac:chgData name="Valeria Panina" userId="S::panina@unhcr.org::505accc5-838e-4638-bb31-cd58a6e6a31b" providerId="AD" clId="Web-{9B7064BC-2D7C-65D3-3D06-2F33CF37766A}" dt="2025-03-03T17:38:23.756" v="221" actId="1076"/>
          <ac:picMkLst>
            <pc:docMk/>
            <pc:sldMk cId="484174973" sldId="506"/>
            <ac:picMk id="5" creationId="{0C51D4BA-369F-495D-04FF-C39B382044CC}"/>
          </ac:picMkLst>
        </pc:picChg>
        <pc:picChg chg="add mod">
          <ac:chgData name="Valeria Panina" userId="S::panina@unhcr.org::505accc5-838e-4638-bb31-cd58a6e6a31b" providerId="AD" clId="Web-{9B7064BC-2D7C-65D3-3D06-2F33CF37766A}" dt="2025-03-03T17:40:00.165" v="241" actId="1076"/>
          <ac:picMkLst>
            <pc:docMk/>
            <pc:sldMk cId="484174973" sldId="506"/>
            <ac:picMk id="7" creationId="{A3C1F672-A5A5-4A6B-E83B-ED4CF06D4DA5}"/>
          </ac:picMkLst>
        </pc:picChg>
        <pc:picChg chg="add mod">
          <ac:chgData name="Valeria Panina" userId="S::panina@unhcr.org::505accc5-838e-4638-bb31-cd58a6e6a31b" providerId="AD" clId="Web-{9B7064BC-2D7C-65D3-3D06-2F33CF37766A}" dt="2025-03-03T17:40:33.416" v="249" actId="14100"/>
          <ac:picMkLst>
            <pc:docMk/>
            <pc:sldMk cId="484174973" sldId="506"/>
            <ac:picMk id="9" creationId="{F46F89E5-DC40-8E63-5697-0DA352A716F7}"/>
          </ac:picMkLst>
        </pc:picChg>
      </pc:sldChg>
      <pc:sldChg chg="addSp delSp modSp mod modClrScheme chgLayout">
        <pc:chgData name="Valeria Panina" userId="S::panina@unhcr.org::505accc5-838e-4638-bb31-cd58a6e6a31b" providerId="AD" clId="Web-{9B7064BC-2D7C-65D3-3D06-2F33CF37766A}" dt="2025-03-03T18:07:01.599" v="519" actId="20577"/>
        <pc:sldMkLst>
          <pc:docMk/>
          <pc:sldMk cId="3421477896" sldId="510"/>
        </pc:sldMkLst>
        <pc:spChg chg="mod">
          <ac:chgData name="Valeria Panina" userId="S::panina@unhcr.org::505accc5-838e-4638-bb31-cd58a6e6a31b" providerId="AD" clId="Web-{9B7064BC-2D7C-65D3-3D06-2F33CF37766A}" dt="2025-03-03T18:01:03.011" v="434"/>
          <ac:spMkLst>
            <pc:docMk/>
            <pc:sldMk cId="3421477896" sldId="510"/>
            <ac:spMk id="2" creationId="{EE7D8974-6451-BE4D-1D7E-BF83121D9CD9}"/>
          </ac:spMkLst>
        </pc:spChg>
        <pc:spChg chg="del">
          <ac:chgData name="Valeria Panina" userId="S::panina@unhcr.org::505accc5-838e-4638-bb31-cd58a6e6a31b" providerId="AD" clId="Web-{9B7064BC-2D7C-65D3-3D06-2F33CF37766A}" dt="2025-03-03T17:51:41.027" v="316"/>
          <ac:spMkLst>
            <pc:docMk/>
            <pc:sldMk cId="3421477896" sldId="510"/>
            <ac:spMk id="3" creationId="{039DF1D7-4272-57E5-9BBB-96EE3D13AEA2}"/>
          </ac:spMkLst>
        </pc:spChg>
        <pc:spChg chg="add del mod">
          <ac:chgData name="Valeria Panina" userId="S::panina@unhcr.org::505accc5-838e-4638-bb31-cd58a6e6a31b" providerId="AD" clId="Web-{9B7064BC-2D7C-65D3-3D06-2F33CF37766A}" dt="2025-03-03T17:52:22.325" v="321"/>
          <ac:spMkLst>
            <pc:docMk/>
            <pc:sldMk cId="3421477896" sldId="510"/>
            <ac:spMk id="7" creationId="{DABDAE54-F5F3-08F7-BC93-0857BF721EE7}"/>
          </ac:spMkLst>
        </pc:spChg>
        <pc:spChg chg="add mod ord">
          <ac:chgData name="Valeria Panina" userId="S::panina@unhcr.org::505accc5-838e-4638-bb31-cd58a6e6a31b" providerId="AD" clId="Web-{9B7064BC-2D7C-65D3-3D06-2F33CF37766A}" dt="2025-03-03T18:07:01.599" v="519" actId="20577"/>
          <ac:spMkLst>
            <pc:docMk/>
            <pc:sldMk cId="3421477896" sldId="510"/>
            <ac:spMk id="11" creationId="{F5D04882-4CE3-B637-439A-E1793E43EB52}"/>
          </ac:spMkLst>
        </pc:spChg>
        <pc:spChg chg="add del mod">
          <ac:chgData name="Valeria Panina" userId="S::panina@unhcr.org::505accc5-838e-4638-bb31-cd58a6e6a31b" providerId="AD" clId="Web-{9B7064BC-2D7C-65D3-3D06-2F33CF37766A}" dt="2025-03-03T18:01:07.777" v="435"/>
          <ac:spMkLst>
            <pc:docMk/>
            <pc:sldMk cId="3421477896" sldId="510"/>
            <ac:spMk id="17" creationId="{F204A818-8D28-4F22-E120-D5B040501F07}"/>
          </ac:spMkLst>
        </pc:spChg>
        <pc:spChg chg="add del mod">
          <ac:chgData name="Valeria Panina" userId="S::panina@unhcr.org::505accc5-838e-4638-bb31-cd58a6e6a31b" providerId="AD" clId="Web-{9B7064BC-2D7C-65D3-3D06-2F33CF37766A}" dt="2025-03-03T18:01:13.309" v="436"/>
          <ac:spMkLst>
            <pc:docMk/>
            <pc:sldMk cId="3421477896" sldId="510"/>
            <ac:spMk id="19" creationId="{67F58AC4-C796-9B10-3364-C52C9962B7D7}"/>
          </ac:spMkLst>
        </pc:spChg>
        <pc:graphicFrameChg chg="add del mod ord modGraphic">
          <ac:chgData name="Valeria Panina" userId="S::panina@unhcr.org::505accc5-838e-4638-bb31-cd58a6e6a31b" providerId="AD" clId="Web-{9B7064BC-2D7C-65D3-3D06-2F33CF37766A}" dt="2025-03-03T17:52:01.231" v="320"/>
          <ac:graphicFrameMkLst>
            <pc:docMk/>
            <pc:sldMk cId="3421477896" sldId="510"/>
            <ac:graphicFrameMk id="5" creationId="{971EC419-1948-8FC6-1568-662CBD53C65B}"/>
          </ac:graphicFrameMkLst>
        </pc:graphicFrameChg>
        <pc:graphicFrameChg chg="add del mod ord modGraphic">
          <ac:chgData name="Valeria Panina" userId="S::panina@unhcr.org::505accc5-838e-4638-bb31-cd58a6e6a31b" providerId="AD" clId="Web-{9B7064BC-2D7C-65D3-3D06-2F33CF37766A}" dt="2025-03-03T17:52:47.623" v="327"/>
          <ac:graphicFrameMkLst>
            <pc:docMk/>
            <pc:sldMk cId="3421477896" sldId="510"/>
            <ac:graphicFrameMk id="9" creationId="{6EB19254-644A-59E9-D9BB-1741E2BAFA00}"/>
          </ac:graphicFrameMkLst>
        </pc:graphicFrameChg>
        <pc:picChg chg="add mod">
          <ac:chgData name="Valeria Panina" userId="S::panina@unhcr.org::505accc5-838e-4638-bb31-cd58a6e6a31b" providerId="AD" clId="Web-{9B7064BC-2D7C-65D3-3D06-2F33CF37766A}" dt="2025-03-03T18:01:19.809" v="438" actId="14100"/>
          <ac:picMkLst>
            <pc:docMk/>
            <pc:sldMk cId="3421477896" sldId="510"/>
            <ac:picMk id="12" creationId="{9B9C9FD6-7E94-434C-5B71-69F5875A9DC8}"/>
          </ac:picMkLst>
        </pc:picChg>
      </pc:sldChg>
      <pc:sldChg chg="add">
        <pc:chgData name="Valeria Panina" userId="S::panina@unhcr.org::505accc5-838e-4638-bb31-cd58a6e6a31b" providerId="AD" clId="Web-{9B7064BC-2D7C-65D3-3D06-2F33CF37766A}" dt="2025-03-03T17:43:39.999" v="270"/>
        <pc:sldMkLst>
          <pc:docMk/>
          <pc:sldMk cId="1075770118" sldId="523"/>
        </pc:sldMkLst>
      </pc:sldChg>
      <pc:sldChg chg="addSp delSp modSp add">
        <pc:chgData name="Valeria Panina" userId="S::panina@unhcr.org::505accc5-838e-4638-bb31-cd58a6e6a31b" providerId="AD" clId="Web-{9B7064BC-2D7C-65D3-3D06-2F33CF37766A}" dt="2025-03-03T18:14:17.897" v="541" actId="20577"/>
        <pc:sldMkLst>
          <pc:docMk/>
          <pc:sldMk cId="2730591871" sldId="524"/>
        </pc:sldMkLst>
        <pc:spChg chg="mod">
          <ac:chgData name="Valeria Panina" userId="S::panina@unhcr.org::505accc5-838e-4638-bb31-cd58a6e6a31b" providerId="AD" clId="Web-{9B7064BC-2D7C-65D3-3D06-2F33CF37766A}" dt="2025-03-03T18:14:17.897" v="541" actId="20577"/>
          <ac:spMkLst>
            <pc:docMk/>
            <pc:sldMk cId="2730591871" sldId="524"/>
            <ac:spMk id="2" creationId="{49EA28F4-D4C8-3A6B-9514-E1421A27C3AC}"/>
          </ac:spMkLst>
        </pc:spChg>
        <pc:picChg chg="del">
          <ac:chgData name="Valeria Panina" userId="S::panina@unhcr.org::505accc5-838e-4638-bb31-cd58a6e6a31b" providerId="AD" clId="Web-{9B7064BC-2D7C-65D3-3D06-2F33CF37766A}" dt="2025-03-03T18:09:17.197" v="520"/>
          <ac:picMkLst>
            <pc:docMk/>
            <pc:sldMk cId="2730591871" sldId="524"/>
            <ac:picMk id="3" creationId="{31137A0E-BE6F-7B95-649A-7BF9CADE8D52}"/>
          </ac:picMkLst>
        </pc:picChg>
        <pc:picChg chg="add mod">
          <ac:chgData name="Valeria Panina" userId="S::panina@unhcr.org::505accc5-838e-4638-bb31-cd58a6e6a31b" providerId="AD" clId="Web-{9B7064BC-2D7C-65D3-3D06-2F33CF37766A}" dt="2025-03-03T18:14:03.803" v="522" actId="14100"/>
          <ac:picMkLst>
            <pc:docMk/>
            <pc:sldMk cId="2730591871" sldId="524"/>
            <ac:picMk id="4" creationId="{D78BEA8B-E429-1B75-312E-7AF4FE55415F}"/>
          </ac:picMkLst>
        </pc:picChg>
      </pc:sldChg>
      <pc:sldChg chg="addSp delSp modSp add">
        <pc:chgData name="Valeria Panina" userId="S::panina@unhcr.org::505accc5-838e-4638-bb31-cd58a6e6a31b" providerId="AD" clId="Web-{9B7064BC-2D7C-65D3-3D06-2F33CF37766A}" dt="2025-03-03T15:29:27.039" v="49" actId="1076"/>
        <pc:sldMkLst>
          <pc:docMk/>
          <pc:sldMk cId="3896029603" sldId="538"/>
        </pc:sldMkLst>
        <pc:spChg chg="mod">
          <ac:chgData name="Valeria Panina" userId="S::panina@unhcr.org::505accc5-838e-4638-bb31-cd58a6e6a31b" providerId="AD" clId="Web-{9B7064BC-2D7C-65D3-3D06-2F33CF37766A}" dt="2025-03-03T15:29:10.773" v="45" actId="1076"/>
          <ac:spMkLst>
            <pc:docMk/>
            <pc:sldMk cId="3896029603" sldId="538"/>
            <ac:spMk id="9" creationId="{FED9695F-C4D7-B4E0-8F97-FBCD250A3037}"/>
          </ac:spMkLst>
        </pc:spChg>
        <pc:spChg chg="mod">
          <ac:chgData name="Valeria Panina" userId="S::panina@unhcr.org::505accc5-838e-4638-bb31-cd58a6e6a31b" providerId="AD" clId="Web-{9B7064BC-2D7C-65D3-3D06-2F33CF37766A}" dt="2025-03-03T15:29:16.632" v="46" actId="14100"/>
          <ac:spMkLst>
            <pc:docMk/>
            <pc:sldMk cId="3896029603" sldId="538"/>
            <ac:spMk id="11" creationId="{2326C875-91D4-459E-0A5F-069648EDC428}"/>
          </ac:spMkLst>
        </pc:spChg>
        <pc:picChg chg="add mod">
          <ac:chgData name="Valeria Panina" userId="S::panina@unhcr.org::505accc5-838e-4638-bb31-cd58a6e6a31b" providerId="AD" clId="Web-{9B7064BC-2D7C-65D3-3D06-2F33CF37766A}" dt="2025-03-03T15:28:28.505" v="36" actId="14100"/>
          <ac:picMkLst>
            <pc:docMk/>
            <pc:sldMk cId="3896029603" sldId="538"/>
            <ac:picMk id="2" creationId="{C551E6A7-7076-5B40-C5A5-4EB70E37FBA6}"/>
          </ac:picMkLst>
        </pc:picChg>
        <pc:picChg chg="add mod">
          <ac:chgData name="Valeria Panina" userId="S::panina@unhcr.org::505accc5-838e-4638-bb31-cd58a6e6a31b" providerId="AD" clId="Web-{9B7064BC-2D7C-65D3-3D06-2F33CF37766A}" dt="2025-03-03T15:29:27.039" v="49" actId="1076"/>
          <ac:picMkLst>
            <pc:docMk/>
            <pc:sldMk cId="3896029603" sldId="538"/>
            <ac:picMk id="3" creationId="{B2D927CB-7AC9-0AB3-90AB-9A68B5475988}"/>
          </ac:picMkLst>
        </pc:picChg>
        <pc:picChg chg="del">
          <ac:chgData name="Valeria Panina" userId="S::panina@unhcr.org::505accc5-838e-4638-bb31-cd58a6e6a31b" providerId="AD" clId="Web-{9B7064BC-2D7C-65D3-3D06-2F33CF37766A}" dt="2025-03-03T13:51:15.553" v="1"/>
          <ac:picMkLst>
            <pc:docMk/>
            <pc:sldMk cId="3896029603" sldId="538"/>
            <ac:picMk id="5" creationId="{4F902C2D-6BDD-88B0-CB5D-10D5CAC875FF}"/>
          </ac:picMkLst>
        </pc:picChg>
        <pc:picChg chg="del">
          <ac:chgData name="Valeria Panina" userId="S::panina@unhcr.org::505accc5-838e-4638-bb31-cd58a6e6a31b" providerId="AD" clId="Web-{9B7064BC-2D7C-65D3-3D06-2F33CF37766A}" dt="2025-03-03T13:51:16.397" v="2"/>
          <ac:picMkLst>
            <pc:docMk/>
            <pc:sldMk cId="3896029603" sldId="538"/>
            <ac:picMk id="7" creationId="{26622469-245A-1EC1-EA49-9A02B6608A99}"/>
          </ac:picMkLst>
        </pc:picChg>
      </pc:sldChg>
      <pc:sldChg chg="addSp delSp modSp add">
        <pc:chgData name="Valeria Panina" userId="S::panina@unhcr.org::505accc5-838e-4638-bb31-cd58a6e6a31b" providerId="AD" clId="Web-{9B7064BC-2D7C-65D3-3D06-2F33CF37766A}" dt="2025-03-03T17:27:59.708" v="64" actId="14100"/>
        <pc:sldMkLst>
          <pc:docMk/>
          <pc:sldMk cId="4195341663" sldId="542"/>
        </pc:sldMkLst>
        <pc:spChg chg="mod">
          <ac:chgData name="Valeria Panina" userId="S::panina@unhcr.org::505accc5-838e-4638-bb31-cd58a6e6a31b" providerId="AD" clId="Web-{9B7064BC-2D7C-65D3-3D06-2F33CF37766A}" dt="2025-03-03T15:30:41.089" v="55" actId="1076"/>
          <ac:spMkLst>
            <pc:docMk/>
            <pc:sldMk cId="4195341663" sldId="542"/>
            <ac:spMk id="7" creationId="{B02E638A-BA52-4F8C-27D9-61937784AB62}"/>
          </ac:spMkLst>
        </pc:spChg>
        <pc:spChg chg="mod">
          <ac:chgData name="Valeria Panina" userId="S::panina@unhcr.org::505accc5-838e-4638-bb31-cd58a6e6a31b" providerId="AD" clId="Web-{9B7064BC-2D7C-65D3-3D06-2F33CF37766A}" dt="2025-03-03T15:30:36.261" v="54" actId="1076"/>
          <ac:spMkLst>
            <pc:docMk/>
            <pc:sldMk cId="4195341663" sldId="542"/>
            <ac:spMk id="11" creationId="{A304FB84-FC94-BC03-FE0D-C7E71865875C}"/>
          </ac:spMkLst>
        </pc:spChg>
        <pc:picChg chg="add mod">
          <ac:chgData name="Valeria Panina" userId="S::panina@unhcr.org::505accc5-838e-4638-bb31-cd58a6e6a31b" providerId="AD" clId="Web-{9B7064BC-2D7C-65D3-3D06-2F33CF37766A}" dt="2025-03-03T17:27:44.895" v="61" actId="14100"/>
          <ac:picMkLst>
            <pc:docMk/>
            <pc:sldMk cId="4195341663" sldId="542"/>
            <ac:picMk id="2" creationId="{6CBD440B-CDB6-D8F1-3898-CCA792CC444B}"/>
          </ac:picMkLst>
        </pc:picChg>
        <pc:picChg chg="add mod">
          <ac:chgData name="Valeria Panina" userId="S::panina@unhcr.org::505accc5-838e-4638-bb31-cd58a6e6a31b" providerId="AD" clId="Web-{9B7064BC-2D7C-65D3-3D06-2F33CF37766A}" dt="2025-03-03T17:27:59.708" v="64" actId="14100"/>
          <ac:picMkLst>
            <pc:docMk/>
            <pc:sldMk cId="4195341663" sldId="542"/>
            <ac:picMk id="3" creationId="{8B73D1B7-01AB-9C14-CEBE-2A39479787E2}"/>
          </ac:picMkLst>
        </pc:picChg>
        <pc:picChg chg="del">
          <ac:chgData name="Valeria Panina" userId="S::panina@unhcr.org::505accc5-838e-4638-bb31-cd58a6e6a31b" providerId="AD" clId="Web-{9B7064BC-2D7C-65D3-3D06-2F33CF37766A}" dt="2025-03-03T14:30:02.559" v="14"/>
          <ac:picMkLst>
            <pc:docMk/>
            <pc:sldMk cId="4195341663" sldId="542"/>
            <ac:picMk id="5" creationId="{83E57E79-9D76-63DB-0626-D9CD8AEBDF8B}"/>
          </ac:picMkLst>
        </pc:picChg>
        <pc:picChg chg="del">
          <ac:chgData name="Valeria Panina" userId="S::panina@unhcr.org::505accc5-838e-4638-bb31-cd58a6e6a31b" providerId="AD" clId="Web-{9B7064BC-2D7C-65D3-3D06-2F33CF37766A}" dt="2025-03-03T14:30:03.356" v="15"/>
          <ac:picMkLst>
            <pc:docMk/>
            <pc:sldMk cId="4195341663" sldId="542"/>
            <ac:picMk id="9" creationId="{CA4C70D0-7E97-75B6-3805-C92394A6FD28}"/>
          </ac:picMkLst>
        </pc:picChg>
      </pc:sldChg>
    </pc:docChg>
  </pc:docChgLst>
  <pc:docChgLst>
    <pc:chgData name="Martinson Natalie" userId="S::natalie.martinson_peopleinneed.net#ext#@unhcr365.onmicrosoft.com::dac7f3a2-c5cf-4797-a3b6-387ee2219355" providerId="AD" clId="Web-{561D7B9D-73B3-8C8C-2485-14A9C2CA7F25}"/>
    <pc:docChg chg="modSld">
      <pc:chgData name="Martinson Natalie" userId="S::natalie.martinson_peopleinneed.net#ext#@unhcr365.onmicrosoft.com::dac7f3a2-c5cf-4797-a3b6-387ee2219355" providerId="AD" clId="Web-{561D7B9D-73B3-8C8C-2485-14A9C2CA7F25}" dt="2025-04-22T11:34:39.549" v="362"/>
      <pc:docMkLst>
        <pc:docMk/>
      </pc:docMkLst>
      <pc:sldChg chg="delSp">
        <pc:chgData name="Martinson Natalie" userId="S::natalie.martinson_peopleinneed.net#ext#@unhcr365.onmicrosoft.com::dac7f3a2-c5cf-4797-a3b6-387ee2219355" providerId="AD" clId="Web-{561D7B9D-73B3-8C8C-2485-14A9C2CA7F25}" dt="2025-04-22T11:34:39.549" v="362"/>
        <pc:sldMkLst>
          <pc:docMk/>
          <pc:sldMk cId="1352525424" sldId="528"/>
        </pc:sldMkLst>
        <pc:picChg chg="del">
          <ac:chgData name="Martinson Natalie" userId="S::natalie.martinson_peopleinneed.net#ext#@unhcr365.onmicrosoft.com::dac7f3a2-c5cf-4797-a3b6-387ee2219355" providerId="AD" clId="Web-{561D7B9D-73B3-8C8C-2485-14A9C2CA7F25}" dt="2025-04-22T11:34:39.549" v="362"/>
          <ac:picMkLst>
            <pc:docMk/>
            <pc:sldMk cId="1352525424" sldId="528"/>
            <ac:picMk id="10" creationId="{2ED44CAD-D48C-C60B-15F9-80EBCCAE4A0C}"/>
          </ac:picMkLst>
        </pc:picChg>
        <pc:picChg chg="del">
          <ac:chgData name="Martinson Natalie" userId="S::natalie.martinson_peopleinneed.net#ext#@unhcr365.onmicrosoft.com::dac7f3a2-c5cf-4797-a3b6-387ee2219355" providerId="AD" clId="Web-{561D7B9D-73B3-8C8C-2485-14A9C2CA7F25}" dt="2025-04-22T11:34:38.831" v="361"/>
          <ac:picMkLst>
            <pc:docMk/>
            <pc:sldMk cId="1352525424" sldId="528"/>
            <ac:picMk id="12" creationId="{9F0F87A8-3E1A-2A6C-5478-BEB3907210F4}"/>
          </ac:picMkLst>
        </pc:picChg>
      </pc:sldChg>
      <pc:sldChg chg="delSp">
        <pc:chgData name="Martinson Natalie" userId="S::natalie.martinson_peopleinneed.net#ext#@unhcr365.onmicrosoft.com::dac7f3a2-c5cf-4797-a3b6-387ee2219355" providerId="AD" clId="Web-{561D7B9D-73B3-8C8C-2485-14A9C2CA7F25}" dt="2025-04-22T11:34:34.237" v="360"/>
        <pc:sldMkLst>
          <pc:docMk/>
          <pc:sldMk cId="900070192" sldId="549"/>
        </pc:sldMkLst>
        <pc:graphicFrameChg chg="del">
          <ac:chgData name="Martinson Natalie" userId="S::natalie.martinson_peopleinneed.net#ext#@unhcr365.onmicrosoft.com::dac7f3a2-c5cf-4797-a3b6-387ee2219355" providerId="AD" clId="Web-{561D7B9D-73B3-8C8C-2485-14A9C2CA7F25}" dt="2025-04-22T11:34:34.237" v="360"/>
          <ac:graphicFrameMkLst>
            <pc:docMk/>
            <pc:sldMk cId="900070192" sldId="549"/>
            <ac:graphicFrameMk id="7" creationId="{36AB616C-A842-A4F6-9DB6-01CEC2B3AAD4}"/>
          </ac:graphicFrameMkLst>
        </pc:graphicFrameChg>
        <pc:graphicFrameChg chg="del">
          <ac:chgData name="Martinson Natalie" userId="S::natalie.martinson_peopleinneed.net#ext#@unhcr365.onmicrosoft.com::dac7f3a2-c5cf-4797-a3b6-387ee2219355" providerId="AD" clId="Web-{561D7B9D-73B3-8C8C-2485-14A9C2CA7F25}" dt="2025-04-22T11:34:33.643" v="359"/>
          <ac:graphicFrameMkLst>
            <pc:docMk/>
            <pc:sldMk cId="900070192" sldId="549"/>
            <ac:graphicFrameMk id="8" creationId="{C2651E12-B028-F458-D368-45D0415DCB55}"/>
          </ac:graphicFrameMkLst>
        </pc:graphicFrameChg>
      </pc:sldChg>
      <pc:sldChg chg="addSp delSp modSp">
        <pc:chgData name="Martinson Natalie" userId="S::natalie.martinson_peopleinneed.net#ext#@unhcr365.onmicrosoft.com::dac7f3a2-c5cf-4797-a3b6-387ee2219355" providerId="AD" clId="Web-{561D7B9D-73B3-8C8C-2485-14A9C2CA7F25}" dt="2025-04-22T11:15:53.938" v="250" actId="20577"/>
        <pc:sldMkLst>
          <pc:docMk/>
          <pc:sldMk cId="1346601034" sldId="551"/>
        </pc:sldMkLst>
        <pc:spChg chg="add del">
          <ac:chgData name="Martinson Natalie" userId="S::natalie.martinson_peopleinneed.net#ext#@unhcr365.onmicrosoft.com::dac7f3a2-c5cf-4797-a3b6-387ee2219355" providerId="AD" clId="Web-{561D7B9D-73B3-8C8C-2485-14A9C2CA7F25}" dt="2025-04-22T11:08:59.003" v="1"/>
          <ac:spMkLst>
            <pc:docMk/>
            <pc:sldMk cId="1346601034" sldId="551"/>
            <ac:spMk id="3" creationId="{DA28DF6B-AD59-8D94-7ED0-63EF0C662112}"/>
          </ac:spMkLst>
        </pc:spChg>
        <pc:spChg chg="add mod">
          <ac:chgData name="Martinson Natalie" userId="S::natalie.martinson_peopleinneed.net#ext#@unhcr365.onmicrosoft.com::dac7f3a2-c5cf-4797-a3b6-387ee2219355" providerId="AD" clId="Web-{561D7B9D-73B3-8C8C-2485-14A9C2CA7F25}" dt="2025-04-22T11:15:53.938" v="250" actId="20577"/>
          <ac:spMkLst>
            <pc:docMk/>
            <pc:sldMk cId="1346601034" sldId="551"/>
            <ac:spMk id="4" creationId="{A787224F-BB51-78C7-43A7-9B413955B3D6}"/>
          </ac:spMkLst>
        </pc:spChg>
      </pc:sldChg>
      <pc:sldChg chg="addSp modSp">
        <pc:chgData name="Martinson Natalie" userId="S::natalie.martinson_peopleinneed.net#ext#@unhcr365.onmicrosoft.com::dac7f3a2-c5cf-4797-a3b6-387ee2219355" providerId="AD" clId="Web-{561D7B9D-73B3-8C8C-2485-14A9C2CA7F25}" dt="2025-04-22T11:34:23.971" v="358" actId="20577"/>
        <pc:sldMkLst>
          <pc:docMk/>
          <pc:sldMk cId="2919981811" sldId="552"/>
        </pc:sldMkLst>
        <pc:spChg chg="add mod">
          <ac:chgData name="Martinson Natalie" userId="S::natalie.martinson_peopleinneed.net#ext#@unhcr365.onmicrosoft.com::dac7f3a2-c5cf-4797-a3b6-387ee2219355" providerId="AD" clId="Web-{561D7B9D-73B3-8C8C-2485-14A9C2CA7F25}" dt="2025-04-22T11:34:23.971" v="358" actId="20577"/>
          <ac:spMkLst>
            <pc:docMk/>
            <pc:sldMk cId="2919981811" sldId="552"/>
            <ac:spMk id="4" creationId="{0F365933-7460-96E7-C789-DC5285F7BD31}"/>
          </ac:spMkLst>
        </pc:spChg>
      </pc:sldChg>
    </pc:docChg>
  </pc:docChgLst>
  <pc:docChgLst>
    <pc:chgData name="Renee Wynveen" userId="S::wynveen@unhcr.org::aa63adf7-1bc0-42db-a45a-4059068a13f5" providerId="AD" clId="Web-{181073A3-D0D3-4064-952E-1CC97ACB1039}"/>
    <pc:docChg chg="addSld modSld">
      <pc:chgData name="Renee Wynveen" userId="S::wynveen@unhcr.org::aa63adf7-1bc0-42db-a45a-4059068a13f5" providerId="AD" clId="Web-{181073A3-D0D3-4064-952E-1CC97ACB1039}" dt="2025-04-23T09:26:46.561" v="35" actId="20577"/>
      <pc:docMkLst>
        <pc:docMk/>
      </pc:docMkLst>
      <pc:sldChg chg="modSp new">
        <pc:chgData name="Renee Wynveen" userId="S::wynveen@unhcr.org::aa63adf7-1bc0-42db-a45a-4059068a13f5" providerId="AD" clId="Web-{181073A3-D0D3-4064-952E-1CC97ACB1039}" dt="2025-04-23T09:26:46.561" v="35" actId="20577"/>
        <pc:sldMkLst>
          <pc:docMk/>
          <pc:sldMk cId="1853478748" sldId="554"/>
        </pc:sldMkLst>
        <pc:spChg chg="mod">
          <ac:chgData name="Renee Wynveen" userId="S::wynveen@unhcr.org::aa63adf7-1bc0-42db-a45a-4059068a13f5" providerId="AD" clId="Web-{181073A3-D0D3-4064-952E-1CC97ACB1039}" dt="2025-04-23T09:24:58.725" v="7" actId="20577"/>
          <ac:spMkLst>
            <pc:docMk/>
            <pc:sldMk cId="1853478748" sldId="554"/>
            <ac:spMk id="2" creationId="{4CCE479D-AEFD-5F62-A323-C62035771378}"/>
          </ac:spMkLst>
        </pc:spChg>
        <pc:spChg chg="mod">
          <ac:chgData name="Renee Wynveen" userId="S::wynveen@unhcr.org::aa63adf7-1bc0-42db-a45a-4059068a13f5" providerId="AD" clId="Web-{181073A3-D0D3-4064-952E-1CC97ACB1039}" dt="2025-04-23T09:26:46.561" v="35" actId="20577"/>
          <ac:spMkLst>
            <pc:docMk/>
            <pc:sldMk cId="1853478748" sldId="554"/>
            <ac:spMk id="3" creationId="{D77D7DA8-E4A5-4AEF-E8BA-F54236B916A1}"/>
          </ac:spMkLst>
        </pc:spChg>
      </pc:sldChg>
    </pc:docChg>
  </pc:docChgLst>
  <pc:docChgLst>
    <pc:chgData name="Maksym Davidich" userId="d255d5a0-9a0e-4ebb-b7a4-cb1173c513ca" providerId="ADAL" clId="{56F87356-F055-4644-8D1B-D6F4AC2DBA9A}"/>
    <pc:docChg chg="undo custSel addSld delSld modSld sldOrd">
      <pc:chgData name="Maksym Davidich" userId="d255d5a0-9a0e-4ebb-b7a4-cb1173c513ca" providerId="ADAL" clId="{56F87356-F055-4644-8D1B-D6F4AC2DBA9A}" dt="2025-03-04T08:47:50.619" v="1818" actId="20577"/>
      <pc:docMkLst>
        <pc:docMk/>
      </pc:docMkLst>
      <pc:sldChg chg="addSp delSp modSp del mod ord">
        <pc:chgData name="Maksym Davidich" userId="d255d5a0-9a0e-4ebb-b7a4-cb1173c513ca" providerId="ADAL" clId="{56F87356-F055-4644-8D1B-D6F4AC2DBA9A}" dt="2025-03-03T14:21:51.212" v="715" actId="47"/>
        <pc:sldMkLst>
          <pc:docMk/>
          <pc:sldMk cId="98305727" sldId="508"/>
        </pc:sldMkLst>
        <pc:spChg chg="mod">
          <ac:chgData name="Maksym Davidich" userId="d255d5a0-9a0e-4ebb-b7a4-cb1173c513ca" providerId="ADAL" clId="{56F87356-F055-4644-8D1B-D6F4AC2DBA9A}" dt="2025-03-03T10:09:04.699" v="13" actId="20577"/>
          <ac:spMkLst>
            <pc:docMk/>
            <pc:sldMk cId="98305727" sldId="508"/>
            <ac:spMk id="2" creationId="{D803B8E8-DE78-BEF1-78D6-B24BA9D4963B}"/>
          </ac:spMkLst>
        </pc:spChg>
        <pc:spChg chg="del">
          <ac:chgData name="Maksym Davidich" userId="d255d5a0-9a0e-4ebb-b7a4-cb1173c513ca" providerId="ADAL" clId="{56F87356-F055-4644-8D1B-D6F4AC2DBA9A}" dt="2025-03-03T10:06:56.008" v="0" actId="22"/>
          <ac:spMkLst>
            <pc:docMk/>
            <pc:sldMk cId="98305727" sldId="508"/>
            <ac:spMk id="3" creationId="{56223374-A9D5-3F12-281E-F35E1C915349}"/>
          </ac:spMkLst>
        </pc:spChg>
        <pc:spChg chg="add mod">
          <ac:chgData name="Maksym Davidich" userId="d255d5a0-9a0e-4ebb-b7a4-cb1173c513ca" providerId="ADAL" clId="{56F87356-F055-4644-8D1B-D6F4AC2DBA9A}" dt="2025-03-03T14:21:23.088" v="713" actId="21"/>
          <ac:spMkLst>
            <pc:docMk/>
            <pc:sldMk cId="98305727" sldId="508"/>
            <ac:spMk id="6" creationId="{3C388388-741D-B06D-8F77-1B20A3A22D83}"/>
          </ac:spMkLst>
        </pc:spChg>
        <pc:picChg chg="add del mod ord">
          <ac:chgData name="Maksym Davidich" userId="d255d5a0-9a0e-4ebb-b7a4-cb1173c513ca" providerId="ADAL" clId="{56F87356-F055-4644-8D1B-D6F4AC2DBA9A}" dt="2025-03-03T14:21:23.088" v="713" actId="21"/>
          <ac:picMkLst>
            <pc:docMk/>
            <pc:sldMk cId="98305727" sldId="508"/>
            <ac:picMk id="5" creationId="{AC1EAC20-59C8-8A65-A923-FA72DCFE6177}"/>
          </ac:picMkLst>
        </pc:picChg>
      </pc:sldChg>
      <pc:sldChg chg="addSp delSp modSp add del mod modAnim">
        <pc:chgData name="Maksym Davidich" userId="d255d5a0-9a0e-4ebb-b7a4-cb1173c513ca" providerId="ADAL" clId="{56F87356-F055-4644-8D1B-D6F4AC2DBA9A}" dt="2025-03-03T14:26:21.046" v="750" actId="1038"/>
        <pc:sldMkLst>
          <pc:docMk/>
          <pc:sldMk cId="2415208442" sldId="509"/>
        </pc:sldMkLst>
        <pc:spChg chg="mod">
          <ac:chgData name="Maksym Davidich" userId="d255d5a0-9a0e-4ebb-b7a4-cb1173c513ca" providerId="ADAL" clId="{56F87356-F055-4644-8D1B-D6F4AC2DBA9A}" dt="2025-03-03T10:10:03.030" v="35" actId="404"/>
          <ac:spMkLst>
            <pc:docMk/>
            <pc:sldMk cId="2415208442" sldId="509"/>
            <ac:spMk id="2" creationId="{E8A3CFFE-1FA0-A6F5-7CDB-E4E33B825ED5}"/>
          </ac:spMkLst>
        </pc:spChg>
        <pc:spChg chg="add del mod">
          <ac:chgData name="Maksym Davidich" userId="d255d5a0-9a0e-4ebb-b7a4-cb1173c513ca" providerId="ADAL" clId="{56F87356-F055-4644-8D1B-D6F4AC2DBA9A}" dt="2025-03-03T14:17:42.745" v="688" actId="478"/>
          <ac:spMkLst>
            <pc:docMk/>
            <pc:sldMk cId="2415208442" sldId="509"/>
            <ac:spMk id="13" creationId="{E82EA9E4-CCC5-8457-BDF0-2A77ADAC7106}"/>
          </ac:spMkLst>
        </pc:spChg>
        <pc:picChg chg="add del mod">
          <ac:chgData name="Maksym Davidich" userId="d255d5a0-9a0e-4ebb-b7a4-cb1173c513ca" providerId="ADAL" clId="{56F87356-F055-4644-8D1B-D6F4AC2DBA9A}" dt="2025-03-03T14:17:33.490" v="687" actId="478"/>
          <ac:picMkLst>
            <pc:docMk/>
            <pc:sldMk cId="2415208442" sldId="509"/>
            <ac:picMk id="3" creationId="{1EC5A6AF-4AC1-3AAB-FCBA-3E546299A17B}"/>
          </ac:picMkLst>
        </pc:picChg>
        <pc:picChg chg="del">
          <ac:chgData name="Maksym Davidich" userId="d255d5a0-9a0e-4ebb-b7a4-cb1173c513ca" providerId="ADAL" clId="{56F87356-F055-4644-8D1B-D6F4AC2DBA9A}" dt="2025-03-03T10:10:05.694" v="36" actId="478"/>
          <ac:picMkLst>
            <pc:docMk/>
            <pc:sldMk cId="2415208442" sldId="509"/>
            <ac:picMk id="5" creationId="{E050A0F5-FFD9-1A62-96CE-596260180AFB}"/>
          </ac:picMkLst>
        </pc:picChg>
        <pc:picChg chg="add del mod ord">
          <ac:chgData name="Maksym Davidich" userId="d255d5a0-9a0e-4ebb-b7a4-cb1173c513ca" providerId="ADAL" clId="{56F87356-F055-4644-8D1B-D6F4AC2DBA9A}" dt="2025-03-03T14:23:36.628" v="724" actId="478"/>
          <ac:picMkLst>
            <pc:docMk/>
            <pc:sldMk cId="2415208442" sldId="509"/>
            <ac:picMk id="6" creationId="{C8076A99-4C62-EB98-F435-21CD33367813}"/>
          </ac:picMkLst>
        </pc:picChg>
        <pc:picChg chg="add del mod ord">
          <ac:chgData name="Maksym Davidich" userId="d255d5a0-9a0e-4ebb-b7a4-cb1173c513ca" providerId="ADAL" clId="{56F87356-F055-4644-8D1B-D6F4AC2DBA9A}" dt="2025-03-03T14:23:37.490" v="725" actId="478"/>
          <ac:picMkLst>
            <pc:docMk/>
            <pc:sldMk cId="2415208442" sldId="509"/>
            <ac:picMk id="8" creationId="{57B2E390-A7B9-D67B-DE5B-221884D1F6F4}"/>
          </ac:picMkLst>
        </pc:picChg>
        <pc:picChg chg="add del mod ord">
          <ac:chgData name="Maksym Davidich" userId="d255d5a0-9a0e-4ebb-b7a4-cb1173c513ca" providerId="ADAL" clId="{56F87356-F055-4644-8D1B-D6F4AC2DBA9A}" dt="2025-03-03T14:23:38.018" v="726" actId="478"/>
          <ac:picMkLst>
            <pc:docMk/>
            <pc:sldMk cId="2415208442" sldId="509"/>
            <ac:picMk id="10" creationId="{272F9F9F-EB6F-97B0-E92B-1DBE668170C1}"/>
          </ac:picMkLst>
        </pc:picChg>
        <pc:picChg chg="add del mod">
          <ac:chgData name="Maksym Davidich" userId="d255d5a0-9a0e-4ebb-b7a4-cb1173c513ca" providerId="ADAL" clId="{56F87356-F055-4644-8D1B-D6F4AC2DBA9A}" dt="2025-03-03T14:25:04.502" v="727" actId="478"/>
          <ac:picMkLst>
            <pc:docMk/>
            <pc:sldMk cId="2415208442" sldId="509"/>
            <ac:picMk id="12" creationId="{0C1E214D-0800-83DC-1CCE-5292891C902D}"/>
          </ac:picMkLst>
        </pc:picChg>
        <pc:picChg chg="add mod">
          <ac:chgData name="Maksym Davidich" userId="d255d5a0-9a0e-4ebb-b7a4-cb1173c513ca" providerId="ADAL" clId="{56F87356-F055-4644-8D1B-D6F4AC2DBA9A}" dt="2025-03-03T14:26:21.046" v="750" actId="1038"/>
          <ac:picMkLst>
            <pc:docMk/>
            <pc:sldMk cId="2415208442" sldId="509"/>
            <ac:picMk id="17" creationId="{4666F28E-28BE-2A6D-11D8-EC9EB1556978}"/>
          </ac:picMkLst>
        </pc:picChg>
        <pc:picChg chg="add mod">
          <ac:chgData name="Maksym Davidich" userId="d255d5a0-9a0e-4ebb-b7a4-cb1173c513ca" providerId="ADAL" clId="{56F87356-F055-4644-8D1B-D6F4AC2DBA9A}" dt="2025-03-03T14:26:17.869" v="740" actId="1037"/>
          <ac:picMkLst>
            <pc:docMk/>
            <pc:sldMk cId="2415208442" sldId="509"/>
            <ac:picMk id="19" creationId="{CDF22F45-BC76-AF89-D9F9-553479618085}"/>
          </ac:picMkLst>
        </pc:picChg>
      </pc:sldChg>
      <pc:sldChg chg="addSp modSp mod">
        <pc:chgData name="Maksym Davidich" userId="d255d5a0-9a0e-4ebb-b7a4-cb1173c513ca" providerId="ADAL" clId="{56F87356-F055-4644-8D1B-D6F4AC2DBA9A}" dt="2025-03-04T08:47:50.619" v="1818" actId="20577"/>
        <pc:sldMkLst>
          <pc:docMk/>
          <pc:sldMk cId="2925777368" sldId="512"/>
        </pc:sldMkLst>
        <pc:spChg chg="mod">
          <ac:chgData name="Maksym Davidich" userId="d255d5a0-9a0e-4ebb-b7a4-cb1173c513ca" providerId="ADAL" clId="{56F87356-F055-4644-8D1B-D6F4AC2DBA9A}" dt="2025-03-04T08:39:19.898" v="1382" actId="404"/>
          <ac:spMkLst>
            <pc:docMk/>
            <pc:sldMk cId="2925777368" sldId="512"/>
            <ac:spMk id="3" creationId="{AAC5196C-573F-105C-B788-8A7FB321665D}"/>
          </ac:spMkLst>
        </pc:spChg>
        <pc:spChg chg="add mod">
          <ac:chgData name="Maksym Davidich" userId="d255d5a0-9a0e-4ebb-b7a4-cb1173c513ca" providerId="ADAL" clId="{56F87356-F055-4644-8D1B-D6F4AC2DBA9A}" dt="2025-03-04T08:47:50.619" v="1818" actId="20577"/>
          <ac:spMkLst>
            <pc:docMk/>
            <pc:sldMk cId="2925777368" sldId="512"/>
            <ac:spMk id="4" creationId="{B80A56D2-C1C3-D7D0-21A2-E594F72D5F66}"/>
          </ac:spMkLst>
        </pc:spChg>
      </pc:sldChg>
      <pc:sldChg chg="addSp delSp modSp add mod ord">
        <pc:chgData name="Maksym Davidich" userId="d255d5a0-9a0e-4ebb-b7a4-cb1173c513ca" providerId="ADAL" clId="{56F87356-F055-4644-8D1B-D6F4AC2DBA9A}" dt="2025-03-03T14:21:26.956" v="714"/>
        <pc:sldMkLst>
          <pc:docMk/>
          <pc:sldMk cId="1918020732" sldId="539"/>
        </pc:sldMkLst>
        <pc:picChg chg="add mod">
          <ac:chgData name="Maksym Davidich" userId="d255d5a0-9a0e-4ebb-b7a4-cb1173c513ca" providerId="ADAL" clId="{56F87356-F055-4644-8D1B-D6F4AC2DBA9A}" dt="2025-03-03T14:21:26.956" v="714"/>
          <ac:picMkLst>
            <pc:docMk/>
            <pc:sldMk cId="1918020732" sldId="539"/>
            <ac:picMk id="5" creationId="{AC1EAC20-59C8-8A65-A923-FA72DCFE6177}"/>
          </ac:picMkLst>
        </pc:picChg>
        <pc:picChg chg="del">
          <ac:chgData name="Maksym Davidich" userId="d255d5a0-9a0e-4ebb-b7a4-cb1173c513ca" providerId="ADAL" clId="{56F87356-F055-4644-8D1B-D6F4AC2DBA9A}" dt="2025-03-03T14:21:08.905" v="708" actId="478"/>
          <ac:picMkLst>
            <pc:docMk/>
            <pc:sldMk cId="1918020732" sldId="539"/>
            <ac:picMk id="6" creationId="{C8076A99-4C62-EB98-F435-21CD33367813}"/>
          </ac:picMkLst>
        </pc:picChg>
        <pc:picChg chg="del">
          <ac:chgData name="Maksym Davidich" userId="d255d5a0-9a0e-4ebb-b7a4-cb1173c513ca" providerId="ADAL" clId="{56F87356-F055-4644-8D1B-D6F4AC2DBA9A}" dt="2025-03-03T14:21:09.711" v="709" actId="478"/>
          <ac:picMkLst>
            <pc:docMk/>
            <pc:sldMk cId="1918020732" sldId="539"/>
            <ac:picMk id="8" creationId="{57B2E390-A7B9-D67B-DE5B-221884D1F6F4}"/>
          </ac:picMkLst>
        </pc:picChg>
        <pc:picChg chg="del">
          <ac:chgData name="Maksym Davidich" userId="d255d5a0-9a0e-4ebb-b7a4-cb1173c513ca" providerId="ADAL" clId="{56F87356-F055-4644-8D1B-D6F4AC2DBA9A}" dt="2025-03-03T14:21:11.319" v="711" actId="478"/>
          <ac:picMkLst>
            <pc:docMk/>
            <pc:sldMk cId="1918020732" sldId="539"/>
            <ac:picMk id="10" creationId="{272F9F9F-EB6F-97B0-E92B-1DBE668170C1}"/>
          </ac:picMkLst>
        </pc:picChg>
        <pc:picChg chg="del">
          <ac:chgData name="Maksym Davidich" userId="d255d5a0-9a0e-4ebb-b7a4-cb1173c513ca" providerId="ADAL" clId="{56F87356-F055-4644-8D1B-D6F4AC2DBA9A}" dt="2025-03-03T14:21:10.326" v="710" actId="478"/>
          <ac:picMkLst>
            <pc:docMk/>
            <pc:sldMk cId="1918020732" sldId="539"/>
            <ac:picMk id="12" creationId="{0C1E214D-0800-83DC-1CCE-5292891C902D}"/>
          </ac:picMkLst>
        </pc:picChg>
      </pc:sldChg>
      <pc:sldChg chg="new del ord">
        <pc:chgData name="Maksym Davidich" userId="d255d5a0-9a0e-4ebb-b7a4-cb1173c513ca" providerId="ADAL" clId="{56F87356-F055-4644-8D1B-D6F4AC2DBA9A}" dt="2025-03-03T15:23:59.550" v="754" actId="47"/>
        <pc:sldMkLst>
          <pc:docMk/>
          <pc:sldMk cId="337006329" sldId="543"/>
        </pc:sldMkLst>
      </pc:sldChg>
      <pc:sldChg chg="addSp delSp modSp add mod modClrScheme chgLayout">
        <pc:chgData name="Maksym Davidich" userId="d255d5a0-9a0e-4ebb-b7a4-cb1173c513ca" providerId="ADAL" clId="{56F87356-F055-4644-8D1B-D6F4AC2DBA9A}" dt="2025-03-03T15:48:56.543" v="1380" actId="313"/>
        <pc:sldMkLst>
          <pc:docMk/>
          <pc:sldMk cId="3753698331" sldId="543"/>
        </pc:sldMkLst>
        <pc:spChg chg="mod ord">
          <ac:chgData name="Maksym Davidich" userId="d255d5a0-9a0e-4ebb-b7a4-cb1173c513ca" providerId="ADAL" clId="{56F87356-F055-4644-8D1B-D6F4AC2DBA9A}" dt="2025-03-03T15:47:44.011" v="1378" actId="14100"/>
          <ac:spMkLst>
            <pc:docMk/>
            <pc:sldMk cId="3753698331" sldId="543"/>
            <ac:spMk id="2" creationId="{E8A3CFFE-1FA0-A6F5-7CDB-E4E33B825ED5}"/>
          </ac:spMkLst>
        </pc:spChg>
        <pc:spChg chg="add mod ord">
          <ac:chgData name="Maksym Davidich" userId="d255d5a0-9a0e-4ebb-b7a4-cb1173c513ca" providerId="ADAL" clId="{56F87356-F055-4644-8D1B-D6F4AC2DBA9A}" dt="2025-03-03T15:48:56.543" v="1380" actId="313"/>
          <ac:spMkLst>
            <pc:docMk/>
            <pc:sldMk cId="3753698331" sldId="543"/>
            <ac:spMk id="3" creationId="{2A9D5CEE-B5E9-83E6-B434-507B2829AA4F}"/>
          </ac:spMkLst>
        </pc:spChg>
        <pc:spChg chg="add del mod ord">
          <ac:chgData name="Maksym Davidich" userId="d255d5a0-9a0e-4ebb-b7a4-cb1173c513ca" providerId="ADAL" clId="{56F87356-F055-4644-8D1B-D6F4AC2DBA9A}" dt="2025-03-03T15:37:29.273" v="1298"/>
          <ac:spMkLst>
            <pc:docMk/>
            <pc:sldMk cId="3753698331" sldId="543"/>
            <ac:spMk id="4" creationId="{E8C28F97-9DB0-F9DB-3FA7-37795E20D539}"/>
          </ac:spMkLst>
        </pc:spChg>
        <pc:graphicFrameChg chg="add mod">
          <ac:chgData name="Maksym Davidich" userId="d255d5a0-9a0e-4ebb-b7a4-cb1173c513ca" providerId="ADAL" clId="{56F87356-F055-4644-8D1B-D6F4AC2DBA9A}" dt="2025-03-03T15:47:49.203" v="1379" actId="14100"/>
          <ac:graphicFrameMkLst>
            <pc:docMk/>
            <pc:sldMk cId="3753698331" sldId="543"/>
            <ac:graphicFrameMk id="5" creationId="{073F93F4-85D0-305E-62E4-FD51FB07FD7C}"/>
          </ac:graphicFrameMkLst>
        </pc:graphicFrameChg>
        <pc:graphicFrameChg chg="add mod">
          <ac:chgData name="Maksym Davidich" userId="d255d5a0-9a0e-4ebb-b7a4-cb1173c513ca" providerId="ADAL" clId="{56F87356-F055-4644-8D1B-D6F4AC2DBA9A}" dt="2025-03-03T15:38:56.629" v="1334" actId="20577"/>
          <ac:graphicFrameMkLst>
            <pc:docMk/>
            <pc:sldMk cId="3753698331" sldId="543"/>
            <ac:graphicFrameMk id="6" creationId="{B1C8AF59-E141-0E5B-3EF3-09BE6E1DCDE3}"/>
          </ac:graphicFrameMkLst>
        </pc:graphicFrameChg>
        <pc:picChg chg="del">
          <ac:chgData name="Maksym Davidich" userId="d255d5a0-9a0e-4ebb-b7a4-cb1173c513ca" providerId="ADAL" clId="{56F87356-F055-4644-8D1B-D6F4AC2DBA9A}" dt="2025-03-03T15:24:06.151" v="757" actId="478"/>
          <ac:picMkLst>
            <pc:docMk/>
            <pc:sldMk cId="3753698331" sldId="543"/>
            <ac:picMk id="17" creationId="{4666F28E-28BE-2A6D-11D8-EC9EB1556978}"/>
          </ac:picMkLst>
        </pc:picChg>
        <pc:picChg chg="del">
          <ac:chgData name="Maksym Davidich" userId="d255d5a0-9a0e-4ebb-b7a4-cb1173c513ca" providerId="ADAL" clId="{56F87356-F055-4644-8D1B-D6F4AC2DBA9A}" dt="2025-03-03T15:24:05.577" v="756" actId="478"/>
          <ac:picMkLst>
            <pc:docMk/>
            <pc:sldMk cId="3753698331" sldId="543"/>
            <ac:picMk id="19" creationId="{CDF22F45-BC76-AF89-D9F9-553479618085}"/>
          </ac:picMkLst>
        </pc:picChg>
      </pc:sldChg>
    </pc:docChg>
  </pc:docChgLst>
  <pc:docChgLst>
    <pc:chgData name="Valeria Panina" userId="S::panina@unhcr.org::505accc5-838e-4638-bb31-cd58a6e6a31b" providerId="AD" clId="Web-{19EDA8FF-A2EE-1974-5DBA-C6649C03C9B6}"/>
    <pc:docChg chg="modSld">
      <pc:chgData name="Valeria Panina" userId="S::panina@unhcr.org::505accc5-838e-4638-bb31-cd58a6e6a31b" providerId="AD" clId="Web-{19EDA8FF-A2EE-1974-5DBA-C6649C03C9B6}" dt="2025-03-04T06:45:04.326" v="67"/>
      <pc:docMkLst>
        <pc:docMk/>
      </pc:docMkLst>
      <pc:sldChg chg="modSp">
        <pc:chgData name="Valeria Panina" userId="S::panina@unhcr.org::505accc5-838e-4638-bb31-cd58a6e6a31b" providerId="AD" clId="Web-{19EDA8FF-A2EE-1974-5DBA-C6649C03C9B6}" dt="2025-03-04T06:38:10.507" v="1"/>
        <pc:sldMkLst>
          <pc:docMk/>
          <pc:sldMk cId="3773177154" sldId="503"/>
        </pc:sldMkLst>
        <pc:graphicFrameChg chg="mod modGraphic">
          <ac:chgData name="Valeria Panina" userId="S::panina@unhcr.org::505accc5-838e-4638-bb31-cd58a6e6a31b" providerId="AD" clId="Web-{19EDA8FF-A2EE-1974-5DBA-C6649C03C9B6}" dt="2025-03-04T06:38:10.507" v="1"/>
          <ac:graphicFrameMkLst>
            <pc:docMk/>
            <pc:sldMk cId="3773177154" sldId="503"/>
            <ac:graphicFrameMk id="5" creationId="{59EA220F-942C-E0A3-0569-8789A272145C}"/>
          </ac:graphicFrameMkLst>
        </pc:graphicFrameChg>
      </pc:sldChg>
      <pc:sldChg chg="modSp">
        <pc:chgData name="Valeria Panina" userId="S::panina@unhcr.org::505accc5-838e-4638-bb31-cd58a6e6a31b" providerId="AD" clId="Web-{19EDA8FF-A2EE-1974-5DBA-C6649C03C9B6}" dt="2025-03-04T06:45:04.326" v="67"/>
        <pc:sldMkLst>
          <pc:docMk/>
          <pc:sldMk cId="4247200572" sldId="504"/>
        </pc:sldMkLst>
        <pc:spChg chg="mod">
          <ac:chgData name="Valeria Panina" userId="S::panina@unhcr.org::505accc5-838e-4638-bb31-cd58a6e6a31b" providerId="AD" clId="Web-{19EDA8FF-A2EE-1974-5DBA-C6649C03C9B6}" dt="2025-03-04T06:44:46.951" v="48" actId="20577"/>
          <ac:spMkLst>
            <pc:docMk/>
            <pc:sldMk cId="4247200572" sldId="504"/>
            <ac:spMk id="12" creationId="{FE13604D-CFF4-FF94-E43A-9B3BD7AB86BE}"/>
          </ac:spMkLst>
        </pc:spChg>
        <pc:graphicFrameChg chg="mod modGraphic">
          <ac:chgData name="Valeria Panina" userId="S::panina@unhcr.org::505accc5-838e-4638-bb31-cd58a6e6a31b" providerId="AD" clId="Web-{19EDA8FF-A2EE-1974-5DBA-C6649C03C9B6}" dt="2025-03-04T06:45:04.326" v="67"/>
          <ac:graphicFrameMkLst>
            <pc:docMk/>
            <pc:sldMk cId="4247200572" sldId="504"/>
            <ac:graphicFrameMk id="7" creationId="{76126A4F-4D0C-AEBD-D017-AE504B859BC8}"/>
          </ac:graphicFrameMkLst>
        </pc:graphicFrameChg>
      </pc:sldChg>
    </pc:docChg>
  </pc:docChgLst>
  <pc:docChgLst>
    <pc:chgData name="Valeria Panina" userId="505accc5-838e-4638-bb31-cd58a6e6a31b" providerId="ADAL" clId="{F7C8390B-675B-421B-876C-F7A28F0C3225}"/>
    <pc:docChg chg="undo custSel addSld delSld modSld">
      <pc:chgData name="Valeria Panina" userId="505accc5-838e-4638-bb31-cd58a6e6a31b" providerId="ADAL" clId="{F7C8390B-675B-421B-876C-F7A28F0C3225}" dt="2025-04-08T07:42:56.143" v="345" actId="14100"/>
      <pc:docMkLst>
        <pc:docMk/>
      </pc:docMkLst>
      <pc:sldChg chg="addSp delSp modSp mod">
        <pc:chgData name="Valeria Panina" userId="505accc5-838e-4638-bb31-cd58a6e6a31b" providerId="ADAL" clId="{F7C8390B-675B-421B-876C-F7A28F0C3225}" dt="2025-04-07T08:59:51.353" v="183" actId="14100"/>
        <pc:sldMkLst>
          <pc:docMk/>
          <pc:sldMk cId="196588846" sldId="493"/>
        </pc:sldMkLst>
        <pc:spChg chg="mod">
          <ac:chgData name="Valeria Panina" userId="505accc5-838e-4638-bb31-cd58a6e6a31b" providerId="ADAL" clId="{F7C8390B-675B-421B-876C-F7A28F0C3225}" dt="2025-04-07T08:32:43.218" v="5" actId="20577"/>
          <ac:spMkLst>
            <pc:docMk/>
            <pc:sldMk cId="196588846" sldId="493"/>
            <ac:spMk id="3" creationId="{D791DC85-A8C4-F9F1-78A9-716F4091D252}"/>
          </ac:spMkLst>
        </pc:spChg>
        <pc:picChg chg="add mod">
          <ac:chgData name="Valeria Panina" userId="505accc5-838e-4638-bb31-cd58a6e6a31b" providerId="ADAL" clId="{F7C8390B-675B-421B-876C-F7A28F0C3225}" dt="2025-04-07T08:59:51.353" v="183" actId="14100"/>
          <ac:picMkLst>
            <pc:docMk/>
            <pc:sldMk cId="196588846" sldId="493"/>
            <ac:picMk id="5" creationId="{39E61041-301D-84A6-ECC4-39AD9F59D29A}"/>
          </ac:picMkLst>
        </pc:picChg>
        <pc:picChg chg="del">
          <ac:chgData name="Valeria Panina" userId="505accc5-838e-4638-bb31-cd58a6e6a31b" providerId="ADAL" clId="{F7C8390B-675B-421B-876C-F7A28F0C3225}" dt="2025-04-07T08:32:46.348" v="6" actId="478"/>
          <ac:picMkLst>
            <pc:docMk/>
            <pc:sldMk cId="196588846" sldId="493"/>
            <ac:picMk id="8" creationId="{BF6610FC-DAF5-F946-2ED0-18D015DE32E9}"/>
          </ac:picMkLst>
        </pc:picChg>
      </pc:sldChg>
      <pc:sldChg chg="addSp delSp modSp mod">
        <pc:chgData name="Valeria Panina" userId="505accc5-838e-4638-bb31-cd58a6e6a31b" providerId="ADAL" clId="{F7C8390B-675B-421B-876C-F7A28F0C3225}" dt="2025-04-07T08:55:10.835" v="140" actId="14100"/>
        <pc:sldMkLst>
          <pc:docMk/>
          <pc:sldMk cId="2777699732" sldId="502"/>
        </pc:sldMkLst>
        <pc:spChg chg="mod">
          <ac:chgData name="Valeria Panina" userId="505accc5-838e-4638-bb31-cd58a6e6a31b" providerId="ADAL" clId="{F7C8390B-675B-421B-876C-F7A28F0C3225}" dt="2025-04-07T08:55:10.835" v="140" actId="14100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Valeria Panina" userId="505accc5-838e-4638-bb31-cd58a6e6a31b" providerId="ADAL" clId="{F7C8390B-675B-421B-876C-F7A28F0C3225}" dt="2025-04-07T08:55:00.152" v="139" actId="255"/>
          <ac:spMkLst>
            <pc:docMk/>
            <pc:sldMk cId="2777699732" sldId="502"/>
            <ac:spMk id="6" creationId="{6B922DD6-3EB5-650A-7DE0-467F930E4CB6}"/>
          </ac:spMkLst>
        </pc:spChg>
        <pc:picChg chg="add del">
          <ac:chgData name="Valeria Panina" userId="505accc5-838e-4638-bb31-cd58a6e6a31b" providerId="ADAL" clId="{F7C8390B-675B-421B-876C-F7A28F0C3225}" dt="2025-04-07T08:36:51.399" v="57" actId="478"/>
          <ac:picMkLst>
            <pc:docMk/>
            <pc:sldMk cId="2777699732" sldId="502"/>
            <ac:picMk id="5" creationId="{5926083F-B9ED-C0ED-BF0E-0A85FCFDA1A7}"/>
          </ac:picMkLst>
        </pc:picChg>
      </pc:sldChg>
      <pc:sldChg chg="del">
        <pc:chgData name="Valeria Panina" userId="505accc5-838e-4638-bb31-cd58a6e6a31b" providerId="ADAL" clId="{F7C8390B-675B-421B-876C-F7A28F0C3225}" dt="2025-04-07T08:55:15.889" v="141" actId="47"/>
        <pc:sldMkLst>
          <pc:docMk/>
          <pc:sldMk cId="3773177154" sldId="503"/>
        </pc:sldMkLst>
      </pc:sldChg>
      <pc:sldChg chg="del">
        <pc:chgData name="Valeria Panina" userId="505accc5-838e-4638-bb31-cd58a6e6a31b" providerId="ADAL" clId="{F7C8390B-675B-421B-876C-F7A28F0C3225}" dt="2025-04-07T08:55:17.041" v="142" actId="47"/>
        <pc:sldMkLst>
          <pc:docMk/>
          <pc:sldMk cId="4247200572" sldId="504"/>
        </pc:sldMkLst>
      </pc:sldChg>
      <pc:sldChg chg="del">
        <pc:chgData name="Valeria Panina" userId="505accc5-838e-4638-bb31-cd58a6e6a31b" providerId="ADAL" clId="{F7C8390B-675B-421B-876C-F7A28F0C3225}" dt="2025-04-07T08:55:19.717" v="145" actId="47"/>
        <pc:sldMkLst>
          <pc:docMk/>
          <pc:sldMk cId="3779915429" sldId="505"/>
        </pc:sldMkLst>
      </pc:sldChg>
      <pc:sldChg chg="del">
        <pc:chgData name="Valeria Panina" userId="505accc5-838e-4638-bb31-cd58a6e6a31b" providerId="ADAL" clId="{F7C8390B-675B-421B-876C-F7A28F0C3225}" dt="2025-04-07T08:55:20.803" v="146" actId="47"/>
        <pc:sldMkLst>
          <pc:docMk/>
          <pc:sldMk cId="484174973" sldId="506"/>
        </pc:sldMkLst>
      </pc:sldChg>
      <pc:sldChg chg="del">
        <pc:chgData name="Valeria Panina" userId="505accc5-838e-4638-bb31-cd58a6e6a31b" providerId="ADAL" clId="{F7C8390B-675B-421B-876C-F7A28F0C3225}" dt="2025-04-07T08:55:27.255" v="150" actId="47"/>
        <pc:sldMkLst>
          <pc:docMk/>
          <pc:sldMk cId="88623169" sldId="507"/>
        </pc:sldMkLst>
      </pc:sldChg>
      <pc:sldChg chg="del">
        <pc:chgData name="Valeria Panina" userId="505accc5-838e-4638-bb31-cd58a6e6a31b" providerId="ADAL" clId="{F7C8390B-675B-421B-876C-F7A28F0C3225}" dt="2025-04-07T08:55:24.439" v="148" actId="47"/>
        <pc:sldMkLst>
          <pc:docMk/>
          <pc:sldMk cId="2415208442" sldId="509"/>
        </pc:sldMkLst>
      </pc:sldChg>
      <pc:sldChg chg="modSp add del mod">
        <pc:chgData name="Valeria Panina" userId="505accc5-838e-4638-bb31-cd58a6e6a31b" providerId="ADAL" clId="{F7C8390B-675B-421B-876C-F7A28F0C3225}" dt="2025-04-07T09:25:51.197" v="295" actId="14100"/>
        <pc:sldMkLst>
          <pc:docMk/>
          <pc:sldMk cId="3421477896" sldId="510"/>
        </pc:sldMkLst>
        <pc:spChg chg="mod">
          <ac:chgData name="Valeria Panina" userId="505accc5-838e-4638-bb31-cd58a6e6a31b" providerId="ADAL" clId="{F7C8390B-675B-421B-876C-F7A28F0C3225}" dt="2025-04-07T09:25:38.609" v="292" actId="14100"/>
          <ac:spMkLst>
            <pc:docMk/>
            <pc:sldMk cId="3421477896" sldId="510"/>
            <ac:spMk id="11" creationId="{F5D04882-4CE3-B637-439A-E1793E43EB52}"/>
          </ac:spMkLst>
        </pc:spChg>
        <pc:picChg chg="mod">
          <ac:chgData name="Valeria Panina" userId="505accc5-838e-4638-bb31-cd58a6e6a31b" providerId="ADAL" clId="{F7C8390B-675B-421B-876C-F7A28F0C3225}" dt="2025-04-07T09:25:41.465" v="293" actId="14100"/>
          <ac:picMkLst>
            <pc:docMk/>
            <pc:sldMk cId="3421477896" sldId="510"/>
            <ac:picMk id="4" creationId="{CEC8063B-32C1-529B-B571-7913C24FF32E}"/>
          </ac:picMkLst>
        </pc:picChg>
        <pc:picChg chg="mod">
          <ac:chgData name="Valeria Panina" userId="505accc5-838e-4638-bb31-cd58a6e6a31b" providerId="ADAL" clId="{F7C8390B-675B-421B-876C-F7A28F0C3225}" dt="2025-04-07T09:25:43.656" v="294" actId="14100"/>
          <ac:picMkLst>
            <pc:docMk/>
            <pc:sldMk cId="3421477896" sldId="510"/>
            <ac:picMk id="9" creationId="{E426EE3A-3E60-BF58-C567-8B88F4326D50}"/>
          </ac:picMkLst>
        </pc:picChg>
        <pc:picChg chg="mod">
          <ac:chgData name="Valeria Panina" userId="505accc5-838e-4638-bb31-cd58a6e6a31b" providerId="ADAL" clId="{F7C8390B-675B-421B-876C-F7A28F0C3225}" dt="2025-04-07T09:25:51.197" v="295" actId="14100"/>
          <ac:picMkLst>
            <pc:docMk/>
            <pc:sldMk cId="3421477896" sldId="510"/>
            <ac:picMk id="15" creationId="{80C5F1E3-2400-1AE7-3A78-A4F5DE7D4A29}"/>
          </ac:picMkLst>
        </pc:picChg>
      </pc:sldChg>
      <pc:sldChg chg="del">
        <pc:chgData name="Valeria Panina" userId="505accc5-838e-4638-bb31-cd58a6e6a31b" providerId="ADAL" clId="{F7C8390B-675B-421B-876C-F7A28F0C3225}" dt="2025-04-07T08:55:31.765" v="152" actId="47"/>
        <pc:sldMkLst>
          <pc:docMk/>
          <pc:sldMk cId="2925777368" sldId="512"/>
        </pc:sldMkLst>
      </pc:sldChg>
      <pc:sldChg chg="addSp delSp modSp mod">
        <pc:chgData name="Valeria Panina" userId="505accc5-838e-4638-bb31-cd58a6e6a31b" providerId="ADAL" clId="{F7C8390B-675B-421B-876C-F7A28F0C3225}" dt="2025-04-07T09:07:01.833" v="208" actId="14100"/>
        <pc:sldMkLst>
          <pc:docMk/>
          <pc:sldMk cId="2730591871" sldId="524"/>
        </pc:sldMkLst>
        <pc:spChg chg="mod">
          <ac:chgData name="Valeria Panina" userId="505accc5-838e-4638-bb31-cd58a6e6a31b" providerId="ADAL" clId="{F7C8390B-675B-421B-876C-F7A28F0C3225}" dt="2025-04-07T09:00:35.236" v="188" actId="1076"/>
          <ac:spMkLst>
            <pc:docMk/>
            <pc:sldMk cId="2730591871" sldId="524"/>
            <ac:spMk id="5" creationId="{5D3A4C4B-B2A2-097B-DD46-0F1C2F03B09F}"/>
          </ac:spMkLst>
        </pc:spChg>
        <pc:spChg chg="mod">
          <ac:chgData name="Valeria Panina" userId="505accc5-838e-4638-bb31-cd58a6e6a31b" providerId="ADAL" clId="{F7C8390B-675B-421B-876C-F7A28F0C3225}" dt="2025-04-07T09:03:56.320" v="204" actId="1076"/>
          <ac:spMkLst>
            <pc:docMk/>
            <pc:sldMk cId="2730591871" sldId="524"/>
            <ac:spMk id="10" creationId="{8743808D-95EA-1558-FEA5-E6B0DC63E7EC}"/>
          </ac:spMkLst>
        </pc:spChg>
        <pc:picChg chg="del">
          <ac:chgData name="Valeria Panina" userId="505accc5-838e-4638-bb31-cd58a6e6a31b" providerId="ADAL" clId="{F7C8390B-675B-421B-876C-F7A28F0C3225}" dt="2025-04-07T08:55:35.685" v="153" actId="478"/>
          <ac:picMkLst>
            <pc:docMk/>
            <pc:sldMk cId="2730591871" sldId="524"/>
            <ac:picMk id="4" creationId="{D78BEA8B-E429-1B75-312E-7AF4FE55415F}"/>
          </ac:picMkLst>
        </pc:picChg>
        <pc:picChg chg="add del mod">
          <ac:chgData name="Valeria Panina" userId="505accc5-838e-4638-bb31-cd58a6e6a31b" providerId="ADAL" clId="{F7C8390B-675B-421B-876C-F7A28F0C3225}" dt="2025-04-07T09:01:23.522" v="193" actId="478"/>
          <ac:picMkLst>
            <pc:docMk/>
            <pc:sldMk cId="2730591871" sldId="524"/>
            <ac:picMk id="6" creationId="{C7F9FCF3-FC6F-EC45-FF0E-1F565486E9DC}"/>
          </ac:picMkLst>
        </pc:picChg>
        <pc:picChg chg="add mod">
          <ac:chgData name="Valeria Panina" userId="505accc5-838e-4638-bb31-cd58a6e6a31b" providerId="ADAL" clId="{F7C8390B-675B-421B-876C-F7A28F0C3225}" dt="2025-04-07T09:03:33.909" v="200" actId="1076"/>
          <ac:picMkLst>
            <pc:docMk/>
            <pc:sldMk cId="2730591871" sldId="524"/>
            <ac:picMk id="9" creationId="{437B5EF6-76D2-30E3-0C52-E5617C22C14E}"/>
          </ac:picMkLst>
        </pc:picChg>
        <pc:picChg chg="add mod">
          <ac:chgData name="Valeria Panina" userId="505accc5-838e-4638-bb31-cd58a6e6a31b" providerId="ADAL" clId="{F7C8390B-675B-421B-876C-F7A28F0C3225}" dt="2025-04-07T09:07:01.833" v="208" actId="14100"/>
          <ac:picMkLst>
            <pc:docMk/>
            <pc:sldMk cId="2730591871" sldId="524"/>
            <ac:picMk id="13" creationId="{FCB849D7-3356-4775-A4E5-9FA604C5ED18}"/>
          </ac:picMkLst>
        </pc:picChg>
        <pc:picChg chg="mod">
          <ac:chgData name="Valeria Panina" userId="505accc5-838e-4638-bb31-cd58a6e6a31b" providerId="ADAL" clId="{F7C8390B-675B-421B-876C-F7A28F0C3225}" dt="2025-04-07T09:03:25.188" v="199" actId="1076"/>
          <ac:picMkLst>
            <pc:docMk/>
            <pc:sldMk cId="2730591871" sldId="524"/>
            <ac:picMk id="1030" creationId="{A7473999-374B-157C-7F0A-704392CFC2F4}"/>
          </ac:picMkLst>
        </pc:picChg>
        <pc:picChg chg="mod">
          <ac:chgData name="Valeria Panina" userId="505accc5-838e-4638-bb31-cd58a6e6a31b" providerId="ADAL" clId="{F7C8390B-675B-421B-876C-F7A28F0C3225}" dt="2025-04-07T09:04:03.718" v="205" actId="1076"/>
          <ac:picMkLst>
            <pc:docMk/>
            <pc:sldMk cId="2730591871" sldId="524"/>
            <ac:picMk id="1032" creationId="{62E5E4CD-3D56-BCF9-DE03-FAA7C3ED7AEA}"/>
          </ac:picMkLst>
        </pc:picChg>
        <pc:picChg chg="del">
          <ac:chgData name="Valeria Panina" userId="505accc5-838e-4638-bb31-cd58a6e6a31b" providerId="ADAL" clId="{F7C8390B-675B-421B-876C-F7A28F0C3225}" dt="2025-04-07T08:55:52.575" v="163" actId="478"/>
          <ac:picMkLst>
            <pc:docMk/>
            <pc:sldMk cId="2730591871" sldId="524"/>
            <ac:picMk id="1036" creationId="{030F3D37-28C8-140D-E366-7FA39097330E}"/>
          </ac:picMkLst>
        </pc:picChg>
        <pc:picChg chg="mod">
          <ac:chgData name="Valeria Panina" userId="505accc5-838e-4638-bb31-cd58a6e6a31b" providerId="ADAL" clId="{F7C8390B-675B-421B-876C-F7A28F0C3225}" dt="2025-04-07T09:06:08.005" v="207" actId="14100"/>
          <ac:picMkLst>
            <pc:docMk/>
            <pc:sldMk cId="2730591871" sldId="524"/>
            <ac:picMk id="1038" creationId="{1C51762B-89A3-7740-6591-B6B231E327B7}"/>
          </ac:picMkLst>
        </pc:picChg>
      </pc:sldChg>
      <pc:sldChg chg="addSp delSp modSp new mod">
        <pc:chgData name="Valeria Panina" userId="505accc5-838e-4638-bb31-cd58a6e6a31b" providerId="ADAL" clId="{F7C8390B-675B-421B-876C-F7A28F0C3225}" dt="2025-04-08T07:42:56.143" v="345" actId="14100"/>
        <pc:sldMkLst>
          <pc:docMk/>
          <pc:sldMk cId="601509600" sldId="525"/>
        </pc:sldMkLst>
        <pc:spChg chg="mod">
          <ac:chgData name="Valeria Panina" userId="505accc5-838e-4638-bb31-cd58a6e6a31b" providerId="ADAL" clId="{F7C8390B-675B-421B-876C-F7A28F0C3225}" dt="2025-04-07T09:24:14.504" v="261" actId="14100"/>
          <ac:spMkLst>
            <pc:docMk/>
            <pc:sldMk cId="601509600" sldId="525"/>
            <ac:spMk id="2" creationId="{59B33B95-B524-FF05-FB72-B6190F55F8B3}"/>
          </ac:spMkLst>
        </pc:spChg>
        <pc:spChg chg="del">
          <ac:chgData name="Valeria Panina" userId="505accc5-838e-4638-bb31-cd58a6e6a31b" providerId="ADAL" clId="{F7C8390B-675B-421B-876C-F7A28F0C3225}" dt="2025-04-07T09:21:14.354" v="210" actId="478"/>
          <ac:spMkLst>
            <pc:docMk/>
            <pc:sldMk cId="601509600" sldId="525"/>
            <ac:spMk id="3" creationId="{1D52E65B-0A0A-8A77-7FDA-AFB11ED46C6B}"/>
          </ac:spMkLst>
        </pc:spChg>
        <pc:spChg chg="del">
          <ac:chgData name="Valeria Panina" userId="505accc5-838e-4638-bb31-cd58a6e6a31b" providerId="ADAL" clId="{F7C8390B-675B-421B-876C-F7A28F0C3225}" dt="2025-04-07T09:21:16.075" v="211" actId="478"/>
          <ac:spMkLst>
            <pc:docMk/>
            <pc:sldMk cId="601509600" sldId="525"/>
            <ac:spMk id="4" creationId="{F86C4A50-9476-4511-7A07-56BAB1A95037}"/>
          </ac:spMkLst>
        </pc:spChg>
        <pc:picChg chg="add mod">
          <ac:chgData name="Valeria Panina" userId="505accc5-838e-4638-bb31-cd58a6e6a31b" providerId="ADAL" clId="{F7C8390B-675B-421B-876C-F7A28F0C3225}" dt="2025-04-08T07:42:56.143" v="345" actId="14100"/>
          <ac:picMkLst>
            <pc:docMk/>
            <pc:sldMk cId="601509600" sldId="525"/>
            <ac:picMk id="4" creationId="{798FE883-D516-BC18-BEE9-FBE331DA5831}"/>
          </ac:picMkLst>
        </pc:picChg>
        <pc:picChg chg="add del mod">
          <ac:chgData name="Valeria Panina" userId="505accc5-838e-4638-bb31-cd58a6e6a31b" providerId="ADAL" clId="{F7C8390B-675B-421B-876C-F7A28F0C3225}" dt="2025-04-08T07:39:59.144" v="341" actId="478"/>
          <ac:picMkLst>
            <pc:docMk/>
            <pc:sldMk cId="601509600" sldId="525"/>
            <ac:picMk id="6" creationId="{D82499D3-7429-9C06-030D-1B38E1354CF5}"/>
          </ac:picMkLst>
        </pc:picChg>
      </pc:sldChg>
      <pc:sldChg chg="addSp delSp modSp new mod">
        <pc:chgData name="Valeria Panina" userId="505accc5-838e-4638-bb31-cd58a6e6a31b" providerId="ADAL" clId="{F7C8390B-675B-421B-876C-F7A28F0C3225}" dt="2025-04-07T14:43:42.972" v="340" actId="20577"/>
        <pc:sldMkLst>
          <pc:docMk/>
          <pc:sldMk cId="1352525424" sldId="528"/>
        </pc:sldMkLst>
        <pc:spChg chg="mod">
          <ac:chgData name="Valeria Panina" userId="505accc5-838e-4638-bb31-cd58a6e6a31b" providerId="ADAL" clId="{F7C8390B-675B-421B-876C-F7A28F0C3225}" dt="2025-04-07T14:43:42.972" v="340" actId="20577"/>
          <ac:spMkLst>
            <pc:docMk/>
            <pc:sldMk cId="1352525424" sldId="528"/>
            <ac:spMk id="2" creationId="{3375079C-677D-2F7F-A52D-9F56A09013C4}"/>
          </ac:spMkLst>
        </pc:spChg>
        <pc:spChg chg="del">
          <ac:chgData name="Valeria Panina" userId="505accc5-838e-4638-bb31-cd58a6e6a31b" providerId="ADAL" clId="{F7C8390B-675B-421B-876C-F7A28F0C3225}" dt="2025-04-07T13:16:39.930" v="297" actId="478"/>
          <ac:spMkLst>
            <pc:docMk/>
            <pc:sldMk cId="1352525424" sldId="528"/>
            <ac:spMk id="3" creationId="{AA578502-CD96-08F0-B76A-0E63DE60053A}"/>
          </ac:spMkLst>
        </pc:spChg>
        <pc:spChg chg="del">
          <ac:chgData name="Valeria Panina" userId="505accc5-838e-4638-bb31-cd58a6e6a31b" providerId="ADAL" clId="{F7C8390B-675B-421B-876C-F7A28F0C3225}" dt="2025-04-07T13:16:42.037" v="298" actId="478"/>
          <ac:spMkLst>
            <pc:docMk/>
            <pc:sldMk cId="1352525424" sldId="528"/>
            <ac:spMk id="4" creationId="{7AC41E3A-15EF-D170-71B2-497FB305B6C4}"/>
          </ac:spMkLst>
        </pc:spChg>
        <pc:spChg chg="del">
          <ac:chgData name="Valeria Panina" userId="505accc5-838e-4638-bb31-cd58a6e6a31b" providerId="ADAL" clId="{F7C8390B-675B-421B-876C-F7A28F0C3225}" dt="2025-04-07T13:16:43.150" v="299" actId="478"/>
          <ac:spMkLst>
            <pc:docMk/>
            <pc:sldMk cId="1352525424" sldId="528"/>
            <ac:spMk id="5" creationId="{59C7A45D-4351-8CDD-CD17-42DB4F88E2BE}"/>
          </ac:spMkLst>
        </pc:spChg>
        <pc:spChg chg="del">
          <ac:chgData name="Valeria Panina" userId="505accc5-838e-4638-bb31-cd58a6e6a31b" providerId="ADAL" clId="{F7C8390B-675B-421B-876C-F7A28F0C3225}" dt="2025-04-07T13:16:44.198" v="300" actId="478"/>
          <ac:spMkLst>
            <pc:docMk/>
            <pc:sldMk cId="1352525424" sldId="528"/>
            <ac:spMk id="6" creationId="{8730B5FE-A5E3-A39C-76FD-5FBDB23967CA}"/>
          </ac:spMkLst>
        </pc:spChg>
        <pc:picChg chg="add del mod">
          <ac:chgData name="Valeria Panina" userId="505accc5-838e-4638-bb31-cd58a6e6a31b" providerId="ADAL" clId="{F7C8390B-675B-421B-876C-F7A28F0C3225}" dt="2025-04-07T13:17:09.026" v="302" actId="478"/>
          <ac:picMkLst>
            <pc:docMk/>
            <pc:sldMk cId="1352525424" sldId="528"/>
            <ac:picMk id="8" creationId="{A6256552-F9A8-E265-E482-C3C7FBD5E765}"/>
          </ac:picMkLst>
        </pc:picChg>
        <pc:picChg chg="add mod">
          <ac:chgData name="Valeria Panina" userId="505accc5-838e-4638-bb31-cd58a6e6a31b" providerId="ADAL" clId="{F7C8390B-675B-421B-876C-F7A28F0C3225}" dt="2025-04-07T14:43:05.286" v="327" actId="1076"/>
          <ac:picMkLst>
            <pc:docMk/>
            <pc:sldMk cId="1352525424" sldId="528"/>
            <ac:picMk id="10" creationId="{2ED44CAD-D48C-C60B-15F9-80EBCCAE4A0C}"/>
          </ac:picMkLst>
        </pc:picChg>
        <pc:picChg chg="add mod">
          <ac:chgData name="Valeria Panina" userId="505accc5-838e-4638-bb31-cd58a6e6a31b" providerId="ADAL" clId="{F7C8390B-675B-421B-876C-F7A28F0C3225}" dt="2025-04-07T14:43:00.292" v="326" actId="14100"/>
          <ac:picMkLst>
            <pc:docMk/>
            <pc:sldMk cId="1352525424" sldId="528"/>
            <ac:picMk id="12" creationId="{9F0F87A8-3E1A-2A6C-5478-BEB3907210F4}"/>
          </ac:picMkLst>
        </pc:picChg>
      </pc:sldChg>
      <pc:sldChg chg="del">
        <pc:chgData name="Valeria Panina" userId="505accc5-838e-4638-bb31-cd58a6e6a31b" providerId="ADAL" clId="{F7C8390B-675B-421B-876C-F7A28F0C3225}" dt="2025-04-07T08:55:17.837" v="143" actId="47"/>
        <pc:sldMkLst>
          <pc:docMk/>
          <pc:sldMk cId="3896029603" sldId="538"/>
        </pc:sldMkLst>
      </pc:sldChg>
      <pc:sldChg chg="del">
        <pc:chgData name="Valeria Panina" userId="505accc5-838e-4638-bb31-cd58a6e6a31b" providerId="ADAL" clId="{F7C8390B-675B-421B-876C-F7A28F0C3225}" dt="2025-04-07T08:55:23.598" v="147" actId="47"/>
        <pc:sldMkLst>
          <pc:docMk/>
          <pc:sldMk cId="1918020732" sldId="539"/>
        </pc:sldMkLst>
      </pc:sldChg>
      <pc:sldChg chg="del">
        <pc:chgData name="Valeria Panina" userId="505accc5-838e-4638-bb31-cd58a6e6a31b" providerId="ADAL" clId="{F7C8390B-675B-421B-876C-F7A28F0C3225}" dt="2025-04-07T08:55:18.785" v="144" actId="47"/>
        <pc:sldMkLst>
          <pc:docMk/>
          <pc:sldMk cId="4195341663" sldId="542"/>
        </pc:sldMkLst>
      </pc:sldChg>
      <pc:sldChg chg="del">
        <pc:chgData name="Valeria Panina" userId="505accc5-838e-4638-bb31-cd58a6e6a31b" providerId="ADAL" clId="{F7C8390B-675B-421B-876C-F7A28F0C3225}" dt="2025-04-07T08:55:25.934" v="149" actId="47"/>
        <pc:sldMkLst>
          <pc:docMk/>
          <pc:sldMk cId="3753698331" sldId="543"/>
        </pc:sldMkLst>
      </pc:sldChg>
    </pc:docChg>
  </pc:docChgLst>
  <pc:docChgLst>
    <pc:chgData name="Martinson Natalie" userId="S::natalie.martinson_peopleinneed.net#ext#@unhcr365.onmicrosoft.com::dac7f3a2-c5cf-4797-a3b6-387ee2219355" providerId="AD" clId="Web-{E93844BD-21C3-646F-9CB7-54DCFFADD424}"/>
    <pc:docChg chg="addSld delSld modSld">
      <pc:chgData name="Martinson Natalie" userId="S::natalie.martinson_peopleinneed.net#ext#@unhcr365.onmicrosoft.com::dac7f3a2-c5cf-4797-a3b6-387ee2219355" providerId="AD" clId="Web-{E93844BD-21C3-646F-9CB7-54DCFFADD424}" dt="2025-04-24T12:28:38.627" v="927"/>
      <pc:docMkLst>
        <pc:docMk/>
      </pc:docMkLst>
      <pc:sldChg chg="addSp modSp">
        <pc:chgData name="Martinson Natalie" userId="S::natalie.martinson_peopleinneed.net#ext#@unhcr365.onmicrosoft.com::dac7f3a2-c5cf-4797-a3b6-387ee2219355" providerId="AD" clId="Web-{E93844BD-21C3-646F-9CB7-54DCFFADD424}" dt="2025-04-24T06:01:17.811" v="413" actId="20577"/>
        <pc:sldMkLst>
          <pc:docMk/>
          <pc:sldMk cId="2919981811" sldId="552"/>
        </pc:sldMkLst>
        <pc:spChg chg="add mod">
          <ac:chgData name="Martinson Natalie" userId="S::natalie.martinson_peopleinneed.net#ext#@unhcr365.onmicrosoft.com::dac7f3a2-c5cf-4797-a3b6-387ee2219355" providerId="AD" clId="Web-{E93844BD-21C3-646F-9CB7-54DCFFADD424}" dt="2025-04-24T06:01:17.811" v="413" actId="20577"/>
          <ac:spMkLst>
            <pc:docMk/>
            <pc:sldMk cId="2919981811" sldId="552"/>
            <ac:spMk id="3" creationId="{4B310D09-4C8D-EEC8-55D9-86FB005E8D12}"/>
          </ac:spMkLst>
        </pc:spChg>
        <pc:spChg chg="mod">
          <ac:chgData name="Martinson Natalie" userId="S::natalie.martinson_peopleinneed.net#ext#@unhcr365.onmicrosoft.com::dac7f3a2-c5cf-4797-a3b6-387ee2219355" providerId="AD" clId="Web-{E93844BD-21C3-646F-9CB7-54DCFFADD424}" dt="2025-04-24T06:01:13.077" v="410" actId="20577"/>
          <ac:spMkLst>
            <pc:docMk/>
            <pc:sldMk cId="2919981811" sldId="552"/>
            <ac:spMk id="4" creationId="{0F365933-7460-96E7-C789-DC5285F7BD31}"/>
          </ac:spMkLst>
        </pc:spChg>
      </pc:sldChg>
      <pc:sldChg chg="addSp delSp modSp new">
        <pc:chgData name="Martinson Natalie" userId="S::natalie.martinson_peopleinneed.net#ext#@unhcr365.onmicrosoft.com::dac7f3a2-c5cf-4797-a3b6-387ee2219355" providerId="AD" clId="Web-{E93844BD-21C3-646F-9CB7-54DCFFADD424}" dt="2025-04-24T06:20:46.004" v="434" actId="1076"/>
        <pc:sldMkLst>
          <pc:docMk/>
          <pc:sldMk cId="2814537496" sldId="558"/>
        </pc:sldMkLst>
        <pc:spChg chg="mod">
          <ac:chgData name="Martinson Natalie" userId="S::natalie.martinson_peopleinneed.net#ext#@unhcr365.onmicrosoft.com::dac7f3a2-c5cf-4797-a3b6-387ee2219355" providerId="AD" clId="Web-{E93844BD-21C3-646F-9CB7-54DCFFADD424}" dt="2025-04-24T05:52:01.232" v="133" actId="1076"/>
          <ac:spMkLst>
            <pc:docMk/>
            <pc:sldMk cId="2814537496" sldId="558"/>
            <ac:spMk id="2" creationId="{B259C38F-6A0E-4B65-8A89-7316ADF603CF}"/>
          </ac:spMkLst>
        </pc:spChg>
        <pc:spChg chg="add del">
          <ac:chgData name="Martinson Natalie" userId="S::natalie.martinson_peopleinneed.net#ext#@unhcr365.onmicrosoft.com::dac7f3a2-c5cf-4797-a3b6-387ee2219355" providerId="AD" clId="Web-{E93844BD-21C3-646F-9CB7-54DCFFADD424}" dt="2025-04-24T05:49:56.802" v="21"/>
          <ac:spMkLst>
            <pc:docMk/>
            <pc:sldMk cId="2814537496" sldId="558"/>
            <ac:spMk id="3" creationId="{08FD08AC-9D67-BAFA-EAF5-E2390ADB9EB6}"/>
          </ac:spMkLst>
        </pc:spChg>
        <pc:spChg chg="del">
          <ac:chgData name="Martinson Natalie" userId="S::natalie.martinson_peopleinneed.net#ext#@unhcr365.onmicrosoft.com::dac7f3a2-c5cf-4797-a3b6-387ee2219355" providerId="AD" clId="Web-{E93844BD-21C3-646F-9CB7-54DCFFADD424}" dt="2025-04-24T05:49:16.550" v="16"/>
          <ac:spMkLst>
            <pc:docMk/>
            <pc:sldMk cId="2814537496" sldId="558"/>
            <ac:spMk id="4" creationId="{8C696912-18B6-455E-18D4-DB11D53A2A0E}"/>
          </ac:spMkLst>
        </pc:spChg>
        <pc:spChg chg="add mod">
          <ac:chgData name="Martinson Natalie" userId="S::natalie.martinson_peopleinneed.net#ext#@unhcr365.onmicrosoft.com::dac7f3a2-c5cf-4797-a3b6-387ee2219355" providerId="AD" clId="Web-{E93844BD-21C3-646F-9CB7-54DCFFADD424}" dt="2025-04-24T06:20:46.004" v="434" actId="1076"/>
          <ac:spMkLst>
            <pc:docMk/>
            <pc:sldMk cId="2814537496" sldId="558"/>
            <ac:spMk id="9" creationId="{79CEED0A-3D71-C4F9-BDB5-0B00F3F103AF}"/>
          </ac:spMkLst>
        </pc:spChg>
        <pc:graphicFrameChg chg="add del mod ord modGraphic">
          <ac:chgData name="Martinson Natalie" userId="S::natalie.martinson_peopleinneed.net#ext#@unhcr365.onmicrosoft.com::dac7f3a2-c5cf-4797-a3b6-387ee2219355" providerId="AD" clId="Web-{E93844BD-21C3-646F-9CB7-54DCFFADD424}" dt="2025-04-24T05:49:41.754" v="20"/>
          <ac:graphicFrameMkLst>
            <pc:docMk/>
            <pc:sldMk cId="2814537496" sldId="558"/>
            <ac:graphicFrameMk id="6" creationId="{00506D91-D576-B60C-DC3C-A116E7C3D084}"/>
          </ac:graphicFrameMkLst>
        </pc:graphicFrameChg>
        <pc:graphicFrameChg chg="add mod ord modGraphic">
          <ac:chgData name="Martinson Natalie" userId="S::natalie.martinson_peopleinneed.net#ext#@unhcr365.onmicrosoft.com::dac7f3a2-c5cf-4797-a3b6-387ee2219355" providerId="AD" clId="Web-{E93844BD-21C3-646F-9CB7-54DCFFADD424}" dt="2025-04-24T05:52:06.591" v="134" actId="1076"/>
          <ac:graphicFrameMkLst>
            <pc:docMk/>
            <pc:sldMk cId="2814537496" sldId="558"/>
            <ac:graphicFrameMk id="8" creationId="{1ED5FF56-9B61-A4A1-19FA-86949E181D5E}"/>
          </ac:graphicFrameMkLst>
        </pc:graphicFrameChg>
      </pc:sldChg>
      <pc:sldChg chg="modSp new del">
        <pc:chgData name="Martinson Natalie" userId="S::natalie.martinson_peopleinneed.net#ext#@unhcr365.onmicrosoft.com::dac7f3a2-c5cf-4797-a3b6-387ee2219355" providerId="AD" clId="Web-{E93844BD-21C3-646F-9CB7-54DCFFADD424}" dt="2025-04-24T12:28:38.627" v="927"/>
        <pc:sldMkLst>
          <pc:docMk/>
          <pc:sldMk cId="1008773369" sldId="559"/>
        </pc:sldMkLst>
        <pc:spChg chg="mod">
          <ac:chgData name="Martinson Natalie" userId="S::natalie.martinson_peopleinneed.net#ext#@unhcr365.onmicrosoft.com::dac7f3a2-c5cf-4797-a3b6-387ee2219355" providerId="AD" clId="Web-{E93844BD-21C3-646F-9CB7-54DCFFADD424}" dt="2025-04-24T06:25:05.043" v="542" actId="20577"/>
          <ac:spMkLst>
            <pc:docMk/>
            <pc:sldMk cId="1008773369" sldId="559"/>
            <ac:spMk id="2" creationId="{4DCD3654-45EF-D5F4-25AF-CC7AC3905E07}"/>
          </ac:spMkLst>
        </pc:spChg>
        <pc:spChg chg="mod">
          <ac:chgData name="Martinson Natalie" userId="S::natalie.martinson_peopleinneed.net#ext#@unhcr365.onmicrosoft.com::dac7f3a2-c5cf-4797-a3b6-387ee2219355" providerId="AD" clId="Web-{E93844BD-21C3-646F-9CB7-54DCFFADD424}" dt="2025-04-24T07:12:21.881" v="918" actId="20577"/>
          <ac:spMkLst>
            <pc:docMk/>
            <pc:sldMk cId="1008773369" sldId="559"/>
            <ac:spMk id="3" creationId="{043AAC7E-A830-8591-DE3D-4BA15E6353D0}"/>
          </ac:spMkLst>
        </pc:spChg>
        <pc:spChg chg="mod">
          <ac:chgData name="Martinson Natalie" userId="S::natalie.martinson_peopleinneed.net#ext#@unhcr365.onmicrosoft.com::dac7f3a2-c5cf-4797-a3b6-387ee2219355" providerId="AD" clId="Web-{E93844BD-21C3-646F-9CB7-54DCFFADD424}" dt="2025-04-24T07:57:30.277" v="926" actId="20577"/>
          <ac:spMkLst>
            <pc:docMk/>
            <pc:sldMk cId="1008773369" sldId="559"/>
            <ac:spMk id="4" creationId="{F758B9C5-82D9-A7D2-9C1C-58838958AE6C}"/>
          </ac:spMkLst>
        </pc:spChg>
      </pc:sldChg>
      <pc:sldChg chg="delSp modSp new">
        <pc:chgData name="Martinson Natalie" userId="S::natalie.martinson_peopleinneed.net#ext#@unhcr365.onmicrosoft.com::dac7f3a2-c5cf-4797-a3b6-387ee2219355" providerId="AD" clId="Web-{E93844BD-21C3-646F-9CB7-54DCFFADD424}" dt="2025-04-24T06:40:01.883" v="625" actId="20577"/>
        <pc:sldMkLst>
          <pc:docMk/>
          <pc:sldMk cId="2981222059" sldId="560"/>
        </pc:sldMkLst>
        <pc:spChg chg="mod">
          <ac:chgData name="Martinson Natalie" userId="S::natalie.martinson_peopleinneed.net#ext#@unhcr365.onmicrosoft.com::dac7f3a2-c5cf-4797-a3b6-387ee2219355" providerId="AD" clId="Web-{E93844BD-21C3-646F-9CB7-54DCFFADD424}" dt="2025-04-24T06:40:01.883" v="625" actId="20577"/>
          <ac:spMkLst>
            <pc:docMk/>
            <pc:sldMk cId="2981222059" sldId="560"/>
            <ac:spMk id="2" creationId="{A571D512-6FDC-9F03-F1FB-ABDF61E3414B}"/>
          </ac:spMkLst>
        </pc:spChg>
        <pc:spChg chg="del">
          <ac:chgData name="Martinson Natalie" userId="S::natalie.martinson_peopleinneed.net#ext#@unhcr365.onmicrosoft.com::dac7f3a2-c5cf-4797-a3b6-387ee2219355" providerId="AD" clId="Web-{E93844BD-21C3-646F-9CB7-54DCFFADD424}" dt="2025-04-24T06:39:29.507" v="602"/>
          <ac:spMkLst>
            <pc:docMk/>
            <pc:sldMk cId="2981222059" sldId="560"/>
            <ac:spMk id="3" creationId="{30AAC028-4A7F-68E1-1C99-BC1977B0669E}"/>
          </ac:spMkLst>
        </pc:spChg>
        <pc:spChg chg="del">
          <ac:chgData name="Martinson Natalie" userId="S::natalie.martinson_peopleinneed.net#ext#@unhcr365.onmicrosoft.com::dac7f3a2-c5cf-4797-a3b6-387ee2219355" providerId="AD" clId="Web-{E93844BD-21C3-646F-9CB7-54DCFFADD424}" dt="2025-04-24T06:39:33.398" v="603"/>
          <ac:spMkLst>
            <pc:docMk/>
            <pc:sldMk cId="2981222059" sldId="560"/>
            <ac:spMk id="4" creationId="{235606FE-7140-576C-5132-36330BCB9885}"/>
          </ac:spMkLst>
        </pc:spChg>
      </pc:sldChg>
    </pc:docChg>
  </pc:docChgLst>
  <pc:docChgLst>
    <pc:chgData name="Martinson Natalie" userId="S::natalie.martinson_peopleinneed.net#ext#@unhcr365.onmicrosoft.com::dac7f3a2-c5cf-4797-a3b6-387ee2219355" providerId="AD" clId="Web-{834D78D4-009F-AC78-CBAD-B08C647299AE}"/>
    <pc:docChg chg="mod addSld delSld modSld sldOrd">
      <pc:chgData name="Martinson Natalie" userId="S::natalie.martinson_peopleinneed.net#ext#@unhcr365.onmicrosoft.com::dac7f3a2-c5cf-4797-a3b6-387ee2219355" providerId="AD" clId="Web-{834D78D4-009F-AC78-CBAD-B08C647299AE}" dt="2025-04-18T07:56:34.656" v="283" actId="20577"/>
      <pc:docMkLst>
        <pc:docMk/>
      </pc:docMkLst>
      <pc:sldChg chg="delSp modSp">
        <pc:chgData name="Martinson Natalie" userId="S::natalie.martinson_peopleinneed.net#ext#@unhcr365.onmicrosoft.com::dac7f3a2-c5cf-4797-a3b6-387ee2219355" providerId="AD" clId="Web-{834D78D4-009F-AC78-CBAD-B08C647299AE}" dt="2025-04-17T11:27:54.607" v="12" actId="20577"/>
        <pc:sldMkLst>
          <pc:docMk/>
          <pc:sldMk cId="196588846" sldId="493"/>
        </pc:sldMkLst>
        <pc:spChg chg="mod">
          <ac:chgData name="Martinson Natalie" userId="S::natalie.martinson_peopleinneed.net#ext#@unhcr365.onmicrosoft.com::dac7f3a2-c5cf-4797-a3b6-387ee2219355" providerId="AD" clId="Web-{834D78D4-009F-AC78-CBAD-B08C647299AE}" dt="2025-04-17T11:27:54.607" v="12" actId="20577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Martinson Natalie" userId="S::natalie.martinson_peopleinneed.net#ext#@unhcr365.onmicrosoft.com::dac7f3a2-c5cf-4797-a3b6-387ee2219355" providerId="AD" clId="Web-{834D78D4-009F-AC78-CBAD-B08C647299AE}" dt="2025-04-17T11:27:48.654" v="9" actId="20577"/>
          <ac:spMkLst>
            <pc:docMk/>
            <pc:sldMk cId="196588846" sldId="493"/>
            <ac:spMk id="3" creationId="{D791DC85-A8C4-F9F1-78A9-716F4091D252}"/>
          </ac:spMkLst>
        </pc:spChg>
        <pc:picChg chg="del">
          <ac:chgData name="Martinson Natalie" userId="S::natalie.martinson_peopleinneed.net#ext#@unhcr365.onmicrosoft.com::dac7f3a2-c5cf-4797-a3b6-387ee2219355" providerId="AD" clId="Web-{834D78D4-009F-AC78-CBAD-B08C647299AE}" dt="2025-04-17T11:27:49.841" v="10"/>
          <ac:picMkLst>
            <pc:docMk/>
            <pc:sldMk cId="196588846" sldId="493"/>
            <ac:picMk id="5" creationId="{39E61041-301D-84A6-ECC4-39AD9F59D29A}"/>
          </ac:picMkLst>
        </pc:picChg>
      </pc:sldChg>
      <pc:sldChg chg="modSp">
        <pc:chgData name="Martinson Natalie" userId="S::natalie.martinson_peopleinneed.net#ext#@unhcr365.onmicrosoft.com::dac7f3a2-c5cf-4797-a3b6-387ee2219355" providerId="AD" clId="Web-{834D78D4-009F-AC78-CBAD-B08C647299AE}" dt="2025-04-18T07:50:44.316" v="216" actId="20577"/>
        <pc:sldMkLst>
          <pc:docMk/>
          <pc:sldMk cId="2777699732" sldId="502"/>
        </pc:sldMkLst>
        <pc:spChg chg="mod">
          <ac:chgData name="Martinson Natalie" userId="S::natalie.martinson_peopleinneed.net#ext#@unhcr365.onmicrosoft.com::dac7f3a2-c5cf-4797-a3b6-387ee2219355" providerId="AD" clId="Web-{834D78D4-009F-AC78-CBAD-B08C647299AE}" dt="2025-04-17T11:31:17.646" v="185" actId="20577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Martinson Natalie" userId="S::natalie.martinson_peopleinneed.net#ext#@unhcr365.onmicrosoft.com::dac7f3a2-c5cf-4797-a3b6-387ee2219355" providerId="AD" clId="Web-{834D78D4-009F-AC78-CBAD-B08C647299AE}" dt="2025-04-18T07:50:44.316" v="216" actId="20577"/>
          <ac:spMkLst>
            <pc:docMk/>
            <pc:sldMk cId="2777699732" sldId="502"/>
            <ac:spMk id="6" creationId="{6B922DD6-3EB5-650A-7DE0-467F930E4CB6}"/>
          </ac:spMkLst>
        </pc:spChg>
      </pc:sldChg>
      <pc:sldChg chg="del">
        <pc:chgData name="Martinson Natalie" userId="S::natalie.martinson_peopleinneed.net#ext#@unhcr365.onmicrosoft.com::dac7f3a2-c5cf-4797-a3b6-387ee2219355" providerId="AD" clId="Web-{834D78D4-009F-AC78-CBAD-B08C647299AE}" dt="2025-04-18T07:51:52.709" v="232"/>
        <pc:sldMkLst>
          <pc:docMk/>
          <pc:sldMk cId="3421477896" sldId="510"/>
        </pc:sldMkLst>
      </pc:sldChg>
      <pc:sldChg chg="delSp">
        <pc:chgData name="Martinson Natalie" userId="S::natalie.martinson_peopleinneed.net#ext#@unhcr365.onmicrosoft.com::dac7f3a2-c5cf-4797-a3b6-387ee2219355" providerId="AD" clId="Web-{834D78D4-009F-AC78-CBAD-B08C647299AE}" dt="2025-04-18T07:53:20.118" v="239"/>
        <pc:sldMkLst>
          <pc:docMk/>
          <pc:sldMk cId="2730591871" sldId="524"/>
        </pc:sldMkLst>
        <pc:picChg chg="del">
          <ac:chgData name="Martinson Natalie" userId="S::natalie.martinson_peopleinneed.net#ext#@unhcr365.onmicrosoft.com::dac7f3a2-c5cf-4797-a3b6-387ee2219355" providerId="AD" clId="Web-{834D78D4-009F-AC78-CBAD-B08C647299AE}" dt="2025-04-18T07:53:20.118" v="239"/>
          <ac:picMkLst>
            <pc:docMk/>
            <pc:sldMk cId="2730591871" sldId="524"/>
            <ac:picMk id="9" creationId="{437B5EF6-76D2-30E3-0C52-E5617C22C14E}"/>
          </ac:picMkLst>
        </pc:picChg>
      </pc:sldChg>
      <pc:sldChg chg="delSp modSp">
        <pc:chgData name="Martinson Natalie" userId="S::natalie.martinson_peopleinneed.net#ext#@unhcr365.onmicrosoft.com::dac7f3a2-c5cf-4797-a3b6-387ee2219355" providerId="AD" clId="Web-{834D78D4-009F-AC78-CBAD-B08C647299AE}" dt="2025-04-18T07:55:40.857" v="265" actId="20577"/>
        <pc:sldMkLst>
          <pc:docMk/>
          <pc:sldMk cId="601509600" sldId="525"/>
        </pc:sldMkLst>
        <pc:spChg chg="mod">
          <ac:chgData name="Martinson Natalie" userId="S::natalie.martinson_peopleinneed.net#ext#@unhcr365.onmicrosoft.com::dac7f3a2-c5cf-4797-a3b6-387ee2219355" providerId="AD" clId="Web-{834D78D4-009F-AC78-CBAD-B08C647299AE}" dt="2025-04-18T07:55:40.857" v="265" actId="20577"/>
          <ac:spMkLst>
            <pc:docMk/>
            <pc:sldMk cId="601509600" sldId="525"/>
            <ac:spMk id="2" creationId="{59B33B95-B524-FF05-FB72-B6190F55F8B3}"/>
          </ac:spMkLst>
        </pc:spChg>
        <pc:picChg chg="del">
          <ac:chgData name="Martinson Natalie" userId="S::natalie.martinson_peopleinneed.net#ext#@unhcr365.onmicrosoft.com::dac7f3a2-c5cf-4797-a3b6-387ee2219355" providerId="AD" clId="Web-{834D78D4-009F-AC78-CBAD-B08C647299AE}" dt="2025-04-18T07:51:14.145" v="217"/>
          <ac:picMkLst>
            <pc:docMk/>
            <pc:sldMk cId="601509600" sldId="525"/>
            <ac:picMk id="4" creationId="{798FE883-D516-BC18-BEE9-FBE331DA5831}"/>
          </ac:picMkLst>
        </pc:picChg>
      </pc:sldChg>
      <pc:sldChg chg="del">
        <pc:chgData name="Martinson Natalie" userId="S::natalie.martinson_peopleinneed.net#ext#@unhcr365.onmicrosoft.com::dac7f3a2-c5cf-4797-a3b6-387ee2219355" providerId="AD" clId="Web-{834D78D4-009F-AC78-CBAD-B08C647299AE}" dt="2025-04-18T07:51:59.615" v="233"/>
        <pc:sldMkLst>
          <pc:docMk/>
          <pc:sldMk cId="2866596216" sldId="526"/>
        </pc:sldMkLst>
      </pc:sldChg>
      <pc:sldChg chg="del">
        <pc:chgData name="Martinson Natalie" userId="S::natalie.martinson_peopleinneed.net#ext#@unhcr365.onmicrosoft.com::dac7f3a2-c5cf-4797-a3b6-387ee2219355" providerId="AD" clId="Web-{834D78D4-009F-AC78-CBAD-B08C647299AE}" dt="2025-04-17T11:34:22.919" v="195"/>
        <pc:sldMkLst>
          <pc:docMk/>
          <pc:sldMk cId="698068241" sldId="527"/>
        </pc:sldMkLst>
      </pc:sldChg>
      <pc:sldChg chg="del">
        <pc:chgData name="Martinson Natalie" userId="S::natalie.martinson_peopleinneed.net#ext#@unhcr365.onmicrosoft.com::dac7f3a2-c5cf-4797-a3b6-387ee2219355" providerId="AD" clId="Web-{834D78D4-009F-AC78-CBAD-B08C647299AE}" dt="2025-04-18T07:52:06.834" v="235"/>
        <pc:sldMkLst>
          <pc:docMk/>
          <pc:sldMk cId="3126690904" sldId="543"/>
        </pc:sldMkLst>
      </pc:sldChg>
      <pc:sldChg chg="del">
        <pc:chgData name="Martinson Natalie" userId="S::natalie.martinson_peopleinneed.net#ext#@unhcr365.onmicrosoft.com::dac7f3a2-c5cf-4797-a3b6-387ee2219355" providerId="AD" clId="Web-{834D78D4-009F-AC78-CBAD-B08C647299AE}" dt="2025-04-18T07:52:10.319" v="236"/>
        <pc:sldMkLst>
          <pc:docMk/>
          <pc:sldMk cId="738719126" sldId="544"/>
        </pc:sldMkLst>
      </pc:sldChg>
      <pc:sldChg chg="del">
        <pc:chgData name="Martinson Natalie" userId="S::natalie.martinson_peopleinneed.net#ext#@unhcr365.onmicrosoft.com::dac7f3a2-c5cf-4797-a3b6-387ee2219355" providerId="AD" clId="Web-{834D78D4-009F-AC78-CBAD-B08C647299AE}" dt="2025-04-18T07:52:40.570" v="238"/>
        <pc:sldMkLst>
          <pc:docMk/>
          <pc:sldMk cId="666088175" sldId="545"/>
        </pc:sldMkLst>
      </pc:sldChg>
      <pc:sldChg chg="del">
        <pc:chgData name="Martinson Natalie" userId="S::natalie.martinson_peopleinneed.net#ext#@unhcr365.onmicrosoft.com::dac7f3a2-c5cf-4797-a3b6-387ee2219355" providerId="AD" clId="Web-{834D78D4-009F-AC78-CBAD-B08C647299AE}" dt="2025-04-18T07:52:40.570" v="237"/>
        <pc:sldMkLst>
          <pc:docMk/>
          <pc:sldMk cId="3627841148" sldId="546"/>
        </pc:sldMkLst>
      </pc:sldChg>
      <pc:sldChg chg="del">
        <pc:chgData name="Martinson Natalie" userId="S::natalie.martinson_peopleinneed.net#ext#@unhcr365.onmicrosoft.com::dac7f3a2-c5cf-4797-a3b6-387ee2219355" providerId="AD" clId="Web-{834D78D4-009F-AC78-CBAD-B08C647299AE}" dt="2025-04-18T07:52:03.678" v="234"/>
        <pc:sldMkLst>
          <pc:docMk/>
          <pc:sldMk cId="2597539943" sldId="547"/>
        </pc:sldMkLst>
      </pc:sldChg>
      <pc:sldChg chg="modSp add ord replId">
        <pc:chgData name="Martinson Natalie" userId="S::natalie.martinson_peopleinneed.net#ext#@unhcr365.onmicrosoft.com::dac7f3a2-c5cf-4797-a3b6-387ee2219355" providerId="AD" clId="Web-{834D78D4-009F-AC78-CBAD-B08C647299AE}" dt="2025-04-18T07:55:49.467" v="266" actId="20577"/>
        <pc:sldMkLst>
          <pc:docMk/>
          <pc:sldMk cId="3642754455" sldId="550"/>
        </pc:sldMkLst>
        <pc:spChg chg="mod">
          <ac:chgData name="Martinson Natalie" userId="S::natalie.martinson_peopleinneed.net#ext#@unhcr365.onmicrosoft.com::dac7f3a2-c5cf-4797-a3b6-387ee2219355" providerId="AD" clId="Web-{834D78D4-009F-AC78-CBAD-B08C647299AE}" dt="2025-04-18T07:55:49.467" v="266" actId="20577"/>
          <ac:spMkLst>
            <pc:docMk/>
            <pc:sldMk cId="3642754455" sldId="550"/>
            <ac:spMk id="2" creationId="{7690C331-089F-A0B6-DCF7-1AAA49CA71D5}"/>
          </ac:spMkLst>
        </pc:spChg>
      </pc:sldChg>
      <pc:sldChg chg="modSp add replId">
        <pc:chgData name="Martinson Natalie" userId="S::natalie.martinson_peopleinneed.net#ext#@unhcr365.onmicrosoft.com::dac7f3a2-c5cf-4797-a3b6-387ee2219355" providerId="AD" clId="Web-{834D78D4-009F-AC78-CBAD-B08C647299AE}" dt="2025-04-18T07:55:13.059" v="263" actId="20577"/>
        <pc:sldMkLst>
          <pc:docMk/>
          <pc:sldMk cId="1346601034" sldId="551"/>
        </pc:sldMkLst>
        <pc:spChg chg="mod">
          <ac:chgData name="Martinson Natalie" userId="S::natalie.martinson_peopleinneed.net#ext#@unhcr365.onmicrosoft.com::dac7f3a2-c5cf-4797-a3b6-387ee2219355" providerId="AD" clId="Web-{834D78D4-009F-AC78-CBAD-B08C647299AE}" dt="2025-04-18T07:55:13.059" v="263" actId="20577"/>
          <ac:spMkLst>
            <pc:docMk/>
            <pc:sldMk cId="1346601034" sldId="551"/>
            <ac:spMk id="2" creationId="{FE1B9962-1103-06FA-EF15-7643EBF964E6}"/>
          </ac:spMkLst>
        </pc:spChg>
      </pc:sldChg>
      <pc:sldChg chg="modSp add replId">
        <pc:chgData name="Martinson Natalie" userId="S::natalie.martinson_peopleinneed.net#ext#@unhcr365.onmicrosoft.com::dac7f3a2-c5cf-4797-a3b6-387ee2219355" providerId="AD" clId="Web-{834D78D4-009F-AC78-CBAD-B08C647299AE}" dt="2025-04-18T07:56:34.656" v="283" actId="20577"/>
        <pc:sldMkLst>
          <pc:docMk/>
          <pc:sldMk cId="2919981811" sldId="552"/>
        </pc:sldMkLst>
        <pc:spChg chg="mod">
          <ac:chgData name="Martinson Natalie" userId="S::natalie.martinson_peopleinneed.net#ext#@unhcr365.onmicrosoft.com::dac7f3a2-c5cf-4797-a3b6-387ee2219355" providerId="AD" clId="Web-{834D78D4-009F-AC78-CBAD-B08C647299AE}" dt="2025-04-18T07:56:34.656" v="283" actId="20577"/>
          <ac:spMkLst>
            <pc:docMk/>
            <pc:sldMk cId="2919981811" sldId="552"/>
            <ac:spMk id="2" creationId="{9F82BF0D-8FEB-7BB9-9537-7D95C3418170}"/>
          </ac:spMkLst>
        </pc:spChg>
      </pc:sldChg>
    </pc:docChg>
  </pc:docChgLst>
  <pc:docChgLst>
    <pc:chgData name="Renee Wynveen" userId="aa63adf7-1bc0-42db-a45a-4059068a13f5" providerId="ADAL" clId="{1341EBE1-67B3-4D14-8133-74B55E11ED33}"/>
    <pc:docChg chg="undo custSel addSld modSld">
      <pc:chgData name="Renee Wynveen" userId="aa63adf7-1bc0-42db-a45a-4059068a13f5" providerId="ADAL" clId="{1341EBE1-67B3-4D14-8133-74B55E11ED33}" dt="2025-04-23T15:21:09.505" v="1129" actId="22"/>
      <pc:docMkLst>
        <pc:docMk/>
      </pc:docMkLst>
      <pc:sldChg chg="addSp modSp mod">
        <pc:chgData name="Renee Wynveen" userId="aa63adf7-1bc0-42db-a45a-4059068a13f5" providerId="ADAL" clId="{1341EBE1-67B3-4D14-8133-74B55E11ED33}" dt="2025-04-22T16:20:52.014" v="993" actId="1076"/>
        <pc:sldMkLst>
          <pc:docMk/>
          <pc:sldMk cId="1352525424" sldId="528"/>
        </pc:sldMkLst>
        <pc:graphicFrameChg chg="add mod">
          <ac:chgData name="Renee Wynveen" userId="aa63adf7-1bc0-42db-a45a-4059068a13f5" providerId="ADAL" clId="{1341EBE1-67B3-4D14-8133-74B55E11ED33}" dt="2025-04-22T16:11:05.997" v="981"/>
          <ac:graphicFrameMkLst>
            <pc:docMk/>
            <pc:sldMk cId="1352525424" sldId="528"/>
            <ac:graphicFrameMk id="3" creationId="{AC4FDBDC-BD40-1140-44E1-6B2C321FB8A7}"/>
          </ac:graphicFrameMkLst>
        </pc:graphicFrameChg>
        <pc:graphicFrameChg chg="add mod">
          <ac:chgData name="Renee Wynveen" userId="aa63adf7-1bc0-42db-a45a-4059068a13f5" providerId="ADAL" clId="{1341EBE1-67B3-4D14-8133-74B55E11ED33}" dt="2025-04-22T16:12:14.039" v="987" actId="1076"/>
          <ac:graphicFrameMkLst>
            <pc:docMk/>
            <pc:sldMk cId="1352525424" sldId="528"/>
            <ac:graphicFrameMk id="4" creationId="{68EDB4DE-8D5D-F005-588E-B531205E6E47}"/>
          </ac:graphicFrameMkLst>
        </pc:graphicFrameChg>
        <pc:graphicFrameChg chg="add mod">
          <ac:chgData name="Renee Wynveen" userId="aa63adf7-1bc0-42db-a45a-4059068a13f5" providerId="ADAL" clId="{1341EBE1-67B3-4D14-8133-74B55E11ED33}" dt="2025-04-22T16:20:52.014" v="993" actId="1076"/>
          <ac:graphicFrameMkLst>
            <pc:docMk/>
            <pc:sldMk cId="1352525424" sldId="528"/>
            <ac:graphicFrameMk id="5" creationId="{B885CD1B-5DB4-599E-7A4A-D1F4D4AC3D66}"/>
          </ac:graphicFrameMkLst>
        </pc:graphicFrameChg>
      </pc:sldChg>
      <pc:sldChg chg="addSp delSp modSp mod">
        <pc:chgData name="Renee Wynveen" userId="aa63adf7-1bc0-42db-a45a-4059068a13f5" providerId="ADAL" clId="{1341EBE1-67B3-4D14-8133-74B55E11ED33}" dt="2025-04-22T16:21:21.104" v="1034" actId="20577"/>
        <pc:sldMkLst>
          <pc:docMk/>
          <pc:sldMk cId="1345421901" sldId="548"/>
        </pc:sldMkLst>
        <pc:graphicFrameChg chg="mod modGraphic">
          <ac:chgData name="Renee Wynveen" userId="aa63adf7-1bc0-42db-a45a-4059068a13f5" providerId="ADAL" clId="{1341EBE1-67B3-4D14-8133-74B55E11ED33}" dt="2025-04-22T16:21:21.104" v="1034" actId="20577"/>
          <ac:graphicFrameMkLst>
            <pc:docMk/>
            <pc:sldMk cId="1345421901" sldId="548"/>
            <ac:graphicFrameMk id="5" creationId="{033D5B8C-65A7-75A7-E113-ACEC4753E60B}"/>
          </ac:graphicFrameMkLst>
        </pc:graphicFrameChg>
        <pc:picChg chg="add mod">
          <ac:chgData name="Renee Wynveen" userId="aa63adf7-1bc0-42db-a45a-4059068a13f5" providerId="ADAL" clId="{1341EBE1-67B3-4D14-8133-74B55E11ED33}" dt="2025-04-22T14:00:50.352" v="460" actId="1076"/>
          <ac:picMkLst>
            <pc:docMk/>
            <pc:sldMk cId="1345421901" sldId="548"/>
            <ac:picMk id="4" creationId="{854C0A87-F1E2-8135-5A99-93113B326D4C}"/>
          </ac:picMkLst>
        </pc:picChg>
        <pc:picChg chg="del">
          <ac:chgData name="Renee Wynveen" userId="aa63adf7-1bc0-42db-a45a-4059068a13f5" providerId="ADAL" clId="{1341EBE1-67B3-4D14-8133-74B55E11ED33}" dt="2025-04-22T13:54:54.180" v="299" actId="478"/>
          <ac:picMkLst>
            <pc:docMk/>
            <pc:sldMk cId="1345421901" sldId="548"/>
            <ac:picMk id="7" creationId="{63257333-B5C1-9D20-F893-1BF0FE2D4612}"/>
          </ac:picMkLst>
        </pc:picChg>
      </pc:sldChg>
      <pc:sldChg chg="addSp delSp modSp mod modClrScheme chgLayout">
        <pc:chgData name="Renee Wynveen" userId="aa63adf7-1bc0-42db-a45a-4059068a13f5" providerId="ADAL" clId="{1341EBE1-67B3-4D14-8133-74B55E11ED33}" dt="2025-04-23T15:16:24.445" v="1110" actId="26606"/>
        <pc:sldMkLst>
          <pc:docMk/>
          <pc:sldMk cId="3642754455" sldId="550"/>
        </pc:sldMkLst>
        <pc:spChg chg="mod">
          <ac:chgData name="Renee Wynveen" userId="aa63adf7-1bc0-42db-a45a-4059068a13f5" providerId="ADAL" clId="{1341EBE1-67B3-4D14-8133-74B55E11ED33}" dt="2025-04-23T15:16:24.445" v="1110" actId="26606"/>
          <ac:spMkLst>
            <pc:docMk/>
            <pc:sldMk cId="3642754455" sldId="550"/>
            <ac:spMk id="2" creationId="{7690C331-089F-A0B6-DCF7-1AAA49CA71D5}"/>
          </ac:spMkLst>
        </pc:spChg>
        <pc:spChg chg="add mod ord">
          <ac:chgData name="Renee Wynveen" userId="aa63adf7-1bc0-42db-a45a-4059068a13f5" providerId="ADAL" clId="{1341EBE1-67B3-4D14-8133-74B55E11ED33}" dt="2025-04-23T15:16:24.445" v="1110" actId="26606"/>
          <ac:spMkLst>
            <pc:docMk/>
            <pc:sldMk cId="3642754455" sldId="550"/>
            <ac:spMk id="3" creationId="{E81A0C56-C9D2-9518-042A-B2A842C2ADB5}"/>
          </ac:spMkLst>
        </pc:spChg>
        <pc:spChg chg="add del mod">
          <ac:chgData name="Renee Wynveen" userId="aa63adf7-1bc0-42db-a45a-4059068a13f5" providerId="ADAL" clId="{1341EBE1-67B3-4D14-8133-74B55E11ED33}" dt="2025-04-23T15:16:24.445" v="1110" actId="26606"/>
          <ac:spMkLst>
            <pc:docMk/>
            <pc:sldMk cId="3642754455" sldId="550"/>
            <ac:spMk id="4" creationId="{DE94317C-9F78-CC26-B4D2-897EEC886CBC}"/>
          </ac:spMkLst>
        </pc:spChg>
        <pc:graphicFrameChg chg="add">
          <ac:chgData name="Renee Wynveen" userId="aa63adf7-1bc0-42db-a45a-4059068a13f5" providerId="ADAL" clId="{1341EBE1-67B3-4D14-8133-74B55E11ED33}" dt="2025-04-23T15:16:24.445" v="1110" actId="26606"/>
          <ac:graphicFrameMkLst>
            <pc:docMk/>
            <pc:sldMk cId="3642754455" sldId="550"/>
            <ac:graphicFrameMk id="6" creationId="{E896C0E4-8294-8D02-1DFE-5367F6504231}"/>
          </ac:graphicFrameMkLst>
        </pc:graphicFrameChg>
      </pc:sldChg>
      <pc:sldChg chg="addSp delSp modSp mod modClrScheme chgLayout">
        <pc:chgData name="Renee Wynveen" userId="aa63adf7-1bc0-42db-a45a-4059068a13f5" providerId="ADAL" clId="{1341EBE1-67B3-4D14-8133-74B55E11ED33}" dt="2025-04-23T15:16:02.106" v="1108" actId="26606"/>
        <pc:sldMkLst>
          <pc:docMk/>
          <pc:sldMk cId="1346601034" sldId="551"/>
        </pc:sldMkLst>
        <pc:spChg chg="mod">
          <ac:chgData name="Renee Wynveen" userId="aa63adf7-1bc0-42db-a45a-4059068a13f5" providerId="ADAL" clId="{1341EBE1-67B3-4D14-8133-74B55E11ED33}" dt="2025-04-23T15:16:02.106" v="1108" actId="26606"/>
          <ac:spMkLst>
            <pc:docMk/>
            <pc:sldMk cId="1346601034" sldId="551"/>
            <ac:spMk id="2" creationId="{FE1B9962-1103-06FA-EF15-7643EBF964E6}"/>
          </ac:spMkLst>
        </pc:spChg>
        <pc:spChg chg="del">
          <ac:chgData name="Renee Wynveen" userId="aa63adf7-1bc0-42db-a45a-4059068a13f5" providerId="ADAL" clId="{1341EBE1-67B3-4D14-8133-74B55E11ED33}" dt="2025-04-23T15:16:02.106" v="1108" actId="26606"/>
          <ac:spMkLst>
            <pc:docMk/>
            <pc:sldMk cId="1346601034" sldId="551"/>
            <ac:spMk id="4" creationId="{A787224F-BB51-78C7-43A7-9B413955B3D6}"/>
          </ac:spMkLst>
        </pc:spChg>
        <pc:graphicFrameChg chg="add">
          <ac:chgData name="Renee Wynveen" userId="aa63adf7-1bc0-42db-a45a-4059068a13f5" providerId="ADAL" clId="{1341EBE1-67B3-4D14-8133-74B55E11ED33}" dt="2025-04-23T15:16:02.106" v="1108" actId="26606"/>
          <ac:graphicFrameMkLst>
            <pc:docMk/>
            <pc:sldMk cId="1346601034" sldId="551"/>
            <ac:graphicFrameMk id="6" creationId="{FA81D003-EB3A-87CE-D9EC-70879C726C03}"/>
          </ac:graphicFrameMkLst>
        </pc:graphicFrameChg>
      </pc:sldChg>
      <pc:sldChg chg="addSp delSp modSp new mod modClrScheme chgLayout">
        <pc:chgData name="Renee Wynveen" userId="aa63adf7-1bc0-42db-a45a-4059068a13f5" providerId="ADAL" clId="{1341EBE1-67B3-4D14-8133-74B55E11ED33}" dt="2025-04-22T16:25:39.040" v="1105" actId="1076"/>
        <pc:sldMkLst>
          <pc:docMk/>
          <pc:sldMk cId="4231995956" sldId="553"/>
        </pc:sldMkLst>
        <pc:spChg chg="del">
          <ac:chgData name="Renee Wynveen" userId="aa63adf7-1bc0-42db-a45a-4059068a13f5" providerId="ADAL" clId="{1341EBE1-67B3-4D14-8133-74B55E11ED33}" dt="2025-04-22T16:23:47.909" v="1038" actId="478"/>
          <ac:spMkLst>
            <pc:docMk/>
            <pc:sldMk cId="4231995956" sldId="553"/>
            <ac:spMk id="2" creationId="{7C53AFCD-678E-DA33-69D9-68F1281E2048}"/>
          </ac:spMkLst>
        </pc:spChg>
        <pc:spChg chg="del">
          <ac:chgData name="Renee Wynveen" userId="aa63adf7-1bc0-42db-a45a-4059068a13f5" providerId="ADAL" clId="{1341EBE1-67B3-4D14-8133-74B55E11ED33}" dt="2025-04-22T16:23:45.006" v="1036" actId="478"/>
          <ac:spMkLst>
            <pc:docMk/>
            <pc:sldMk cId="4231995956" sldId="553"/>
            <ac:spMk id="3" creationId="{B848ECF1-8199-347B-E044-352E67A2955E}"/>
          </ac:spMkLst>
        </pc:spChg>
        <pc:spChg chg="del">
          <ac:chgData name="Renee Wynveen" userId="aa63adf7-1bc0-42db-a45a-4059068a13f5" providerId="ADAL" clId="{1341EBE1-67B3-4D14-8133-74B55E11ED33}" dt="2025-04-22T16:23:46.438" v="1037" actId="478"/>
          <ac:spMkLst>
            <pc:docMk/>
            <pc:sldMk cId="4231995956" sldId="553"/>
            <ac:spMk id="4" creationId="{20479B46-FC1C-E543-0471-C385D46753E0}"/>
          </ac:spMkLst>
        </pc:spChg>
        <pc:spChg chg="add mod">
          <ac:chgData name="Renee Wynveen" userId="aa63adf7-1bc0-42db-a45a-4059068a13f5" providerId="ADAL" clId="{1341EBE1-67B3-4D14-8133-74B55E11ED33}" dt="2025-04-22T16:25:28.268" v="1102" actId="1076"/>
          <ac:spMkLst>
            <pc:docMk/>
            <pc:sldMk cId="4231995956" sldId="553"/>
            <ac:spMk id="7" creationId="{97518777-812C-89D1-B909-259F02AA5B3E}"/>
          </ac:spMkLst>
        </pc:spChg>
        <pc:spChg chg="add del mod">
          <ac:chgData name="Renee Wynveen" userId="aa63adf7-1bc0-42db-a45a-4059068a13f5" providerId="ADAL" clId="{1341EBE1-67B3-4D14-8133-74B55E11ED33}" dt="2025-04-22T16:24:06.888" v="1045" actId="26606"/>
          <ac:spMkLst>
            <pc:docMk/>
            <pc:sldMk cId="4231995956" sldId="553"/>
            <ac:spMk id="11" creationId="{00AB4118-F091-3B8C-40A6-1C26E153423C}"/>
          </ac:spMkLst>
        </pc:spChg>
        <pc:picChg chg="add mod">
          <ac:chgData name="Renee Wynveen" userId="aa63adf7-1bc0-42db-a45a-4059068a13f5" providerId="ADAL" clId="{1341EBE1-67B3-4D14-8133-74B55E11ED33}" dt="2025-04-22T16:25:30.662" v="1103" actId="1076"/>
          <ac:picMkLst>
            <pc:docMk/>
            <pc:sldMk cId="4231995956" sldId="553"/>
            <ac:picMk id="6" creationId="{2FDBB38B-5AF5-957C-52FE-A191A30C63D7}"/>
          </ac:picMkLst>
        </pc:picChg>
        <pc:picChg chg="add mod">
          <ac:chgData name="Renee Wynveen" userId="aa63adf7-1bc0-42db-a45a-4059068a13f5" providerId="ADAL" clId="{1341EBE1-67B3-4D14-8133-74B55E11ED33}" dt="2025-04-22T16:25:39.040" v="1105" actId="1076"/>
          <ac:picMkLst>
            <pc:docMk/>
            <pc:sldMk cId="4231995956" sldId="553"/>
            <ac:picMk id="9" creationId="{FC30CC83-390D-F09C-1F6B-D7FCAD8965C2}"/>
          </ac:picMkLst>
        </pc:picChg>
      </pc:sldChg>
      <pc:sldChg chg="addSp delSp modSp mod">
        <pc:chgData name="Renee Wynveen" userId="aa63adf7-1bc0-42db-a45a-4059068a13f5" providerId="ADAL" clId="{1341EBE1-67B3-4D14-8133-74B55E11ED33}" dt="2025-04-23T15:15:39.988" v="1107" actId="26606"/>
        <pc:sldMkLst>
          <pc:docMk/>
          <pc:sldMk cId="1853478748" sldId="554"/>
        </pc:sldMkLst>
        <pc:spChg chg="mod">
          <ac:chgData name="Renee Wynveen" userId="aa63adf7-1bc0-42db-a45a-4059068a13f5" providerId="ADAL" clId="{1341EBE1-67B3-4D14-8133-74B55E11ED33}" dt="2025-04-23T15:15:39.988" v="1107" actId="26606"/>
          <ac:spMkLst>
            <pc:docMk/>
            <pc:sldMk cId="1853478748" sldId="554"/>
            <ac:spMk id="2" creationId="{4CCE479D-AEFD-5F62-A323-C62035771378}"/>
          </ac:spMkLst>
        </pc:spChg>
        <pc:spChg chg="del mod">
          <ac:chgData name="Renee Wynveen" userId="aa63adf7-1bc0-42db-a45a-4059068a13f5" providerId="ADAL" clId="{1341EBE1-67B3-4D14-8133-74B55E11ED33}" dt="2025-04-23T15:15:39.988" v="1107" actId="26606"/>
          <ac:spMkLst>
            <pc:docMk/>
            <pc:sldMk cId="1853478748" sldId="554"/>
            <ac:spMk id="3" creationId="{D77D7DA8-E4A5-4AEF-E8BA-F54236B916A1}"/>
          </ac:spMkLst>
        </pc:spChg>
        <pc:graphicFrameChg chg="add">
          <ac:chgData name="Renee Wynveen" userId="aa63adf7-1bc0-42db-a45a-4059068a13f5" providerId="ADAL" clId="{1341EBE1-67B3-4D14-8133-74B55E11ED33}" dt="2025-04-23T15:15:39.988" v="1107" actId="26606"/>
          <ac:graphicFrameMkLst>
            <pc:docMk/>
            <pc:sldMk cId="1853478748" sldId="554"/>
            <ac:graphicFrameMk id="5" creationId="{B04CFA88-022E-5809-4EDD-7B0FCAE059B2}"/>
          </ac:graphicFrameMkLst>
        </pc:graphicFrameChg>
      </pc:sldChg>
      <pc:sldChg chg="addSp delSp modSp new mod">
        <pc:chgData name="Renee Wynveen" userId="aa63adf7-1bc0-42db-a45a-4059068a13f5" providerId="ADAL" clId="{1341EBE1-67B3-4D14-8133-74B55E11ED33}" dt="2025-04-23T15:20:00.794" v="1119" actId="1076"/>
        <pc:sldMkLst>
          <pc:docMk/>
          <pc:sldMk cId="925410558" sldId="555"/>
        </pc:sldMkLst>
        <pc:spChg chg="del">
          <ac:chgData name="Renee Wynveen" userId="aa63adf7-1bc0-42db-a45a-4059068a13f5" providerId="ADAL" clId="{1341EBE1-67B3-4D14-8133-74B55E11ED33}" dt="2025-04-23T15:19:12.752" v="1112" actId="478"/>
          <ac:spMkLst>
            <pc:docMk/>
            <pc:sldMk cId="925410558" sldId="555"/>
            <ac:spMk id="2" creationId="{5E8718B2-EEC3-4FF8-FE64-20831EFD73BF}"/>
          </ac:spMkLst>
        </pc:spChg>
        <pc:spChg chg="del">
          <ac:chgData name="Renee Wynveen" userId="aa63adf7-1bc0-42db-a45a-4059068a13f5" providerId="ADAL" clId="{1341EBE1-67B3-4D14-8133-74B55E11ED33}" dt="2025-04-23T15:19:14.894" v="1113" actId="478"/>
          <ac:spMkLst>
            <pc:docMk/>
            <pc:sldMk cId="925410558" sldId="555"/>
            <ac:spMk id="3" creationId="{D14CD0FB-704A-C91C-4B52-85805A209DEF}"/>
          </ac:spMkLst>
        </pc:spChg>
        <pc:spChg chg="del">
          <ac:chgData name="Renee Wynveen" userId="aa63adf7-1bc0-42db-a45a-4059068a13f5" providerId="ADAL" clId="{1341EBE1-67B3-4D14-8133-74B55E11ED33}" dt="2025-04-23T15:19:16.593" v="1114" actId="478"/>
          <ac:spMkLst>
            <pc:docMk/>
            <pc:sldMk cId="925410558" sldId="555"/>
            <ac:spMk id="4" creationId="{A209E233-2EA4-AC24-C1B9-CABF99C2CCF2}"/>
          </ac:spMkLst>
        </pc:spChg>
        <pc:picChg chg="add mod">
          <ac:chgData name="Renee Wynveen" userId="aa63adf7-1bc0-42db-a45a-4059068a13f5" providerId="ADAL" clId="{1341EBE1-67B3-4D14-8133-74B55E11ED33}" dt="2025-04-23T15:20:00.794" v="1119" actId="1076"/>
          <ac:picMkLst>
            <pc:docMk/>
            <pc:sldMk cId="925410558" sldId="555"/>
            <ac:picMk id="6" creationId="{0F060411-2918-A211-A96F-1B104FB704FC}"/>
          </ac:picMkLst>
        </pc:picChg>
      </pc:sldChg>
      <pc:sldChg chg="addSp delSp new mod">
        <pc:chgData name="Renee Wynveen" userId="aa63adf7-1bc0-42db-a45a-4059068a13f5" providerId="ADAL" clId="{1341EBE1-67B3-4D14-8133-74B55E11ED33}" dt="2025-04-23T15:20:28.329" v="1124" actId="22"/>
        <pc:sldMkLst>
          <pc:docMk/>
          <pc:sldMk cId="2544654392" sldId="556"/>
        </pc:sldMkLst>
        <pc:spChg chg="del">
          <ac:chgData name="Renee Wynveen" userId="aa63adf7-1bc0-42db-a45a-4059068a13f5" providerId="ADAL" clId="{1341EBE1-67B3-4D14-8133-74B55E11ED33}" dt="2025-04-23T15:20:24.773" v="1121" actId="478"/>
          <ac:spMkLst>
            <pc:docMk/>
            <pc:sldMk cId="2544654392" sldId="556"/>
            <ac:spMk id="2" creationId="{544245F6-D506-4A0F-5933-D5083C7227F4}"/>
          </ac:spMkLst>
        </pc:spChg>
        <pc:spChg chg="del">
          <ac:chgData name="Renee Wynveen" userId="aa63adf7-1bc0-42db-a45a-4059068a13f5" providerId="ADAL" clId="{1341EBE1-67B3-4D14-8133-74B55E11ED33}" dt="2025-04-23T15:20:26.400" v="1122" actId="478"/>
          <ac:spMkLst>
            <pc:docMk/>
            <pc:sldMk cId="2544654392" sldId="556"/>
            <ac:spMk id="3" creationId="{083C2F3E-A7B6-E8AD-9617-8D2529400EF1}"/>
          </ac:spMkLst>
        </pc:spChg>
        <pc:spChg chg="del">
          <ac:chgData name="Renee Wynveen" userId="aa63adf7-1bc0-42db-a45a-4059068a13f5" providerId="ADAL" clId="{1341EBE1-67B3-4D14-8133-74B55E11ED33}" dt="2025-04-23T15:20:27.383" v="1123" actId="478"/>
          <ac:spMkLst>
            <pc:docMk/>
            <pc:sldMk cId="2544654392" sldId="556"/>
            <ac:spMk id="4" creationId="{833EBB00-B951-FA4E-96FE-407E09C851FA}"/>
          </ac:spMkLst>
        </pc:spChg>
        <pc:picChg chg="add">
          <ac:chgData name="Renee Wynveen" userId="aa63adf7-1bc0-42db-a45a-4059068a13f5" providerId="ADAL" clId="{1341EBE1-67B3-4D14-8133-74B55E11ED33}" dt="2025-04-23T15:20:28.329" v="1124" actId="22"/>
          <ac:picMkLst>
            <pc:docMk/>
            <pc:sldMk cId="2544654392" sldId="556"/>
            <ac:picMk id="6" creationId="{080BE236-A38C-9814-6FC9-DD7EDA374293}"/>
          </ac:picMkLst>
        </pc:picChg>
      </pc:sldChg>
      <pc:sldChg chg="addSp delSp new mod">
        <pc:chgData name="Renee Wynveen" userId="aa63adf7-1bc0-42db-a45a-4059068a13f5" providerId="ADAL" clId="{1341EBE1-67B3-4D14-8133-74B55E11ED33}" dt="2025-04-23T15:21:09.505" v="1129" actId="22"/>
        <pc:sldMkLst>
          <pc:docMk/>
          <pc:sldMk cId="1404318757" sldId="557"/>
        </pc:sldMkLst>
        <pc:spChg chg="del">
          <ac:chgData name="Renee Wynveen" userId="aa63adf7-1bc0-42db-a45a-4059068a13f5" providerId="ADAL" clId="{1341EBE1-67B3-4D14-8133-74B55E11ED33}" dt="2025-04-23T15:20:38.782" v="1126" actId="478"/>
          <ac:spMkLst>
            <pc:docMk/>
            <pc:sldMk cId="1404318757" sldId="557"/>
            <ac:spMk id="2" creationId="{DFF3F5E4-E0DB-4C37-D7FB-22D0240C950B}"/>
          </ac:spMkLst>
        </pc:spChg>
        <pc:spChg chg="del">
          <ac:chgData name="Renee Wynveen" userId="aa63adf7-1bc0-42db-a45a-4059068a13f5" providerId="ADAL" clId="{1341EBE1-67B3-4D14-8133-74B55E11ED33}" dt="2025-04-23T15:20:40.133" v="1127" actId="478"/>
          <ac:spMkLst>
            <pc:docMk/>
            <pc:sldMk cId="1404318757" sldId="557"/>
            <ac:spMk id="3" creationId="{4FB4F018-BA98-C435-6F6E-C95FBDEBADDC}"/>
          </ac:spMkLst>
        </pc:spChg>
        <pc:spChg chg="del">
          <ac:chgData name="Renee Wynveen" userId="aa63adf7-1bc0-42db-a45a-4059068a13f5" providerId="ADAL" clId="{1341EBE1-67B3-4D14-8133-74B55E11ED33}" dt="2025-04-23T15:20:41.091" v="1128" actId="478"/>
          <ac:spMkLst>
            <pc:docMk/>
            <pc:sldMk cId="1404318757" sldId="557"/>
            <ac:spMk id="4" creationId="{B8574816-1E88-0CB2-FEBA-A242FA1BAACC}"/>
          </ac:spMkLst>
        </pc:spChg>
        <pc:picChg chg="add">
          <ac:chgData name="Renee Wynveen" userId="aa63adf7-1bc0-42db-a45a-4059068a13f5" providerId="ADAL" clId="{1341EBE1-67B3-4D14-8133-74B55E11ED33}" dt="2025-04-23T15:21:09.505" v="1129" actId="22"/>
          <ac:picMkLst>
            <pc:docMk/>
            <pc:sldMk cId="1404318757" sldId="557"/>
            <ac:picMk id="6" creationId="{08050411-5B60-9C7D-07E9-D18DD8D1C705}"/>
          </ac:picMkLst>
        </pc:picChg>
      </pc:sldChg>
    </pc:docChg>
  </pc:docChgLst>
  <pc:docChgLst>
    <pc:chgData name="Maksym Davidich" userId="S::davidich@unhcr.org::d255d5a0-9a0e-4ebb-b7a4-cb1173c513ca" providerId="AD" clId="Web-{1391F564-A190-B680-A207-D272C4364800}"/>
    <pc:docChg chg="modSld">
      <pc:chgData name="Maksym Davidich" userId="S::davidich@unhcr.org::d255d5a0-9a0e-4ebb-b7a4-cb1173c513ca" providerId="AD" clId="Web-{1391F564-A190-B680-A207-D272C4364800}" dt="2025-03-19T10:39:37.239" v="3" actId="20577"/>
      <pc:docMkLst>
        <pc:docMk/>
      </pc:docMkLst>
      <pc:sldChg chg="modSp">
        <pc:chgData name="Maksym Davidich" userId="S::davidich@unhcr.org::d255d5a0-9a0e-4ebb-b7a4-cb1173c513ca" providerId="AD" clId="Web-{1391F564-A190-B680-A207-D272C4364800}" dt="2025-03-19T10:39:37.239" v="3" actId="20577"/>
        <pc:sldMkLst>
          <pc:docMk/>
          <pc:sldMk cId="3753698331" sldId="543"/>
        </pc:sldMkLst>
        <pc:spChg chg="mod">
          <ac:chgData name="Maksym Davidich" userId="S::davidich@unhcr.org::d255d5a0-9a0e-4ebb-b7a4-cb1173c513ca" providerId="AD" clId="Web-{1391F564-A190-B680-A207-D272C4364800}" dt="2025-03-19T10:39:37.239" v="3" actId="20577"/>
          <ac:spMkLst>
            <pc:docMk/>
            <pc:sldMk cId="3753698331" sldId="543"/>
            <ac:spMk id="2" creationId="{E8A3CFFE-1FA0-A6F5-7CDB-E4E33B825ED5}"/>
          </ac:spMkLst>
        </pc:spChg>
      </pc:sldChg>
    </pc:docChg>
  </pc:docChgLst>
  <pc:docChgLst>
    <pc:chgData name="Maksym Davidich" userId="d255d5a0-9a0e-4ebb-b7a4-cb1173c513ca" providerId="ADAL" clId="{5D5DF120-EB8E-4BDD-BFC8-D3D39593B441}"/>
    <pc:docChg chg="modSld">
      <pc:chgData name="Maksym Davidich" userId="d255d5a0-9a0e-4ebb-b7a4-cb1173c513ca" providerId="ADAL" clId="{5D5DF120-EB8E-4BDD-BFC8-D3D39593B441}" dt="2025-04-23T08:20:19.119" v="0" actId="22"/>
      <pc:docMkLst>
        <pc:docMk/>
      </pc:docMkLst>
      <pc:sldChg chg="addSp mod">
        <pc:chgData name="Maksym Davidich" userId="d255d5a0-9a0e-4ebb-b7a4-cb1173c513ca" providerId="ADAL" clId="{5D5DF120-EB8E-4BDD-BFC8-D3D39593B441}" dt="2025-04-23T08:20:19.119" v="0" actId="22"/>
        <pc:sldMkLst>
          <pc:docMk/>
          <pc:sldMk cId="601509600" sldId="525"/>
        </pc:sldMkLst>
        <pc:picChg chg="add">
          <ac:chgData name="Maksym Davidich" userId="d255d5a0-9a0e-4ebb-b7a4-cb1173c513ca" providerId="ADAL" clId="{5D5DF120-EB8E-4BDD-BFC8-D3D39593B441}" dt="2025-04-23T08:20:19.119" v="0" actId="22"/>
          <ac:picMkLst>
            <pc:docMk/>
            <pc:sldMk cId="601509600" sldId="525"/>
            <ac:picMk id="4" creationId="{6853F750-7C27-1C97-E0D1-7CFF703363BD}"/>
          </ac:picMkLst>
        </pc:picChg>
      </pc:sldChg>
    </pc:docChg>
  </pc:docChgLst>
  <pc:docChgLst>
    <pc:chgData name="Valeria Panina" userId="505accc5-838e-4638-bb31-cd58a6e6a31b" providerId="ADAL" clId="{71199224-47FF-4FAF-A915-D149DF105D24}"/>
    <pc:docChg chg="custSel modSld">
      <pc:chgData name="Valeria Panina" userId="505accc5-838e-4638-bb31-cd58a6e6a31b" providerId="ADAL" clId="{71199224-47FF-4FAF-A915-D149DF105D24}" dt="2025-04-23T15:50:43.637" v="129" actId="14100"/>
      <pc:docMkLst>
        <pc:docMk/>
      </pc:docMkLst>
      <pc:sldChg chg="addSp delSp modSp mod">
        <pc:chgData name="Valeria Panina" userId="505accc5-838e-4638-bb31-cd58a6e6a31b" providerId="ADAL" clId="{71199224-47FF-4FAF-A915-D149DF105D24}" dt="2025-04-23T15:50:43.637" v="129" actId="14100"/>
        <pc:sldMkLst>
          <pc:docMk/>
          <pc:sldMk cId="900070192" sldId="549"/>
        </pc:sldMkLst>
        <pc:spChg chg="mod">
          <ac:chgData name="Valeria Panina" userId="505accc5-838e-4638-bb31-cd58a6e6a31b" providerId="ADAL" clId="{71199224-47FF-4FAF-A915-D149DF105D24}" dt="2025-04-23T15:12:15.085" v="81" actId="1076"/>
          <ac:spMkLst>
            <pc:docMk/>
            <pc:sldMk cId="900070192" sldId="549"/>
            <ac:spMk id="2" creationId="{98987D4D-8DBE-C908-572C-6563E1881D53}"/>
          </ac:spMkLst>
        </pc:spChg>
        <pc:spChg chg="del">
          <ac:chgData name="Valeria Panina" userId="505accc5-838e-4638-bb31-cd58a6e6a31b" providerId="ADAL" clId="{71199224-47FF-4FAF-A915-D149DF105D24}" dt="2025-04-23T15:09:48.054" v="73" actId="478"/>
          <ac:spMkLst>
            <pc:docMk/>
            <pc:sldMk cId="900070192" sldId="549"/>
            <ac:spMk id="3" creationId="{001E1087-F268-2D18-D76F-F8ABBBFE014C}"/>
          </ac:spMkLst>
        </pc:spChg>
        <pc:spChg chg="add del mod">
          <ac:chgData name="Valeria Panina" userId="505accc5-838e-4638-bb31-cd58a6e6a31b" providerId="ADAL" clId="{71199224-47FF-4FAF-A915-D149DF105D24}" dt="2025-04-23T15:09:50.448" v="74" actId="478"/>
          <ac:spMkLst>
            <pc:docMk/>
            <pc:sldMk cId="900070192" sldId="549"/>
            <ac:spMk id="4" creationId="{2CC0B7A3-9E07-4F36-2218-841CDB20C923}"/>
          </ac:spMkLst>
        </pc:spChg>
        <pc:spChg chg="del">
          <ac:chgData name="Valeria Panina" userId="505accc5-838e-4638-bb31-cd58a6e6a31b" providerId="ADAL" clId="{71199224-47FF-4FAF-A915-D149DF105D24}" dt="2025-04-23T15:09:52.934" v="75" actId="478"/>
          <ac:spMkLst>
            <pc:docMk/>
            <pc:sldMk cId="900070192" sldId="549"/>
            <ac:spMk id="5" creationId="{33F48C2D-A005-0F9E-11E2-5714A79B794C}"/>
          </ac:spMkLst>
        </pc:spChg>
        <pc:spChg chg="add del mod">
          <ac:chgData name="Valeria Panina" userId="505accc5-838e-4638-bb31-cd58a6e6a31b" providerId="ADAL" clId="{71199224-47FF-4FAF-A915-D149DF105D24}" dt="2025-04-23T15:09:56.017" v="76" actId="478"/>
          <ac:spMkLst>
            <pc:docMk/>
            <pc:sldMk cId="900070192" sldId="549"/>
            <ac:spMk id="6" creationId="{F2C7D7ED-1654-63F4-5CFB-16DEFDA1391D}"/>
          </ac:spMkLst>
        </pc:spChg>
        <pc:picChg chg="add del mod modCrop">
          <ac:chgData name="Valeria Panina" userId="505accc5-838e-4638-bb31-cd58a6e6a31b" providerId="ADAL" clId="{71199224-47FF-4FAF-A915-D149DF105D24}" dt="2025-04-23T15:50:18.630" v="121" actId="478"/>
          <ac:picMkLst>
            <pc:docMk/>
            <pc:sldMk cId="900070192" sldId="549"/>
            <ac:picMk id="8" creationId="{AB9A736B-BF6E-3130-CADB-75B0E1EA02B9}"/>
          </ac:picMkLst>
        </pc:picChg>
        <pc:picChg chg="add del mod modCrop">
          <ac:chgData name="Valeria Panina" userId="505accc5-838e-4638-bb31-cd58a6e6a31b" providerId="ADAL" clId="{71199224-47FF-4FAF-A915-D149DF105D24}" dt="2025-04-23T15:17:06.621" v="105" actId="478"/>
          <ac:picMkLst>
            <pc:docMk/>
            <pc:sldMk cId="900070192" sldId="549"/>
            <ac:picMk id="10" creationId="{15189008-D1D0-BD33-5474-DCC286F9A153}"/>
          </ac:picMkLst>
        </pc:picChg>
        <pc:picChg chg="add mod">
          <ac:chgData name="Valeria Panina" userId="505accc5-838e-4638-bb31-cd58a6e6a31b" providerId="ADAL" clId="{71199224-47FF-4FAF-A915-D149DF105D24}" dt="2025-04-23T15:47:21.408" v="120" actId="14100"/>
          <ac:picMkLst>
            <pc:docMk/>
            <pc:sldMk cId="900070192" sldId="549"/>
            <ac:picMk id="12" creationId="{F54929CF-C3FF-44EC-0B18-7FD5E816A56C}"/>
          </ac:picMkLst>
        </pc:picChg>
        <pc:picChg chg="add mod">
          <ac:chgData name="Valeria Panina" userId="505accc5-838e-4638-bb31-cd58a6e6a31b" providerId="ADAL" clId="{71199224-47FF-4FAF-A915-D149DF105D24}" dt="2025-04-23T15:50:43.637" v="129" actId="14100"/>
          <ac:picMkLst>
            <pc:docMk/>
            <pc:sldMk cId="900070192" sldId="549"/>
            <ac:picMk id="14" creationId="{C67645F2-EAD7-AA80-CA86-183B0CFB0677}"/>
          </ac:picMkLst>
        </pc:picChg>
      </pc:sldChg>
      <pc:sldChg chg="modSp mod">
        <pc:chgData name="Valeria Panina" userId="505accc5-838e-4638-bb31-cd58a6e6a31b" providerId="ADAL" clId="{71199224-47FF-4FAF-A915-D149DF105D24}" dt="2025-04-23T15:06:12.236" v="28" actId="1076"/>
        <pc:sldMkLst>
          <pc:docMk/>
          <pc:sldMk cId="4231995956" sldId="553"/>
        </pc:sldMkLst>
        <pc:spChg chg="mod">
          <ac:chgData name="Valeria Panina" userId="505accc5-838e-4638-bb31-cd58a6e6a31b" providerId="ADAL" clId="{71199224-47FF-4FAF-A915-D149DF105D24}" dt="2025-04-23T15:05:52.937" v="24" actId="403"/>
          <ac:spMkLst>
            <pc:docMk/>
            <pc:sldMk cId="4231995956" sldId="553"/>
            <ac:spMk id="7" creationId="{97518777-812C-89D1-B909-259F02AA5B3E}"/>
          </ac:spMkLst>
        </pc:spChg>
        <pc:picChg chg="mod">
          <ac:chgData name="Valeria Panina" userId="505accc5-838e-4638-bb31-cd58a6e6a31b" providerId="ADAL" clId="{71199224-47FF-4FAF-A915-D149DF105D24}" dt="2025-04-23T15:05:42.447" v="18" actId="14100"/>
          <ac:picMkLst>
            <pc:docMk/>
            <pc:sldMk cId="4231995956" sldId="553"/>
            <ac:picMk id="6" creationId="{2FDBB38B-5AF5-957C-52FE-A191A30C63D7}"/>
          </ac:picMkLst>
        </pc:picChg>
        <pc:picChg chg="mod">
          <ac:chgData name="Valeria Panina" userId="505accc5-838e-4638-bb31-cd58a6e6a31b" providerId="ADAL" clId="{71199224-47FF-4FAF-A915-D149DF105D24}" dt="2025-04-23T15:06:12.236" v="28" actId="1076"/>
          <ac:picMkLst>
            <pc:docMk/>
            <pc:sldMk cId="4231995956" sldId="553"/>
            <ac:picMk id="9" creationId="{FC30CC83-390D-F09C-1F6B-D7FCAD8965C2}"/>
          </ac:picMkLst>
        </pc:picChg>
      </pc:sldChg>
      <pc:sldChg chg="modSp mod">
        <pc:chgData name="Valeria Panina" userId="505accc5-838e-4638-bb31-cd58a6e6a31b" providerId="ADAL" clId="{71199224-47FF-4FAF-A915-D149DF105D24}" dt="2025-04-23T15:07:30.234" v="72" actId="14100"/>
        <pc:sldMkLst>
          <pc:docMk/>
          <pc:sldMk cId="1853478748" sldId="554"/>
        </pc:sldMkLst>
        <pc:spChg chg="mod">
          <ac:chgData name="Valeria Panina" userId="505accc5-838e-4638-bb31-cd58a6e6a31b" providerId="ADAL" clId="{71199224-47FF-4FAF-A915-D149DF105D24}" dt="2025-04-23T15:07:30.234" v="72" actId="14100"/>
          <ac:spMkLst>
            <pc:docMk/>
            <pc:sldMk cId="1853478748" sldId="554"/>
            <ac:spMk id="2" creationId="{4CCE479D-AEFD-5F62-A323-C62035771378}"/>
          </ac:spMkLst>
        </pc:spChg>
      </pc:sldChg>
    </pc:docChg>
  </pc:docChgLst>
  <pc:docChgLst>
    <pc:chgData name="Maksym Davidich" userId="d255d5a0-9a0e-4ebb-b7a4-cb1173c513ca" providerId="ADAL" clId="{44A66E8B-1D70-4D8A-A318-8C5E5CB1579A}"/>
    <pc:docChg chg="undo custSel addSld delSld modSld">
      <pc:chgData name="Maksym Davidich" userId="d255d5a0-9a0e-4ebb-b7a4-cb1173c513ca" providerId="ADAL" clId="{44A66E8B-1D70-4D8A-A318-8C5E5CB1579A}" dt="2025-04-08T07:44:56.873" v="492" actId="1076"/>
      <pc:docMkLst>
        <pc:docMk/>
      </pc:docMkLst>
      <pc:sldChg chg="addSp delSp modSp add mod chgLayout">
        <pc:chgData name="Maksym Davidich" userId="d255d5a0-9a0e-4ebb-b7a4-cb1173c513ca" providerId="ADAL" clId="{44A66E8B-1D70-4D8A-A318-8C5E5CB1579A}" dt="2025-04-07T14:42:38.465" v="471" actId="790"/>
        <pc:sldMkLst>
          <pc:docMk/>
          <pc:sldMk cId="2987772497" sldId="541"/>
        </pc:sldMkLst>
        <pc:spChg chg="mod ord">
          <ac:chgData name="Maksym Davidich" userId="d255d5a0-9a0e-4ebb-b7a4-cb1173c513ca" providerId="ADAL" clId="{44A66E8B-1D70-4D8A-A318-8C5E5CB1579A}" dt="2025-04-07T14:06:35.014" v="391" actId="404"/>
          <ac:spMkLst>
            <pc:docMk/>
            <pc:sldMk cId="2987772497" sldId="541"/>
            <ac:spMk id="2" creationId="{3308FDFE-67F2-9779-C278-3B9A87389ECD}"/>
          </ac:spMkLst>
        </pc:spChg>
        <pc:spChg chg="add mod ord">
          <ac:chgData name="Maksym Davidich" userId="d255d5a0-9a0e-4ebb-b7a4-cb1173c513ca" providerId="ADAL" clId="{44A66E8B-1D70-4D8A-A318-8C5E5CB1579A}" dt="2025-04-07T14:42:38.465" v="471" actId="790"/>
          <ac:spMkLst>
            <pc:docMk/>
            <pc:sldMk cId="2987772497" sldId="541"/>
            <ac:spMk id="3" creationId="{2E9D50A4-0D7D-5BED-2164-7F24B4FD4A55}"/>
          </ac:spMkLst>
        </pc:spChg>
        <pc:spChg chg="add del mod ord">
          <ac:chgData name="Maksym Davidich" userId="d255d5a0-9a0e-4ebb-b7a4-cb1173c513ca" providerId="ADAL" clId="{44A66E8B-1D70-4D8A-A318-8C5E5CB1579A}" dt="2025-04-07T13:22:01.719" v="138"/>
          <ac:spMkLst>
            <pc:docMk/>
            <pc:sldMk cId="2987772497" sldId="541"/>
            <ac:spMk id="4" creationId="{CAAEB825-7DF1-3D2E-56F0-F74B169ACAB6}"/>
          </ac:spMkLst>
        </pc:spChg>
        <pc:spChg chg="add mod">
          <ac:chgData name="Maksym Davidich" userId="d255d5a0-9a0e-4ebb-b7a4-cb1173c513ca" providerId="ADAL" clId="{44A66E8B-1D70-4D8A-A318-8C5E5CB1579A}" dt="2025-04-07T14:41:09.280" v="470" actId="20577"/>
          <ac:spMkLst>
            <pc:docMk/>
            <pc:sldMk cId="2987772497" sldId="541"/>
            <ac:spMk id="7" creationId="{6D619BC2-5322-5EF3-24F8-A35337B702F5}"/>
          </ac:spMkLst>
        </pc:spChg>
        <pc:spChg chg="del">
          <ac:chgData name="Maksym Davidich" userId="d255d5a0-9a0e-4ebb-b7a4-cb1173c513ca" providerId="ADAL" clId="{44A66E8B-1D70-4D8A-A318-8C5E5CB1579A}" dt="2025-04-07T13:48:47.396" v="172" actId="478"/>
          <ac:spMkLst>
            <pc:docMk/>
            <pc:sldMk cId="2987772497" sldId="541"/>
            <ac:spMk id="12" creationId="{4292356A-D16A-B1EA-462C-9565293AA5D3}"/>
          </ac:spMkLst>
        </pc:spChg>
        <pc:spChg chg="del">
          <ac:chgData name="Maksym Davidich" userId="d255d5a0-9a0e-4ebb-b7a4-cb1173c513ca" providerId="ADAL" clId="{44A66E8B-1D70-4D8A-A318-8C5E5CB1579A}" dt="2025-04-07T13:48:43.483" v="171" actId="478"/>
          <ac:spMkLst>
            <pc:docMk/>
            <pc:sldMk cId="2987772497" sldId="541"/>
            <ac:spMk id="16" creationId="{07359F0D-F22F-5806-6FBB-9DA3F68033B8}"/>
          </ac:spMkLst>
        </pc:spChg>
        <pc:spChg chg="del">
          <ac:chgData name="Maksym Davidich" userId="d255d5a0-9a0e-4ebb-b7a4-cb1173c513ca" providerId="ADAL" clId="{44A66E8B-1D70-4D8A-A318-8C5E5CB1579A}" dt="2025-04-07T13:20:45.428" v="133" actId="478"/>
          <ac:spMkLst>
            <pc:docMk/>
            <pc:sldMk cId="2987772497" sldId="541"/>
            <ac:spMk id="20" creationId="{5B7E04C5-71DB-1EEC-FFAD-3F8F12B7F655}"/>
          </ac:spMkLst>
        </pc:spChg>
        <pc:graphicFrameChg chg="del mod">
          <ac:chgData name="Maksym Davidich" userId="d255d5a0-9a0e-4ebb-b7a4-cb1173c513ca" providerId="ADAL" clId="{44A66E8B-1D70-4D8A-A318-8C5E5CB1579A}" dt="2025-04-07T13:19:33.629" v="94" actId="478"/>
          <ac:graphicFrameMkLst>
            <pc:docMk/>
            <pc:sldMk cId="2987772497" sldId="541"/>
            <ac:graphicFrameMk id="23" creationId="{3730F4A9-5F1D-BBF3-BD4A-075E5ECF7368}"/>
          </ac:graphicFrameMkLst>
        </pc:graphicFrameChg>
        <pc:graphicFrameChg chg="del">
          <ac:chgData name="Maksym Davidich" userId="d255d5a0-9a0e-4ebb-b7a4-cb1173c513ca" providerId="ADAL" clId="{44A66E8B-1D70-4D8A-A318-8C5E5CB1579A}" dt="2025-04-07T13:20:40.021" v="132" actId="478"/>
          <ac:graphicFrameMkLst>
            <pc:docMk/>
            <pc:sldMk cId="2987772497" sldId="541"/>
            <ac:graphicFrameMk id="25" creationId="{5F85BFFD-D70B-FC46-1CFB-D6409ECEFDB1}"/>
          </ac:graphicFrameMkLst>
        </pc:graphicFrameChg>
        <pc:graphicFrameChg chg="del modGraphic">
          <ac:chgData name="Maksym Davidich" userId="d255d5a0-9a0e-4ebb-b7a4-cb1173c513ca" providerId="ADAL" clId="{44A66E8B-1D70-4D8A-A318-8C5E5CB1579A}" dt="2025-04-07T13:20:29.117" v="128" actId="478"/>
          <ac:graphicFrameMkLst>
            <pc:docMk/>
            <pc:sldMk cId="2987772497" sldId="541"/>
            <ac:graphicFrameMk id="27" creationId="{F11E70CE-0693-2358-1E01-DAB59382DDED}"/>
          </ac:graphicFrameMkLst>
        </pc:graphicFrameChg>
        <pc:graphicFrameChg chg="del">
          <ac:chgData name="Maksym Davidich" userId="d255d5a0-9a0e-4ebb-b7a4-cb1173c513ca" providerId="ADAL" clId="{44A66E8B-1D70-4D8A-A318-8C5E5CB1579A}" dt="2025-04-07T13:20:35.126" v="130" actId="478"/>
          <ac:graphicFrameMkLst>
            <pc:docMk/>
            <pc:sldMk cId="2987772497" sldId="541"/>
            <ac:graphicFrameMk id="29" creationId="{D59EE14C-254B-9808-C4AC-C27830DE5E68}"/>
          </ac:graphicFrameMkLst>
        </pc:graphicFrameChg>
        <pc:graphicFrameChg chg="del">
          <ac:chgData name="Maksym Davidich" userId="d255d5a0-9a0e-4ebb-b7a4-cb1173c513ca" providerId="ADAL" clId="{44A66E8B-1D70-4D8A-A318-8C5E5CB1579A}" dt="2025-04-07T13:20:38.134" v="131" actId="478"/>
          <ac:graphicFrameMkLst>
            <pc:docMk/>
            <pc:sldMk cId="2987772497" sldId="541"/>
            <ac:graphicFrameMk id="31" creationId="{E3EB632B-8ECC-BC91-283D-EC3053C2B7E0}"/>
          </ac:graphicFrameMkLst>
        </pc:graphicFrameChg>
        <pc:picChg chg="add mod">
          <ac:chgData name="Maksym Davidich" userId="d255d5a0-9a0e-4ebb-b7a4-cb1173c513ca" providerId="ADAL" clId="{44A66E8B-1D70-4D8A-A318-8C5E5CB1579A}" dt="2025-04-07T14:06:04.016" v="386" actId="1076"/>
          <ac:picMkLst>
            <pc:docMk/>
            <pc:sldMk cId="2987772497" sldId="541"/>
            <ac:picMk id="6" creationId="{C9FCA08B-E0E7-9208-A260-15284F86C077}"/>
          </ac:picMkLst>
        </pc:picChg>
        <pc:picChg chg="del">
          <ac:chgData name="Maksym Davidich" userId="d255d5a0-9a0e-4ebb-b7a4-cb1173c513ca" providerId="ADAL" clId="{44A66E8B-1D70-4D8A-A318-8C5E5CB1579A}" dt="2025-04-07T13:20:30.381" v="129" actId="478"/>
          <ac:picMkLst>
            <pc:docMk/>
            <pc:sldMk cId="2987772497" sldId="541"/>
            <ac:picMk id="13" creationId="{46499A3C-403B-DC93-685A-51E8518570E6}"/>
          </ac:picMkLst>
        </pc:picChg>
      </pc:sldChg>
      <pc:sldChg chg="addSp delSp modSp add mod modClrScheme chgLayout">
        <pc:chgData name="Maksym Davidich" userId="d255d5a0-9a0e-4ebb-b7a4-cb1173c513ca" providerId="ADAL" clId="{44A66E8B-1D70-4D8A-A318-8C5E5CB1579A}" dt="2025-04-08T07:43:04.578" v="480" actId="14100"/>
        <pc:sldMkLst>
          <pc:docMk/>
          <pc:sldMk cId="3126690904" sldId="543"/>
        </pc:sldMkLst>
        <pc:spChg chg="mod">
          <ac:chgData name="Maksym Davidich" userId="d255d5a0-9a0e-4ebb-b7a4-cb1173c513ca" providerId="ADAL" clId="{44A66E8B-1D70-4D8A-A318-8C5E5CB1579A}" dt="2025-04-08T07:42:52.127" v="475" actId="26606"/>
          <ac:spMkLst>
            <pc:docMk/>
            <pc:sldMk cId="3126690904" sldId="543"/>
            <ac:spMk id="5" creationId="{2F6973E4-A64B-573E-82A5-481511714065}"/>
          </ac:spMkLst>
        </pc:spChg>
        <pc:picChg chg="add mod">
          <ac:chgData name="Maksym Davidich" userId="d255d5a0-9a0e-4ebb-b7a4-cb1173c513ca" providerId="ADAL" clId="{44A66E8B-1D70-4D8A-A318-8C5E5CB1579A}" dt="2025-04-08T07:43:04.578" v="480" actId="14100"/>
          <ac:picMkLst>
            <pc:docMk/>
            <pc:sldMk cId="3126690904" sldId="543"/>
            <ac:picMk id="3" creationId="{14B22662-4062-2107-46F4-433A74C73240}"/>
          </ac:picMkLst>
        </pc:picChg>
        <pc:picChg chg="del">
          <ac:chgData name="Maksym Davidich" userId="d255d5a0-9a0e-4ebb-b7a4-cb1173c513ca" providerId="ADAL" clId="{44A66E8B-1D70-4D8A-A318-8C5E5CB1579A}" dt="2025-04-08T07:42:46.080" v="472" actId="478"/>
          <ac:picMkLst>
            <pc:docMk/>
            <pc:sldMk cId="3126690904" sldId="543"/>
            <ac:picMk id="7" creationId="{608DED39-64D8-5CFD-6BBE-F3F87A1CD95D}"/>
          </ac:picMkLst>
        </pc:picChg>
      </pc:sldChg>
      <pc:sldChg chg="add">
        <pc:chgData name="Maksym Davidich" userId="d255d5a0-9a0e-4ebb-b7a4-cb1173c513ca" providerId="ADAL" clId="{44A66E8B-1D70-4D8A-A318-8C5E5CB1579A}" dt="2025-04-07T13:17:55.714" v="0"/>
        <pc:sldMkLst>
          <pc:docMk/>
          <pc:sldMk cId="738719126" sldId="544"/>
        </pc:sldMkLst>
      </pc:sldChg>
      <pc:sldChg chg="add">
        <pc:chgData name="Maksym Davidich" userId="d255d5a0-9a0e-4ebb-b7a4-cb1173c513ca" providerId="ADAL" clId="{44A66E8B-1D70-4D8A-A318-8C5E5CB1579A}" dt="2025-04-07T13:17:55.714" v="0"/>
        <pc:sldMkLst>
          <pc:docMk/>
          <pc:sldMk cId="666088175" sldId="545"/>
        </pc:sldMkLst>
      </pc:sldChg>
      <pc:sldChg chg="add">
        <pc:chgData name="Maksym Davidich" userId="d255d5a0-9a0e-4ebb-b7a4-cb1173c513ca" providerId="ADAL" clId="{44A66E8B-1D70-4D8A-A318-8C5E5CB1579A}" dt="2025-04-07T13:17:55.714" v="0"/>
        <pc:sldMkLst>
          <pc:docMk/>
          <pc:sldMk cId="3627841148" sldId="546"/>
        </pc:sldMkLst>
      </pc:sldChg>
      <pc:sldChg chg="add del">
        <pc:chgData name="Maksym Davidich" userId="d255d5a0-9a0e-4ebb-b7a4-cb1173c513ca" providerId="ADAL" clId="{44A66E8B-1D70-4D8A-A318-8C5E5CB1579A}" dt="2025-04-07T13:18:31.175" v="2" actId="2890"/>
        <pc:sldMkLst>
          <pc:docMk/>
          <pc:sldMk cId="1435581452" sldId="547"/>
        </pc:sldMkLst>
      </pc:sldChg>
      <pc:sldChg chg="addSp delSp modSp add mod">
        <pc:chgData name="Maksym Davidich" userId="d255d5a0-9a0e-4ebb-b7a4-cb1173c513ca" providerId="ADAL" clId="{44A66E8B-1D70-4D8A-A318-8C5E5CB1579A}" dt="2025-04-08T07:44:56.873" v="492" actId="1076"/>
        <pc:sldMkLst>
          <pc:docMk/>
          <pc:sldMk cId="2597539943" sldId="547"/>
        </pc:sldMkLst>
        <pc:graphicFrameChg chg="add mod">
          <ac:chgData name="Maksym Davidich" userId="d255d5a0-9a0e-4ebb-b7a4-cb1173c513ca" providerId="ADAL" clId="{44A66E8B-1D70-4D8A-A318-8C5E5CB1579A}" dt="2025-04-08T07:43:49.138" v="485"/>
          <ac:graphicFrameMkLst>
            <pc:docMk/>
            <pc:sldMk cId="2597539943" sldId="547"/>
            <ac:graphicFrameMk id="3" creationId="{650D2866-02A6-DB2E-497E-65987AF743D5}"/>
          </ac:graphicFrameMkLst>
        </pc:graphicFrameChg>
        <pc:graphicFrameChg chg="add mod ord modGraphic">
          <ac:chgData name="Maksym Davidich" userId="d255d5a0-9a0e-4ebb-b7a4-cb1173c513ca" providerId="ADAL" clId="{44A66E8B-1D70-4D8A-A318-8C5E5CB1579A}" dt="2025-04-08T07:44:39.650" v="490" actId="167"/>
          <ac:graphicFrameMkLst>
            <pc:docMk/>
            <pc:sldMk cId="2597539943" sldId="547"/>
            <ac:graphicFrameMk id="4" creationId="{D2A2F4A1-8C6E-1F5D-FF10-ECC68E712D75}"/>
          </ac:graphicFrameMkLst>
        </pc:graphicFrameChg>
        <pc:graphicFrameChg chg="del">
          <ac:chgData name="Maksym Davidich" userId="d255d5a0-9a0e-4ebb-b7a4-cb1173c513ca" providerId="ADAL" clId="{44A66E8B-1D70-4D8A-A318-8C5E5CB1579A}" dt="2025-04-08T07:43:55.517" v="487" actId="478"/>
          <ac:graphicFrameMkLst>
            <pc:docMk/>
            <pc:sldMk cId="2597539943" sldId="547"/>
            <ac:graphicFrameMk id="23" creationId="{3730F4A9-5F1D-BBF3-BD4A-075E5ECF7368}"/>
          </ac:graphicFrameMkLst>
        </pc:graphicFrameChg>
        <pc:graphicFrameChg chg="del">
          <ac:chgData name="Maksym Davidich" userId="d255d5a0-9a0e-4ebb-b7a4-cb1173c513ca" providerId="ADAL" clId="{44A66E8B-1D70-4D8A-A318-8C5E5CB1579A}" dt="2025-04-08T07:43:21.425" v="484" actId="478"/>
          <ac:graphicFrameMkLst>
            <pc:docMk/>
            <pc:sldMk cId="2597539943" sldId="547"/>
            <ac:graphicFrameMk id="25" creationId="{5F85BFFD-D70B-FC46-1CFB-D6409ECEFDB1}"/>
          </ac:graphicFrameMkLst>
        </pc:graphicFrameChg>
        <pc:graphicFrameChg chg="del">
          <ac:chgData name="Maksym Davidich" userId="d255d5a0-9a0e-4ebb-b7a4-cb1173c513ca" providerId="ADAL" clId="{44A66E8B-1D70-4D8A-A318-8C5E5CB1579A}" dt="2025-04-08T07:43:15.017" v="481" actId="478"/>
          <ac:graphicFrameMkLst>
            <pc:docMk/>
            <pc:sldMk cId="2597539943" sldId="547"/>
            <ac:graphicFrameMk id="27" creationId="{F11E70CE-0693-2358-1E01-DAB59382DDED}"/>
          </ac:graphicFrameMkLst>
        </pc:graphicFrameChg>
        <pc:graphicFrameChg chg="del">
          <ac:chgData name="Maksym Davidich" userId="d255d5a0-9a0e-4ebb-b7a4-cb1173c513ca" providerId="ADAL" clId="{44A66E8B-1D70-4D8A-A318-8C5E5CB1579A}" dt="2025-04-08T07:43:17.694" v="482" actId="478"/>
          <ac:graphicFrameMkLst>
            <pc:docMk/>
            <pc:sldMk cId="2597539943" sldId="547"/>
            <ac:graphicFrameMk id="29" creationId="{D59EE14C-254B-9808-C4AC-C27830DE5E68}"/>
          </ac:graphicFrameMkLst>
        </pc:graphicFrameChg>
        <pc:graphicFrameChg chg="del">
          <ac:chgData name="Maksym Davidich" userId="d255d5a0-9a0e-4ebb-b7a4-cb1173c513ca" providerId="ADAL" clId="{44A66E8B-1D70-4D8A-A318-8C5E5CB1579A}" dt="2025-04-08T07:43:19.499" v="483" actId="478"/>
          <ac:graphicFrameMkLst>
            <pc:docMk/>
            <pc:sldMk cId="2597539943" sldId="547"/>
            <ac:graphicFrameMk id="31" creationId="{E3EB632B-8ECC-BC91-283D-EC3053C2B7E0}"/>
          </ac:graphicFrameMkLst>
        </pc:graphicFrameChg>
        <pc:picChg chg="mod">
          <ac:chgData name="Maksym Davidich" userId="d255d5a0-9a0e-4ebb-b7a4-cb1173c513ca" providerId="ADAL" clId="{44A66E8B-1D70-4D8A-A318-8C5E5CB1579A}" dt="2025-04-08T07:44:56.873" v="492" actId="1076"/>
          <ac:picMkLst>
            <pc:docMk/>
            <pc:sldMk cId="2597539943" sldId="547"/>
            <ac:picMk id="13" creationId="{46499A3C-403B-DC93-685A-51E8518570E6}"/>
          </ac:picMkLst>
        </pc:picChg>
      </pc:sldChg>
      <pc:sldChg chg="add del replId">
        <pc:chgData name="Maksym Davidich" userId="d255d5a0-9a0e-4ebb-b7a4-cb1173c513ca" providerId="ADAL" clId="{44A66E8B-1D70-4D8A-A318-8C5E5CB1579A}" dt="2025-04-07T13:18:31.175" v="2" actId="2890"/>
        <pc:sldMkLst>
          <pc:docMk/>
          <pc:sldMk cId="1666577827" sldId="548"/>
        </pc:sldMkLst>
      </pc:sldChg>
      <pc:sldChg chg="add del replId">
        <pc:chgData name="Maksym Davidich" userId="d255d5a0-9a0e-4ebb-b7a4-cb1173c513ca" providerId="ADAL" clId="{44A66E8B-1D70-4D8A-A318-8C5E5CB1579A}" dt="2025-04-07T13:18:31.175" v="2" actId="2890"/>
        <pc:sldMkLst>
          <pc:docMk/>
          <pc:sldMk cId="3051941311" sldId="549"/>
        </pc:sldMkLst>
      </pc:sldChg>
      <pc:sldChg chg="add del replId">
        <pc:chgData name="Maksym Davidich" userId="d255d5a0-9a0e-4ebb-b7a4-cb1173c513ca" providerId="ADAL" clId="{44A66E8B-1D70-4D8A-A318-8C5E5CB1579A}" dt="2025-04-07T13:18:31.175" v="2" actId="2890"/>
        <pc:sldMkLst>
          <pc:docMk/>
          <pc:sldMk cId="1507649160" sldId="550"/>
        </pc:sldMkLst>
      </pc:sldChg>
      <pc:sldChg chg="add del replId">
        <pc:chgData name="Maksym Davidich" userId="d255d5a0-9a0e-4ebb-b7a4-cb1173c513ca" providerId="ADAL" clId="{44A66E8B-1D70-4D8A-A318-8C5E5CB1579A}" dt="2025-04-07T13:18:31.175" v="2" actId="2890"/>
        <pc:sldMkLst>
          <pc:docMk/>
          <pc:sldMk cId="1118422184" sldId="551"/>
        </pc:sldMkLst>
      </pc:sldChg>
    </pc:docChg>
  </pc:docChgLst>
  <pc:docChgLst>
    <pc:chgData name="Renee Wynveen" userId="aa63adf7-1bc0-42db-a45a-4059068a13f5" providerId="ADAL" clId="{10633399-2A9F-4348-A1D9-1B66CCD6FF34}"/>
    <pc:docChg chg="custSel addSld delSld modSld sldOrd">
      <pc:chgData name="Renee Wynveen" userId="aa63adf7-1bc0-42db-a45a-4059068a13f5" providerId="ADAL" clId="{10633399-2A9F-4348-A1D9-1B66CCD6FF34}" dt="2025-03-03T19:23:47.579" v="557" actId="20577"/>
      <pc:docMkLst>
        <pc:docMk/>
      </pc:docMkLst>
      <pc:sldChg chg="addSp delSp modSp mod">
        <pc:chgData name="Renee Wynveen" userId="aa63adf7-1bc0-42db-a45a-4059068a13f5" providerId="ADAL" clId="{10633399-2A9F-4348-A1D9-1B66CCD6FF34}" dt="2025-02-28T10:56:19.247" v="19" actId="1076"/>
        <pc:sldMkLst>
          <pc:docMk/>
          <pc:sldMk cId="196588846" sldId="493"/>
        </pc:sldMkLst>
        <pc:spChg chg="mod">
          <ac:chgData name="Renee Wynveen" userId="aa63adf7-1bc0-42db-a45a-4059068a13f5" providerId="ADAL" clId="{10633399-2A9F-4348-A1D9-1B66CCD6FF34}" dt="2025-02-28T10:50:52.593" v="9" actId="20577"/>
          <ac:spMkLst>
            <pc:docMk/>
            <pc:sldMk cId="196588846" sldId="493"/>
            <ac:spMk id="3" creationId="{D791DC85-A8C4-F9F1-78A9-716F4091D252}"/>
          </ac:spMkLst>
        </pc:spChg>
        <pc:picChg chg="del mod">
          <ac:chgData name="Renee Wynveen" userId="aa63adf7-1bc0-42db-a45a-4059068a13f5" providerId="ADAL" clId="{10633399-2A9F-4348-A1D9-1B66CCD6FF34}" dt="2025-02-28T10:50:54.689" v="11" actId="478"/>
          <ac:picMkLst>
            <pc:docMk/>
            <pc:sldMk cId="196588846" sldId="493"/>
            <ac:picMk id="5" creationId="{1337F0A6-C400-A066-6E38-C028FD776F73}"/>
          </ac:picMkLst>
        </pc:picChg>
        <pc:picChg chg="add del mod">
          <ac:chgData name="Renee Wynveen" userId="aa63adf7-1bc0-42db-a45a-4059068a13f5" providerId="ADAL" clId="{10633399-2A9F-4348-A1D9-1B66CCD6FF34}" dt="2025-02-28T10:55:04.423" v="13" actId="478"/>
          <ac:picMkLst>
            <pc:docMk/>
            <pc:sldMk cId="196588846" sldId="493"/>
            <ac:picMk id="6" creationId="{38849B4F-17EB-7316-4F1D-116DA62A9207}"/>
          </ac:picMkLst>
        </pc:picChg>
        <pc:picChg chg="add mod">
          <ac:chgData name="Renee Wynveen" userId="aa63adf7-1bc0-42db-a45a-4059068a13f5" providerId="ADAL" clId="{10633399-2A9F-4348-A1D9-1B66CCD6FF34}" dt="2025-02-28T10:56:19.247" v="19" actId="1076"/>
          <ac:picMkLst>
            <pc:docMk/>
            <pc:sldMk cId="196588846" sldId="493"/>
            <ac:picMk id="8" creationId="{BF6610FC-DAF5-F946-2ED0-18D015DE32E9}"/>
          </ac:picMkLst>
        </pc:picChg>
      </pc:sldChg>
      <pc:sldChg chg="modSp mod">
        <pc:chgData name="Renee Wynveen" userId="aa63adf7-1bc0-42db-a45a-4059068a13f5" providerId="ADAL" clId="{10633399-2A9F-4348-A1D9-1B66CCD6FF34}" dt="2025-02-28T12:36:22.889" v="114" actId="255"/>
        <pc:sldMkLst>
          <pc:docMk/>
          <pc:sldMk cId="2777699732" sldId="502"/>
        </pc:sldMkLst>
        <pc:spChg chg="mod">
          <ac:chgData name="Renee Wynveen" userId="aa63adf7-1bc0-42db-a45a-4059068a13f5" providerId="ADAL" clId="{10633399-2A9F-4348-A1D9-1B66CCD6FF34}" dt="2025-02-28T10:58:23.126" v="57" actId="20577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Renee Wynveen" userId="aa63adf7-1bc0-42db-a45a-4059068a13f5" providerId="ADAL" clId="{10633399-2A9F-4348-A1D9-1B66CCD6FF34}" dt="2025-02-28T12:36:22.889" v="114" actId="255"/>
          <ac:spMkLst>
            <pc:docMk/>
            <pc:sldMk cId="2777699732" sldId="502"/>
            <ac:spMk id="6" creationId="{6B922DD6-3EB5-650A-7DE0-467F930E4CB6}"/>
          </ac:spMkLst>
        </pc:spChg>
      </pc:sldChg>
      <pc:sldChg chg="del">
        <pc:chgData name="Renee Wynveen" userId="aa63adf7-1bc0-42db-a45a-4059068a13f5" providerId="ADAL" clId="{10633399-2A9F-4348-A1D9-1B66CCD6FF34}" dt="2025-02-28T10:57:38.407" v="35" actId="47"/>
        <pc:sldMkLst>
          <pc:docMk/>
          <pc:sldMk cId="83853818" sldId="503"/>
        </pc:sldMkLst>
      </pc:sldChg>
      <pc:sldChg chg="delSp modSp new del mod">
        <pc:chgData name="Renee Wynveen" userId="aa63adf7-1bc0-42db-a45a-4059068a13f5" providerId="ADAL" clId="{10633399-2A9F-4348-A1D9-1B66CCD6FF34}" dt="2025-02-28T11:02:47.516" v="111" actId="47"/>
        <pc:sldMkLst>
          <pc:docMk/>
          <pc:sldMk cId="2839980378" sldId="503"/>
        </pc:sldMkLst>
        <pc:spChg chg="mod">
          <ac:chgData name="Renee Wynveen" userId="aa63adf7-1bc0-42db-a45a-4059068a13f5" providerId="ADAL" clId="{10633399-2A9F-4348-A1D9-1B66CCD6FF34}" dt="2025-02-28T10:58:59.574" v="110" actId="20577"/>
          <ac:spMkLst>
            <pc:docMk/>
            <pc:sldMk cId="2839980378" sldId="503"/>
            <ac:spMk id="2" creationId="{906B71C3-84F3-E1F0-477C-25D6540CABFD}"/>
          </ac:spMkLst>
        </pc:spChg>
        <pc:spChg chg="del">
          <ac:chgData name="Renee Wynveen" userId="aa63adf7-1bc0-42db-a45a-4059068a13f5" providerId="ADAL" clId="{10633399-2A9F-4348-A1D9-1B66CCD6FF34}" dt="2025-02-28T10:58:42.345" v="63" actId="478"/>
          <ac:spMkLst>
            <pc:docMk/>
            <pc:sldMk cId="2839980378" sldId="503"/>
            <ac:spMk id="3" creationId="{7AD5F257-73B6-C698-D4DC-83F112709E60}"/>
          </ac:spMkLst>
        </pc:spChg>
        <pc:spChg chg="del">
          <ac:chgData name="Renee Wynveen" userId="aa63adf7-1bc0-42db-a45a-4059068a13f5" providerId="ADAL" clId="{10633399-2A9F-4348-A1D9-1B66CCD6FF34}" dt="2025-02-28T10:58:57.493" v="109" actId="478"/>
          <ac:spMkLst>
            <pc:docMk/>
            <pc:sldMk cId="2839980378" sldId="503"/>
            <ac:spMk id="4" creationId="{CEF14CE1-1DCB-86A9-9904-6E87975F6769}"/>
          </ac:spMkLst>
        </pc:spChg>
      </pc:sldChg>
      <pc:sldChg chg="addSp delSp modSp new mod modClrScheme chgLayout">
        <pc:chgData name="Renee Wynveen" userId="aa63adf7-1bc0-42db-a45a-4059068a13f5" providerId="ADAL" clId="{10633399-2A9F-4348-A1D9-1B66CCD6FF34}" dt="2025-02-28T14:26:53.030" v="180" actId="20577"/>
        <pc:sldMkLst>
          <pc:docMk/>
          <pc:sldMk cId="3773177154" sldId="503"/>
        </pc:sldMkLst>
        <pc:spChg chg="del">
          <ac:chgData name="Renee Wynveen" userId="aa63adf7-1bc0-42db-a45a-4059068a13f5" providerId="ADAL" clId="{10633399-2A9F-4348-A1D9-1B66CCD6FF34}" dt="2025-02-28T12:36:31.174" v="116" actId="478"/>
          <ac:spMkLst>
            <pc:docMk/>
            <pc:sldMk cId="3773177154" sldId="503"/>
            <ac:spMk id="2" creationId="{5AB46AE2-D75D-A269-25AE-AF57426933FD}"/>
          </ac:spMkLst>
        </pc:spChg>
        <pc:spChg chg="del">
          <ac:chgData name="Renee Wynveen" userId="aa63adf7-1bc0-42db-a45a-4059068a13f5" providerId="ADAL" clId="{10633399-2A9F-4348-A1D9-1B66CCD6FF34}" dt="2025-02-28T12:36:32.302" v="117" actId="478"/>
          <ac:spMkLst>
            <pc:docMk/>
            <pc:sldMk cId="3773177154" sldId="503"/>
            <ac:spMk id="3" creationId="{70C2E8FC-D6B0-244E-73A6-5F5C80B82CCA}"/>
          </ac:spMkLst>
        </pc:spChg>
        <pc:spChg chg="del mod">
          <ac:chgData name="Renee Wynveen" userId="aa63adf7-1bc0-42db-a45a-4059068a13f5" providerId="ADAL" clId="{10633399-2A9F-4348-A1D9-1B66CCD6FF34}" dt="2025-02-28T12:36:34.941" v="119" actId="478"/>
          <ac:spMkLst>
            <pc:docMk/>
            <pc:sldMk cId="3773177154" sldId="503"/>
            <ac:spMk id="4" creationId="{F21845F6-A160-94D9-F7D9-25286C3050A7}"/>
          </ac:spMkLst>
        </pc:spChg>
        <pc:spChg chg="add mod">
          <ac:chgData name="Renee Wynveen" userId="aa63adf7-1bc0-42db-a45a-4059068a13f5" providerId="ADAL" clId="{10633399-2A9F-4348-A1D9-1B66CCD6FF34}" dt="2025-02-28T14:26:53.030" v="180" actId="20577"/>
          <ac:spMkLst>
            <pc:docMk/>
            <pc:sldMk cId="3773177154" sldId="503"/>
            <ac:spMk id="6" creationId="{BC98A81F-5E31-DB1C-0737-F86B89F67A08}"/>
          </ac:spMkLst>
        </pc:spChg>
        <pc:spChg chg="add del mod">
          <ac:chgData name="Renee Wynveen" userId="aa63adf7-1bc0-42db-a45a-4059068a13f5" providerId="ADAL" clId="{10633399-2A9F-4348-A1D9-1B66CCD6FF34}" dt="2025-02-28T14:13:02.043" v="122" actId="478"/>
          <ac:spMkLst>
            <pc:docMk/>
            <pc:sldMk cId="3773177154" sldId="503"/>
            <ac:spMk id="10" creationId="{97D1EAD1-B3A2-06CA-E5DD-BF8AF13F307A}"/>
          </ac:spMkLst>
        </pc:spChg>
        <pc:graphicFrameChg chg="add mod ord modGraphic">
          <ac:chgData name="Renee Wynveen" userId="aa63adf7-1bc0-42db-a45a-4059068a13f5" providerId="ADAL" clId="{10633399-2A9F-4348-A1D9-1B66CCD6FF34}" dt="2025-02-28T14:14:27.215" v="165" actId="26606"/>
          <ac:graphicFrameMkLst>
            <pc:docMk/>
            <pc:sldMk cId="3773177154" sldId="503"/>
            <ac:graphicFrameMk id="5" creationId="{59EA220F-942C-E0A3-0569-8789A272145C}"/>
          </ac:graphicFrameMkLst>
        </pc:graphicFrameChg>
      </pc:sldChg>
      <pc:sldChg chg="del">
        <pc:chgData name="Renee Wynveen" userId="aa63adf7-1bc0-42db-a45a-4059068a13f5" providerId="ADAL" clId="{10633399-2A9F-4348-A1D9-1B66CCD6FF34}" dt="2025-02-28T10:57:43.870" v="41" actId="47"/>
        <pc:sldMkLst>
          <pc:docMk/>
          <pc:sldMk cId="3924865835" sldId="504"/>
        </pc:sldMkLst>
      </pc:sldChg>
      <pc:sldChg chg="addSp delSp modSp new mod">
        <pc:chgData name="Renee Wynveen" userId="aa63adf7-1bc0-42db-a45a-4059068a13f5" providerId="ADAL" clId="{10633399-2A9F-4348-A1D9-1B66CCD6FF34}" dt="2025-02-28T14:27:05.992" v="183" actId="1076"/>
        <pc:sldMkLst>
          <pc:docMk/>
          <pc:sldMk cId="4247200572" sldId="504"/>
        </pc:sldMkLst>
        <pc:spChg chg="del">
          <ac:chgData name="Renee Wynveen" userId="aa63adf7-1bc0-42db-a45a-4059068a13f5" providerId="ADAL" clId="{10633399-2A9F-4348-A1D9-1B66CCD6FF34}" dt="2025-02-28T14:25:17.149" v="166" actId="478"/>
          <ac:spMkLst>
            <pc:docMk/>
            <pc:sldMk cId="4247200572" sldId="504"/>
            <ac:spMk id="2" creationId="{D726BD4E-D18B-A2EE-D149-966A77269D6C}"/>
          </ac:spMkLst>
        </pc:spChg>
        <pc:spChg chg="del">
          <ac:chgData name="Renee Wynveen" userId="aa63adf7-1bc0-42db-a45a-4059068a13f5" providerId="ADAL" clId="{10633399-2A9F-4348-A1D9-1B66CCD6FF34}" dt="2025-02-28T14:25:19.621" v="167" actId="478"/>
          <ac:spMkLst>
            <pc:docMk/>
            <pc:sldMk cId="4247200572" sldId="504"/>
            <ac:spMk id="3" creationId="{495642B7-A161-261D-EAB1-DCBDA264D2D2}"/>
          </ac:spMkLst>
        </pc:spChg>
        <pc:spChg chg="add del">
          <ac:chgData name="Renee Wynveen" userId="aa63adf7-1bc0-42db-a45a-4059068a13f5" providerId="ADAL" clId="{10633399-2A9F-4348-A1D9-1B66CCD6FF34}" dt="2025-02-28T14:25:22.505" v="169" actId="478"/>
          <ac:spMkLst>
            <pc:docMk/>
            <pc:sldMk cId="4247200572" sldId="504"/>
            <ac:spMk id="5" creationId="{93B25A3D-E31F-187C-5AA4-00602FE2F903}"/>
          </ac:spMkLst>
        </pc:spChg>
        <pc:spChg chg="add mod">
          <ac:chgData name="Renee Wynveen" userId="aa63adf7-1bc0-42db-a45a-4059068a13f5" providerId="ADAL" clId="{10633399-2A9F-4348-A1D9-1B66CCD6FF34}" dt="2025-02-28T14:27:05.992" v="183" actId="1076"/>
          <ac:spMkLst>
            <pc:docMk/>
            <pc:sldMk cId="4247200572" sldId="504"/>
            <ac:spMk id="12" creationId="{FE13604D-CFF4-FF94-E43A-9B3BD7AB86BE}"/>
          </ac:spMkLst>
        </pc:spChg>
        <pc:graphicFrameChg chg="add del mod">
          <ac:chgData name="Renee Wynveen" userId="aa63adf7-1bc0-42db-a45a-4059068a13f5" providerId="ADAL" clId="{10633399-2A9F-4348-A1D9-1B66CCD6FF34}" dt="2025-02-28T14:25:55.835" v="171" actId="478"/>
          <ac:graphicFrameMkLst>
            <pc:docMk/>
            <pc:sldMk cId="4247200572" sldId="504"/>
            <ac:graphicFrameMk id="6" creationId="{8AF2BD0F-5E5A-52B3-91C6-2FBCBF6C2A73}"/>
          </ac:graphicFrameMkLst>
        </pc:graphicFrameChg>
        <pc:graphicFrameChg chg="add mod modGraphic">
          <ac:chgData name="Renee Wynveen" userId="aa63adf7-1bc0-42db-a45a-4059068a13f5" providerId="ADAL" clId="{10633399-2A9F-4348-A1D9-1B66CCD6FF34}" dt="2025-02-28T14:26:46.039" v="179"/>
          <ac:graphicFrameMkLst>
            <pc:docMk/>
            <pc:sldMk cId="4247200572" sldId="504"/>
            <ac:graphicFrameMk id="7" creationId="{76126A4F-4D0C-AEBD-D017-AE504B859BC8}"/>
          </ac:graphicFrameMkLst>
        </pc:graphicFrameChg>
      </pc:sldChg>
      <pc:sldChg chg="addSp delSp modSp new mod">
        <pc:chgData name="Renee Wynveen" userId="aa63adf7-1bc0-42db-a45a-4059068a13f5" providerId="ADAL" clId="{10633399-2A9F-4348-A1D9-1B66CCD6FF34}" dt="2025-02-28T15:13:28.486" v="211" actId="20577"/>
        <pc:sldMkLst>
          <pc:docMk/>
          <pc:sldMk cId="3779915429" sldId="505"/>
        </pc:sldMkLst>
        <pc:spChg chg="del">
          <ac:chgData name="Renee Wynveen" userId="aa63adf7-1bc0-42db-a45a-4059068a13f5" providerId="ADAL" clId="{10633399-2A9F-4348-A1D9-1B66CCD6FF34}" dt="2025-02-28T15:13:04.205" v="185" actId="478"/>
          <ac:spMkLst>
            <pc:docMk/>
            <pc:sldMk cId="3779915429" sldId="505"/>
            <ac:spMk id="2" creationId="{C3AF3703-833A-6918-BB1B-7C59EBC22A2A}"/>
          </ac:spMkLst>
        </pc:spChg>
        <pc:spChg chg="del">
          <ac:chgData name="Renee Wynveen" userId="aa63adf7-1bc0-42db-a45a-4059068a13f5" providerId="ADAL" clId="{10633399-2A9F-4348-A1D9-1B66CCD6FF34}" dt="2025-02-28T15:13:07.835" v="186" actId="478"/>
          <ac:spMkLst>
            <pc:docMk/>
            <pc:sldMk cId="3779915429" sldId="505"/>
            <ac:spMk id="3" creationId="{C6561C2B-A7D9-A07A-804D-D90BCD0FE905}"/>
          </ac:spMkLst>
        </pc:spChg>
        <pc:spChg chg="add mod">
          <ac:chgData name="Renee Wynveen" userId="aa63adf7-1bc0-42db-a45a-4059068a13f5" providerId="ADAL" clId="{10633399-2A9F-4348-A1D9-1B66CCD6FF34}" dt="2025-02-28T15:13:28.486" v="211" actId="20577"/>
          <ac:spMkLst>
            <pc:docMk/>
            <pc:sldMk cId="3779915429" sldId="505"/>
            <ac:spMk id="9" creationId="{CAB2024D-2A73-34C3-C8B0-18B5DAAC4B25}"/>
          </ac:spMkLst>
        </pc:spChg>
        <pc:graphicFrameChg chg="add mod">
          <ac:chgData name="Renee Wynveen" userId="aa63adf7-1bc0-42db-a45a-4059068a13f5" providerId="ADAL" clId="{10633399-2A9F-4348-A1D9-1B66CCD6FF34}" dt="2025-02-28T15:13:14.939" v="188" actId="26606"/>
          <ac:graphicFrameMkLst>
            <pc:docMk/>
            <pc:sldMk cId="3779915429" sldId="505"/>
            <ac:graphicFrameMk id="4" creationId="{900C1DE8-357A-86B1-1D92-B62E14D37EAD}"/>
          </ac:graphicFrameMkLst>
        </pc:graphicFrameChg>
      </pc:sldChg>
      <pc:sldChg chg="delSp modSp new mod">
        <pc:chgData name="Renee Wynveen" userId="aa63adf7-1bc0-42db-a45a-4059068a13f5" providerId="ADAL" clId="{10633399-2A9F-4348-A1D9-1B66CCD6FF34}" dt="2025-03-03T19:23:47.579" v="557" actId="20577"/>
        <pc:sldMkLst>
          <pc:docMk/>
          <pc:sldMk cId="484174973" sldId="506"/>
        </pc:sldMkLst>
        <pc:spChg chg="mod">
          <ac:chgData name="Renee Wynveen" userId="aa63adf7-1bc0-42db-a45a-4059068a13f5" providerId="ADAL" clId="{10633399-2A9F-4348-A1D9-1B66CCD6FF34}" dt="2025-03-03T19:21:08.951" v="546" actId="14100"/>
          <ac:spMkLst>
            <pc:docMk/>
            <pc:sldMk cId="484174973" sldId="506"/>
            <ac:spMk id="2" creationId="{0563B400-46F7-08B5-802D-C9744D1D5E7D}"/>
          </ac:spMkLst>
        </pc:spChg>
        <pc:spChg chg="del">
          <ac:chgData name="Renee Wynveen" userId="aa63adf7-1bc0-42db-a45a-4059068a13f5" providerId="ADAL" clId="{10633399-2A9F-4348-A1D9-1B66CCD6FF34}" dt="2025-02-28T15:15:21.737" v="216" actId="478"/>
          <ac:spMkLst>
            <pc:docMk/>
            <pc:sldMk cId="484174973" sldId="506"/>
            <ac:spMk id="3" creationId="{940978FC-DBF8-60E0-AD8A-8636AB21FF36}"/>
          </ac:spMkLst>
        </pc:spChg>
        <pc:graphicFrameChg chg="mod modGraphic">
          <ac:chgData name="Renee Wynveen" userId="aa63adf7-1bc0-42db-a45a-4059068a13f5" providerId="ADAL" clId="{10633399-2A9F-4348-A1D9-1B66CCD6FF34}" dt="2025-03-03T19:23:47.579" v="557" actId="20577"/>
          <ac:graphicFrameMkLst>
            <pc:docMk/>
            <pc:sldMk cId="484174973" sldId="506"/>
            <ac:graphicFrameMk id="4" creationId="{54CF119B-8C0D-F708-D88C-D7F957940F1C}"/>
          </ac:graphicFrameMkLst>
        </pc:graphicFrameChg>
      </pc:sldChg>
      <pc:sldChg chg="del">
        <pc:chgData name="Renee Wynveen" userId="aa63adf7-1bc0-42db-a45a-4059068a13f5" providerId="ADAL" clId="{10633399-2A9F-4348-A1D9-1B66CCD6FF34}" dt="2025-02-28T10:57:49.956" v="46" actId="47"/>
        <pc:sldMkLst>
          <pc:docMk/>
          <pc:sldMk cId="2603700829" sldId="506"/>
        </pc:sldMkLst>
      </pc:sldChg>
      <pc:sldChg chg="addSp delSp modSp new mod">
        <pc:chgData name="Renee Wynveen" userId="aa63adf7-1bc0-42db-a45a-4059068a13f5" providerId="ADAL" clId="{10633399-2A9F-4348-A1D9-1B66CCD6FF34}" dt="2025-02-28T15:47:02.638" v="234" actId="1076"/>
        <pc:sldMkLst>
          <pc:docMk/>
          <pc:sldMk cId="88623169" sldId="507"/>
        </pc:sldMkLst>
        <pc:spChg chg="mod">
          <ac:chgData name="Renee Wynveen" userId="aa63adf7-1bc0-42db-a45a-4059068a13f5" providerId="ADAL" clId="{10633399-2A9F-4348-A1D9-1B66CCD6FF34}" dt="2025-02-28T15:46:51.677" v="231" actId="20577"/>
          <ac:spMkLst>
            <pc:docMk/>
            <pc:sldMk cId="88623169" sldId="507"/>
            <ac:spMk id="2" creationId="{E8A3CFFE-1FA0-A6F5-7CDB-E4E33B825ED5}"/>
          </ac:spMkLst>
        </pc:spChg>
        <pc:spChg chg="del">
          <ac:chgData name="Renee Wynveen" userId="aa63adf7-1bc0-42db-a45a-4059068a13f5" providerId="ADAL" clId="{10633399-2A9F-4348-A1D9-1B66CCD6FF34}" dt="2025-02-28T15:46:54.892" v="232" actId="478"/>
          <ac:spMkLst>
            <pc:docMk/>
            <pc:sldMk cId="88623169" sldId="507"/>
            <ac:spMk id="3" creationId="{22647A22-E0B1-B275-C5CB-9D25D3069507}"/>
          </ac:spMkLst>
        </pc:spChg>
        <pc:picChg chg="add mod">
          <ac:chgData name="Renee Wynveen" userId="aa63adf7-1bc0-42db-a45a-4059068a13f5" providerId="ADAL" clId="{10633399-2A9F-4348-A1D9-1B66CCD6FF34}" dt="2025-02-28T15:47:02.638" v="234" actId="1076"/>
          <ac:picMkLst>
            <pc:docMk/>
            <pc:sldMk cId="88623169" sldId="507"/>
            <ac:picMk id="5" creationId="{E050A0F5-FFD9-1A62-96CE-596260180AFB}"/>
          </ac:picMkLst>
        </pc:picChg>
      </pc:sldChg>
      <pc:sldChg chg="new ord">
        <pc:chgData name="Renee Wynveen" userId="aa63adf7-1bc0-42db-a45a-4059068a13f5" providerId="ADAL" clId="{10633399-2A9F-4348-A1D9-1B66CCD6FF34}" dt="2025-03-03T12:42:25.403" v="446"/>
        <pc:sldMkLst>
          <pc:docMk/>
          <pc:sldMk cId="98305727" sldId="508"/>
        </pc:sldMkLst>
      </pc:sldChg>
      <pc:sldChg chg="del">
        <pc:chgData name="Renee Wynveen" userId="aa63adf7-1bc0-42db-a45a-4059068a13f5" providerId="ADAL" clId="{10633399-2A9F-4348-A1D9-1B66CCD6FF34}" dt="2025-02-28T10:57:39.891" v="37" actId="47"/>
        <pc:sldMkLst>
          <pc:docMk/>
          <pc:sldMk cId="421869919" sldId="508"/>
        </pc:sldMkLst>
      </pc:sldChg>
      <pc:sldChg chg="ord">
        <pc:chgData name="Renee Wynveen" userId="aa63adf7-1bc0-42db-a45a-4059068a13f5" providerId="ADAL" clId="{10633399-2A9F-4348-A1D9-1B66CCD6FF34}" dt="2025-03-03T12:42:19.584" v="442"/>
        <pc:sldMkLst>
          <pc:docMk/>
          <pc:sldMk cId="2415208442" sldId="509"/>
        </pc:sldMkLst>
      </pc:sldChg>
      <pc:sldChg chg="del">
        <pc:chgData name="Renee Wynveen" userId="aa63adf7-1bc0-42db-a45a-4059068a13f5" providerId="ADAL" clId="{10633399-2A9F-4348-A1D9-1B66CCD6FF34}" dt="2025-02-28T10:57:39.061" v="36" actId="47"/>
        <pc:sldMkLst>
          <pc:docMk/>
          <pc:sldMk cId="4277634700" sldId="509"/>
        </pc:sldMkLst>
      </pc:sldChg>
      <pc:sldChg chg="modSp new mod">
        <pc:chgData name="Renee Wynveen" userId="aa63adf7-1bc0-42db-a45a-4059068a13f5" providerId="ADAL" clId="{10633399-2A9F-4348-A1D9-1B66CCD6FF34}" dt="2025-03-03T12:21:09.716" v="248" actId="20577"/>
        <pc:sldMkLst>
          <pc:docMk/>
          <pc:sldMk cId="3421477896" sldId="510"/>
        </pc:sldMkLst>
        <pc:spChg chg="mod">
          <ac:chgData name="Renee Wynveen" userId="aa63adf7-1bc0-42db-a45a-4059068a13f5" providerId="ADAL" clId="{10633399-2A9F-4348-A1D9-1B66CCD6FF34}" dt="2025-03-03T12:21:09.716" v="248" actId="20577"/>
          <ac:spMkLst>
            <pc:docMk/>
            <pc:sldMk cId="3421477896" sldId="510"/>
            <ac:spMk id="2" creationId="{EE7D8974-6451-BE4D-1D7E-BF83121D9CD9}"/>
          </ac:spMkLst>
        </pc:spChg>
      </pc:sldChg>
      <pc:sldChg chg="modSp new del mod">
        <pc:chgData name="Renee Wynveen" userId="aa63adf7-1bc0-42db-a45a-4059068a13f5" providerId="ADAL" clId="{10633399-2A9F-4348-A1D9-1B66CCD6FF34}" dt="2025-03-03T15:21:41.740" v="447" actId="47"/>
        <pc:sldMkLst>
          <pc:docMk/>
          <pc:sldMk cId="555983485" sldId="511"/>
        </pc:sldMkLst>
        <pc:spChg chg="mod">
          <ac:chgData name="Renee Wynveen" userId="aa63adf7-1bc0-42db-a45a-4059068a13f5" providerId="ADAL" clId="{10633399-2A9F-4348-A1D9-1B66CCD6FF34}" dt="2025-03-03T12:21:52.599" v="255" actId="20577"/>
          <ac:spMkLst>
            <pc:docMk/>
            <pc:sldMk cId="555983485" sldId="511"/>
            <ac:spMk id="2" creationId="{00FAD44C-CF9B-F6BF-2BC1-A7006EC69565}"/>
          </ac:spMkLst>
        </pc:spChg>
      </pc:sldChg>
      <pc:sldChg chg="modSp new mod">
        <pc:chgData name="Renee Wynveen" userId="aa63adf7-1bc0-42db-a45a-4059068a13f5" providerId="ADAL" clId="{10633399-2A9F-4348-A1D9-1B66CCD6FF34}" dt="2025-03-03T15:23:36.301" v="542" actId="20577"/>
        <pc:sldMkLst>
          <pc:docMk/>
          <pc:sldMk cId="2925777368" sldId="512"/>
        </pc:sldMkLst>
        <pc:spChg chg="mod">
          <ac:chgData name="Renee Wynveen" userId="aa63adf7-1bc0-42db-a45a-4059068a13f5" providerId="ADAL" clId="{10633399-2A9F-4348-A1D9-1B66CCD6FF34}" dt="2025-03-03T15:23:36.301" v="542" actId="20577"/>
          <ac:spMkLst>
            <pc:docMk/>
            <pc:sldMk cId="2925777368" sldId="512"/>
            <ac:spMk id="2" creationId="{23A2DC0E-B8B2-C599-AA90-60D9233F6A8F}"/>
          </ac:spMkLst>
        </pc:spChg>
        <pc:spChg chg="mod">
          <ac:chgData name="Renee Wynveen" userId="aa63adf7-1bc0-42db-a45a-4059068a13f5" providerId="ADAL" clId="{10633399-2A9F-4348-A1D9-1B66CCD6FF34}" dt="2025-03-03T15:23:28.668" v="514" actId="14100"/>
          <ac:spMkLst>
            <pc:docMk/>
            <pc:sldMk cId="2925777368" sldId="512"/>
            <ac:spMk id="3" creationId="{AAC5196C-573F-105C-B788-8A7FB321665D}"/>
          </ac:spMkLst>
        </pc:spChg>
      </pc:sldChg>
      <pc:sldChg chg="del">
        <pc:chgData name="Renee Wynveen" userId="aa63adf7-1bc0-42db-a45a-4059068a13f5" providerId="ADAL" clId="{10633399-2A9F-4348-A1D9-1B66CCD6FF34}" dt="2025-02-28T10:57:44.646" v="42" actId="47"/>
        <pc:sldMkLst>
          <pc:docMk/>
          <pc:sldMk cId="1007210109" sldId="515"/>
        </pc:sldMkLst>
      </pc:sldChg>
      <pc:sldChg chg="del">
        <pc:chgData name="Renee Wynveen" userId="aa63adf7-1bc0-42db-a45a-4059068a13f5" providerId="ADAL" clId="{10633399-2A9F-4348-A1D9-1B66CCD6FF34}" dt="2025-02-28T10:57:43.177" v="40" actId="47"/>
        <pc:sldMkLst>
          <pc:docMk/>
          <pc:sldMk cId="2781725938" sldId="517"/>
        </pc:sldMkLst>
      </pc:sldChg>
      <pc:sldChg chg="del">
        <pc:chgData name="Renee Wynveen" userId="aa63adf7-1bc0-42db-a45a-4059068a13f5" providerId="ADAL" clId="{10633399-2A9F-4348-A1D9-1B66CCD6FF34}" dt="2025-02-28T10:57:46.091" v="43" actId="47"/>
        <pc:sldMkLst>
          <pc:docMk/>
          <pc:sldMk cId="3070513937" sldId="518"/>
        </pc:sldMkLst>
      </pc:sldChg>
      <pc:sldChg chg="del">
        <pc:chgData name="Renee Wynveen" userId="aa63adf7-1bc0-42db-a45a-4059068a13f5" providerId="ADAL" clId="{10633399-2A9F-4348-A1D9-1B66CCD6FF34}" dt="2025-02-28T10:57:46.618" v="44" actId="47"/>
        <pc:sldMkLst>
          <pc:docMk/>
          <pc:sldMk cId="3791672917" sldId="519"/>
        </pc:sldMkLst>
      </pc:sldChg>
      <pc:sldChg chg="del">
        <pc:chgData name="Renee Wynveen" userId="aa63adf7-1bc0-42db-a45a-4059068a13f5" providerId="ADAL" clId="{10633399-2A9F-4348-A1D9-1B66CCD6FF34}" dt="2025-02-28T10:57:48.083" v="45" actId="47"/>
        <pc:sldMkLst>
          <pc:docMk/>
          <pc:sldMk cId="4270232842" sldId="520"/>
        </pc:sldMkLst>
      </pc:sldChg>
      <pc:sldChg chg="del">
        <pc:chgData name="Renee Wynveen" userId="aa63adf7-1bc0-42db-a45a-4059068a13f5" providerId="ADAL" clId="{10633399-2A9F-4348-A1D9-1B66CCD6FF34}" dt="2025-02-28T10:57:40.880" v="38" actId="47"/>
        <pc:sldMkLst>
          <pc:docMk/>
          <pc:sldMk cId="3912794168" sldId="521"/>
        </pc:sldMkLst>
      </pc:sldChg>
      <pc:sldChg chg="del">
        <pc:chgData name="Renee Wynveen" userId="aa63adf7-1bc0-42db-a45a-4059068a13f5" providerId="ADAL" clId="{10633399-2A9F-4348-A1D9-1B66CCD6FF34}" dt="2025-02-28T10:57:41.889" v="39" actId="47"/>
        <pc:sldMkLst>
          <pc:docMk/>
          <pc:sldMk cId="1946404796" sldId="52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YNVEEN\AppData\Local\Microsoft\Windows\INetCache\Content.Outlook\42DM9W6P\202503%20R-HNRP%20Targets%20Compiled%20_Shar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hcr365.sharepoint.com/teams/RBE-SCU/Shared%20Documents/General/06.%20Strategic%20planning/HNRP%20MSNA%202025/2025%20HNRP%20Activities%20&amp;%20Targets%20-%20SNFI%20Cluster_0310_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HNRP</a:t>
            </a:r>
            <a:r>
              <a:rPr lang="en-US" baseline="0"/>
              <a:t> 2025 Reprioritized Activities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Sheet1!$U$14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Sheet1!$T$15:$T$21</c:f>
              <c:strCache>
                <c:ptCount val="7"/>
                <c:pt idx="0">
                  <c:v>Shelter Insulation</c:v>
                </c:pt>
                <c:pt idx="1">
                  <c:v>Refurbishment of Collective Sites</c:v>
                </c:pt>
                <c:pt idx="2">
                  <c:v>Personal Insulation</c:v>
                </c:pt>
                <c:pt idx="3">
                  <c:v>Emergency Shelter Support</c:v>
                </c:pt>
                <c:pt idx="4">
                  <c:v>Winter Heating</c:v>
                </c:pt>
                <c:pt idx="5">
                  <c:v>Emergency NFI support</c:v>
                </c:pt>
                <c:pt idx="6">
                  <c:v>Humanitarian repair</c:v>
                </c:pt>
              </c:strCache>
            </c:strRef>
          </c:cat>
          <c:val>
            <c:numRef>
              <c:f>Sheet1!$U$15:$U$21</c:f>
              <c:numCache>
                <c:formatCode>General</c:formatCode>
                <c:ptCount val="7"/>
                <c:pt idx="0">
                  <c:v>6275</c:v>
                </c:pt>
                <c:pt idx="1">
                  <c:v>9545</c:v>
                </c:pt>
                <c:pt idx="2">
                  <c:v>30526</c:v>
                </c:pt>
                <c:pt idx="3">
                  <c:v>54891</c:v>
                </c:pt>
                <c:pt idx="4">
                  <c:v>115622</c:v>
                </c:pt>
                <c:pt idx="5">
                  <c:v>154177</c:v>
                </c:pt>
                <c:pt idx="6" formatCode="0">
                  <c:v>174410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5-4E0A-88CF-E7459F90A4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58994768"/>
        <c:axId val="758986488"/>
      </c:barChart>
      <c:catAx>
        <c:axId val="75899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986488"/>
        <c:crosses val="autoZero"/>
        <c:auto val="1"/>
        <c:lblAlgn val="ctr"/>
        <c:lblOffset val="100"/>
        <c:noMultiLvlLbl val="0"/>
      </c:catAx>
      <c:valAx>
        <c:axId val="758986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899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HNR</a:t>
            </a:r>
            <a:r>
              <a:rPr lang="en-US" baseline="0"/>
              <a:t>P 2025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Sheet1!$E$58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7F14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Sheet1!$D$59:$D$66</c:f>
              <c:strCache>
                <c:ptCount val="8"/>
                <c:pt idx="0">
                  <c:v>Rental Support</c:v>
                </c:pt>
                <c:pt idx="1">
                  <c:v>Shelter Insulation</c:v>
                </c:pt>
                <c:pt idx="2">
                  <c:v>Refurbishment of Collective Sites</c:v>
                </c:pt>
                <c:pt idx="3">
                  <c:v>Personal Insulation</c:v>
                </c:pt>
                <c:pt idx="4">
                  <c:v>Emergency Shelter Support</c:v>
                </c:pt>
                <c:pt idx="5">
                  <c:v>Winter Heating</c:v>
                </c:pt>
                <c:pt idx="6">
                  <c:v>Emergency NFI Support</c:v>
                </c:pt>
                <c:pt idx="7">
                  <c:v>Humanitarian Repair</c:v>
                </c:pt>
              </c:strCache>
            </c:strRef>
          </c:cat>
          <c:val>
            <c:numRef>
              <c:f>Sheet1!$E$59:$E$66</c:f>
              <c:numCache>
                <c:formatCode>General</c:formatCode>
                <c:ptCount val="8"/>
                <c:pt idx="0">
                  <c:v>88</c:v>
                </c:pt>
                <c:pt idx="1">
                  <c:v>6809</c:v>
                </c:pt>
                <c:pt idx="2">
                  <c:v>13636</c:v>
                </c:pt>
                <c:pt idx="3">
                  <c:v>35633</c:v>
                </c:pt>
                <c:pt idx="4">
                  <c:v>54891</c:v>
                </c:pt>
                <c:pt idx="5">
                  <c:v>144527</c:v>
                </c:pt>
                <c:pt idx="6">
                  <c:v>154177</c:v>
                </c:pt>
                <c:pt idx="7">
                  <c:v>205188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E-4E8E-9A66-7B53D1E20C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16414344"/>
        <c:axId val="816410744"/>
      </c:barChart>
      <c:catAx>
        <c:axId val="816414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410744"/>
        <c:crosses val="autoZero"/>
        <c:auto val="1"/>
        <c:lblAlgn val="ctr"/>
        <c:lblOffset val="100"/>
        <c:noMultiLvlLbl val="0"/>
      </c:catAx>
      <c:valAx>
        <c:axId val="816410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641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F6_A590559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CAC4DB-4D1D-4AC2-8902-53F8A2E3CD6B}" authorId="{0420513E-CA8C-410D-FEFE-56139B011D39}" created="2025-04-17T11:32:51.69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77699732" sldId="502"/>
      <ac:spMk id="6" creationId="{6B922DD6-3EB5-650A-7DE0-467F930E4CB6}"/>
    </ac:deMkLst>
    <p188:txBody>
      <a:bodyPr/>
      <a:lstStyle/>
      <a:p>
        <a:r>
          <a:rPr lang="en-US"/>
          <a:t>need to update translation</a:t>
        </a:r>
      </a:p>
    </p188:txBody>
  </p188:cm>
</p188:cmLst>
</file>

<file path=ppt/comments/modernComment_20D_23DA4E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76BA82-0B22-4172-BC7C-8CB5F00CFEB0}" authorId="{0420513E-CA8C-410D-FEFE-56139B011D39}" created="2025-04-18T07:51:40.6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01509600" sldId="525"/>
      <ac:spMk id="2" creationId="{59B33B95-B524-FF05-FB72-B6190F55F8B3}"/>
    </ac:deMkLst>
    <p188:txBody>
      <a:bodyPr/>
      <a:lstStyle/>
      <a:p>
        <a:r>
          <a:rPr lang="en-US"/>
          <a:t>insert ukrainian translation</a:t>
        </a:r>
      </a:p>
    </p188:txBody>
  </p188:cm>
</p188:cmLst>
</file>

<file path=ppt/comments/modernComment_210_509DE6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6BA328-4707-4114-8D6B-8FD96E80D5B3}" authorId="{0420513E-CA8C-410D-FEFE-56139B011D39}" created="2025-04-18T07:52:57.4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52525424" sldId="528"/>
      <ac:spMk id="2" creationId="{3375079C-677D-2F7F-A52D-9F56A09013C4}"/>
    </ac:deMkLst>
    <p188:txBody>
      <a:bodyPr/>
      <a:lstStyle/>
      <a:p>
        <a:r>
          <a:rPr lang="en-US"/>
          <a:t>insert Kharkiv map/figures</a:t>
        </a:r>
      </a:p>
    </p188:txBody>
  </p188:cm>
</p188:cmLst>
</file>

<file path=ppt/comments/modernComment_225_35A5FB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EBFF09-BDEA-475C-AC3E-8AC1B0633B52}" authorId="{0420513E-CA8C-410D-FEFE-56139B011D39}" created="2025-04-18T07:53:07.9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00070192" sldId="549"/>
      <ac:spMk id="2" creationId="{98987D4D-8DBE-C908-572C-6563E1881D53}"/>
    </ac:deMkLst>
    <p188:txBody>
      <a:bodyPr/>
      <a:lstStyle/>
      <a:p>
        <a:r>
          <a:rPr lang="en-US"/>
          <a:t>Insert Kharkiv map/figures</a:t>
        </a:r>
      </a:p>
    </p188:txBody>
  </p188:cm>
</p188:cmLst>
</file>

<file path=ppt/comments/modernComment_226_D92005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0BDF35-C149-40C9-9693-6674756ED164}" authorId="{0420513E-CA8C-410D-FEFE-56139B011D39}" created="2025-04-18T07:51:40.6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01509600" sldId="525"/>
      <ac:spMk id="2" creationId="{59B33B95-B524-FF05-FB72-B6190F55F8B3}"/>
    </ac:deMkLst>
    <p188:txBody>
      <a:bodyPr/>
      <a:lstStyle/>
      <a:p>
        <a:r>
          <a:rPr lang="en-US"/>
          <a:t>insert ukrainian translation</a:t>
        </a:r>
      </a:p>
    </p188:txBody>
  </p188:cm>
</p188:cmLst>
</file>

<file path=ppt/comments/modernComment_227_504380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E5F7F3-78B7-475F-985B-8F63F8344C88}" authorId="{0420513E-CA8C-410D-FEFE-56139B011D39}" created="2025-04-18T07:51:40.6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01509600" sldId="525"/>
      <ac:spMk id="2" creationId="{59B33B95-B524-FF05-FB72-B6190F55F8B3}"/>
    </ac:deMkLst>
    <p188:txBody>
      <a:bodyPr/>
      <a:lstStyle/>
      <a:p>
        <a:r>
          <a:rPr lang="en-US"/>
          <a:t>insert ukrainian translation</a:t>
        </a:r>
      </a:p>
    </p188:txBody>
  </p188:cm>
</p188:cmLst>
</file>

<file path=ppt/comments/modernComment_228_AE0B62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8AD19C-B693-4F99-9BE6-E086B9014BFD}" authorId="{0420513E-CA8C-410D-FEFE-56139B011D39}" created="2025-04-18T07:51:40.6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01509600" sldId="525"/>
      <ac:spMk id="2" creationId="{59B33B95-B524-FF05-FB72-B6190F55F8B3}"/>
    </ac:deMkLst>
    <p188:txBody>
      <a:bodyPr/>
      <a:lstStyle/>
      <a:p>
        <a:r>
          <a:rPr lang="en-US"/>
          <a:t>insert ukrainian translation</a:t>
        </a:r>
      </a:p>
    </p188:txBody>
  </p188:cm>
</p188:cmLst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0E065-3903-4708-9959-69DC6018E36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AA0477-AE23-4AAB-A12C-75C413C2B9A0}">
      <dgm:prSet/>
      <dgm:spPr/>
      <dgm:t>
        <a:bodyPr/>
        <a:lstStyle/>
        <a:p>
          <a:r>
            <a:rPr lang="en-GB"/>
            <a:t>ACTED</a:t>
          </a:r>
          <a:endParaRPr lang="en-US"/>
        </a:p>
      </dgm:t>
    </dgm:pt>
    <dgm:pt modelId="{498D25A5-EF7B-4510-BBBA-C342C0D13B03}" type="parTrans" cxnId="{DC1CEBB3-5B19-45CB-B400-33035204C66A}">
      <dgm:prSet/>
      <dgm:spPr/>
      <dgm:t>
        <a:bodyPr/>
        <a:lstStyle/>
        <a:p>
          <a:endParaRPr lang="en-US"/>
        </a:p>
      </dgm:t>
    </dgm:pt>
    <dgm:pt modelId="{61170F52-AB65-4A39-B409-3FA7706A9E7B}" type="sibTrans" cxnId="{DC1CEBB3-5B19-45CB-B400-33035204C66A}">
      <dgm:prSet/>
      <dgm:spPr/>
      <dgm:t>
        <a:bodyPr/>
        <a:lstStyle/>
        <a:p>
          <a:endParaRPr lang="en-US"/>
        </a:p>
      </dgm:t>
    </dgm:pt>
    <dgm:pt modelId="{65462282-CF12-41DA-9AD3-E38B874F7CEB}">
      <dgm:prSet/>
      <dgm:spPr/>
      <dgm:t>
        <a:bodyPr/>
        <a:lstStyle/>
        <a:p>
          <a:r>
            <a:rPr lang="en-GB"/>
            <a:t>Medair</a:t>
          </a:r>
          <a:endParaRPr lang="en-US"/>
        </a:p>
      </dgm:t>
    </dgm:pt>
    <dgm:pt modelId="{BE0744EC-563F-4D5E-AC93-5917F96A692D}" type="parTrans" cxnId="{56C32FFA-E5A7-4721-BC8E-0A48F39EE248}">
      <dgm:prSet/>
      <dgm:spPr/>
      <dgm:t>
        <a:bodyPr/>
        <a:lstStyle/>
        <a:p>
          <a:endParaRPr lang="en-US"/>
        </a:p>
      </dgm:t>
    </dgm:pt>
    <dgm:pt modelId="{2DF31445-3317-48E9-9CB6-302F6509A669}" type="sibTrans" cxnId="{56C32FFA-E5A7-4721-BC8E-0A48F39EE248}">
      <dgm:prSet/>
      <dgm:spPr/>
      <dgm:t>
        <a:bodyPr/>
        <a:lstStyle/>
        <a:p>
          <a:endParaRPr lang="en-US"/>
        </a:p>
      </dgm:t>
    </dgm:pt>
    <dgm:pt modelId="{F36D7FA4-08D6-4C33-9339-E269301A2F1D}">
      <dgm:prSet/>
      <dgm:spPr/>
      <dgm:t>
        <a:bodyPr/>
        <a:lstStyle/>
        <a:p>
          <a:r>
            <a:rPr lang="en-GB"/>
            <a:t>PAH</a:t>
          </a:r>
          <a:endParaRPr lang="en-US"/>
        </a:p>
      </dgm:t>
    </dgm:pt>
    <dgm:pt modelId="{170678D9-C3A3-4E3F-B788-C95187CD031E}" type="parTrans" cxnId="{B0A7AC75-CA42-47DC-A3CB-4C8743B82668}">
      <dgm:prSet/>
      <dgm:spPr/>
      <dgm:t>
        <a:bodyPr/>
        <a:lstStyle/>
        <a:p>
          <a:endParaRPr lang="en-US"/>
        </a:p>
      </dgm:t>
    </dgm:pt>
    <dgm:pt modelId="{EE6315B7-618B-4FC9-878A-F539820E521D}" type="sibTrans" cxnId="{B0A7AC75-CA42-47DC-A3CB-4C8743B82668}">
      <dgm:prSet/>
      <dgm:spPr/>
      <dgm:t>
        <a:bodyPr/>
        <a:lstStyle/>
        <a:p>
          <a:endParaRPr lang="en-US"/>
        </a:p>
      </dgm:t>
    </dgm:pt>
    <dgm:pt modelId="{519C04AD-A030-419D-AFFB-1FABB391F0C0}">
      <dgm:prSet/>
      <dgm:spPr/>
      <dgm:t>
        <a:bodyPr/>
        <a:lstStyle/>
        <a:p>
          <a:r>
            <a:rPr lang="en-GB"/>
            <a:t>Proliska</a:t>
          </a:r>
          <a:endParaRPr lang="en-US"/>
        </a:p>
      </dgm:t>
    </dgm:pt>
    <dgm:pt modelId="{D1F532A6-3F97-4349-A963-5DA02D59C37E}" type="parTrans" cxnId="{E2F42610-4B12-4252-A0DA-3BF782961020}">
      <dgm:prSet/>
      <dgm:spPr/>
      <dgm:t>
        <a:bodyPr/>
        <a:lstStyle/>
        <a:p>
          <a:endParaRPr lang="en-US"/>
        </a:p>
      </dgm:t>
    </dgm:pt>
    <dgm:pt modelId="{E41F4CA2-D6B3-4825-B06B-B472121A502C}" type="sibTrans" cxnId="{E2F42610-4B12-4252-A0DA-3BF782961020}">
      <dgm:prSet/>
      <dgm:spPr/>
      <dgm:t>
        <a:bodyPr/>
        <a:lstStyle/>
        <a:p>
          <a:endParaRPr lang="en-US"/>
        </a:p>
      </dgm:t>
    </dgm:pt>
    <dgm:pt modelId="{D299BAE7-9ED3-4018-B2B4-C60B3BD1BE2A}">
      <dgm:prSet/>
      <dgm:spPr/>
      <dgm:t>
        <a:bodyPr/>
        <a:lstStyle/>
        <a:p>
          <a:r>
            <a:rPr lang="en-GB"/>
            <a:t>R2P</a:t>
          </a:r>
          <a:endParaRPr lang="en-US"/>
        </a:p>
      </dgm:t>
    </dgm:pt>
    <dgm:pt modelId="{F7EBE815-17B3-4F32-A956-4F49B5F684BC}" type="parTrans" cxnId="{E432ED5D-C024-4CAF-83A3-E9B601FF4AC0}">
      <dgm:prSet/>
      <dgm:spPr/>
      <dgm:t>
        <a:bodyPr/>
        <a:lstStyle/>
        <a:p>
          <a:endParaRPr lang="en-US"/>
        </a:p>
      </dgm:t>
    </dgm:pt>
    <dgm:pt modelId="{244EA8AF-ACE5-42B3-BB40-25BBA0D2A866}" type="sibTrans" cxnId="{E432ED5D-C024-4CAF-83A3-E9B601FF4AC0}">
      <dgm:prSet/>
      <dgm:spPr/>
      <dgm:t>
        <a:bodyPr/>
        <a:lstStyle/>
        <a:p>
          <a:endParaRPr lang="en-US"/>
        </a:p>
      </dgm:t>
    </dgm:pt>
    <dgm:pt modelId="{5371A8D2-9024-4341-8364-929D47FF4F36}">
      <dgm:prSet/>
      <dgm:spPr/>
      <dgm:t>
        <a:bodyPr/>
        <a:lstStyle/>
        <a:p>
          <a:r>
            <a:rPr lang="en-GB"/>
            <a:t>Tse Nasha Sprava</a:t>
          </a:r>
          <a:endParaRPr lang="en-US"/>
        </a:p>
      </dgm:t>
    </dgm:pt>
    <dgm:pt modelId="{EFCDF0C7-F9BB-450D-AACA-70496F6F6A33}" type="parTrans" cxnId="{68532887-4A83-498D-AF60-EEA5FAB4BF5F}">
      <dgm:prSet/>
      <dgm:spPr/>
      <dgm:t>
        <a:bodyPr/>
        <a:lstStyle/>
        <a:p>
          <a:endParaRPr lang="en-US"/>
        </a:p>
      </dgm:t>
    </dgm:pt>
    <dgm:pt modelId="{7D258BD1-3354-48A8-854C-BBFC26809BBA}" type="sibTrans" cxnId="{68532887-4A83-498D-AF60-EEA5FAB4BF5F}">
      <dgm:prSet/>
      <dgm:spPr/>
      <dgm:t>
        <a:bodyPr/>
        <a:lstStyle/>
        <a:p>
          <a:endParaRPr lang="en-US"/>
        </a:p>
      </dgm:t>
    </dgm:pt>
    <dgm:pt modelId="{2B131E5A-1835-4442-B40F-CA1CDB76DD1D}">
      <dgm:prSet/>
      <dgm:spPr/>
      <dgm:t>
        <a:bodyPr/>
        <a:lstStyle/>
        <a:p>
          <a:r>
            <a:rPr lang="en-GB"/>
            <a:t>UNHCR</a:t>
          </a:r>
          <a:endParaRPr lang="en-US"/>
        </a:p>
      </dgm:t>
    </dgm:pt>
    <dgm:pt modelId="{CD26D6C5-FDE7-4162-BC5D-53E81AAC9F29}" type="parTrans" cxnId="{105E1925-07C6-4E0C-A6AE-AC612B8B59D7}">
      <dgm:prSet/>
      <dgm:spPr/>
      <dgm:t>
        <a:bodyPr/>
        <a:lstStyle/>
        <a:p>
          <a:endParaRPr lang="en-US"/>
        </a:p>
      </dgm:t>
    </dgm:pt>
    <dgm:pt modelId="{EC8D1AB7-C0A5-4A25-B673-ADD6ADB316AA}" type="sibTrans" cxnId="{105E1925-07C6-4E0C-A6AE-AC612B8B59D7}">
      <dgm:prSet/>
      <dgm:spPr/>
      <dgm:t>
        <a:bodyPr/>
        <a:lstStyle/>
        <a:p>
          <a:endParaRPr lang="en-US"/>
        </a:p>
      </dgm:t>
    </dgm:pt>
    <dgm:pt modelId="{5A3FCE22-4FF9-4F8C-8771-B3AD7C98D18A}">
      <dgm:prSet/>
      <dgm:spPr/>
      <dgm:t>
        <a:bodyPr/>
        <a:lstStyle/>
        <a:p>
          <a:r>
            <a:rPr lang="en-GB"/>
            <a:t>UNICEF </a:t>
          </a:r>
          <a:endParaRPr lang="en-US"/>
        </a:p>
      </dgm:t>
    </dgm:pt>
    <dgm:pt modelId="{6D97FFEF-8AF5-4BC8-8DB2-21C654691626}" type="parTrans" cxnId="{3DFD2D6F-C7FB-47DF-8A0D-4A82228B98C1}">
      <dgm:prSet/>
      <dgm:spPr/>
      <dgm:t>
        <a:bodyPr/>
        <a:lstStyle/>
        <a:p>
          <a:endParaRPr lang="en-US"/>
        </a:p>
      </dgm:t>
    </dgm:pt>
    <dgm:pt modelId="{7CAF89F0-8D04-42E7-9319-32173E4DB511}" type="sibTrans" cxnId="{3DFD2D6F-C7FB-47DF-8A0D-4A82228B98C1}">
      <dgm:prSet/>
      <dgm:spPr/>
      <dgm:t>
        <a:bodyPr/>
        <a:lstStyle/>
        <a:p>
          <a:endParaRPr lang="en-US"/>
        </a:p>
      </dgm:t>
    </dgm:pt>
    <dgm:pt modelId="{B3437AC3-0EB8-4001-9620-0768B45E68AE}" type="pres">
      <dgm:prSet presAssocID="{E610E065-3903-4708-9959-69DC6018E366}" presName="diagram" presStyleCnt="0">
        <dgm:presLayoutVars>
          <dgm:dir/>
          <dgm:resizeHandles val="exact"/>
        </dgm:presLayoutVars>
      </dgm:prSet>
      <dgm:spPr/>
    </dgm:pt>
    <dgm:pt modelId="{4D6470DA-610D-437A-B222-7D0B94F182CA}" type="pres">
      <dgm:prSet presAssocID="{2FAA0477-AE23-4AAB-A12C-75C413C2B9A0}" presName="node" presStyleLbl="node1" presStyleIdx="0" presStyleCnt="8">
        <dgm:presLayoutVars>
          <dgm:bulletEnabled val="1"/>
        </dgm:presLayoutVars>
      </dgm:prSet>
      <dgm:spPr/>
    </dgm:pt>
    <dgm:pt modelId="{11C768C3-520B-4C47-9835-0916B6524A3D}" type="pres">
      <dgm:prSet presAssocID="{61170F52-AB65-4A39-B409-3FA7706A9E7B}" presName="sibTrans" presStyleCnt="0"/>
      <dgm:spPr/>
    </dgm:pt>
    <dgm:pt modelId="{E5CF43AB-C047-4735-9110-28B76DA71672}" type="pres">
      <dgm:prSet presAssocID="{65462282-CF12-41DA-9AD3-E38B874F7CEB}" presName="node" presStyleLbl="node1" presStyleIdx="1" presStyleCnt="8">
        <dgm:presLayoutVars>
          <dgm:bulletEnabled val="1"/>
        </dgm:presLayoutVars>
      </dgm:prSet>
      <dgm:spPr/>
    </dgm:pt>
    <dgm:pt modelId="{D2002CAF-F2A0-409D-A7B7-F0A750341132}" type="pres">
      <dgm:prSet presAssocID="{2DF31445-3317-48E9-9CB6-302F6509A669}" presName="sibTrans" presStyleCnt="0"/>
      <dgm:spPr/>
    </dgm:pt>
    <dgm:pt modelId="{90FF12BA-1D2C-40DF-A52B-6CF0B0B9E164}" type="pres">
      <dgm:prSet presAssocID="{F36D7FA4-08D6-4C33-9339-E269301A2F1D}" presName="node" presStyleLbl="node1" presStyleIdx="2" presStyleCnt="8">
        <dgm:presLayoutVars>
          <dgm:bulletEnabled val="1"/>
        </dgm:presLayoutVars>
      </dgm:prSet>
      <dgm:spPr/>
    </dgm:pt>
    <dgm:pt modelId="{5B20E257-C383-4133-A37D-3623A18A5D33}" type="pres">
      <dgm:prSet presAssocID="{EE6315B7-618B-4FC9-878A-F539820E521D}" presName="sibTrans" presStyleCnt="0"/>
      <dgm:spPr/>
    </dgm:pt>
    <dgm:pt modelId="{9746A368-7565-451B-873E-D24C1AB3C7E1}" type="pres">
      <dgm:prSet presAssocID="{519C04AD-A030-419D-AFFB-1FABB391F0C0}" presName="node" presStyleLbl="node1" presStyleIdx="3" presStyleCnt="8">
        <dgm:presLayoutVars>
          <dgm:bulletEnabled val="1"/>
        </dgm:presLayoutVars>
      </dgm:prSet>
      <dgm:spPr/>
    </dgm:pt>
    <dgm:pt modelId="{C9064CA2-6D5E-48FD-A80B-29B8D24966D6}" type="pres">
      <dgm:prSet presAssocID="{E41F4CA2-D6B3-4825-B06B-B472121A502C}" presName="sibTrans" presStyleCnt="0"/>
      <dgm:spPr/>
    </dgm:pt>
    <dgm:pt modelId="{A5D04E24-F30B-4609-9854-9BBDA2054D55}" type="pres">
      <dgm:prSet presAssocID="{D299BAE7-9ED3-4018-B2B4-C60B3BD1BE2A}" presName="node" presStyleLbl="node1" presStyleIdx="4" presStyleCnt="8">
        <dgm:presLayoutVars>
          <dgm:bulletEnabled val="1"/>
        </dgm:presLayoutVars>
      </dgm:prSet>
      <dgm:spPr/>
    </dgm:pt>
    <dgm:pt modelId="{4B329DBA-8F3B-46CF-AD31-2A88B74E9404}" type="pres">
      <dgm:prSet presAssocID="{244EA8AF-ACE5-42B3-BB40-25BBA0D2A866}" presName="sibTrans" presStyleCnt="0"/>
      <dgm:spPr/>
    </dgm:pt>
    <dgm:pt modelId="{53F74143-9E1A-460F-8214-546C536AF793}" type="pres">
      <dgm:prSet presAssocID="{5371A8D2-9024-4341-8364-929D47FF4F36}" presName="node" presStyleLbl="node1" presStyleIdx="5" presStyleCnt="8">
        <dgm:presLayoutVars>
          <dgm:bulletEnabled val="1"/>
        </dgm:presLayoutVars>
      </dgm:prSet>
      <dgm:spPr/>
    </dgm:pt>
    <dgm:pt modelId="{DEE48CEB-ACC1-4BBF-B177-824ACBDCA55E}" type="pres">
      <dgm:prSet presAssocID="{7D258BD1-3354-48A8-854C-BBFC26809BBA}" presName="sibTrans" presStyleCnt="0"/>
      <dgm:spPr/>
    </dgm:pt>
    <dgm:pt modelId="{1A2C10D5-D443-412C-BFE5-1DF69DBA1A4B}" type="pres">
      <dgm:prSet presAssocID="{2B131E5A-1835-4442-B40F-CA1CDB76DD1D}" presName="node" presStyleLbl="node1" presStyleIdx="6" presStyleCnt="8">
        <dgm:presLayoutVars>
          <dgm:bulletEnabled val="1"/>
        </dgm:presLayoutVars>
      </dgm:prSet>
      <dgm:spPr/>
    </dgm:pt>
    <dgm:pt modelId="{E0E82EDC-70AB-443B-9216-4E2D022F6B2C}" type="pres">
      <dgm:prSet presAssocID="{EC8D1AB7-C0A5-4A25-B673-ADD6ADB316AA}" presName="sibTrans" presStyleCnt="0"/>
      <dgm:spPr/>
    </dgm:pt>
    <dgm:pt modelId="{74794ABD-044E-4A1E-97B5-FB5FEF42F8D1}" type="pres">
      <dgm:prSet presAssocID="{5A3FCE22-4FF9-4F8C-8771-B3AD7C98D18A}" presName="node" presStyleLbl="node1" presStyleIdx="7" presStyleCnt="8">
        <dgm:presLayoutVars>
          <dgm:bulletEnabled val="1"/>
        </dgm:presLayoutVars>
      </dgm:prSet>
      <dgm:spPr/>
    </dgm:pt>
  </dgm:ptLst>
  <dgm:cxnLst>
    <dgm:cxn modelId="{34D1FE03-C365-4E70-AFA9-2E7E94E4E10E}" type="presOf" srcId="{F36D7FA4-08D6-4C33-9339-E269301A2F1D}" destId="{90FF12BA-1D2C-40DF-A52B-6CF0B0B9E164}" srcOrd="0" destOrd="0" presId="urn:microsoft.com/office/officeart/2005/8/layout/default"/>
    <dgm:cxn modelId="{E2F42610-4B12-4252-A0DA-3BF782961020}" srcId="{E610E065-3903-4708-9959-69DC6018E366}" destId="{519C04AD-A030-419D-AFFB-1FABB391F0C0}" srcOrd="3" destOrd="0" parTransId="{D1F532A6-3F97-4349-A963-5DA02D59C37E}" sibTransId="{E41F4CA2-D6B3-4825-B06B-B472121A502C}"/>
    <dgm:cxn modelId="{105E1925-07C6-4E0C-A6AE-AC612B8B59D7}" srcId="{E610E065-3903-4708-9959-69DC6018E366}" destId="{2B131E5A-1835-4442-B40F-CA1CDB76DD1D}" srcOrd="6" destOrd="0" parTransId="{CD26D6C5-FDE7-4162-BC5D-53E81AAC9F29}" sibTransId="{EC8D1AB7-C0A5-4A25-B673-ADD6ADB316AA}"/>
    <dgm:cxn modelId="{9EC10137-1F3F-4A8E-9BA0-67821C651156}" type="presOf" srcId="{D299BAE7-9ED3-4018-B2B4-C60B3BD1BE2A}" destId="{A5D04E24-F30B-4609-9854-9BBDA2054D55}" srcOrd="0" destOrd="0" presId="urn:microsoft.com/office/officeart/2005/8/layout/default"/>
    <dgm:cxn modelId="{E432ED5D-C024-4CAF-83A3-E9B601FF4AC0}" srcId="{E610E065-3903-4708-9959-69DC6018E366}" destId="{D299BAE7-9ED3-4018-B2B4-C60B3BD1BE2A}" srcOrd="4" destOrd="0" parTransId="{F7EBE815-17B3-4F32-A956-4F49B5F684BC}" sibTransId="{244EA8AF-ACE5-42B3-BB40-25BBA0D2A866}"/>
    <dgm:cxn modelId="{167A6B5E-44FB-4CAB-A564-1CE079F1E675}" type="presOf" srcId="{2FAA0477-AE23-4AAB-A12C-75C413C2B9A0}" destId="{4D6470DA-610D-437A-B222-7D0B94F182CA}" srcOrd="0" destOrd="0" presId="urn:microsoft.com/office/officeart/2005/8/layout/default"/>
    <dgm:cxn modelId="{4646676C-21B6-479B-8FF8-B006048F596B}" type="presOf" srcId="{5371A8D2-9024-4341-8364-929D47FF4F36}" destId="{53F74143-9E1A-460F-8214-546C536AF793}" srcOrd="0" destOrd="0" presId="urn:microsoft.com/office/officeart/2005/8/layout/default"/>
    <dgm:cxn modelId="{3DFD2D6F-C7FB-47DF-8A0D-4A82228B98C1}" srcId="{E610E065-3903-4708-9959-69DC6018E366}" destId="{5A3FCE22-4FF9-4F8C-8771-B3AD7C98D18A}" srcOrd="7" destOrd="0" parTransId="{6D97FFEF-8AF5-4BC8-8DB2-21C654691626}" sibTransId="{7CAF89F0-8D04-42E7-9319-32173E4DB511}"/>
    <dgm:cxn modelId="{B0A7AC75-CA42-47DC-A3CB-4C8743B82668}" srcId="{E610E065-3903-4708-9959-69DC6018E366}" destId="{F36D7FA4-08D6-4C33-9339-E269301A2F1D}" srcOrd="2" destOrd="0" parTransId="{170678D9-C3A3-4E3F-B788-C95187CD031E}" sibTransId="{EE6315B7-618B-4FC9-878A-F539820E521D}"/>
    <dgm:cxn modelId="{23FD9A79-DC1E-4212-A913-1D40029042F7}" type="presOf" srcId="{5A3FCE22-4FF9-4F8C-8771-B3AD7C98D18A}" destId="{74794ABD-044E-4A1E-97B5-FB5FEF42F8D1}" srcOrd="0" destOrd="0" presId="urn:microsoft.com/office/officeart/2005/8/layout/default"/>
    <dgm:cxn modelId="{54BF9F84-37AE-44FE-96D9-54CFAF046BAA}" type="presOf" srcId="{E610E065-3903-4708-9959-69DC6018E366}" destId="{B3437AC3-0EB8-4001-9620-0768B45E68AE}" srcOrd="0" destOrd="0" presId="urn:microsoft.com/office/officeart/2005/8/layout/default"/>
    <dgm:cxn modelId="{68532887-4A83-498D-AF60-EEA5FAB4BF5F}" srcId="{E610E065-3903-4708-9959-69DC6018E366}" destId="{5371A8D2-9024-4341-8364-929D47FF4F36}" srcOrd="5" destOrd="0" parTransId="{EFCDF0C7-F9BB-450D-AACA-70496F6F6A33}" sibTransId="{7D258BD1-3354-48A8-854C-BBFC26809BBA}"/>
    <dgm:cxn modelId="{D9F2198B-3B34-4DE9-9C85-83661B1E67BE}" type="presOf" srcId="{2B131E5A-1835-4442-B40F-CA1CDB76DD1D}" destId="{1A2C10D5-D443-412C-BFE5-1DF69DBA1A4B}" srcOrd="0" destOrd="0" presId="urn:microsoft.com/office/officeart/2005/8/layout/default"/>
    <dgm:cxn modelId="{A8F2B295-78E5-4C76-ADE3-2894C223CDED}" type="presOf" srcId="{65462282-CF12-41DA-9AD3-E38B874F7CEB}" destId="{E5CF43AB-C047-4735-9110-28B76DA71672}" srcOrd="0" destOrd="0" presId="urn:microsoft.com/office/officeart/2005/8/layout/default"/>
    <dgm:cxn modelId="{DC1CEBB3-5B19-45CB-B400-33035204C66A}" srcId="{E610E065-3903-4708-9959-69DC6018E366}" destId="{2FAA0477-AE23-4AAB-A12C-75C413C2B9A0}" srcOrd="0" destOrd="0" parTransId="{498D25A5-EF7B-4510-BBBA-C342C0D13B03}" sibTransId="{61170F52-AB65-4A39-B409-3FA7706A9E7B}"/>
    <dgm:cxn modelId="{F32C98B7-ABC4-4A9E-9140-EFD32F2E3D06}" type="presOf" srcId="{519C04AD-A030-419D-AFFB-1FABB391F0C0}" destId="{9746A368-7565-451B-873E-D24C1AB3C7E1}" srcOrd="0" destOrd="0" presId="urn:microsoft.com/office/officeart/2005/8/layout/default"/>
    <dgm:cxn modelId="{56C32FFA-E5A7-4721-BC8E-0A48F39EE248}" srcId="{E610E065-3903-4708-9959-69DC6018E366}" destId="{65462282-CF12-41DA-9AD3-E38B874F7CEB}" srcOrd="1" destOrd="0" parTransId="{BE0744EC-563F-4D5E-AC93-5917F96A692D}" sibTransId="{2DF31445-3317-48E9-9CB6-302F6509A669}"/>
    <dgm:cxn modelId="{4B844813-1D89-4299-B1A1-68D12C9FAB5E}" type="presParOf" srcId="{B3437AC3-0EB8-4001-9620-0768B45E68AE}" destId="{4D6470DA-610D-437A-B222-7D0B94F182CA}" srcOrd="0" destOrd="0" presId="urn:microsoft.com/office/officeart/2005/8/layout/default"/>
    <dgm:cxn modelId="{E6FD50BA-C506-45C3-9B29-3046F4D73FB9}" type="presParOf" srcId="{B3437AC3-0EB8-4001-9620-0768B45E68AE}" destId="{11C768C3-520B-4C47-9835-0916B6524A3D}" srcOrd="1" destOrd="0" presId="urn:microsoft.com/office/officeart/2005/8/layout/default"/>
    <dgm:cxn modelId="{4E4A9A7B-6741-41D7-918A-422E2040C7FD}" type="presParOf" srcId="{B3437AC3-0EB8-4001-9620-0768B45E68AE}" destId="{E5CF43AB-C047-4735-9110-28B76DA71672}" srcOrd="2" destOrd="0" presId="urn:microsoft.com/office/officeart/2005/8/layout/default"/>
    <dgm:cxn modelId="{BE7847FC-160C-4E2E-A714-F497413E266C}" type="presParOf" srcId="{B3437AC3-0EB8-4001-9620-0768B45E68AE}" destId="{D2002CAF-F2A0-409D-A7B7-F0A750341132}" srcOrd="3" destOrd="0" presId="urn:microsoft.com/office/officeart/2005/8/layout/default"/>
    <dgm:cxn modelId="{AB3957DC-7514-47A3-8E0D-B7C57E614243}" type="presParOf" srcId="{B3437AC3-0EB8-4001-9620-0768B45E68AE}" destId="{90FF12BA-1D2C-40DF-A52B-6CF0B0B9E164}" srcOrd="4" destOrd="0" presId="urn:microsoft.com/office/officeart/2005/8/layout/default"/>
    <dgm:cxn modelId="{895AEA39-EA5D-4EF1-A5F9-6903B9F3CEE5}" type="presParOf" srcId="{B3437AC3-0EB8-4001-9620-0768B45E68AE}" destId="{5B20E257-C383-4133-A37D-3623A18A5D33}" srcOrd="5" destOrd="0" presId="urn:microsoft.com/office/officeart/2005/8/layout/default"/>
    <dgm:cxn modelId="{179B3F39-0712-42D8-B70D-A422BC847BC0}" type="presParOf" srcId="{B3437AC3-0EB8-4001-9620-0768B45E68AE}" destId="{9746A368-7565-451B-873E-D24C1AB3C7E1}" srcOrd="6" destOrd="0" presId="urn:microsoft.com/office/officeart/2005/8/layout/default"/>
    <dgm:cxn modelId="{2E27901A-C7F1-4A14-AAB7-B421895741EC}" type="presParOf" srcId="{B3437AC3-0EB8-4001-9620-0768B45E68AE}" destId="{C9064CA2-6D5E-48FD-A80B-29B8D24966D6}" srcOrd="7" destOrd="0" presId="urn:microsoft.com/office/officeart/2005/8/layout/default"/>
    <dgm:cxn modelId="{9475A8F5-D882-424A-933A-F34F8E5195B5}" type="presParOf" srcId="{B3437AC3-0EB8-4001-9620-0768B45E68AE}" destId="{A5D04E24-F30B-4609-9854-9BBDA2054D55}" srcOrd="8" destOrd="0" presId="urn:microsoft.com/office/officeart/2005/8/layout/default"/>
    <dgm:cxn modelId="{FF873D12-D093-4F83-A873-8E9D96F74F62}" type="presParOf" srcId="{B3437AC3-0EB8-4001-9620-0768B45E68AE}" destId="{4B329DBA-8F3B-46CF-AD31-2A88B74E9404}" srcOrd="9" destOrd="0" presId="urn:microsoft.com/office/officeart/2005/8/layout/default"/>
    <dgm:cxn modelId="{FD77413F-6391-4C38-878A-F7C8ECA738B6}" type="presParOf" srcId="{B3437AC3-0EB8-4001-9620-0768B45E68AE}" destId="{53F74143-9E1A-460F-8214-546C536AF793}" srcOrd="10" destOrd="0" presId="urn:microsoft.com/office/officeart/2005/8/layout/default"/>
    <dgm:cxn modelId="{3E7FE6B6-5A8C-4F42-BA20-B4EC99F1F723}" type="presParOf" srcId="{B3437AC3-0EB8-4001-9620-0768B45E68AE}" destId="{DEE48CEB-ACC1-4BBF-B177-824ACBDCA55E}" srcOrd="11" destOrd="0" presId="urn:microsoft.com/office/officeart/2005/8/layout/default"/>
    <dgm:cxn modelId="{B537564F-2703-478A-9446-D87559092DFE}" type="presParOf" srcId="{B3437AC3-0EB8-4001-9620-0768B45E68AE}" destId="{1A2C10D5-D443-412C-BFE5-1DF69DBA1A4B}" srcOrd="12" destOrd="0" presId="urn:microsoft.com/office/officeart/2005/8/layout/default"/>
    <dgm:cxn modelId="{44F98EB7-A1D2-40AC-A428-090E5613C2EC}" type="presParOf" srcId="{B3437AC3-0EB8-4001-9620-0768B45E68AE}" destId="{E0E82EDC-70AB-443B-9216-4E2D022F6B2C}" srcOrd="13" destOrd="0" presId="urn:microsoft.com/office/officeart/2005/8/layout/default"/>
    <dgm:cxn modelId="{E5163D34-3459-40A2-AC9D-ED8F4FDC0B19}" type="presParOf" srcId="{B3437AC3-0EB8-4001-9620-0768B45E68AE}" destId="{74794ABD-044E-4A1E-97B5-FB5FEF42F8D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66C5C8-F27F-4A97-9F83-0A2D25D969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C65B43-3B68-4F37-9DD0-3C43DFCC97B6}">
      <dgm:prSet/>
      <dgm:spPr/>
      <dgm:t>
        <a:bodyPr/>
        <a:lstStyle/>
        <a:p>
          <a:r>
            <a:rPr lang="en-US"/>
            <a:t>77 MKП у Харківській області у Майстер-таблиці ремонтних робіт з моніторингу сайту</a:t>
          </a:r>
        </a:p>
      </dgm:t>
    </dgm:pt>
    <dgm:pt modelId="{DF0BC62E-DF29-4145-BCF4-64672BCE16BB}" type="parTrans" cxnId="{40C89655-63BF-49EA-99D9-0052872EC577}">
      <dgm:prSet/>
      <dgm:spPr/>
      <dgm:t>
        <a:bodyPr/>
        <a:lstStyle/>
        <a:p>
          <a:endParaRPr lang="en-US"/>
        </a:p>
      </dgm:t>
    </dgm:pt>
    <dgm:pt modelId="{BB1607A8-F7D3-4BBF-B756-E68999E5581A}" type="sibTrans" cxnId="{40C89655-63BF-49EA-99D9-0052872EC577}">
      <dgm:prSet/>
      <dgm:spPr/>
      <dgm:t>
        <a:bodyPr/>
        <a:lstStyle/>
        <a:p>
          <a:endParaRPr lang="en-US"/>
        </a:p>
      </dgm:t>
    </dgm:pt>
    <dgm:pt modelId="{FBC221DD-2A6B-4E4C-B893-564544E54B44}">
      <dgm:prSet/>
      <dgm:spPr/>
      <dgm:t>
        <a:bodyPr/>
        <a:lstStyle/>
        <a:p>
          <a:r>
            <a:rPr lang="en-US"/>
            <a:t>30 MKП, де оновлено ремонтні інтервенції</a:t>
          </a:r>
        </a:p>
      </dgm:t>
    </dgm:pt>
    <dgm:pt modelId="{1A705D11-4568-47AE-AB04-3EBC97851ED3}" type="parTrans" cxnId="{B2A6BB73-3BC5-4A14-AF81-E9D2DBBB924D}">
      <dgm:prSet/>
      <dgm:spPr/>
      <dgm:t>
        <a:bodyPr/>
        <a:lstStyle/>
        <a:p>
          <a:endParaRPr lang="en-US"/>
        </a:p>
      </dgm:t>
    </dgm:pt>
    <dgm:pt modelId="{985EB6BF-57FB-4D44-A005-F8DDD0B87A91}" type="sibTrans" cxnId="{B2A6BB73-3BC5-4A14-AF81-E9D2DBBB924D}">
      <dgm:prSet/>
      <dgm:spPr/>
      <dgm:t>
        <a:bodyPr/>
        <a:lstStyle/>
        <a:p>
          <a:endParaRPr lang="en-US"/>
        </a:p>
      </dgm:t>
    </dgm:pt>
    <dgm:pt modelId="{25B201D9-A7B8-49FB-B961-9B23F885E6C6}" type="pres">
      <dgm:prSet presAssocID="{1866C5C8-F27F-4A97-9F83-0A2D25D96970}" presName="linear" presStyleCnt="0">
        <dgm:presLayoutVars>
          <dgm:animLvl val="lvl"/>
          <dgm:resizeHandles val="exact"/>
        </dgm:presLayoutVars>
      </dgm:prSet>
      <dgm:spPr/>
    </dgm:pt>
    <dgm:pt modelId="{77EC9F23-C6EC-425A-B65C-9CF59392116A}" type="pres">
      <dgm:prSet presAssocID="{93C65B43-3B68-4F37-9DD0-3C43DFCC97B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9340BF6-0AE9-458A-94C0-73ADA33F9BFF}" type="pres">
      <dgm:prSet presAssocID="{BB1607A8-F7D3-4BBF-B756-E68999E5581A}" presName="spacer" presStyleCnt="0"/>
      <dgm:spPr/>
    </dgm:pt>
    <dgm:pt modelId="{9CB229CB-4EEF-4FEC-893C-58F3B65E9F85}" type="pres">
      <dgm:prSet presAssocID="{FBC221DD-2A6B-4E4C-B893-564544E54B4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5652A12-6260-4AA8-A9E3-C72E35B9516D}" type="presOf" srcId="{93C65B43-3B68-4F37-9DD0-3C43DFCC97B6}" destId="{77EC9F23-C6EC-425A-B65C-9CF59392116A}" srcOrd="0" destOrd="0" presId="urn:microsoft.com/office/officeart/2005/8/layout/vList2"/>
    <dgm:cxn modelId="{6F581845-352E-43C1-9F69-C68866EB7AFD}" type="presOf" srcId="{FBC221DD-2A6B-4E4C-B893-564544E54B44}" destId="{9CB229CB-4EEF-4FEC-893C-58F3B65E9F85}" srcOrd="0" destOrd="0" presId="urn:microsoft.com/office/officeart/2005/8/layout/vList2"/>
    <dgm:cxn modelId="{8625E34E-F023-4BDB-9B03-1490607A9597}" type="presOf" srcId="{1866C5C8-F27F-4A97-9F83-0A2D25D96970}" destId="{25B201D9-A7B8-49FB-B961-9B23F885E6C6}" srcOrd="0" destOrd="0" presId="urn:microsoft.com/office/officeart/2005/8/layout/vList2"/>
    <dgm:cxn modelId="{B2A6BB73-3BC5-4A14-AF81-E9D2DBBB924D}" srcId="{1866C5C8-F27F-4A97-9F83-0A2D25D96970}" destId="{FBC221DD-2A6B-4E4C-B893-564544E54B44}" srcOrd="1" destOrd="0" parTransId="{1A705D11-4568-47AE-AB04-3EBC97851ED3}" sibTransId="{985EB6BF-57FB-4D44-A005-F8DDD0B87A91}"/>
    <dgm:cxn modelId="{40C89655-63BF-49EA-99D9-0052872EC577}" srcId="{1866C5C8-F27F-4A97-9F83-0A2D25D96970}" destId="{93C65B43-3B68-4F37-9DD0-3C43DFCC97B6}" srcOrd="0" destOrd="0" parTransId="{DF0BC62E-DF29-4145-BCF4-64672BCE16BB}" sibTransId="{BB1607A8-F7D3-4BBF-B756-E68999E5581A}"/>
    <dgm:cxn modelId="{8EF95F81-2B9A-459D-A00F-1A76A95BA22D}" type="presParOf" srcId="{25B201D9-A7B8-49FB-B961-9B23F885E6C6}" destId="{77EC9F23-C6EC-425A-B65C-9CF59392116A}" srcOrd="0" destOrd="0" presId="urn:microsoft.com/office/officeart/2005/8/layout/vList2"/>
    <dgm:cxn modelId="{4AAECBC7-8EAA-45E3-8067-B121326AC7F5}" type="presParOf" srcId="{25B201D9-A7B8-49FB-B961-9B23F885E6C6}" destId="{89340BF6-0AE9-458A-94C0-73ADA33F9BFF}" srcOrd="1" destOrd="0" presId="urn:microsoft.com/office/officeart/2005/8/layout/vList2"/>
    <dgm:cxn modelId="{22ABCBC6-FA17-4493-871B-1A3CEF8A77C5}" type="presParOf" srcId="{25B201D9-A7B8-49FB-B961-9B23F885E6C6}" destId="{9CB229CB-4EEF-4FEC-893C-58F3B65E9F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F7E2AC-C95C-4BDB-B541-3C49F6256A4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06F5C2-08B8-40DF-896A-C091C794707A}">
      <dgm:prSet/>
      <dgm:spPr/>
      <dgm:t>
        <a:bodyPr/>
        <a:lstStyle/>
        <a:p>
          <a:r>
            <a:rPr lang="en-US"/>
            <a:t>Allocation launch has been delayed</a:t>
          </a:r>
        </a:p>
      </dgm:t>
    </dgm:pt>
    <dgm:pt modelId="{9DAA0833-B93C-4006-BE34-86350737B384}" type="parTrans" cxnId="{7DCB26D4-BEC7-4DEF-AD33-A820145F69C1}">
      <dgm:prSet/>
      <dgm:spPr/>
      <dgm:t>
        <a:bodyPr/>
        <a:lstStyle/>
        <a:p>
          <a:endParaRPr lang="en-US"/>
        </a:p>
      </dgm:t>
    </dgm:pt>
    <dgm:pt modelId="{4CF4A497-BBD9-422B-A348-EFD7EF41B6EA}" type="sibTrans" cxnId="{7DCB26D4-BEC7-4DEF-AD33-A820145F69C1}">
      <dgm:prSet/>
      <dgm:spPr/>
      <dgm:t>
        <a:bodyPr/>
        <a:lstStyle/>
        <a:p>
          <a:endParaRPr lang="en-US"/>
        </a:p>
      </dgm:t>
    </dgm:pt>
    <dgm:pt modelId="{4742D988-9690-4F5F-BE06-F7EC9F7911F5}">
      <dgm:prSet/>
      <dgm:spPr/>
      <dgm:t>
        <a:bodyPr/>
        <a:lstStyle/>
        <a:p>
          <a:r>
            <a:rPr lang="en-US"/>
            <a:t>Organizations who received the 1st standard UHF allocation are still eligible to apply, but those who didn't receive will be prioritized</a:t>
          </a:r>
        </a:p>
      </dgm:t>
    </dgm:pt>
    <dgm:pt modelId="{596C4F28-D9CB-4689-8269-1F556298FE92}" type="parTrans" cxnId="{C67E935C-A067-4DC5-8B9D-ACF769CBF056}">
      <dgm:prSet/>
      <dgm:spPr/>
      <dgm:t>
        <a:bodyPr/>
        <a:lstStyle/>
        <a:p>
          <a:endParaRPr lang="en-US"/>
        </a:p>
      </dgm:t>
    </dgm:pt>
    <dgm:pt modelId="{22032F62-0BDF-412A-9588-D5EAB12E1E76}" type="sibTrans" cxnId="{C67E935C-A067-4DC5-8B9D-ACF769CBF056}">
      <dgm:prSet/>
      <dgm:spPr/>
      <dgm:t>
        <a:bodyPr/>
        <a:lstStyle/>
        <a:p>
          <a:endParaRPr lang="en-US"/>
        </a:p>
      </dgm:t>
    </dgm:pt>
    <dgm:pt modelId="{456B69B2-211D-474A-9563-D91F1FDA8E29}">
      <dgm:prSet/>
      <dgm:spPr/>
      <dgm:t>
        <a:bodyPr/>
        <a:lstStyle/>
        <a:p>
          <a:r>
            <a:rPr lang="en-US"/>
            <a:t>Prioritization for humanitarian repairs and Emergency Shelter Response (ESK/ECM)</a:t>
          </a:r>
        </a:p>
      </dgm:t>
    </dgm:pt>
    <dgm:pt modelId="{F21DFF28-6CD9-4819-95D9-64DC45EDEB42}" type="parTrans" cxnId="{30458B1C-AF9A-4042-B76D-C0F7F2C071EB}">
      <dgm:prSet/>
      <dgm:spPr/>
      <dgm:t>
        <a:bodyPr/>
        <a:lstStyle/>
        <a:p>
          <a:endParaRPr lang="en-US"/>
        </a:p>
      </dgm:t>
    </dgm:pt>
    <dgm:pt modelId="{B9E458A3-6674-45F6-B16B-3EA449B859C4}" type="sibTrans" cxnId="{30458B1C-AF9A-4042-B76D-C0F7F2C071EB}">
      <dgm:prSet/>
      <dgm:spPr/>
      <dgm:t>
        <a:bodyPr/>
        <a:lstStyle/>
        <a:p>
          <a:endParaRPr lang="en-US"/>
        </a:p>
      </dgm:t>
    </dgm:pt>
    <dgm:pt modelId="{732B189C-0DD3-4933-8E1D-3B01FF283D8A}">
      <dgm:prSet/>
      <dgm:spPr/>
      <dgm:t>
        <a:bodyPr/>
        <a:lstStyle/>
        <a:p>
          <a:r>
            <a:rPr lang="en-US"/>
            <a:t>Cluster is available to take consultations before the submission</a:t>
          </a:r>
        </a:p>
      </dgm:t>
    </dgm:pt>
    <dgm:pt modelId="{5E628FAD-C31F-41FB-B6FC-5564A758F848}" type="parTrans" cxnId="{B191E3E9-C289-4565-A113-56BB3F0C263A}">
      <dgm:prSet/>
      <dgm:spPr/>
      <dgm:t>
        <a:bodyPr/>
        <a:lstStyle/>
        <a:p>
          <a:endParaRPr lang="en-US"/>
        </a:p>
      </dgm:t>
    </dgm:pt>
    <dgm:pt modelId="{F0FD0984-33F3-4401-93BD-776A76D81438}" type="sibTrans" cxnId="{B191E3E9-C289-4565-A113-56BB3F0C263A}">
      <dgm:prSet/>
      <dgm:spPr/>
      <dgm:t>
        <a:bodyPr/>
        <a:lstStyle/>
        <a:p>
          <a:endParaRPr lang="en-US"/>
        </a:p>
      </dgm:t>
    </dgm:pt>
    <dgm:pt modelId="{96ADB9C7-2076-4757-966A-CB1574BEF728}">
      <dgm:prSet/>
      <dgm:spPr/>
      <dgm:t>
        <a:bodyPr/>
        <a:lstStyle/>
        <a:p>
          <a:r>
            <a:rPr lang="en-US"/>
            <a:t>Steering committee participation from 3-4 organizations</a:t>
          </a:r>
        </a:p>
      </dgm:t>
    </dgm:pt>
    <dgm:pt modelId="{F5E96E69-C686-4A3B-8637-0399AF7F6B7D}" type="parTrans" cxnId="{DDDEAFD2-0776-4F91-A137-CC766AEE75CE}">
      <dgm:prSet/>
      <dgm:spPr/>
      <dgm:t>
        <a:bodyPr/>
        <a:lstStyle/>
        <a:p>
          <a:endParaRPr lang="en-US"/>
        </a:p>
      </dgm:t>
    </dgm:pt>
    <dgm:pt modelId="{3037CC54-FCFA-420E-8B6F-DD5FE114EB8D}" type="sibTrans" cxnId="{DDDEAFD2-0776-4F91-A137-CC766AEE75CE}">
      <dgm:prSet/>
      <dgm:spPr/>
      <dgm:t>
        <a:bodyPr/>
        <a:lstStyle/>
        <a:p>
          <a:endParaRPr lang="en-US"/>
        </a:p>
      </dgm:t>
    </dgm:pt>
    <dgm:pt modelId="{469D7ED7-B834-4D57-8785-0E19E4140D69}" type="pres">
      <dgm:prSet presAssocID="{67F7E2AC-C95C-4BDB-B541-3C49F6256A47}" presName="root" presStyleCnt="0">
        <dgm:presLayoutVars>
          <dgm:dir/>
          <dgm:resizeHandles val="exact"/>
        </dgm:presLayoutVars>
      </dgm:prSet>
      <dgm:spPr/>
    </dgm:pt>
    <dgm:pt modelId="{A76106AD-76D8-42E7-8DBF-0F8BF52479BA}" type="pres">
      <dgm:prSet presAssocID="{FD06F5C2-08B8-40DF-896A-C091C794707A}" presName="compNode" presStyleCnt="0"/>
      <dgm:spPr/>
    </dgm:pt>
    <dgm:pt modelId="{83BEA5DB-58B0-4DC3-8D1A-F0A877859E6C}" type="pres">
      <dgm:prSet presAssocID="{FD06F5C2-08B8-40DF-896A-C091C794707A}" presName="bgRect" presStyleLbl="bgShp" presStyleIdx="0" presStyleCnt="5"/>
      <dgm:spPr/>
    </dgm:pt>
    <dgm:pt modelId="{50B707AE-94DE-471A-827D-9D651D80F1DD}" type="pres">
      <dgm:prSet presAssocID="{FD06F5C2-08B8-40DF-896A-C091C794707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EA25B58-BA01-4B25-8848-23EA272C0D5F}" type="pres">
      <dgm:prSet presAssocID="{FD06F5C2-08B8-40DF-896A-C091C794707A}" presName="spaceRect" presStyleCnt="0"/>
      <dgm:spPr/>
    </dgm:pt>
    <dgm:pt modelId="{9BDD81CE-C693-484E-AB53-082BAE9CFB12}" type="pres">
      <dgm:prSet presAssocID="{FD06F5C2-08B8-40DF-896A-C091C794707A}" presName="parTx" presStyleLbl="revTx" presStyleIdx="0" presStyleCnt="5">
        <dgm:presLayoutVars>
          <dgm:chMax val="0"/>
          <dgm:chPref val="0"/>
        </dgm:presLayoutVars>
      </dgm:prSet>
      <dgm:spPr/>
    </dgm:pt>
    <dgm:pt modelId="{1F3887F0-BBBC-4A76-A388-7D7AC82DAD7B}" type="pres">
      <dgm:prSet presAssocID="{4CF4A497-BBD9-422B-A348-EFD7EF41B6EA}" presName="sibTrans" presStyleCnt="0"/>
      <dgm:spPr/>
    </dgm:pt>
    <dgm:pt modelId="{73EDF1BA-2C19-413C-B911-E4A9DFFFFCAD}" type="pres">
      <dgm:prSet presAssocID="{4742D988-9690-4F5F-BE06-F7EC9F7911F5}" presName="compNode" presStyleCnt="0"/>
      <dgm:spPr/>
    </dgm:pt>
    <dgm:pt modelId="{04D707DE-67A6-445B-B75E-E0563B4BF7E2}" type="pres">
      <dgm:prSet presAssocID="{4742D988-9690-4F5F-BE06-F7EC9F7911F5}" presName="bgRect" presStyleLbl="bgShp" presStyleIdx="1" presStyleCnt="5"/>
      <dgm:spPr/>
    </dgm:pt>
    <dgm:pt modelId="{2BD3ED37-082C-40C0-8CC2-6472BE77FA24}" type="pres">
      <dgm:prSet presAssocID="{4742D988-9690-4F5F-BE06-F7EC9F7911F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FF93119C-6733-49B2-B06F-30886D274BA2}" type="pres">
      <dgm:prSet presAssocID="{4742D988-9690-4F5F-BE06-F7EC9F7911F5}" presName="spaceRect" presStyleCnt="0"/>
      <dgm:spPr/>
    </dgm:pt>
    <dgm:pt modelId="{9103D82B-314C-49B9-B23F-4BBA28536AF4}" type="pres">
      <dgm:prSet presAssocID="{4742D988-9690-4F5F-BE06-F7EC9F7911F5}" presName="parTx" presStyleLbl="revTx" presStyleIdx="1" presStyleCnt="5">
        <dgm:presLayoutVars>
          <dgm:chMax val="0"/>
          <dgm:chPref val="0"/>
        </dgm:presLayoutVars>
      </dgm:prSet>
      <dgm:spPr/>
    </dgm:pt>
    <dgm:pt modelId="{8CF6EF31-A857-4EEE-B61C-FECE95546341}" type="pres">
      <dgm:prSet presAssocID="{22032F62-0BDF-412A-9588-D5EAB12E1E76}" presName="sibTrans" presStyleCnt="0"/>
      <dgm:spPr/>
    </dgm:pt>
    <dgm:pt modelId="{005462E8-94F2-4A8E-9845-0B987C6B02B0}" type="pres">
      <dgm:prSet presAssocID="{456B69B2-211D-474A-9563-D91F1FDA8E29}" presName="compNode" presStyleCnt="0"/>
      <dgm:spPr/>
    </dgm:pt>
    <dgm:pt modelId="{0AF6BD88-8799-45FD-92AE-4C90052E58B0}" type="pres">
      <dgm:prSet presAssocID="{456B69B2-211D-474A-9563-D91F1FDA8E29}" presName="bgRect" presStyleLbl="bgShp" presStyleIdx="2" presStyleCnt="5"/>
      <dgm:spPr/>
    </dgm:pt>
    <dgm:pt modelId="{1330C94C-532F-42A4-AC5E-26825A2CA8DC}" type="pres">
      <dgm:prSet presAssocID="{456B69B2-211D-474A-9563-D91F1FDA8E2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7160F8AC-763A-4BA3-9524-4CDFB4329A0F}" type="pres">
      <dgm:prSet presAssocID="{456B69B2-211D-474A-9563-D91F1FDA8E29}" presName="spaceRect" presStyleCnt="0"/>
      <dgm:spPr/>
    </dgm:pt>
    <dgm:pt modelId="{1C77419E-43CB-4878-8C97-5C5DBC164FF2}" type="pres">
      <dgm:prSet presAssocID="{456B69B2-211D-474A-9563-D91F1FDA8E29}" presName="parTx" presStyleLbl="revTx" presStyleIdx="2" presStyleCnt="5">
        <dgm:presLayoutVars>
          <dgm:chMax val="0"/>
          <dgm:chPref val="0"/>
        </dgm:presLayoutVars>
      </dgm:prSet>
      <dgm:spPr/>
    </dgm:pt>
    <dgm:pt modelId="{A976C410-20C1-4B57-A0C2-0750DC855A52}" type="pres">
      <dgm:prSet presAssocID="{B9E458A3-6674-45F6-B16B-3EA449B859C4}" presName="sibTrans" presStyleCnt="0"/>
      <dgm:spPr/>
    </dgm:pt>
    <dgm:pt modelId="{5C3ED14A-A6F3-4FF3-80DE-1BD47F4BFDFA}" type="pres">
      <dgm:prSet presAssocID="{732B189C-0DD3-4933-8E1D-3B01FF283D8A}" presName="compNode" presStyleCnt="0"/>
      <dgm:spPr/>
    </dgm:pt>
    <dgm:pt modelId="{A75D161A-C231-4E0D-B7C0-1911F446B783}" type="pres">
      <dgm:prSet presAssocID="{732B189C-0DD3-4933-8E1D-3B01FF283D8A}" presName="bgRect" presStyleLbl="bgShp" presStyleIdx="3" presStyleCnt="5"/>
      <dgm:spPr/>
    </dgm:pt>
    <dgm:pt modelId="{9F67050E-475E-43F6-88EB-AA9A9415093E}" type="pres">
      <dgm:prSet presAssocID="{732B189C-0DD3-4933-8E1D-3B01FF283D8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EF2AE8D-E043-457B-A57F-C71C6F9E9D44}" type="pres">
      <dgm:prSet presAssocID="{732B189C-0DD3-4933-8E1D-3B01FF283D8A}" presName="spaceRect" presStyleCnt="0"/>
      <dgm:spPr/>
    </dgm:pt>
    <dgm:pt modelId="{E4EA08FB-5BA6-4110-84FD-4518D3E66B35}" type="pres">
      <dgm:prSet presAssocID="{732B189C-0DD3-4933-8E1D-3B01FF283D8A}" presName="parTx" presStyleLbl="revTx" presStyleIdx="3" presStyleCnt="5">
        <dgm:presLayoutVars>
          <dgm:chMax val="0"/>
          <dgm:chPref val="0"/>
        </dgm:presLayoutVars>
      </dgm:prSet>
      <dgm:spPr/>
    </dgm:pt>
    <dgm:pt modelId="{27AE39FD-D0E1-42D3-B4D4-A60430ADEDF3}" type="pres">
      <dgm:prSet presAssocID="{F0FD0984-33F3-4401-93BD-776A76D81438}" presName="sibTrans" presStyleCnt="0"/>
      <dgm:spPr/>
    </dgm:pt>
    <dgm:pt modelId="{10F5B097-D082-441D-AF80-90F85F6B11FA}" type="pres">
      <dgm:prSet presAssocID="{96ADB9C7-2076-4757-966A-CB1574BEF728}" presName="compNode" presStyleCnt="0"/>
      <dgm:spPr/>
    </dgm:pt>
    <dgm:pt modelId="{06200813-20DC-43DA-91FB-24EA011B95DF}" type="pres">
      <dgm:prSet presAssocID="{96ADB9C7-2076-4757-966A-CB1574BEF728}" presName="bgRect" presStyleLbl="bgShp" presStyleIdx="4" presStyleCnt="5"/>
      <dgm:spPr/>
    </dgm:pt>
    <dgm:pt modelId="{FF77D339-39A6-4AFC-9FDD-77C3C91012E3}" type="pres">
      <dgm:prSet presAssocID="{96ADB9C7-2076-4757-966A-CB1574BEF72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79BE148-3F08-4EF0-88AA-AA7863B35ED0}" type="pres">
      <dgm:prSet presAssocID="{96ADB9C7-2076-4757-966A-CB1574BEF728}" presName="spaceRect" presStyleCnt="0"/>
      <dgm:spPr/>
    </dgm:pt>
    <dgm:pt modelId="{166E5B19-4BC3-4C28-BD44-08E261F02D7D}" type="pres">
      <dgm:prSet presAssocID="{96ADB9C7-2076-4757-966A-CB1574BEF72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0458B1C-AF9A-4042-B76D-C0F7F2C071EB}" srcId="{67F7E2AC-C95C-4BDB-B541-3C49F6256A47}" destId="{456B69B2-211D-474A-9563-D91F1FDA8E29}" srcOrd="2" destOrd="0" parTransId="{F21DFF28-6CD9-4819-95D9-64DC45EDEB42}" sibTransId="{B9E458A3-6674-45F6-B16B-3EA449B859C4}"/>
    <dgm:cxn modelId="{E9E9AA2E-5E49-4B1F-9A4E-953C8212BF14}" type="presOf" srcId="{67F7E2AC-C95C-4BDB-B541-3C49F6256A47}" destId="{469D7ED7-B834-4D57-8785-0E19E4140D69}" srcOrd="0" destOrd="0" presId="urn:microsoft.com/office/officeart/2018/2/layout/IconVerticalSolidList"/>
    <dgm:cxn modelId="{D631D53F-299A-4CE4-95DE-3FC79AE020C9}" type="presOf" srcId="{732B189C-0DD3-4933-8E1D-3B01FF283D8A}" destId="{E4EA08FB-5BA6-4110-84FD-4518D3E66B35}" srcOrd="0" destOrd="0" presId="urn:microsoft.com/office/officeart/2018/2/layout/IconVerticalSolidList"/>
    <dgm:cxn modelId="{C67E935C-A067-4DC5-8B9D-ACF769CBF056}" srcId="{67F7E2AC-C95C-4BDB-B541-3C49F6256A47}" destId="{4742D988-9690-4F5F-BE06-F7EC9F7911F5}" srcOrd="1" destOrd="0" parTransId="{596C4F28-D9CB-4689-8269-1F556298FE92}" sibTransId="{22032F62-0BDF-412A-9588-D5EAB12E1E76}"/>
    <dgm:cxn modelId="{3F7EF154-C6A1-4EB6-BBEC-BFFEC05B3E2A}" type="presOf" srcId="{FD06F5C2-08B8-40DF-896A-C091C794707A}" destId="{9BDD81CE-C693-484E-AB53-082BAE9CFB12}" srcOrd="0" destOrd="0" presId="urn:microsoft.com/office/officeart/2018/2/layout/IconVerticalSolidList"/>
    <dgm:cxn modelId="{EE2F7B7A-E5A5-4E6C-80A4-8A6B8406C0F3}" type="presOf" srcId="{4742D988-9690-4F5F-BE06-F7EC9F7911F5}" destId="{9103D82B-314C-49B9-B23F-4BBA28536AF4}" srcOrd="0" destOrd="0" presId="urn:microsoft.com/office/officeart/2018/2/layout/IconVerticalSolidList"/>
    <dgm:cxn modelId="{AB2D17BA-D6AD-4502-9959-4D9E9513A37F}" type="presOf" srcId="{96ADB9C7-2076-4757-966A-CB1574BEF728}" destId="{166E5B19-4BC3-4C28-BD44-08E261F02D7D}" srcOrd="0" destOrd="0" presId="urn:microsoft.com/office/officeart/2018/2/layout/IconVerticalSolidList"/>
    <dgm:cxn modelId="{0B9C3BC8-2163-44DC-A8CF-CE5BB9976795}" type="presOf" srcId="{456B69B2-211D-474A-9563-D91F1FDA8E29}" destId="{1C77419E-43CB-4878-8C97-5C5DBC164FF2}" srcOrd="0" destOrd="0" presId="urn:microsoft.com/office/officeart/2018/2/layout/IconVerticalSolidList"/>
    <dgm:cxn modelId="{DDDEAFD2-0776-4F91-A137-CC766AEE75CE}" srcId="{67F7E2AC-C95C-4BDB-B541-3C49F6256A47}" destId="{96ADB9C7-2076-4757-966A-CB1574BEF728}" srcOrd="4" destOrd="0" parTransId="{F5E96E69-C686-4A3B-8637-0399AF7F6B7D}" sibTransId="{3037CC54-FCFA-420E-8B6F-DD5FE114EB8D}"/>
    <dgm:cxn modelId="{7DCB26D4-BEC7-4DEF-AD33-A820145F69C1}" srcId="{67F7E2AC-C95C-4BDB-B541-3C49F6256A47}" destId="{FD06F5C2-08B8-40DF-896A-C091C794707A}" srcOrd="0" destOrd="0" parTransId="{9DAA0833-B93C-4006-BE34-86350737B384}" sibTransId="{4CF4A497-BBD9-422B-A348-EFD7EF41B6EA}"/>
    <dgm:cxn modelId="{B191E3E9-C289-4565-A113-56BB3F0C263A}" srcId="{67F7E2AC-C95C-4BDB-B541-3C49F6256A47}" destId="{732B189C-0DD3-4933-8E1D-3B01FF283D8A}" srcOrd="3" destOrd="0" parTransId="{5E628FAD-C31F-41FB-B6FC-5564A758F848}" sibTransId="{F0FD0984-33F3-4401-93BD-776A76D81438}"/>
    <dgm:cxn modelId="{6C66D3DD-B4F1-4363-A434-0F15EC442BED}" type="presParOf" srcId="{469D7ED7-B834-4D57-8785-0E19E4140D69}" destId="{A76106AD-76D8-42E7-8DBF-0F8BF52479BA}" srcOrd="0" destOrd="0" presId="urn:microsoft.com/office/officeart/2018/2/layout/IconVerticalSolidList"/>
    <dgm:cxn modelId="{C117F0D6-3B67-4094-BD6B-595A422D68DF}" type="presParOf" srcId="{A76106AD-76D8-42E7-8DBF-0F8BF52479BA}" destId="{83BEA5DB-58B0-4DC3-8D1A-F0A877859E6C}" srcOrd="0" destOrd="0" presId="urn:microsoft.com/office/officeart/2018/2/layout/IconVerticalSolidList"/>
    <dgm:cxn modelId="{9629B808-7D85-4FD0-A93C-24B5928626DF}" type="presParOf" srcId="{A76106AD-76D8-42E7-8DBF-0F8BF52479BA}" destId="{50B707AE-94DE-471A-827D-9D651D80F1DD}" srcOrd="1" destOrd="0" presId="urn:microsoft.com/office/officeart/2018/2/layout/IconVerticalSolidList"/>
    <dgm:cxn modelId="{050B567D-5602-4598-A954-857C510BFC23}" type="presParOf" srcId="{A76106AD-76D8-42E7-8DBF-0F8BF52479BA}" destId="{DEA25B58-BA01-4B25-8848-23EA272C0D5F}" srcOrd="2" destOrd="0" presId="urn:microsoft.com/office/officeart/2018/2/layout/IconVerticalSolidList"/>
    <dgm:cxn modelId="{A8FD81D7-C956-4F72-AA2B-F118CD18CD37}" type="presParOf" srcId="{A76106AD-76D8-42E7-8DBF-0F8BF52479BA}" destId="{9BDD81CE-C693-484E-AB53-082BAE9CFB12}" srcOrd="3" destOrd="0" presId="urn:microsoft.com/office/officeart/2018/2/layout/IconVerticalSolidList"/>
    <dgm:cxn modelId="{B23A396F-8A95-4A19-91B6-E65453ECA468}" type="presParOf" srcId="{469D7ED7-B834-4D57-8785-0E19E4140D69}" destId="{1F3887F0-BBBC-4A76-A388-7D7AC82DAD7B}" srcOrd="1" destOrd="0" presId="urn:microsoft.com/office/officeart/2018/2/layout/IconVerticalSolidList"/>
    <dgm:cxn modelId="{886200FD-62E7-4F3F-9C45-57DD37FBDDBC}" type="presParOf" srcId="{469D7ED7-B834-4D57-8785-0E19E4140D69}" destId="{73EDF1BA-2C19-413C-B911-E4A9DFFFFCAD}" srcOrd="2" destOrd="0" presId="urn:microsoft.com/office/officeart/2018/2/layout/IconVerticalSolidList"/>
    <dgm:cxn modelId="{EDE0A366-EE6F-4989-B866-B09C09FD22DC}" type="presParOf" srcId="{73EDF1BA-2C19-413C-B911-E4A9DFFFFCAD}" destId="{04D707DE-67A6-445B-B75E-E0563B4BF7E2}" srcOrd="0" destOrd="0" presId="urn:microsoft.com/office/officeart/2018/2/layout/IconVerticalSolidList"/>
    <dgm:cxn modelId="{3EA47F72-B35C-4D1B-BC30-931826E3FEDC}" type="presParOf" srcId="{73EDF1BA-2C19-413C-B911-E4A9DFFFFCAD}" destId="{2BD3ED37-082C-40C0-8CC2-6472BE77FA24}" srcOrd="1" destOrd="0" presId="urn:microsoft.com/office/officeart/2018/2/layout/IconVerticalSolidList"/>
    <dgm:cxn modelId="{C0F6ED1E-646D-434F-9811-977FF9540748}" type="presParOf" srcId="{73EDF1BA-2C19-413C-B911-E4A9DFFFFCAD}" destId="{FF93119C-6733-49B2-B06F-30886D274BA2}" srcOrd="2" destOrd="0" presId="urn:microsoft.com/office/officeart/2018/2/layout/IconVerticalSolidList"/>
    <dgm:cxn modelId="{D2D52CD6-4F9F-4723-BF71-2C0B20B9AEC4}" type="presParOf" srcId="{73EDF1BA-2C19-413C-B911-E4A9DFFFFCAD}" destId="{9103D82B-314C-49B9-B23F-4BBA28536AF4}" srcOrd="3" destOrd="0" presId="urn:microsoft.com/office/officeart/2018/2/layout/IconVerticalSolidList"/>
    <dgm:cxn modelId="{2B5F4D14-8058-49FB-B248-68AEC98DE804}" type="presParOf" srcId="{469D7ED7-B834-4D57-8785-0E19E4140D69}" destId="{8CF6EF31-A857-4EEE-B61C-FECE95546341}" srcOrd="3" destOrd="0" presId="urn:microsoft.com/office/officeart/2018/2/layout/IconVerticalSolidList"/>
    <dgm:cxn modelId="{ED19A1A8-44E9-4021-8C2C-9C97EEA166ED}" type="presParOf" srcId="{469D7ED7-B834-4D57-8785-0E19E4140D69}" destId="{005462E8-94F2-4A8E-9845-0B987C6B02B0}" srcOrd="4" destOrd="0" presId="urn:microsoft.com/office/officeart/2018/2/layout/IconVerticalSolidList"/>
    <dgm:cxn modelId="{57973AF3-9078-4331-A5F7-35E9E3AF569C}" type="presParOf" srcId="{005462E8-94F2-4A8E-9845-0B987C6B02B0}" destId="{0AF6BD88-8799-45FD-92AE-4C90052E58B0}" srcOrd="0" destOrd="0" presId="urn:microsoft.com/office/officeart/2018/2/layout/IconVerticalSolidList"/>
    <dgm:cxn modelId="{8416FE28-AD14-444D-B008-389226C10B35}" type="presParOf" srcId="{005462E8-94F2-4A8E-9845-0B987C6B02B0}" destId="{1330C94C-532F-42A4-AC5E-26825A2CA8DC}" srcOrd="1" destOrd="0" presId="urn:microsoft.com/office/officeart/2018/2/layout/IconVerticalSolidList"/>
    <dgm:cxn modelId="{FB762EB2-6F91-43EF-8199-3E61BE2F575E}" type="presParOf" srcId="{005462E8-94F2-4A8E-9845-0B987C6B02B0}" destId="{7160F8AC-763A-4BA3-9524-4CDFB4329A0F}" srcOrd="2" destOrd="0" presId="urn:microsoft.com/office/officeart/2018/2/layout/IconVerticalSolidList"/>
    <dgm:cxn modelId="{2CC54135-4C18-4E4A-B760-4026ED607682}" type="presParOf" srcId="{005462E8-94F2-4A8E-9845-0B987C6B02B0}" destId="{1C77419E-43CB-4878-8C97-5C5DBC164FF2}" srcOrd="3" destOrd="0" presId="urn:microsoft.com/office/officeart/2018/2/layout/IconVerticalSolidList"/>
    <dgm:cxn modelId="{08A76D91-08E7-4D14-81BA-38B28894B211}" type="presParOf" srcId="{469D7ED7-B834-4D57-8785-0E19E4140D69}" destId="{A976C410-20C1-4B57-A0C2-0750DC855A52}" srcOrd="5" destOrd="0" presId="urn:microsoft.com/office/officeart/2018/2/layout/IconVerticalSolidList"/>
    <dgm:cxn modelId="{3ECEE7E7-DEFA-4702-BAE7-8FBFBDBA44DE}" type="presParOf" srcId="{469D7ED7-B834-4D57-8785-0E19E4140D69}" destId="{5C3ED14A-A6F3-4FF3-80DE-1BD47F4BFDFA}" srcOrd="6" destOrd="0" presId="urn:microsoft.com/office/officeart/2018/2/layout/IconVerticalSolidList"/>
    <dgm:cxn modelId="{A55AC0C3-08DD-4F13-9AB6-A65C73FE6C51}" type="presParOf" srcId="{5C3ED14A-A6F3-4FF3-80DE-1BD47F4BFDFA}" destId="{A75D161A-C231-4E0D-B7C0-1911F446B783}" srcOrd="0" destOrd="0" presId="urn:microsoft.com/office/officeart/2018/2/layout/IconVerticalSolidList"/>
    <dgm:cxn modelId="{658C7041-81EE-43E1-B02E-6C6A3B2E9ED2}" type="presParOf" srcId="{5C3ED14A-A6F3-4FF3-80DE-1BD47F4BFDFA}" destId="{9F67050E-475E-43F6-88EB-AA9A9415093E}" srcOrd="1" destOrd="0" presId="urn:microsoft.com/office/officeart/2018/2/layout/IconVerticalSolidList"/>
    <dgm:cxn modelId="{34CBA778-52D0-459E-A63E-EAE50E4575B1}" type="presParOf" srcId="{5C3ED14A-A6F3-4FF3-80DE-1BD47F4BFDFA}" destId="{DEF2AE8D-E043-457B-A57F-C71C6F9E9D44}" srcOrd="2" destOrd="0" presId="urn:microsoft.com/office/officeart/2018/2/layout/IconVerticalSolidList"/>
    <dgm:cxn modelId="{2221CF1E-2859-4894-BF0C-3634843C0333}" type="presParOf" srcId="{5C3ED14A-A6F3-4FF3-80DE-1BD47F4BFDFA}" destId="{E4EA08FB-5BA6-4110-84FD-4518D3E66B35}" srcOrd="3" destOrd="0" presId="urn:microsoft.com/office/officeart/2018/2/layout/IconVerticalSolidList"/>
    <dgm:cxn modelId="{5DB91013-6135-47B2-BA62-0C7272AB7F41}" type="presParOf" srcId="{469D7ED7-B834-4D57-8785-0E19E4140D69}" destId="{27AE39FD-D0E1-42D3-B4D4-A60430ADEDF3}" srcOrd="7" destOrd="0" presId="urn:microsoft.com/office/officeart/2018/2/layout/IconVerticalSolidList"/>
    <dgm:cxn modelId="{AD04DAEE-A422-4B6A-8295-B32CC287E1FD}" type="presParOf" srcId="{469D7ED7-B834-4D57-8785-0E19E4140D69}" destId="{10F5B097-D082-441D-AF80-90F85F6B11FA}" srcOrd="8" destOrd="0" presId="urn:microsoft.com/office/officeart/2018/2/layout/IconVerticalSolidList"/>
    <dgm:cxn modelId="{214EA0D1-9A9D-4DCC-B8A0-6BD6FC23ABB3}" type="presParOf" srcId="{10F5B097-D082-441D-AF80-90F85F6B11FA}" destId="{06200813-20DC-43DA-91FB-24EA011B95DF}" srcOrd="0" destOrd="0" presId="urn:microsoft.com/office/officeart/2018/2/layout/IconVerticalSolidList"/>
    <dgm:cxn modelId="{366C7EAB-2ED6-4E30-B2FE-5EFE912D6C5A}" type="presParOf" srcId="{10F5B097-D082-441D-AF80-90F85F6B11FA}" destId="{FF77D339-39A6-4AFC-9FDD-77C3C91012E3}" srcOrd="1" destOrd="0" presId="urn:microsoft.com/office/officeart/2018/2/layout/IconVerticalSolidList"/>
    <dgm:cxn modelId="{51EE6397-0052-4DF7-881B-4C5FA363A1FD}" type="presParOf" srcId="{10F5B097-D082-441D-AF80-90F85F6B11FA}" destId="{079BE148-3F08-4EF0-88AA-AA7863B35ED0}" srcOrd="2" destOrd="0" presId="urn:microsoft.com/office/officeart/2018/2/layout/IconVerticalSolidList"/>
    <dgm:cxn modelId="{2CC6DE57-6F4D-49AA-8E13-B1B16FB09595}" type="presParOf" srcId="{10F5B097-D082-441D-AF80-90F85F6B11FA}" destId="{166E5B19-4BC3-4C28-BD44-08E261F02D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470DA-610D-437A-B222-7D0B94F182CA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ACTED</a:t>
          </a:r>
          <a:endParaRPr lang="en-US" sz="3800" kern="1200"/>
        </a:p>
      </dsp:txBody>
      <dsp:txXfrm>
        <a:off x="495061" y="645"/>
        <a:ext cx="2262336" cy="1357401"/>
      </dsp:txXfrm>
    </dsp:sp>
    <dsp:sp modelId="{E5CF43AB-C047-4735-9110-28B76DA71672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Medair</a:t>
          </a:r>
          <a:endParaRPr lang="en-US" sz="3800" kern="1200"/>
        </a:p>
      </dsp:txBody>
      <dsp:txXfrm>
        <a:off x="2983631" y="645"/>
        <a:ext cx="2262336" cy="1357401"/>
      </dsp:txXfrm>
    </dsp:sp>
    <dsp:sp modelId="{90FF12BA-1D2C-40DF-A52B-6CF0B0B9E164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PAH</a:t>
          </a:r>
          <a:endParaRPr lang="en-US" sz="3800" kern="1200"/>
        </a:p>
      </dsp:txBody>
      <dsp:txXfrm>
        <a:off x="5472201" y="645"/>
        <a:ext cx="2262336" cy="1357401"/>
      </dsp:txXfrm>
    </dsp:sp>
    <dsp:sp modelId="{9746A368-7565-451B-873E-D24C1AB3C7E1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Proliska</a:t>
          </a:r>
          <a:endParaRPr lang="en-US" sz="3800" kern="1200"/>
        </a:p>
      </dsp:txBody>
      <dsp:txXfrm>
        <a:off x="495061" y="1584280"/>
        <a:ext cx="2262336" cy="1357401"/>
      </dsp:txXfrm>
    </dsp:sp>
    <dsp:sp modelId="{A5D04E24-F30B-4609-9854-9BBDA2054D55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R2P</a:t>
          </a:r>
          <a:endParaRPr lang="en-US" sz="3800" kern="1200"/>
        </a:p>
      </dsp:txBody>
      <dsp:txXfrm>
        <a:off x="2983631" y="1584280"/>
        <a:ext cx="2262336" cy="1357401"/>
      </dsp:txXfrm>
    </dsp:sp>
    <dsp:sp modelId="{53F74143-9E1A-460F-8214-546C536AF793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Tse Nasha Sprava</a:t>
          </a:r>
          <a:endParaRPr lang="en-US" sz="3800" kern="1200"/>
        </a:p>
      </dsp:txBody>
      <dsp:txXfrm>
        <a:off x="5472201" y="1584280"/>
        <a:ext cx="2262336" cy="1357401"/>
      </dsp:txXfrm>
    </dsp:sp>
    <dsp:sp modelId="{1A2C10D5-D443-412C-BFE5-1DF69DBA1A4B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UNHCR</a:t>
          </a:r>
          <a:endParaRPr lang="en-US" sz="3800" kern="1200"/>
        </a:p>
      </dsp:txBody>
      <dsp:txXfrm>
        <a:off x="1739346" y="3167916"/>
        <a:ext cx="2262336" cy="1357401"/>
      </dsp:txXfrm>
    </dsp:sp>
    <dsp:sp modelId="{74794ABD-044E-4A1E-97B5-FB5FEF42F8D1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UNICEF </a:t>
          </a:r>
          <a:endParaRPr lang="en-US" sz="3800" kern="1200"/>
        </a:p>
      </dsp:txBody>
      <dsp:txXfrm>
        <a:off x="4227916" y="3167916"/>
        <a:ext cx="2262336" cy="135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C9F23-C6EC-425A-B65C-9CF59392116A}">
      <dsp:nvSpPr>
        <dsp:cNvPr id="0" name=""/>
        <dsp:cNvSpPr/>
      </dsp:nvSpPr>
      <dsp:spPr>
        <a:xfrm>
          <a:off x="0" y="297111"/>
          <a:ext cx="4038600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77 MKП у Харківській області у Майстер-таблиці ремонтних робіт з моніторингу сайту</a:t>
          </a:r>
        </a:p>
      </dsp:txBody>
      <dsp:txXfrm>
        <a:off x="94068" y="391179"/>
        <a:ext cx="3850464" cy="1738854"/>
      </dsp:txXfrm>
    </dsp:sp>
    <dsp:sp modelId="{9CB229CB-4EEF-4FEC-893C-58F3B65E9F85}">
      <dsp:nvSpPr>
        <dsp:cNvPr id="0" name=""/>
        <dsp:cNvSpPr/>
      </dsp:nvSpPr>
      <dsp:spPr>
        <a:xfrm>
          <a:off x="0" y="2301861"/>
          <a:ext cx="4038600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30 MKП, де оновлено ремонтні інтервенції</a:t>
          </a:r>
        </a:p>
      </dsp:txBody>
      <dsp:txXfrm>
        <a:off x="94068" y="2395929"/>
        <a:ext cx="3850464" cy="1738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A5DB-58B0-4DC3-8D1A-F0A877859E6C}">
      <dsp:nvSpPr>
        <dsp:cNvPr id="0" name=""/>
        <dsp:cNvSpPr/>
      </dsp:nvSpPr>
      <dsp:spPr>
        <a:xfrm>
          <a:off x="0" y="3535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707AE-94DE-471A-827D-9D651D80F1DD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D81CE-C693-484E-AB53-082BAE9CFB12}">
      <dsp:nvSpPr>
        <dsp:cNvPr id="0" name=""/>
        <dsp:cNvSpPr/>
      </dsp:nvSpPr>
      <dsp:spPr>
        <a:xfrm>
          <a:off x="869886" y="3535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Allocation launch has been delayed</a:t>
          </a:r>
        </a:p>
      </dsp:txBody>
      <dsp:txXfrm>
        <a:off x="869886" y="3535"/>
        <a:ext cx="7359713" cy="753148"/>
      </dsp:txXfrm>
    </dsp:sp>
    <dsp:sp modelId="{04D707DE-67A6-445B-B75E-E0563B4BF7E2}">
      <dsp:nvSpPr>
        <dsp:cNvPr id="0" name=""/>
        <dsp:cNvSpPr/>
      </dsp:nvSpPr>
      <dsp:spPr>
        <a:xfrm>
          <a:off x="0" y="944971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3ED37-082C-40C0-8CC2-6472BE77FA24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3D82B-314C-49B9-B23F-4BBA28536AF4}">
      <dsp:nvSpPr>
        <dsp:cNvPr id="0" name=""/>
        <dsp:cNvSpPr/>
      </dsp:nvSpPr>
      <dsp:spPr>
        <a:xfrm>
          <a:off x="869886" y="944971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Organizations who received the 1st standard UHF allocation are still eligible to apply, but those who didn't receive will be prioritized</a:t>
          </a:r>
        </a:p>
      </dsp:txBody>
      <dsp:txXfrm>
        <a:off x="869886" y="944971"/>
        <a:ext cx="7359713" cy="753148"/>
      </dsp:txXfrm>
    </dsp:sp>
    <dsp:sp modelId="{0AF6BD88-8799-45FD-92AE-4C90052E58B0}">
      <dsp:nvSpPr>
        <dsp:cNvPr id="0" name=""/>
        <dsp:cNvSpPr/>
      </dsp:nvSpPr>
      <dsp:spPr>
        <a:xfrm>
          <a:off x="0" y="1886407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0C94C-532F-42A4-AC5E-26825A2CA8DC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7419E-43CB-4878-8C97-5C5DBC164FF2}">
      <dsp:nvSpPr>
        <dsp:cNvPr id="0" name=""/>
        <dsp:cNvSpPr/>
      </dsp:nvSpPr>
      <dsp:spPr>
        <a:xfrm>
          <a:off x="869886" y="1886407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Prioritization for humanitarian repairs and Emergency Shelter Response (ESK/ECM)</a:t>
          </a:r>
        </a:p>
      </dsp:txBody>
      <dsp:txXfrm>
        <a:off x="869886" y="1886407"/>
        <a:ext cx="7359713" cy="753148"/>
      </dsp:txXfrm>
    </dsp:sp>
    <dsp:sp modelId="{A75D161A-C231-4E0D-B7C0-1911F446B783}">
      <dsp:nvSpPr>
        <dsp:cNvPr id="0" name=""/>
        <dsp:cNvSpPr/>
      </dsp:nvSpPr>
      <dsp:spPr>
        <a:xfrm>
          <a:off x="0" y="2827842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7050E-475E-43F6-88EB-AA9A9415093E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08FB-5BA6-4110-84FD-4518D3E66B35}">
      <dsp:nvSpPr>
        <dsp:cNvPr id="0" name=""/>
        <dsp:cNvSpPr/>
      </dsp:nvSpPr>
      <dsp:spPr>
        <a:xfrm>
          <a:off x="869886" y="2827842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Cluster is available to take consultations before the submission</a:t>
          </a:r>
        </a:p>
      </dsp:txBody>
      <dsp:txXfrm>
        <a:off x="869886" y="2827842"/>
        <a:ext cx="7359713" cy="753148"/>
      </dsp:txXfrm>
    </dsp:sp>
    <dsp:sp modelId="{06200813-20DC-43DA-91FB-24EA011B95DF}">
      <dsp:nvSpPr>
        <dsp:cNvPr id="0" name=""/>
        <dsp:cNvSpPr/>
      </dsp:nvSpPr>
      <dsp:spPr>
        <a:xfrm>
          <a:off x="0" y="3769278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7D339-39A6-4AFC-9FDD-77C3C91012E3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E5B19-4BC3-4C28-BD44-08E261F02D7D}">
      <dsp:nvSpPr>
        <dsp:cNvPr id="0" name=""/>
        <dsp:cNvSpPr/>
      </dsp:nvSpPr>
      <dsp:spPr>
        <a:xfrm>
          <a:off x="869886" y="3769278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Steering committee participation from 3-4 organizations</a:t>
          </a:r>
        </a:p>
      </dsp:txBody>
      <dsp:txXfrm>
        <a:off x="869886" y="3769278"/>
        <a:ext cx="7359713" cy="75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23/04/2025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23/04/2025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5925A-03AD-9305-4029-255537977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1C692A-309D-4847-6713-26AB917BD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50682-0B09-00AE-E6FF-FB033DAF5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1D6C5-A1C5-19E3-F973-BFD6A6734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27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8EA63-4E78-8ED7-E702-811C08494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819A44-6A87-6687-35BC-7C6AB8375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56C89-8F88-7F89-73E5-3C00C16C1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79A5F-6398-7F84-78C6-99266C476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EAEA1-1A44-EE3D-2D65-824A3E9A9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21C55-9E20-B48F-BF94-6EC224233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2F522-6665-872E-E9C7-AC1C14251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69309-A3F6-83DA-96C6-CA302A13B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DAAA6-35BD-43C7-8AAC-D9D0A32DAA6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4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18/10/relationships/comments" Target="../comments/modernComment_225_35A5FB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18/10/relationships/comments" Target="../comments/modernComment_226_D9200597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18/10/relationships/comments" Target="../comments/modernComment_227_5043804A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28_AE0B62F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F6_A590559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0D_23DA4EE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sidar.unhcr.org/address/v2ckmahdmhszb5ao1jojlhed" TargetMode="External"/><Relationship Id="rId18" Type="http://schemas.openxmlformats.org/officeDocument/2006/relationships/hyperlink" Target="https://sidar.unhcr.org/address/d5cimcrwhxdi3wculsktkmfy" TargetMode="External"/><Relationship Id="rId26" Type="http://schemas.openxmlformats.org/officeDocument/2006/relationships/hyperlink" Target="https://sidar.unhcr.org/address/j6534fho9qqjyqc87azscivq" TargetMode="External"/><Relationship Id="rId3" Type="http://schemas.openxmlformats.org/officeDocument/2006/relationships/hyperlink" Target="https://sidar.unhcr.org/address/s9qqahbcj8l864w918kam1s7" TargetMode="External"/><Relationship Id="rId21" Type="http://schemas.openxmlformats.org/officeDocument/2006/relationships/hyperlink" Target="https://sidar.unhcr.org/address/lqg0y5p35p3i6eqfl33rc4bh" TargetMode="External"/><Relationship Id="rId7" Type="http://schemas.openxmlformats.org/officeDocument/2006/relationships/hyperlink" Target="https://sidar.unhcr.org/address/c5av1qhois99e8nu8f2av9z2" TargetMode="External"/><Relationship Id="rId12" Type="http://schemas.openxmlformats.org/officeDocument/2006/relationships/hyperlink" Target="https://sidar.unhcr.org/address/wdvurw66mlmjzz5yaek93bsz" TargetMode="External"/><Relationship Id="rId17" Type="http://schemas.openxmlformats.org/officeDocument/2006/relationships/hyperlink" Target="https://sidar.unhcr.org/address/hwfnvtbtf5lrc8f032w917od" TargetMode="External"/><Relationship Id="rId25" Type="http://schemas.openxmlformats.org/officeDocument/2006/relationships/hyperlink" Target="https://sidar.unhcr.org/address/fkbut2sfrmd1cq7w5wm62ryo" TargetMode="External"/><Relationship Id="rId33" Type="http://schemas.openxmlformats.org/officeDocument/2006/relationships/hyperlink" Target="https://sidar.unhcr.org/address/iug8evgllxjppkbpggaazmvj" TargetMode="External"/><Relationship Id="rId2" Type="http://schemas.openxmlformats.org/officeDocument/2006/relationships/hyperlink" Target="https://sidar.unhcr.org/address/ogzygj6p25sr76hbhbc4w43x" TargetMode="External"/><Relationship Id="rId16" Type="http://schemas.openxmlformats.org/officeDocument/2006/relationships/hyperlink" Target="https://sidar.unhcr.org/address/dm622dy007x4hir3rhcio4q5" TargetMode="External"/><Relationship Id="rId20" Type="http://schemas.openxmlformats.org/officeDocument/2006/relationships/hyperlink" Target="https://sidar.unhcr.org/address/s1njz2qepftr0nphh5oz5eqm" TargetMode="External"/><Relationship Id="rId29" Type="http://schemas.openxmlformats.org/officeDocument/2006/relationships/hyperlink" Target="https://sidar.unhcr.org/address/lqfhv5sic2an6h829ip0o9q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idar.unhcr.org/address/tnfy112dpfjojboo3yuo6oiw" TargetMode="External"/><Relationship Id="rId11" Type="http://schemas.openxmlformats.org/officeDocument/2006/relationships/hyperlink" Target="https://sidar.unhcr.org/address/fbsbvqhek6eaz7vhncuzj4nk" TargetMode="External"/><Relationship Id="rId24" Type="http://schemas.openxmlformats.org/officeDocument/2006/relationships/hyperlink" Target="https://sidar.unhcr.org/address/mzo2wwkze48vs5ts1b9x3896" TargetMode="External"/><Relationship Id="rId32" Type="http://schemas.openxmlformats.org/officeDocument/2006/relationships/hyperlink" Target="https://sidar.unhcr.org/address/m6sutdv7rd1j6j1id2y3nkjx" TargetMode="External"/><Relationship Id="rId5" Type="http://schemas.openxmlformats.org/officeDocument/2006/relationships/hyperlink" Target="https://sidar.unhcr.org/address/m1mikr6jwrrwzbegultpgifs" TargetMode="External"/><Relationship Id="rId15" Type="http://schemas.openxmlformats.org/officeDocument/2006/relationships/hyperlink" Target="https://sidar.unhcr.org/address/vakkynbj8ndyzy2usxzqp4px" TargetMode="External"/><Relationship Id="rId23" Type="http://schemas.openxmlformats.org/officeDocument/2006/relationships/hyperlink" Target="https://sidar.unhcr.org/address/s1etk3hq624sps4zvzg3k1ic" TargetMode="External"/><Relationship Id="rId28" Type="http://schemas.openxmlformats.org/officeDocument/2006/relationships/hyperlink" Target="https://sidar.unhcr.org/address/fdp5uzbu5xmavsl3nm9r3v3g" TargetMode="External"/><Relationship Id="rId10" Type="http://schemas.openxmlformats.org/officeDocument/2006/relationships/hyperlink" Target="https://sidar.unhcr.org/address/xr5c9gzsqypcr0xvctg6b0tn" TargetMode="External"/><Relationship Id="rId19" Type="http://schemas.openxmlformats.org/officeDocument/2006/relationships/hyperlink" Target="https://sidar.unhcr.org/address/ph20hbst28md3zpfvq1gc3pp" TargetMode="External"/><Relationship Id="rId31" Type="http://schemas.openxmlformats.org/officeDocument/2006/relationships/hyperlink" Target="https://sidar.unhcr.org/address/rde2ry8ujobax2nnb2g1hgjg" TargetMode="External"/><Relationship Id="rId4" Type="http://schemas.openxmlformats.org/officeDocument/2006/relationships/hyperlink" Target="https://sidar.unhcr.org/address/cpsbynwsrm2d5xaugtm04615" TargetMode="External"/><Relationship Id="rId9" Type="http://schemas.openxmlformats.org/officeDocument/2006/relationships/hyperlink" Target="https://sidar.unhcr.org/address/myrqm9captmlkfi9k923c2v0" TargetMode="External"/><Relationship Id="rId14" Type="http://schemas.openxmlformats.org/officeDocument/2006/relationships/hyperlink" Target="https://sidar.unhcr.org/address/skk9716kvc6eoifqej5gwkbb" TargetMode="External"/><Relationship Id="rId22" Type="http://schemas.openxmlformats.org/officeDocument/2006/relationships/hyperlink" Target="https://sidar.unhcr.org/address/e7bam3kehr6gg59p1xmxb64s" TargetMode="External"/><Relationship Id="rId27" Type="http://schemas.openxmlformats.org/officeDocument/2006/relationships/hyperlink" Target="https://sidar.unhcr.org/address/juwu8q2qeeamneuxi0db3laa" TargetMode="External"/><Relationship Id="rId30" Type="http://schemas.openxmlformats.org/officeDocument/2006/relationships/hyperlink" Target="https://sidar.unhcr.org/address/w4u7jq4ct9d0a97q37zevf6w" TargetMode="External"/><Relationship Id="rId8" Type="http://schemas.openxmlformats.org/officeDocument/2006/relationships/hyperlink" Target="https://sidar.unhcr.org/address/zmn3i2teq70uei821c951ei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microsoft.com/office/2018/10/relationships/comments" Target="../comments/modernComment_210_509DE67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4638"/>
            <a:ext cx="8515350" cy="540834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>
                <a:latin typeface="Verdana"/>
                <a:ea typeface="Verdana"/>
              </a:rPr>
              <a:t>Kharkiv Shelter Cluster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7622" y="815472"/>
            <a:ext cx="2597305" cy="260853"/>
          </a:xfrm>
        </p:spPr>
        <p:txBody>
          <a:bodyPr wrap="square" anchor="t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GB"/>
              <a:t>24th April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796EF0-6E97-0EB4-FFF4-E49114DF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18" y="1307242"/>
            <a:ext cx="3537103" cy="4782406"/>
          </a:xfrm>
          <a:prstGeom prst="rect">
            <a:avLst/>
          </a:prstGeom>
        </p:spPr>
      </p:pic>
      <p:pic>
        <p:nvPicPr>
          <p:cNvPr id="4" name="Picture 3" descr="A person on a roof&#10;&#10;AI-generated content may be incorrect.">
            <a:extLst>
              <a:ext uri="{FF2B5EF4-FFF2-40B4-BE49-F238E27FC236}">
                <a16:creationId xmlns:a16="http://schemas.microsoft.com/office/drawing/2014/main" id="{CD978FE4-430C-B6A9-A0A2-D7788940D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00" y="1308965"/>
            <a:ext cx="3614211" cy="48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7D4D-8DBE-C908-572C-6563E188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774"/>
            <a:ext cx="8229600" cy="200850"/>
          </a:xfrm>
        </p:spPr>
        <p:txBody>
          <a:bodyPr/>
          <a:lstStyle/>
          <a:p>
            <a:r>
              <a:rPr lang="en-GB" sz="1600"/>
              <a:t>Activity Reprioritization/</a:t>
            </a:r>
            <a:r>
              <a:rPr lang="ru-RU" sz="1600" err="1"/>
              <a:t>Зміна</a:t>
            </a:r>
            <a:r>
              <a:rPr lang="ru-RU" sz="1600"/>
              <a:t> </a:t>
            </a:r>
            <a:r>
              <a:rPr lang="ru-RU" sz="1600" err="1"/>
              <a:t>пріоритетів</a:t>
            </a:r>
            <a:r>
              <a:rPr lang="ru-RU" sz="1600"/>
              <a:t> </a:t>
            </a:r>
            <a:r>
              <a:rPr lang="ru-RU" sz="1600" err="1"/>
              <a:t>діяльності</a:t>
            </a:r>
            <a:endParaRPr lang="en-GB" sz="1600"/>
          </a:p>
        </p:txBody>
      </p:sp>
      <p:pic>
        <p:nvPicPr>
          <p:cNvPr id="12" name="Picture 11" descr="A map of different regions&#10;&#10;AI-generated content may be incorrect.">
            <a:extLst>
              <a:ext uri="{FF2B5EF4-FFF2-40B4-BE49-F238E27FC236}">
                <a16:creationId xmlns:a16="http://schemas.microsoft.com/office/drawing/2014/main" id="{F54929CF-C3FF-44EC-0B18-7FD5E816A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8" y="619252"/>
            <a:ext cx="4310904" cy="5568696"/>
          </a:xfrm>
          <a:prstGeom prst="rect">
            <a:avLst/>
          </a:prstGeom>
        </p:spPr>
      </p:pic>
      <p:pic>
        <p:nvPicPr>
          <p:cNvPr id="14" name="Picture 13" descr="A map of different regions&#10;&#10;AI-generated content may be incorrect.">
            <a:extLst>
              <a:ext uri="{FF2B5EF4-FFF2-40B4-BE49-F238E27FC236}">
                <a16:creationId xmlns:a16="http://schemas.microsoft.com/office/drawing/2014/main" id="{C67645F2-EAD7-AA80-CA86-183B0CFB0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71" y="619252"/>
            <a:ext cx="4310902" cy="55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701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BBC08-0560-A56C-BF4D-3592CAD5F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C331-089F-A0B6-DCF7-1AAA49C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Updates on CC repairs </a:t>
            </a:r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A0C56-C9D2-9518-042A-B2A842C2ADB5}"/>
              </a:ext>
            </a:extLst>
          </p:cNvPr>
          <p:cNvSpPr txBox="1"/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</a:pPr>
            <a:r>
              <a:rPr lang="en-US" sz="2600">
                <a:latin typeface="+mn-lt"/>
              </a:rPr>
              <a:t>77 Centres that have been profiled to have repair needs as per Site Profiling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</a:pPr>
            <a:r>
              <a:rPr lang="en-US" sz="2600">
                <a:latin typeface="+mn-lt"/>
              </a:rPr>
              <a:t>30 partners indicated ongoing or recent repairs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</a:pPr>
            <a:r>
              <a:rPr lang="en-US" sz="2600">
                <a:latin typeface="+mn-lt"/>
              </a:rPr>
              <a:t>Caritas Kharkiv, DRC, DESPRO, New Way, NRC, IOM, PAH, PIN, R2P, Rokada, UNHCR have updated activities 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896C0E4-8294-8D02-1DFE-5367F6504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22311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27544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D512-6FDC-9F03-F1FB-ABDF61E3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6132"/>
            <a:ext cx="8229600" cy="1143000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Transit Center Needs – brief RCC update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2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60411-2918-A211-A96F-1B104FB70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" y="968326"/>
            <a:ext cx="8077160" cy="42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0BE236-A38C-9814-6FC9-DD7EDA37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192"/>
            <a:ext cx="9144000" cy="50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54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050411-5B60-9C7D-07E9-D18DD8D1C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" y="949197"/>
            <a:ext cx="9055565" cy="49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1461F-39E4-C2FF-9620-1CEAC367E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9962-1103-06FA-EF15-7643EBF9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/>
              <a:t>Kharkiv Area Based Allocation/Розподіл за територіальним принципом у Харківській області </a:t>
            </a:r>
            <a:endParaRPr lang="uk-UA" sz="250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FA81D003-EB3A-87CE-D9EC-70879C726C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8395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66010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5EC16-4EF0-A26F-9B1E-CE6C429B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BF0D-8FEB-7BB9-9537-7D95C341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005"/>
            <a:ext cx="8229600" cy="799539"/>
          </a:xfrm>
        </p:spPr>
        <p:txBody>
          <a:bodyPr/>
          <a:lstStyle/>
          <a:p>
            <a:r>
              <a:rPr lang="en-GB" sz="1800">
                <a:latin typeface="Verdana"/>
                <a:ea typeface="Verdana"/>
              </a:rPr>
              <a:t>East Hub Restructuring/</a:t>
            </a:r>
            <a:r>
              <a:rPr lang="en-GB" sz="1800" err="1">
                <a:latin typeface="Verdana"/>
                <a:ea typeface="Verdana"/>
              </a:rPr>
              <a:t>Реструктуризація</a:t>
            </a:r>
            <a:r>
              <a:rPr lang="en-GB" sz="1800">
                <a:latin typeface="Verdana"/>
                <a:ea typeface="Verdana"/>
              </a:rPr>
              <a:t> </a:t>
            </a:r>
            <a:r>
              <a:rPr lang="en-GB" sz="1800" err="1">
                <a:latin typeface="Verdana"/>
                <a:ea typeface="Verdana"/>
              </a:rPr>
              <a:t>координації</a:t>
            </a:r>
            <a:r>
              <a:rPr lang="en-GB" sz="1800">
                <a:latin typeface="Verdana"/>
                <a:ea typeface="Verdana"/>
              </a:rPr>
              <a:t> </a:t>
            </a:r>
            <a:r>
              <a:rPr lang="en-GB" sz="1800" err="1">
                <a:latin typeface="Verdana"/>
                <a:ea typeface="Verdana"/>
              </a:rPr>
              <a:t>Східного</a:t>
            </a:r>
            <a:r>
              <a:rPr lang="en-GB" sz="1800">
                <a:latin typeface="Verdana"/>
                <a:ea typeface="Verdana"/>
              </a:rPr>
              <a:t> </a:t>
            </a:r>
            <a:r>
              <a:rPr lang="en-GB" sz="1800" err="1">
                <a:latin typeface="Verdana"/>
                <a:ea typeface="Verdana"/>
              </a:rPr>
              <a:t>Хабу</a:t>
            </a:r>
            <a:r>
              <a:rPr lang="en-GB" sz="1800">
                <a:latin typeface="Verdana"/>
                <a:ea typeface="Verdana"/>
              </a:rPr>
              <a:t> </a:t>
            </a:r>
            <a:endParaRPr lang="en-GB" sz="1800"/>
          </a:p>
          <a:p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65933-7460-96E7-C789-DC5285F7BD31}"/>
              </a:ext>
            </a:extLst>
          </p:cNvPr>
          <p:cNvSpPr txBox="1"/>
          <p:nvPr/>
        </p:nvSpPr>
        <p:spPr>
          <a:xfrm>
            <a:off x="590783" y="1904390"/>
            <a:ext cx="397817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Kharkiv Oblast is splitting from the East Hub due to the coordination restructuring, becoming it's own hub – Official split May 19th</a:t>
            </a:r>
            <a:endParaRPr lang="en-US" sz="20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Coordinator arriving on May 5th – will reach out to organizations for introductions and consultations</a:t>
            </a:r>
            <a:endParaRPr lang="en-US" sz="20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Huge thanks to the East Hub team for all the work they have put into Kharkiv Oblast!</a:t>
            </a:r>
            <a:endParaRPr lang="en-US" sz="20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10D09-4C8D-EEC8-55D9-86FB005E8D12}"/>
              </a:ext>
            </a:extLst>
          </p:cNvPr>
          <p:cNvSpPr txBox="1"/>
          <p:nvPr/>
        </p:nvSpPr>
        <p:spPr>
          <a:xfrm>
            <a:off x="4703883" y="1904390"/>
            <a:ext cx="4275604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err="1">
                <a:latin typeface="Calibri"/>
                <a:ea typeface="Calibri"/>
                <a:cs typeface="Calibri"/>
              </a:rPr>
              <a:t>Харківська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область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відокремлюється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від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Східного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хабу</a:t>
            </a:r>
            <a:r>
              <a:rPr lang="en-US" sz="2000">
                <a:latin typeface="Calibri"/>
                <a:ea typeface="Calibri"/>
                <a:cs typeface="Calibri"/>
              </a:rPr>
              <a:t> в </a:t>
            </a:r>
            <a:r>
              <a:rPr lang="en-US" sz="2000" err="1">
                <a:latin typeface="Calibri"/>
                <a:ea typeface="Calibri"/>
                <a:cs typeface="Calibri"/>
              </a:rPr>
              <a:t>рамках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реорганізації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координації</a:t>
            </a:r>
            <a:r>
              <a:rPr lang="en-US" sz="2000">
                <a:latin typeface="Calibri"/>
                <a:ea typeface="Calibri"/>
                <a:cs typeface="Calibri"/>
              </a:rPr>
              <a:t>, </a:t>
            </a:r>
            <a:r>
              <a:rPr lang="en-US" sz="2000" err="1">
                <a:latin typeface="Calibri"/>
                <a:ea typeface="Calibri"/>
                <a:cs typeface="Calibri"/>
              </a:rPr>
              <a:t>створюючи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власний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хаб</a:t>
            </a:r>
            <a:r>
              <a:rPr lang="en-US" sz="2000">
                <a:latin typeface="Calibri"/>
                <a:ea typeface="Calibri"/>
                <a:cs typeface="Calibri"/>
              </a:rPr>
              <a:t> – </a:t>
            </a:r>
            <a:r>
              <a:rPr lang="en-US" sz="2000" err="1">
                <a:latin typeface="Calibri"/>
                <a:ea typeface="Calibri"/>
                <a:cs typeface="Calibri"/>
              </a:rPr>
              <a:t>офіційне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розділення</a:t>
            </a:r>
            <a:r>
              <a:rPr lang="en-US" sz="2000">
                <a:latin typeface="Calibri"/>
                <a:ea typeface="Calibri"/>
                <a:cs typeface="Calibri"/>
              </a:rPr>
              <a:t> 19 </a:t>
            </a:r>
            <a:r>
              <a:rPr lang="en-US" sz="2000" err="1">
                <a:latin typeface="Calibri"/>
                <a:ea typeface="Calibri"/>
                <a:cs typeface="Calibri"/>
              </a:rPr>
              <a:t>травня</a:t>
            </a:r>
            <a:r>
              <a:rPr lang="en-US" sz="2000">
                <a:latin typeface="Calibri"/>
                <a:ea typeface="Calibri"/>
                <a:cs typeface="Calibri"/>
              </a:rPr>
              <a:t>.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latin typeface="Calibri"/>
                <a:ea typeface="Calibri"/>
                <a:cs typeface="Calibri"/>
              </a:rPr>
              <a:t>Координатор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прибуде</a:t>
            </a:r>
            <a:r>
              <a:rPr lang="en-US" sz="2000">
                <a:latin typeface="Calibri"/>
                <a:ea typeface="Calibri"/>
                <a:cs typeface="Calibri"/>
              </a:rPr>
              <a:t> 5 </a:t>
            </a:r>
            <a:r>
              <a:rPr lang="en-US" sz="2000" err="1">
                <a:latin typeface="Calibri"/>
                <a:ea typeface="Calibri"/>
                <a:cs typeface="Calibri"/>
              </a:rPr>
              <a:t>травня</a:t>
            </a:r>
            <a:r>
              <a:rPr lang="en-US" sz="2000">
                <a:latin typeface="Calibri"/>
                <a:ea typeface="Calibri"/>
                <a:cs typeface="Calibri"/>
              </a:rPr>
              <a:t> – </a:t>
            </a:r>
            <a:r>
              <a:rPr lang="en-US" sz="2000" err="1">
                <a:latin typeface="Calibri"/>
                <a:ea typeface="Calibri"/>
                <a:cs typeface="Calibri"/>
              </a:rPr>
              <a:t>зв’яжеться</a:t>
            </a:r>
            <a:r>
              <a:rPr lang="en-US" sz="2000">
                <a:latin typeface="Calibri"/>
                <a:ea typeface="Calibri"/>
                <a:cs typeface="Calibri"/>
              </a:rPr>
              <a:t> з </a:t>
            </a:r>
            <a:r>
              <a:rPr lang="en-US" sz="2000" err="1">
                <a:latin typeface="Calibri"/>
                <a:ea typeface="Calibri"/>
                <a:cs typeface="Calibri"/>
              </a:rPr>
              <a:t>організаціями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для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знайомства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та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консультацій</a:t>
            </a:r>
            <a:r>
              <a:rPr lang="en-US" sz="2000">
                <a:latin typeface="Calibri"/>
                <a:ea typeface="Calibri"/>
                <a:cs typeface="Calibri"/>
              </a:rPr>
              <a:t>.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latin typeface="Calibri"/>
                <a:ea typeface="Calibri"/>
                <a:cs typeface="Calibri"/>
              </a:rPr>
              <a:t>Щиро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дякуємо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команді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Східного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хабу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за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всю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роботу</a:t>
            </a:r>
            <a:r>
              <a:rPr lang="en-US" sz="2000">
                <a:latin typeface="Calibri"/>
                <a:ea typeface="Calibri"/>
                <a:cs typeface="Calibri"/>
              </a:rPr>
              <a:t>, </a:t>
            </a:r>
            <a:r>
              <a:rPr lang="en-US" sz="2000" err="1">
                <a:latin typeface="Calibri"/>
                <a:ea typeface="Calibri"/>
                <a:cs typeface="Calibri"/>
              </a:rPr>
              <a:t>яку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вони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виконали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для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Харківської</a:t>
            </a:r>
            <a:r>
              <a:rPr lang="en-US" sz="200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області</a:t>
            </a:r>
            <a:r>
              <a:rPr lang="en-US" sz="2000">
                <a:latin typeface="Calibri"/>
                <a:ea typeface="Calibri"/>
                <a:cs typeface="Calibri"/>
              </a:rPr>
              <a:t>!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818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8F4-D4C8-3A6B-9514-E1421A27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6852"/>
            <a:ext cx="8229600" cy="646123"/>
          </a:xfrm>
        </p:spPr>
        <p:txBody>
          <a:bodyPr/>
          <a:lstStyle/>
          <a:p>
            <a:r>
              <a:rPr lang="en-US" sz="3200">
                <a:latin typeface="Verdana"/>
                <a:ea typeface="Verdana"/>
              </a:rPr>
              <a:t>Useful links/Корисні посилання</a:t>
            </a:r>
            <a:endParaRPr lang="en-US" sz="3200"/>
          </a:p>
        </p:txBody>
      </p:sp>
      <p:pic>
        <p:nvPicPr>
          <p:cNvPr id="1030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A7473999-374B-157C-7F0A-704392CFC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8" y="956776"/>
            <a:ext cx="1728927" cy="172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3A4C4B-B2A2-097B-DD46-0F1C2F03B09F}"/>
              </a:ext>
            </a:extLst>
          </p:cNvPr>
          <p:cNvSpPr txBox="1"/>
          <p:nvPr/>
        </p:nvSpPr>
        <p:spPr>
          <a:xfrm>
            <a:off x="409481" y="2802614"/>
            <a:ext cx="166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Use the QR code to join our WhatsApp groups </a:t>
            </a:r>
            <a:endParaRPr lang="en-US" sz="1200"/>
          </a:p>
        </p:txBody>
      </p:sp>
      <p:pic>
        <p:nvPicPr>
          <p:cNvPr id="1032" name="Picture 8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62E5E4CD-3D56-BCF9-DE03-FAA7C3ED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6" y="3965670"/>
            <a:ext cx="1837678" cy="17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4741E-7C0C-FC63-856D-F0D688029176}"/>
              </a:ext>
            </a:extLst>
          </p:cNvPr>
          <p:cNvSpPr txBox="1"/>
          <p:nvPr/>
        </p:nvSpPr>
        <p:spPr>
          <a:xfrm>
            <a:off x="166456" y="5687728"/>
            <a:ext cx="20862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GB" sz="11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For more info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11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on East Hub dashboards 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11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and products</a:t>
            </a:r>
            <a:endParaRPr lang="en-US" sz="11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3808D-95EA-1558-FEA5-E6B0DC63E7EC}"/>
              </a:ext>
            </a:extLst>
          </p:cNvPr>
          <p:cNvSpPr txBox="1"/>
          <p:nvPr/>
        </p:nvSpPr>
        <p:spPr>
          <a:xfrm>
            <a:off x="7072983" y="2679504"/>
            <a:ext cx="1575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To fill in the </a:t>
            </a:r>
            <a:r>
              <a:rPr lang="en-US" sz="1100" i="1">
                <a:solidFill>
                  <a:srgbClr val="7F1416"/>
                </a:solidFill>
                <a:latin typeface="Verdana" panose="020B0604030504040204" pitchFamily="34" charset="0"/>
              </a:rPr>
              <a:t>table</a:t>
            </a:r>
            <a:r>
              <a:rPr lang="en-US" sz="11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 about organization`s stock mapping.</a:t>
            </a:r>
            <a:endParaRPr lang="en-US" sz="1100"/>
          </a:p>
        </p:txBody>
      </p:sp>
      <p:pic>
        <p:nvPicPr>
          <p:cNvPr id="1038" name="Picture 1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1C51762B-89A3-7740-6591-B6B231E3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59" y="3965670"/>
            <a:ext cx="1823253" cy="172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92F3F9-163D-815F-EC0B-8DD34F661546}"/>
              </a:ext>
            </a:extLst>
          </p:cNvPr>
          <p:cNvSpPr txBox="1"/>
          <p:nvPr/>
        </p:nvSpPr>
        <p:spPr>
          <a:xfrm>
            <a:off x="6997822" y="5833921"/>
            <a:ext cx="172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Referral System</a:t>
            </a:r>
            <a:endParaRPr lang="en-US" sz="1400"/>
          </a:p>
        </p:txBody>
      </p:sp>
      <p:pic>
        <p:nvPicPr>
          <p:cNvPr id="13" name="Picture 1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CB849D7-3356-4775-A4E5-9FA604C5E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18" y="957546"/>
            <a:ext cx="1735032" cy="1721958"/>
          </a:xfrm>
          <a:prstGeom prst="rect">
            <a:avLst/>
          </a:prstGeom>
        </p:spPr>
      </p:pic>
      <p:pic>
        <p:nvPicPr>
          <p:cNvPr id="4" name="Picture 3" descr="A person and person standing outside of a building&#10;&#10;AI-generated content may be incorrect.">
            <a:extLst>
              <a:ext uri="{FF2B5EF4-FFF2-40B4-BE49-F238E27FC236}">
                <a16:creationId xmlns:a16="http://schemas.microsoft.com/office/drawing/2014/main" id="{AB0F9133-E0D7-C990-31D5-B80A00720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757" y="3616357"/>
            <a:ext cx="3339784" cy="2521332"/>
          </a:xfrm>
          <a:prstGeom prst="rect">
            <a:avLst/>
          </a:prstGeom>
        </p:spPr>
      </p:pic>
      <p:pic>
        <p:nvPicPr>
          <p:cNvPr id="6" name="Picture 5" descr="Two men standing outside a building&#10;&#10;AI-generated content may be incorrect.">
            <a:extLst>
              <a:ext uri="{FF2B5EF4-FFF2-40B4-BE49-F238E27FC236}">
                <a16:creationId xmlns:a16="http://schemas.microsoft.com/office/drawing/2014/main" id="{02DC9F50-D08E-3B51-5FBD-2A8FCFAAB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0711" y="963827"/>
            <a:ext cx="3309282" cy="251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9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C405-6348-589C-B487-AD2024A1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565" y="2467993"/>
            <a:ext cx="3313591" cy="1376040"/>
          </a:xfrm>
        </p:spPr>
        <p:txBody>
          <a:bodyPr/>
          <a:lstStyle/>
          <a:p>
            <a:r>
              <a:rPr lang="en-US" sz="2000"/>
              <a:t>Make your presence known/</a:t>
            </a:r>
            <a:br>
              <a:rPr lang="en-US" sz="2000"/>
            </a:br>
            <a:r>
              <a:rPr lang="uk-UA" sz="2000"/>
              <a:t>Я тут був(була)</a:t>
            </a:r>
            <a:endParaRPr lang="en-US" sz="200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F2B99FA-6A26-73CF-FDB5-4B935B15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4" y="1225118"/>
            <a:ext cx="4085948" cy="426128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606F8894-3567-E4F9-0DBE-41E37C01E391}"/>
              </a:ext>
            </a:extLst>
          </p:cNvPr>
          <p:cNvSpPr/>
          <p:nvPr/>
        </p:nvSpPr>
        <p:spPr>
          <a:xfrm>
            <a:off x="4425518" y="3033945"/>
            <a:ext cx="1065321" cy="395055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7BD2-8124-DAEA-7D7F-F7EB965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12"/>
          </a:xfrm>
        </p:spPr>
        <p:txBody>
          <a:bodyPr/>
          <a:lstStyle/>
          <a:p>
            <a:r>
              <a:rPr lang="en-US"/>
              <a:t>Agenda/</a:t>
            </a:r>
            <a:r>
              <a:rPr lang="uk-UA"/>
              <a:t>Порядок денний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EAA-A0D1-C9AD-DF01-94BEA641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52" y="1050405"/>
            <a:ext cx="4038600" cy="4868074"/>
          </a:xfrm>
        </p:spPr>
        <p:txBody>
          <a:bodyPr/>
          <a:lstStyle/>
          <a:p>
            <a:pPr marL="342900" marR="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600">
                <a:solidFill>
                  <a:srgbClr val="20202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Introduction of participants ​ 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dirty="0">
                <a:solidFill>
                  <a:srgbClr val="202020"/>
                </a:solidFill>
                <a:ea typeface="Aptos" panose="020B0004020202020204" pitchFamily="34" charset="0"/>
                <a:cs typeface="Aptos" panose="020B0004020202020204" pitchFamily="34" charset="0"/>
              </a:rPr>
              <a:t>Updates from </a:t>
            </a:r>
            <a:r>
              <a:rPr lang="en-GB" sz="1600" dirty="0" err="1">
                <a:solidFill>
                  <a:srgbClr val="202020"/>
                </a:solidFill>
                <a:ea typeface="Aptos" panose="020B0004020202020204" pitchFamily="34" charset="0"/>
                <a:cs typeface="Aptos" panose="020B0004020202020204" pitchFamily="34" charset="0"/>
              </a:rPr>
              <a:t>Kharkivska</a:t>
            </a:r>
            <a:r>
              <a:rPr lang="en-GB" sz="1600" dirty="0">
                <a:solidFill>
                  <a:srgbClr val="202020"/>
                </a:solidFill>
                <a:ea typeface="Aptos" panose="020B0004020202020204" pitchFamily="34" charset="0"/>
                <a:cs typeface="Aptos" panose="020B0004020202020204" pitchFamily="34" charset="0"/>
              </a:rPr>
              <a:t> Oblast and Kharkiv City on needs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>
                <a:solidFill>
                  <a:srgbClr val="202020"/>
                </a:solidFill>
                <a:ea typeface="Aptos" panose="020B0004020202020204" pitchFamily="34" charset="0"/>
                <a:cs typeface="Aptos" panose="020B0004020202020204" pitchFamily="34" charset="0"/>
              </a:rPr>
              <a:t>Action</a:t>
            </a:r>
            <a:r>
              <a:rPr lang="en-GB" sz="1600">
                <a:solidFill>
                  <a:srgbClr val="20202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Points from the Previous Shelter Cluster Meeting ​ </a:t>
            </a:r>
            <a:endParaRPr lang="en-GB" sz="1600">
              <a:solidFill>
                <a:srgbClr val="202020"/>
              </a:solidFill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US" sz="1600" kern="100">
                <a:ea typeface="Calibri"/>
                <a:cs typeface="Calibri"/>
              </a:rPr>
              <a:t>Updates on Humanitarian Repairs</a:t>
            </a:r>
            <a:endParaRPr lang="en-US"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US" sz="1600">
                <a:solidFill>
                  <a:srgbClr val="202020"/>
                </a:solidFill>
                <a:ea typeface="Calibri"/>
                <a:cs typeface="Calibri"/>
              </a:rPr>
              <a:t>HNRP targets and reprioritization 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US" sz="1600" kern="100">
                <a:ea typeface="Calibri"/>
                <a:cs typeface="Calibri"/>
              </a:rPr>
              <a:t>CCCM cluster briefing on preparedness in transit centers</a:t>
            </a:r>
            <a:endParaRPr lang="en-US"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kern="100">
                <a:ea typeface="Calibri"/>
                <a:cs typeface="Calibri"/>
              </a:rPr>
              <a:t>Kharkiv ABA – timelines and guidance</a:t>
            </a:r>
            <a:endParaRPr lang="en-US"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>
                <a:solidFill>
                  <a:srgbClr val="202020"/>
                </a:solidFill>
                <a:ea typeface="Calibri"/>
                <a:cs typeface="Calibri"/>
              </a:rPr>
              <a:t>East</a:t>
            </a:r>
            <a:r>
              <a:rPr lang="en-GB" sz="1600">
                <a:solidFill>
                  <a:srgbClr val="202020"/>
                </a:solidFill>
                <a:ea typeface="Aptos" panose="020B0004020202020204" pitchFamily="34" charset="0"/>
                <a:cs typeface="Aptos" panose="020B0004020202020204" pitchFamily="34" charset="0"/>
              </a:rPr>
              <a:t> Hub Restructuring</a:t>
            </a:r>
            <a:endParaRPr lang="en-GB">
              <a:solidFill>
                <a:srgbClr val="000000"/>
              </a:solidFill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err="1">
                <a:solidFill>
                  <a:srgbClr val="202020"/>
                </a:solidFill>
                <a:ea typeface="Aptos" panose="020B0004020202020204" pitchFamily="34" charset="0"/>
                <a:cs typeface="Aptos" panose="020B0004020202020204" pitchFamily="34" charset="0"/>
              </a:rPr>
              <a:t>AoB</a:t>
            </a:r>
            <a:r>
              <a:rPr lang="en-GB" sz="1600">
                <a:solidFill>
                  <a:srgbClr val="20202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   </a:t>
            </a:r>
            <a:endParaRPr lang="en-GB"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922DD6-3EB5-650A-7DE0-467F930E4CB6}"/>
              </a:ext>
            </a:extLst>
          </p:cNvPr>
          <p:cNvSpPr txBox="1">
            <a:spLocks/>
          </p:cNvSpPr>
          <p:nvPr/>
        </p:nvSpPr>
        <p:spPr bwMode="auto">
          <a:xfrm>
            <a:off x="4572001" y="1050405"/>
            <a:ext cx="4572000" cy="528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AutoNum type="arabicPeriod"/>
              <a:tabLst>
                <a:tab pos="457200" algn="l"/>
              </a:tabLst>
            </a:pP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Arial"/>
              </a:rPr>
              <a:t>Представлення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Arial"/>
              </a:rPr>
              <a:t>учасників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Arial"/>
              </a:rPr>
              <a:t> 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Оновлення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від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місцевих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органів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влади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щодо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потреб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області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та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міста. </a:t>
            </a:r>
            <a:endParaRPr lang="en-GB" sz="1600" dirty="0"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Огляд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плану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дій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із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попередньої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зустрічі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1600" dirty="0"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Оновлення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щодо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гуманітарних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ремонтів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1600" dirty="0"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Цілі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HNRP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та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перегляд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пріоритетів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1600" dirty="0"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Інформація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від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кластеру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CCCM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щодо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потреб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у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транзитних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центрах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1600" dirty="0"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Розподіл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за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територіальним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принципом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у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Харківській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області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–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графік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та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настанови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1600" dirty="0"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Реструктуризація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координації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Східного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Хабу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1600" dirty="0">
              <a:ea typeface="Calibri"/>
              <a:cs typeface="Calibri"/>
            </a:endParaRPr>
          </a:p>
          <a:p>
            <a:pPr algn="just">
              <a:spcBef>
                <a:spcPts val="750"/>
              </a:spcBef>
              <a:spcAft>
                <a:spcPts val="750"/>
              </a:spcAft>
              <a:buAutoNum type="arabicPeriod"/>
              <a:tabLst>
                <a:tab pos="457200" algn="l"/>
              </a:tabLst>
            </a:pP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Інші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dirty="0" err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питання</a:t>
            </a:r>
            <a:r>
              <a:rPr lang="en-GB" sz="1600" dirty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 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uk-UA" sz="2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6997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F590-0F3D-E656-2E71-73962BE2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Points from Previous Meeting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3D5B8C-65A7-75A7-E113-ACEC4753E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15103"/>
              </p:ext>
            </p:extLst>
          </p:nvPr>
        </p:nvGraphicFramePr>
        <p:xfrm>
          <a:off x="520700" y="1591545"/>
          <a:ext cx="8274050" cy="465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699">
                  <a:extLst>
                    <a:ext uri="{9D8B030D-6E8A-4147-A177-3AD203B41FA5}">
                      <a16:colId xmlns:a16="http://schemas.microsoft.com/office/drawing/2014/main" val="1234066066"/>
                    </a:ext>
                  </a:extLst>
                </a:gridCol>
                <a:gridCol w="4847351">
                  <a:extLst>
                    <a:ext uri="{9D8B030D-6E8A-4147-A177-3AD203B41FA5}">
                      <a16:colId xmlns:a16="http://schemas.microsoft.com/office/drawing/2014/main" val="2659602059"/>
                    </a:ext>
                  </a:extLst>
                </a:gridCol>
              </a:tblGrid>
              <a:tr h="360916">
                <a:tc>
                  <a:txBody>
                    <a:bodyPr/>
                    <a:lstStyle/>
                    <a:p>
                      <a:r>
                        <a:rPr lang="en-GB"/>
                        <a:t>Action Points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Updates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67436"/>
                  </a:ext>
                </a:extLst>
              </a:tr>
              <a:tr h="1156909">
                <a:tc>
                  <a:txBody>
                    <a:bodyPr/>
                    <a:lstStyle/>
                    <a:p>
                      <a:r>
                        <a:rPr lang="en-GB" dirty="0"/>
                        <a:t>City to provide information on local authorities’ contacts in SIDAR to facilitate organizations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Raion</a:t>
                      </a:r>
                      <a:r>
                        <a:rPr lang="en-GB" dirty="0"/>
                        <a:t> administrations will be added to the process – but still pending to receive updates on contacts – </a:t>
                      </a:r>
                      <a:r>
                        <a:rPr lang="en-GB" dirty="0" err="1"/>
                        <a:t>Raion</a:t>
                      </a:r>
                      <a:r>
                        <a:rPr lang="en-GB" dirty="0"/>
                        <a:t> administrations are being added to SIDAR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0138"/>
                  </a:ext>
                </a:extLst>
              </a:tr>
              <a:tr h="1469392">
                <a:tc>
                  <a:txBody>
                    <a:bodyPr/>
                    <a:lstStyle/>
                    <a:p>
                      <a:r>
                        <a:rPr lang="en-GB" dirty="0"/>
                        <a:t>Training on RAIS+ and translation of training materials into Ukrainian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Link sent to training in Ukrainian – sharing QR code for those who didn’t receive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325013"/>
                  </a:ext>
                </a:extLst>
              </a:tr>
              <a:tr h="815769">
                <a:tc>
                  <a:txBody>
                    <a:bodyPr/>
                    <a:lstStyle/>
                    <a:p>
                      <a:r>
                        <a:rPr lang="en-GB" dirty="0"/>
                        <a:t>Stock Mapping requested to be updated from all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Received only from ACTED, Proliska Kharkiv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63700"/>
                  </a:ext>
                </a:extLst>
              </a:tr>
              <a:tr h="815769">
                <a:tc>
                  <a:txBody>
                    <a:bodyPr/>
                    <a:lstStyle/>
                    <a:p>
                      <a:r>
                        <a:rPr lang="en-GB" dirty="0"/>
                        <a:t>Ceasefire 30 day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Map on Next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120820"/>
                  </a:ext>
                </a:extLst>
              </a:tr>
            </a:tbl>
          </a:graphicData>
        </a:graphic>
      </p:graphicFrame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54C0A87-F1E2-8135-5A99-93113B326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50" y="3765550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DBB38B-5AF5-957C-52FE-A191A30C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92" y="647700"/>
            <a:ext cx="7974013" cy="3165348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518777-812C-89D1-B909-259F02AA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0338"/>
            <a:ext cx="8229600" cy="487362"/>
          </a:xfrm>
        </p:spPr>
        <p:txBody>
          <a:bodyPr/>
          <a:lstStyle/>
          <a:p>
            <a:r>
              <a:rPr lang="en-GB" sz="1800"/>
              <a:t>30 days ceasefire – hard to access locations/</a:t>
            </a:r>
            <a:r>
              <a:rPr lang="ru-RU" sz="1800"/>
              <a:t>30 </a:t>
            </a:r>
            <a:r>
              <a:rPr lang="ru-RU" sz="1800" err="1"/>
              <a:t>днів</a:t>
            </a:r>
            <a:r>
              <a:rPr lang="ru-RU" sz="1800"/>
              <a:t> </a:t>
            </a:r>
            <a:r>
              <a:rPr lang="ru-RU" sz="1800" err="1"/>
              <a:t>припинення</a:t>
            </a:r>
            <a:r>
              <a:rPr lang="ru-RU" sz="1800"/>
              <a:t> </a:t>
            </a:r>
            <a:r>
              <a:rPr lang="ru-RU" sz="1800" err="1"/>
              <a:t>вогню</a:t>
            </a:r>
            <a:r>
              <a:rPr lang="ru-RU" sz="1800"/>
              <a:t> – </a:t>
            </a:r>
            <a:r>
              <a:rPr lang="ru-RU" sz="1800" err="1"/>
              <a:t>важкодоступні</a:t>
            </a:r>
            <a:r>
              <a:rPr lang="ru-RU" sz="1800"/>
              <a:t> </a:t>
            </a:r>
            <a:r>
              <a:rPr lang="uk-UA" sz="1800"/>
              <a:t>локації</a:t>
            </a:r>
            <a:endParaRPr lang="en-GB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30CC83-390D-F09C-1F6B-D7FCAD896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11" y="3902209"/>
            <a:ext cx="4939149" cy="230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479D-AEFD-5F62-A323-C6203577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RAIS+ Users</a:t>
            </a:r>
            <a:r>
              <a:rPr lang="en-US"/>
              <a:t>/</a:t>
            </a:r>
            <a:r>
              <a:rPr lang="uk-UA"/>
              <a:t>Користувачі </a:t>
            </a:r>
            <a:r>
              <a:rPr lang="en-GB"/>
              <a:t>RAIS+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4CFA88-022E-5809-4EDD-7B0FCAE05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8358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47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3B95-B524-FF05-FB72-B6190F55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005"/>
            <a:ext cx="8229600" cy="799539"/>
          </a:xfrm>
        </p:spPr>
        <p:txBody>
          <a:bodyPr/>
          <a:lstStyle/>
          <a:p>
            <a:r>
              <a:rPr lang="en-GB" sz="1800">
                <a:latin typeface="Verdana"/>
                <a:ea typeface="Verdana"/>
              </a:rPr>
              <a:t>Humanitarian Repairs Updates/</a:t>
            </a:r>
            <a:r>
              <a:rPr lang="en-GB" sz="1800" err="1">
                <a:latin typeface="Verdana"/>
                <a:ea typeface="Verdana"/>
              </a:rPr>
              <a:t>Оновлення</a:t>
            </a:r>
            <a:r>
              <a:rPr lang="en-GB" sz="1800">
                <a:latin typeface="Verdana"/>
                <a:ea typeface="Verdana"/>
              </a:rPr>
              <a:t> </a:t>
            </a:r>
            <a:r>
              <a:rPr lang="en-GB" sz="1800" err="1">
                <a:latin typeface="Verdana"/>
                <a:ea typeface="Verdana"/>
              </a:rPr>
              <a:t>щодо</a:t>
            </a:r>
            <a:r>
              <a:rPr lang="en-GB" sz="1800">
                <a:latin typeface="Verdana"/>
                <a:ea typeface="Verdana"/>
              </a:rPr>
              <a:t> </a:t>
            </a:r>
            <a:r>
              <a:rPr lang="en-GB" sz="1800" err="1">
                <a:latin typeface="Verdana"/>
                <a:ea typeface="Verdana"/>
              </a:rPr>
              <a:t>гуманітарних</a:t>
            </a:r>
            <a:r>
              <a:rPr lang="en-GB" sz="1800">
                <a:latin typeface="Verdana"/>
                <a:ea typeface="Verdana"/>
              </a:rPr>
              <a:t> </a:t>
            </a:r>
            <a:r>
              <a:rPr lang="en-GB" sz="1800" err="1">
                <a:latin typeface="Verdana"/>
                <a:ea typeface="Verdana"/>
              </a:rPr>
              <a:t>ремонтів</a:t>
            </a:r>
            <a:r>
              <a:rPr lang="en-GB" sz="1800">
                <a:latin typeface="Verdana"/>
                <a:ea typeface="Verdana"/>
              </a:rPr>
              <a:t> </a:t>
            </a:r>
            <a:endParaRPr lang="uk-UA" sz="1800" dirty="0"/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3F750-7C27-1C97-E0D1-7CFF70336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4900"/>
            <a:ext cx="9144000" cy="46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096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C38F-6A0E-4B65-8A89-7316ADF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12" y="235892"/>
            <a:ext cx="8675176" cy="1143000"/>
          </a:xfrm>
        </p:spPr>
        <p:txBody>
          <a:bodyPr/>
          <a:lstStyle/>
          <a:p>
            <a:r>
              <a:rPr lang="en-US" err="1">
                <a:latin typeface="Verdana"/>
                <a:ea typeface="Verdana"/>
              </a:rPr>
              <a:t>Shevchenkove</a:t>
            </a:r>
            <a:r>
              <a:rPr lang="en-US">
                <a:latin typeface="Verdana"/>
                <a:ea typeface="Verdana"/>
              </a:rPr>
              <a:t> Hromada Repairs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ED5FF56-9B61-A4A1-19FA-86949E181D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5704707"/>
              </p:ext>
            </p:extLst>
          </p:nvPr>
        </p:nvGraphicFramePr>
        <p:xfrm>
          <a:off x="340963" y="1057760"/>
          <a:ext cx="5586653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1590">
                  <a:extLst>
                    <a:ext uri="{9D8B030D-6E8A-4147-A177-3AD203B41FA5}">
                      <a16:colId xmlns:a16="http://schemas.microsoft.com/office/drawing/2014/main" val="360511339"/>
                    </a:ext>
                  </a:extLst>
                </a:gridCol>
                <a:gridCol w="3705063">
                  <a:extLst>
                    <a:ext uri="{9D8B030D-6E8A-4147-A177-3AD203B41FA5}">
                      <a16:colId xmlns:a16="http://schemas.microsoft.com/office/drawing/2014/main" val="7807749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b="1" err="1">
                          <a:solidFill>
                            <a:schemeClr val="tx1"/>
                          </a:solidFill>
                          <a:effectLst/>
                        </a:rPr>
                        <a:t>Address</a:t>
                      </a:r>
                      <a:endParaRPr lang="pt-PT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b="1">
                          <a:solidFill>
                            <a:schemeClr val="tx1"/>
                          </a:solidFill>
                          <a:effectLst/>
                        </a:rPr>
                        <a:t>Link</a:t>
                      </a:r>
                      <a:endParaRPr lang="pt-PT" sz="1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454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>
                          <a:effectLst/>
                          <a:hlinkClick r:id="rId2"/>
                        </a:rPr>
                        <a:t>https://sidar.unhcr.org/address/ogzygj6p25sr76hbhbc4w43x</a:t>
                      </a:r>
                      <a:endParaRPr lang="pt-PT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108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23a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3"/>
                        </a:rPr>
                        <a:t>https://sidar.unhcr.org/address/s9qqahbcj8l864w918kam1s7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36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4"/>
                        </a:rPr>
                        <a:t>https://sidar.unhcr.org/address/cpsbynwsrm2d5xaugtm04615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676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5"/>
                        </a:rPr>
                        <a:t>https://sidar.unhcr.org/address/m1mikr6jwrrwzbegultpgifs</a:t>
                      </a:r>
                      <a:r>
                        <a:rPr lang="en-US" sz="1000">
                          <a:effectLst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722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6"/>
                        </a:rPr>
                        <a:t>https://sidar.unhcr.org/address/tnfy112dpfjojboo3yuo6oiw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940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7"/>
                        </a:rPr>
                        <a:t>https://sidar.unhcr.org/address/c5av1qhois99e8nu8f2av9z2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84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8"/>
                        </a:rPr>
                        <a:t>https://sidar.unhcr.org/address/zmn3i2teq70uei821c951eih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014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9"/>
                        </a:rPr>
                        <a:t>https://sidar.unhcr.org/address/myrqm9captmlkfi9k923c2v0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20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10"/>
                        </a:rPr>
                        <a:t>https://sidar.unhcr.org/address/xr5c9gzsqypcr0xvctg6b0tn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133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11"/>
                        </a:rPr>
                        <a:t>https://sidar.unhcr.org/address/fbsbvqhek6eaz7vhncuzj4nk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9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12"/>
                        </a:rPr>
                        <a:t>https://sidar.unhcr.org/address/wdvurw66mlmjzz5yaek93bsz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0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13"/>
                        </a:rPr>
                        <a:t>https://sidar.unhcr.org/address/v2ckmahdmhszb5ao1jojlhed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978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14"/>
                        </a:rPr>
                        <a:t>https://sidar.unhcr.org/address/skk9716kvc6eoifqej5gwkbb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245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15"/>
                        </a:rPr>
                        <a:t>https://sidar.unhcr.org/address/vakkynbj8ndyzy2usxzqp4px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449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16"/>
                        </a:rPr>
                        <a:t>https://sidar.unhcr.org/address/dm622dy007x4hir3rhcio4q5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992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17"/>
                        </a:rPr>
                        <a:t>https://sidar.unhcr.org/address/hwfnvtbtf5lrc8f032w917od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05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Pokrovska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18"/>
                        </a:rPr>
                        <a:t>https://sidar.unhcr.org/address/d5cimcrwhxdi3wculsktkmfy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563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Kharkivskyi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Shliakh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183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>
                          <a:effectLst/>
                          <a:hlinkClick r:id="rId19"/>
                        </a:rPr>
                        <a:t>https://sidar.unhcr.org/address/ph20hbst28md3zpfvq1gc3pp</a:t>
                      </a:r>
                      <a:endParaRPr lang="pt-PT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58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Kharkivskyi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Shliakh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185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20"/>
                        </a:rPr>
                        <a:t>https://sidar.unhcr.org/address/s1njz2qepftr0nphh5oz5eqm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323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Kharkivskyi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Shliakh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21"/>
                        </a:rPr>
                        <a:t>https://sidar.unhcr.org/address/lqg0y5p35p3i6eqfl33rc4bh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48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Kharkivskyi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Shliakh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175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22"/>
                        </a:rPr>
                        <a:t>https://sidar.unhcr.org/address/e7bam3kehr6gg59p1xmxb64s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927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Kharkivskyi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Shliakh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177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23"/>
                        </a:rPr>
                        <a:t>https://sidar.unhcr.org/address/s1etk3hq624sps4zvzg3k1ic</a:t>
                      </a:r>
                      <a:r>
                        <a:rPr lang="en-US" sz="1000">
                          <a:effectLst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731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Kharkivskyi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Shliakh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179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24"/>
                        </a:rPr>
                        <a:t>https://sidar.unhcr.org/address/mzo2wwkze48vs5ts1b9x3896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382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Kharkivskyi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000" err="1">
                          <a:solidFill>
                            <a:schemeClr val="tx1"/>
                          </a:solidFill>
                          <a:effectLst/>
                        </a:rPr>
                        <a:t>Shliakh</a:t>
                      </a: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</a:rPr>
                        <a:t> Street, 181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25"/>
                        </a:rPr>
                        <a:t>https://sidar.unhcr.org/address/fkbut2sfrmd1cq7w5wm62ryo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033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err="1">
                          <a:solidFill>
                            <a:schemeClr val="tx1"/>
                          </a:solidFill>
                          <a:effectLst/>
                        </a:rPr>
                        <a:t>Shevchenka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 Street, 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26"/>
                        </a:rPr>
                        <a:t>https://sidar.unhcr.org/address/j6534fho9qqjyqc87azscivq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552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err="1">
                          <a:solidFill>
                            <a:schemeClr val="tx1"/>
                          </a:solidFill>
                          <a:effectLst/>
                        </a:rPr>
                        <a:t>Shevchenka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 Street, 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27"/>
                        </a:rPr>
                        <a:t>https://sidar.unhcr.org/address/juwu8q2qeeamneuxi0db3laa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7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err="1">
                          <a:solidFill>
                            <a:schemeClr val="tx1"/>
                          </a:solidFill>
                          <a:effectLst/>
                        </a:rPr>
                        <a:t>Shevchenka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 Street,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28"/>
                        </a:rPr>
                        <a:t>https://sidar.unhcr.org/address/fdp5uzbu5xmavsl3nm9r3v3g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06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err="1">
                          <a:solidFill>
                            <a:schemeClr val="tx1"/>
                          </a:solidFill>
                          <a:effectLst/>
                        </a:rPr>
                        <a:t>Shevchenka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 Street,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29"/>
                        </a:rPr>
                        <a:t>https://sidar.unhcr.org/address/lqfhv5sic2an6h829ip0o9q6</a:t>
                      </a:r>
                      <a:r>
                        <a:rPr lang="en-US" sz="1000">
                          <a:effectLst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065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err="1">
                          <a:solidFill>
                            <a:schemeClr val="tx1"/>
                          </a:solidFill>
                          <a:effectLst/>
                        </a:rPr>
                        <a:t>Shevchenka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 Street,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30"/>
                        </a:rPr>
                        <a:t>https://sidar.unhcr.org/address/w4u7jq4ct9d0a97q37zevf6w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995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err="1">
                          <a:solidFill>
                            <a:schemeClr val="tx1"/>
                          </a:solidFill>
                          <a:effectLst/>
                        </a:rPr>
                        <a:t>Shevchenka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 Street, 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31"/>
                        </a:rPr>
                        <a:t>https://sidar.unhcr.org/address/rde2ry8ujobax2nnb2g1hgjg</a:t>
                      </a:r>
                      <a:r>
                        <a:rPr lang="en-US" sz="1000">
                          <a:effectLst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323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err="1">
                          <a:solidFill>
                            <a:schemeClr val="tx1"/>
                          </a:solidFill>
                          <a:effectLst/>
                        </a:rPr>
                        <a:t>Shevchenka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 Street, 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32"/>
                        </a:rPr>
                        <a:t>https://sidar.unhcr.org/address/m6sutdv7rd1j6j1id2y3nkjx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730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000" err="1">
                          <a:solidFill>
                            <a:schemeClr val="tx1"/>
                          </a:solidFill>
                          <a:effectLst/>
                        </a:rPr>
                        <a:t>Shevchenka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 Street, 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effectLst/>
                          <a:hlinkClick r:id="rId33"/>
                        </a:rPr>
                        <a:t>https://sidar.unhcr.org/address/iug8evgllxjppkbpggaazmvj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04207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CEED0A-3D71-C4F9-BDB5-0B00F3F103AF}"/>
              </a:ext>
            </a:extLst>
          </p:cNvPr>
          <p:cNvSpPr txBox="1"/>
          <p:nvPr/>
        </p:nvSpPr>
        <p:spPr>
          <a:xfrm>
            <a:off x="6045953" y="2833579"/>
            <a:ext cx="286310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DRC to confirm which HHs they have selected and which ones are still in need of repairs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079C-677D-2F7F-A52D-9F56A090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625"/>
          </a:xfrm>
        </p:spPr>
        <p:txBody>
          <a:bodyPr/>
          <a:lstStyle/>
          <a:p>
            <a:r>
              <a:rPr lang="en-US"/>
              <a:t>HNRP 2025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8EDB4DE-8D5D-F005-588E-B531205E6E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698455"/>
              </p:ext>
            </p:extLst>
          </p:nvPr>
        </p:nvGraphicFramePr>
        <p:xfrm>
          <a:off x="4057650" y="920750"/>
          <a:ext cx="502285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85CD1B-5DB4-599E-7A4A-D1F4D4AC3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078280"/>
              </p:ext>
            </p:extLst>
          </p:nvPr>
        </p:nvGraphicFramePr>
        <p:xfrm>
          <a:off x="285750" y="1149349"/>
          <a:ext cx="3816350" cy="527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25254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  <Date xmlns="4754fb44-5402-4ac7-8c13-101c83d570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C16D68AE530649AD04F160AE81F5D8" ma:contentTypeVersion="17" ma:contentTypeDescription="Створення нового документа." ma:contentTypeScope="" ma:versionID="760a456f503d1ea572d6d56a25182cf5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7d6f4f046fc8f49ffa3bbd9e3aa96e0e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CFE8A3-D1BA-4E1B-913B-A4EFEFC7CF8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792813d3-0c35-4822-bb5f-acd9072808d5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4754fb44-5402-4ac7-8c13-101c83d570b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03295ED-62B4-4589-99D5-B0AA38132249}"/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1086</Words>
  <Application>Microsoft Office PowerPoint</Application>
  <PresentationFormat>On-screen Show (4:3)</PresentationFormat>
  <Paragraphs>148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Segoe UI</vt:lpstr>
      <vt:lpstr>Verdana</vt:lpstr>
      <vt:lpstr>Wingdings</vt:lpstr>
      <vt:lpstr>Shelter Cluster Powerpoint Template V 1 0 - MYN</vt:lpstr>
      <vt:lpstr>Custom Design</vt:lpstr>
      <vt:lpstr>Kharkiv Shelter Cluster Meeting</vt:lpstr>
      <vt:lpstr>Make your presence known/ Я тут був(була)</vt:lpstr>
      <vt:lpstr>Agenda/Порядок денний</vt:lpstr>
      <vt:lpstr>Action Points from Previous Meeting</vt:lpstr>
      <vt:lpstr>30 days ceasefire – hard to access locations/30 днів припинення вогню – важкодоступні локації</vt:lpstr>
      <vt:lpstr>RAIS+ Users/Користувачі RAIS+ </vt:lpstr>
      <vt:lpstr>Humanitarian Repairs Updates/Оновлення щодо гуманітарних ремонтів  </vt:lpstr>
      <vt:lpstr>Shevchenkove Hromada Repairs</vt:lpstr>
      <vt:lpstr>HNRP 2025</vt:lpstr>
      <vt:lpstr>Activity Reprioritization/Зміна пріоритетів діяльності</vt:lpstr>
      <vt:lpstr>Updates on CC repairs </vt:lpstr>
      <vt:lpstr>Transit Center Needs – brief RCC update</vt:lpstr>
      <vt:lpstr>PowerPoint Presentation</vt:lpstr>
      <vt:lpstr>PowerPoint Presentation</vt:lpstr>
      <vt:lpstr>PowerPoint Presentation</vt:lpstr>
      <vt:lpstr>Kharkiv Area Based Allocation/Розподіл за територіальним принципом у Харківській області </vt:lpstr>
      <vt:lpstr>East Hub Restructuring/Реструктуризація координації Східного Хабу  </vt:lpstr>
      <vt:lpstr>Useful links/Корисні посилання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lastModifiedBy>Maksym Davidich</cp:lastModifiedBy>
  <cp:revision>93</cp:revision>
  <dcterms:modified xsi:type="dcterms:W3CDTF">2025-04-25T13:38:57Z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