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94B37-BB3C-42D2-8545-ECEDC4BF022B}" v="19" dt="2022-05-06T11:40:34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ien Ahmad" userId="6673b37c-b84a-4a28-99b4-816e5bdbc451" providerId="ADAL" clId="{9E129702-8971-4324-8E4C-0E674BA37A87}"/>
    <pc:docChg chg="undo custSel addSld modSld">
      <pc:chgData name="Hussien Ahmad" userId="6673b37c-b84a-4a28-99b4-816e5bdbc451" providerId="ADAL" clId="{9E129702-8971-4324-8E4C-0E674BA37A87}" dt="2022-02-22T16:00:00.226" v="47" actId="20577"/>
      <pc:docMkLst>
        <pc:docMk/>
      </pc:docMkLst>
      <pc:sldChg chg="addSp delSp mod">
        <pc:chgData name="Hussien Ahmad" userId="6673b37c-b84a-4a28-99b4-816e5bdbc451" providerId="ADAL" clId="{9E129702-8971-4324-8E4C-0E674BA37A87}" dt="2022-02-22T15:59:35.282" v="1" actId="22"/>
        <pc:sldMkLst>
          <pc:docMk/>
          <pc:sldMk cId="2129386814" sldId="264"/>
        </pc:sldMkLst>
        <pc:spChg chg="add del">
          <ac:chgData name="Hussien Ahmad" userId="6673b37c-b84a-4a28-99b4-816e5bdbc451" providerId="ADAL" clId="{9E129702-8971-4324-8E4C-0E674BA37A87}" dt="2022-02-22T15:59:35.282" v="1" actId="22"/>
          <ac:spMkLst>
            <pc:docMk/>
            <pc:sldMk cId="2129386814" sldId="264"/>
            <ac:spMk id="5" creationId="{AAF8ACD0-A476-450E-8DA8-6E66FD13A5DC}"/>
          </ac:spMkLst>
        </pc:spChg>
      </pc:sldChg>
      <pc:sldChg chg="modSp add mod">
        <pc:chgData name="Hussien Ahmad" userId="6673b37c-b84a-4a28-99b4-816e5bdbc451" providerId="ADAL" clId="{9E129702-8971-4324-8E4C-0E674BA37A87}" dt="2022-02-22T16:00:00.226" v="47" actId="20577"/>
        <pc:sldMkLst>
          <pc:docMk/>
          <pc:sldMk cId="1842903391" sldId="265"/>
        </pc:sldMkLst>
        <pc:spChg chg="mod">
          <ac:chgData name="Hussien Ahmad" userId="6673b37c-b84a-4a28-99b4-816e5bdbc451" providerId="ADAL" clId="{9E129702-8971-4324-8E4C-0E674BA37A87}" dt="2022-02-22T15:59:56.505" v="46" actId="20577"/>
          <ac:spMkLst>
            <pc:docMk/>
            <pc:sldMk cId="1842903391" sldId="265"/>
            <ac:spMk id="2" creationId="{00000000-0000-0000-0000-000000000000}"/>
          </ac:spMkLst>
        </pc:spChg>
        <pc:spChg chg="mod">
          <ac:chgData name="Hussien Ahmad" userId="6673b37c-b84a-4a28-99b4-816e5bdbc451" providerId="ADAL" clId="{9E129702-8971-4324-8E4C-0E674BA37A87}" dt="2022-02-22T16:00:00.226" v="47" actId="20577"/>
          <ac:spMkLst>
            <pc:docMk/>
            <pc:sldMk cId="1842903391" sldId="265"/>
            <ac:spMk id="3" creationId="{00000000-0000-0000-0000-000000000000}"/>
          </ac:spMkLst>
        </pc:spChg>
      </pc:sldChg>
    </pc:docChg>
  </pc:docChgLst>
  <pc:docChgLst>
    <pc:chgData name="neil.bauman@sheltercluster.org" userId="S::urn:spo:guest#neil.bauman@sheltercluster.org::" providerId="AD" clId="Web-{B0E20008-11F7-4FCB-9097-03FC528B71FC}"/>
    <pc:docChg chg="addSld delSld modSld sldOrd">
      <pc:chgData name="neil.bauman@sheltercluster.org" userId="S::urn:spo:guest#neil.bauman@sheltercluster.org::" providerId="AD" clId="Web-{B0E20008-11F7-4FCB-9097-03FC528B71FC}" dt="2022-02-22T19:04:19.109" v="549" actId="14100"/>
      <pc:docMkLst>
        <pc:docMk/>
      </pc:docMkLst>
      <pc:sldChg chg="addSp delSp modSp">
        <pc:chgData name="neil.bauman@sheltercluster.org" userId="S::urn:spo:guest#neil.bauman@sheltercluster.org::" providerId="AD" clId="Web-{B0E20008-11F7-4FCB-9097-03FC528B71FC}" dt="2022-02-22T17:53:44.838" v="82" actId="1076"/>
        <pc:sldMkLst>
          <pc:docMk/>
          <pc:sldMk cId="3273254580" sldId="260"/>
        </pc:sldMkLst>
        <pc:spChg chg="add">
          <ac:chgData name="neil.bauman@sheltercluster.org" userId="S::urn:spo:guest#neil.bauman@sheltercluster.org::" providerId="AD" clId="Web-{B0E20008-11F7-4FCB-9097-03FC528B71FC}" dt="2022-02-22T17:52:42.976" v="78"/>
          <ac:spMkLst>
            <pc:docMk/>
            <pc:sldMk cId="3273254580" sldId="260"/>
            <ac:spMk id="5" creationId="{815F4CF3-E6A2-4A3B-A732-A2059E042674}"/>
          </ac:spMkLst>
        </pc:spChg>
        <pc:picChg chg="add del mod">
          <ac:chgData name="neil.bauman@sheltercluster.org" userId="S::urn:spo:guest#neil.bauman@sheltercluster.org::" providerId="AD" clId="Web-{B0E20008-11F7-4FCB-9097-03FC528B71FC}" dt="2022-02-22T17:51:53.629" v="77"/>
          <ac:picMkLst>
            <pc:docMk/>
            <pc:sldMk cId="3273254580" sldId="260"/>
            <ac:picMk id="4" creationId="{6FF62F0B-58D4-4D71-B866-16129F168AD8}"/>
          </ac:picMkLst>
        </pc:picChg>
        <pc:picChg chg="add mod">
          <ac:chgData name="neil.bauman@sheltercluster.org" userId="S::urn:spo:guest#neil.bauman@sheltercluster.org::" providerId="AD" clId="Web-{B0E20008-11F7-4FCB-9097-03FC528B71FC}" dt="2022-02-22T17:53:44.838" v="82" actId="1076"/>
          <ac:picMkLst>
            <pc:docMk/>
            <pc:sldMk cId="3273254580" sldId="260"/>
            <ac:picMk id="6" creationId="{7BF4FF40-45AE-4264-AC7D-250592F7C6F9}"/>
          </ac:picMkLst>
        </pc:picChg>
      </pc:sldChg>
      <pc:sldChg chg="modSp">
        <pc:chgData name="neil.bauman@sheltercluster.org" userId="S::urn:spo:guest#neil.bauman@sheltercluster.org::" providerId="AD" clId="Web-{B0E20008-11F7-4FCB-9097-03FC528B71FC}" dt="2022-02-22T17:54:44.123" v="121" actId="20577"/>
        <pc:sldMkLst>
          <pc:docMk/>
          <pc:sldMk cId="1842903391" sldId="265"/>
        </pc:sldMkLst>
        <pc:spChg chg="mod">
          <ac:chgData name="neil.bauman@sheltercluster.org" userId="S::urn:spo:guest#neil.bauman@sheltercluster.org::" providerId="AD" clId="Web-{B0E20008-11F7-4FCB-9097-03FC528B71FC}" dt="2022-02-22T17:54:44.123" v="121" actId="20577"/>
          <ac:spMkLst>
            <pc:docMk/>
            <pc:sldMk cId="1842903391" sldId="265"/>
            <ac:spMk id="3" creationId="{00000000-0000-0000-0000-000000000000}"/>
          </ac:spMkLst>
        </pc:spChg>
      </pc:sldChg>
      <pc:sldChg chg="addSp modSp new">
        <pc:chgData name="neil.bauman@sheltercluster.org" userId="S::urn:spo:guest#neil.bauman@sheltercluster.org::" providerId="AD" clId="Web-{B0E20008-11F7-4FCB-9097-03FC528B71FC}" dt="2022-02-22T18:07:34.558" v="363" actId="20577"/>
        <pc:sldMkLst>
          <pc:docMk/>
          <pc:sldMk cId="2308856037" sldId="266"/>
        </pc:sldMkLst>
        <pc:spChg chg="mod">
          <ac:chgData name="neil.bauman@sheltercluster.org" userId="S::urn:spo:guest#neil.bauman@sheltercluster.org::" providerId="AD" clId="Web-{B0E20008-11F7-4FCB-9097-03FC528B71FC}" dt="2022-02-22T17:55:06.702" v="134" actId="20577"/>
          <ac:spMkLst>
            <pc:docMk/>
            <pc:sldMk cId="2308856037" sldId="266"/>
            <ac:spMk id="2" creationId="{58C44835-5B91-4724-A776-7B1F62B30802}"/>
          </ac:spMkLst>
        </pc:spChg>
        <pc:spChg chg="mod">
          <ac:chgData name="neil.bauman@sheltercluster.org" userId="S::urn:spo:guest#neil.bauman@sheltercluster.org::" providerId="AD" clId="Web-{B0E20008-11F7-4FCB-9097-03FC528B71FC}" dt="2022-02-22T18:07:34.558" v="363" actId="20577"/>
          <ac:spMkLst>
            <pc:docMk/>
            <pc:sldMk cId="2308856037" sldId="266"/>
            <ac:spMk id="3" creationId="{2913BEE7-42C5-4C6D-84B0-62DDE17C43D1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07:15.463" v="357" actId="14100"/>
          <ac:picMkLst>
            <pc:docMk/>
            <pc:sldMk cId="2308856037" sldId="266"/>
            <ac:picMk id="4" creationId="{0223DD56-7D0A-4BB3-A0DC-FB172C49C53B}"/>
          </ac:picMkLst>
        </pc:picChg>
      </pc:sldChg>
      <pc:sldChg chg="addSp modSp new ord">
        <pc:chgData name="neil.bauman@sheltercluster.org" userId="S::urn:spo:guest#neil.bauman@sheltercluster.org::" providerId="AD" clId="Web-{B0E20008-11F7-4FCB-9097-03FC528B71FC}" dt="2022-02-22T18:12:07.573" v="392" actId="14100"/>
        <pc:sldMkLst>
          <pc:docMk/>
          <pc:sldMk cId="2466336127" sldId="267"/>
        </pc:sldMkLst>
        <pc:spChg chg="mod">
          <ac:chgData name="neil.bauman@sheltercluster.org" userId="S::urn:spo:guest#neil.bauman@sheltercluster.org::" providerId="AD" clId="Web-{B0E20008-11F7-4FCB-9097-03FC528B71FC}" dt="2022-02-22T17:58:40.027" v="173" actId="20577"/>
          <ac:spMkLst>
            <pc:docMk/>
            <pc:sldMk cId="2466336127" sldId="267"/>
            <ac:spMk id="2" creationId="{17FC6A52-3663-4246-A651-9B67767A69D1}"/>
          </ac:spMkLst>
        </pc:spChg>
        <pc:spChg chg="mod">
          <ac:chgData name="neil.bauman@sheltercluster.org" userId="S::urn:spo:guest#neil.bauman@sheltercluster.org::" providerId="AD" clId="Web-{B0E20008-11F7-4FCB-9097-03FC528B71FC}" dt="2022-02-22T18:11:55.369" v="387" actId="20577"/>
          <ac:spMkLst>
            <pc:docMk/>
            <pc:sldMk cId="2466336127" sldId="267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2:07.573" v="392" actId="14100"/>
          <ac:picMkLst>
            <pc:docMk/>
            <pc:sldMk cId="2466336127" sldId="267"/>
            <ac:picMk id="4" creationId="{C9CB35F9-6156-4031-BCA6-453990976723}"/>
          </ac:picMkLst>
        </pc:picChg>
      </pc:sldChg>
      <pc:sldChg chg="modSp add replId">
        <pc:chgData name="neil.bauman@sheltercluster.org" userId="S::urn:spo:guest#neil.bauman@sheltercluster.org::" providerId="AD" clId="Web-{B0E20008-11F7-4FCB-9097-03FC528B71FC}" dt="2022-02-22T18:06:43.961" v="349" actId="20577"/>
        <pc:sldMkLst>
          <pc:docMk/>
          <pc:sldMk cId="1731239026" sldId="268"/>
        </pc:sldMkLst>
        <pc:spChg chg="mod">
          <ac:chgData name="neil.bauman@sheltercluster.org" userId="S::urn:spo:guest#neil.bauman@sheltercluster.org::" providerId="AD" clId="Web-{B0E20008-11F7-4FCB-9097-03FC528B71FC}" dt="2022-02-22T18:06:43.961" v="349" actId="20577"/>
          <ac:spMkLst>
            <pc:docMk/>
            <pc:sldMk cId="1731239026" sldId="268"/>
            <ac:spMk id="3" creationId="{275C2757-732A-4064-A5B3-7AF639700C52}"/>
          </ac:spMkLst>
        </pc:spChg>
      </pc:sldChg>
      <pc:sldChg chg="new del">
        <pc:chgData name="neil.bauman@sheltercluster.org" userId="S::urn:spo:guest#neil.bauman@sheltercluster.org::" providerId="AD" clId="Web-{B0E20008-11F7-4FCB-9097-03FC528B71FC}" dt="2022-02-22T18:08:37.749" v="365"/>
        <pc:sldMkLst>
          <pc:docMk/>
          <pc:sldMk cId="1178047144" sldId="269"/>
        </pc:sldMkLst>
      </pc:sldChg>
      <pc:sldChg chg="addSp modSp add replId">
        <pc:chgData name="neil.bauman@sheltercluster.org" userId="S::urn:spo:guest#neil.bauman@sheltercluster.org::" providerId="AD" clId="Web-{B0E20008-11F7-4FCB-9097-03FC528B71FC}" dt="2022-02-22T18:10:59.976" v="374" actId="1076"/>
        <pc:sldMkLst>
          <pc:docMk/>
          <pc:sldMk cId="4216678081" sldId="269"/>
        </pc:sldMkLst>
        <pc:spChg chg="mod">
          <ac:chgData name="neil.bauman@sheltercluster.org" userId="S::urn:spo:guest#neil.bauman@sheltercluster.org::" providerId="AD" clId="Web-{B0E20008-11F7-4FCB-9097-03FC528B71FC}" dt="2022-02-22T18:08:50.890" v="368" actId="20577"/>
          <ac:spMkLst>
            <pc:docMk/>
            <pc:sldMk cId="4216678081" sldId="269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0:59.976" v="374" actId="1076"/>
          <ac:picMkLst>
            <pc:docMk/>
            <pc:sldMk cId="4216678081" sldId="269"/>
            <ac:picMk id="4" creationId="{79C3697A-5D53-45A4-8FB5-40B87F3CBF5A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8:13:47.173" v="400" actId="14100"/>
        <pc:sldMkLst>
          <pc:docMk/>
          <pc:sldMk cId="2768502020" sldId="270"/>
        </pc:sldMkLst>
        <pc:spChg chg="mod">
          <ac:chgData name="neil.bauman@sheltercluster.org" userId="S::urn:spo:guest#neil.bauman@sheltercluster.org::" providerId="AD" clId="Web-{B0E20008-11F7-4FCB-9097-03FC528B71FC}" dt="2022-02-22T18:13:25.593" v="397" actId="20577"/>
          <ac:spMkLst>
            <pc:docMk/>
            <pc:sldMk cId="2768502020" sldId="270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3:47.173" v="400" actId="14100"/>
          <ac:picMkLst>
            <pc:docMk/>
            <pc:sldMk cId="2768502020" sldId="270"/>
            <ac:picMk id="4" creationId="{51A87D6F-6180-4CA0-A5A5-95CBC29A1A13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8:15:33.476" v="436" actId="20577"/>
        <pc:sldMkLst>
          <pc:docMk/>
          <pc:sldMk cId="1251147600" sldId="271"/>
        </pc:sldMkLst>
        <pc:spChg chg="mod">
          <ac:chgData name="neil.bauman@sheltercluster.org" userId="S::urn:spo:guest#neil.bauman@sheltercluster.org::" providerId="AD" clId="Web-{B0E20008-11F7-4FCB-9097-03FC528B71FC}" dt="2022-02-22T18:15:33.476" v="436" actId="20577"/>
          <ac:spMkLst>
            <pc:docMk/>
            <pc:sldMk cId="1251147600" sldId="271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5:08.912" v="419" actId="14100"/>
          <ac:picMkLst>
            <pc:docMk/>
            <pc:sldMk cId="1251147600" sldId="271"/>
            <ac:picMk id="4" creationId="{16E999CD-BA63-45C6-8A41-4E4FE4691530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8:24:06.458" v="456" actId="20577"/>
        <pc:sldMkLst>
          <pc:docMk/>
          <pc:sldMk cId="3931212080" sldId="272"/>
        </pc:sldMkLst>
        <pc:spChg chg="mod">
          <ac:chgData name="neil.bauman@sheltercluster.org" userId="S::urn:spo:guest#neil.bauman@sheltercluster.org::" providerId="AD" clId="Web-{B0E20008-11F7-4FCB-9097-03FC528B71FC}" dt="2022-02-22T18:24:06.458" v="456" actId="20577"/>
          <ac:spMkLst>
            <pc:docMk/>
            <pc:sldMk cId="3931212080" sldId="272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8:55.003" v="448" actId="1076"/>
          <ac:picMkLst>
            <pc:docMk/>
            <pc:sldMk cId="3931212080" sldId="272"/>
            <ac:picMk id="4" creationId="{74EDB8E7-145C-43CE-A229-CD782DED8A7A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8:32:00.970" v="525" actId="1076"/>
        <pc:sldMkLst>
          <pc:docMk/>
          <pc:sldMk cId="551241274" sldId="273"/>
        </pc:sldMkLst>
        <pc:spChg chg="mod">
          <ac:chgData name="neil.bauman@sheltercluster.org" userId="S::urn:spo:guest#neil.bauman@sheltercluster.org::" providerId="AD" clId="Web-{B0E20008-11F7-4FCB-9097-03FC528B71FC}" dt="2022-02-22T18:31:52.157" v="521" actId="20577"/>
          <ac:spMkLst>
            <pc:docMk/>
            <pc:sldMk cId="551241274" sldId="273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32:00.970" v="525" actId="1076"/>
          <ac:picMkLst>
            <pc:docMk/>
            <pc:sldMk cId="551241274" sldId="273"/>
            <ac:picMk id="4" creationId="{24A03FF8-706F-41D3-A23A-20CB54882A34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9:04:19.109" v="549" actId="14100"/>
        <pc:sldMkLst>
          <pc:docMk/>
          <pc:sldMk cId="3895727412" sldId="274"/>
        </pc:sldMkLst>
        <pc:spChg chg="mod">
          <ac:chgData name="neil.bauman@sheltercluster.org" userId="S::urn:spo:guest#neil.bauman@sheltercluster.org::" providerId="AD" clId="Web-{B0E20008-11F7-4FCB-9097-03FC528B71FC}" dt="2022-02-22T18:32:23.705" v="529" actId="20577"/>
          <ac:spMkLst>
            <pc:docMk/>
            <pc:sldMk cId="3895727412" sldId="274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34:45.167" v="532" actId="14100"/>
          <ac:picMkLst>
            <pc:docMk/>
            <pc:sldMk cId="3895727412" sldId="274"/>
            <ac:picMk id="4" creationId="{9FAEDAF4-8A54-46FB-A0F5-3E35E0685823}"/>
          </ac:picMkLst>
        </pc:picChg>
        <pc:picChg chg="add mod">
          <ac:chgData name="neil.bauman@sheltercluster.org" userId="S::urn:spo:guest#neil.bauman@sheltercluster.org::" providerId="AD" clId="Web-{B0E20008-11F7-4FCB-9097-03FC528B71FC}" dt="2022-02-22T18:35:18.622" v="537" actId="1076"/>
          <ac:picMkLst>
            <pc:docMk/>
            <pc:sldMk cId="3895727412" sldId="274"/>
            <ac:picMk id="5" creationId="{18EB9301-63A9-45CE-BA7E-08DCAA3DAF43}"/>
          </ac:picMkLst>
        </pc:picChg>
        <pc:picChg chg="add mod">
          <ac:chgData name="neil.bauman@sheltercluster.org" userId="S::urn:spo:guest#neil.bauman@sheltercluster.org::" providerId="AD" clId="Web-{B0E20008-11F7-4FCB-9097-03FC528B71FC}" dt="2022-02-22T19:02:39.216" v="544" actId="1076"/>
          <ac:picMkLst>
            <pc:docMk/>
            <pc:sldMk cId="3895727412" sldId="274"/>
            <ac:picMk id="6" creationId="{A12741BA-C735-4067-956C-F7986CB2A45B}"/>
          </ac:picMkLst>
        </pc:picChg>
        <pc:picChg chg="add mod">
          <ac:chgData name="neil.bauman@sheltercluster.org" userId="S::urn:spo:guest#neil.bauman@sheltercluster.org::" providerId="AD" clId="Web-{B0E20008-11F7-4FCB-9097-03FC528B71FC}" dt="2022-02-22T19:04:19.109" v="549" actId="14100"/>
          <ac:picMkLst>
            <pc:docMk/>
            <pc:sldMk cId="3895727412" sldId="274"/>
            <ac:picMk id="7" creationId="{447CCC29-592F-4E12-8A78-22064E353640}"/>
          </ac:picMkLst>
        </pc:picChg>
      </pc:sldChg>
      <pc:sldChg chg="add ord replId">
        <pc:chgData name="neil.bauman@sheltercluster.org" userId="S::urn:spo:guest#neil.bauman@sheltercluster.org::" providerId="AD" clId="Web-{B0E20008-11F7-4FCB-9097-03FC528B71FC}" dt="2022-02-22T18:36:44.236" v="540"/>
        <pc:sldMkLst>
          <pc:docMk/>
          <pc:sldMk cId="2988201698" sldId="275"/>
        </pc:sldMkLst>
      </pc:sldChg>
      <pc:sldChg chg="add del replId">
        <pc:chgData name="neil.bauman@sheltercluster.org" userId="S::urn:spo:guest#neil.bauman@sheltercluster.org::" providerId="AD" clId="Web-{B0E20008-11F7-4FCB-9097-03FC528B71FC}" dt="2022-02-22T19:03:43.405" v="546"/>
        <pc:sldMkLst>
          <pc:docMk/>
          <pc:sldMk cId="3128690226" sldId="276"/>
        </pc:sldMkLst>
      </pc:sldChg>
    </pc:docChg>
  </pc:docChgLst>
  <pc:docChgLst>
    <pc:chgData name="Hussien Ahmad" userId="6673b37c-b84a-4a28-99b4-816e5bdbc451" providerId="ADAL" clId="{41943424-A0B8-4757-8D48-FCBA980E146E}"/>
    <pc:docChg chg="custSel modSld">
      <pc:chgData name="Hussien Ahmad" userId="6673b37c-b84a-4a28-99b4-816e5bdbc451" providerId="ADAL" clId="{41943424-A0B8-4757-8D48-FCBA980E146E}" dt="2022-01-26T15:02:48.836" v="7" actId="20577"/>
      <pc:docMkLst>
        <pc:docMk/>
      </pc:docMkLst>
      <pc:sldChg chg="modSp mod">
        <pc:chgData name="Hussien Ahmad" userId="6673b37c-b84a-4a28-99b4-816e5bdbc451" providerId="ADAL" clId="{41943424-A0B8-4757-8D48-FCBA980E146E}" dt="2022-01-26T15:02:48.836" v="7" actId="20577"/>
        <pc:sldMkLst>
          <pc:docMk/>
          <pc:sldMk cId="4254110815" sldId="256"/>
        </pc:sldMkLst>
        <pc:spChg chg="mod">
          <ac:chgData name="Hussien Ahmad" userId="6673b37c-b84a-4a28-99b4-816e5bdbc451" providerId="ADAL" clId="{41943424-A0B8-4757-8D48-FCBA980E146E}" dt="2022-01-26T15:02:48.836" v="7" actId="20577"/>
          <ac:spMkLst>
            <pc:docMk/>
            <pc:sldMk cId="4254110815" sldId="256"/>
            <ac:spMk id="5" creationId="{72E5F09F-082B-498B-B62D-026119420341}"/>
          </ac:spMkLst>
        </pc:spChg>
      </pc:sldChg>
      <pc:sldChg chg="modSp mod">
        <pc:chgData name="Hussien Ahmad" userId="6673b37c-b84a-4a28-99b4-816e5bdbc451" providerId="ADAL" clId="{41943424-A0B8-4757-8D48-FCBA980E146E}" dt="2022-01-26T14:55:49.266" v="1"/>
        <pc:sldMkLst>
          <pc:docMk/>
          <pc:sldMk cId="1593155379" sldId="259"/>
        </pc:sldMkLst>
        <pc:spChg chg="mod">
          <ac:chgData name="Hussien Ahmad" userId="6673b37c-b84a-4a28-99b4-816e5bdbc451" providerId="ADAL" clId="{41943424-A0B8-4757-8D48-FCBA980E146E}" dt="2022-01-26T14:55:49.266" v="1"/>
          <ac:spMkLst>
            <pc:docMk/>
            <pc:sldMk cId="1593155379" sldId="259"/>
            <ac:spMk id="3" creationId="{00000000-0000-0000-0000-000000000000}"/>
          </ac:spMkLst>
        </pc:spChg>
      </pc:sldChg>
    </pc:docChg>
  </pc:docChgLst>
  <pc:docChgLst>
    <pc:chgData name="Hussien Ahmad" userId="6673b37c-b84a-4a28-99b4-816e5bdbc451" providerId="ADAL" clId="{6A432F32-9D56-41F9-9F47-74021DF8589C}"/>
    <pc:docChg chg="custSel addSld modSld">
      <pc:chgData name="Hussien Ahmad" userId="6673b37c-b84a-4a28-99b4-816e5bdbc451" providerId="ADAL" clId="{6A432F32-9D56-41F9-9F47-74021DF8589C}" dt="2022-02-22T15:43:45.575" v="839" actId="20577"/>
      <pc:docMkLst>
        <pc:docMk/>
      </pc:docMkLst>
      <pc:sldChg chg="modSp mod">
        <pc:chgData name="Hussien Ahmad" userId="6673b37c-b84a-4a28-99b4-816e5bdbc451" providerId="ADAL" clId="{6A432F32-9D56-41F9-9F47-74021DF8589C}" dt="2022-02-22T14:18:08.631" v="41" actId="20577"/>
        <pc:sldMkLst>
          <pc:docMk/>
          <pc:sldMk cId="4254110815" sldId="256"/>
        </pc:sldMkLst>
        <pc:spChg chg="mod">
          <ac:chgData name="Hussien Ahmad" userId="6673b37c-b84a-4a28-99b4-816e5bdbc451" providerId="ADAL" clId="{6A432F32-9D56-41F9-9F47-74021DF8589C}" dt="2022-02-22T14:18:01.151" v="28" actId="20577"/>
          <ac:spMkLst>
            <pc:docMk/>
            <pc:sldMk cId="4254110815" sldId="256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18:08.631" v="41" actId="20577"/>
          <ac:spMkLst>
            <pc:docMk/>
            <pc:sldMk cId="4254110815" sldId="256"/>
            <ac:spMk id="5" creationId="{72E5F09F-082B-498B-B62D-026119420341}"/>
          </ac:spMkLst>
        </pc:spChg>
      </pc:sldChg>
      <pc:sldChg chg="modSp mod">
        <pc:chgData name="Hussien Ahmad" userId="6673b37c-b84a-4a28-99b4-816e5bdbc451" providerId="ADAL" clId="{6A432F32-9D56-41F9-9F47-74021DF8589C}" dt="2022-02-22T15:01:20.066" v="781" actId="403"/>
        <pc:sldMkLst>
          <pc:docMk/>
          <pc:sldMk cId="3257165528" sldId="257"/>
        </pc:sldMkLst>
        <pc:spChg chg="mod">
          <ac:chgData name="Hussien Ahmad" userId="6673b37c-b84a-4a28-99b4-816e5bdbc451" providerId="ADAL" clId="{6A432F32-9D56-41F9-9F47-74021DF8589C}" dt="2022-02-22T14:18:40.099" v="63" actId="120"/>
          <ac:spMkLst>
            <pc:docMk/>
            <pc:sldMk cId="3257165528" sldId="257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5:01:20.066" v="781" actId="403"/>
          <ac:spMkLst>
            <pc:docMk/>
            <pc:sldMk cId="3257165528" sldId="257"/>
            <ac:spMk id="3" creationId="{00000000-0000-0000-0000-000000000000}"/>
          </ac:spMkLst>
        </pc:spChg>
      </pc:sldChg>
      <pc:sldChg chg="modSp mod">
        <pc:chgData name="Hussien Ahmad" userId="6673b37c-b84a-4a28-99b4-816e5bdbc451" providerId="ADAL" clId="{6A432F32-9D56-41F9-9F47-74021DF8589C}" dt="2022-02-22T15:01:12.875" v="779" actId="403"/>
        <pc:sldMkLst>
          <pc:docMk/>
          <pc:sldMk cId="1116536024" sldId="258"/>
        </pc:sldMkLst>
        <pc:spChg chg="mod">
          <ac:chgData name="Hussien Ahmad" userId="6673b37c-b84a-4a28-99b4-816e5bdbc451" providerId="ADAL" clId="{6A432F32-9D56-41F9-9F47-74021DF8589C}" dt="2022-02-22T14:19:05.535" v="101" actId="20577"/>
          <ac:spMkLst>
            <pc:docMk/>
            <pc:sldMk cId="1116536024" sldId="258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5:01:12.875" v="779" actId="403"/>
          <ac:spMkLst>
            <pc:docMk/>
            <pc:sldMk cId="1116536024" sldId="258"/>
            <ac:spMk id="3" creationId="{00000000-0000-0000-0000-000000000000}"/>
          </ac:spMkLst>
        </pc:spChg>
      </pc:sldChg>
      <pc:sldChg chg="modSp mod">
        <pc:chgData name="Hussien Ahmad" userId="6673b37c-b84a-4a28-99b4-816e5bdbc451" providerId="ADAL" clId="{6A432F32-9D56-41F9-9F47-74021DF8589C}" dt="2022-02-22T14:44:13.905" v="745" actId="20577"/>
        <pc:sldMkLst>
          <pc:docMk/>
          <pc:sldMk cId="1593155379" sldId="259"/>
        </pc:sldMkLst>
        <pc:spChg chg="mod">
          <ac:chgData name="Hussien Ahmad" userId="6673b37c-b84a-4a28-99b4-816e5bdbc451" providerId="ADAL" clId="{6A432F32-9D56-41F9-9F47-74021DF8589C}" dt="2022-02-22T14:20:05.421" v="144" actId="20577"/>
          <ac:spMkLst>
            <pc:docMk/>
            <pc:sldMk cId="1593155379" sldId="259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44:13.905" v="745" actId="20577"/>
          <ac:spMkLst>
            <pc:docMk/>
            <pc:sldMk cId="1593155379" sldId="259"/>
            <ac:spMk id="3" creationId="{00000000-0000-0000-0000-000000000000}"/>
          </ac:spMkLst>
        </pc:spChg>
      </pc:sldChg>
      <pc:sldChg chg="modSp mod">
        <pc:chgData name="Hussien Ahmad" userId="6673b37c-b84a-4a28-99b4-816e5bdbc451" providerId="ADAL" clId="{6A432F32-9D56-41F9-9F47-74021DF8589C}" dt="2022-02-22T14:58:04.394" v="748" actId="20577"/>
        <pc:sldMkLst>
          <pc:docMk/>
          <pc:sldMk cId="3273254580" sldId="260"/>
        </pc:sldMkLst>
        <pc:spChg chg="mod">
          <ac:chgData name="Hussien Ahmad" userId="6673b37c-b84a-4a28-99b4-816e5bdbc451" providerId="ADAL" clId="{6A432F32-9D56-41F9-9F47-74021DF8589C}" dt="2022-02-22T14:22:18.694" v="189" actId="20577"/>
          <ac:spMkLst>
            <pc:docMk/>
            <pc:sldMk cId="3273254580" sldId="260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58:04.394" v="748" actId="20577"/>
          <ac:spMkLst>
            <pc:docMk/>
            <pc:sldMk cId="3273254580" sldId="260"/>
            <ac:spMk id="3" creationId="{00000000-0000-0000-0000-000000000000}"/>
          </ac:spMkLst>
        </pc:spChg>
      </pc:sldChg>
      <pc:sldChg chg="modSp mod">
        <pc:chgData name="Hussien Ahmad" userId="6673b37c-b84a-4a28-99b4-816e5bdbc451" providerId="ADAL" clId="{6A432F32-9D56-41F9-9F47-74021DF8589C}" dt="2022-02-22T15:01:01.136" v="777" actId="20577"/>
        <pc:sldMkLst>
          <pc:docMk/>
          <pc:sldMk cId="1428013081" sldId="261"/>
        </pc:sldMkLst>
        <pc:spChg chg="mod">
          <ac:chgData name="Hussien Ahmad" userId="6673b37c-b84a-4a28-99b4-816e5bdbc451" providerId="ADAL" clId="{6A432F32-9D56-41F9-9F47-74021DF8589C}" dt="2022-02-22T14:19:24.603" v="109" actId="120"/>
          <ac:spMkLst>
            <pc:docMk/>
            <pc:sldMk cId="1428013081" sldId="261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5:01:01.136" v="777" actId="20577"/>
          <ac:spMkLst>
            <pc:docMk/>
            <pc:sldMk cId="1428013081" sldId="261"/>
            <ac:spMk id="3" creationId="{00000000-0000-0000-0000-000000000000}"/>
          </ac:spMkLst>
        </pc:spChg>
      </pc:sldChg>
      <pc:sldChg chg="modSp add mod">
        <pc:chgData name="Hussien Ahmad" userId="6673b37c-b84a-4a28-99b4-816e5bdbc451" providerId="ADAL" clId="{6A432F32-9D56-41F9-9F47-74021DF8589C}" dt="2022-02-22T15:43:45.575" v="839" actId="20577"/>
        <pc:sldMkLst>
          <pc:docMk/>
          <pc:sldMk cId="1104352541" sldId="262"/>
        </pc:sldMkLst>
        <pc:spChg chg="mod">
          <ac:chgData name="Hussien Ahmad" userId="6673b37c-b84a-4a28-99b4-816e5bdbc451" providerId="ADAL" clId="{6A432F32-9D56-41F9-9F47-74021DF8589C}" dt="2022-02-22T15:43:45.575" v="839" actId="20577"/>
          <ac:spMkLst>
            <pc:docMk/>
            <pc:sldMk cId="1104352541" sldId="262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37:09.896" v="718" actId="20577"/>
          <ac:spMkLst>
            <pc:docMk/>
            <pc:sldMk cId="1104352541" sldId="262"/>
            <ac:spMk id="3" creationId="{00000000-0000-0000-0000-000000000000}"/>
          </ac:spMkLst>
        </pc:spChg>
      </pc:sldChg>
      <pc:sldChg chg="modSp add mod">
        <pc:chgData name="Hussien Ahmad" userId="6673b37c-b84a-4a28-99b4-816e5bdbc451" providerId="ADAL" clId="{6A432F32-9D56-41F9-9F47-74021DF8589C}" dt="2022-02-22T14:30:19.114" v="530" actId="20577"/>
        <pc:sldMkLst>
          <pc:docMk/>
          <pc:sldMk cId="2505566673" sldId="263"/>
        </pc:sldMkLst>
        <pc:spChg chg="mod">
          <ac:chgData name="Hussien Ahmad" userId="6673b37c-b84a-4a28-99b4-816e5bdbc451" providerId="ADAL" clId="{6A432F32-9D56-41F9-9F47-74021DF8589C}" dt="2022-02-22T14:24:54.498" v="241" actId="20577"/>
          <ac:spMkLst>
            <pc:docMk/>
            <pc:sldMk cId="2505566673" sldId="263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30:19.114" v="530" actId="20577"/>
          <ac:spMkLst>
            <pc:docMk/>
            <pc:sldMk cId="2505566673" sldId="263"/>
            <ac:spMk id="3" creationId="{00000000-0000-0000-0000-000000000000}"/>
          </ac:spMkLst>
        </pc:spChg>
      </pc:sldChg>
      <pc:sldChg chg="modSp add mod">
        <pc:chgData name="Hussien Ahmad" userId="6673b37c-b84a-4a28-99b4-816e5bdbc451" providerId="ADAL" clId="{6A432F32-9D56-41F9-9F47-74021DF8589C}" dt="2022-02-22T15:03:08.876" v="828" actId="20577"/>
        <pc:sldMkLst>
          <pc:docMk/>
          <pc:sldMk cId="2129386814" sldId="264"/>
        </pc:sldMkLst>
        <pc:spChg chg="mod">
          <ac:chgData name="Hussien Ahmad" userId="6673b37c-b84a-4a28-99b4-816e5bdbc451" providerId="ADAL" clId="{6A432F32-9D56-41F9-9F47-74021DF8589C}" dt="2022-02-22T14:33:01.834" v="537" actId="20577"/>
          <ac:spMkLst>
            <pc:docMk/>
            <pc:sldMk cId="2129386814" sldId="264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5:03:08.876" v="828" actId="20577"/>
          <ac:spMkLst>
            <pc:docMk/>
            <pc:sldMk cId="2129386814" sldId="264"/>
            <ac:spMk id="3" creationId="{00000000-0000-0000-0000-000000000000}"/>
          </ac:spMkLst>
        </pc:spChg>
      </pc:sldChg>
    </pc:docChg>
  </pc:docChgLst>
  <pc:docChgLst>
    <pc:chgData name="Hussien Ahmad" userId="6673b37c-b84a-4a28-99b4-816e5bdbc451" providerId="ADAL" clId="{70694B37-BB3C-42D2-8545-ECEDC4BF022B}"/>
    <pc:docChg chg="undo custSel addSld delSld modSld">
      <pc:chgData name="Hussien Ahmad" userId="6673b37c-b84a-4a28-99b4-816e5bdbc451" providerId="ADAL" clId="{70694B37-BB3C-42D2-8545-ECEDC4BF022B}" dt="2022-05-19T07:56:17.200" v="1029" actId="20577"/>
      <pc:docMkLst>
        <pc:docMk/>
      </pc:docMkLst>
      <pc:sldChg chg="addSp modSp mod">
        <pc:chgData name="Hussien Ahmad" userId="6673b37c-b84a-4a28-99b4-816e5bdbc451" providerId="ADAL" clId="{70694B37-BB3C-42D2-8545-ECEDC4BF022B}" dt="2022-05-19T07:56:17.200" v="1029" actId="20577"/>
        <pc:sldMkLst>
          <pc:docMk/>
          <pc:sldMk cId="4254110815" sldId="256"/>
        </pc:sldMkLst>
        <pc:spChg chg="mod">
          <ac:chgData name="Hussien Ahmad" userId="6673b37c-b84a-4a28-99b4-816e5bdbc451" providerId="ADAL" clId="{70694B37-BB3C-42D2-8545-ECEDC4BF022B}" dt="2022-05-06T11:22:15.318" v="56" actId="1035"/>
          <ac:spMkLst>
            <pc:docMk/>
            <pc:sldMk cId="4254110815" sldId="256"/>
            <ac:spMk id="2" creationId="{00000000-0000-0000-0000-000000000000}"/>
          </ac:spMkLst>
        </pc:spChg>
        <pc:spChg chg="add mod">
          <ac:chgData name="Hussien Ahmad" userId="6673b37c-b84a-4a28-99b4-816e5bdbc451" providerId="ADAL" clId="{70694B37-BB3C-42D2-8545-ECEDC4BF022B}" dt="2022-05-06T11:22:15.318" v="56" actId="1035"/>
          <ac:spMkLst>
            <pc:docMk/>
            <pc:sldMk cId="4254110815" sldId="256"/>
            <ac:spMk id="4" creationId="{87B0B77F-B9BC-4EAE-89DB-661192DF1D24}"/>
          </ac:spMkLst>
        </pc:spChg>
        <pc:spChg chg="mod">
          <ac:chgData name="Hussien Ahmad" userId="6673b37c-b84a-4a28-99b4-816e5bdbc451" providerId="ADAL" clId="{70694B37-BB3C-42D2-8545-ECEDC4BF022B}" dt="2022-05-19T07:56:17.200" v="1029" actId="20577"/>
          <ac:spMkLst>
            <pc:docMk/>
            <pc:sldMk cId="4254110815" sldId="256"/>
            <ac:spMk id="5" creationId="{72E5F09F-082B-498B-B62D-026119420341}"/>
          </ac:spMkLst>
        </pc:spChg>
      </pc:sldChg>
      <pc:sldChg chg="addSp modSp mod">
        <pc:chgData name="Hussien Ahmad" userId="6673b37c-b84a-4a28-99b4-816e5bdbc451" providerId="ADAL" clId="{70694B37-BB3C-42D2-8545-ECEDC4BF022B}" dt="2022-05-06T11:25:45.325" v="114" actId="1076"/>
        <pc:sldMkLst>
          <pc:docMk/>
          <pc:sldMk cId="3257165528" sldId="257"/>
        </pc:sldMkLst>
        <pc:spChg chg="mod">
          <ac:chgData name="Hussien Ahmad" userId="6673b37c-b84a-4a28-99b4-816e5bdbc451" providerId="ADAL" clId="{70694B37-BB3C-42D2-8545-ECEDC4BF022B}" dt="2022-05-06T11:23:54.662" v="66" actId="20577"/>
          <ac:spMkLst>
            <pc:docMk/>
            <pc:sldMk cId="3257165528" sldId="257"/>
            <ac:spMk id="2" creationId="{00000000-0000-0000-0000-000000000000}"/>
          </ac:spMkLst>
        </pc:spChg>
        <pc:spChg chg="mod">
          <ac:chgData name="Hussien Ahmad" userId="6673b37c-b84a-4a28-99b4-816e5bdbc451" providerId="ADAL" clId="{70694B37-BB3C-42D2-8545-ECEDC4BF022B}" dt="2022-05-06T11:25:02.182" v="106" actId="27636"/>
          <ac:spMkLst>
            <pc:docMk/>
            <pc:sldMk cId="3257165528" sldId="257"/>
            <ac:spMk id="3" creationId="{00000000-0000-0000-0000-000000000000}"/>
          </ac:spMkLst>
        </pc:spChg>
        <pc:picChg chg="add mod">
          <ac:chgData name="Hussien Ahmad" userId="6673b37c-b84a-4a28-99b4-816e5bdbc451" providerId="ADAL" clId="{70694B37-BB3C-42D2-8545-ECEDC4BF022B}" dt="2022-05-06T11:25:38.670" v="113" actId="1076"/>
          <ac:picMkLst>
            <pc:docMk/>
            <pc:sldMk cId="3257165528" sldId="257"/>
            <ac:picMk id="4" creationId="{416E641E-4E63-4ECB-84DC-A759A244ADCB}"/>
          </ac:picMkLst>
        </pc:picChg>
        <pc:picChg chg="add mod">
          <ac:chgData name="Hussien Ahmad" userId="6673b37c-b84a-4a28-99b4-816e5bdbc451" providerId="ADAL" clId="{70694B37-BB3C-42D2-8545-ECEDC4BF022B}" dt="2022-05-06T11:25:45.325" v="114" actId="1076"/>
          <ac:picMkLst>
            <pc:docMk/>
            <pc:sldMk cId="3257165528" sldId="257"/>
            <ac:picMk id="5" creationId="{C5D3D4F5-9123-4D4B-92EA-16F4A924367E}"/>
          </ac:picMkLst>
        </pc:picChg>
      </pc:sldChg>
      <pc:sldChg chg="addSp delSp modSp del mod">
        <pc:chgData name="Hussien Ahmad" userId="6673b37c-b84a-4a28-99b4-816e5bdbc451" providerId="ADAL" clId="{70694B37-BB3C-42D2-8545-ECEDC4BF022B}" dt="2022-05-06T11:26:13.272" v="123" actId="47"/>
        <pc:sldMkLst>
          <pc:docMk/>
          <pc:sldMk cId="1116536024" sldId="258"/>
        </pc:sldMkLst>
        <pc:spChg chg="mod">
          <ac:chgData name="Hussien Ahmad" userId="6673b37c-b84a-4a28-99b4-816e5bdbc451" providerId="ADAL" clId="{70694B37-BB3C-42D2-8545-ECEDC4BF022B}" dt="2022-05-06T11:26:04.206" v="120" actId="20577"/>
          <ac:spMkLst>
            <pc:docMk/>
            <pc:sldMk cId="1116536024" sldId="258"/>
            <ac:spMk id="2" creationId="{00000000-0000-0000-0000-000000000000}"/>
          </ac:spMkLst>
        </pc:spChg>
        <pc:spChg chg="del">
          <ac:chgData name="Hussien Ahmad" userId="6673b37c-b84a-4a28-99b4-816e5bdbc451" providerId="ADAL" clId="{70694B37-BB3C-42D2-8545-ECEDC4BF022B}" dt="2022-05-06T11:26:08.548" v="121" actId="478"/>
          <ac:spMkLst>
            <pc:docMk/>
            <pc:sldMk cId="1116536024" sldId="258"/>
            <ac:spMk id="3" creationId="{00000000-0000-0000-0000-000000000000}"/>
          </ac:spMkLst>
        </pc:spChg>
        <pc:spChg chg="add mod">
          <ac:chgData name="Hussien Ahmad" userId="6673b37c-b84a-4a28-99b4-816e5bdbc451" providerId="ADAL" clId="{70694B37-BB3C-42D2-8545-ECEDC4BF022B}" dt="2022-05-06T11:26:08.548" v="121" actId="478"/>
          <ac:spMkLst>
            <pc:docMk/>
            <pc:sldMk cId="1116536024" sldId="258"/>
            <ac:spMk id="5" creationId="{1A48D058-5E30-4E0F-A99E-8EA10D616F00}"/>
          </ac:spMkLst>
        </pc:spChg>
      </pc:sldChg>
      <pc:sldChg chg="del">
        <pc:chgData name="Hussien Ahmad" userId="6673b37c-b84a-4a28-99b4-816e5bdbc451" providerId="ADAL" clId="{70694B37-BB3C-42D2-8545-ECEDC4BF022B}" dt="2022-05-06T11:28:41.398" v="175" actId="47"/>
        <pc:sldMkLst>
          <pc:docMk/>
          <pc:sldMk cId="1593155379" sldId="259"/>
        </pc:sldMkLst>
      </pc:sldChg>
      <pc:sldChg chg="del">
        <pc:chgData name="Hussien Ahmad" userId="6673b37c-b84a-4a28-99b4-816e5bdbc451" providerId="ADAL" clId="{70694B37-BB3C-42D2-8545-ECEDC4BF022B}" dt="2022-05-06T11:28:42.847" v="176" actId="47"/>
        <pc:sldMkLst>
          <pc:docMk/>
          <pc:sldMk cId="3273254580" sldId="260"/>
        </pc:sldMkLst>
      </pc:sldChg>
      <pc:sldChg chg="del">
        <pc:chgData name="Hussien Ahmad" userId="6673b37c-b84a-4a28-99b4-816e5bdbc451" providerId="ADAL" clId="{70694B37-BB3C-42D2-8545-ECEDC4BF022B}" dt="2022-05-06T11:28:40.464" v="174" actId="47"/>
        <pc:sldMkLst>
          <pc:docMk/>
          <pc:sldMk cId="1428013081" sldId="261"/>
        </pc:sldMkLst>
      </pc:sldChg>
      <pc:sldChg chg="del">
        <pc:chgData name="Hussien Ahmad" userId="6673b37c-b84a-4a28-99b4-816e5bdbc451" providerId="ADAL" clId="{70694B37-BB3C-42D2-8545-ECEDC4BF022B}" dt="2022-05-06T11:28:49.471" v="187" actId="47"/>
        <pc:sldMkLst>
          <pc:docMk/>
          <pc:sldMk cId="1104352541" sldId="262"/>
        </pc:sldMkLst>
      </pc:sldChg>
      <pc:sldChg chg="del">
        <pc:chgData name="Hussien Ahmad" userId="6673b37c-b84a-4a28-99b4-816e5bdbc451" providerId="ADAL" clId="{70694B37-BB3C-42D2-8545-ECEDC4BF022B}" dt="2022-05-06T11:28:50.045" v="188" actId="47"/>
        <pc:sldMkLst>
          <pc:docMk/>
          <pc:sldMk cId="2505566673" sldId="263"/>
        </pc:sldMkLst>
      </pc:sldChg>
      <pc:sldChg chg="del">
        <pc:chgData name="Hussien Ahmad" userId="6673b37c-b84a-4a28-99b4-816e5bdbc451" providerId="ADAL" clId="{70694B37-BB3C-42D2-8545-ECEDC4BF022B}" dt="2022-05-06T11:28:50.605" v="189" actId="47"/>
        <pc:sldMkLst>
          <pc:docMk/>
          <pc:sldMk cId="2129386814" sldId="264"/>
        </pc:sldMkLst>
      </pc:sldChg>
      <pc:sldChg chg="del">
        <pc:chgData name="Hussien Ahmad" userId="6673b37c-b84a-4a28-99b4-816e5bdbc451" providerId="ADAL" clId="{70694B37-BB3C-42D2-8545-ECEDC4BF022B}" dt="2022-05-06T11:28:51.189" v="190" actId="47"/>
        <pc:sldMkLst>
          <pc:docMk/>
          <pc:sldMk cId="1842903391" sldId="265"/>
        </pc:sldMkLst>
      </pc:sldChg>
      <pc:sldChg chg="del">
        <pc:chgData name="Hussien Ahmad" userId="6673b37c-b84a-4a28-99b4-816e5bdbc451" providerId="ADAL" clId="{70694B37-BB3C-42D2-8545-ECEDC4BF022B}" dt="2022-05-06T11:28:43.805" v="177" actId="47"/>
        <pc:sldMkLst>
          <pc:docMk/>
          <pc:sldMk cId="2308856037" sldId="266"/>
        </pc:sldMkLst>
      </pc:sldChg>
      <pc:sldChg chg="del">
        <pc:chgData name="Hussien Ahmad" userId="6673b37c-b84a-4a28-99b4-816e5bdbc451" providerId="ADAL" clId="{70694B37-BB3C-42D2-8545-ECEDC4BF022B}" dt="2022-05-06T11:28:45.470" v="180" actId="47"/>
        <pc:sldMkLst>
          <pc:docMk/>
          <pc:sldMk cId="2466336127" sldId="267"/>
        </pc:sldMkLst>
      </pc:sldChg>
      <pc:sldChg chg="del">
        <pc:chgData name="Hussien Ahmad" userId="6673b37c-b84a-4a28-99b4-816e5bdbc451" providerId="ADAL" clId="{70694B37-BB3C-42D2-8545-ECEDC4BF022B}" dt="2022-05-06T11:28:48.906" v="186" actId="47"/>
        <pc:sldMkLst>
          <pc:docMk/>
          <pc:sldMk cId="1731239026" sldId="268"/>
        </pc:sldMkLst>
      </pc:sldChg>
      <pc:sldChg chg="del">
        <pc:chgData name="Hussien Ahmad" userId="6673b37c-b84a-4a28-99b4-816e5bdbc451" providerId="ADAL" clId="{70694B37-BB3C-42D2-8545-ECEDC4BF022B}" dt="2022-05-06T11:28:44.343" v="178" actId="47"/>
        <pc:sldMkLst>
          <pc:docMk/>
          <pc:sldMk cId="4216678081" sldId="269"/>
        </pc:sldMkLst>
      </pc:sldChg>
      <pc:sldChg chg="del">
        <pc:chgData name="Hussien Ahmad" userId="6673b37c-b84a-4a28-99b4-816e5bdbc451" providerId="ADAL" clId="{70694B37-BB3C-42D2-8545-ECEDC4BF022B}" dt="2022-05-06T11:28:46.057" v="181" actId="47"/>
        <pc:sldMkLst>
          <pc:docMk/>
          <pc:sldMk cId="2768502020" sldId="270"/>
        </pc:sldMkLst>
      </pc:sldChg>
      <pc:sldChg chg="del">
        <pc:chgData name="Hussien Ahmad" userId="6673b37c-b84a-4a28-99b4-816e5bdbc451" providerId="ADAL" clId="{70694B37-BB3C-42D2-8545-ECEDC4BF022B}" dt="2022-05-06T11:28:46.613" v="182" actId="47"/>
        <pc:sldMkLst>
          <pc:docMk/>
          <pc:sldMk cId="1251147600" sldId="271"/>
        </pc:sldMkLst>
      </pc:sldChg>
      <pc:sldChg chg="del">
        <pc:chgData name="Hussien Ahmad" userId="6673b37c-b84a-4a28-99b4-816e5bdbc451" providerId="ADAL" clId="{70694B37-BB3C-42D2-8545-ECEDC4BF022B}" dt="2022-05-06T11:28:47.156" v="183" actId="47"/>
        <pc:sldMkLst>
          <pc:docMk/>
          <pc:sldMk cId="3931212080" sldId="272"/>
        </pc:sldMkLst>
      </pc:sldChg>
      <pc:sldChg chg="del">
        <pc:chgData name="Hussien Ahmad" userId="6673b37c-b84a-4a28-99b4-816e5bdbc451" providerId="ADAL" clId="{70694B37-BB3C-42D2-8545-ECEDC4BF022B}" dt="2022-05-06T11:28:47.726" v="184" actId="47"/>
        <pc:sldMkLst>
          <pc:docMk/>
          <pc:sldMk cId="551241274" sldId="273"/>
        </pc:sldMkLst>
      </pc:sldChg>
      <pc:sldChg chg="del">
        <pc:chgData name="Hussien Ahmad" userId="6673b37c-b84a-4a28-99b4-816e5bdbc451" providerId="ADAL" clId="{70694B37-BB3C-42D2-8545-ECEDC4BF022B}" dt="2022-05-06T11:28:48.288" v="185" actId="47"/>
        <pc:sldMkLst>
          <pc:docMk/>
          <pc:sldMk cId="3895727412" sldId="274"/>
        </pc:sldMkLst>
      </pc:sldChg>
      <pc:sldChg chg="del">
        <pc:chgData name="Hussien Ahmad" userId="6673b37c-b84a-4a28-99b4-816e5bdbc451" providerId="ADAL" clId="{70694B37-BB3C-42D2-8545-ECEDC4BF022B}" dt="2022-05-06T11:28:44.772" v="179" actId="47"/>
        <pc:sldMkLst>
          <pc:docMk/>
          <pc:sldMk cId="2988201698" sldId="275"/>
        </pc:sldMkLst>
      </pc:sldChg>
      <pc:sldChg chg="addSp delSp modSp add mod">
        <pc:chgData name="Hussien Ahmad" userId="6673b37c-b84a-4a28-99b4-816e5bdbc451" providerId="ADAL" clId="{70694B37-BB3C-42D2-8545-ECEDC4BF022B}" dt="2022-05-06T11:28:22.477" v="172" actId="1076"/>
        <pc:sldMkLst>
          <pc:docMk/>
          <pc:sldMk cId="1344831483" sldId="276"/>
        </pc:sldMkLst>
        <pc:spChg chg="mod">
          <ac:chgData name="Hussien Ahmad" userId="6673b37c-b84a-4a28-99b4-816e5bdbc451" providerId="ADAL" clId="{70694B37-BB3C-42D2-8545-ECEDC4BF022B}" dt="2022-05-06T11:26:17.430" v="131" actId="20577"/>
          <ac:spMkLst>
            <pc:docMk/>
            <pc:sldMk cId="1344831483" sldId="276"/>
            <ac:spMk id="2" creationId="{00000000-0000-0000-0000-000000000000}"/>
          </ac:spMkLst>
        </pc:spChg>
        <pc:spChg chg="mod">
          <ac:chgData name="Hussien Ahmad" userId="6673b37c-b84a-4a28-99b4-816e5bdbc451" providerId="ADAL" clId="{70694B37-BB3C-42D2-8545-ECEDC4BF022B}" dt="2022-05-06T11:28:13.061" v="169" actId="1076"/>
          <ac:spMkLst>
            <pc:docMk/>
            <pc:sldMk cId="1344831483" sldId="276"/>
            <ac:spMk id="3" creationId="{00000000-0000-0000-0000-000000000000}"/>
          </ac:spMkLst>
        </pc:spChg>
        <pc:picChg chg="del">
          <ac:chgData name="Hussien Ahmad" userId="6673b37c-b84a-4a28-99b4-816e5bdbc451" providerId="ADAL" clId="{70694B37-BB3C-42D2-8545-ECEDC4BF022B}" dt="2022-05-06T11:28:00.126" v="165" actId="478"/>
          <ac:picMkLst>
            <pc:docMk/>
            <pc:sldMk cId="1344831483" sldId="276"/>
            <ac:picMk id="4" creationId="{416E641E-4E63-4ECB-84DC-A759A244ADCB}"/>
          </ac:picMkLst>
        </pc:picChg>
        <pc:picChg chg="del">
          <ac:chgData name="Hussien Ahmad" userId="6673b37c-b84a-4a28-99b4-816e5bdbc451" providerId="ADAL" clId="{70694B37-BB3C-42D2-8545-ECEDC4BF022B}" dt="2022-05-06T11:27:59.509" v="164" actId="478"/>
          <ac:picMkLst>
            <pc:docMk/>
            <pc:sldMk cId="1344831483" sldId="276"/>
            <ac:picMk id="5" creationId="{C5D3D4F5-9123-4D4B-92EA-16F4A924367E}"/>
          </ac:picMkLst>
        </pc:picChg>
        <pc:picChg chg="add mod">
          <ac:chgData name="Hussien Ahmad" userId="6673b37c-b84a-4a28-99b4-816e5bdbc451" providerId="ADAL" clId="{70694B37-BB3C-42D2-8545-ECEDC4BF022B}" dt="2022-05-06T11:28:22.477" v="172" actId="1076"/>
          <ac:picMkLst>
            <pc:docMk/>
            <pc:sldMk cId="1344831483" sldId="276"/>
            <ac:picMk id="6" creationId="{9AA27685-74DF-42E3-B8FA-BFDAC67B72C5}"/>
          </ac:picMkLst>
        </pc:picChg>
      </pc:sldChg>
      <pc:sldChg chg="addSp delSp modSp add mod">
        <pc:chgData name="Hussien Ahmad" userId="6673b37c-b84a-4a28-99b4-816e5bdbc451" providerId="ADAL" clId="{70694B37-BB3C-42D2-8545-ECEDC4BF022B}" dt="2022-05-06T11:30:02.069" v="226" actId="1076"/>
        <pc:sldMkLst>
          <pc:docMk/>
          <pc:sldMk cId="1648819656" sldId="277"/>
        </pc:sldMkLst>
        <pc:spChg chg="mod">
          <ac:chgData name="Hussien Ahmad" userId="6673b37c-b84a-4a28-99b4-816e5bdbc451" providerId="ADAL" clId="{70694B37-BB3C-42D2-8545-ECEDC4BF022B}" dt="2022-05-06T11:29:03.430" v="207" actId="20577"/>
          <ac:spMkLst>
            <pc:docMk/>
            <pc:sldMk cId="1648819656" sldId="277"/>
            <ac:spMk id="2" creationId="{00000000-0000-0000-0000-000000000000}"/>
          </ac:spMkLst>
        </pc:spChg>
        <pc:spChg chg="mod">
          <ac:chgData name="Hussien Ahmad" userId="6673b37c-b84a-4a28-99b4-816e5bdbc451" providerId="ADAL" clId="{70694B37-BB3C-42D2-8545-ECEDC4BF022B}" dt="2022-05-06T11:29:56.829" v="224" actId="14100"/>
          <ac:spMkLst>
            <pc:docMk/>
            <pc:sldMk cId="1648819656" sldId="277"/>
            <ac:spMk id="3" creationId="{00000000-0000-0000-0000-000000000000}"/>
          </ac:spMkLst>
        </pc:spChg>
        <pc:picChg chg="add mod">
          <ac:chgData name="Hussien Ahmad" userId="6673b37c-b84a-4a28-99b4-816e5bdbc451" providerId="ADAL" clId="{70694B37-BB3C-42D2-8545-ECEDC4BF022B}" dt="2022-05-06T11:30:02.069" v="226" actId="1076"/>
          <ac:picMkLst>
            <pc:docMk/>
            <pc:sldMk cId="1648819656" sldId="277"/>
            <ac:picMk id="5" creationId="{BCF3FE7D-7C83-4D04-B2B0-1F7598219366}"/>
          </ac:picMkLst>
        </pc:picChg>
        <pc:picChg chg="del mod">
          <ac:chgData name="Hussien Ahmad" userId="6673b37c-b84a-4a28-99b4-816e5bdbc451" providerId="ADAL" clId="{70694B37-BB3C-42D2-8545-ECEDC4BF022B}" dt="2022-05-06T11:29:44.695" v="221" actId="478"/>
          <ac:picMkLst>
            <pc:docMk/>
            <pc:sldMk cId="1648819656" sldId="277"/>
            <ac:picMk id="6" creationId="{9AA27685-74DF-42E3-B8FA-BFDAC67B72C5}"/>
          </ac:picMkLst>
        </pc:picChg>
      </pc:sldChg>
      <pc:sldChg chg="addSp delSp modSp add mod">
        <pc:chgData name="Hussien Ahmad" userId="6673b37c-b84a-4a28-99b4-816e5bdbc451" providerId="ADAL" clId="{70694B37-BB3C-42D2-8545-ECEDC4BF022B}" dt="2022-05-06T11:32:02.382" v="252" actId="1036"/>
        <pc:sldMkLst>
          <pc:docMk/>
          <pc:sldMk cId="3150426787" sldId="278"/>
        </pc:sldMkLst>
        <pc:spChg chg="mod">
          <ac:chgData name="Hussien Ahmad" userId="6673b37c-b84a-4a28-99b4-816e5bdbc451" providerId="ADAL" clId="{70694B37-BB3C-42D2-8545-ECEDC4BF022B}" dt="2022-05-06T11:31:16.468" v="229" actId="27636"/>
          <ac:spMkLst>
            <pc:docMk/>
            <pc:sldMk cId="3150426787" sldId="278"/>
            <ac:spMk id="2" creationId="{00000000-0000-0000-0000-000000000000}"/>
          </ac:spMkLst>
        </pc:spChg>
        <pc:spChg chg="del">
          <ac:chgData name="Hussien Ahmad" userId="6673b37c-b84a-4a28-99b4-816e5bdbc451" providerId="ADAL" clId="{70694B37-BB3C-42D2-8545-ECEDC4BF022B}" dt="2022-05-06T11:31:21.018" v="230" actId="478"/>
          <ac:spMkLst>
            <pc:docMk/>
            <pc:sldMk cId="3150426787" sldId="278"/>
            <ac:spMk id="3" creationId="{00000000-0000-0000-0000-000000000000}"/>
          </ac:spMkLst>
        </pc:spChg>
        <pc:spChg chg="add mod">
          <ac:chgData name="Hussien Ahmad" userId="6673b37c-b84a-4a28-99b4-816e5bdbc451" providerId="ADAL" clId="{70694B37-BB3C-42D2-8545-ECEDC4BF022B}" dt="2022-05-06T11:31:41.965" v="238" actId="1076"/>
          <ac:spMkLst>
            <pc:docMk/>
            <pc:sldMk cId="3150426787" sldId="278"/>
            <ac:spMk id="6" creationId="{DB9C4F43-DB6B-496E-B3B1-0B13F0BEBF34}"/>
          </ac:spMkLst>
        </pc:spChg>
        <pc:picChg chg="del">
          <ac:chgData name="Hussien Ahmad" userId="6673b37c-b84a-4a28-99b4-816e5bdbc451" providerId="ADAL" clId="{70694B37-BB3C-42D2-8545-ECEDC4BF022B}" dt="2022-05-06T11:31:24.390" v="231" actId="478"/>
          <ac:picMkLst>
            <pc:docMk/>
            <pc:sldMk cId="3150426787" sldId="278"/>
            <ac:picMk id="5" creationId="{BCF3FE7D-7C83-4D04-B2B0-1F7598219366}"/>
          </ac:picMkLst>
        </pc:picChg>
        <pc:picChg chg="add mod">
          <ac:chgData name="Hussien Ahmad" userId="6673b37c-b84a-4a28-99b4-816e5bdbc451" providerId="ADAL" clId="{70694B37-BB3C-42D2-8545-ECEDC4BF022B}" dt="2022-05-06T11:32:02.382" v="252" actId="1036"/>
          <ac:picMkLst>
            <pc:docMk/>
            <pc:sldMk cId="3150426787" sldId="278"/>
            <ac:picMk id="7" creationId="{A4F1A667-D4A7-4A2F-8F8B-90199EC72634}"/>
          </ac:picMkLst>
        </pc:picChg>
      </pc:sldChg>
      <pc:sldChg chg="addSp delSp modSp add mod">
        <pc:chgData name="Hussien Ahmad" userId="6673b37c-b84a-4a28-99b4-816e5bdbc451" providerId="ADAL" clId="{70694B37-BB3C-42D2-8545-ECEDC4BF022B}" dt="2022-05-06T11:32:31.789" v="258" actId="1076"/>
        <pc:sldMkLst>
          <pc:docMk/>
          <pc:sldMk cId="2577476380" sldId="279"/>
        </pc:sldMkLst>
        <pc:spChg chg="mod">
          <ac:chgData name="Hussien Ahmad" userId="6673b37c-b84a-4a28-99b4-816e5bdbc451" providerId="ADAL" clId="{70694B37-BB3C-42D2-8545-ECEDC4BF022B}" dt="2022-05-06T11:32:18.143" v="255" actId="12"/>
          <ac:spMkLst>
            <pc:docMk/>
            <pc:sldMk cId="2577476380" sldId="279"/>
            <ac:spMk id="6" creationId="{DB9C4F43-DB6B-496E-B3B1-0B13F0BEBF34}"/>
          </ac:spMkLst>
        </pc:spChg>
        <pc:picChg chg="add mod">
          <ac:chgData name="Hussien Ahmad" userId="6673b37c-b84a-4a28-99b4-816e5bdbc451" providerId="ADAL" clId="{70694B37-BB3C-42D2-8545-ECEDC4BF022B}" dt="2022-05-06T11:32:31.789" v="258" actId="1076"/>
          <ac:picMkLst>
            <pc:docMk/>
            <pc:sldMk cId="2577476380" sldId="279"/>
            <ac:picMk id="5" creationId="{E571EB8F-6ACB-4DE9-B28D-D00F11C0D28D}"/>
          </ac:picMkLst>
        </pc:picChg>
        <pc:picChg chg="del">
          <ac:chgData name="Hussien Ahmad" userId="6673b37c-b84a-4a28-99b4-816e5bdbc451" providerId="ADAL" clId="{70694B37-BB3C-42D2-8545-ECEDC4BF022B}" dt="2022-05-06T11:32:21.598" v="256" actId="478"/>
          <ac:picMkLst>
            <pc:docMk/>
            <pc:sldMk cId="2577476380" sldId="279"/>
            <ac:picMk id="7" creationId="{A4F1A667-D4A7-4A2F-8F8B-90199EC72634}"/>
          </ac:picMkLst>
        </pc:picChg>
        <pc:picChg chg="add mod">
          <ac:chgData name="Hussien Ahmad" userId="6673b37c-b84a-4a28-99b4-816e5bdbc451" providerId="ADAL" clId="{70694B37-BB3C-42D2-8545-ECEDC4BF022B}" dt="2022-05-06T11:32:31.789" v="258" actId="1076"/>
          <ac:picMkLst>
            <pc:docMk/>
            <pc:sldMk cId="2577476380" sldId="279"/>
            <ac:picMk id="8" creationId="{C15E2020-DAEC-4C85-A697-6E18E3474294}"/>
          </ac:picMkLst>
        </pc:picChg>
      </pc:sldChg>
      <pc:sldChg chg="addSp delSp modSp add mod">
        <pc:chgData name="Hussien Ahmad" userId="6673b37c-b84a-4a28-99b4-816e5bdbc451" providerId="ADAL" clId="{70694B37-BB3C-42D2-8545-ECEDC4BF022B}" dt="2022-05-06T11:33:16.448" v="287" actId="1038"/>
        <pc:sldMkLst>
          <pc:docMk/>
          <pc:sldMk cId="2514608570" sldId="280"/>
        </pc:sldMkLst>
        <pc:spChg chg="mod">
          <ac:chgData name="Hussien Ahmad" userId="6673b37c-b84a-4a28-99b4-816e5bdbc451" providerId="ADAL" clId="{70694B37-BB3C-42D2-8545-ECEDC4BF022B}" dt="2022-05-06T11:32:48.927" v="261" actId="12"/>
          <ac:spMkLst>
            <pc:docMk/>
            <pc:sldMk cId="2514608570" sldId="280"/>
            <ac:spMk id="6" creationId="{DB9C4F43-DB6B-496E-B3B1-0B13F0BEBF34}"/>
          </ac:spMkLst>
        </pc:spChg>
        <pc:picChg chg="add mod">
          <ac:chgData name="Hussien Ahmad" userId="6673b37c-b84a-4a28-99b4-816e5bdbc451" providerId="ADAL" clId="{70694B37-BB3C-42D2-8545-ECEDC4BF022B}" dt="2022-05-06T11:33:16.448" v="287" actId="1038"/>
          <ac:picMkLst>
            <pc:docMk/>
            <pc:sldMk cId="2514608570" sldId="280"/>
            <ac:picMk id="5" creationId="{F686A10B-156C-4DF3-AD79-C9675C689C68}"/>
          </ac:picMkLst>
        </pc:picChg>
        <pc:picChg chg="del">
          <ac:chgData name="Hussien Ahmad" userId="6673b37c-b84a-4a28-99b4-816e5bdbc451" providerId="ADAL" clId="{70694B37-BB3C-42D2-8545-ECEDC4BF022B}" dt="2022-05-06T11:32:50.886" v="262" actId="478"/>
          <ac:picMkLst>
            <pc:docMk/>
            <pc:sldMk cId="2514608570" sldId="280"/>
            <ac:picMk id="7" creationId="{A4F1A667-D4A7-4A2F-8F8B-90199EC72634}"/>
          </ac:picMkLst>
        </pc:picChg>
        <pc:picChg chg="add mod">
          <ac:chgData name="Hussien Ahmad" userId="6673b37c-b84a-4a28-99b4-816e5bdbc451" providerId="ADAL" clId="{70694B37-BB3C-42D2-8545-ECEDC4BF022B}" dt="2022-05-06T11:33:16.448" v="287" actId="1038"/>
          <ac:picMkLst>
            <pc:docMk/>
            <pc:sldMk cId="2514608570" sldId="280"/>
            <ac:picMk id="8" creationId="{E2AE4392-AFFA-436A-AAAB-AF0DFDEB099B}"/>
          </ac:picMkLst>
        </pc:picChg>
        <pc:picChg chg="add mod">
          <ac:chgData name="Hussien Ahmad" userId="6673b37c-b84a-4a28-99b4-816e5bdbc451" providerId="ADAL" clId="{70694B37-BB3C-42D2-8545-ECEDC4BF022B}" dt="2022-05-06T11:33:16.448" v="287" actId="1038"/>
          <ac:picMkLst>
            <pc:docMk/>
            <pc:sldMk cId="2514608570" sldId="280"/>
            <ac:picMk id="9" creationId="{3D4E4046-080B-42E1-AF64-AF36766776E4}"/>
          </ac:picMkLst>
        </pc:picChg>
      </pc:sldChg>
      <pc:sldChg chg="addSp delSp modSp add mod">
        <pc:chgData name="Hussien Ahmad" userId="6673b37c-b84a-4a28-99b4-816e5bdbc451" providerId="ADAL" clId="{70694B37-BB3C-42D2-8545-ECEDC4BF022B}" dt="2022-05-06T11:33:49.854" v="293" actId="1076"/>
        <pc:sldMkLst>
          <pc:docMk/>
          <pc:sldMk cId="2350768575" sldId="281"/>
        </pc:sldMkLst>
        <pc:spChg chg="mod">
          <ac:chgData name="Hussien Ahmad" userId="6673b37c-b84a-4a28-99b4-816e5bdbc451" providerId="ADAL" clId="{70694B37-BB3C-42D2-8545-ECEDC4BF022B}" dt="2022-05-06T11:33:39.111" v="290" actId="12"/>
          <ac:spMkLst>
            <pc:docMk/>
            <pc:sldMk cId="2350768575" sldId="281"/>
            <ac:spMk id="6" creationId="{DB9C4F43-DB6B-496E-B3B1-0B13F0BEBF34}"/>
          </ac:spMkLst>
        </pc:spChg>
        <pc:picChg chg="add mod">
          <ac:chgData name="Hussien Ahmad" userId="6673b37c-b84a-4a28-99b4-816e5bdbc451" providerId="ADAL" clId="{70694B37-BB3C-42D2-8545-ECEDC4BF022B}" dt="2022-05-06T11:33:49.854" v="293" actId="1076"/>
          <ac:picMkLst>
            <pc:docMk/>
            <pc:sldMk cId="2350768575" sldId="281"/>
            <ac:picMk id="5" creationId="{FB3381EA-C1D8-47A5-B2DB-9036EA5E64C4}"/>
          </ac:picMkLst>
        </pc:picChg>
        <pc:picChg chg="del">
          <ac:chgData name="Hussien Ahmad" userId="6673b37c-b84a-4a28-99b4-816e5bdbc451" providerId="ADAL" clId="{70694B37-BB3C-42D2-8545-ECEDC4BF022B}" dt="2022-05-06T11:33:41.285" v="291" actId="478"/>
          <ac:picMkLst>
            <pc:docMk/>
            <pc:sldMk cId="2350768575" sldId="281"/>
            <ac:picMk id="7" creationId="{A4F1A667-D4A7-4A2F-8F8B-90199EC72634}"/>
          </ac:picMkLst>
        </pc:picChg>
        <pc:picChg chg="add mod">
          <ac:chgData name="Hussien Ahmad" userId="6673b37c-b84a-4a28-99b4-816e5bdbc451" providerId="ADAL" clId="{70694B37-BB3C-42D2-8545-ECEDC4BF022B}" dt="2022-05-06T11:33:49.854" v="293" actId="1076"/>
          <ac:picMkLst>
            <pc:docMk/>
            <pc:sldMk cId="2350768575" sldId="281"/>
            <ac:picMk id="8" creationId="{317858FC-2A62-48E5-B185-22C4345639A0}"/>
          </ac:picMkLst>
        </pc:picChg>
      </pc:sldChg>
      <pc:sldChg chg="addSp delSp modSp add mod">
        <pc:chgData name="Hussien Ahmad" userId="6673b37c-b84a-4a28-99b4-816e5bdbc451" providerId="ADAL" clId="{70694B37-BB3C-42D2-8545-ECEDC4BF022B}" dt="2022-05-06T11:34:18.615" v="320" actId="20577"/>
        <pc:sldMkLst>
          <pc:docMk/>
          <pc:sldMk cId="2202878222" sldId="282"/>
        </pc:sldMkLst>
        <pc:spChg chg="mod">
          <ac:chgData name="Hussien Ahmad" userId="6673b37c-b84a-4a28-99b4-816e5bdbc451" providerId="ADAL" clId="{70694B37-BB3C-42D2-8545-ECEDC4BF022B}" dt="2022-05-06T11:34:18.615" v="320" actId="20577"/>
          <ac:spMkLst>
            <pc:docMk/>
            <pc:sldMk cId="2202878222" sldId="282"/>
            <ac:spMk id="6" creationId="{DB9C4F43-DB6B-496E-B3B1-0B13F0BEBF34}"/>
          </ac:spMkLst>
        </pc:spChg>
        <pc:picChg chg="add mod">
          <ac:chgData name="Hussien Ahmad" userId="6673b37c-b84a-4a28-99b4-816e5bdbc451" providerId="ADAL" clId="{70694B37-BB3C-42D2-8545-ECEDC4BF022B}" dt="2022-05-06T11:34:09.030" v="297" actId="1076"/>
          <ac:picMkLst>
            <pc:docMk/>
            <pc:sldMk cId="2202878222" sldId="282"/>
            <ac:picMk id="5" creationId="{BFD3B5DE-547F-434D-8ADB-EED496F98C7C}"/>
          </ac:picMkLst>
        </pc:picChg>
        <pc:picChg chg="del">
          <ac:chgData name="Hussien Ahmad" userId="6673b37c-b84a-4a28-99b4-816e5bdbc451" providerId="ADAL" clId="{70694B37-BB3C-42D2-8545-ECEDC4BF022B}" dt="2022-05-06T11:34:03.958" v="295" actId="478"/>
          <ac:picMkLst>
            <pc:docMk/>
            <pc:sldMk cId="2202878222" sldId="282"/>
            <ac:picMk id="7" creationId="{A4F1A667-D4A7-4A2F-8F8B-90199EC72634}"/>
          </ac:picMkLst>
        </pc:picChg>
        <pc:picChg chg="add mod">
          <ac:chgData name="Hussien Ahmad" userId="6673b37c-b84a-4a28-99b4-816e5bdbc451" providerId="ADAL" clId="{70694B37-BB3C-42D2-8545-ECEDC4BF022B}" dt="2022-05-06T11:34:09.030" v="297" actId="1076"/>
          <ac:picMkLst>
            <pc:docMk/>
            <pc:sldMk cId="2202878222" sldId="282"/>
            <ac:picMk id="8" creationId="{2C08993F-36B5-4480-BA95-301B974E4D66}"/>
          </ac:picMkLst>
        </pc:picChg>
      </pc:sldChg>
      <pc:sldChg chg="delSp modSp add mod">
        <pc:chgData name="Hussien Ahmad" userId="6673b37c-b84a-4a28-99b4-816e5bdbc451" providerId="ADAL" clId="{70694B37-BB3C-42D2-8545-ECEDC4BF022B}" dt="2022-05-06T11:37:26.542" v="401" actId="20577"/>
        <pc:sldMkLst>
          <pc:docMk/>
          <pc:sldMk cId="2113188874" sldId="283"/>
        </pc:sldMkLst>
        <pc:spChg chg="mod">
          <ac:chgData name="Hussien Ahmad" userId="6673b37c-b84a-4a28-99b4-816e5bdbc451" providerId="ADAL" clId="{70694B37-BB3C-42D2-8545-ECEDC4BF022B}" dt="2022-05-06T11:37:26.542" v="401" actId="20577"/>
          <ac:spMkLst>
            <pc:docMk/>
            <pc:sldMk cId="2113188874" sldId="283"/>
            <ac:spMk id="2" creationId="{00000000-0000-0000-0000-000000000000}"/>
          </ac:spMkLst>
        </pc:spChg>
        <pc:spChg chg="mod">
          <ac:chgData name="Hussien Ahmad" userId="6673b37c-b84a-4a28-99b4-816e5bdbc451" providerId="ADAL" clId="{70694B37-BB3C-42D2-8545-ECEDC4BF022B}" dt="2022-05-06T11:37:14.557" v="395" actId="27636"/>
          <ac:spMkLst>
            <pc:docMk/>
            <pc:sldMk cId="2113188874" sldId="283"/>
            <ac:spMk id="6" creationId="{DB9C4F43-DB6B-496E-B3B1-0B13F0BEBF34}"/>
          </ac:spMkLst>
        </pc:spChg>
        <pc:picChg chg="del">
          <ac:chgData name="Hussien Ahmad" userId="6673b37c-b84a-4a28-99b4-816e5bdbc451" providerId="ADAL" clId="{70694B37-BB3C-42D2-8545-ECEDC4BF022B}" dt="2022-05-06T11:34:38.670" v="323" actId="478"/>
          <ac:picMkLst>
            <pc:docMk/>
            <pc:sldMk cId="2113188874" sldId="283"/>
            <ac:picMk id="5" creationId="{BFD3B5DE-547F-434D-8ADB-EED496F98C7C}"/>
          </ac:picMkLst>
        </pc:picChg>
        <pc:picChg chg="del">
          <ac:chgData name="Hussien Ahmad" userId="6673b37c-b84a-4a28-99b4-816e5bdbc451" providerId="ADAL" clId="{70694B37-BB3C-42D2-8545-ECEDC4BF022B}" dt="2022-05-06T11:34:37.965" v="322" actId="478"/>
          <ac:picMkLst>
            <pc:docMk/>
            <pc:sldMk cId="2113188874" sldId="283"/>
            <ac:picMk id="8" creationId="{2C08993F-36B5-4480-BA95-301B974E4D66}"/>
          </ac:picMkLst>
        </pc:picChg>
      </pc:sldChg>
      <pc:sldChg chg="modSp add mod">
        <pc:chgData name="Hussien Ahmad" userId="6673b37c-b84a-4a28-99b4-816e5bdbc451" providerId="ADAL" clId="{70694B37-BB3C-42D2-8545-ECEDC4BF022B}" dt="2022-05-06T11:39:04.807" v="439" actId="20577"/>
        <pc:sldMkLst>
          <pc:docMk/>
          <pc:sldMk cId="1181362732" sldId="284"/>
        </pc:sldMkLst>
        <pc:spChg chg="mod">
          <ac:chgData name="Hussien Ahmad" userId="6673b37c-b84a-4a28-99b4-816e5bdbc451" providerId="ADAL" clId="{70694B37-BB3C-42D2-8545-ECEDC4BF022B}" dt="2022-05-06T11:38:00.205" v="424" actId="20577"/>
          <ac:spMkLst>
            <pc:docMk/>
            <pc:sldMk cId="1181362732" sldId="284"/>
            <ac:spMk id="2" creationId="{00000000-0000-0000-0000-000000000000}"/>
          </ac:spMkLst>
        </pc:spChg>
        <pc:spChg chg="mod">
          <ac:chgData name="Hussien Ahmad" userId="6673b37c-b84a-4a28-99b4-816e5bdbc451" providerId="ADAL" clId="{70694B37-BB3C-42D2-8545-ECEDC4BF022B}" dt="2022-05-06T11:39:04.807" v="439" actId="20577"/>
          <ac:spMkLst>
            <pc:docMk/>
            <pc:sldMk cId="1181362732" sldId="284"/>
            <ac:spMk id="6" creationId="{DB9C4F43-DB6B-496E-B3B1-0B13F0BEBF34}"/>
          </ac:spMkLst>
        </pc:spChg>
      </pc:sldChg>
      <pc:sldChg chg="modSp add mod">
        <pc:chgData name="Hussien Ahmad" userId="6673b37c-b84a-4a28-99b4-816e5bdbc451" providerId="ADAL" clId="{70694B37-BB3C-42D2-8545-ECEDC4BF022B}" dt="2022-05-06T11:50:56.135" v="1016" actId="20577"/>
        <pc:sldMkLst>
          <pc:docMk/>
          <pc:sldMk cId="4001189054" sldId="285"/>
        </pc:sldMkLst>
        <pc:spChg chg="mod">
          <ac:chgData name="Hussien Ahmad" userId="6673b37c-b84a-4a28-99b4-816e5bdbc451" providerId="ADAL" clId="{70694B37-BB3C-42D2-8545-ECEDC4BF022B}" dt="2022-05-06T11:40:43.677" v="468" actId="20577"/>
          <ac:spMkLst>
            <pc:docMk/>
            <pc:sldMk cId="4001189054" sldId="285"/>
            <ac:spMk id="2" creationId="{00000000-0000-0000-0000-000000000000}"/>
          </ac:spMkLst>
        </pc:spChg>
        <pc:spChg chg="mod">
          <ac:chgData name="Hussien Ahmad" userId="6673b37c-b84a-4a28-99b4-816e5bdbc451" providerId="ADAL" clId="{70694B37-BB3C-42D2-8545-ECEDC4BF022B}" dt="2022-05-06T11:50:56.135" v="1016" actId="20577"/>
          <ac:spMkLst>
            <pc:docMk/>
            <pc:sldMk cId="4001189054" sldId="285"/>
            <ac:spMk id="6" creationId="{DB9C4F43-DB6B-496E-B3B1-0B13F0BEBF34}"/>
          </ac:spMkLst>
        </pc:spChg>
      </pc:sldChg>
    </pc:docChg>
  </pc:docChgLst>
  <pc:docChgLst>
    <pc:chgData name="Hussien Ahmad" userId="6673b37c-b84a-4a28-99b4-816e5bdbc451" providerId="ADAL" clId="{F31F88C8-69FB-4FAF-8419-9B5AF0E82838}"/>
    <pc:docChg chg="undo custSel addSld delSld modSld sldOrd">
      <pc:chgData name="Hussien Ahmad" userId="6673b37c-b84a-4a28-99b4-816e5bdbc451" providerId="ADAL" clId="{F31F88C8-69FB-4FAF-8419-9B5AF0E82838}" dt="2022-01-17T13:05:36.340" v="1541" actId="20577"/>
      <pc:docMkLst>
        <pc:docMk/>
      </pc:docMkLst>
      <pc:sldChg chg="addSp delSp modSp mod">
        <pc:chgData name="Hussien Ahmad" userId="6673b37c-b84a-4a28-99b4-816e5bdbc451" providerId="ADAL" clId="{F31F88C8-69FB-4FAF-8419-9B5AF0E82838}" dt="2022-01-17T13:05:13.748" v="1528" actId="1036"/>
        <pc:sldMkLst>
          <pc:docMk/>
          <pc:sldMk cId="4254110815" sldId="256"/>
        </pc:sldMkLst>
        <pc:spChg chg="mod">
          <ac:chgData name="Hussien Ahmad" userId="6673b37c-b84a-4a28-99b4-816e5bdbc451" providerId="ADAL" clId="{F31F88C8-69FB-4FAF-8419-9B5AF0E82838}" dt="2022-01-17T13:05:13.748" v="1528" actId="1036"/>
          <ac:spMkLst>
            <pc:docMk/>
            <pc:sldMk cId="4254110815" sldId="256"/>
            <ac:spMk id="2" creationId="{00000000-0000-0000-0000-000000000000}"/>
          </ac:spMkLst>
        </pc:spChg>
        <pc:spChg chg="del">
          <ac:chgData name="Hussien Ahmad" userId="6673b37c-b84a-4a28-99b4-816e5bdbc451" providerId="ADAL" clId="{F31F88C8-69FB-4FAF-8419-9B5AF0E82838}" dt="2022-01-17T13:04:16.968" v="1491" actId="478"/>
          <ac:spMkLst>
            <pc:docMk/>
            <pc:sldMk cId="4254110815" sldId="256"/>
            <ac:spMk id="3" creationId="{00000000-0000-0000-0000-000000000000}"/>
          </ac:spMkLst>
        </pc:spChg>
        <pc:spChg chg="add mod">
          <ac:chgData name="Hussien Ahmad" userId="6673b37c-b84a-4a28-99b4-816e5bdbc451" providerId="ADAL" clId="{F31F88C8-69FB-4FAF-8419-9B5AF0E82838}" dt="2022-01-17T13:05:13.748" v="1528" actId="1036"/>
          <ac:spMkLst>
            <pc:docMk/>
            <pc:sldMk cId="4254110815" sldId="256"/>
            <ac:spMk id="5" creationId="{72E5F09F-082B-498B-B62D-026119420341}"/>
          </ac:spMkLst>
        </pc:spChg>
      </pc:sldChg>
      <pc:sldChg chg="modSp mod">
        <pc:chgData name="Hussien Ahmad" userId="6673b37c-b84a-4a28-99b4-816e5bdbc451" providerId="ADAL" clId="{F31F88C8-69FB-4FAF-8419-9B5AF0E82838}" dt="2022-01-17T13:01:52.963" v="1308" actId="20577"/>
        <pc:sldMkLst>
          <pc:docMk/>
          <pc:sldMk cId="3257165528" sldId="257"/>
        </pc:sldMkLst>
        <pc:spChg chg="mod">
          <ac:chgData name="Hussien Ahmad" userId="6673b37c-b84a-4a28-99b4-816e5bdbc451" providerId="ADAL" clId="{F31F88C8-69FB-4FAF-8419-9B5AF0E82838}" dt="2022-01-17T12:48:27.093" v="8" actId="20577"/>
          <ac:spMkLst>
            <pc:docMk/>
            <pc:sldMk cId="3257165528" sldId="257"/>
            <ac:spMk id="2" creationId="{00000000-0000-0000-0000-000000000000}"/>
          </ac:spMkLst>
        </pc:spChg>
        <pc:spChg chg="mod">
          <ac:chgData name="Hussien Ahmad" userId="6673b37c-b84a-4a28-99b4-816e5bdbc451" providerId="ADAL" clId="{F31F88C8-69FB-4FAF-8419-9B5AF0E82838}" dt="2022-01-17T13:01:52.963" v="1308" actId="20577"/>
          <ac:spMkLst>
            <pc:docMk/>
            <pc:sldMk cId="3257165528" sldId="257"/>
            <ac:spMk id="3" creationId="{00000000-0000-0000-0000-000000000000}"/>
          </ac:spMkLst>
        </pc:spChg>
      </pc:sldChg>
      <pc:sldChg chg="modSp add mod">
        <pc:chgData name="Hussien Ahmad" userId="6673b37c-b84a-4a28-99b4-816e5bdbc451" providerId="ADAL" clId="{F31F88C8-69FB-4FAF-8419-9B5AF0E82838}" dt="2022-01-17T13:05:36.340" v="1541" actId="20577"/>
        <pc:sldMkLst>
          <pc:docMk/>
          <pc:sldMk cId="1116536024" sldId="258"/>
        </pc:sldMkLst>
        <pc:spChg chg="mod">
          <ac:chgData name="Hussien Ahmad" userId="6673b37c-b84a-4a28-99b4-816e5bdbc451" providerId="ADAL" clId="{F31F88C8-69FB-4FAF-8419-9B5AF0E82838}" dt="2022-01-17T12:48:45.306" v="29" actId="20577"/>
          <ac:spMkLst>
            <pc:docMk/>
            <pc:sldMk cId="1116536024" sldId="258"/>
            <ac:spMk id="2" creationId="{00000000-0000-0000-0000-000000000000}"/>
          </ac:spMkLst>
        </pc:spChg>
        <pc:spChg chg="mod">
          <ac:chgData name="Hussien Ahmad" userId="6673b37c-b84a-4a28-99b4-816e5bdbc451" providerId="ADAL" clId="{F31F88C8-69FB-4FAF-8419-9B5AF0E82838}" dt="2022-01-17T13:05:36.340" v="1541" actId="20577"/>
          <ac:spMkLst>
            <pc:docMk/>
            <pc:sldMk cId="1116536024" sldId="258"/>
            <ac:spMk id="3" creationId="{00000000-0000-0000-0000-000000000000}"/>
          </ac:spMkLst>
        </pc:spChg>
      </pc:sldChg>
      <pc:sldChg chg="del">
        <pc:chgData name="Hussien Ahmad" userId="6673b37c-b84a-4a28-99b4-816e5bdbc451" providerId="ADAL" clId="{F31F88C8-69FB-4FAF-8419-9B5AF0E82838}" dt="2022-01-17T12:48:37.639" v="22" actId="47"/>
        <pc:sldMkLst>
          <pc:docMk/>
          <pc:sldMk cId="3853170553" sldId="258"/>
        </pc:sldMkLst>
      </pc:sldChg>
      <pc:sldChg chg="del">
        <pc:chgData name="Hussien Ahmad" userId="6673b37c-b84a-4a28-99b4-816e5bdbc451" providerId="ADAL" clId="{F31F88C8-69FB-4FAF-8419-9B5AF0E82838}" dt="2022-01-17T12:48:31.942" v="9" actId="47"/>
        <pc:sldMkLst>
          <pc:docMk/>
          <pc:sldMk cId="181302601" sldId="259"/>
        </pc:sldMkLst>
      </pc:sldChg>
      <pc:sldChg chg="modSp add mod ord">
        <pc:chgData name="Hussien Ahmad" userId="6673b37c-b84a-4a28-99b4-816e5bdbc451" providerId="ADAL" clId="{F31F88C8-69FB-4FAF-8419-9B5AF0E82838}" dt="2022-01-17T13:00:18.217" v="1186" actId="12"/>
        <pc:sldMkLst>
          <pc:docMk/>
          <pc:sldMk cId="1593155379" sldId="259"/>
        </pc:sldMkLst>
        <pc:spChg chg="mod">
          <ac:chgData name="Hussien Ahmad" userId="6673b37c-b84a-4a28-99b4-816e5bdbc451" providerId="ADAL" clId="{F31F88C8-69FB-4FAF-8419-9B5AF0E82838}" dt="2022-01-17T12:58:25.276" v="978" actId="20577"/>
          <ac:spMkLst>
            <pc:docMk/>
            <pc:sldMk cId="1593155379" sldId="259"/>
            <ac:spMk id="2" creationId="{00000000-0000-0000-0000-000000000000}"/>
          </ac:spMkLst>
        </pc:spChg>
        <pc:spChg chg="mod">
          <ac:chgData name="Hussien Ahmad" userId="6673b37c-b84a-4a28-99b4-816e5bdbc451" providerId="ADAL" clId="{F31F88C8-69FB-4FAF-8419-9B5AF0E82838}" dt="2022-01-17T13:00:18.217" v="1186" actId="12"/>
          <ac:spMkLst>
            <pc:docMk/>
            <pc:sldMk cId="1593155379" sldId="259"/>
            <ac:spMk id="3" creationId="{00000000-0000-0000-0000-000000000000}"/>
          </ac:spMkLst>
        </pc:spChg>
      </pc:sldChg>
      <pc:sldChg chg="del">
        <pc:chgData name="Hussien Ahmad" userId="6673b37c-b84a-4a28-99b4-816e5bdbc451" providerId="ADAL" clId="{F31F88C8-69FB-4FAF-8419-9B5AF0E82838}" dt="2022-01-17T12:48:34.302" v="11" actId="47"/>
        <pc:sldMkLst>
          <pc:docMk/>
          <pc:sldMk cId="113688778" sldId="260"/>
        </pc:sldMkLst>
      </pc:sldChg>
      <pc:sldChg chg="modSp add mod">
        <pc:chgData name="Hussien Ahmad" userId="6673b37c-b84a-4a28-99b4-816e5bdbc451" providerId="ADAL" clId="{F31F88C8-69FB-4FAF-8419-9B5AF0E82838}" dt="2022-01-17T13:04:10.443" v="1490" actId="12"/>
        <pc:sldMkLst>
          <pc:docMk/>
          <pc:sldMk cId="3273254580" sldId="260"/>
        </pc:sldMkLst>
        <pc:spChg chg="mod">
          <ac:chgData name="Hussien Ahmad" userId="6673b37c-b84a-4a28-99b4-816e5bdbc451" providerId="ADAL" clId="{F31F88C8-69FB-4FAF-8419-9B5AF0E82838}" dt="2022-01-17T13:02:50.434" v="1332" actId="20577"/>
          <ac:spMkLst>
            <pc:docMk/>
            <pc:sldMk cId="3273254580" sldId="260"/>
            <ac:spMk id="2" creationId="{00000000-0000-0000-0000-000000000000}"/>
          </ac:spMkLst>
        </pc:spChg>
        <pc:spChg chg="mod">
          <ac:chgData name="Hussien Ahmad" userId="6673b37c-b84a-4a28-99b4-816e5bdbc451" providerId="ADAL" clId="{F31F88C8-69FB-4FAF-8419-9B5AF0E82838}" dt="2022-01-17T13:04:10.443" v="1490" actId="12"/>
          <ac:spMkLst>
            <pc:docMk/>
            <pc:sldMk cId="3273254580" sldId="260"/>
            <ac:spMk id="3" creationId="{00000000-0000-0000-0000-000000000000}"/>
          </ac:spMkLst>
        </pc:spChg>
      </pc:sldChg>
      <pc:sldChg chg="del">
        <pc:chgData name="Hussien Ahmad" userId="6673b37c-b84a-4a28-99b4-816e5bdbc451" providerId="ADAL" clId="{F31F88C8-69FB-4FAF-8419-9B5AF0E82838}" dt="2022-01-17T12:48:35.573" v="14" actId="47"/>
        <pc:sldMkLst>
          <pc:docMk/>
          <pc:sldMk cId="412817583" sldId="261"/>
        </pc:sldMkLst>
      </pc:sldChg>
      <pc:sldChg chg="modSp add mod">
        <pc:chgData name="Hussien Ahmad" userId="6673b37c-b84a-4a28-99b4-816e5bdbc451" providerId="ADAL" clId="{F31F88C8-69FB-4FAF-8419-9B5AF0E82838}" dt="2022-01-17T13:00:07.657" v="1183" actId="12"/>
        <pc:sldMkLst>
          <pc:docMk/>
          <pc:sldMk cId="1428013081" sldId="261"/>
        </pc:sldMkLst>
        <pc:spChg chg="mod">
          <ac:chgData name="Hussien Ahmad" userId="6673b37c-b84a-4a28-99b4-816e5bdbc451" providerId="ADAL" clId="{F31F88C8-69FB-4FAF-8419-9B5AF0E82838}" dt="2022-01-17T13:00:07.657" v="1183" actId="12"/>
          <ac:spMkLst>
            <pc:docMk/>
            <pc:sldMk cId="1428013081" sldId="261"/>
            <ac:spMk id="3" creationId="{00000000-0000-0000-0000-000000000000}"/>
          </ac:spMkLst>
        </pc:spChg>
      </pc:sldChg>
      <pc:sldChg chg="new del ord">
        <pc:chgData name="Hussien Ahmad" userId="6673b37c-b84a-4a28-99b4-816e5bdbc451" providerId="ADAL" clId="{F31F88C8-69FB-4FAF-8419-9B5AF0E82838}" dt="2022-01-17T13:04:45.004" v="1495" actId="47"/>
        <pc:sldMkLst>
          <pc:docMk/>
          <pc:sldMk cId="2014915917" sldId="262"/>
        </pc:sldMkLst>
      </pc:sldChg>
      <pc:sldChg chg="del">
        <pc:chgData name="Hussien Ahmad" userId="6673b37c-b84a-4a28-99b4-816e5bdbc451" providerId="ADAL" clId="{F31F88C8-69FB-4FAF-8419-9B5AF0E82838}" dt="2022-01-17T12:48:36.723" v="19" actId="47"/>
        <pc:sldMkLst>
          <pc:docMk/>
          <pc:sldMk cId="2936716679" sldId="262"/>
        </pc:sldMkLst>
      </pc:sldChg>
      <pc:sldChg chg="del">
        <pc:chgData name="Hussien Ahmad" userId="6673b37c-b84a-4a28-99b4-816e5bdbc451" providerId="ADAL" clId="{F31F88C8-69FB-4FAF-8419-9B5AF0E82838}" dt="2022-01-17T12:48:37.294" v="21" actId="47"/>
        <pc:sldMkLst>
          <pc:docMk/>
          <pc:sldMk cId="3445990357" sldId="263"/>
        </pc:sldMkLst>
      </pc:sldChg>
      <pc:sldChg chg="del">
        <pc:chgData name="Hussien Ahmad" userId="6673b37c-b84a-4a28-99b4-816e5bdbc451" providerId="ADAL" clId="{F31F88C8-69FB-4FAF-8419-9B5AF0E82838}" dt="2022-01-17T12:48:33.371" v="10" actId="47"/>
        <pc:sldMkLst>
          <pc:docMk/>
          <pc:sldMk cId="3759689702" sldId="264"/>
        </pc:sldMkLst>
      </pc:sldChg>
      <pc:sldChg chg="del">
        <pc:chgData name="Hussien Ahmad" userId="6673b37c-b84a-4a28-99b4-816e5bdbc451" providerId="ADAL" clId="{F31F88C8-69FB-4FAF-8419-9B5AF0E82838}" dt="2022-01-17T12:48:34.813" v="12" actId="47"/>
        <pc:sldMkLst>
          <pc:docMk/>
          <pc:sldMk cId="3315018101" sldId="265"/>
        </pc:sldMkLst>
      </pc:sldChg>
      <pc:sldChg chg="del">
        <pc:chgData name="Hussien Ahmad" userId="6673b37c-b84a-4a28-99b4-816e5bdbc451" providerId="ADAL" clId="{F31F88C8-69FB-4FAF-8419-9B5AF0E82838}" dt="2022-01-17T12:48:35.322" v="13" actId="47"/>
        <pc:sldMkLst>
          <pc:docMk/>
          <pc:sldMk cId="3471042640" sldId="266"/>
        </pc:sldMkLst>
      </pc:sldChg>
      <pc:sldChg chg="del">
        <pc:chgData name="Hussien Ahmad" userId="6673b37c-b84a-4a28-99b4-816e5bdbc451" providerId="ADAL" clId="{F31F88C8-69FB-4FAF-8419-9B5AF0E82838}" dt="2022-01-17T12:48:35.825" v="15" actId="47"/>
        <pc:sldMkLst>
          <pc:docMk/>
          <pc:sldMk cId="1827618997" sldId="267"/>
        </pc:sldMkLst>
      </pc:sldChg>
      <pc:sldChg chg="del">
        <pc:chgData name="Hussien Ahmad" userId="6673b37c-b84a-4a28-99b4-816e5bdbc451" providerId="ADAL" clId="{F31F88C8-69FB-4FAF-8419-9B5AF0E82838}" dt="2022-01-17T12:48:35.982" v="16" actId="47"/>
        <pc:sldMkLst>
          <pc:docMk/>
          <pc:sldMk cId="1113292376" sldId="268"/>
        </pc:sldMkLst>
      </pc:sldChg>
      <pc:sldChg chg="del">
        <pc:chgData name="Hussien Ahmad" userId="6673b37c-b84a-4a28-99b4-816e5bdbc451" providerId="ADAL" clId="{F31F88C8-69FB-4FAF-8419-9B5AF0E82838}" dt="2022-01-17T12:48:36.336" v="18" actId="47"/>
        <pc:sldMkLst>
          <pc:docMk/>
          <pc:sldMk cId="3894523618" sldId="270"/>
        </pc:sldMkLst>
      </pc:sldChg>
      <pc:sldChg chg="del">
        <pc:chgData name="Hussien Ahmad" userId="6673b37c-b84a-4a28-99b4-816e5bdbc451" providerId="ADAL" clId="{F31F88C8-69FB-4FAF-8419-9B5AF0E82838}" dt="2022-01-17T12:48:36.169" v="17" actId="47"/>
        <pc:sldMkLst>
          <pc:docMk/>
          <pc:sldMk cId="2891268911" sldId="271"/>
        </pc:sldMkLst>
      </pc:sldChg>
      <pc:sldChg chg="del">
        <pc:chgData name="Hussien Ahmad" userId="6673b37c-b84a-4a28-99b4-816e5bdbc451" providerId="ADAL" clId="{F31F88C8-69FB-4FAF-8419-9B5AF0E82838}" dt="2022-01-17T12:48:36.973" v="20" actId="47"/>
        <pc:sldMkLst>
          <pc:docMk/>
          <pc:sldMk cId="2059893657" sldId="272"/>
        </pc:sldMkLst>
      </pc:sldChg>
      <pc:sldChg chg="del">
        <pc:chgData name="Hussien Ahmad" userId="6673b37c-b84a-4a28-99b4-816e5bdbc451" providerId="ADAL" clId="{F31F88C8-69FB-4FAF-8419-9B5AF0E82838}" dt="2022-01-17T12:48:38.394" v="23" actId="47"/>
        <pc:sldMkLst>
          <pc:docMk/>
          <pc:sldMk cId="3338275195" sldId="273"/>
        </pc:sldMkLst>
      </pc:sldChg>
    </pc:docChg>
  </pc:docChgLst>
  <pc:docChgLst>
    <pc:chgData name="Hussien Ahmad" userId="6673b37c-b84a-4a28-99b4-816e5bdbc451" providerId="ADAL" clId="{2AD4454E-C668-4EBE-A5AA-A4A641F2F024}"/>
    <pc:docChg chg="custSel modSld">
      <pc:chgData name="Hussien Ahmad" userId="6673b37c-b84a-4a28-99b4-816e5bdbc451" providerId="ADAL" clId="{2AD4454E-C668-4EBE-A5AA-A4A641F2F024}" dt="2022-05-06T11:19:30.726" v="17" actId="20577"/>
      <pc:docMkLst>
        <pc:docMk/>
      </pc:docMkLst>
      <pc:sldChg chg="modSp mod">
        <pc:chgData name="Hussien Ahmad" userId="6673b37c-b84a-4a28-99b4-816e5bdbc451" providerId="ADAL" clId="{2AD4454E-C668-4EBE-A5AA-A4A641F2F024}" dt="2022-05-06T11:19:30.726" v="17" actId="20577"/>
        <pc:sldMkLst>
          <pc:docMk/>
          <pc:sldMk cId="4254110815" sldId="256"/>
        </pc:sldMkLst>
        <pc:spChg chg="mod">
          <ac:chgData name="Hussien Ahmad" userId="6673b37c-b84a-4a28-99b4-816e5bdbc451" providerId="ADAL" clId="{2AD4454E-C668-4EBE-A5AA-A4A641F2F024}" dt="2022-05-06T11:19:30.726" v="17" actId="20577"/>
          <ac:spMkLst>
            <pc:docMk/>
            <pc:sldMk cId="4254110815" sldId="256"/>
            <ac:spMk id="5" creationId="{72E5F09F-082B-498B-B62D-026119420341}"/>
          </ac:spMkLst>
        </pc:spChg>
      </pc:sldChg>
    </pc:docChg>
  </pc:docChgLst>
  <pc:docChgLst>
    <pc:chgData name="camilla.wuensch@reach-initiative.org" userId="S::urn:spo:guest#camilla.wuensch@reach-initiative.org::" providerId="AD" clId="Web-{ECA17BFE-BE8F-489C-B79C-B52981CE29D9}"/>
    <pc:docChg chg="modSld">
      <pc:chgData name="camilla.wuensch@reach-initiative.org" userId="S::urn:spo:guest#camilla.wuensch@reach-initiative.org::" providerId="AD" clId="Web-{ECA17BFE-BE8F-489C-B79C-B52981CE29D9}" dt="2022-02-23T07:09:03.921" v="86" actId="1076"/>
      <pc:docMkLst>
        <pc:docMk/>
      </pc:docMkLst>
      <pc:sldChg chg="addSp delSp modSp">
        <pc:chgData name="camilla.wuensch@reach-initiative.org" userId="S::urn:spo:guest#camilla.wuensch@reach-initiative.org::" providerId="AD" clId="Web-{ECA17BFE-BE8F-489C-B79C-B52981CE29D9}" dt="2022-02-23T07:09:03.921" v="86" actId="1076"/>
        <pc:sldMkLst>
          <pc:docMk/>
          <pc:sldMk cId="1593155379" sldId="259"/>
        </pc:sldMkLst>
        <pc:spChg chg="del">
          <ac:chgData name="camilla.wuensch@reach-initiative.org" userId="S::urn:spo:guest#camilla.wuensch@reach-initiative.org::" providerId="AD" clId="Web-{ECA17BFE-BE8F-489C-B79C-B52981CE29D9}" dt="2022-02-23T07:06:33.980" v="0"/>
          <ac:spMkLst>
            <pc:docMk/>
            <pc:sldMk cId="1593155379" sldId="259"/>
            <ac:spMk id="3" creationId="{00000000-0000-0000-0000-000000000000}"/>
          </ac:spMkLst>
        </pc:spChg>
        <pc:spChg chg="add del mod">
          <ac:chgData name="camilla.wuensch@reach-initiative.org" userId="S::urn:spo:guest#camilla.wuensch@reach-initiative.org::" providerId="AD" clId="Web-{ECA17BFE-BE8F-489C-B79C-B52981CE29D9}" dt="2022-02-23T07:06:36.714" v="1"/>
          <ac:spMkLst>
            <pc:docMk/>
            <pc:sldMk cId="1593155379" sldId="259"/>
            <ac:spMk id="5" creationId="{42BC21DF-CB45-4093-A838-C9456484F033}"/>
          </ac:spMkLst>
        </pc:spChg>
        <pc:spChg chg="add mod">
          <ac:chgData name="camilla.wuensch@reach-initiative.org" userId="S::urn:spo:guest#camilla.wuensch@reach-initiative.org::" providerId="AD" clId="Web-{ECA17BFE-BE8F-489C-B79C-B52981CE29D9}" dt="2022-02-23T07:08:58.280" v="82" actId="20577"/>
          <ac:spMkLst>
            <pc:docMk/>
            <pc:sldMk cId="1593155379" sldId="259"/>
            <ac:spMk id="8" creationId="{2ED0F7E7-1337-4DD6-ACF3-0EB082501D32}"/>
          </ac:spMkLst>
        </pc:spChg>
        <pc:picChg chg="add mod ord">
          <ac:chgData name="camilla.wuensch@reach-initiative.org" userId="S::urn:spo:guest#camilla.wuensch@reach-initiative.org::" providerId="AD" clId="Web-{ECA17BFE-BE8F-489C-B79C-B52981CE29D9}" dt="2022-02-23T07:09:02.546" v="85" actId="1076"/>
          <ac:picMkLst>
            <pc:docMk/>
            <pc:sldMk cId="1593155379" sldId="259"/>
            <ac:picMk id="6" creationId="{A2836D8D-4139-4C82-AD57-05DCF46F7162}"/>
          </ac:picMkLst>
        </pc:picChg>
        <pc:picChg chg="add mod">
          <ac:chgData name="camilla.wuensch@reach-initiative.org" userId="S::urn:spo:guest#camilla.wuensch@reach-initiative.org::" providerId="AD" clId="Web-{ECA17BFE-BE8F-489C-B79C-B52981CE29D9}" dt="2022-02-23T07:09:03.921" v="86" actId="1076"/>
          <ac:picMkLst>
            <pc:docMk/>
            <pc:sldMk cId="1593155379" sldId="259"/>
            <ac:picMk id="7" creationId="{101EC6D9-C27B-47DE-8F2F-906609B217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8592-3687-47BC-AA51-8B3DC26812AA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03077-8464-4127-98B1-33426D25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8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7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20020369">
            <a:off x="768873" y="1457057"/>
            <a:ext cx="853970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9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7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6764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Information Management - CoP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E5F09F-082B-498B-B62D-026119420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274" y="3767417"/>
            <a:ext cx="6968971" cy="12709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Coffee Break</a:t>
            </a:r>
          </a:p>
          <a:p>
            <a:r>
              <a:rPr lang="en-US"/>
              <a:t>05 May 2022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B0B77F-B9BC-4EAE-89DB-661192DF1D24}"/>
              </a:ext>
            </a:extLst>
          </p:cNvPr>
          <p:cNvSpPr txBox="1">
            <a:spLocks/>
          </p:cNvSpPr>
          <p:nvPr/>
        </p:nvSpPr>
        <p:spPr>
          <a:xfrm>
            <a:off x="611560" y="240265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Shelter Cluster Website</a:t>
            </a:r>
          </a:p>
        </p:txBody>
      </p:sp>
    </p:spTree>
    <p:extLst>
      <p:ext uri="{BB962C8B-B14F-4D97-AF65-F5344CB8AC3E}">
        <p14:creationId xmlns:p14="http://schemas.microsoft.com/office/powerpoint/2010/main" val="425411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Some Key Site Improvements - Invisible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4F43-DB6B-496E-B3B1-0B13F0BE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982"/>
            <a:ext cx="8229600" cy="5234231"/>
          </a:xfrm>
        </p:spPr>
        <p:txBody>
          <a:bodyPr>
            <a:normAutofit fontScale="92500" lnSpcReduction="10000"/>
          </a:bodyPr>
          <a:lstStyle/>
          <a:p>
            <a:pPr marL="457200" lvl="7" indent="-457200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7" indent="-457200">
              <a:buClr>
                <a:srgbClr val="7F1416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Upgradability</a:t>
            </a:r>
          </a:p>
          <a:p>
            <a:pPr marL="457200" lvl="7" indent="-457200">
              <a:buClr>
                <a:srgbClr val="7F1416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Improved usage by mobile devices</a:t>
            </a:r>
          </a:p>
          <a:p>
            <a:pPr marL="457200" lvl="7" indent="-457200">
              <a:buClr>
                <a:srgbClr val="7F1416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Search improvements, speed</a:t>
            </a:r>
          </a:p>
          <a:p>
            <a:pPr marL="457200" lvl="7" indent="-457200">
              <a:buClr>
                <a:srgbClr val="7F1416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Modular site architecture</a:t>
            </a:r>
          </a:p>
          <a:p>
            <a:pPr marL="457200" lvl="7" indent="-457200">
              <a:buClr>
                <a:srgbClr val="7F1416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Flexibility with taxonomy, tagging, etc.</a:t>
            </a:r>
          </a:p>
          <a:p>
            <a:pPr marL="457200" lvl="7" indent="-457200">
              <a:buClr>
                <a:srgbClr val="7F1416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Factsheets, data collection</a:t>
            </a:r>
          </a:p>
          <a:p>
            <a:pPr marL="457200" lvl="7" indent="-457200">
              <a:buClr>
                <a:srgbClr val="7F1416"/>
              </a:buClr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Fixed many bugs 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600" dirty="0"/>
              <a:t>Continuing</a:t>
            </a:r>
            <a:endParaRPr lang="en-US" sz="4100" dirty="0"/>
          </a:p>
          <a:p>
            <a:pPr lvl="1"/>
            <a:r>
              <a:rPr lang="en-US" sz="1800" dirty="0"/>
              <a:t>Learning.ShelterCluster.org</a:t>
            </a:r>
          </a:p>
          <a:p>
            <a:pPr lvl="1"/>
            <a:r>
              <a:rPr lang="en-US" sz="1800" dirty="0"/>
              <a:t>IEC.ShelterCluster.org</a:t>
            </a:r>
          </a:p>
        </p:txBody>
      </p:sp>
    </p:spTree>
    <p:extLst>
      <p:ext uri="{BB962C8B-B14F-4D97-AF65-F5344CB8AC3E}">
        <p14:creationId xmlns:p14="http://schemas.microsoft.com/office/powerpoint/2010/main" val="211318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Possible next steps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4F43-DB6B-496E-B3B1-0B13F0BE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982"/>
            <a:ext cx="8229600" cy="5234231"/>
          </a:xfrm>
        </p:spPr>
        <p:txBody>
          <a:bodyPr>
            <a:normAutofit/>
          </a:bodyPr>
          <a:lstStyle/>
          <a:p>
            <a:pPr marL="457200" lvl="7" indent="-457200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Develop a long-term website development strategy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Improve integration with other websites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Simplify process of adding content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More page design modules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Data-driven responses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Possible improvements to mobile app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Refine communication tools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Events and Calendar integration</a:t>
            </a:r>
          </a:p>
        </p:txBody>
      </p:sp>
    </p:spTree>
    <p:extLst>
      <p:ext uri="{BB962C8B-B14F-4D97-AF65-F5344CB8AC3E}">
        <p14:creationId xmlns:p14="http://schemas.microsoft.com/office/powerpoint/2010/main" val="118136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Discussion and suggestions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4F43-DB6B-496E-B3B1-0B13F0BE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982"/>
            <a:ext cx="8229600" cy="5234231"/>
          </a:xfrm>
        </p:spPr>
        <p:txBody>
          <a:bodyPr>
            <a:normAutofit lnSpcReduction="10000"/>
          </a:bodyPr>
          <a:lstStyle/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Insights and dashboards from Google analytics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Simplify content tagging mechanism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Simplify taxonomy terms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More design features for operation’s homepage 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Discussions and two-way communication mechanism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Auto-translation feature is not always accurate and not allowing corrections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Issues and difficulties on the content management </a:t>
            </a:r>
            <a:r>
              <a:rPr lang="en-US" sz="2800"/>
              <a:t>and editing</a:t>
            </a:r>
            <a:endParaRPr lang="en-US" sz="2800" dirty="0"/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Critical need to continuously maintain the user list and the coordination team</a:t>
            </a:r>
          </a:p>
          <a:p>
            <a:pPr marL="285750" lvl="7" indent="-285750">
              <a:buClr>
                <a:srgbClr val="7F1416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118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732" y="1685492"/>
            <a:ext cx="4481541" cy="4536199"/>
          </a:xfrm>
        </p:spPr>
        <p:txBody>
          <a:bodyPr>
            <a:normAutofit fontScale="92500" lnSpcReduction="10000"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ShelterCluster.org originally developed as a SharePoint Site – 2008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2013-14 migrated to Drupal 7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2019 Announced that Drupal 7 would no longer be supported – migration to Drupal 9 necessary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Security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New features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More sustainable management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Plus….Drupal 7 end of life</a:t>
            </a:r>
          </a:p>
          <a:p>
            <a:pPr>
              <a:buSzPct val="110000"/>
            </a:pPr>
            <a:endParaRPr lang="en-US" sz="3600" dirty="0"/>
          </a:p>
          <a:p>
            <a:pPr>
              <a:buSzPct val="110000"/>
            </a:pPr>
            <a:endParaRPr lang="en-US" dirty="0"/>
          </a:p>
          <a:p>
            <a:pPr>
              <a:buSzPct val="110000"/>
            </a:pPr>
            <a:endParaRPr lang="en-US" dirty="0"/>
          </a:p>
          <a:p>
            <a:pPr>
              <a:buSzPct val="110000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E641E-4E63-4ECB-84DC-A759A244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3828"/>
            <a:ext cx="3534547" cy="1889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3D4F5-9123-4D4B-92EA-16F4A924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119539"/>
            <a:ext cx="3534547" cy="21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6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529"/>
            <a:ext cx="4481541" cy="4536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Vision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at least feature parity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a Knowledge Management platform for the cluster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Act as a tool to support coordination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Be a resource for cluster partners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5725" indent="0">
              <a:buNone/>
            </a:pPr>
            <a:r>
              <a:rPr lang="en-US" sz="2200" dirty="0"/>
              <a:t>Components</a:t>
            </a:r>
          </a:p>
          <a:p>
            <a:pPr marL="285750" lvl="1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Website</a:t>
            </a:r>
          </a:p>
          <a:p>
            <a:pPr marL="285750" lvl="1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Mobile App (Android, iOS)</a:t>
            </a:r>
          </a:p>
          <a:p>
            <a:pPr marL="285750" lvl="1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subdomains</a:t>
            </a:r>
          </a:p>
          <a:p>
            <a:pPr>
              <a:buSzPct val="110000"/>
            </a:pPr>
            <a:endParaRPr lang="en-US" sz="3600" dirty="0"/>
          </a:p>
          <a:p>
            <a:pPr>
              <a:buSzPct val="110000"/>
            </a:pPr>
            <a:endParaRPr lang="en-US" dirty="0"/>
          </a:p>
          <a:p>
            <a:pPr>
              <a:buSzPct val="110000"/>
            </a:pPr>
            <a:endParaRPr lang="en-US" dirty="0"/>
          </a:p>
          <a:p>
            <a:pPr>
              <a:buSzPct val="110000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27685-74DF-42E3-B8FA-BFDAC67B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43795"/>
            <a:ext cx="4251965" cy="38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Migration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87529"/>
            <a:ext cx="4114800" cy="4536199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Three phased development process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Funding from multiple sources, multiple agencies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Took place from December 2020 to March 2022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Special thanks to Impact Initiatives, UNHCR, IFRC, IOM, CRC, BHA</a:t>
            </a:r>
          </a:p>
          <a:p>
            <a:pPr>
              <a:buSzPct val="110000"/>
            </a:pPr>
            <a:endParaRPr lang="en-US" sz="3600" dirty="0"/>
          </a:p>
          <a:p>
            <a:pPr>
              <a:buSzPct val="110000"/>
            </a:pPr>
            <a:endParaRPr lang="en-US" dirty="0"/>
          </a:p>
          <a:p>
            <a:pPr>
              <a:buSzPct val="110000"/>
            </a:pPr>
            <a:endParaRPr lang="en-US" dirty="0"/>
          </a:p>
          <a:p>
            <a:pPr>
              <a:buSzPct val="110000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3FE7D-7C83-4D04-B2B0-1F759821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37339"/>
            <a:ext cx="4384558" cy="40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1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Some Key Site Improvements - Visible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4F43-DB6B-496E-B3B1-0B13F0BE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983"/>
            <a:ext cx="8229600" cy="8413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Automatic translation of 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1A667-D4A7-4A2F-8F8B-90199EC7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" y="2054517"/>
            <a:ext cx="8963580" cy="41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Some Key Site Improvements - Visible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4F43-DB6B-496E-B3B1-0B13F0BE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983"/>
            <a:ext cx="8229600" cy="84134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More control over page design and navigation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1EB8F-6ACB-4DE9-B28D-D00F11C0D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60706"/>
            <a:ext cx="2979785" cy="5216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E2020-DAEC-4C85-A697-6E18E347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665" y="2024953"/>
            <a:ext cx="5981335" cy="13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7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Some Key Site Improvements - Visible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4F43-DB6B-496E-B3B1-0B13F0BE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983"/>
            <a:ext cx="8229600" cy="841340"/>
          </a:xfrm>
        </p:spPr>
        <p:txBody>
          <a:bodyPr/>
          <a:lstStyle/>
          <a:p>
            <a:pPr marL="0" lvl="7" indent="0">
              <a:buNone/>
            </a:pPr>
            <a:r>
              <a:rPr lang="en-US" sz="2800" dirty="0"/>
              <a:t>Content organized using taxonomy terms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6A10B-156C-4DF3-AD79-C9675C689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6" y="2245492"/>
            <a:ext cx="2742628" cy="3507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E4392-AFFA-436A-AAAB-AF0DFDEB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959" y="2403091"/>
            <a:ext cx="2953662" cy="3191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4E4046-080B-42E1-AF64-AF367667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523" y="2083323"/>
            <a:ext cx="2614267" cy="38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0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Some Key Site Improvements - Visible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4F43-DB6B-496E-B3B1-0B13F0BE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983"/>
            <a:ext cx="8229600" cy="841340"/>
          </a:xfrm>
        </p:spPr>
        <p:txBody>
          <a:bodyPr/>
          <a:lstStyle/>
          <a:p>
            <a:pPr marL="0" lvl="7" indent="0">
              <a:buNone/>
            </a:pPr>
            <a:r>
              <a:rPr lang="en-US" sz="2800" dirty="0"/>
              <a:t>More communication tools and user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381EA-C1D8-47A5-B2DB-9036EA5E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25" y="2301859"/>
            <a:ext cx="2614658" cy="3426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858FC-2A62-48E5-B185-22C43456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232" y="2791943"/>
            <a:ext cx="4296300" cy="2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6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Some Key Site Improvements - Visible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4F43-DB6B-496E-B3B1-0B13F0BE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983"/>
            <a:ext cx="8229600" cy="8413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Dat</a:t>
            </a:r>
            <a:r>
              <a:rPr lang="en-US" dirty="0"/>
              <a:t>a collection tools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3B5DE-547F-434D-8ADB-EED496F9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828" y="2171799"/>
            <a:ext cx="2381866" cy="372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8993F-36B5-4480-BA95-301B974E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56" y="2384983"/>
            <a:ext cx="3187204" cy="34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78222"/>
      </p:ext>
    </p:extLst>
  </p:cSld>
  <p:clrMapOvr>
    <a:masterClrMapping/>
  </p:clrMapOvr>
</p:sld>
</file>

<file path=ppt/theme/theme1.xml><?xml version="1.0" encoding="utf-8"?>
<a:theme xmlns:a="http://schemas.openxmlformats.org/drawingml/2006/main" name="GSC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C" id="{99E0734C-3FC6-45A3-8BD5-17944DD4C8CC}" vid="{A7B3E7EB-9D3E-4A9D-888D-CC666BC045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GSC</Template>
  <TotalTime>30</TotalTime>
  <Words>327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GSC</vt:lpstr>
      <vt:lpstr>Information Management - CoP</vt:lpstr>
      <vt:lpstr>Background</vt:lpstr>
      <vt:lpstr>Vision</vt:lpstr>
      <vt:lpstr>Migration process</vt:lpstr>
      <vt:lpstr>Some Key Site Improvements - Visible</vt:lpstr>
      <vt:lpstr>Some Key Site Improvements - Visible</vt:lpstr>
      <vt:lpstr>Some Key Site Improvements - Visible</vt:lpstr>
      <vt:lpstr>Some Key Site Improvements - Visible</vt:lpstr>
      <vt:lpstr>Some Key Site Improvements - Visible</vt:lpstr>
      <vt:lpstr>Some Key Site Improvements - Invisible</vt:lpstr>
      <vt:lpstr>Possible next steps</vt:lpstr>
      <vt:lpstr>Discussion and 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Wuensch</dc:creator>
  <cp:lastModifiedBy>Hussien Ahmad</cp:lastModifiedBy>
  <cp:revision>159</cp:revision>
  <dcterms:created xsi:type="dcterms:W3CDTF">2022-01-12T12:24:37Z</dcterms:created>
  <dcterms:modified xsi:type="dcterms:W3CDTF">2022-05-19T07:56:18Z</dcterms:modified>
</cp:coreProperties>
</file>