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0" r:id="rId7"/>
    <p:sldId id="266" r:id="rId8"/>
    <p:sldId id="269" r:id="rId9"/>
    <p:sldId id="275" r:id="rId10"/>
    <p:sldId id="267" r:id="rId11"/>
    <p:sldId id="270" r:id="rId12"/>
    <p:sldId id="271" r:id="rId13"/>
    <p:sldId id="272" r:id="rId14"/>
    <p:sldId id="273" r:id="rId15"/>
    <p:sldId id="274" r:id="rId16"/>
    <p:sldId id="268" r:id="rId17"/>
    <p:sldId id="262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ien Ahmad" userId="6673b37c-b84a-4a28-99b4-816e5bdbc451" providerId="ADAL" clId="{9E129702-8971-4324-8E4C-0E674BA37A87}"/>
    <pc:docChg chg="undo custSel addSld modSld">
      <pc:chgData name="Hussien Ahmad" userId="6673b37c-b84a-4a28-99b4-816e5bdbc451" providerId="ADAL" clId="{9E129702-8971-4324-8E4C-0E674BA37A87}" dt="2022-02-22T16:00:00.226" v="47" actId="20577"/>
      <pc:docMkLst>
        <pc:docMk/>
      </pc:docMkLst>
      <pc:sldChg chg="addSp delSp mod">
        <pc:chgData name="Hussien Ahmad" userId="6673b37c-b84a-4a28-99b4-816e5bdbc451" providerId="ADAL" clId="{9E129702-8971-4324-8E4C-0E674BA37A87}" dt="2022-02-22T15:59:35.282" v="1" actId="22"/>
        <pc:sldMkLst>
          <pc:docMk/>
          <pc:sldMk cId="2129386814" sldId="264"/>
        </pc:sldMkLst>
        <pc:spChg chg="add del">
          <ac:chgData name="Hussien Ahmad" userId="6673b37c-b84a-4a28-99b4-816e5bdbc451" providerId="ADAL" clId="{9E129702-8971-4324-8E4C-0E674BA37A87}" dt="2022-02-22T15:59:35.282" v="1" actId="22"/>
          <ac:spMkLst>
            <pc:docMk/>
            <pc:sldMk cId="2129386814" sldId="264"/>
            <ac:spMk id="5" creationId="{AAF8ACD0-A476-450E-8DA8-6E66FD13A5DC}"/>
          </ac:spMkLst>
        </pc:spChg>
      </pc:sldChg>
      <pc:sldChg chg="modSp add mod">
        <pc:chgData name="Hussien Ahmad" userId="6673b37c-b84a-4a28-99b4-816e5bdbc451" providerId="ADAL" clId="{9E129702-8971-4324-8E4C-0E674BA37A87}" dt="2022-02-22T16:00:00.226" v="47" actId="20577"/>
        <pc:sldMkLst>
          <pc:docMk/>
          <pc:sldMk cId="1842903391" sldId="265"/>
        </pc:sldMkLst>
        <pc:spChg chg="mod">
          <ac:chgData name="Hussien Ahmad" userId="6673b37c-b84a-4a28-99b4-816e5bdbc451" providerId="ADAL" clId="{9E129702-8971-4324-8E4C-0E674BA37A87}" dt="2022-02-22T15:59:56.505" v="46" actId="20577"/>
          <ac:spMkLst>
            <pc:docMk/>
            <pc:sldMk cId="1842903391" sldId="265"/>
            <ac:spMk id="2" creationId="{00000000-0000-0000-0000-000000000000}"/>
          </ac:spMkLst>
        </pc:spChg>
        <pc:spChg chg="mod">
          <ac:chgData name="Hussien Ahmad" userId="6673b37c-b84a-4a28-99b4-816e5bdbc451" providerId="ADAL" clId="{9E129702-8971-4324-8E4C-0E674BA37A87}" dt="2022-02-22T16:00:00.226" v="47" actId="20577"/>
          <ac:spMkLst>
            <pc:docMk/>
            <pc:sldMk cId="1842903391" sldId="265"/>
            <ac:spMk id="3" creationId="{00000000-0000-0000-0000-000000000000}"/>
          </ac:spMkLst>
        </pc:spChg>
      </pc:sldChg>
    </pc:docChg>
  </pc:docChgLst>
  <pc:docChgLst>
    <pc:chgData name="neil.bauman@sheltercluster.org" userId="S::urn:spo:guest#neil.bauman@sheltercluster.org::" providerId="AD" clId="Web-{B0E20008-11F7-4FCB-9097-03FC528B71FC}"/>
    <pc:docChg chg="addSld delSld modSld sldOrd">
      <pc:chgData name="neil.bauman@sheltercluster.org" userId="S::urn:spo:guest#neil.bauman@sheltercluster.org::" providerId="AD" clId="Web-{B0E20008-11F7-4FCB-9097-03FC528B71FC}" dt="2022-02-22T19:04:19.109" v="549" actId="14100"/>
      <pc:docMkLst>
        <pc:docMk/>
      </pc:docMkLst>
      <pc:sldChg chg="addSp delSp modSp">
        <pc:chgData name="neil.bauman@sheltercluster.org" userId="S::urn:spo:guest#neil.bauman@sheltercluster.org::" providerId="AD" clId="Web-{B0E20008-11F7-4FCB-9097-03FC528B71FC}" dt="2022-02-22T17:53:44.838" v="82" actId="1076"/>
        <pc:sldMkLst>
          <pc:docMk/>
          <pc:sldMk cId="3273254580" sldId="260"/>
        </pc:sldMkLst>
        <pc:spChg chg="add">
          <ac:chgData name="neil.bauman@sheltercluster.org" userId="S::urn:spo:guest#neil.bauman@sheltercluster.org::" providerId="AD" clId="Web-{B0E20008-11F7-4FCB-9097-03FC528B71FC}" dt="2022-02-22T17:52:42.976" v="78"/>
          <ac:spMkLst>
            <pc:docMk/>
            <pc:sldMk cId="3273254580" sldId="260"/>
            <ac:spMk id="5" creationId="{815F4CF3-E6A2-4A3B-A732-A2059E042674}"/>
          </ac:spMkLst>
        </pc:spChg>
        <pc:picChg chg="add del mod">
          <ac:chgData name="neil.bauman@sheltercluster.org" userId="S::urn:spo:guest#neil.bauman@sheltercluster.org::" providerId="AD" clId="Web-{B0E20008-11F7-4FCB-9097-03FC528B71FC}" dt="2022-02-22T17:51:53.629" v="77"/>
          <ac:picMkLst>
            <pc:docMk/>
            <pc:sldMk cId="3273254580" sldId="260"/>
            <ac:picMk id="4" creationId="{6FF62F0B-58D4-4D71-B866-16129F168AD8}"/>
          </ac:picMkLst>
        </pc:picChg>
        <pc:picChg chg="add mod">
          <ac:chgData name="neil.bauman@sheltercluster.org" userId="S::urn:spo:guest#neil.bauman@sheltercluster.org::" providerId="AD" clId="Web-{B0E20008-11F7-4FCB-9097-03FC528B71FC}" dt="2022-02-22T17:53:44.838" v="82" actId="1076"/>
          <ac:picMkLst>
            <pc:docMk/>
            <pc:sldMk cId="3273254580" sldId="260"/>
            <ac:picMk id="6" creationId="{7BF4FF40-45AE-4264-AC7D-250592F7C6F9}"/>
          </ac:picMkLst>
        </pc:picChg>
      </pc:sldChg>
      <pc:sldChg chg="modSp">
        <pc:chgData name="neil.bauman@sheltercluster.org" userId="S::urn:spo:guest#neil.bauman@sheltercluster.org::" providerId="AD" clId="Web-{B0E20008-11F7-4FCB-9097-03FC528B71FC}" dt="2022-02-22T17:54:44.123" v="121" actId="20577"/>
        <pc:sldMkLst>
          <pc:docMk/>
          <pc:sldMk cId="1842903391" sldId="265"/>
        </pc:sldMkLst>
        <pc:spChg chg="mod">
          <ac:chgData name="neil.bauman@sheltercluster.org" userId="S::urn:spo:guest#neil.bauman@sheltercluster.org::" providerId="AD" clId="Web-{B0E20008-11F7-4FCB-9097-03FC528B71FC}" dt="2022-02-22T17:54:44.123" v="121" actId="20577"/>
          <ac:spMkLst>
            <pc:docMk/>
            <pc:sldMk cId="1842903391" sldId="265"/>
            <ac:spMk id="3" creationId="{00000000-0000-0000-0000-000000000000}"/>
          </ac:spMkLst>
        </pc:spChg>
      </pc:sldChg>
      <pc:sldChg chg="addSp modSp new">
        <pc:chgData name="neil.bauman@sheltercluster.org" userId="S::urn:spo:guest#neil.bauman@sheltercluster.org::" providerId="AD" clId="Web-{B0E20008-11F7-4FCB-9097-03FC528B71FC}" dt="2022-02-22T18:07:34.558" v="363" actId="20577"/>
        <pc:sldMkLst>
          <pc:docMk/>
          <pc:sldMk cId="2308856037" sldId="266"/>
        </pc:sldMkLst>
        <pc:spChg chg="mod">
          <ac:chgData name="neil.bauman@sheltercluster.org" userId="S::urn:spo:guest#neil.bauman@sheltercluster.org::" providerId="AD" clId="Web-{B0E20008-11F7-4FCB-9097-03FC528B71FC}" dt="2022-02-22T17:55:06.702" v="134" actId="20577"/>
          <ac:spMkLst>
            <pc:docMk/>
            <pc:sldMk cId="2308856037" sldId="266"/>
            <ac:spMk id="2" creationId="{58C44835-5B91-4724-A776-7B1F62B30802}"/>
          </ac:spMkLst>
        </pc:spChg>
        <pc:spChg chg="mod">
          <ac:chgData name="neil.bauman@sheltercluster.org" userId="S::urn:spo:guest#neil.bauman@sheltercluster.org::" providerId="AD" clId="Web-{B0E20008-11F7-4FCB-9097-03FC528B71FC}" dt="2022-02-22T18:07:34.558" v="363" actId="20577"/>
          <ac:spMkLst>
            <pc:docMk/>
            <pc:sldMk cId="2308856037" sldId="266"/>
            <ac:spMk id="3" creationId="{2913BEE7-42C5-4C6D-84B0-62DDE17C43D1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07:15.463" v="357" actId="14100"/>
          <ac:picMkLst>
            <pc:docMk/>
            <pc:sldMk cId="2308856037" sldId="266"/>
            <ac:picMk id="4" creationId="{0223DD56-7D0A-4BB3-A0DC-FB172C49C53B}"/>
          </ac:picMkLst>
        </pc:picChg>
      </pc:sldChg>
      <pc:sldChg chg="addSp modSp new ord">
        <pc:chgData name="neil.bauman@sheltercluster.org" userId="S::urn:spo:guest#neil.bauman@sheltercluster.org::" providerId="AD" clId="Web-{B0E20008-11F7-4FCB-9097-03FC528B71FC}" dt="2022-02-22T18:12:07.573" v="392" actId="14100"/>
        <pc:sldMkLst>
          <pc:docMk/>
          <pc:sldMk cId="2466336127" sldId="267"/>
        </pc:sldMkLst>
        <pc:spChg chg="mod">
          <ac:chgData name="neil.bauman@sheltercluster.org" userId="S::urn:spo:guest#neil.bauman@sheltercluster.org::" providerId="AD" clId="Web-{B0E20008-11F7-4FCB-9097-03FC528B71FC}" dt="2022-02-22T17:58:40.027" v="173" actId="20577"/>
          <ac:spMkLst>
            <pc:docMk/>
            <pc:sldMk cId="2466336127" sldId="267"/>
            <ac:spMk id="2" creationId="{17FC6A52-3663-4246-A651-9B67767A69D1}"/>
          </ac:spMkLst>
        </pc:spChg>
        <pc:spChg chg="mod">
          <ac:chgData name="neil.bauman@sheltercluster.org" userId="S::urn:spo:guest#neil.bauman@sheltercluster.org::" providerId="AD" clId="Web-{B0E20008-11F7-4FCB-9097-03FC528B71FC}" dt="2022-02-22T18:11:55.369" v="387" actId="20577"/>
          <ac:spMkLst>
            <pc:docMk/>
            <pc:sldMk cId="2466336127" sldId="267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2:07.573" v="392" actId="14100"/>
          <ac:picMkLst>
            <pc:docMk/>
            <pc:sldMk cId="2466336127" sldId="267"/>
            <ac:picMk id="4" creationId="{C9CB35F9-6156-4031-BCA6-453990976723}"/>
          </ac:picMkLst>
        </pc:picChg>
      </pc:sldChg>
      <pc:sldChg chg="modSp add replId">
        <pc:chgData name="neil.bauman@sheltercluster.org" userId="S::urn:spo:guest#neil.bauman@sheltercluster.org::" providerId="AD" clId="Web-{B0E20008-11F7-4FCB-9097-03FC528B71FC}" dt="2022-02-22T18:06:43.961" v="349" actId="20577"/>
        <pc:sldMkLst>
          <pc:docMk/>
          <pc:sldMk cId="1731239026" sldId="268"/>
        </pc:sldMkLst>
        <pc:spChg chg="mod">
          <ac:chgData name="neil.bauman@sheltercluster.org" userId="S::urn:spo:guest#neil.bauman@sheltercluster.org::" providerId="AD" clId="Web-{B0E20008-11F7-4FCB-9097-03FC528B71FC}" dt="2022-02-22T18:06:43.961" v="349" actId="20577"/>
          <ac:spMkLst>
            <pc:docMk/>
            <pc:sldMk cId="1731239026" sldId="268"/>
            <ac:spMk id="3" creationId="{275C2757-732A-4064-A5B3-7AF639700C52}"/>
          </ac:spMkLst>
        </pc:spChg>
      </pc:sldChg>
      <pc:sldChg chg="new del">
        <pc:chgData name="neil.bauman@sheltercluster.org" userId="S::urn:spo:guest#neil.bauman@sheltercluster.org::" providerId="AD" clId="Web-{B0E20008-11F7-4FCB-9097-03FC528B71FC}" dt="2022-02-22T18:08:37.749" v="365"/>
        <pc:sldMkLst>
          <pc:docMk/>
          <pc:sldMk cId="1178047144" sldId="269"/>
        </pc:sldMkLst>
      </pc:sldChg>
      <pc:sldChg chg="addSp modSp add replId">
        <pc:chgData name="neil.bauman@sheltercluster.org" userId="S::urn:spo:guest#neil.bauman@sheltercluster.org::" providerId="AD" clId="Web-{B0E20008-11F7-4FCB-9097-03FC528B71FC}" dt="2022-02-22T18:10:59.976" v="374" actId="1076"/>
        <pc:sldMkLst>
          <pc:docMk/>
          <pc:sldMk cId="4216678081" sldId="269"/>
        </pc:sldMkLst>
        <pc:spChg chg="mod">
          <ac:chgData name="neil.bauman@sheltercluster.org" userId="S::urn:spo:guest#neil.bauman@sheltercluster.org::" providerId="AD" clId="Web-{B0E20008-11F7-4FCB-9097-03FC528B71FC}" dt="2022-02-22T18:08:50.890" v="368" actId="20577"/>
          <ac:spMkLst>
            <pc:docMk/>
            <pc:sldMk cId="4216678081" sldId="269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0:59.976" v="374" actId="1076"/>
          <ac:picMkLst>
            <pc:docMk/>
            <pc:sldMk cId="4216678081" sldId="269"/>
            <ac:picMk id="4" creationId="{79C3697A-5D53-45A4-8FB5-40B87F3CBF5A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8:13:47.173" v="400" actId="14100"/>
        <pc:sldMkLst>
          <pc:docMk/>
          <pc:sldMk cId="2768502020" sldId="270"/>
        </pc:sldMkLst>
        <pc:spChg chg="mod">
          <ac:chgData name="neil.bauman@sheltercluster.org" userId="S::urn:spo:guest#neil.bauman@sheltercluster.org::" providerId="AD" clId="Web-{B0E20008-11F7-4FCB-9097-03FC528B71FC}" dt="2022-02-22T18:13:25.593" v="397" actId="20577"/>
          <ac:spMkLst>
            <pc:docMk/>
            <pc:sldMk cId="2768502020" sldId="270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3:47.173" v="400" actId="14100"/>
          <ac:picMkLst>
            <pc:docMk/>
            <pc:sldMk cId="2768502020" sldId="270"/>
            <ac:picMk id="4" creationId="{51A87D6F-6180-4CA0-A5A5-95CBC29A1A13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8:15:33.476" v="436" actId="20577"/>
        <pc:sldMkLst>
          <pc:docMk/>
          <pc:sldMk cId="1251147600" sldId="271"/>
        </pc:sldMkLst>
        <pc:spChg chg="mod">
          <ac:chgData name="neil.bauman@sheltercluster.org" userId="S::urn:spo:guest#neil.bauman@sheltercluster.org::" providerId="AD" clId="Web-{B0E20008-11F7-4FCB-9097-03FC528B71FC}" dt="2022-02-22T18:15:33.476" v="436" actId="20577"/>
          <ac:spMkLst>
            <pc:docMk/>
            <pc:sldMk cId="1251147600" sldId="271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5:08.912" v="419" actId="14100"/>
          <ac:picMkLst>
            <pc:docMk/>
            <pc:sldMk cId="1251147600" sldId="271"/>
            <ac:picMk id="4" creationId="{16E999CD-BA63-45C6-8A41-4E4FE4691530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8:24:06.458" v="456" actId="20577"/>
        <pc:sldMkLst>
          <pc:docMk/>
          <pc:sldMk cId="3931212080" sldId="272"/>
        </pc:sldMkLst>
        <pc:spChg chg="mod">
          <ac:chgData name="neil.bauman@sheltercluster.org" userId="S::urn:spo:guest#neil.bauman@sheltercluster.org::" providerId="AD" clId="Web-{B0E20008-11F7-4FCB-9097-03FC528B71FC}" dt="2022-02-22T18:24:06.458" v="456" actId="20577"/>
          <ac:spMkLst>
            <pc:docMk/>
            <pc:sldMk cId="3931212080" sldId="272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18:55.003" v="448" actId="1076"/>
          <ac:picMkLst>
            <pc:docMk/>
            <pc:sldMk cId="3931212080" sldId="272"/>
            <ac:picMk id="4" creationId="{74EDB8E7-145C-43CE-A229-CD782DED8A7A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8:32:00.970" v="525" actId="1076"/>
        <pc:sldMkLst>
          <pc:docMk/>
          <pc:sldMk cId="551241274" sldId="273"/>
        </pc:sldMkLst>
        <pc:spChg chg="mod">
          <ac:chgData name="neil.bauman@sheltercluster.org" userId="S::urn:spo:guest#neil.bauman@sheltercluster.org::" providerId="AD" clId="Web-{B0E20008-11F7-4FCB-9097-03FC528B71FC}" dt="2022-02-22T18:31:52.157" v="521" actId="20577"/>
          <ac:spMkLst>
            <pc:docMk/>
            <pc:sldMk cId="551241274" sldId="273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32:00.970" v="525" actId="1076"/>
          <ac:picMkLst>
            <pc:docMk/>
            <pc:sldMk cId="551241274" sldId="273"/>
            <ac:picMk id="4" creationId="{24A03FF8-706F-41D3-A23A-20CB54882A34}"/>
          </ac:picMkLst>
        </pc:picChg>
      </pc:sldChg>
      <pc:sldChg chg="addSp modSp add replId">
        <pc:chgData name="neil.bauman@sheltercluster.org" userId="S::urn:spo:guest#neil.bauman@sheltercluster.org::" providerId="AD" clId="Web-{B0E20008-11F7-4FCB-9097-03FC528B71FC}" dt="2022-02-22T19:04:19.109" v="549" actId="14100"/>
        <pc:sldMkLst>
          <pc:docMk/>
          <pc:sldMk cId="3895727412" sldId="274"/>
        </pc:sldMkLst>
        <pc:spChg chg="mod">
          <ac:chgData name="neil.bauman@sheltercluster.org" userId="S::urn:spo:guest#neil.bauman@sheltercluster.org::" providerId="AD" clId="Web-{B0E20008-11F7-4FCB-9097-03FC528B71FC}" dt="2022-02-22T18:32:23.705" v="529" actId="20577"/>
          <ac:spMkLst>
            <pc:docMk/>
            <pc:sldMk cId="3895727412" sldId="274"/>
            <ac:spMk id="3" creationId="{275C2757-732A-4064-A5B3-7AF639700C52}"/>
          </ac:spMkLst>
        </pc:spChg>
        <pc:picChg chg="add mod">
          <ac:chgData name="neil.bauman@sheltercluster.org" userId="S::urn:spo:guest#neil.bauman@sheltercluster.org::" providerId="AD" clId="Web-{B0E20008-11F7-4FCB-9097-03FC528B71FC}" dt="2022-02-22T18:34:45.167" v="532" actId="14100"/>
          <ac:picMkLst>
            <pc:docMk/>
            <pc:sldMk cId="3895727412" sldId="274"/>
            <ac:picMk id="4" creationId="{9FAEDAF4-8A54-46FB-A0F5-3E35E0685823}"/>
          </ac:picMkLst>
        </pc:picChg>
        <pc:picChg chg="add mod">
          <ac:chgData name="neil.bauman@sheltercluster.org" userId="S::urn:spo:guest#neil.bauman@sheltercluster.org::" providerId="AD" clId="Web-{B0E20008-11F7-4FCB-9097-03FC528B71FC}" dt="2022-02-22T18:35:18.622" v="537" actId="1076"/>
          <ac:picMkLst>
            <pc:docMk/>
            <pc:sldMk cId="3895727412" sldId="274"/>
            <ac:picMk id="5" creationId="{18EB9301-63A9-45CE-BA7E-08DCAA3DAF43}"/>
          </ac:picMkLst>
        </pc:picChg>
        <pc:picChg chg="add mod">
          <ac:chgData name="neil.bauman@sheltercluster.org" userId="S::urn:spo:guest#neil.bauman@sheltercluster.org::" providerId="AD" clId="Web-{B0E20008-11F7-4FCB-9097-03FC528B71FC}" dt="2022-02-22T19:02:39.216" v="544" actId="1076"/>
          <ac:picMkLst>
            <pc:docMk/>
            <pc:sldMk cId="3895727412" sldId="274"/>
            <ac:picMk id="6" creationId="{A12741BA-C735-4067-956C-F7986CB2A45B}"/>
          </ac:picMkLst>
        </pc:picChg>
        <pc:picChg chg="add mod">
          <ac:chgData name="neil.bauman@sheltercluster.org" userId="S::urn:spo:guest#neil.bauman@sheltercluster.org::" providerId="AD" clId="Web-{B0E20008-11F7-4FCB-9097-03FC528B71FC}" dt="2022-02-22T19:04:19.109" v="549" actId="14100"/>
          <ac:picMkLst>
            <pc:docMk/>
            <pc:sldMk cId="3895727412" sldId="274"/>
            <ac:picMk id="7" creationId="{447CCC29-592F-4E12-8A78-22064E353640}"/>
          </ac:picMkLst>
        </pc:picChg>
      </pc:sldChg>
      <pc:sldChg chg="add ord replId">
        <pc:chgData name="neil.bauman@sheltercluster.org" userId="S::urn:spo:guest#neil.bauman@sheltercluster.org::" providerId="AD" clId="Web-{B0E20008-11F7-4FCB-9097-03FC528B71FC}" dt="2022-02-22T18:36:44.236" v="540"/>
        <pc:sldMkLst>
          <pc:docMk/>
          <pc:sldMk cId="2988201698" sldId="275"/>
        </pc:sldMkLst>
      </pc:sldChg>
      <pc:sldChg chg="add del replId">
        <pc:chgData name="neil.bauman@sheltercluster.org" userId="S::urn:spo:guest#neil.bauman@sheltercluster.org::" providerId="AD" clId="Web-{B0E20008-11F7-4FCB-9097-03FC528B71FC}" dt="2022-02-22T19:03:43.405" v="546"/>
        <pc:sldMkLst>
          <pc:docMk/>
          <pc:sldMk cId="3128690226" sldId="276"/>
        </pc:sldMkLst>
      </pc:sldChg>
    </pc:docChg>
  </pc:docChgLst>
  <pc:docChgLst>
    <pc:chgData name="Hussien Ahmad" userId="6673b37c-b84a-4a28-99b4-816e5bdbc451" providerId="ADAL" clId="{41943424-A0B8-4757-8D48-FCBA980E146E}"/>
    <pc:docChg chg="custSel modSld">
      <pc:chgData name="Hussien Ahmad" userId="6673b37c-b84a-4a28-99b4-816e5bdbc451" providerId="ADAL" clId="{41943424-A0B8-4757-8D48-FCBA980E146E}" dt="2022-01-26T15:02:48.836" v="7" actId="20577"/>
      <pc:docMkLst>
        <pc:docMk/>
      </pc:docMkLst>
      <pc:sldChg chg="modSp mod">
        <pc:chgData name="Hussien Ahmad" userId="6673b37c-b84a-4a28-99b4-816e5bdbc451" providerId="ADAL" clId="{41943424-A0B8-4757-8D48-FCBA980E146E}" dt="2022-01-26T15:02:48.836" v="7" actId="20577"/>
        <pc:sldMkLst>
          <pc:docMk/>
          <pc:sldMk cId="4254110815" sldId="256"/>
        </pc:sldMkLst>
        <pc:spChg chg="mod">
          <ac:chgData name="Hussien Ahmad" userId="6673b37c-b84a-4a28-99b4-816e5bdbc451" providerId="ADAL" clId="{41943424-A0B8-4757-8D48-FCBA980E146E}" dt="2022-01-26T15:02:48.836" v="7" actId="20577"/>
          <ac:spMkLst>
            <pc:docMk/>
            <pc:sldMk cId="4254110815" sldId="256"/>
            <ac:spMk id="5" creationId="{72E5F09F-082B-498B-B62D-026119420341}"/>
          </ac:spMkLst>
        </pc:spChg>
      </pc:sldChg>
      <pc:sldChg chg="modSp mod">
        <pc:chgData name="Hussien Ahmad" userId="6673b37c-b84a-4a28-99b4-816e5bdbc451" providerId="ADAL" clId="{41943424-A0B8-4757-8D48-FCBA980E146E}" dt="2022-01-26T14:55:49.266" v="1"/>
        <pc:sldMkLst>
          <pc:docMk/>
          <pc:sldMk cId="1593155379" sldId="259"/>
        </pc:sldMkLst>
        <pc:spChg chg="mod">
          <ac:chgData name="Hussien Ahmad" userId="6673b37c-b84a-4a28-99b4-816e5bdbc451" providerId="ADAL" clId="{41943424-A0B8-4757-8D48-FCBA980E146E}" dt="2022-01-26T14:55:49.266" v="1"/>
          <ac:spMkLst>
            <pc:docMk/>
            <pc:sldMk cId="1593155379" sldId="259"/>
            <ac:spMk id="3" creationId="{00000000-0000-0000-0000-000000000000}"/>
          </ac:spMkLst>
        </pc:spChg>
      </pc:sldChg>
    </pc:docChg>
  </pc:docChgLst>
  <pc:docChgLst>
    <pc:chgData name="Hussien Ahmad" userId="6673b37c-b84a-4a28-99b4-816e5bdbc451" providerId="ADAL" clId="{6A432F32-9D56-41F9-9F47-74021DF8589C}"/>
    <pc:docChg chg="custSel addSld modSld">
      <pc:chgData name="Hussien Ahmad" userId="6673b37c-b84a-4a28-99b4-816e5bdbc451" providerId="ADAL" clId="{6A432F32-9D56-41F9-9F47-74021DF8589C}" dt="2022-02-22T15:43:45.575" v="839" actId="20577"/>
      <pc:docMkLst>
        <pc:docMk/>
      </pc:docMkLst>
      <pc:sldChg chg="modSp mod">
        <pc:chgData name="Hussien Ahmad" userId="6673b37c-b84a-4a28-99b4-816e5bdbc451" providerId="ADAL" clId="{6A432F32-9D56-41F9-9F47-74021DF8589C}" dt="2022-02-22T14:18:08.631" v="41" actId="20577"/>
        <pc:sldMkLst>
          <pc:docMk/>
          <pc:sldMk cId="4254110815" sldId="256"/>
        </pc:sldMkLst>
        <pc:spChg chg="mod">
          <ac:chgData name="Hussien Ahmad" userId="6673b37c-b84a-4a28-99b4-816e5bdbc451" providerId="ADAL" clId="{6A432F32-9D56-41F9-9F47-74021DF8589C}" dt="2022-02-22T14:18:01.151" v="28" actId="20577"/>
          <ac:spMkLst>
            <pc:docMk/>
            <pc:sldMk cId="4254110815" sldId="256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18:08.631" v="41" actId="20577"/>
          <ac:spMkLst>
            <pc:docMk/>
            <pc:sldMk cId="4254110815" sldId="256"/>
            <ac:spMk id="5" creationId="{72E5F09F-082B-498B-B62D-026119420341}"/>
          </ac:spMkLst>
        </pc:spChg>
      </pc:sldChg>
      <pc:sldChg chg="modSp mod">
        <pc:chgData name="Hussien Ahmad" userId="6673b37c-b84a-4a28-99b4-816e5bdbc451" providerId="ADAL" clId="{6A432F32-9D56-41F9-9F47-74021DF8589C}" dt="2022-02-22T15:01:20.066" v="781" actId="403"/>
        <pc:sldMkLst>
          <pc:docMk/>
          <pc:sldMk cId="3257165528" sldId="257"/>
        </pc:sldMkLst>
        <pc:spChg chg="mod">
          <ac:chgData name="Hussien Ahmad" userId="6673b37c-b84a-4a28-99b4-816e5bdbc451" providerId="ADAL" clId="{6A432F32-9D56-41F9-9F47-74021DF8589C}" dt="2022-02-22T14:18:40.099" v="63" actId="120"/>
          <ac:spMkLst>
            <pc:docMk/>
            <pc:sldMk cId="3257165528" sldId="257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5:01:20.066" v="781" actId="403"/>
          <ac:spMkLst>
            <pc:docMk/>
            <pc:sldMk cId="3257165528" sldId="257"/>
            <ac:spMk id="3" creationId="{00000000-0000-0000-0000-000000000000}"/>
          </ac:spMkLst>
        </pc:spChg>
      </pc:sldChg>
      <pc:sldChg chg="modSp mod">
        <pc:chgData name="Hussien Ahmad" userId="6673b37c-b84a-4a28-99b4-816e5bdbc451" providerId="ADAL" clId="{6A432F32-9D56-41F9-9F47-74021DF8589C}" dt="2022-02-22T15:01:12.875" v="779" actId="403"/>
        <pc:sldMkLst>
          <pc:docMk/>
          <pc:sldMk cId="1116536024" sldId="258"/>
        </pc:sldMkLst>
        <pc:spChg chg="mod">
          <ac:chgData name="Hussien Ahmad" userId="6673b37c-b84a-4a28-99b4-816e5bdbc451" providerId="ADAL" clId="{6A432F32-9D56-41F9-9F47-74021DF8589C}" dt="2022-02-22T14:19:05.535" v="101" actId="20577"/>
          <ac:spMkLst>
            <pc:docMk/>
            <pc:sldMk cId="1116536024" sldId="258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5:01:12.875" v="779" actId="403"/>
          <ac:spMkLst>
            <pc:docMk/>
            <pc:sldMk cId="1116536024" sldId="258"/>
            <ac:spMk id="3" creationId="{00000000-0000-0000-0000-000000000000}"/>
          </ac:spMkLst>
        </pc:spChg>
      </pc:sldChg>
      <pc:sldChg chg="modSp mod">
        <pc:chgData name="Hussien Ahmad" userId="6673b37c-b84a-4a28-99b4-816e5bdbc451" providerId="ADAL" clId="{6A432F32-9D56-41F9-9F47-74021DF8589C}" dt="2022-02-22T14:44:13.905" v="745" actId="20577"/>
        <pc:sldMkLst>
          <pc:docMk/>
          <pc:sldMk cId="1593155379" sldId="259"/>
        </pc:sldMkLst>
        <pc:spChg chg="mod">
          <ac:chgData name="Hussien Ahmad" userId="6673b37c-b84a-4a28-99b4-816e5bdbc451" providerId="ADAL" clId="{6A432F32-9D56-41F9-9F47-74021DF8589C}" dt="2022-02-22T14:20:05.421" v="144" actId="20577"/>
          <ac:spMkLst>
            <pc:docMk/>
            <pc:sldMk cId="1593155379" sldId="259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44:13.905" v="745" actId="20577"/>
          <ac:spMkLst>
            <pc:docMk/>
            <pc:sldMk cId="1593155379" sldId="259"/>
            <ac:spMk id="3" creationId="{00000000-0000-0000-0000-000000000000}"/>
          </ac:spMkLst>
        </pc:spChg>
      </pc:sldChg>
      <pc:sldChg chg="modSp mod">
        <pc:chgData name="Hussien Ahmad" userId="6673b37c-b84a-4a28-99b4-816e5bdbc451" providerId="ADAL" clId="{6A432F32-9D56-41F9-9F47-74021DF8589C}" dt="2022-02-22T14:58:04.394" v="748" actId="20577"/>
        <pc:sldMkLst>
          <pc:docMk/>
          <pc:sldMk cId="3273254580" sldId="260"/>
        </pc:sldMkLst>
        <pc:spChg chg="mod">
          <ac:chgData name="Hussien Ahmad" userId="6673b37c-b84a-4a28-99b4-816e5bdbc451" providerId="ADAL" clId="{6A432F32-9D56-41F9-9F47-74021DF8589C}" dt="2022-02-22T14:22:18.694" v="189" actId="20577"/>
          <ac:spMkLst>
            <pc:docMk/>
            <pc:sldMk cId="3273254580" sldId="260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58:04.394" v="748" actId="20577"/>
          <ac:spMkLst>
            <pc:docMk/>
            <pc:sldMk cId="3273254580" sldId="260"/>
            <ac:spMk id="3" creationId="{00000000-0000-0000-0000-000000000000}"/>
          </ac:spMkLst>
        </pc:spChg>
      </pc:sldChg>
      <pc:sldChg chg="modSp mod">
        <pc:chgData name="Hussien Ahmad" userId="6673b37c-b84a-4a28-99b4-816e5bdbc451" providerId="ADAL" clId="{6A432F32-9D56-41F9-9F47-74021DF8589C}" dt="2022-02-22T15:01:01.136" v="777" actId="20577"/>
        <pc:sldMkLst>
          <pc:docMk/>
          <pc:sldMk cId="1428013081" sldId="261"/>
        </pc:sldMkLst>
        <pc:spChg chg="mod">
          <ac:chgData name="Hussien Ahmad" userId="6673b37c-b84a-4a28-99b4-816e5bdbc451" providerId="ADAL" clId="{6A432F32-9D56-41F9-9F47-74021DF8589C}" dt="2022-02-22T14:19:24.603" v="109" actId="120"/>
          <ac:spMkLst>
            <pc:docMk/>
            <pc:sldMk cId="1428013081" sldId="261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5:01:01.136" v="777" actId="20577"/>
          <ac:spMkLst>
            <pc:docMk/>
            <pc:sldMk cId="1428013081" sldId="261"/>
            <ac:spMk id="3" creationId="{00000000-0000-0000-0000-000000000000}"/>
          </ac:spMkLst>
        </pc:spChg>
      </pc:sldChg>
      <pc:sldChg chg="modSp add mod">
        <pc:chgData name="Hussien Ahmad" userId="6673b37c-b84a-4a28-99b4-816e5bdbc451" providerId="ADAL" clId="{6A432F32-9D56-41F9-9F47-74021DF8589C}" dt="2022-02-22T15:43:45.575" v="839" actId="20577"/>
        <pc:sldMkLst>
          <pc:docMk/>
          <pc:sldMk cId="1104352541" sldId="262"/>
        </pc:sldMkLst>
        <pc:spChg chg="mod">
          <ac:chgData name="Hussien Ahmad" userId="6673b37c-b84a-4a28-99b4-816e5bdbc451" providerId="ADAL" clId="{6A432F32-9D56-41F9-9F47-74021DF8589C}" dt="2022-02-22T15:43:45.575" v="839" actId="20577"/>
          <ac:spMkLst>
            <pc:docMk/>
            <pc:sldMk cId="1104352541" sldId="262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37:09.896" v="718" actId="20577"/>
          <ac:spMkLst>
            <pc:docMk/>
            <pc:sldMk cId="1104352541" sldId="262"/>
            <ac:spMk id="3" creationId="{00000000-0000-0000-0000-000000000000}"/>
          </ac:spMkLst>
        </pc:spChg>
      </pc:sldChg>
      <pc:sldChg chg="modSp add mod">
        <pc:chgData name="Hussien Ahmad" userId="6673b37c-b84a-4a28-99b4-816e5bdbc451" providerId="ADAL" clId="{6A432F32-9D56-41F9-9F47-74021DF8589C}" dt="2022-02-22T14:30:19.114" v="530" actId="20577"/>
        <pc:sldMkLst>
          <pc:docMk/>
          <pc:sldMk cId="2505566673" sldId="263"/>
        </pc:sldMkLst>
        <pc:spChg chg="mod">
          <ac:chgData name="Hussien Ahmad" userId="6673b37c-b84a-4a28-99b4-816e5bdbc451" providerId="ADAL" clId="{6A432F32-9D56-41F9-9F47-74021DF8589C}" dt="2022-02-22T14:24:54.498" v="241" actId="20577"/>
          <ac:spMkLst>
            <pc:docMk/>
            <pc:sldMk cId="2505566673" sldId="263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4:30:19.114" v="530" actId="20577"/>
          <ac:spMkLst>
            <pc:docMk/>
            <pc:sldMk cId="2505566673" sldId="263"/>
            <ac:spMk id="3" creationId="{00000000-0000-0000-0000-000000000000}"/>
          </ac:spMkLst>
        </pc:spChg>
      </pc:sldChg>
      <pc:sldChg chg="modSp add mod">
        <pc:chgData name="Hussien Ahmad" userId="6673b37c-b84a-4a28-99b4-816e5bdbc451" providerId="ADAL" clId="{6A432F32-9D56-41F9-9F47-74021DF8589C}" dt="2022-02-22T15:03:08.876" v="828" actId="20577"/>
        <pc:sldMkLst>
          <pc:docMk/>
          <pc:sldMk cId="2129386814" sldId="264"/>
        </pc:sldMkLst>
        <pc:spChg chg="mod">
          <ac:chgData name="Hussien Ahmad" userId="6673b37c-b84a-4a28-99b4-816e5bdbc451" providerId="ADAL" clId="{6A432F32-9D56-41F9-9F47-74021DF8589C}" dt="2022-02-22T14:33:01.834" v="537" actId="20577"/>
          <ac:spMkLst>
            <pc:docMk/>
            <pc:sldMk cId="2129386814" sldId="264"/>
            <ac:spMk id="2" creationId="{00000000-0000-0000-0000-000000000000}"/>
          </ac:spMkLst>
        </pc:spChg>
        <pc:spChg chg="mod">
          <ac:chgData name="Hussien Ahmad" userId="6673b37c-b84a-4a28-99b4-816e5bdbc451" providerId="ADAL" clId="{6A432F32-9D56-41F9-9F47-74021DF8589C}" dt="2022-02-22T15:03:08.876" v="828" actId="20577"/>
          <ac:spMkLst>
            <pc:docMk/>
            <pc:sldMk cId="2129386814" sldId="264"/>
            <ac:spMk id="3" creationId="{00000000-0000-0000-0000-000000000000}"/>
          </ac:spMkLst>
        </pc:spChg>
      </pc:sldChg>
    </pc:docChg>
  </pc:docChgLst>
  <pc:docChgLst>
    <pc:chgData name="Hussien Ahmad" userId="6673b37c-b84a-4a28-99b4-816e5bdbc451" providerId="ADAL" clId="{F31F88C8-69FB-4FAF-8419-9B5AF0E82838}"/>
    <pc:docChg chg="undo custSel addSld delSld modSld sldOrd">
      <pc:chgData name="Hussien Ahmad" userId="6673b37c-b84a-4a28-99b4-816e5bdbc451" providerId="ADAL" clId="{F31F88C8-69FB-4FAF-8419-9B5AF0E82838}" dt="2022-01-17T13:05:36.340" v="1541" actId="20577"/>
      <pc:docMkLst>
        <pc:docMk/>
      </pc:docMkLst>
      <pc:sldChg chg="addSp delSp modSp mod">
        <pc:chgData name="Hussien Ahmad" userId="6673b37c-b84a-4a28-99b4-816e5bdbc451" providerId="ADAL" clId="{F31F88C8-69FB-4FAF-8419-9B5AF0E82838}" dt="2022-01-17T13:05:13.748" v="1528" actId="1036"/>
        <pc:sldMkLst>
          <pc:docMk/>
          <pc:sldMk cId="4254110815" sldId="256"/>
        </pc:sldMkLst>
        <pc:spChg chg="mod">
          <ac:chgData name="Hussien Ahmad" userId="6673b37c-b84a-4a28-99b4-816e5bdbc451" providerId="ADAL" clId="{F31F88C8-69FB-4FAF-8419-9B5AF0E82838}" dt="2022-01-17T13:05:13.748" v="1528" actId="1036"/>
          <ac:spMkLst>
            <pc:docMk/>
            <pc:sldMk cId="4254110815" sldId="256"/>
            <ac:spMk id="2" creationId="{00000000-0000-0000-0000-000000000000}"/>
          </ac:spMkLst>
        </pc:spChg>
        <pc:spChg chg="del">
          <ac:chgData name="Hussien Ahmad" userId="6673b37c-b84a-4a28-99b4-816e5bdbc451" providerId="ADAL" clId="{F31F88C8-69FB-4FAF-8419-9B5AF0E82838}" dt="2022-01-17T13:04:16.968" v="1491" actId="478"/>
          <ac:spMkLst>
            <pc:docMk/>
            <pc:sldMk cId="4254110815" sldId="256"/>
            <ac:spMk id="3" creationId="{00000000-0000-0000-0000-000000000000}"/>
          </ac:spMkLst>
        </pc:spChg>
        <pc:spChg chg="add mod">
          <ac:chgData name="Hussien Ahmad" userId="6673b37c-b84a-4a28-99b4-816e5bdbc451" providerId="ADAL" clId="{F31F88C8-69FB-4FAF-8419-9B5AF0E82838}" dt="2022-01-17T13:05:13.748" v="1528" actId="1036"/>
          <ac:spMkLst>
            <pc:docMk/>
            <pc:sldMk cId="4254110815" sldId="256"/>
            <ac:spMk id="5" creationId="{72E5F09F-082B-498B-B62D-026119420341}"/>
          </ac:spMkLst>
        </pc:spChg>
      </pc:sldChg>
      <pc:sldChg chg="modSp mod">
        <pc:chgData name="Hussien Ahmad" userId="6673b37c-b84a-4a28-99b4-816e5bdbc451" providerId="ADAL" clId="{F31F88C8-69FB-4FAF-8419-9B5AF0E82838}" dt="2022-01-17T13:01:52.963" v="1308" actId="20577"/>
        <pc:sldMkLst>
          <pc:docMk/>
          <pc:sldMk cId="3257165528" sldId="257"/>
        </pc:sldMkLst>
        <pc:spChg chg="mod">
          <ac:chgData name="Hussien Ahmad" userId="6673b37c-b84a-4a28-99b4-816e5bdbc451" providerId="ADAL" clId="{F31F88C8-69FB-4FAF-8419-9B5AF0E82838}" dt="2022-01-17T12:48:27.093" v="8" actId="20577"/>
          <ac:spMkLst>
            <pc:docMk/>
            <pc:sldMk cId="3257165528" sldId="257"/>
            <ac:spMk id="2" creationId="{00000000-0000-0000-0000-000000000000}"/>
          </ac:spMkLst>
        </pc:spChg>
        <pc:spChg chg="mod">
          <ac:chgData name="Hussien Ahmad" userId="6673b37c-b84a-4a28-99b4-816e5bdbc451" providerId="ADAL" clId="{F31F88C8-69FB-4FAF-8419-9B5AF0E82838}" dt="2022-01-17T13:01:52.963" v="1308" actId="20577"/>
          <ac:spMkLst>
            <pc:docMk/>
            <pc:sldMk cId="3257165528" sldId="257"/>
            <ac:spMk id="3" creationId="{00000000-0000-0000-0000-000000000000}"/>
          </ac:spMkLst>
        </pc:spChg>
      </pc:sldChg>
      <pc:sldChg chg="modSp add mod">
        <pc:chgData name="Hussien Ahmad" userId="6673b37c-b84a-4a28-99b4-816e5bdbc451" providerId="ADAL" clId="{F31F88C8-69FB-4FAF-8419-9B5AF0E82838}" dt="2022-01-17T13:05:36.340" v="1541" actId="20577"/>
        <pc:sldMkLst>
          <pc:docMk/>
          <pc:sldMk cId="1116536024" sldId="258"/>
        </pc:sldMkLst>
        <pc:spChg chg="mod">
          <ac:chgData name="Hussien Ahmad" userId="6673b37c-b84a-4a28-99b4-816e5bdbc451" providerId="ADAL" clId="{F31F88C8-69FB-4FAF-8419-9B5AF0E82838}" dt="2022-01-17T12:48:45.306" v="29" actId="20577"/>
          <ac:spMkLst>
            <pc:docMk/>
            <pc:sldMk cId="1116536024" sldId="258"/>
            <ac:spMk id="2" creationId="{00000000-0000-0000-0000-000000000000}"/>
          </ac:spMkLst>
        </pc:spChg>
        <pc:spChg chg="mod">
          <ac:chgData name="Hussien Ahmad" userId="6673b37c-b84a-4a28-99b4-816e5bdbc451" providerId="ADAL" clId="{F31F88C8-69FB-4FAF-8419-9B5AF0E82838}" dt="2022-01-17T13:05:36.340" v="1541" actId="20577"/>
          <ac:spMkLst>
            <pc:docMk/>
            <pc:sldMk cId="1116536024" sldId="258"/>
            <ac:spMk id="3" creationId="{00000000-0000-0000-0000-000000000000}"/>
          </ac:spMkLst>
        </pc:spChg>
      </pc:sldChg>
      <pc:sldChg chg="del">
        <pc:chgData name="Hussien Ahmad" userId="6673b37c-b84a-4a28-99b4-816e5bdbc451" providerId="ADAL" clId="{F31F88C8-69FB-4FAF-8419-9B5AF0E82838}" dt="2022-01-17T12:48:37.639" v="22" actId="47"/>
        <pc:sldMkLst>
          <pc:docMk/>
          <pc:sldMk cId="3853170553" sldId="258"/>
        </pc:sldMkLst>
      </pc:sldChg>
      <pc:sldChg chg="del">
        <pc:chgData name="Hussien Ahmad" userId="6673b37c-b84a-4a28-99b4-816e5bdbc451" providerId="ADAL" clId="{F31F88C8-69FB-4FAF-8419-9B5AF0E82838}" dt="2022-01-17T12:48:31.942" v="9" actId="47"/>
        <pc:sldMkLst>
          <pc:docMk/>
          <pc:sldMk cId="181302601" sldId="259"/>
        </pc:sldMkLst>
      </pc:sldChg>
      <pc:sldChg chg="modSp add mod ord">
        <pc:chgData name="Hussien Ahmad" userId="6673b37c-b84a-4a28-99b4-816e5bdbc451" providerId="ADAL" clId="{F31F88C8-69FB-4FAF-8419-9B5AF0E82838}" dt="2022-01-17T13:00:18.217" v="1186" actId="12"/>
        <pc:sldMkLst>
          <pc:docMk/>
          <pc:sldMk cId="1593155379" sldId="259"/>
        </pc:sldMkLst>
        <pc:spChg chg="mod">
          <ac:chgData name="Hussien Ahmad" userId="6673b37c-b84a-4a28-99b4-816e5bdbc451" providerId="ADAL" clId="{F31F88C8-69FB-4FAF-8419-9B5AF0E82838}" dt="2022-01-17T12:58:25.276" v="978" actId="20577"/>
          <ac:spMkLst>
            <pc:docMk/>
            <pc:sldMk cId="1593155379" sldId="259"/>
            <ac:spMk id="2" creationId="{00000000-0000-0000-0000-000000000000}"/>
          </ac:spMkLst>
        </pc:spChg>
        <pc:spChg chg="mod">
          <ac:chgData name="Hussien Ahmad" userId="6673b37c-b84a-4a28-99b4-816e5bdbc451" providerId="ADAL" clId="{F31F88C8-69FB-4FAF-8419-9B5AF0E82838}" dt="2022-01-17T13:00:18.217" v="1186" actId="12"/>
          <ac:spMkLst>
            <pc:docMk/>
            <pc:sldMk cId="1593155379" sldId="259"/>
            <ac:spMk id="3" creationId="{00000000-0000-0000-0000-000000000000}"/>
          </ac:spMkLst>
        </pc:spChg>
      </pc:sldChg>
      <pc:sldChg chg="del">
        <pc:chgData name="Hussien Ahmad" userId="6673b37c-b84a-4a28-99b4-816e5bdbc451" providerId="ADAL" clId="{F31F88C8-69FB-4FAF-8419-9B5AF0E82838}" dt="2022-01-17T12:48:34.302" v="11" actId="47"/>
        <pc:sldMkLst>
          <pc:docMk/>
          <pc:sldMk cId="113688778" sldId="260"/>
        </pc:sldMkLst>
      </pc:sldChg>
      <pc:sldChg chg="modSp add mod">
        <pc:chgData name="Hussien Ahmad" userId="6673b37c-b84a-4a28-99b4-816e5bdbc451" providerId="ADAL" clId="{F31F88C8-69FB-4FAF-8419-9B5AF0E82838}" dt="2022-01-17T13:04:10.443" v="1490" actId="12"/>
        <pc:sldMkLst>
          <pc:docMk/>
          <pc:sldMk cId="3273254580" sldId="260"/>
        </pc:sldMkLst>
        <pc:spChg chg="mod">
          <ac:chgData name="Hussien Ahmad" userId="6673b37c-b84a-4a28-99b4-816e5bdbc451" providerId="ADAL" clId="{F31F88C8-69FB-4FAF-8419-9B5AF0E82838}" dt="2022-01-17T13:02:50.434" v="1332" actId="20577"/>
          <ac:spMkLst>
            <pc:docMk/>
            <pc:sldMk cId="3273254580" sldId="260"/>
            <ac:spMk id="2" creationId="{00000000-0000-0000-0000-000000000000}"/>
          </ac:spMkLst>
        </pc:spChg>
        <pc:spChg chg="mod">
          <ac:chgData name="Hussien Ahmad" userId="6673b37c-b84a-4a28-99b4-816e5bdbc451" providerId="ADAL" clId="{F31F88C8-69FB-4FAF-8419-9B5AF0E82838}" dt="2022-01-17T13:04:10.443" v="1490" actId="12"/>
          <ac:spMkLst>
            <pc:docMk/>
            <pc:sldMk cId="3273254580" sldId="260"/>
            <ac:spMk id="3" creationId="{00000000-0000-0000-0000-000000000000}"/>
          </ac:spMkLst>
        </pc:spChg>
      </pc:sldChg>
      <pc:sldChg chg="del">
        <pc:chgData name="Hussien Ahmad" userId="6673b37c-b84a-4a28-99b4-816e5bdbc451" providerId="ADAL" clId="{F31F88C8-69FB-4FAF-8419-9B5AF0E82838}" dt="2022-01-17T12:48:35.573" v="14" actId="47"/>
        <pc:sldMkLst>
          <pc:docMk/>
          <pc:sldMk cId="412817583" sldId="261"/>
        </pc:sldMkLst>
      </pc:sldChg>
      <pc:sldChg chg="modSp add mod">
        <pc:chgData name="Hussien Ahmad" userId="6673b37c-b84a-4a28-99b4-816e5bdbc451" providerId="ADAL" clId="{F31F88C8-69FB-4FAF-8419-9B5AF0E82838}" dt="2022-01-17T13:00:07.657" v="1183" actId="12"/>
        <pc:sldMkLst>
          <pc:docMk/>
          <pc:sldMk cId="1428013081" sldId="261"/>
        </pc:sldMkLst>
        <pc:spChg chg="mod">
          <ac:chgData name="Hussien Ahmad" userId="6673b37c-b84a-4a28-99b4-816e5bdbc451" providerId="ADAL" clId="{F31F88C8-69FB-4FAF-8419-9B5AF0E82838}" dt="2022-01-17T13:00:07.657" v="1183" actId="12"/>
          <ac:spMkLst>
            <pc:docMk/>
            <pc:sldMk cId="1428013081" sldId="261"/>
            <ac:spMk id="3" creationId="{00000000-0000-0000-0000-000000000000}"/>
          </ac:spMkLst>
        </pc:spChg>
      </pc:sldChg>
      <pc:sldChg chg="new del ord">
        <pc:chgData name="Hussien Ahmad" userId="6673b37c-b84a-4a28-99b4-816e5bdbc451" providerId="ADAL" clId="{F31F88C8-69FB-4FAF-8419-9B5AF0E82838}" dt="2022-01-17T13:04:45.004" v="1495" actId="47"/>
        <pc:sldMkLst>
          <pc:docMk/>
          <pc:sldMk cId="2014915917" sldId="262"/>
        </pc:sldMkLst>
      </pc:sldChg>
      <pc:sldChg chg="del">
        <pc:chgData name="Hussien Ahmad" userId="6673b37c-b84a-4a28-99b4-816e5bdbc451" providerId="ADAL" clId="{F31F88C8-69FB-4FAF-8419-9B5AF0E82838}" dt="2022-01-17T12:48:36.723" v="19" actId="47"/>
        <pc:sldMkLst>
          <pc:docMk/>
          <pc:sldMk cId="2936716679" sldId="262"/>
        </pc:sldMkLst>
      </pc:sldChg>
      <pc:sldChg chg="del">
        <pc:chgData name="Hussien Ahmad" userId="6673b37c-b84a-4a28-99b4-816e5bdbc451" providerId="ADAL" clId="{F31F88C8-69FB-4FAF-8419-9B5AF0E82838}" dt="2022-01-17T12:48:37.294" v="21" actId="47"/>
        <pc:sldMkLst>
          <pc:docMk/>
          <pc:sldMk cId="3445990357" sldId="263"/>
        </pc:sldMkLst>
      </pc:sldChg>
      <pc:sldChg chg="del">
        <pc:chgData name="Hussien Ahmad" userId="6673b37c-b84a-4a28-99b4-816e5bdbc451" providerId="ADAL" clId="{F31F88C8-69FB-4FAF-8419-9B5AF0E82838}" dt="2022-01-17T12:48:33.371" v="10" actId="47"/>
        <pc:sldMkLst>
          <pc:docMk/>
          <pc:sldMk cId="3759689702" sldId="264"/>
        </pc:sldMkLst>
      </pc:sldChg>
      <pc:sldChg chg="del">
        <pc:chgData name="Hussien Ahmad" userId="6673b37c-b84a-4a28-99b4-816e5bdbc451" providerId="ADAL" clId="{F31F88C8-69FB-4FAF-8419-9B5AF0E82838}" dt="2022-01-17T12:48:34.813" v="12" actId="47"/>
        <pc:sldMkLst>
          <pc:docMk/>
          <pc:sldMk cId="3315018101" sldId="265"/>
        </pc:sldMkLst>
      </pc:sldChg>
      <pc:sldChg chg="del">
        <pc:chgData name="Hussien Ahmad" userId="6673b37c-b84a-4a28-99b4-816e5bdbc451" providerId="ADAL" clId="{F31F88C8-69FB-4FAF-8419-9B5AF0E82838}" dt="2022-01-17T12:48:35.322" v="13" actId="47"/>
        <pc:sldMkLst>
          <pc:docMk/>
          <pc:sldMk cId="3471042640" sldId="266"/>
        </pc:sldMkLst>
      </pc:sldChg>
      <pc:sldChg chg="del">
        <pc:chgData name="Hussien Ahmad" userId="6673b37c-b84a-4a28-99b4-816e5bdbc451" providerId="ADAL" clId="{F31F88C8-69FB-4FAF-8419-9B5AF0E82838}" dt="2022-01-17T12:48:35.825" v="15" actId="47"/>
        <pc:sldMkLst>
          <pc:docMk/>
          <pc:sldMk cId="1827618997" sldId="267"/>
        </pc:sldMkLst>
      </pc:sldChg>
      <pc:sldChg chg="del">
        <pc:chgData name="Hussien Ahmad" userId="6673b37c-b84a-4a28-99b4-816e5bdbc451" providerId="ADAL" clId="{F31F88C8-69FB-4FAF-8419-9B5AF0E82838}" dt="2022-01-17T12:48:35.982" v="16" actId="47"/>
        <pc:sldMkLst>
          <pc:docMk/>
          <pc:sldMk cId="1113292376" sldId="268"/>
        </pc:sldMkLst>
      </pc:sldChg>
      <pc:sldChg chg="del">
        <pc:chgData name="Hussien Ahmad" userId="6673b37c-b84a-4a28-99b4-816e5bdbc451" providerId="ADAL" clId="{F31F88C8-69FB-4FAF-8419-9B5AF0E82838}" dt="2022-01-17T12:48:36.336" v="18" actId="47"/>
        <pc:sldMkLst>
          <pc:docMk/>
          <pc:sldMk cId="3894523618" sldId="270"/>
        </pc:sldMkLst>
      </pc:sldChg>
      <pc:sldChg chg="del">
        <pc:chgData name="Hussien Ahmad" userId="6673b37c-b84a-4a28-99b4-816e5bdbc451" providerId="ADAL" clId="{F31F88C8-69FB-4FAF-8419-9B5AF0E82838}" dt="2022-01-17T12:48:36.169" v="17" actId="47"/>
        <pc:sldMkLst>
          <pc:docMk/>
          <pc:sldMk cId="2891268911" sldId="271"/>
        </pc:sldMkLst>
      </pc:sldChg>
      <pc:sldChg chg="del">
        <pc:chgData name="Hussien Ahmad" userId="6673b37c-b84a-4a28-99b4-816e5bdbc451" providerId="ADAL" clId="{F31F88C8-69FB-4FAF-8419-9B5AF0E82838}" dt="2022-01-17T12:48:36.973" v="20" actId="47"/>
        <pc:sldMkLst>
          <pc:docMk/>
          <pc:sldMk cId="2059893657" sldId="272"/>
        </pc:sldMkLst>
      </pc:sldChg>
      <pc:sldChg chg="del">
        <pc:chgData name="Hussien Ahmad" userId="6673b37c-b84a-4a28-99b4-816e5bdbc451" providerId="ADAL" clId="{F31F88C8-69FB-4FAF-8419-9B5AF0E82838}" dt="2022-01-17T12:48:38.394" v="23" actId="47"/>
        <pc:sldMkLst>
          <pc:docMk/>
          <pc:sldMk cId="3338275195" sldId="273"/>
        </pc:sldMkLst>
      </pc:sldChg>
    </pc:docChg>
  </pc:docChgLst>
  <pc:docChgLst>
    <pc:chgData name="Hussien Ahmad" userId="6673b37c-b84a-4a28-99b4-816e5bdbc451" providerId="ADAL" clId="{2AD4454E-C668-4EBE-A5AA-A4A641F2F024}"/>
    <pc:docChg chg="custSel modSld">
      <pc:chgData name="Hussien Ahmad" userId="6673b37c-b84a-4a28-99b4-816e5bdbc451" providerId="ADAL" clId="{2AD4454E-C668-4EBE-A5AA-A4A641F2F024}" dt="2022-05-06T11:19:30.726" v="17" actId="20577"/>
      <pc:docMkLst>
        <pc:docMk/>
      </pc:docMkLst>
      <pc:sldChg chg="modSp mod">
        <pc:chgData name="Hussien Ahmad" userId="6673b37c-b84a-4a28-99b4-816e5bdbc451" providerId="ADAL" clId="{2AD4454E-C668-4EBE-A5AA-A4A641F2F024}" dt="2022-05-06T11:19:30.726" v="17" actId="20577"/>
        <pc:sldMkLst>
          <pc:docMk/>
          <pc:sldMk cId="4254110815" sldId="256"/>
        </pc:sldMkLst>
        <pc:spChg chg="mod">
          <ac:chgData name="Hussien Ahmad" userId="6673b37c-b84a-4a28-99b4-816e5bdbc451" providerId="ADAL" clId="{2AD4454E-C668-4EBE-A5AA-A4A641F2F024}" dt="2022-05-06T11:19:30.726" v="17" actId="20577"/>
          <ac:spMkLst>
            <pc:docMk/>
            <pc:sldMk cId="4254110815" sldId="256"/>
            <ac:spMk id="5" creationId="{72E5F09F-082B-498B-B62D-026119420341}"/>
          </ac:spMkLst>
        </pc:spChg>
      </pc:sldChg>
    </pc:docChg>
  </pc:docChgLst>
  <pc:docChgLst>
    <pc:chgData name="camilla.wuensch@reach-initiative.org" userId="S::urn:spo:guest#camilla.wuensch@reach-initiative.org::" providerId="AD" clId="Web-{ECA17BFE-BE8F-489C-B79C-B52981CE29D9}"/>
    <pc:docChg chg="modSld">
      <pc:chgData name="camilla.wuensch@reach-initiative.org" userId="S::urn:spo:guest#camilla.wuensch@reach-initiative.org::" providerId="AD" clId="Web-{ECA17BFE-BE8F-489C-B79C-B52981CE29D9}" dt="2022-02-23T07:09:03.921" v="86" actId="1076"/>
      <pc:docMkLst>
        <pc:docMk/>
      </pc:docMkLst>
      <pc:sldChg chg="addSp delSp modSp">
        <pc:chgData name="camilla.wuensch@reach-initiative.org" userId="S::urn:spo:guest#camilla.wuensch@reach-initiative.org::" providerId="AD" clId="Web-{ECA17BFE-BE8F-489C-B79C-B52981CE29D9}" dt="2022-02-23T07:09:03.921" v="86" actId="1076"/>
        <pc:sldMkLst>
          <pc:docMk/>
          <pc:sldMk cId="1593155379" sldId="259"/>
        </pc:sldMkLst>
        <pc:spChg chg="del">
          <ac:chgData name="camilla.wuensch@reach-initiative.org" userId="S::urn:spo:guest#camilla.wuensch@reach-initiative.org::" providerId="AD" clId="Web-{ECA17BFE-BE8F-489C-B79C-B52981CE29D9}" dt="2022-02-23T07:06:33.980" v="0"/>
          <ac:spMkLst>
            <pc:docMk/>
            <pc:sldMk cId="1593155379" sldId="259"/>
            <ac:spMk id="3" creationId="{00000000-0000-0000-0000-000000000000}"/>
          </ac:spMkLst>
        </pc:spChg>
        <pc:spChg chg="add del mod">
          <ac:chgData name="camilla.wuensch@reach-initiative.org" userId="S::urn:spo:guest#camilla.wuensch@reach-initiative.org::" providerId="AD" clId="Web-{ECA17BFE-BE8F-489C-B79C-B52981CE29D9}" dt="2022-02-23T07:06:36.714" v="1"/>
          <ac:spMkLst>
            <pc:docMk/>
            <pc:sldMk cId="1593155379" sldId="259"/>
            <ac:spMk id="5" creationId="{42BC21DF-CB45-4093-A838-C9456484F033}"/>
          </ac:spMkLst>
        </pc:spChg>
        <pc:spChg chg="add mod">
          <ac:chgData name="camilla.wuensch@reach-initiative.org" userId="S::urn:spo:guest#camilla.wuensch@reach-initiative.org::" providerId="AD" clId="Web-{ECA17BFE-BE8F-489C-B79C-B52981CE29D9}" dt="2022-02-23T07:08:58.280" v="82" actId="20577"/>
          <ac:spMkLst>
            <pc:docMk/>
            <pc:sldMk cId="1593155379" sldId="259"/>
            <ac:spMk id="8" creationId="{2ED0F7E7-1337-4DD6-ACF3-0EB082501D32}"/>
          </ac:spMkLst>
        </pc:spChg>
        <pc:picChg chg="add mod ord">
          <ac:chgData name="camilla.wuensch@reach-initiative.org" userId="S::urn:spo:guest#camilla.wuensch@reach-initiative.org::" providerId="AD" clId="Web-{ECA17BFE-BE8F-489C-B79C-B52981CE29D9}" dt="2022-02-23T07:09:02.546" v="85" actId="1076"/>
          <ac:picMkLst>
            <pc:docMk/>
            <pc:sldMk cId="1593155379" sldId="259"/>
            <ac:picMk id="6" creationId="{A2836D8D-4139-4C82-AD57-05DCF46F7162}"/>
          </ac:picMkLst>
        </pc:picChg>
        <pc:picChg chg="add mod">
          <ac:chgData name="camilla.wuensch@reach-initiative.org" userId="S::urn:spo:guest#camilla.wuensch@reach-initiative.org::" providerId="AD" clId="Web-{ECA17BFE-BE8F-489C-B79C-B52981CE29D9}" dt="2022-02-23T07:09:03.921" v="86" actId="1076"/>
          <ac:picMkLst>
            <pc:docMk/>
            <pc:sldMk cId="1593155379" sldId="259"/>
            <ac:picMk id="7" creationId="{101EC6D9-C27B-47DE-8F2F-906609B2174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E8592-3687-47BC-AA51-8B3DC26812A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03077-8464-4127-98B1-33426D256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38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9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3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5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7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 rot="20020369">
            <a:off x="768873" y="1457057"/>
            <a:ext cx="8539705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3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92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7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1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414"/>
            <a:ext cx="2133600" cy="365125"/>
          </a:xfrm>
          <a:prstGeom prst="rect">
            <a:avLst/>
          </a:prstGeom>
        </p:spPr>
        <p:txBody>
          <a:bodyPr/>
          <a:lstStyle/>
          <a:p>
            <a:fld id="{C40FA4E4-4AC1-4938-A43D-9FE86FAD0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Rectangle 19"/>
          <p:cNvSpPr/>
          <p:nvPr/>
        </p:nvSpPr>
        <p:spPr>
          <a:xfrm>
            <a:off x="0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2000" y="6741368"/>
            <a:ext cx="1836000" cy="116632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08000" y="6741368"/>
            <a:ext cx="1836000" cy="116632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26256" y="6741368"/>
            <a:ext cx="1836000" cy="116632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ct val="20000"/>
        </a:spcBef>
        <a:buClr>
          <a:srgbClr val="7F141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sheltercluster.org/community-of-practice/information-managemen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270959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Information Management - CoP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E5F09F-082B-498B-B62D-026119420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932" y="3333787"/>
            <a:ext cx="6968971" cy="12709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Coffee Break</a:t>
            </a:r>
          </a:p>
          <a:p>
            <a:r>
              <a:rPr lang="en-US" dirty="0"/>
              <a:t>23 February 2022</a:t>
            </a:r>
          </a:p>
        </p:txBody>
      </p:sp>
    </p:spTree>
    <p:extLst>
      <p:ext uri="{BB962C8B-B14F-4D97-AF65-F5344CB8AC3E}">
        <p14:creationId xmlns:p14="http://schemas.microsoft.com/office/powerpoint/2010/main" val="4254110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features can we use in SC.org?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Events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9CB35F9-6156-4031-BCA6-45399097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54" y="2941457"/>
            <a:ext cx="7529721" cy="36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3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features can we use in SC.org?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Flexible presentation of content/Pages</a:t>
            </a:r>
          </a:p>
          <a:p>
            <a:pPr marL="556895" lvl="1" indent="-213995"/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51A87D6F-6180-4CA0-A5A5-95CBC29A1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76" y="2969452"/>
            <a:ext cx="5746507" cy="36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02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features can we use in SC.org?</a:t>
            </a:r>
          </a:p>
          <a:p>
            <a:pPr marL="685800" lvl="1" indent="-342900"/>
            <a:r>
              <a:rPr lang="en-US" dirty="0">
                <a:latin typeface="Arial"/>
                <a:cs typeface="Arial"/>
              </a:rPr>
              <a:t>Adaptable menus/Navigation</a:t>
            </a:r>
          </a:p>
          <a:p>
            <a:pPr marL="685800" lvl="1" indent="-342900"/>
            <a:r>
              <a:rPr lang="en-US" dirty="0">
                <a:latin typeface="Arial"/>
                <a:cs typeface="Arial"/>
              </a:rPr>
              <a:t>Custom section headers</a:t>
            </a:r>
          </a:p>
          <a:p>
            <a:pPr marL="685800" lvl="1" indent="-342900"/>
            <a:r>
              <a:rPr lang="en-US" dirty="0">
                <a:latin typeface="Arial"/>
                <a:cs typeface="Arial"/>
              </a:rPr>
              <a:t>Child-group categories</a:t>
            </a:r>
          </a:p>
          <a:p>
            <a:pPr marL="556895" lvl="1" indent="-213995"/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16E999CD-BA63-45C6-8A41-4E4FE4691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885" y="922445"/>
            <a:ext cx="2069860" cy="562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47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features can we use in SC.org?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Webforms/Kobo forms</a:t>
            </a:r>
            <a:endParaRPr lang="en-US" dirty="0"/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Integrated with App</a:t>
            </a:r>
          </a:p>
          <a:p>
            <a:pPr marL="556895" lvl="1" indent="-213995"/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4EDB8E7-145C-43CE-A229-CD782DED8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646" y="2207216"/>
            <a:ext cx="4063851" cy="464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12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features can we use in SC.org?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Communications</a:t>
            </a:r>
          </a:p>
          <a:p>
            <a:pPr lvl="2"/>
            <a:r>
              <a:rPr lang="en-US" dirty="0">
                <a:latin typeface="Arial"/>
                <a:cs typeface="Arial"/>
              </a:rPr>
              <a:t>News (1-way)</a:t>
            </a:r>
          </a:p>
          <a:p>
            <a:pPr lvl="2"/>
            <a:r>
              <a:rPr lang="en-US" dirty="0">
                <a:latin typeface="Arial"/>
                <a:cs typeface="Arial"/>
              </a:rPr>
              <a:t>Discussion Groups (2-way)</a:t>
            </a:r>
          </a:p>
          <a:p>
            <a:pPr lvl="2"/>
            <a:r>
              <a:rPr lang="en-US" dirty="0">
                <a:latin typeface="Arial"/>
                <a:cs typeface="Arial"/>
              </a:rPr>
              <a:t>Alerts (to app)</a:t>
            </a:r>
            <a:endParaRPr lang="en-US" dirty="0"/>
          </a:p>
        </p:txBody>
      </p:sp>
      <p:pic>
        <p:nvPicPr>
          <p:cNvPr id="4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24A03FF8-706F-41D3-A23A-20CB5488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8201" y="2266220"/>
            <a:ext cx="4472783" cy="31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41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features can we use in SC.org?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App</a:t>
            </a:r>
          </a:p>
        </p:txBody>
      </p:sp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AEDAF4-8A54-46FB-A0F5-3E35E0685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617" y="3134702"/>
            <a:ext cx="1619698" cy="3504754"/>
          </a:xfrm>
          <a:prstGeom prst="rect">
            <a:avLst/>
          </a:prstGeo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EB9301-63A9-45CE-BA7E-08DCAA3DA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345" y="3047553"/>
            <a:ext cx="1658971" cy="3591903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2741BA-C735-4067-956C-F7986CB2A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584" y="3134703"/>
            <a:ext cx="1668405" cy="3551680"/>
          </a:xfrm>
          <a:prstGeom prst="rect">
            <a:avLst/>
          </a:prstGeom>
        </p:spPr>
      </p:pic>
      <p:pic>
        <p:nvPicPr>
          <p:cNvPr id="7" name="Picture 7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447CCC29-592F-4E12-8A78-22064E353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65" y="3114591"/>
            <a:ext cx="1683211" cy="36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27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Where are some future ideas?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Contact Management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Data Driven queries/API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Integration with HR.info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3W tools</a:t>
            </a:r>
          </a:p>
          <a:p>
            <a:pPr marL="556895" lvl="1" indent="-213995"/>
            <a:r>
              <a:rPr lang="en-US">
                <a:latin typeface="Arial"/>
                <a:cs typeface="Arial"/>
              </a:rPr>
              <a:t>Agency Profile Information</a:t>
            </a:r>
            <a:endParaRPr lang="en-US" dirty="0">
              <a:latin typeface="Arial"/>
              <a:cs typeface="Arial"/>
            </a:endParaRPr>
          </a:p>
          <a:p>
            <a:pPr marL="556895" lvl="1" indent="-213995"/>
            <a:endParaRPr lang="en-US" dirty="0">
              <a:latin typeface="Arial"/>
              <a:cs typeface="Arial"/>
            </a:endParaRPr>
          </a:p>
          <a:p>
            <a:pPr marL="556895" lvl="1" indent="-213995"/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239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Global IM initiatives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92"/>
            <a:ext cx="8502073" cy="4031817"/>
          </a:xfrm>
        </p:spPr>
        <p:txBody>
          <a:bodyPr>
            <a:normAutofit/>
          </a:bodyPr>
          <a:lstStyle/>
          <a:p>
            <a:r>
              <a:rPr lang="en-US" sz="2600"/>
              <a:t>Information Management strategy</a:t>
            </a:r>
          </a:p>
          <a:p>
            <a:r>
              <a:rPr lang="en-US" sz="2600"/>
              <a:t>Joint Inter-sectoral Analytical Framework (JIAF)</a:t>
            </a:r>
          </a:p>
          <a:p>
            <a:r>
              <a:rPr lang="en-US" sz="2600"/>
              <a:t>Shelter Severity Classification (SSC)</a:t>
            </a:r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104352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Country clusters IM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92"/>
            <a:ext cx="8502073" cy="4031817"/>
          </a:xfrm>
        </p:spPr>
        <p:txBody>
          <a:bodyPr>
            <a:normAutofit/>
          </a:bodyPr>
          <a:lstStyle/>
          <a:p>
            <a:pPr>
              <a:buSzPct val="115000"/>
            </a:pPr>
            <a:r>
              <a:rPr lang="en-US" sz="2600"/>
              <a:t>Humanitarian Program Cycle (HPC)</a:t>
            </a:r>
          </a:p>
          <a:p>
            <a:pPr lvl="1">
              <a:buSzPct val="115000"/>
            </a:pPr>
            <a:r>
              <a:rPr lang="en-US" sz="2200"/>
              <a:t>HNO</a:t>
            </a:r>
          </a:p>
          <a:p>
            <a:pPr lvl="1">
              <a:buSzPct val="115000"/>
            </a:pPr>
            <a:r>
              <a:rPr lang="en-US" sz="2200"/>
              <a:t>HRP</a:t>
            </a:r>
          </a:p>
          <a:p>
            <a:pPr>
              <a:buSzPct val="115000"/>
            </a:pPr>
            <a:r>
              <a:rPr lang="en-US" sz="2600"/>
              <a:t>Assessments</a:t>
            </a:r>
          </a:p>
          <a:p>
            <a:pPr>
              <a:buSzPct val="115000"/>
            </a:pPr>
            <a:r>
              <a:rPr lang="en-US" sz="2600"/>
              <a:t>Response monitoring</a:t>
            </a:r>
          </a:p>
          <a:p>
            <a:pPr>
              <a:buSzPct val="115000"/>
            </a:pPr>
            <a:endParaRPr lang="en-US" sz="2600"/>
          </a:p>
          <a:p>
            <a:pPr>
              <a:buSzPct val="110000"/>
            </a:pPr>
            <a:endParaRPr lang="en-US"/>
          </a:p>
          <a:p>
            <a:pPr>
              <a:buSzPct val="110000"/>
            </a:pPr>
            <a:endParaRPr lang="en-US"/>
          </a:p>
          <a:p>
            <a:pPr>
              <a:buSzPct val="110000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66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IM &amp;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92"/>
            <a:ext cx="8502073" cy="4031817"/>
          </a:xfrm>
        </p:spPr>
        <p:txBody>
          <a:bodyPr>
            <a:normAutofit/>
          </a:bodyPr>
          <a:lstStyle/>
          <a:p>
            <a:r>
              <a:rPr lang="en-US"/>
              <a:t>The future of Information Management</a:t>
            </a:r>
          </a:p>
          <a:p>
            <a:r>
              <a:rPr lang="en-US"/>
              <a:t>New technologies</a:t>
            </a:r>
          </a:p>
          <a:p>
            <a:pPr lvl="1"/>
            <a:r>
              <a:rPr lang="en-US"/>
              <a:t>Artificial Intelligence</a:t>
            </a:r>
          </a:p>
          <a:p>
            <a:pPr lvl="1"/>
            <a:r>
              <a:rPr lang="en-US"/>
              <a:t>Blockchain</a:t>
            </a:r>
          </a:p>
          <a:p>
            <a:pPr lvl="1"/>
            <a:r>
              <a:rPr lang="en-US"/>
              <a:t>Knowledge representation and management</a:t>
            </a:r>
          </a:p>
          <a:p>
            <a:pPr lvl="1"/>
            <a:r>
              <a:rPr lang="en-US"/>
              <a:t>Data analysis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86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What is the IM CoP?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92"/>
            <a:ext cx="8502073" cy="4031817"/>
          </a:xfrm>
        </p:spPr>
        <p:txBody>
          <a:bodyPr>
            <a:normAutofit/>
          </a:bodyPr>
          <a:lstStyle/>
          <a:p>
            <a:pPr>
              <a:buSzPct val="110000"/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Information Management Community of Practice is a venue to share and exchange information related to information management practices used within the Shelter Cluster at global and field levels.</a:t>
            </a:r>
          </a:p>
          <a:p>
            <a:pPr>
              <a:buSzPct val="110000"/>
            </a:pP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It is open to all individuals interested in the topic regardless of agency affiliation.</a:t>
            </a:r>
            <a:endParaRPr lang="en-US" sz="24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SzPct val="110000"/>
            </a:pPr>
            <a:endParaRPr lang="en-US" sz="3600"/>
          </a:p>
          <a:p>
            <a:pPr>
              <a:buSzPct val="110000"/>
            </a:pPr>
            <a:endParaRPr lang="en-US"/>
          </a:p>
          <a:p>
            <a:pPr>
              <a:buSzPct val="110000"/>
            </a:pPr>
            <a:endParaRPr lang="en-US"/>
          </a:p>
          <a:p>
            <a:pPr>
              <a:buSzPct val="110000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5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Questions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92"/>
            <a:ext cx="8502073" cy="40318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Frequency/length of coffee break meetings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Ideas for other topics for future discussions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Other channels for communication/discussions</a:t>
            </a:r>
            <a:endParaRPr lang="en-US" dirty="0"/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Instant Messaging (Skype, Slack...?)</a:t>
            </a:r>
            <a:endParaRPr lang="en-US" dirty="0"/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Discussion Groups</a:t>
            </a:r>
            <a:endParaRPr lang="en-US" dirty="0"/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Others?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3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What is “Coffee Break”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92"/>
            <a:ext cx="8502073" cy="4031817"/>
          </a:xfrm>
        </p:spPr>
        <p:txBody>
          <a:bodyPr>
            <a:normAutofit/>
          </a:bodyPr>
          <a:lstStyle/>
          <a:p>
            <a:pPr>
              <a:buSzPct val="110000"/>
            </a:pPr>
            <a:r>
              <a:rPr lang="en-US" sz="2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Coffee Break initiative is to 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facilitate a space where colleagues can speak candidly on a range of Information Management issues and projects, including challenges, information gaps, areas of future research, etc.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SzPct val="110000"/>
            </a:pPr>
            <a:r>
              <a:rPr lang="en-US" sz="2400">
                <a:solidFill>
                  <a:srgbClr val="000000"/>
                </a:solidFill>
                <a:ea typeface="Times New Roman" panose="02020603050405020304" pitchFamily="18" charset="0"/>
              </a:rPr>
              <a:t>A</a:t>
            </a:r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 open, informal space for discussion will foster collaboration, coordination, and the sharing of lessons learned and best practices in research in clusters.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buSzPct val="110000"/>
            </a:pPr>
            <a:endParaRPr lang="en-US" sz="3600"/>
          </a:p>
          <a:p>
            <a:pPr>
              <a:buSzPct val="110000"/>
            </a:pPr>
            <a:endParaRPr lang="en-US"/>
          </a:p>
          <a:p>
            <a:pPr>
              <a:buSzPct val="110000"/>
            </a:pPr>
            <a:endParaRPr lang="en-US"/>
          </a:p>
          <a:p>
            <a:pPr>
              <a:buSzPct val="110000"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3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92"/>
            <a:ext cx="8502073" cy="4031817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Good and bad practices used during responses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Sharing of developed products and other resources of learning interest to the community</a:t>
            </a:r>
            <a:endParaRPr lang="en-US" sz="3600"/>
          </a:p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Updates from the Global-level on coordination practices that may impact IM support</a:t>
            </a:r>
          </a:p>
          <a:p>
            <a:r>
              <a:rPr lang="en-US" sz="24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Learning resources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428013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Information Management Toolkit</a:t>
            </a:r>
          </a:p>
        </p:txBody>
      </p:sp>
      <p:pic>
        <p:nvPicPr>
          <p:cNvPr id="6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2836D8D-4139-4C82-AD57-05DCF46F7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288" y="2110052"/>
            <a:ext cx="2657475" cy="3181350"/>
          </a:xfr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101EC6D9-C27B-47DE-8F2F-906609B21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801" y="2490521"/>
            <a:ext cx="1724025" cy="2324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D0F7E7-1337-4DD6-ACF3-0EB082501D32}"/>
              </a:ext>
            </a:extLst>
          </p:cNvPr>
          <p:cNvSpPr txBox="1"/>
          <p:nvPr/>
        </p:nvSpPr>
        <p:spPr>
          <a:xfrm>
            <a:off x="6101416" y="1715080"/>
            <a:ext cx="2743200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Calibri"/>
              </a:rPr>
              <a:t>V1 Launched in January 2021; To be updated</a:t>
            </a: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Three types of documents: examples from other countries, guidance notes and templates/tools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If you have any good examples or tools you would like to propose to add, feel free to reach out! </a:t>
            </a:r>
          </a:p>
        </p:txBody>
      </p:sp>
    </p:spTree>
    <p:extLst>
      <p:ext uri="{BB962C8B-B14F-4D97-AF65-F5344CB8AC3E}">
        <p14:creationId xmlns:p14="http://schemas.microsoft.com/office/powerpoint/2010/main" val="159315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/>
              <a:t>The website: Sheltercluster.org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5492"/>
            <a:ext cx="8502073" cy="4031817"/>
          </a:xfrm>
        </p:spPr>
        <p:txBody>
          <a:bodyPr>
            <a:normAutofit/>
          </a:bodyPr>
          <a:lstStyle/>
          <a:p>
            <a:pPr>
              <a:buSzPct val="115000"/>
            </a:pPr>
            <a:endParaRPr lang="en-US" sz="2600"/>
          </a:p>
          <a:p>
            <a:pPr>
              <a:buSzPct val="115000"/>
            </a:pPr>
            <a:endParaRPr lang="en-US" sz="2600"/>
          </a:p>
          <a:p>
            <a:pPr>
              <a:buSzPct val="110000"/>
            </a:pPr>
            <a:endParaRPr lang="en-US"/>
          </a:p>
          <a:p>
            <a:pPr>
              <a:buSzPct val="110000"/>
            </a:pPr>
            <a:endParaRPr lang="en-US"/>
          </a:p>
          <a:p>
            <a:pPr>
              <a:buSzPct val="110000"/>
            </a:pPr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F4CF3-E6A2-4A3B-A732-A2059E042674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BF4FF40-45AE-4264-AC7D-250592F7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69" y="1270537"/>
            <a:ext cx="6571076" cy="544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5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4835-5B91-4724-A776-7B1F62B30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3BEE7-42C5-4C6D-84B0-62DDE17C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50153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What is SC.org?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Who is it for?</a:t>
            </a:r>
          </a:p>
          <a:p>
            <a:r>
              <a:rPr lang="en-US" dirty="0">
                <a:latin typeface="Arial"/>
                <a:cs typeface="Arial"/>
              </a:rPr>
              <a:t>What is the Vision?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  <a:hlinkClick r:id="rId2"/>
              </a:rPr>
              <a:t>https://www.sheltercluster.org/community-of-practice/information-management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0223DD56-7D0A-4BB3-A0DC-FB172C49C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09" y="1109136"/>
            <a:ext cx="4687305" cy="42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5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features can we use in SC.org?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Document Management</a:t>
            </a:r>
          </a:p>
          <a:p>
            <a:pPr marL="556895" lvl="1" indent="-213995"/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9C3697A-5D53-45A4-8FB5-40B87F3CB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23" y="2899520"/>
            <a:ext cx="5672765" cy="36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8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C6A52-3663-4246-A651-9B67767A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Verdana"/>
                <a:cs typeface="Arial"/>
              </a:rPr>
              <a:t>ShelterCluster.org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C2757-732A-4064-A5B3-7AF639700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What features can we use in SC.org?</a:t>
            </a:r>
          </a:p>
          <a:p>
            <a:pPr marL="556895" lvl="1" indent="-213995"/>
            <a:r>
              <a:rPr lang="en-US" dirty="0">
                <a:latin typeface="Arial"/>
                <a:cs typeface="Arial"/>
              </a:rPr>
              <a:t>Events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C9CB35F9-6156-4031-BCA6-45399097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54" y="2941457"/>
            <a:ext cx="7529721" cy="36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01698"/>
      </p:ext>
    </p:extLst>
  </p:cSld>
  <p:clrMapOvr>
    <a:masterClrMapping/>
  </p:clrMapOvr>
</p:sld>
</file>

<file path=ppt/theme/theme1.xml><?xml version="1.0" encoding="utf-8"?>
<a:theme xmlns:a="http://schemas.openxmlformats.org/drawingml/2006/main" name="GSC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C" id="{99E0734C-3FC6-45A3-8BD5-17944DD4C8CC}" vid="{A7B3E7EB-9D3E-4A9D-888D-CC666BC045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GSC</Template>
  <TotalTime>0</TotalTime>
  <Words>516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Courier New</vt:lpstr>
      <vt:lpstr>GSC</vt:lpstr>
      <vt:lpstr>Information Management - CoP</vt:lpstr>
      <vt:lpstr>What is the IM CoP?</vt:lpstr>
      <vt:lpstr>What is “Coffee Break” about?</vt:lpstr>
      <vt:lpstr>Themes</vt:lpstr>
      <vt:lpstr>Information Management Toolkit</vt:lpstr>
      <vt:lpstr>The website: Sheltercluster.org</vt:lpstr>
      <vt:lpstr>ShelterCluster.org</vt:lpstr>
      <vt:lpstr>ShelterCluster.org</vt:lpstr>
      <vt:lpstr>ShelterCluster.org</vt:lpstr>
      <vt:lpstr>ShelterCluster.org</vt:lpstr>
      <vt:lpstr>ShelterCluster.org</vt:lpstr>
      <vt:lpstr>ShelterCluster.org</vt:lpstr>
      <vt:lpstr>ShelterCluster.org</vt:lpstr>
      <vt:lpstr>ShelterCluster.org</vt:lpstr>
      <vt:lpstr>ShelterCluster.org</vt:lpstr>
      <vt:lpstr>ShelterCluster.org</vt:lpstr>
      <vt:lpstr>Global IM initiatives</vt:lpstr>
      <vt:lpstr>Country clusters IM processes</vt:lpstr>
      <vt:lpstr>IM &amp; Innovation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Camilla Wuensch</dc:creator>
  <cp:lastModifiedBy>Hussien Ahmad</cp:lastModifiedBy>
  <cp:revision>159</cp:revision>
  <dcterms:created xsi:type="dcterms:W3CDTF">2022-01-12T12:24:37Z</dcterms:created>
  <dcterms:modified xsi:type="dcterms:W3CDTF">2022-05-06T11:19:33Z</dcterms:modified>
</cp:coreProperties>
</file>