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4"/>
    <p:sldMasterId id="2147483722" r:id="rId5"/>
  </p:sldMasterIdLst>
  <p:notesMasterIdLst>
    <p:notesMasterId r:id="rId31"/>
  </p:notesMasterIdLst>
  <p:handoutMasterIdLst>
    <p:handoutMasterId r:id="rId32"/>
  </p:handoutMasterIdLst>
  <p:sldIdLst>
    <p:sldId id="493" r:id="rId6"/>
    <p:sldId id="523" r:id="rId7"/>
    <p:sldId id="502" r:id="rId8"/>
    <p:sldId id="524" r:id="rId9"/>
    <p:sldId id="257" r:id="rId10"/>
    <p:sldId id="574" r:id="rId11"/>
    <p:sldId id="582" r:id="rId12"/>
    <p:sldId id="573" r:id="rId13"/>
    <p:sldId id="586" r:id="rId14"/>
    <p:sldId id="562" r:id="rId15"/>
    <p:sldId id="587" r:id="rId16"/>
    <p:sldId id="575" r:id="rId17"/>
    <p:sldId id="577" r:id="rId18"/>
    <p:sldId id="527" r:id="rId19"/>
    <p:sldId id="566" r:id="rId20"/>
    <p:sldId id="585" r:id="rId21"/>
    <p:sldId id="572" r:id="rId22"/>
    <p:sldId id="578" r:id="rId23"/>
    <p:sldId id="579" r:id="rId24"/>
    <p:sldId id="580" r:id="rId25"/>
    <p:sldId id="581" r:id="rId26"/>
    <p:sldId id="583" r:id="rId27"/>
    <p:sldId id="584" r:id="rId28"/>
    <p:sldId id="576" r:id="rId29"/>
    <p:sldId id="567" r:id="rId3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B1ABAB-37E5-B1F1-DC4F-91D3D750A54A}" name="Valeria Panina" initials="VP" userId="S::panina@unhcr.org::505accc5-838e-4638-bb31-cd58a6e6a31b" providerId="AD"/>
  <p188:author id="{C68312B6-20A8-EFC5-B6E6-760059AA0926}" name="Renee Wynveen" initials="RW" userId="Renee Wynvee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Del Carmen Sancha May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A6B69-997A-2AA9-418D-AF5E14110E8D}" v="7" dt="2025-10-02T12:12:26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23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itlana PUHACH" userId="S::puhach@unhcr.org::0a18963f-0d6f-49d9-9555-e4fe5efcad40" providerId="AD" clId="Web-{1EBD9AA1-BFF3-1CA1-3F96-45E17D4EAA30}"/>
    <pc:docChg chg="modSld">
      <pc:chgData name="Svitlana PUHACH" userId="S::puhach@unhcr.org::0a18963f-0d6f-49d9-9555-e4fe5efcad40" providerId="AD" clId="Web-{1EBD9AA1-BFF3-1CA1-3F96-45E17D4EAA30}" dt="2025-09-12T12:26:40.862" v="3" actId="1076"/>
      <pc:docMkLst>
        <pc:docMk/>
      </pc:docMkLst>
      <pc:sldChg chg="addSp delSp modSp">
        <pc:chgData name="Svitlana PUHACH" userId="S::puhach@unhcr.org::0a18963f-0d6f-49d9-9555-e4fe5efcad40" providerId="AD" clId="Web-{1EBD9AA1-BFF3-1CA1-3F96-45E17D4EAA30}" dt="2025-09-12T12:26:40.862" v="3" actId="1076"/>
        <pc:sldMkLst>
          <pc:docMk/>
          <pc:sldMk cId="1848829251" sldId="575"/>
        </pc:sldMkLst>
        <pc:picChg chg="add mod">
          <ac:chgData name="Svitlana PUHACH" userId="S::puhach@unhcr.org::0a18963f-0d6f-49d9-9555-e4fe5efcad40" providerId="AD" clId="Web-{1EBD9AA1-BFF3-1CA1-3F96-45E17D4EAA30}" dt="2025-09-12T12:26:40.862" v="3" actId="1076"/>
          <ac:picMkLst>
            <pc:docMk/>
            <pc:sldMk cId="1848829251" sldId="575"/>
            <ac:picMk id="2" creationId="{B351E8D4-775D-7189-E8B7-2485002664A0}"/>
          </ac:picMkLst>
        </pc:picChg>
      </pc:sldChg>
    </pc:docChg>
  </pc:docChgLst>
  <pc:docChgLst>
    <pc:chgData name="Svitlana PUHACH" userId="S::puhach@unhcr.org::0a18963f-0d6f-49d9-9555-e4fe5efcad40" providerId="AD" clId="Web-{4B0B5F71-22EA-DE6E-68CC-E6F70C6C34B4}"/>
    <pc:docChg chg="modSld sldOrd">
      <pc:chgData name="Svitlana PUHACH" userId="S::puhach@unhcr.org::0a18963f-0d6f-49d9-9555-e4fe5efcad40" providerId="AD" clId="Web-{4B0B5F71-22EA-DE6E-68CC-E6F70C6C34B4}" dt="2025-09-05T07:29:21.528" v="59"/>
      <pc:docMkLst>
        <pc:docMk/>
      </pc:docMkLst>
      <pc:sldChg chg="modSp">
        <pc:chgData name="Svitlana PUHACH" userId="S::puhach@unhcr.org::0a18963f-0d6f-49d9-9555-e4fe5efcad40" providerId="AD" clId="Web-{4B0B5F71-22EA-DE6E-68CC-E6F70C6C34B4}" dt="2025-09-04T12:58:27.898" v="20" actId="20577"/>
        <pc:sldMkLst>
          <pc:docMk/>
          <pc:sldMk cId="196588846" sldId="493"/>
        </pc:sldMkLst>
        <pc:spChg chg="mod">
          <ac:chgData name="Svitlana PUHACH" userId="S::puhach@unhcr.org::0a18963f-0d6f-49d9-9555-e4fe5efcad40" providerId="AD" clId="Web-{4B0B5F71-22EA-DE6E-68CC-E6F70C6C34B4}" dt="2025-09-04T12:58:27.898" v="20" actId="20577"/>
          <ac:spMkLst>
            <pc:docMk/>
            <pc:sldMk cId="196588846" sldId="493"/>
            <ac:spMk id="3" creationId="{D791DC85-A8C4-F9F1-78A9-716F4091D252}"/>
          </ac:spMkLst>
        </pc:spChg>
      </pc:sldChg>
      <pc:sldChg chg="modSp">
        <pc:chgData name="Svitlana PUHACH" userId="S::puhach@unhcr.org::0a18963f-0d6f-49d9-9555-e4fe5efcad40" providerId="AD" clId="Web-{4B0B5F71-22EA-DE6E-68CC-E6F70C6C34B4}" dt="2025-09-04T13:00:15.243" v="45" actId="20577"/>
        <pc:sldMkLst>
          <pc:docMk/>
          <pc:sldMk cId="2777699732" sldId="502"/>
        </pc:sldMkLst>
        <pc:spChg chg="mod">
          <ac:chgData name="Svitlana PUHACH" userId="S::puhach@unhcr.org::0a18963f-0d6f-49d9-9555-e4fe5efcad40" providerId="AD" clId="Web-{4B0B5F71-22EA-DE6E-68CC-E6F70C6C34B4}" dt="2025-09-04T13:00:15.243" v="45" actId="20577"/>
          <ac:spMkLst>
            <pc:docMk/>
            <pc:sldMk cId="2777699732" sldId="502"/>
            <ac:spMk id="4" creationId="{0545BC20-3195-47C9-C1F9-752CD7B5AA1B}"/>
          </ac:spMkLst>
        </pc:spChg>
        <pc:spChg chg="mod">
          <ac:chgData name="Svitlana PUHACH" userId="S::puhach@unhcr.org::0a18963f-0d6f-49d9-9555-e4fe5efcad40" providerId="AD" clId="Web-{4B0B5F71-22EA-DE6E-68CC-E6F70C6C34B4}" dt="2025-09-04T12:59:37.508" v="33"/>
          <ac:spMkLst>
            <pc:docMk/>
            <pc:sldMk cId="2777699732" sldId="502"/>
            <ac:spMk id="5" creationId="{D32858E7-7A60-AE39-0A03-F5D8ABC8F981}"/>
          </ac:spMkLst>
        </pc:spChg>
      </pc:sldChg>
      <pc:sldChg chg="delSp modSp">
        <pc:chgData name="Svitlana PUHACH" userId="S::puhach@unhcr.org::0a18963f-0d6f-49d9-9555-e4fe5efcad40" providerId="AD" clId="Web-{4B0B5F71-22EA-DE6E-68CC-E6F70C6C34B4}" dt="2025-09-04T13:00:59.856" v="58"/>
        <pc:sldMkLst>
          <pc:docMk/>
          <pc:sldMk cId="2499277140" sldId="524"/>
        </pc:sldMkLst>
      </pc:sldChg>
      <pc:sldChg chg="ord">
        <pc:chgData name="Svitlana PUHACH" userId="S::puhach@unhcr.org::0a18963f-0d6f-49d9-9555-e4fe5efcad40" providerId="AD" clId="Web-{4B0B5F71-22EA-DE6E-68CC-E6F70C6C34B4}" dt="2025-09-05T07:29:21.528" v="59"/>
        <pc:sldMkLst>
          <pc:docMk/>
          <pc:sldMk cId="3483595849" sldId="573"/>
        </pc:sldMkLst>
      </pc:sldChg>
    </pc:docChg>
  </pc:docChgLst>
  <pc:docChgLst>
    <pc:chgData name="Svitlana PUHACH" userId="S::puhach@unhcr.org::0a18963f-0d6f-49d9-9555-e4fe5efcad40" providerId="AD" clId="Web-{42332944-D868-E550-2EEF-8CF97E385B7D}"/>
    <pc:docChg chg="addSld delSld modSld">
      <pc:chgData name="Svitlana PUHACH" userId="S::puhach@unhcr.org::0a18963f-0d6f-49d9-9555-e4fe5efcad40" providerId="AD" clId="Web-{42332944-D868-E550-2EEF-8CF97E385B7D}" dt="2025-09-12T11:00:24.621" v="374" actId="20577"/>
      <pc:docMkLst>
        <pc:docMk/>
      </pc:docMkLst>
      <pc:sldChg chg="addSp delSp modSp">
        <pc:chgData name="Svitlana PUHACH" userId="S::puhach@unhcr.org::0a18963f-0d6f-49d9-9555-e4fe5efcad40" providerId="AD" clId="Web-{42332944-D868-E550-2EEF-8CF97E385B7D}" dt="2025-09-12T10:59:08.901" v="351" actId="14100"/>
        <pc:sldMkLst>
          <pc:docMk/>
          <pc:sldMk cId="196588846" sldId="493"/>
        </pc:sldMkLst>
        <pc:picChg chg="add mod">
          <ac:chgData name="Svitlana PUHACH" userId="S::puhach@unhcr.org::0a18963f-0d6f-49d9-9555-e4fe5efcad40" providerId="AD" clId="Web-{42332944-D868-E550-2EEF-8CF97E385B7D}" dt="2025-09-12T10:57:57.557" v="343" actId="14100"/>
          <ac:picMkLst>
            <pc:docMk/>
            <pc:sldMk cId="196588846" sldId="493"/>
            <ac:picMk id="4" creationId="{6A442BF7-48EF-5FEA-A3BA-B32EC0449B09}"/>
          </ac:picMkLst>
        </pc:picChg>
        <pc:picChg chg="add mod modCrop">
          <ac:chgData name="Svitlana PUHACH" userId="S::puhach@unhcr.org::0a18963f-0d6f-49d9-9555-e4fe5efcad40" providerId="AD" clId="Web-{42332944-D868-E550-2EEF-8CF97E385B7D}" dt="2025-09-12T10:59:02.839" v="350" actId="1076"/>
          <ac:picMkLst>
            <pc:docMk/>
            <pc:sldMk cId="196588846" sldId="493"/>
            <ac:picMk id="6" creationId="{4C6115C0-D5FC-A6DA-A976-99AEBADE30DD}"/>
          </ac:picMkLst>
        </pc:picChg>
        <pc:picChg chg="mod modCrop">
          <ac:chgData name="Svitlana PUHACH" userId="S::puhach@unhcr.org::0a18963f-0d6f-49d9-9555-e4fe5efcad40" providerId="AD" clId="Web-{42332944-D868-E550-2EEF-8CF97E385B7D}" dt="2025-09-12T10:59:08.901" v="351" actId="14100"/>
          <ac:picMkLst>
            <pc:docMk/>
            <pc:sldMk cId="196588846" sldId="493"/>
            <ac:picMk id="10" creationId="{F29DD10B-3032-24BB-2683-27743B22C1C3}"/>
          </ac:picMkLst>
        </pc:picChg>
      </pc:sldChg>
      <pc:sldChg chg="modSp">
        <pc:chgData name="Svitlana PUHACH" userId="S::puhach@unhcr.org::0a18963f-0d6f-49d9-9555-e4fe5efcad40" providerId="AD" clId="Web-{42332944-D868-E550-2EEF-8CF97E385B7D}" dt="2025-09-12T11:00:24.621" v="374" actId="20577"/>
        <pc:sldMkLst>
          <pc:docMk/>
          <pc:sldMk cId="2777699732" sldId="502"/>
        </pc:sldMkLst>
        <pc:spChg chg="mod">
          <ac:chgData name="Svitlana PUHACH" userId="S::puhach@unhcr.org::0a18963f-0d6f-49d9-9555-e4fe5efcad40" providerId="AD" clId="Web-{42332944-D868-E550-2EEF-8CF97E385B7D}" dt="2025-09-12T11:00:24.621" v="374" actId="20577"/>
          <ac:spMkLst>
            <pc:docMk/>
            <pc:sldMk cId="2777699732" sldId="502"/>
            <ac:spMk id="4" creationId="{0545BC20-3195-47C9-C1F9-752CD7B5AA1B}"/>
          </ac:spMkLst>
        </pc:spChg>
        <pc:spChg chg="mod">
          <ac:chgData name="Svitlana PUHACH" userId="S::puhach@unhcr.org::0a18963f-0d6f-49d9-9555-e4fe5efcad40" providerId="AD" clId="Web-{42332944-D868-E550-2EEF-8CF97E385B7D}" dt="2025-09-12T11:00:16.855" v="366" actId="20577"/>
          <ac:spMkLst>
            <pc:docMk/>
            <pc:sldMk cId="2777699732" sldId="502"/>
            <ac:spMk id="5" creationId="{D32858E7-7A60-AE39-0A03-F5D8ABC8F981}"/>
          </ac:spMkLst>
        </pc:spChg>
      </pc:sldChg>
      <pc:sldChg chg="addSp delSp modSp">
        <pc:chgData name="Svitlana PUHACH" userId="S::puhach@unhcr.org::0a18963f-0d6f-49d9-9555-e4fe5efcad40" providerId="AD" clId="Web-{42332944-D868-E550-2EEF-8CF97E385B7D}" dt="2025-09-12T08:55:34.642" v="81" actId="1076"/>
        <pc:sldMkLst>
          <pc:docMk/>
          <pc:sldMk cId="2173472582" sldId="562"/>
        </pc:sldMkLst>
        <pc:spChg chg="mod">
          <ac:chgData name="Svitlana PUHACH" userId="S::puhach@unhcr.org::0a18963f-0d6f-49d9-9555-e4fe5efcad40" providerId="AD" clId="Web-{42332944-D868-E550-2EEF-8CF97E385B7D}" dt="2025-09-12T08:53:25.716" v="60" actId="20577"/>
          <ac:spMkLst>
            <pc:docMk/>
            <pc:sldMk cId="2173472582" sldId="562"/>
            <ac:spMk id="3" creationId="{BE002AB3-6FC6-6951-B909-3DE827FE932F}"/>
          </ac:spMkLst>
        </pc:spChg>
        <pc:spChg chg="add mod">
          <ac:chgData name="Svitlana PUHACH" userId="S::puhach@unhcr.org::0a18963f-0d6f-49d9-9555-e4fe5efcad40" providerId="AD" clId="Web-{42332944-D868-E550-2EEF-8CF97E385B7D}" dt="2025-09-12T08:55:31.173" v="80" actId="14100"/>
          <ac:spMkLst>
            <pc:docMk/>
            <pc:sldMk cId="2173472582" sldId="562"/>
            <ac:spMk id="4" creationId="{C6D51AC1-557C-E6C6-6139-A20F32C0143A}"/>
          </ac:spMkLst>
        </pc:spChg>
        <pc:spChg chg="mod">
          <ac:chgData name="Svitlana PUHACH" userId="S::puhach@unhcr.org::0a18963f-0d6f-49d9-9555-e4fe5efcad40" providerId="AD" clId="Web-{42332944-D868-E550-2EEF-8CF97E385B7D}" dt="2025-09-12T08:54:58.889" v="76" actId="1076"/>
          <ac:spMkLst>
            <pc:docMk/>
            <pc:sldMk cId="2173472582" sldId="562"/>
            <ac:spMk id="5" creationId="{A9E8EBD5-8889-8C1C-987C-B83D5D874DCD}"/>
          </ac:spMkLst>
        </pc:spChg>
        <pc:picChg chg="add mod ord modCrop">
          <ac:chgData name="Svitlana PUHACH" userId="S::puhach@unhcr.org::0a18963f-0d6f-49d9-9555-e4fe5efcad40" providerId="AD" clId="Web-{42332944-D868-E550-2EEF-8CF97E385B7D}" dt="2025-09-12T08:55:34.642" v="81" actId="1076"/>
          <ac:picMkLst>
            <pc:docMk/>
            <pc:sldMk cId="2173472582" sldId="562"/>
            <ac:picMk id="2" creationId="{8C741E82-D32E-8FA0-C470-114CC5B97127}"/>
          </ac:picMkLst>
        </pc:picChg>
        <pc:picChg chg="mod">
          <ac:chgData name="Svitlana PUHACH" userId="S::puhach@unhcr.org::0a18963f-0d6f-49d9-9555-e4fe5efcad40" providerId="AD" clId="Web-{42332944-D868-E550-2EEF-8CF97E385B7D}" dt="2025-09-12T08:54:49.639" v="74" actId="1076"/>
          <ac:picMkLst>
            <pc:docMk/>
            <pc:sldMk cId="2173472582" sldId="562"/>
            <ac:picMk id="8" creationId="{94CEEEE9-A00A-7A84-36A7-C3A375BD6CA0}"/>
          </ac:picMkLst>
        </pc:picChg>
      </pc:sldChg>
      <pc:sldChg chg="addSp delSp modSp add replId">
        <pc:chgData name="Svitlana PUHACH" userId="S::puhach@unhcr.org::0a18963f-0d6f-49d9-9555-e4fe5efcad40" providerId="AD" clId="Web-{42332944-D868-E550-2EEF-8CF97E385B7D}" dt="2025-09-12T09:21:59.333" v="316" actId="20577"/>
        <pc:sldMkLst>
          <pc:docMk/>
          <pc:sldMk cId="4289039769" sldId="585"/>
        </pc:sldMkLst>
        <pc:spChg chg="mod">
          <ac:chgData name="Svitlana PUHACH" userId="S::puhach@unhcr.org::0a18963f-0d6f-49d9-9555-e4fe5efcad40" providerId="AD" clId="Web-{42332944-D868-E550-2EEF-8CF97E385B7D}" dt="2025-09-12T09:21:59.333" v="316" actId="20577"/>
          <ac:spMkLst>
            <pc:docMk/>
            <pc:sldMk cId="4289039769" sldId="585"/>
            <ac:spMk id="2" creationId="{A1A352B2-571D-8D76-03B0-706232AF56B0}"/>
          </ac:spMkLst>
        </pc:spChg>
        <pc:spChg chg="add mod">
          <ac:chgData name="Svitlana PUHACH" userId="S::puhach@unhcr.org::0a18963f-0d6f-49d9-9555-e4fe5efcad40" providerId="AD" clId="Web-{42332944-D868-E550-2EEF-8CF97E385B7D}" dt="2025-09-12T09:21:48.286" v="313" actId="1076"/>
          <ac:spMkLst>
            <pc:docMk/>
            <pc:sldMk cId="4289039769" sldId="585"/>
            <ac:spMk id="3" creationId="{77DFA484-F979-5D45-B434-6AFC2F195C89}"/>
          </ac:spMkLst>
        </pc:spChg>
        <pc:spChg chg="add mod">
          <ac:chgData name="Svitlana PUHACH" userId="S::puhach@unhcr.org::0a18963f-0d6f-49d9-9555-e4fe5efcad40" providerId="AD" clId="Web-{42332944-D868-E550-2EEF-8CF97E385B7D}" dt="2025-09-12T09:21:51.536" v="314" actId="1076"/>
          <ac:spMkLst>
            <pc:docMk/>
            <pc:sldMk cId="4289039769" sldId="585"/>
            <ac:spMk id="6" creationId="{128F068D-2485-0C54-B399-3188B2021804}"/>
          </ac:spMkLst>
        </pc:spChg>
      </pc:sldChg>
    </pc:docChg>
  </pc:docChgLst>
  <pc:docChgLst>
    <pc:chgData name="Renee Wynveen" userId="aa63adf7-1bc0-42db-a45a-4059068a13f5" providerId="ADAL" clId="{4002D5E8-AD6E-44EC-BC0A-32C7D8050ED8}"/>
    <pc:docChg chg="undo custSel addSld delSld modSld">
      <pc:chgData name="Renee Wynveen" userId="aa63adf7-1bc0-42db-a45a-4059068a13f5" providerId="ADAL" clId="{4002D5E8-AD6E-44EC-BC0A-32C7D8050ED8}" dt="2025-09-12T09:40:30.786" v="171" actId="1076"/>
      <pc:docMkLst>
        <pc:docMk/>
      </pc:docMkLst>
      <pc:sldChg chg="addSp delSp modSp mod">
        <pc:chgData name="Renee Wynveen" userId="aa63adf7-1bc0-42db-a45a-4059068a13f5" providerId="ADAL" clId="{4002D5E8-AD6E-44EC-BC0A-32C7D8050ED8}" dt="2025-09-11T16:58:56.846" v="137" actId="14100"/>
        <pc:sldMkLst>
          <pc:docMk/>
          <pc:sldMk cId="728096098" sldId="257"/>
        </pc:sldMkLst>
        <pc:spChg chg="mod">
          <ac:chgData name="Renee Wynveen" userId="aa63adf7-1bc0-42db-a45a-4059068a13f5" providerId="ADAL" clId="{4002D5E8-AD6E-44EC-BC0A-32C7D8050ED8}" dt="2025-09-11T16:58:56.846" v="137" actId="14100"/>
          <ac:spMkLst>
            <pc:docMk/>
            <pc:sldMk cId="728096098" sldId="257"/>
            <ac:spMk id="4" creationId="{B01645F2-7C04-9EE7-6639-E242E5A7F719}"/>
          </ac:spMkLst>
        </pc:spChg>
        <pc:spChg chg="mod">
          <ac:chgData name="Renee Wynveen" userId="aa63adf7-1bc0-42db-a45a-4059068a13f5" providerId="ADAL" clId="{4002D5E8-AD6E-44EC-BC0A-32C7D8050ED8}" dt="2025-09-11T15:53:04.846" v="13" actId="20577"/>
          <ac:spMkLst>
            <pc:docMk/>
            <pc:sldMk cId="728096098" sldId="257"/>
            <ac:spMk id="6" creationId="{76E301E2-C5FC-1068-8999-000CCDF6BD1C}"/>
          </ac:spMkLst>
        </pc:spChg>
        <pc:spChg chg="mod">
          <ac:chgData name="Renee Wynveen" userId="aa63adf7-1bc0-42db-a45a-4059068a13f5" providerId="ADAL" clId="{4002D5E8-AD6E-44EC-BC0A-32C7D8050ED8}" dt="2025-09-11T16:58:01.381" v="102" actId="1076"/>
          <ac:spMkLst>
            <pc:docMk/>
            <pc:sldMk cId="728096098" sldId="257"/>
            <ac:spMk id="7" creationId="{B665537A-1B3E-63AD-C3DE-F5FC5B5B6F0E}"/>
          </ac:spMkLst>
        </pc:spChg>
        <pc:spChg chg="mod">
          <ac:chgData name="Renee Wynveen" userId="aa63adf7-1bc0-42db-a45a-4059068a13f5" providerId="ADAL" clId="{4002D5E8-AD6E-44EC-BC0A-32C7D8050ED8}" dt="2025-09-11T15:52:51.204" v="10" actId="20577"/>
          <ac:spMkLst>
            <pc:docMk/>
            <pc:sldMk cId="728096098" sldId="257"/>
            <ac:spMk id="10" creationId="{3EEAADFD-7A95-0344-8672-FD42C0941F3A}"/>
          </ac:spMkLst>
        </pc:spChg>
        <pc:spChg chg="add mod">
          <ac:chgData name="Renee Wynveen" userId="aa63adf7-1bc0-42db-a45a-4059068a13f5" providerId="ADAL" clId="{4002D5E8-AD6E-44EC-BC0A-32C7D8050ED8}" dt="2025-09-11T16:57:44.701" v="100" actId="20577"/>
          <ac:spMkLst>
            <pc:docMk/>
            <pc:sldMk cId="728096098" sldId="257"/>
            <ac:spMk id="12" creationId="{3D285E5E-CB32-49BD-209E-79C157384D12}"/>
          </ac:spMkLst>
        </pc:spChg>
        <pc:spChg chg="add mod">
          <ac:chgData name="Renee Wynveen" userId="aa63adf7-1bc0-42db-a45a-4059068a13f5" providerId="ADAL" clId="{4002D5E8-AD6E-44EC-BC0A-32C7D8050ED8}" dt="2025-09-11T16:57:57.985" v="101"/>
          <ac:spMkLst>
            <pc:docMk/>
            <pc:sldMk cId="728096098" sldId="257"/>
            <ac:spMk id="15" creationId="{B276C0CB-CFDC-682B-BB13-D521A70B359B}"/>
          </ac:spMkLst>
        </pc:spChg>
        <pc:spChg chg="add mod">
          <ac:chgData name="Renee Wynveen" userId="aa63adf7-1bc0-42db-a45a-4059068a13f5" providerId="ADAL" clId="{4002D5E8-AD6E-44EC-BC0A-32C7D8050ED8}" dt="2025-09-11T16:58:04.017" v="103"/>
          <ac:spMkLst>
            <pc:docMk/>
            <pc:sldMk cId="728096098" sldId="257"/>
            <ac:spMk id="16" creationId="{54C624C9-688A-A943-A13C-82914504C963}"/>
          </ac:spMkLst>
        </pc:spChg>
        <pc:picChg chg="add mod">
          <ac:chgData name="Renee Wynveen" userId="aa63adf7-1bc0-42db-a45a-4059068a13f5" providerId="ADAL" clId="{4002D5E8-AD6E-44EC-BC0A-32C7D8050ED8}" dt="2025-09-11T16:55:05.662" v="74" actId="1076"/>
          <ac:picMkLst>
            <pc:docMk/>
            <pc:sldMk cId="728096098" sldId="257"/>
            <ac:picMk id="3" creationId="{613F1B13-E7C8-BAB0-9C58-E06C7D8F6785}"/>
          </ac:picMkLst>
        </pc:picChg>
      </pc:sldChg>
      <pc:sldChg chg="addSp delSp mod">
        <pc:chgData name="Renee Wynveen" userId="aa63adf7-1bc0-42db-a45a-4059068a13f5" providerId="ADAL" clId="{4002D5E8-AD6E-44EC-BC0A-32C7D8050ED8}" dt="2025-09-11T16:52:06.622" v="68" actId="22"/>
        <pc:sldMkLst>
          <pc:docMk/>
          <pc:sldMk cId="461019844" sldId="527"/>
        </pc:sldMkLst>
        <pc:picChg chg="add">
          <ac:chgData name="Renee Wynveen" userId="aa63adf7-1bc0-42db-a45a-4059068a13f5" providerId="ADAL" clId="{4002D5E8-AD6E-44EC-BC0A-32C7D8050ED8}" dt="2025-09-11T16:52:06.622" v="68" actId="22"/>
          <ac:picMkLst>
            <pc:docMk/>
            <pc:sldMk cId="461019844" sldId="527"/>
            <ac:picMk id="5" creationId="{1FBB040E-BCC7-E360-A6B2-FC3E28CE496D}"/>
          </ac:picMkLst>
        </pc:picChg>
      </pc:sldChg>
      <pc:sldChg chg="addSp delSp modSp mod modClrScheme chgLayout">
        <pc:chgData name="Renee Wynveen" userId="aa63adf7-1bc0-42db-a45a-4059068a13f5" providerId="ADAL" clId="{4002D5E8-AD6E-44EC-BC0A-32C7D8050ED8}" dt="2025-09-11T16:50:59.896" v="66" actId="1076"/>
        <pc:sldMkLst>
          <pc:docMk/>
          <pc:sldMk cId="3483595849" sldId="573"/>
        </pc:sldMkLst>
        <pc:spChg chg="mod">
          <ac:chgData name="Renee Wynveen" userId="aa63adf7-1bc0-42db-a45a-4059068a13f5" providerId="ADAL" clId="{4002D5E8-AD6E-44EC-BC0A-32C7D8050ED8}" dt="2025-09-11T16:50:50.735" v="63" actId="26606"/>
          <ac:spMkLst>
            <pc:docMk/>
            <pc:sldMk cId="3483595849" sldId="573"/>
            <ac:spMk id="2" creationId="{4FF67BEA-649C-5493-94A2-9F622AF38E6D}"/>
          </ac:spMkLst>
        </pc:spChg>
        <pc:graphicFrameChg chg="add mod ord modGraphic">
          <ac:chgData name="Renee Wynveen" userId="aa63adf7-1bc0-42db-a45a-4059068a13f5" providerId="ADAL" clId="{4002D5E8-AD6E-44EC-BC0A-32C7D8050ED8}" dt="2025-09-11T16:50:50.735" v="63" actId="26606"/>
          <ac:graphicFrameMkLst>
            <pc:docMk/>
            <pc:sldMk cId="3483595849" sldId="573"/>
            <ac:graphicFrameMk id="3" creationId="{CFD8122B-4738-A36E-A855-09E4C3E79BC5}"/>
          </ac:graphicFrameMkLst>
        </pc:graphicFrameChg>
        <pc:picChg chg="add mod">
          <ac:chgData name="Renee Wynveen" userId="aa63adf7-1bc0-42db-a45a-4059068a13f5" providerId="ADAL" clId="{4002D5E8-AD6E-44EC-BC0A-32C7D8050ED8}" dt="2025-09-11T16:50:59.896" v="66" actId="1076"/>
          <ac:picMkLst>
            <pc:docMk/>
            <pc:sldMk cId="3483595849" sldId="573"/>
            <ac:picMk id="5" creationId="{61969DB4-3FF5-C17C-C9B3-53F946D87935}"/>
          </ac:picMkLst>
        </pc:picChg>
      </pc:sldChg>
      <pc:sldChg chg="addSp delSp modSp mod modClrScheme chgLayout">
        <pc:chgData name="Renee Wynveen" userId="aa63adf7-1bc0-42db-a45a-4059068a13f5" providerId="ADAL" clId="{4002D5E8-AD6E-44EC-BC0A-32C7D8050ED8}" dt="2025-09-11T16:35:54.542" v="30" actId="26606"/>
        <pc:sldMkLst>
          <pc:docMk/>
          <pc:sldMk cId="3507953895" sldId="574"/>
        </pc:sldMkLst>
        <pc:picChg chg="add mod">
          <ac:chgData name="Renee Wynveen" userId="aa63adf7-1bc0-42db-a45a-4059068a13f5" providerId="ADAL" clId="{4002D5E8-AD6E-44EC-BC0A-32C7D8050ED8}" dt="2025-09-11T16:35:54.542" v="30" actId="26606"/>
          <ac:picMkLst>
            <pc:docMk/>
            <pc:sldMk cId="3507953895" sldId="574"/>
            <ac:picMk id="4" creationId="{86B05A3D-ABD4-2207-34C7-022F2C7B2271}"/>
          </ac:picMkLst>
        </pc:picChg>
      </pc:sldChg>
      <pc:sldChg chg="addSp delSp new mod">
        <pc:chgData name="Renee Wynveen" userId="aa63adf7-1bc0-42db-a45a-4059068a13f5" providerId="ADAL" clId="{4002D5E8-AD6E-44EC-BC0A-32C7D8050ED8}" dt="2025-09-11T16:42:53.460" v="34" actId="22"/>
        <pc:sldMkLst>
          <pc:docMk/>
          <pc:sldMk cId="2646494985" sldId="582"/>
        </pc:sldMkLst>
        <pc:picChg chg="add">
          <ac:chgData name="Renee Wynveen" userId="aa63adf7-1bc0-42db-a45a-4059068a13f5" providerId="ADAL" clId="{4002D5E8-AD6E-44EC-BC0A-32C7D8050ED8}" dt="2025-09-11T16:42:53.460" v="34" actId="22"/>
          <ac:picMkLst>
            <pc:docMk/>
            <pc:sldMk cId="2646494985" sldId="582"/>
            <ac:picMk id="5" creationId="{11043BCD-2557-CA87-11D6-E5E29634F7D1}"/>
          </ac:picMkLst>
        </pc:picChg>
      </pc:sldChg>
      <pc:sldChg chg="addSp delSp modSp new mod modClrScheme chgLayout">
        <pc:chgData name="Renee Wynveen" userId="aa63adf7-1bc0-42db-a45a-4059068a13f5" providerId="ADAL" clId="{4002D5E8-AD6E-44EC-BC0A-32C7D8050ED8}" dt="2025-09-12T09:35:56.612" v="161" actId="207"/>
        <pc:sldMkLst>
          <pc:docMk/>
          <pc:sldMk cId="1997308666" sldId="586"/>
        </pc:sldMkLst>
        <pc:spChg chg="add del mod">
          <ac:chgData name="Renee Wynveen" userId="aa63adf7-1bc0-42db-a45a-4059068a13f5" providerId="ADAL" clId="{4002D5E8-AD6E-44EC-BC0A-32C7D8050ED8}" dt="2025-09-12T09:30:28.932" v="154" actId="26606"/>
          <ac:spMkLst>
            <pc:docMk/>
            <pc:sldMk cId="1997308666" sldId="586"/>
            <ac:spMk id="2" creationId="{73148810-9A61-5573-69C5-9BD9F88CB02B}"/>
          </ac:spMkLst>
        </pc:spChg>
        <pc:spChg chg="add mod">
          <ac:chgData name="Renee Wynveen" userId="aa63adf7-1bc0-42db-a45a-4059068a13f5" providerId="ADAL" clId="{4002D5E8-AD6E-44EC-BC0A-32C7D8050ED8}" dt="2025-09-12T09:35:56.612" v="161" actId="207"/>
          <ac:spMkLst>
            <pc:docMk/>
            <pc:sldMk cId="1997308666" sldId="586"/>
            <ac:spMk id="13" creationId="{84B39172-2BA5-ECB5-0DF2-92D0B8A326D7}"/>
          </ac:spMkLst>
        </pc:spChg>
        <pc:spChg chg="add mod">
          <ac:chgData name="Renee Wynveen" userId="aa63adf7-1bc0-42db-a45a-4059068a13f5" providerId="ADAL" clId="{4002D5E8-AD6E-44EC-BC0A-32C7D8050ED8}" dt="2025-09-12T09:32:26.098" v="156" actId="255"/>
          <ac:spMkLst>
            <pc:docMk/>
            <pc:sldMk cId="1997308666" sldId="586"/>
            <ac:spMk id="15" creationId="{8B320CF6-C3A9-0782-CB22-0BFCAC6C9BE3}"/>
          </ac:spMkLst>
        </pc:spChg>
        <pc:spChg chg="add mod">
          <ac:chgData name="Renee Wynveen" userId="aa63adf7-1bc0-42db-a45a-4059068a13f5" providerId="ADAL" clId="{4002D5E8-AD6E-44EC-BC0A-32C7D8050ED8}" dt="2025-09-12T09:32:53.268" v="157"/>
          <ac:spMkLst>
            <pc:docMk/>
            <pc:sldMk cId="1997308666" sldId="586"/>
            <ac:spMk id="17" creationId="{9E1F7069-1CA7-6140-0663-8AF783669E75}"/>
          </ac:spMkLst>
        </pc:spChg>
        <pc:graphicFrameChg chg="add mod modGraphic">
          <ac:chgData name="Renee Wynveen" userId="aa63adf7-1bc0-42db-a45a-4059068a13f5" providerId="ADAL" clId="{4002D5E8-AD6E-44EC-BC0A-32C7D8050ED8}" dt="2025-09-12T09:30:28.932" v="154" actId="26606"/>
          <ac:graphicFrameMkLst>
            <pc:docMk/>
            <pc:sldMk cId="1997308666" sldId="586"/>
            <ac:graphicFrameMk id="8" creationId="{6B462579-DA64-EBA7-0F59-63017133B1DD}"/>
          </ac:graphicFrameMkLst>
        </pc:graphicFrameChg>
      </pc:sldChg>
      <pc:sldChg chg="addSp delSp modSp new mod modClrScheme chgLayout">
        <pc:chgData name="Renee Wynveen" userId="aa63adf7-1bc0-42db-a45a-4059068a13f5" providerId="ADAL" clId="{4002D5E8-AD6E-44EC-BC0A-32C7D8050ED8}" dt="2025-09-12T09:40:30.786" v="171" actId="1076"/>
        <pc:sldMkLst>
          <pc:docMk/>
          <pc:sldMk cId="3485961036" sldId="587"/>
        </pc:sldMkLst>
        <pc:spChg chg="add mod">
          <ac:chgData name="Renee Wynveen" userId="aa63adf7-1bc0-42db-a45a-4059068a13f5" providerId="ADAL" clId="{4002D5E8-AD6E-44EC-BC0A-32C7D8050ED8}" dt="2025-09-12T09:40:20.286" v="169"/>
          <ac:spMkLst>
            <pc:docMk/>
            <pc:sldMk cId="3485961036" sldId="587"/>
            <ac:spMk id="12" creationId="{D548794F-7D3E-251A-E6D4-B02BEDE222D6}"/>
          </ac:spMkLst>
        </pc:spChg>
        <pc:graphicFrameChg chg="add mod modGraphic">
          <ac:chgData name="Renee Wynveen" userId="aa63adf7-1bc0-42db-a45a-4059068a13f5" providerId="ADAL" clId="{4002D5E8-AD6E-44EC-BC0A-32C7D8050ED8}" dt="2025-09-12T09:40:30.786" v="171" actId="1076"/>
          <ac:graphicFrameMkLst>
            <pc:docMk/>
            <pc:sldMk cId="3485961036" sldId="587"/>
            <ac:graphicFrameMk id="7" creationId="{687C53E6-3811-3A9F-82BD-330660B66FBD}"/>
          </ac:graphicFrameMkLst>
        </pc:graphicFrameChg>
      </pc:sldChg>
    </pc:docChg>
  </pc:docChgLst>
  <pc:docChgLst>
    <pc:chgData name="Svitlana PUHACH" userId="S::puhach@unhcr.org::0a18963f-0d6f-49d9-9555-e4fe5efcad40" providerId="AD" clId="Web-{E63A6B69-997A-2AA9-418D-AF5E14110E8D}"/>
    <pc:docChg chg="modSld">
      <pc:chgData name="Svitlana PUHACH" userId="S::puhach@unhcr.org::0a18963f-0d6f-49d9-9555-e4fe5efcad40" providerId="AD" clId="Web-{E63A6B69-997A-2AA9-418D-AF5E14110E8D}" dt="2025-10-02T12:12:23.864" v="5" actId="20577"/>
      <pc:docMkLst>
        <pc:docMk/>
      </pc:docMkLst>
      <pc:sldChg chg="modSp">
        <pc:chgData name="Svitlana PUHACH" userId="S::puhach@unhcr.org::0a18963f-0d6f-49d9-9555-e4fe5efcad40" providerId="AD" clId="Web-{E63A6B69-997A-2AA9-418D-AF5E14110E8D}" dt="2025-10-02T12:12:23.864" v="5" actId="20577"/>
        <pc:sldMkLst>
          <pc:docMk/>
          <pc:sldMk cId="196588846" sldId="493"/>
        </pc:sldMkLst>
        <pc:spChg chg="mod">
          <ac:chgData name="Svitlana PUHACH" userId="S::puhach@unhcr.org::0a18963f-0d6f-49d9-9555-e4fe5efcad40" providerId="AD" clId="Web-{E63A6B69-997A-2AA9-418D-AF5E14110E8D}" dt="2025-10-02T12:12:23.864" v="5" actId="20577"/>
          <ac:spMkLst>
            <pc:docMk/>
            <pc:sldMk cId="196588846" sldId="493"/>
            <ac:spMk id="3" creationId="{D791DC85-A8C4-F9F1-78A9-716F4091D252}"/>
          </ac:spMkLst>
        </pc:spChg>
      </pc:sldChg>
    </pc:docChg>
  </pc:docChgLst>
  <pc:docChgLst>
    <pc:chgData name="Svitlana PUHACH" userId="0a18963f-0d6f-49d9-9555-e4fe5efcad40" providerId="ADAL" clId="{8E626A99-9334-42D1-AB4E-8F356B80EA08}"/>
    <pc:docChg chg="undo custSel addSld modSld">
      <pc:chgData name="Svitlana PUHACH" userId="0a18963f-0d6f-49d9-9555-e4fe5efcad40" providerId="ADAL" clId="{8E626A99-9334-42D1-AB4E-8F356B80EA08}" dt="2025-09-05T10:22:24.425" v="337" actId="27918"/>
      <pc:docMkLst>
        <pc:docMk/>
      </pc:docMkLst>
      <pc:sldChg chg="addSp delSp modSp add mod">
        <pc:chgData name="Svitlana PUHACH" userId="0a18963f-0d6f-49d9-9555-e4fe5efcad40" providerId="ADAL" clId="{8E626A99-9334-42D1-AB4E-8F356B80EA08}" dt="2025-09-05T10:22:24.390" v="336" actId="27918"/>
        <pc:sldMkLst>
          <pc:docMk/>
          <pc:sldMk cId="728096098" sldId="257"/>
        </pc:sldMkLst>
        <pc:spChg chg="add mod">
          <ac:chgData name="Svitlana PUHACH" userId="0a18963f-0d6f-49d9-9555-e4fe5efcad40" providerId="ADAL" clId="{8E626A99-9334-42D1-AB4E-8F356B80EA08}" dt="2025-09-05T07:47:39.769" v="155" actId="1076"/>
          <ac:spMkLst>
            <pc:docMk/>
            <pc:sldMk cId="728096098" sldId="257"/>
            <ac:spMk id="4" creationId="{B01645F2-7C04-9EE7-6639-E242E5A7F719}"/>
          </ac:spMkLst>
        </pc:spChg>
        <pc:spChg chg="mod">
          <ac:chgData name="Svitlana PUHACH" userId="0a18963f-0d6f-49d9-9555-e4fe5efcad40" providerId="ADAL" clId="{8E626A99-9334-42D1-AB4E-8F356B80EA08}" dt="2025-09-05T08:05:58.301" v="210" actId="1076"/>
          <ac:spMkLst>
            <pc:docMk/>
            <pc:sldMk cId="728096098" sldId="257"/>
            <ac:spMk id="6" creationId="{76E301E2-C5FC-1068-8999-000CCDF6BD1C}"/>
          </ac:spMkLst>
        </pc:spChg>
        <pc:spChg chg="mod">
          <ac:chgData name="Svitlana PUHACH" userId="0a18963f-0d6f-49d9-9555-e4fe5efcad40" providerId="ADAL" clId="{8E626A99-9334-42D1-AB4E-8F356B80EA08}" dt="2025-09-05T08:09:21.246" v="226" actId="1076"/>
          <ac:spMkLst>
            <pc:docMk/>
            <pc:sldMk cId="728096098" sldId="257"/>
            <ac:spMk id="9" creationId="{68BE3714-0B54-1C27-6C45-0E36FAF14394}"/>
          </ac:spMkLst>
        </pc:spChg>
        <pc:spChg chg="mod">
          <ac:chgData name="Svitlana PUHACH" userId="0a18963f-0d6f-49d9-9555-e4fe5efcad40" providerId="ADAL" clId="{8E626A99-9334-42D1-AB4E-8F356B80EA08}" dt="2025-09-05T08:05:50.520" v="207" actId="1076"/>
          <ac:spMkLst>
            <pc:docMk/>
            <pc:sldMk cId="728096098" sldId="257"/>
            <ac:spMk id="10" creationId="{3EEAADFD-7A95-0344-8672-FD42C0941F3A}"/>
          </ac:spMkLst>
        </pc:spChg>
        <pc:graphicFrameChg chg="add mod">
          <ac:chgData name="Svitlana PUHACH" userId="0a18963f-0d6f-49d9-9555-e4fe5efcad40" providerId="ADAL" clId="{8E626A99-9334-42D1-AB4E-8F356B80EA08}" dt="2025-09-05T08:09:50.562" v="231"/>
          <ac:graphicFrameMkLst>
            <pc:docMk/>
            <pc:sldMk cId="728096098" sldId="257"/>
            <ac:graphicFrameMk id="11" creationId="{BC973985-704E-F68E-34D6-39A5B848AB95}"/>
          </ac:graphicFrameMkLst>
        </pc:graphicFrameChg>
        <pc:graphicFrameChg chg="add mod">
          <ac:chgData name="Svitlana PUHACH" userId="0a18963f-0d6f-49d9-9555-e4fe5efcad40" providerId="ADAL" clId="{8E626A99-9334-42D1-AB4E-8F356B80EA08}" dt="2025-09-05T08:16:45.444" v="254"/>
          <ac:graphicFrameMkLst>
            <pc:docMk/>
            <pc:sldMk cId="728096098" sldId="257"/>
            <ac:graphicFrameMk id="14" creationId="{FDE38E06-0865-9B28-8E78-122299F10009}"/>
          </ac:graphicFrameMkLst>
        </pc:graphicFrameChg>
      </pc:sldChg>
      <pc:sldChg chg="addSp delSp modSp mod modClrScheme chgLayout">
        <pc:chgData name="Svitlana PUHACH" userId="0a18963f-0d6f-49d9-9555-e4fe5efcad40" providerId="ADAL" clId="{8E626A99-9334-42D1-AB4E-8F356B80EA08}" dt="2025-09-05T08:34:39.454" v="333" actId="20577"/>
        <pc:sldMkLst>
          <pc:docMk/>
          <pc:sldMk cId="3483595849" sldId="573"/>
        </pc:sldMkLst>
        <pc:spChg chg="mod">
          <ac:chgData name="Svitlana PUHACH" userId="0a18963f-0d6f-49d9-9555-e4fe5efcad40" providerId="ADAL" clId="{8E626A99-9334-42D1-AB4E-8F356B80EA08}" dt="2025-09-05T08:34:39.454" v="333" actId="20577"/>
          <ac:spMkLst>
            <pc:docMk/>
            <pc:sldMk cId="3483595849" sldId="573"/>
            <ac:spMk id="2" creationId="{4FF67BEA-649C-5493-94A2-9F622AF38E6D}"/>
          </ac:spMkLst>
        </pc:spChg>
        <pc:graphicFrameChg chg="add mod modGraphic">
          <ac:chgData name="Svitlana PUHACH" userId="0a18963f-0d6f-49d9-9555-e4fe5efcad40" providerId="ADAL" clId="{8E626A99-9334-42D1-AB4E-8F356B80EA08}" dt="2025-09-05T08:28:38.240" v="317" actId="14100"/>
          <ac:graphicFrameMkLst>
            <pc:docMk/>
            <pc:sldMk cId="3483595849" sldId="573"/>
            <ac:graphicFrameMk id="3" creationId="{CFD8122B-4738-A36E-A855-09E4C3E79BC5}"/>
          </ac:graphicFrameMkLst>
        </pc:graphicFrameChg>
      </pc:sldChg>
      <pc:sldChg chg="addSp delSp modSp mod">
        <pc:chgData name="Svitlana PUHACH" userId="0a18963f-0d6f-49d9-9555-e4fe5efcad40" providerId="ADAL" clId="{8E626A99-9334-42D1-AB4E-8F356B80EA08}" dt="2025-09-05T10:22:24.425" v="337" actId="27918"/>
        <pc:sldMkLst>
          <pc:docMk/>
          <pc:sldMk cId="3507953895" sldId="574"/>
        </pc:sldMkLst>
      </pc:sldChg>
    </pc:docChg>
  </pc:docChgLst>
  <pc:docChgLst>
    <pc:chgData name="Maksym Davidich" userId="d255d5a0-9a0e-4ebb-b7a4-cb1173c513ca" providerId="ADAL" clId="{706B37B1-29A8-44C2-B2C9-DD9A6C59779D}"/>
    <pc:docChg chg="undo custSel addSld delSld modSld">
      <pc:chgData name="Maksym Davidich" userId="d255d5a0-9a0e-4ebb-b7a4-cb1173c513ca" providerId="ADAL" clId="{706B37B1-29A8-44C2-B2C9-DD9A6C59779D}" dt="2025-09-24T06:35:04.301" v="260" actId="403"/>
      <pc:docMkLst>
        <pc:docMk/>
      </pc:docMkLst>
      <pc:sldChg chg="addSp delSp modSp add mod">
        <pc:chgData name="Maksym Davidich" userId="d255d5a0-9a0e-4ebb-b7a4-cb1173c513ca" providerId="ADAL" clId="{706B37B1-29A8-44C2-B2C9-DD9A6C59779D}" dt="2025-09-05T07:35:52.671" v="66" actId="14100"/>
        <pc:sldMkLst>
          <pc:docMk/>
          <pc:sldMk cId="1861395042" sldId="572"/>
        </pc:sldMkLst>
        <pc:picChg chg="add mod">
          <ac:chgData name="Maksym Davidich" userId="d255d5a0-9a0e-4ebb-b7a4-cb1173c513ca" providerId="ADAL" clId="{706B37B1-29A8-44C2-B2C9-DD9A6C59779D}" dt="2025-09-05T07:35:52.671" v="66" actId="14100"/>
          <ac:picMkLst>
            <pc:docMk/>
            <pc:sldMk cId="1861395042" sldId="572"/>
            <ac:picMk id="4" creationId="{533DEDF2-45A6-C4CB-1607-B73C792D9633}"/>
          </ac:picMkLst>
        </pc:picChg>
      </pc:sldChg>
      <pc:sldChg chg="addSp modSp add mod">
        <pc:chgData name="Maksym Davidich" userId="d255d5a0-9a0e-4ebb-b7a4-cb1173c513ca" providerId="ADAL" clId="{706B37B1-29A8-44C2-B2C9-DD9A6C59779D}" dt="2025-09-24T06:35:04.301" v="260" actId="403"/>
        <pc:sldMkLst>
          <pc:docMk/>
          <pc:sldMk cId="1848829251" sldId="575"/>
        </pc:sldMkLst>
        <pc:spChg chg="add mod">
          <ac:chgData name="Maksym Davidich" userId="d255d5a0-9a0e-4ebb-b7a4-cb1173c513ca" providerId="ADAL" clId="{706B37B1-29A8-44C2-B2C9-DD9A6C59779D}" dt="2025-09-24T06:35:04.301" v="260" actId="403"/>
          <ac:spMkLst>
            <pc:docMk/>
            <pc:sldMk cId="1848829251" sldId="575"/>
            <ac:spMk id="4" creationId="{48CF2BE1-89B1-1F6D-2DFF-31B91E9342B5}"/>
          </ac:spMkLst>
        </pc:spChg>
      </pc:sldChg>
      <pc:sldChg chg="add">
        <pc:chgData name="Maksym Davidich" userId="d255d5a0-9a0e-4ebb-b7a4-cb1173c513ca" providerId="ADAL" clId="{706B37B1-29A8-44C2-B2C9-DD9A6C59779D}" dt="2025-09-04T14:24:12.168" v="10" actId="2890"/>
        <pc:sldMkLst>
          <pc:docMk/>
          <pc:sldMk cId="2365121896" sldId="576"/>
        </pc:sldMkLst>
      </pc:sldChg>
      <pc:sldChg chg="addSp delSp modSp add mod">
        <pc:chgData name="Maksym Davidich" userId="d255d5a0-9a0e-4ebb-b7a4-cb1173c513ca" providerId="ADAL" clId="{706B37B1-29A8-44C2-B2C9-DD9A6C59779D}" dt="2025-09-05T07:26:59.948" v="63" actId="14734"/>
        <pc:sldMkLst>
          <pc:docMk/>
          <pc:sldMk cId="2427183871" sldId="577"/>
        </pc:sldMkLst>
        <pc:spChg chg="mod">
          <ac:chgData name="Maksym Davidich" userId="d255d5a0-9a0e-4ebb-b7a4-cb1173c513ca" providerId="ADAL" clId="{706B37B1-29A8-44C2-B2C9-DD9A6C59779D}" dt="2025-09-05T07:24:24.891" v="50" actId="14100"/>
          <ac:spMkLst>
            <pc:docMk/>
            <pc:sldMk cId="2427183871" sldId="577"/>
            <ac:spMk id="12" creationId="{42EE49C0-7E76-30F2-1A7A-0AF569F715BC}"/>
          </ac:spMkLst>
        </pc:spChg>
        <pc:graphicFrameChg chg="add mod modGraphic">
          <ac:chgData name="Maksym Davidich" userId="d255d5a0-9a0e-4ebb-b7a4-cb1173c513ca" providerId="ADAL" clId="{706B37B1-29A8-44C2-B2C9-DD9A6C59779D}" dt="2025-09-05T07:26:59.948" v="63" actId="14734"/>
          <ac:graphicFrameMkLst>
            <pc:docMk/>
            <pc:sldMk cId="2427183871" sldId="577"/>
            <ac:graphicFrameMk id="4" creationId="{EE677114-110F-7F30-4C2E-F64BFA857CB5}"/>
          </ac:graphicFrameMkLst>
        </pc:graphicFrameChg>
      </pc:sldChg>
      <pc:sldChg chg="addSp delSp modSp add mod">
        <pc:chgData name="Maksym Davidich" userId="d255d5a0-9a0e-4ebb-b7a4-cb1173c513ca" providerId="ADAL" clId="{706B37B1-29A8-44C2-B2C9-DD9A6C59779D}" dt="2025-09-05T07:38:32.079" v="70" actId="14100"/>
        <pc:sldMkLst>
          <pc:docMk/>
          <pc:sldMk cId="3774842392" sldId="578"/>
        </pc:sldMkLst>
        <pc:picChg chg="add mod">
          <ac:chgData name="Maksym Davidich" userId="d255d5a0-9a0e-4ebb-b7a4-cb1173c513ca" providerId="ADAL" clId="{706B37B1-29A8-44C2-B2C9-DD9A6C59779D}" dt="2025-09-05T07:38:32.079" v="70" actId="14100"/>
          <ac:picMkLst>
            <pc:docMk/>
            <pc:sldMk cId="3774842392" sldId="578"/>
            <ac:picMk id="3" creationId="{593EA81F-0A29-682B-FB5D-3544BA31FF55}"/>
          </ac:picMkLst>
        </pc:picChg>
      </pc:sldChg>
      <pc:sldChg chg="addSp delSp modSp add mod">
        <pc:chgData name="Maksym Davidich" userId="d255d5a0-9a0e-4ebb-b7a4-cb1173c513ca" providerId="ADAL" clId="{706B37B1-29A8-44C2-B2C9-DD9A6C59779D}" dt="2025-09-05T08:29:36.273" v="75" actId="14100"/>
        <pc:sldMkLst>
          <pc:docMk/>
          <pc:sldMk cId="1647289220" sldId="579"/>
        </pc:sldMkLst>
        <pc:picChg chg="add mod">
          <ac:chgData name="Maksym Davidich" userId="d255d5a0-9a0e-4ebb-b7a4-cb1173c513ca" providerId="ADAL" clId="{706B37B1-29A8-44C2-B2C9-DD9A6C59779D}" dt="2025-09-05T08:29:36.273" v="75" actId="14100"/>
          <ac:picMkLst>
            <pc:docMk/>
            <pc:sldMk cId="1647289220" sldId="579"/>
            <ac:picMk id="4" creationId="{611EAEC0-8FF2-0BB8-217B-5B9F86DAC5F4}"/>
          </ac:picMkLst>
        </pc:picChg>
      </pc:sldChg>
      <pc:sldChg chg="addSp delSp modSp add mod">
        <pc:chgData name="Maksym Davidich" userId="d255d5a0-9a0e-4ebb-b7a4-cb1173c513ca" providerId="ADAL" clId="{706B37B1-29A8-44C2-B2C9-DD9A6C59779D}" dt="2025-09-12T07:08:15.737" v="136" actId="478"/>
        <pc:sldMkLst>
          <pc:docMk/>
          <pc:sldMk cId="1244140082" sldId="580"/>
        </pc:sldMkLst>
        <pc:spChg chg="add mod">
          <ac:chgData name="Maksym Davidich" userId="d255d5a0-9a0e-4ebb-b7a4-cb1173c513ca" providerId="ADAL" clId="{706B37B1-29A8-44C2-B2C9-DD9A6C59779D}" dt="2025-09-11T14:49:38.564" v="133" actId="207"/>
          <ac:spMkLst>
            <pc:docMk/>
            <pc:sldMk cId="1244140082" sldId="580"/>
            <ac:spMk id="20" creationId="{F798F3BA-4974-0E7B-11D9-18FD3C9EF24A}"/>
          </ac:spMkLst>
        </pc:spChg>
        <pc:spChg chg="add mod">
          <ac:chgData name="Maksym Davidich" userId="d255d5a0-9a0e-4ebb-b7a4-cb1173c513ca" providerId="ADAL" clId="{706B37B1-29A8-44C2-B2C9-DD9A6C59779D}" dt="2025-09-11T14:49:43.273" v="134" actId="13926"/>
          <ac:spMkLst>
            <pc:docMk/>
            <pc:sldMk cId="1244140082" sldId="580"/>
            <ac:spMk id="21" creationId="{3E73C9A9-1AF4-3F4B-0D22-886B600712CF}"/>
          </ac:spMkLst>
        </pc:spChg>
        <pc:spChg chg="add mod">
          <ac:chgData name="Maksym Davidich" userId="d255d5a0-9a0e-4ebb-b7a4-cb1173c513ca" providerId="ADAL" clId="{706B37B1-29A8-44C2-B2C9-DD9A6C59779D}" dt="2025-09-11T14:49:22.124" v="132" actId="207"/>
          <ac:spMkLst>
            <pc:docMk/>
            <pc:sldMk cId="1244140082" sldId="580"/>
            <ac:spMk id="22" creationId="{59FEC7DB-8CA0-B597-F981-61CD5A075CDD}"/>
          </ac:spMkLst>
        </pc:spChg>
        <pc:picChg chg="add mod">
          <ac:chgData name="Maksym Davidich" userId="d255d5a0-9a0e-4ebb-b7a4-cb1173c513ca" providerId="ADAL" clId="{706B37B1-29A8-44C2-B2C9-DD9A6C59779D}" dt="2025-09-05T08:34:28.286" v="96" actId="1076"/>
          <ac:picMkLst>
            <pc:docMk/>
            <pc:sldMk cId="1244140082" sldId="580"/>
            <ac:picMk id="6" creationId="{2536D8F0-2373-CADD-7B6B-F313F3268EDC}"/>
          </ac:picMkLst>
        </pc:picChg>
        <pc:picChg chg="add mod">
          <ac:chgData name="Maksym Davidich" userId="d255d5a0-9a0e-4ebb-b7a4-cb1173c513ca" providerId="ADAL" clId="{706B37B1-29A8-44C2-B2C9-DD9A6C59779D}" dt="2025-09-05T08:34:36.447" v="100" actId="14100"/>
          <ac:picMkLst>
            <pc:docMk/>
            <pc:sldMk cId="1244140082" sldId="580"/>
            <ac:picMk id="11" creationId="{277DE172-1A7F-F53F-8B6E-2ADEB60AD455}"/>
          </ac:picMkLst>
        </pc:picChg>
        <pc:picChg chg="add mod">
          <ac:chgData name="Maksym Davidich" userId="d255d5a0-9a0e-4ebb-b7a4-cb1173c513ca" providerId="ADAL" clId="{706B37B1-29A8-44C2-B2C9-DD9A6C59779D}" dt="2025-09-05T08:36:20.795" v="102" actId="1076"/>
          <ac:picMkLst>
            <pc:docMk/>
            <pc:sldMk cId="1244140082" sldId="580"/>
            <ac:picMk id="14" creationId="{9FD0A757-A499-BEDF-BA16-73936DDA8F83}"/>
          </ac:picMkLst>
        </pc:picChg>
      </pc:sldChg>
      <pc:sldChg chg="addSp delSp modSp add mod">
        <pc:chgData name="Maksym Davidich" userId="d255d5a0-9a0e-4ebb-b7a4-cb1173c513ca" providerId="ADAL" clId="{706B37B1-29A8-44C2-B2C9-DD9A6C59779D}" dt="2025-09-12T07:09:55.235" v="145" actId="1076"/>
        <pc:sldMkLst>
          <pc:docMk/>
          <pc:sldMk cId="3998261335" sldId="581"/>
        </pc:sldMkLst>
        <pc:picChg chg="add mod">
          <ac:chgData name="Maksym Davidich" userId="d255d5a0-9a0e-4ebb-b7a4-cb1173c513ca" providerId="ADAL" clId="{706B37B1-29A8-44C2-B2C9-DD9A6C59779D}" dt="2025-09-12T07:09:52.830" v="144" actId="1076"/>
          <ac:picMkLst>
            <pc:docMk/>
            <pc:sldMk cId="3998261335" sldId="581"/>
            <ac:picMk id="3" creationId="{C4CEE4AF-EB67-D1AE-8A2D-0F4180AD152B}"/>
          </ac:picMkLst>
        </pc:picChg>
        <pc:picChg chg="add mod">
          <ac:chgData name="Maksym Davidich" userId="d255d5a0-9a0e-4ebb-b7a4-cb1173c513ca" providerId="ADAL" clId="{706B37B1-29A8-44C2-B2C9-DD9A6C59779D}" dt="2025-09-12T07:09:55.235" v="145" actId="1076"/>
          <ac:picMkLst>
            <pc:docMk/>
            <pc:sldMk cId="3998261335" sldId="581"/>
            <ac:picMk id="5" creationId="{F05F0361-B036-4117-D38A-E81E0C734D57}"/>
          </ac:picMkLst>
        </pc:picChg>
      </pc:sldChg>
      <pc:sldChg chg="addSp delSp modSp add mod">
        <pc:chgData name="Maksym Davidich" userId="d255d5a0-9a0e-4ebb-b7a4-cb1173c513ca" providerId="ADAL" clId="{706B37B1-29A8-44C2-B2C9-DD9A6C59779D}" dt="2025-09-12T07:33:34.674" v="151" actId="1076"/>
        <pc:sldMkLst>
          <pc:docMk/>
          <pc:sldMk cId="1586701055" sldId="583"/>
        </pc:sldMkLst>
        <pc:picChg chg="add mod">
          <ac:chgData name="Maksym Davidich" userId="d255d5a0-9a0e-4ebb-b7a4-cb1173c513ca" providerId="ADAL" clId="{706B37B1-29A8-44C2-B2C9-DD9A6C59779D}" dt="2025-09-12T07:33:34.674" v="151" actId="1076"/>
          <ac:picMkLst>
            <pc:docMk/>
            <pc:sldMk cId="1586701055" sldId="583"/>
            <ac:picMk id="4" creationId="{2D21C51F-2E94-A007-CFFE-E90AD5BFC333}"/>
          </ac:picMkLst>
        </pc:picChg>
      </pc:sldChg>
      <pc:sldChg chg="addSp delSp modSp add mod">
        <pc:chgData name="Maksym Davidich" userId="d255d5a0-9a0e-4ebb-b7a4-cb1173c513ca" providerId="ADAL" clId="{706B37B1-29A8-44C2-B2C9-DD9A6C59779D}" dt="2025-09-12T08:05:34.450" v="243" actId="15"/>
        <pc:sldMkLst>
          <pc:docMk/>
          <pc:sldMk cId="472592114" sldId="584"/>
        </pc:sldMkLst>
        <pc:spChg chg="add mod">
          <ac:chgData name="Maksym Davidich" userId="d255d5a0-9a0e-4ebb-b7a4-cb1173c513ca" providerId="ADAL" clId="{706B37B1-29A8-44C2-B2C9-DD9A6C59779D}" dt="2025-09-12T07:57:57.893" v="201" actId="14100"/>
          <ac:spMkLst>
            <pc:docMk/>
            <pc:sldMk cId="472592114" sldId="584"/>
            <ac:spMk id="5" creationId="{1C8ACEB5-83F9-20D8-4480-96CCD1DECCDD}"/>
          </ac:spMkLst>
        </pc:spChg>
        <pc:graphicFrameChg chg="add mod modGraphic">
          <ac:chgData name="Maksym Davidich" userId="d255d5a0-9a0e-4ebb-b7a4-cb1173c513ca" providerId="ADAL" clId="{706B37B1-29A8-44C2-B2C9-DD9A6C59779D}" dt="2025-09-12T08:05:34.450" v="243" actId="15"/>
          <ac:graphicFrameMkLst>
            <pc:docMk/>
            <pc:sldMk cId="472592114" sldId="584"/>
            <ac:graphicFrameMk id="6" creationId="{567B8714-4C16-766E-024C-2FB2E8838180}"/>
          </ac:graphicFrameMkLst>
        </pc:graphicFrameChg>
        <pc:picChg chg="add mod">
          <ac:chgData name="Maksym Davidich" userId="d255d5a0-9a0e-4ebb-b7a4-cb1173c513ca" providerId="ADAL" clId="{706B37B1-29A8-44C2-B2C9-DD9A6C59779D}" dt="2025-09-12T07:56:15.030" v="156" actId="1076"/>
          <ac:picMkLst>
            <pc:docMk/>
            <pc:sldMk cId="472592114" sldId="584"/>
            <ac:picMk id="3" creationId="{4E7DF863-5C99-E82A-F771-931590EB7537}"/>
          </ac:picMkLst>
        </pc:picChg>
      </pc:sldChg>
    </pc:docChg>
  </pc:docChgLst>
  <pc:docChgLst>
    <pc:chgData clId="Web-{4B0B5F71-22EA-DE6E-68CC-E6F70C6C34B4}"/>
    <pc:docChg chg="modSld">
      <pc:chgData name="" userId="" providerId="" clId="Web-{4B0B5F71-22EA-DE6E-68CC-E6F70C6C34B4}" dt="2025-09-04T12:58:06.914" v="1" actId="20577"/>
      <pc:docMkLst>
        <pc:docMk/>
      </pc:docMkLst>
      <pc:sldChg chg="modSp">
        <pc:chgData name="" userId="" providerId="" clId="Web-{4B0B5F71-22EA-DE6E-68CC-E6F70C6C34B4}" dt="2025-09-04T12:58:06.914" v="1" actId="20577"/>
        <pc:sldMkLst>
          <pc:docMk/>
          <pc:sldMk cId="196588846" sldId="493"/>
        </pc:sldMkLst>
        <pc:spChg chg="mod">
          <ac:chgData name="" userId="" providerId="" clId="Web-{4B0B5F71-22EA-DE6E-68CC-E6F70C6C34B4}" dt="2025-09-04T12:58:06.914" v="1" actId="20577"/>
          <ac:spMkLst>
            <pc:docMk/>
            <pc:sldMk cId="196588846" sldId="493"/>
            <ac:spMk id="3" creationId="{D791DC85-A8C4-F9F1-78A9-716F4091D25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Modality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Sheet1!$E$1</c:f>
              <c:strCache>
                <c:ptCount val="1"/>
                <c:pt idx="0">
                  <c:v>HHs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0B-492D-A9C9-B3D101C82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0B-492D-A9C9-B3D101C82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0B-492D-A9C9-B3D101C824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Sheet1!$D$2:$D$4</c:f>
              <c:strCache>
                <c:ptCount val="3"/>
                <c:pt idx="0">
                  <c:v>Cash</c:v>
                </c:pt>
                <c:pt idx="1">
                  <c:v>In-kind</c:v>
                </c:pt>
                <c:pt idx="2">
                  <c:v>Voucher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11641</c:v>
                </c:pt>
                <c:pt idx="1">
                  <c:v>6023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0B-492D-A9C9-B3D101C824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849799679843882"/>
          <c:y val="0.13510844480155906"/>
          <c:w val="0.19936701662292214"/>
          <c:h val="0.35117853872917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Funding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HHs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46-42F4-A1E7-F8DDB4F7B1A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46-42F4-A1E7-F8DDB4F7B1AD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46-42F4-A1E7-F8DDB4F7B1AD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46-42F4-A1E7-F8DDB4F7B1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Sheet1!$G$2:$G$3</c:f>
              <c:strCache>
                <c:ptCount val="2"/>
                <c:pt idx="0">
                  <c:v>Confirmed funding</c:v>
                </c:pt>
                <c:pt idx="1">
                  <c:v>Unconfirmed funding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9805</c:v>
                </c:pt>
                <c:pt idx="1">
                  <c:v>7859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46-42F4-A1E7-F8DDB4F7B1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719128090324177"/>
          <c:y val="0.12654528127447315"/>
          <c:w val="0.2179908490458583"/>
          <c:h val="0.35175168750368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37ACCD-4AA0-46A2-BE0B-2DD3A3EFC0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CC5F9-08A5-4D9B-B700-DBAC653681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4EC328D-B7A1-49CB-B5A2-5192848AE60F}" type="datetimeFigureOut">
              <a:rPr lang="en-GB"/>
              <a:pPr>
                <a:defRPr/>
              </a:pPr>
              <a:t>02/10/2025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1D425-19F6-46D8-8A61-F70E991ABF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5FF08-B9C7-4965-9243-729F6E5272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F3FEDCF-2B20-4FB6-AEBD-CCCADEE218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01DD9E-FCE5-4716-BD34-1545C3AF7B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3A3-4EAE-4114-8212-CB7A35E1CF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B7CF075-4A11-4A3D-AF09-06F520ABB868}" type="datetimeFigureOut">
              <a:rPr lang="en-GB"/>
              <a:pPr>
                <a:defRPr/>
              </a:pPr>
              <a:t>02/10/2025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4F4E8D-CF92-4F1A-A382-5BF7A6A67D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C44CAA-F8AB-4A3E-8ADC-E31E026A8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89" y="4416382"/>
            <a:ext cx="5607024" cy="4183084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6F624-F805-47C8-811F-A7B2A0C76B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1A8B3-2859-4D4F-917D-E19BCE8A3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52DAAA6-35BD-43C7-8AAC-D9D0A32DA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176"/>
            <a:ext cx="6400800" cy="12709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45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2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solidFill>
          <a:srgbClr val="AF1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9F49446-BCCD-4D5E-A198-6E9F12541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309569" y="1223671"/>
            <a:ext cx="5805960" cy="48328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D4FE5-B793-4BD0-B235-9CDBE692A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2688000"/>
            <a:ext cx="5072400" cy="137760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Titel of </a:t>
            </a:r>
            <a:r>
              <a:rPr lang="da-DK" err="1"/>
              <a:t>presentation</a:t>
            </a:r>
            <a:br>
              <a:rPr lang="da-DK"/>
            </a:br>
            <a:r>
              <a:rPr lang="da-DK"/>
              <a:t>max. </a:t>
            </a:r>
            <a:r>
              <a:rPr lang="da-DK" err="1"/>
              <a:t>two</a:t>
            </a:r>
            <a:r>
              <a:rPr lang="da-DK"/>
              <a:t> lines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858A45C-806D-4AEB-A7B3-9126745A7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413" y="4291200"/>
            <a:ext cx="5072062" cy="457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da-DK" err="1"/>
              <a:t>Subtitle</a:t>
            </a:r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F542566-39D3-446F-BB57-8A83951304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7509" y="2726400"/>
            <a:ext cx="2009682" cy="1385120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169F15F-2402-4418-8806-60EA21B115B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413" y="6155005"/>
            <a:ext cx="3798000" cy="254207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err="1"/>
              <a:t>Name</a:t>
            </a:r>
            <a:r>
              <a:rPr lang="da-DK"/>
              <a:t> of </a:t>
            </a:r>
            <a:r>
              <a:rPr lang="da-DK" err="1"/>
              <a:t>author</a:t>
            </a:r>
            <a:r>
              <a:rPr lang="da-DK"/>
              <a:t> / date</a:t>
            </a:r>
          </a:p>
        </p:txBody>
      </p:sp>
    </p:spTree>
    <p:extLst>
      <p:ext uri="{BB962C8B-B14F-4D97-AF65-F5344CB8AC3E}">
        <p14:creationId xmlns:p14="http://schemas.microsoft.com/office/powerpoint/2010/main" val="306192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30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 bye an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9EC7B9C-2F1A-487C-9C98-CCC739154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1869428" y="712371"/>
            <a:ext cx="5707990" cy="47512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6BBE893-635A-704F-976C-0078E9604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939" y="5030807"/>
            <a:ext cx="7858125" cy="785421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thank</a:t>
            </a:r>
            <a:r>
              <a:rPr lang="da-DK"/>
              <a:t> </a:t>
            </a:r>
            <a:r>
              <a:rPr lang="da-DK" err="1"/>
              <a:t>you</a:t>
            </a:r>
            <a:r>
              <a:rPr lang="da-DK"/>
              <a:t> and </a:t>
            </a:r>
            <a:r>
              <a:rPr lang="da-DK" err="1"/>
              <a:t>good</a:t>
            </a:r>
            <a:r>
              <a:rPr lang="da-DK"/>
              <a:t> </a:t>
            </a:r>
            <a:r>
              <a:rPr lang="da-DK" err="1"/>
              <a:t>bye</a:t>
            </a:r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4BC3BF7-BE4C-4E75-8F30-D90D1BC11B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835" y="2365201"/>
            <a:ext cx="1308531" cy="9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4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95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7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80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72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16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08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F22647-3D59-4C4E-85B9-3F17D51C5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7D7177-AA27-45F8-940D-B497D3869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C1D462EA-4F18-4DA2-973E-B5CC2E75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79416-952F-4529-ABB9-67985A4D9A30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31" name="Rectangle 2">
            <a:extLst>
              <a:ext uri="{FF2B5EF4-FFF2-40B4-BE49-F238E27FC236}">
                <a16:creationId xmlns:a16="http://schemas.microsoft.com/office/drawing/2014/main" id="{01444D40-0766-4A9C-B313-C7E9F1BF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1AF17E-5038-4592-8F4A-722AFEC9C681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897077-821F-47BB-B972-69EAEC4B851B}"/>
              </a:ext>
            </a:extLst>
          </p:cNvPr>
          <p:cNvSpPr/>
          <p:nvPr/>
        </p:nvSpPr>
        <p:spPr>
          <a:xfrm>
            <a:off x="0" y="6742113"/>
            <a:ext cx="1836738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99CE2B-4F05-424D-9201-DFBC33DF2D7D}"/>
              </a:ext>
            </a:extLst>
          </p:cNvPr>
          <p:cNvSpPr/>
          <p:nvPr/>
        </p:nvSpPr>
        <p:spPr>
          <a:xfrm>
            <a:off x="1836738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71F652-2D02-4217-8892-62FA8136BB28}"/>
              </a:ext>
            </a:extLst>
          </p:cNvPr>
          <p:cNvSpPr/>
          <p:nvPr/>
        </p:nvSpPr>
        <p:spPr>
          <a:xfrm>
            <a:off x="3671888" y="6742113"/>
            <a:ext cx="1836737" cy="115887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B9B074-1137-4C22-A750-3FF93741B481}"/>
              </a:ext>
            </a:extLst>
          </p:cNvPr>
          <p:cNvSpPr/>
          <p:nvPr/>
        </p:nvSpPr>
        <p:spPr>
          <a:xfrm>
            <a:off x="5508625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1AEF31-9676-4F5F-AB61-3C1FF5F8BCEB}"/>
              </a:ext>
            </a:extLst>
          </p:cNvPr>
          <p:cNvSpPr/>
          <p:nvPr/>
        </p:nvSpPr>
        <p:spPr>
          <a:xfrm>
            <a:off x="7326313" y="6742113"/>
            <a:ext cx="1835150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AAF26F1-6005-8A51-F1AA-7B44913878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2" y="6250595"/>
            <a:ext cx="1835150" cy="4915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1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4" r:id="rId12"/>
    <p:sldLayoutId id="2147483737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E608-624F-BD5D-2DFB-8EE0FF8A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74638"/>
            <a:ext cx="8515350" cy="540834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err="1"/>
              <a:t>Donetska</a:t>
            </a:r>
            <a:r>
              <a:rPr lang="en-GB" sz="2800"/>
              <a:t> Shelter Cluster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1DC85-A8C4-F9F1-78A9-716F4091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7622" y="815472"/>
            <a:ext cx="2597305" cy="260853"/>
          </a:xfrm>
        </p:spPr>
        <p:txBody>
          <a:bodyPr wrap="square" anchor="t"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 September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9DD10B-3032-24BB-2683-27743B22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22" t="30191" r="3129" b="20190"/>
          <a:stretch>
            <a:fillRect/>
          </a:stretch>
        </p:blipFill>
        <p:spPr>
          <a:xfrm>
            <a:off x="3983756" y="1266318"/>
            <a:ext cx="4840717" cy="2477280"/>
          </a:xfrm>
          <a:prstGeom prst="rect">
            <a:avLst/>
          </a:prstGeom>
        </p:spPr>
      </p:pic>
      <p:pic>
        <p:nvPicPr>
          <p:cNvPr id="4" name="Picture 3" descr="Two men carrying bags and bags&#10;&#10;AI-generated content may be incorrect.">
            <a:extLst>
              <a:ext uri="{FF2B5EF4-FFF2-40B4-BE49-F238E27FC236}">
                <a16:creationId xmlns:a16="http://schemas.microsoft.com/office/drawing/2014/main" id="{6A442BF7-48EF-5FEA-A3BA-B32EC0449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29" y="1265274"/>
            <a:ext cx="3660864" cy="4933509"/>
          </a:xfrm>
          <a:prstGeom prst="rect">
            <a:avLst/>
          </a:prstGeom>
        </p:spPr>
      </p:pic>
      <p:pic>
        <p:nvPicPr>
          <p:cNvPr id="6" name="Picture 5" descr="A group of men standing next to a truck&#10;&#10;AI-generated content may be incorrect.">
            <a:extLst>
              <a:ext uri="{FF2B5EF4-FFF2-40B4-BE49-F238E27FC236}">
                <a16:creationId xmlns:a16="http://schemas.microsoft.com/office/drawing/2014/main" id="{4C6115C0-D5FC-A6DA-A976-99AEBADE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32" t="12540" r="3658" b="16814"/>
          <a:stretch>
            <a:fillRect/>
          </a:stretch>
        </p:blipFill>
        <p:spPr>
          <a:xfrm>
            <a:off x="3976235" y="3866633"/>
            <a:ext cx="4847888" cy="23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ep by step instructions on a computer&#10;&#10;AI-generated content may be incorrect.">
            <a:extLst>
              <a:ext uri="{FF2B5EF4-FFF2-40B4-BE49-F238E27FC236}">
                <a16:creationId xmlns:a16="http://schemas.microsoft.com/office/drawing/2014/main" id="{8C741E82-D32E-8FA0-C470-114CC5B9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32" b="8759"/>
          <a:stretch>
            <a:fillRect/>
          </a:stretch>
        </p:blipFill>
        <p:spPr>
          <a:xfrm>
            <a:off x="918721" y="652574"/>
            <a:ext cx="8040214" cy="531870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E002AB3-6FC6-6951-B909-3DE827FE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9" y="141901"/>
            <a:ext cx="8782050" cy="681445"/>
          </a:xfrm>
        </p:spPr>
        <p:txBody>
          <a:bodyPr/>
          <a:lstStyle/>
          <a:p>
            <a:r>
              <a:rPr lang="en-GB" sz="2000">
                <a:latin typeface="Verdana"/>
                <a:ea typeface="Verdana"/>
              </a:rPr>
              <a:t>Winter Energy Data Collection and RAIS+ Access/</a:t>
            </a:r>
            <a:br>
              <a:rPr lang="en-GB" sz="2000">
                <a:latin typeface="Verdana"/>
                <a:ea typeface="Verdana"/>
              </a:rPr>
            </a:br>
            <a:r>
              <a:rPr lang="en-GB" sz="2000" err="1">
                <a:latin typeface="Verdana"/>
                <a:ea typeface="Verdana"/>
              </a:rPr>
              <a:t>Збір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даних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щодо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підготовки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зими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та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доступ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до</a:t>
            </a:r>
            <a:r>
              <a:rPr lang="en-GB" sz="2000">
                <a:latin typeface="Verdana"/>
                <a:ea typeface="Verdana"/>
              </a:rPr>
              <a:t> RAIS+</a:t>
            </a:r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8EBD5-8889-8C1C-987C-B83D5D874DCD}"/>
              </a:ext>
            </a:extLst>
          </p:cNvPr>
          <p:cNvSpPr txBox="1"/>
          <p:nvPr/>
        </p:nvSpPr>
        <p:spPr>
          <a:xfrm>
            <a:off x="364578" y="5245687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Instructions for filling in your winter plans and completed activities/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Інструкції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щодо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заповнення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планів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на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зиму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та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вже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здійснених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заходів</a:t>
            </a:r>
            <a:endParaRPr lang="en-US" sz="1400" i="1" err="1">
              <a:latin typeface="Calibri"/>
              <a:ea typeface="Calibri"/>
            </a:endParaRP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4CEEEE9-A00A-7A84-36A7-C3A375BD6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9" y="3430643"/>
            <a:ext cx="1826357" cy="18263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D51AC1-557C-E6C6-6139-A20F32C0143A}"/>
              </a:ext>
            </a:extLst>
          </p:cNvPr>
          <p:cNvSpPr/>
          <p:nvPr/>
        </p:nvSpPr>
        <p:spPr>
          <a:xfrm>
            <a:off x="184880" y="3319578"/>
            <a:ext cx="3060653" cy="308836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72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548794F-7D3E-251A-E6D4-B02BEDE22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/>
              <a:t>Інші зимові активності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7C53E6-3811-3A9F-82BD-330660B66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920692"/>
              </p:ext>
            </p:extLst>
          </p:nvPr>
        </p:nvGraphicFramePr>
        <p:xfrm>
          <a:off x="345004" y="1570164"/>
          <a:ext cx="8229601" cy="371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152">
                  <a:extLst>
                    <a:ext uri="{9D8B030D-6E8A-4147-A177-3AD203B41FA5}">
                      <a16:colId xmlns:a16="http://schemas.microsoft.com/office/drawing/2014/main" val="2124363601"/>
                    </a:ext>
                  </a:extLst>
                </a:gridCol>
                <a:gridCol w="2261961">
                  <a:extLst>
                    <a:ext uri="{9D8B030D-6E8A-4147-A177-3AD203B41FA5}">
                      <a16:colId xmlns:a16="http://schemas.microsoft.com/office/drawing/2014/main" val="506625331"/>
                    </a:ext>
                  </a:extLst>
                </a:gridCol>
                <a:gridCol w="1376836">
                  <a:extLst>
                    <a:ext uri="{9D8B030D-6E8A-4147-A177-3AD203B41FA5}">
                      <a16:colId xmlns:a16="http://schemas.microsoft.com/office/drawing/2014/main" val="3951829531"/>
                    </a:ext>
                  </a:extLst>
                </a:gridCol>
                <a:gridCol w="2304652">
                  <a:extLst>
                    <a:ext uri="{9D8B030D-6E8A-4147-A177-3AD203B41FA5}">
                      <a16:colId xmlns:a16="http://schemas.microsoft.com/office/drawing/2014/main" val="3854936533"/>
                    </a:ext>
                  </a:extLst>
                </a:gridCol>
              </a:tblGrid>
              <a:tr h="44641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Type of activity/Вид активності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Hromada_PCODE_</a:t>
                      </a:r>
                      <a:r>
                        <a:rPr lang="uk-UA" sz="900" u="none" strike="noStrike">
                          <a:effectLst/>
                        </a:rPr>
                        <a:t>Громада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Implementing partner/</a:t>
                      </a:r>
                      <a:r>
                        <a:rPr lang="uk-UA" sz="900" u="none" strike="noStrike">
                          <a:effectLst/>
                        </a:rPr>
                        <a:t>Імплементуючий партнер 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HHs to cover/Кількість домогосподарств, що планується покрити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303408091"/>
                  </a:ext>
                </a:extLst>
              </a:tr>
              <a:tr h="85625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Insulation of Substandard Houses/</a:t>
                      </a:r>
                      <a:r>
                        <a:rPr lang="uk-UA" sz="900" u="none" strike="noStrike">
                          <a:effectLst/>
                        </a:rPr>
                        <a:t>Утеплення будинків,</a:t>
                      </a:r>
                      <a:br>
                        <a:rPr lang="uk-UA" sz="900" u="none" strike="noStrike">
                          <a:effectLst/>
                        </a:rPr>
                      </a:br>
                      <a:r>
                        <a:rPr lang="uk-UA" sz="900" u="none" strike="noStrike">
                          <a:effectLst/>
                        </a:rPr>
                        <a:t>які не відповідають</a:t>
                      </a:r>
                      <a:br>
                        <a:rPr lang="uk-UA" sz="900" u="none" strike="noStrike">
                          <a:effectLst/>
                        </a:rPr>
                      </a:br>
                      <a:r>
                        <a:rPr lang="uk-UA" sz="900" u="none" strike="noStrike">
                          <a:effectLst/>
                        </a:rPr>
                        <a:t>Визначеним</a:t>
                      </a:r>
                      <a:br>
                        <a:rPr lang="uk-UA" sz="900" u="none" strike="noStrike">
                          <a:effectLst/>
                        </a:rPr>
                      </a:br>
                      <a:r>
                        <a:rPr lang="uk-UA" sz="900" u="none" strike="noStrike">
                          <a:effectLst/>
                        </a:rPr>
                        <a:t>гуманітарним</a:t>
                      </a:r>
                      <a:br>
                        <a:rPr lang="uk-UA" sz="900" u="none" strike="noStrike">
                          <a:effectLst/>
                        </a:rPr>
                      </a:br>
                      <a:r>
                        <a:rPr lang="uk-UA" sz="900" u="none" strike="noStrike">
                          <a:effectLst/>
                        </a:rPr>
                        <a:t>стандартам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Cherkaska_UA1412023_</a:t>
                      </a:r>
                      <a:r>
                        <a:rPr lang="uk-UA" sz="900" u="none" strike="noStrike">
                          <a:effectLst/>
                        </a:rPr>
                        <a:t>Черкаська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DRC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8656701"/>
                  </a:ext>
                </a:extLst>
              </a:tr>
              <a:tr h="173195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Kramatorska_UA1412009_</a:t>
                      </a:r>
                      <a:r>
                        <a:rPr lang="uk-UA" sz="900" u="none" strike="noStrike">
                          <a:effectLst/>
                        </a:rPr>
                        <a:t>Краматорська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DRC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578058739"/>
                  </a:ext>
                </a:extLst>
              </a:tr>
              <a:tr h="173195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Slovianska_UA1412021_</a:t>
                      </a:r>
                      <a:r>
                        <a:rPr lang="uk-UA" sz="900" u="none" strike="noStrike">
                          <a:effectLst/>
                        </a:rPr>
                        <a:t>Слов'янська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DRC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570321250"/>
                  </a:ext>
                </a:extLst>
              </a:tr>
              <a:tr h="44641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NFI for Winter/Розповсюдження НПТ у період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підготовки до зими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Kramatorska_UA1412009_</a:t>
                      </a:r>
                      <a:r>
                        <a:rPr lang="uk-UA" sz="900" u="none" strike="noStrike">
                          <a:effectLst/>
                        </a:rPr>
                        <a:t>Краматорська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Avalyst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373173745"/>
                  </a:ext>
                </a:extLst>
              </a:tr>
              <a:tr h="173195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Save the Children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748528557"/>
                  </a:ext>
                </a:extLst>
              </a:tr>
              <a:tr h="173195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Slovianska_UA1412021_</a:t>
                      </a:r>
                      <a:r>
                        <a:rPr lang="uk-UA" sz="900" u="none" strike="noStrike">
                          <a:effectLst/>
                        </a:rPr>
                        <a:t>Слов'янська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Avalyst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4101555318"/>
                  </a:ext>
                </a:extLst>
              </a:tr>
              <a:tr h="173195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Save the Children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3611785054"/>
                  </a:ext>
                </a:extLst>
              </a:tr>
              <a:tr h="173195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Sviatohirska_UA1412019_</a:t>
                      </a:r>
                      <a:r>
                        <a:rPr lang="uk-UA" sz="900" u="none" strike="noStrike">
                          <a:effectLst/>
                        </a:rPr>
                        <a:t>Святогірська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Save the Children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2058375314"/>
                  </a:ext>
                </a:extLst>
              </a:tr>
              <a:tr h="44641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Winter Cash for Utilities/Надання грошової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допомоги на оплату комунальних послуг у зимовий період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Kramatorska_UA1412009_</a:t>
                      </a:r>
                      <a:r>
                        <a:rPr lang="uk-UA" sz="900" u="none" strike="noStrike">
                          <a:effectLst/>
                        </a:rPr>
                        <a:t>Краматорська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Save the Children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123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696934613"/>
                  </a:ext>
                </a:extLst>
              </a:tr>
              <a:tr h="309806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Oleksandrivska_UA1412017_</a:t>
                      </a:r>
                      <a:r>
                        <a:rPr lang="uk-UA" sz="900" u="none" strike="noStrike">
                          <a:effectLst/>
                        </a:rPr>
                        <a:t>Олександрівська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AOS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436729285"/>
                  </a:ext>
                </a:extLst>
              </a:tr>
              <a:tr h="173195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Slovianska_UA1412021_</a:t>
                      </a:r>
                      <a:r>
                        <a:rPr lang="uk-UA" sz="900" u="none" strike="noStrike">
                          <a:effectLst/>
                        </a:rPr>
                        <a:t>Слов'янська</a:t>
                      </a:r>
                      <a:endParaRPr lang="uk-UA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Save the Children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97" marR="3797" marT="3797" marB="0" anchor="b"/>
                </a:tc>
                <a:extLst>
                  <a:ext uri="{0D108BD9-81ED-4DB2-BD59-A6C34878D82A}">
                    <a16:rowId xmlns:a16="http://schemas.microsoft.com/office/drawing/2014/main" val="1728275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961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FE6FF1-506A-475D-9221-6EA7EA2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1940162"/>
          </a:xfrm>
        </p:spPr>
        <p:txBody>
          <a:bodyPr/>
          <a:lstStyle/>
          <a:p>
            <a:r>
              <a:rPr lang="ru-UA" sz="2400"/>
              <a:t>Б</a:t>
            </a:r>
            <a:r>
              <a:rPr lang="ru-RU" sz="2400"/>
              <a:t>аз</a:t>
            </a:r>
            <a:r>
              <a:rPr lang="ru-UA" sz="2400"/>
              <a:t>а</a:t>
            </a:r>
            <a:r>
              <a:rPr lang="ru-RU" sz="2400"/>
              <a:t> </a:t>
            </a:r>
            <a:r>
              <a:rPr lang="ru-RU" sz="2400" err="1"/>
              <a:t>даних</a:t>
            </a:r>
            <a:r>
              <a:rPr lang="ru-RU" sz="2400"/>
              <a:t> Shelter–CCCM</a:t>
            </a:r>
            <a:r>
              <a:rPr lang="ru-UA" sz="2400"/>
              <a:t> </a:t>
            </a:r>
            <a:r>
              <a:rPr lang="ru-RU" sz="2400"/>
              <a:t>для </a:t>
            </a:r>
            <a:r>
              <a:rPr lang="ru-RU" sz="2400" err="1"/>
              <a:t>покращення</a:t>
            </a:r>
            <a:r>
              <a:rPr lang="ru-RU" sz="2400"/>
              <a:t> </a:t>
            </a:r>
            <a:r>
              <a:rPr lang="ru-RU" sz="2400" err="1"/>
              <a:t>координації</a:t>
            </a:r>
            <a:r>
              <a:rPr lang="ru-RU" sz="2400"/>
              <a:t> </a:t>
            </a:r>
            <a:r>
              <a:rPr lang="ru-RU" sz="2400" err="1"/>
              <a:t>допомоги</a:t>
            </a:r>
            <a:r>
              <a:rPr lang="ru-RU" sz="2400"/>
              <a:t> з </a:t>
            </a:r>
            <a:r>
              <a:rPr lang="ru-RU" sz="2400" err="1"/>
              <a:t>енергоресурсами</a:t>
            </a:r>
            <a:r>
              <a:rPr lang="ru-RU" sz="2400"/>
              <a:t> для </a:t>
            </a:r>
            <a:r>
              <a:rPr lang="ru-UA" sz="2400"/>
              <a:t>МТП</a:t>
            </a:r>
            <a:r>
              <a:rPr lang="ru-RU" sz="2400"/>
              <a:t> у зимовий </a:t>
            </a:r>
            <a:r>
              <a:rPr lang="ru-RU" sz="2400" err="1"/>
              <a:t>період</a:t>
            </a:r>
            <a:r>
              <a:rPr lang="ru-UA" sz="2400"/>
              <a:t>/ </a:t>
            </a:r>
            <a:r>
              <a:rPr lang="en-US" sz="2400"/>
              <a:t>Joint Shelter–CCCM Database to support coordination of Winter energy assistance for collective sites.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95589-B3BD-8749-49D2-5030DBE0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2152650"/>
            <a:ext cx="7604617" cy="3057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A19845-57BB-55C9-58F2-1D517CAA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4843636"/>
            <a:ext cx="8287907" cy="1448002"/>
          </a:xfrm>
          <a:prstGeom prst="rect">
            <a:avLst/>
          </a:prstGeom>
        </p:spPr>
      </p:pic>
      <p:pic>
        <p:nvPicPr>
          <p:cNvPr id="2" name="Picture 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B351E8D4-775D-7189-E8B7-248500266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147776"/>
            <a:ext cx="3423684" cy="3423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CF2BE1-89B1-1F6D-2DFF-31B91E9342B5}"/>
              </a:ext>
            </a:extLst>
          </p:cNvPr>
          <p:cNvSpPr txBox="1"/>
          <p:nvPr/>
        </p:nvSpPr>
        <p:spPr>
          <a:xfrm>
            <a:off x="1453415" y="3429000"/>
            <a:ext cx="2088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164 CS</a:t>
            </a:r>
          </a:p>
        </p:txBody>
      </p:sp>
    </p:spTree>
    <p:extLst>
      <p:ext uri="{BB962C8B-B14F-4D97-AF65-F5344CB8AC3E}">
        <p14:creationId xmlns:p14="http://schemas.microsoft.com/office/powerpoint/2010/main" val="184882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36B71-24BA-285C-0C87-53209C2F5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2EE49C0-7E76-30F2-1A7A-0AF569F71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833992"/>
          </a:xfrm>
        </p:spPr>
        <p:txBody>
          <a:bodyPr/>
          <a:lstStyle/>
          <a:p>
            <a:r>
              <a:rPr lang="ru-UA" sz="2400"/>
              <a:t>Б</a:t>
            </a:r>
            <a:r>
              <a:rPr lang="ru-RU" sz="2400"/>
              <a:t>аз</a:t>
            </a:r>
            <a:r>
              <a:rPr lang="ru-UA" sz="2400"/>
              <a:t>а</a:t>
            </a:r>
            <a:r>
              <a:rPr lang="ru-RU" sz="2400"/>
              <a:t> </a:t>
            </a:r>
            <a:r>
              <a:rPr lang="ru-RU" sz="2400" err="1"/>
              <a:t>даних</a:t>
            </a:r>
            <a:r>
              <a:rPr lang="ru-RU" sz="2400"/>
              <a:t> Shelter–CCCM</a:t>
            </a:r>
            <a:r>
              <a:rPr lang="ru-UA" sz="2400"/>
              <a:t> </a:t>
            </a:r>
            <a:r>
              <a:rPr lang="ru-RU" sz="2400"/>
              <a:t>для </a:t>
            </a:r>
            <a:r>
              <a:rPr lang="ru-RU" sz="2400" err="1"/>
              <a:t>координації</a:t>
            </a:r>
            <a:r>
              <a:rPr lang="ru-RU" sz="2400"/>
              <a:t> </a:t>
            </a:r>
            <a:r>
              <a:rPr lang="uk-UA" sz="2400"/>
              <a:t>діяльності у </a:t>
            </a:r>
            <a:r>
              <a:rPr lang="ru-UA" sz="2400"/>
              <a:t>МТП</a:t>
            </a:r>
            <a:r>
              <a:rPr lang="ru-RU" sz="2400"/>
              <a:t> у зимовий </a:t>
            </a:r>
            <a:r>
              <a:rPr lang="ru-RU" sz="2400" err="1"/>
              <a:t>період</a:t>
            </a:r>
            <a:endParaRPr lang="en-US" sz="24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677114-110F-7F30-4C2E-F64BFA857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214582"/>
              </p:ext>
            </p:extLst>
          </p:nvPr>
        </p:nvGraphicFramePr>
        <p:xfrm>
          <a:off x="325120" y="1046480"/>
          <a:ext cx="8190229" cy="5151120"/>
        </p:xfrm>
        <a:graphic>
          <a:graphicData uri="http://schemas.openxmlformats.org/drawingml/2006/table">
            <a:tbl>
              <a:tblPr/>
              <a:tblGrid>
                <a:gridCol w="853440">
                  <a:extLst>
                    <a:ext uri="{9D8B030D-6E8A-4147-A177-3AD203B41FA5}">
                      <a16:colId xmlns:a16="http://schemas.microsoft.com/office/drawing/2014/main" val="2496862105"/>
                    </a:ext>
                  </a:extLst>
                </a:gridCol>
                <a:gridCol w="961073">
                  <a:extLst>
                    <a:ext uri="{9D8B030D-6E8A-4147-A177-3AD203B41FA5}">
                      <a16:colId xmlns:a16="http://schemas.microsoft.com/office/drawing/2014/main" val="915129535"/>
                    </a:ext>
                  </a:extLst>
                </a:gridCol>
                <a:gridCol w="887315">
                  <a:extLst>
                    <a:ext uri="{9D8B030D-6E8A-4147-A177-3AD203B41FA5}">
                      <a16:colId xmlns:a16="http://schemas.microsoft.com/office/drawing/2014/main" val="2458785013"/>
                    </a:ext>
                  </a:extLst>
                </a:gridCol>
                <a:gridCol w="598191">
                  <a:extLst>
                    <a:ext uri="{9D8B030D-6E8A-4147-A177-3AD203B41FA5}">
                      <a16:colId xmlns:a16="http://schemas.microsoft.com/office/drawing/2014/main" val="3498829980"/>
                    </a:ext>
                  </a:extLst>
                </a:gridCol>
                <a:gridCol w="1398271">
                  <a:extLst>
                    <a:ext uri="{9D8B030D-6E8A-4147-A177-3AD203B41FA5}">
                      <a16:colId xmlns:a16="http://schemas.microsoft.com/office/drawing/2014/main" val="72633446"/>
                    </a:ext>
                  </a:extLst>
                </a:gridCol>
                <a:gridCol w="767678">
                  <a:extLst>
                    <a:ext uri="{9D8B030D-6E8A-4147-A177-3AD203B41FA5}">
                      <a16:colId xmlns:a16="http://schemas.microsoft.com/office/drawing/2014/main" val="294766506"/>
                    </a:ext>
                  </a:extLst>
                </a:gridCol>
                <a:gridCol w="751952">
                  <a:extLst>
                    <a:ext uri="{9D8B030D-6E8A-4147-A177-3AD203B41FA5}">
                      <a16:colId xmlns:a16="http://schemas.microsoft.com/office/drawing/2014/main" val="3489384985"/>
                    </a:ext>
                  </a:extLst>
                </a:gridCol>
                <a:gridCol w="619760">
                  <a:extLst>
                    <a:ext uri="{9D8B030D-6E8A-4147-A177-3AD203B41FA5}">
                      <a16:colId xmlns:a16="http://schemas.microsoft.com/office/drawing/2014/main" val="2915665709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874684394"/>
                    </a:ext>
                  </a:extLst>
                </a:gridCol>
                <a:gridCol w="681989">
                  <a:extLst>
                    <a:ext uri="{9D8B030D-6E8A-4147-A177-3AD203B41FA5}">
                      <a16:colId xmlns:a16="http://schemas.microsoft.com/office/drawing/2014/main" val="4293750292"/>
                    </a:ext>
                  </a:extLst>
                </a:gridCol>
              </a:tblGrid>
              <a:tr h="11438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settlement_adm4_ukr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 of facilities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 type of heating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 is needed for Individual boiler rooms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most urgent winterization concerns or needs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 of alternative heating source (</a:t>
                      </a:r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 heaters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etc.)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 of a backup power source (</a:t>
                      </a:r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generators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etc.)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 of </a:t>
                      </a:r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individual boiler rooms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 of fuel for generators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 of insulation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353447"/>
                  </a:ext>
                </a:extLst>
              </a:tr>
              <a:tr h="728588"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Дружківка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Гуртожиток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heating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lack_backup_power_source_generators lack_of_fuel_for_generators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095180"/>
                  </a:ext>
                </a:extLst>
              </a:tr>
              <a:tr h="1092883"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Святогірськ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Гуртожиток Свято-Успенської Святогірської лаври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Individual boiler room Coal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lack_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alternative_heating_source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lack_of_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fuel_for_individual_boiler_rooms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lack_of_fuel_for_generators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652434"/>
                  </a:ext>
                </a:extLst>
              </a:tr>
              <a:tr h="364294"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Білицьке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Гуртожиток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heating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lack_of_fuel_for_generators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200913"/>
                  </a:ext>
                </a:extLst>
              </a:tr>
              <a:tr h="910736"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Костянтинівка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Центр обліку бездомних осіб та будинок нічного перебування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Individual boiler room Gas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lack_insulation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479323"/>
                  </a:ext>
                </a:extLst>
              </a:tr>
              <a:tr h="910736"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Краматорськ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Транзитний центр на базі Центра культури та дозвілля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heating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lack_alternative_heating_source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083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183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CABE2-43FD-AAE8-C3A3-2EADFA32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109175"/>
            <a:ext cx="8691154" cy="346164"/>
          </a:xfrm>
        </p:spPr>
        <p:txBody>
          <a:bodyPr/>
          <a:lstStyle/>
          <a:p>
            <a:r>
              <a:rPr lang="en-GB" sz="1800">
                <a:latin typeface="Verdana"/>
                <a:ea typeface="Verdana"/>
              </a:rPr>
              <a:t>Emergency response/ </a:t>
            </a:r>
            <a:r>
              <a:rPr lang="en-GB" sz="1800" err="1">
                <a:latin typeface="Verdana"/>
                <a:ea typeface="Verdana"/>
              </a:rPr>
              <a:t>Реагування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надзвичайні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ситуації</a:t>
            </a:r>
            <a:endParaRPr lang="en-GB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B040E-BCC7-E360-A6B2-FC3E28CE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984"/>
            <a:ext cx="9144000" cy="51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1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E6EC-3108-46CA-DEFB-FF79AFF8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03" y="252867"/>
            <a:ext cx="8229600" cy="354875"/>
          </a:xfrm>
        </p:spPr>
        <p:txBody>
          <a:bodyPr/>
          <a:lstStyle/>
          <a:p>
            <a:r>
              <a:rPr lang="en-US" sz="2400">
                <a:latin typeface="Verdana"/>
                <a:ea typeface="Verdana"/>
              </a:rPr>
              <a:t>Stock mapping/</a:t>
            </a:r>
            <a:r>
              <a:rPr lang="en-US" sz="2400" err="1">
                <a:latin typeface="Verdana"/>
                <a:ea typeface="Verdana"/>
              </a:rPr>
              <a:t>Мапування</a:t>
            </a:r>
            <a:r>
              <a:rPr lang="en-US" sz="2400">
                <a:latin typeface="Verdana"/>
                <a:ea typeface="Verdana"/>
              </a:rPr>
              <a:t> </a:t>
            </a:r>
            <a:r>
              <a:rPr lang="en-US" sz="2400" err="1">
                <a:latin typeface="Verdana"/>
                <a:ea typeface="Verdana"/>
              </a:rPr>
              <a:t>запасів</a:t>
            </a:r>
            <a:endParaRPr lang="en-US" sz="240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96FE1-ACFF-24D0-C19D-D42623D3E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120"/>
            <a:ext cx="9144000" cy="514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58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08987-8798-1BB5-41BF-ACE168047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352B2-571D-8D76-03B0-706232AF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7" y="539946"/>
            <a:ext cx="8229600" cy="354875"/>
          </a:xfrm>
        </p:spPr>
        <p:txBody>
          <a:bodyPr/>
          <a:lstStyle/>
          <a:p>
            <a:r>
              <a:rPr lang="en-US" sz="2400">
                <a:latin typeface="Verdana"/>
                <a:ea typeface="Verdana"/>
              </a:rPr>
              <a:t>Evacuation Updates: </a:t>
            </a:r>
            <a:r>
              <a:rPr lang="en-US" sz="2400" err="1">
                <a:latin typeface="Verdana"/>
                <a:ea typeface="Verdana"/>
              </a:rPr>
              <a:t>Oleksandrivka</a:t>
            </a:r>
            <a:r>
              <a:rPr lang="en-US" sz="2400">
                <a:latin typeface="Verdana"/>
                <a:ea typeface="Verdana"/>
              </a:rPr>
              <a:t> IEP / </a:t>
            </a:r>
            <a:r>
              <a:rPr lang="en-US" sz="2400" err="1">
                <a:latin typeface="Verdana"/>
                <a:ea typeface="Verdana"/>
              </a:rPr>
              <a:t>Оновлення</a:t>
            </a:r>
            <a:r>
              <a:rPr lang="en-US" sz="2400">
                <a:latin typeface="Verdana"/>
                <a:ea typeface="Verdana"/>
              </a:rPr>
              <a:t> </a:t>
            </a:r>
            <a:r>
              <a:rPr lang="en-US" sz="2400" err="1">
                <a:latin typeface="Verdana"/>
                <a:ea typeface="Verdana"/>
              </a:rPr>
              <a:t>щодо</a:t>
            </a:r>
            <a:r>
              <a:rPr lang="en-US" sz="2400">
                <a:latin typeface="Verdana"/>
                <a:ea typeface="Verdana"/>
              </a:rPr>
              <a:t> </a:t>
            </a:r>
            <a:r>
              <a:rPr lang="en-US" sz="2400" err="1">
                <a:latin typeface="Verdana"/>
                <a:ea typeface="Verdana"/>
              </a:rPr>
              <a:t>евакуації</a:t>
            </a:r>
            <a:r>
              <a:rPr lang="en-US" sz="2400">
                <a:latin typeface="Verdana"/>
                <a:ea typeface="Verdana"/>
              </a:rPr>
              <a:t>: </a:t>
            </a:r>
            <a:r>
              <a:rPr lang="en-US" sz="2400" err="1">
                <a:latin typeface="Verdana"/>
                <a:ea typeface="Verdana"/>
              </a:rPr>
              <a:t>проміжний</a:t>
            </a:r>
            <a:r>
              <a:rPr lang="en-US" sz="2400">
                <a:latin typeface="Verdana"/>
                <a:ea typeface="Verdana"/>
              </a:rPr>
              <a:t> пункт в </a:t>
            </a:r>
            <a:r>
              <a:rPr lang="en-US" sz="2400" err="1">
                <a:latin typeface="Verdana"/>
                <a:ea typeface="Verdana"/>
              </a:rPr>
              <a:t>Олександрівці</a:t>
            </a:r>
            <a:endParaRPr lang="en-US" sz="240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FA484-F979-5D45-B434-6AFC2F195C89}"/>
              </a:ext>
            </a:extLst>
          </p:cNvPr>
          <p:cNvSpPr txBox="1"/>
          <p:nvPr/>
        </p:nvSpPr>
        <p:spPr>
          <a:xfrm>
            <a:off x="265814" y="1562986"/>
            <a:ext cx="3721395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Opened 22 Aug, School No. 15,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Oleksandrivka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Donetska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oblast)</a:t>
            </a: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Interim evacuation point → Lozova / Pavlohrad</a:t>
            </a: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Short-term stop</a:t>
            </a: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Key gaps: mattresses, bed linen, heating (winter)</a:t>
            </a: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Hromada rehabilitating bomb shelter (completion soon)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F068D-2485-0C54-B399-3188B2021804}"/>
              </a:ext>
            </a:extLst>
          </p:cNvPr>
          <p:cNvSpPr txBox="1"/>
          <p:nvPr/>
        </p:nvSpPr>
        <p:spPr>
          <a:xfrm>
            <a:off x="4338085" y="1562985"/>
            <a:ext cx="456136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7F1416"/>
              </a:buClr>
              <a:buFont typeface="Arial" panose="05000000000000000000" pitchFamily="2" charset="2"/>
              <a:buChar char="•"/>
            </a:pP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Відкрито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22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серпня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школа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№15,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смт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Олександрівка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Донецька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область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endParaRPr lang="en-US"/>
          </a:p>
          <a:p>
            <a:pPr>
              <a:buFont typeface="Arial" panose="05000000000000000000" pitchFamily="2" charset="2"/>
              <a:buChar char="•"/>
            </a:pP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Проміжний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пункт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евакуації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 →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Лозова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/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Павлоград</a:t>
            </a:r>
            <a:endParaRPr lang="en-US" err="1"/>
          </a:p>
          <a:p>
            <a:pPr>
              <a:buFont typeface="Arial" panose="05000000000000000000" pitchFamily="2" charset="2"/>
              <a:buChar char="•"/>
            </a:pP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Короткострокова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зупинка</a:t>
            </a:r>
            <a:endParaRPr lang="en-US" err="1"/>
          </a:p>
          <a:p>
            <a:pPr>
              <a:buFont typeface="Arial" panose="05000000000000000000" pitchFamily="2" charset="2"/>
              <a:buChar char="•"/>
            </a:pP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Основні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прогалини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матраци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постільна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білизна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опалення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зима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endParaRPr lang="en-US"/>
          </a:p>
          <a:p>
            <a:pPr>
              <a:buFont typeface="Arial" panose="05000000000000000000" pitchFamily="2" charset="2"/>
              <a:buChar char="•"/>
            </a:pP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Громада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відновлює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укриття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завершення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найближчим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часом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endParaRPr lang="en-US"/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039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D9248-0DA2-234E-AC00-B62EAABA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770BD90-EA87-462D-1E7E-886F4488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DEDF2-45A6-C4CB-1607-B73C792D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8" y="843404"/>
            <a:ext cx="8373644" cy="5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484B7-0088-F74C-39F7-6C480CBB7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C08FE0C-201C-1655-A6BD-BA778F2A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EA81F-0A29-682B-FB5D-3544BA31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404"/>
            <a:ext cx="9144000" cy="53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2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34015-6C8F-2C0A-D47E-931A368DE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FD31C59-6E52-0D71-3912-53C6C6D2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EAEC0-8FF2-0BB8-217B-5B9F86DA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404"/>
            <a:ext cx="9144000" cy="535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8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C405-6348-589C-B487-AD2024A1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565" y="2467993"/>
            <a:ext cx="3313591" cy="1376040"/>
          </a:xfrm>
        </p:spPr>
        <p:txBody>
          <a:bodyPr/>
          <a:lstStyle/>
          <a:p>
            <a:r>
              <a:rPr lang="en-US" sz="2000"/>
              <a:t>Make your presence known/</a:t>
            </a:r>
            <a:br>
              <a:rPr lang="en-US" sz="2000"/>
            </a:br>
            <a:r>
              <a:rPr lang="uk-UA" sz="2000"/>
              <a:t>Я тут був(була)</a:t>
            </a:r>
            <a:endParaRPr lang="en-US" sz="200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F2B99FA-6A26-73CF-FDB5-4B935B151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4" y="1225118"/>
            <a:ext cx="4085948" cy="426128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606F8894-3567-E4F9-0DBE-41E37C01E391}"/>
              </a:ext>
            </a:extLst>
          </p:cNvPr>
          <p:cNvSpPr/>
          <p:nvPr/>
        </p:nvSpPr>
        <p:spPr>
          <a:xfrm>
            <a:off x="4425518" y="3033945"/>
            <a:ext cx="1065321" cy="395055"/>
          </a:xfrm>
          <a:prstGeom prst="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7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7D447-4396-B938-36E9-A83F525FB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5DABEB-4C1D-E0B6-BC75-A963084A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6D8F0-2373-CADD-7B6B-F313F326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843404"/>
            <a:ext cx="4019549" cy="2838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7DE172-1A7F-F53F-8B6E-2ADEB60A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8" y="784056"/>
            <a:ext cx="4296871" cy="2949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D0A757-A499-BEDF-BA16-73936DDA8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97" y="3644238"/>
            <a:ext cx="3943900" cy="2553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98F3BA-4974-0E7B-11D9-18FD3C9EF24A}"/>
              </a:ext>
            </a:extLst>
          </p:cNvPr>
          <p:cNvSpPr txBox="1"/>
          <p:nvPr/>
        </p:nvSpPr>
        <p:spPr>
          <a:xfrm>
            <a:off x="351328" y="527946"/>
            <a:ext cx="4297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3C9A9-1AF4-3F4B-0D22-886B600712CF}"/>
              </a:ext>
            </a:extLst>
          </p:cNvPr>
          <p:cNvSpPr txBox="1"/>
          <p:nvPr/>
        </p:nvSpPr>
        <p:spPr>
          <a:xfrm>
            <a:off x="4821728" y="784056"/>
            <a:ext cx="4297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FEC7DB-8CA0-B597-F981-61CD5A075CDD}"/>
              </a:ext>
            </a:extLst>
          </p:cNvPr>
          <p:cNvSpPr txBox="1"/>
          <p:nvPr/>
        </p:nvSpPr>
        <p:spPr>
          <a:xfrm>
            <a:off x="566187" y="3964180"/>
            <a:ext cx="4297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4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D3D9B-DE5A-8ED6-B3A0-90CF251B5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08D0C03-5283-1E8C-88F9-CAF08537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EE4AF-EB67-D1AE-8A2D-0F4180AD1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5654"/>
            <a:ext cx="9144000" cy="150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F0361-B036-4117-D38A-E81E0C734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30" y="3360506"/>
            <a:ext cx="7249537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61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1415A-5F90-6D24-AEE2-F4792F66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3DC85F6-A529-0C50-24E7-05192F59E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1C51F-2E94-A007-CFFE-E90AD5BFC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737131"/>
            <a:ext cx="8515350" cy="559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01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30E99-6BE8-94C7-E7D7-40223DB4D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AAA2E12-BC53-93B4-92CE-A4D9E83B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DF863-5C99-E82A-F771-931590EB7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43404"/>
            <a:ext cx="7886700" cy="5059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8ACEB5-83F9-20D8-4480-96CCD1DECCDD}"/>
              </a:ext>
            </a:extLst>
          </p:cNvPr>
          <p:cNvSpPr txBox="1"/>
          <p:nvPr/>
        </p:nvSpPr>
        <p:spPr>
          <a:xfrm>
            <a:off x="628650" y="4984750"/>
            <a:ext cx="23939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205 </a:t>
            </a:r>
            <a:r>
              <a:rPr lang="uk-UA" sz="3600">
                <a:solidFill>
                  <a:srgbClr val="FF0000"/>
                </a:solidFill>
              </a:rPr>
              <a:t>оцінок</a:t>
            </a:r>
            <a:endParaRPr lang="en-US" sz="3600">
              <a:solidFill>
                <a:srgbClr val="FF0000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7B8714-4C16-766E-024C-2FB2E8838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592687"/>
              </p:ext>
            </p:extLst>
          </p:nvPr>
        </p:nvGraphicFramePr>
        <p:xfrm>
          <a:off x="6064250" y="3562350"/>
          <a:ext cx="1922780" cy="27940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922780">
                  <a:extLst>
                    <a:ext uri="{9D8B030D-6E8A-4147-A177-3AD203B41FA5}">
                      <a16:colId xmlns:a16="http://schemas.microsoft.com/office/drawing/2014/main" val="3566440683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DRC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4141549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PIN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467111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 err="1">
                          <a:solidFill>
                            <a:schemeClr val="tx1"/>
                          </a:solidFill>
                          <a:effectLst/>
                        </a:rPr>
                        <a:t>Avalyst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965170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STC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5386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HELP </a:t>
                      </a:r>
                      <a:r>
                        <a:rPr lang="en-US" sz="1600" u="none" strike="noStrike" err="1">
                          <a:solidFill>
                            <a:schemeClr val="tx1"/>
                          </a:solidFill>
                          <a:effectLst/>
                        </a:rPr>
                        <a:t>e.V.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0810448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SI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733653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East SOS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8472016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ACTED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90556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SOLIDAR SUISSE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463377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  <a:effectLst/>
                        </a:rPr>
                        <a:t>UNHCR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32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592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468D2-BDF9-1667-CE51-B26BDCD1A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B2A246F-555F-F149-26B7-F0CD2CAE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F9E7C-E44C-6DF2-C3CF-D2A9B3238329}"/>
              </a:ext>
            </a:extLst>
          </p:cNvPr>
          <p:cNvSpPr txBox="1"/>
          <p:nvPr/>
        </p:nvSpPr>
        <p:spPr>
          <a:xfrm>
            <a:off x="1371600" y="1186270"/>
            <a:ext cx="6527800" cy="2765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ru-UA" sz="1800" b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800" b="1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роект</a:t>
            </a:r>
            <a:r>
              <a:rPr lang="uk-UA" sz="1800" b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постанови Кабінету Міністрів України «Про внесення змін до деяких постанов Кабінету Міністрів України щодо функціонування Реєстру пошкодженого та знищеного майна та електронної публічної послуги “</a:t>
            </a:r>
            <a:r>
              <a:rPr lang="uk-UA" sz="1800" b="1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єВідновлення</a:t>
            </a:r>
            <a:r>
              <a:rPr lang="uk-UA" sz="1800" b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”»</a:t>
            </a:r>
            <a:endParaRPr lang="ru-UA" sz="1800" b="1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>
                <a:latin typeface="+mn-lt"/>
              </a:rPr>
              <a:t>П</a:t>
            </a:r>
            <a:r>
              <a:rPr lang="ru-UA" err="1">
                <a:latin typeface="+mn-lt"/>
              </a:rPr>
              <a:t>орядок</a:t>
            </a:r>
            <a:r>
              <a:rPr lang="ru-UA">
                <a:latin typeface="+mn-lt"/>
              </a:rPr>
              <a:t> </a:t>
            </a:r>
            <a:r>
              <a:rPr lang="uk-UA">
                <a:latin typeface="+mn-lt"/>
              </a:rPr>
              <a:t>ведення Державного реєстру майна, пошкодженого та знищеного внаслідок бойових дій, терористичних актів, диверсій, спричинених збройною агресією Російської Федерації проти України, затверджений постановою Кабінету Міністрів України від 13 червня 2023 р. № 624</a:t>
            </a:r>
            <a:endParaRPr lang="en-US" sz="160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21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28F4-D4C8-3A6B-9514-E1421A27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3" y="316852"/>
            <a:ext cx="8233955" cy="306489"/>
          </a:xfrm>
        </p:spPr>
        <p:txBody>
          <a:bodyPr/>
          <a:lstStyle/>
          <a:p>
            <a:r>
              <a:rPr lang="en-US" sz="3200">
                <a:latin typeface="Verdana"/>
                <a:ea typeface="Verdana"/>
              </a:rPr>
              <a:t>Useful links/Корисні посилання</a:t>
            </a:r>
            <a:endParaRPr lang="en-US" sz="3200"/>
          </a:p>
        </p:txBody>
      </p:sp>
      <p:pic>
        <p:nvPicPr>
          <p:cNvPr id="1030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A7473999-374B-157C-7F0A-704392CFC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8" y="956776"/>
            <a:ext cx="1728927" cy="17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3A4C4B-B2A2-097B-DD46-0F1C2F03B09F}"/>
              </a:ext>
            </a:extLst>
          </p:cNvPr>
          <p:cNvSpPr txBox="1"/>
          <p:nvPr/>
        </p:nvSpPr>
        <p:spPr>
          <a:xfrm>
            <a:off x="409481" y="2802614"/>
            <a:ext cx="166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Use the QR code to join our WhatsApp groups </a:t>
            </a:r>
            <a:endParaRPr lang="en-US" sz="1200"/>
          </a:p>
        </p:txBody>
      </p:sp>
      <p:pic>
        <p:nvPicPr>
          <p:cNvPr id="1032" name="Picture 8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62E5E4CD-3D56-BCF9-DE03-FAA7C3ED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6" y="3965670"/>
            <a:ext cx="1837678" cy="17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4741E-7C0C-FC63-856D-F0D688029176}"/>
              </a:ext>
            </a:extLst>
          </p:cNvPr>
          <p:cNvSpPr txBox="1"/>
          <p:nvPr/>
        </p:nvSpPr>
        <p:spPr>
          <a:xfrm>
            <a:off x="201290" y="5687728"/>
            <a:ext cx="2086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For more info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on East Hub dashboards 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and products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3808D-95EA-1558-FEA5-E6B0DC63E7EC}"/>
              </a:ext>
            </a:extLst>
          </p:cNvPr>
          <p:cNvSpPr txBox="1"/>
          <p:nvPr/>
        </p:nvSpPr>
        <p:spPr>
          <a:xfrm>
            <a:off x="7072983" y="2679504"/>
            <a:ext cx="1575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To fill in the </a:t>
            </a:r>
            <a:r>
              <a:rPr lang="en-US" sz="1100" i="1">
                <a:solidFill>
                  <a:srgbClr val="7F1416"/>
                </a:solidFill>
                <a:latin typeface="Verdana" panose="020B0604030504040204" pitchFamily="34" charset="0"/>
              </a:rPr>
              <a:t>table</a:t>
            </a:r>
            <a:r>
              <a:rPr lang="en-US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 about organization`s stock mapping.</a:t>
            </a:r>
            <a:endParaRPr lang="en-US" sz="1100"/>
          </a:p>
        </p:txBody>
      </p:sp>
      <p:pic>
        <p:nvPicPr>
          <p:cNvPr id="1038" name="Picture 14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1C51762B-89A3-7740-6591-B6B231E3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59" y="3965670"/>
            <a:ext cx="1823253" cy="17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92F3F9-163D-815F-EC0B-8DD34F661546}"/>
              </a:ext>
            </a:extLst>
          </p:cNvPr>
          <p:cNvSpPr txBox="1"/>
          <p:nvPr/>
        </p:nvSpPr>
        <p:spPr>
          <a:xfrm>
            <a:off x="6993468" y="5864401"/>
            <a:ext cx="1728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Referral System</a:t>
            </a:r>
            <a:endParaRPr lang="en-US" sz="1400"/>
          </a:p>
        </p:txBody>
      </p:sp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CB849D7-3356-4775-A4E5-9FA604C5E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18" y="957546"/>
            <a:ext cx="1735032" cy="1721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38DED9-99C6-E947-FC2F-DB18D6847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351" y="987492"/>
            <a:ext cx="4202029" cy="51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9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BD2-8124-DAEA-7D7F-F7EB9653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612"/>
          </a:xfrm>
        </p:spPr>
        <p:txBody>
          <a:bodyPr/>
          <a:lstStyle/>
          <a:p>
            <a:r>
              <a:rPr lang="en-US"/>
              <a:t>Agenda/</a:t>
            </a:r>
            <a:r>
              <a:rPr lang="uk-UA"/>
              <a:t>Порядок денний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5BC20-3195-47C9-C1F9-752CD7B5A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629" y="1229820"/>
            <a:ext cx="4278086" cy="4650283"/>
          </a:xfrm>
        </p:spPr>
        <p:txBody>
          <a:bodyPr/>
          <a:lstStyle/>
          <a:p>
            <a:pPr>
              <a:spcBef>
                <a:spcPts val="20"/>
              </a:spcBef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Introduction of participants  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20"/>
              </a:spcBef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Updates from Oblast Administration </a:t>
            </a:r>
            <a:endParaRPr lang="en-GB"/>
          </a:p>
          <a:p>
            <a:pPr>
              <a:spcBef>
                <a:spcPts val="20"/>
              </a:spcBef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Winter Updates (Solid Fuel + Collective Centers)</a:t>
            </a:r>
            <a:endParaRPr lang="en-GB"/>
          </a:p>
          <a:p>
            <a:pPr>
              <a:spcBef>
                <a:spcPts val="20"/>
              </a:spcBef>
            </a:pPr>
            <a:endParaRPr lang="en-GB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20"/>
              </a:spcBef>
            </a:pPr>
            <a:endParaRPr lang="en-GB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20"/>
              </a:spcBef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Emergency response</a:t>
            </a:r>
          </a:p>
          <a:p>
            <a:pPr>
              <a:spcBef>
                <a:spcPts val="20"/>
              </a:spcBef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Stock mapping</a:t>
            </a:r>
            <a:endParaRPr lang="en-GB"/>
          </a:p>
          <a:p>
            <a:pPr>
              <a:spcBef>
                <a:spcPts val="20"/>
              </a:spcBef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Evacuation updates</a:t>
            </a:r>
            <a:endParaRPr lang="en-GB"/>
          </a:p>
          <a:p>
            <a:pPr>
              <a:spcBef>
                <a:spcPts val="20"/>
              </a:spcBef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SIDAR updates</a:t>
            </a:r>
            <a:endParaRPr lang="en-GB"/>
          </a:p>
          <a:p>
            <a:pPr>
              <a:spcBef>
                <a:spcPts val="20"/>
              </a:spcBef>
            </a:pPr>
            <a:r>
              <a:rPr lang="en-GB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AoB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    </a:t>
            </a:r>
            <a:endParaRPr lang="en-GB"/>
          </a:p>
          <a:p>
            <a:endParaRPr lang="en-GB" sz="240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858E7-7A60-AE39-0A03-F5D8ABC8F981}"/>
              </a:ext>
            </a:extLst>
          </p:cNvPr>
          <p:cNvSpPr txBox="1"/>
          <p:nvPr/>
        </p:nvSpPr>
        <p:spPr>
          <a:xfrm>
            <a:off x="4865914" y="1275183"/>
            <a:ext cx="4147457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uk-UA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Представлення учасників  </a:t>
            </a:r>
            <a:endParaRPr lang="en-GB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uk-UA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Оновлення від обласної адміністрації </a:t>
            </a:r>
            <a:endParaRPr lang="en-GB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uk-UA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Оновлення щодо підготовки до зими (тверде паливо + колективні центри)</a:t>
            </a:r>
            <a:endParaRPr lang="en-GB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en-GB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Реагування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GB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на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GB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надзвичайні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GB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ситуації</a:t>
            </a:r>
            <a:endParaRPr lang="uk-UA" sz="240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uk-UA" sz="24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Мапування</a:t>
            </a:r>
            <a:r>
              <a:rPr lang="uk-UA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запасів</a:t>
            </a: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uk-UA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Оновлення щодо евакуації</a:t>
            </a:r>
            <a:endParaRPr lang="en-GB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uk-UA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Оновлення SIDAR </a:t>
            </a:r>
            <a:endParaRPr lang="en-GB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20"/>
              </a:spcBef>
              <a:buClr>
                <a:srgbClr val="7F1416"/>
              </a:buClr>
              <a:buFont typeface="Wingdings" panose="05000000000000000000" pitchFamily="2" charset="2"/>
              <a:buChar char="§"/>
            </a:pPr>
            <a:r>
              <a:rPr lang="uk-UA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Інші питання </a:t>
            </a:r>
          </a:p>
        </p:txBody>
      </p:sp>
    </p:spTree>
    <p:extLst>
      <p:ext uri="{BB962C8B-B14F-4D97-AF65-F5344CB8AC3E}">
        <p14:creationId xmlns:p14="http://schemas.microsoft.com/office/powerpoint/2010/main" val="277769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2F89-CA35-ECFA-EA05-89CCE6D9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25" y="5207475"/>
            <a:ext cx="8229600" cy="718794"/>
          </a:xfrm>
        </p:spPr>
        <p:txBody>
          <a:bodyPr/>
          <a:lstStyle/>
          <a:p>
            <a:r>
              <a:rPr lang="en-US" sz="2400">
                <a:latin typeface="Verdana"/>
                <a:ea typeface="Verdana"/>
              </a:rPr>
              <a:t>2. </a:t>
            </a:r>
            <a:r>
              <a:rPr lang="ru-RU" sz="2400">
                <a:latin typeface="Verdana"/>
                <a:ea typeface="Verdana"/>
              </a:rPr>
              <a:t>Oblast administration updates/Оновлення від обласної адміністрації</a:t>
            </a:r>
            <a:r>
              <a:rPr lang="ru-RU" sz="3200">
                <a:latin typeface="Verdana"/>
                <a:ea typeface="Verdana"/>
              </a:rPr>
              <a:t> </a:t>
            </a:r>
            <a:br>
              <a:rPr lang="en-GB" sz="360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277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nowman with solid fill">
            <a:extLst>
              <a:ext uri="{FF2B5EF4-FFF2-40B4-BE49-F238E27FC236}">
                <a16:creationId xmlns:a16="http://schemas.microsoft.com/office/drawing/2014/main" id="{E2F73F29-5F87-4209-8F24-DC217A940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4796" y="1099396"/>
            <a:ext cx="1197010" cy="1139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E301E2-C5FC-1068-8999-000CCDF6BD1C}"/>
              </a:ext>
            </a:extLst>
          </p:cNvPr>
          <p:cNvSpPr txBox="1"/>
          <p:nvPr/>
        </p:nvSpPr>
        <p:spPr>
          <a:xfrm>
            <a:off x="963365" y="2966496"/>
            <a:ext cx="1653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 organizations with confirmed funding to cover 9705 HHs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65537A-1B3E-63AD-C3DE-F5FC5B5B6F0E}"/>
              </a:ext>
            </a:extLst>
          </p:cNvPr>
          <p:cNvSpPr/>
          <p:nvPr/>
        </p:nvSpPr>
        <p:spPr>
          <a:xfrm>
            <a:off x="2555775" y="5422090"/>
            <a:ext cx="1831312" cy="391886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BE3714-0B54-1C27-6C45-0E36FAF14394}"/>
              </a:ext>
            </a:extLst>
          </p:cNvPr>
          <p:cNvSpPr txBox="1"/>
          <p:nvPr/>
        </p:nvSpPr>
        <p:spPr>
          <a:xfrm>
            <a:off x="516227" y="324030"/>
            <a:ext cx="207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Solid Fuel: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EAADFD-7A95-0344-8672-FD42C0941F3A}"/>
              </a:ext>
            </a:extLst>
          </p:cNvPr>
          <p:cNvSpPr txBox="1"/>
          <p:nvPr/>
        </p:nvSpPr>
        <p:spPr>
          <a:xfrm>
            <a:off x="966430" y="1042671"/>
            <a:ext cx="1616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14 organizations have provided SNFI with plans to cover 17264 HHs with SF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7E2F75E-89D7-3724-FB08-B2292703E7C8}"/>
              </a:ext>
            </a:extLst>
          </p:cNvPr>
          <p:cNvSpPr/>
          <p:nvPr/>
        </p:nvSpPr>
        <p:spPr>
          <a:xfrm>
            <a:off x="2589119" y="1473382"/>
            <a:ext cx="802396" cy="391886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Snow with solid fill">
            <a:extLst>
              <a:ext uri="{FF2B5EF4-FFF2-40B4-BE49-F238E27FC236}">
                <a16:creationId xmlns:a16="http://schemas.microsoft.com/office/drawing/2014/main" id="{DA0D99E3-8615-08E3-D397-07CE96C7F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34" y="2859491"/>
            <a:ext cx="914322" cy="10855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1645F2-7C04-9EE7-6639-E242E5A7F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3009" y="5136283"/>
            <a:ext cx="10412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200"/>
              <a:t>UNICEF</a:t>
            </a:r>
          </a:p>
          <a:p>
            <a:pPr lvl="0"/>
            <a:r>
              <a:rPr lang="en-US" altLang="en-US" sz="1200" err="1"/>
              <a:t>AoS</a:t>
            </a:r>
            <a:endParaRPr lang="en-US" altLang="en-US" sz="1200"/>
          </a:p>
          <a:p>
            <a:pPr lvl="0"/>
            <a:r>
              <a:rPr lang="en-US" altLang="en-US" sz="1200"/>
              <a:t>SPIR</a:t>
            </a:r>
          </a:p>
          <a:p>
            <a:pPr lvl="0"/>
            <a:r>
              <a:rPr lang="en-US" altLang="en-US" sz="1200"/>
              <a:t>New Way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C973985-704E-F68E-34D6-39A5B848AB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832904"/>
              </p:ext>
            </p:extLst>
          </p:nvPr>
        </p:nvGraphicFramePr>
        <p:xfrm>
          <a:off x="2556553" y="350995"/>
          <a:ext cx="3706317" cy="2434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DE38E06-0865-9B28-8E78-122299F10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4284050"/>
              </p:ext>
            </p:extLst>
          </p:nvPr>
        </p:nvGraphicFramePr>
        <p:xfrm>
          <a:off x="5427907" y="445524"/>
          <a:ext cx="3829938" cy="2178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" name="Graphic 2" descr="Clipboard Mixed with solid fill">
            <a:extLst>
              <a:ext uri="{FF2B5EF4-FFF2-40B4-BE49-F238E27FC236}">
                <a16:creationId xmlns:a16="http://schemas.microsoft.com/office/drawing/2014/main" id="{613F1B13-E7C8-BAB0-9C58-E06C7D8F6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965" y="504825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285E5E-CB32-49BD-209E-79C157384D12}"/>
              </a:ext>
            </a:extLst>
          </p:cNvPr>
          <p:cNvSpPr txBox="1"/>
          <p:nvPr/>
        </p:nvSpPr>
        <p:spPr>
          <a:xfrm>
            <a:off x="996709" y="5027929"/>
            <a:ext cx="1653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 organizations with data uploaded to RAIS+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276C0CB-CFDC-682B-BB13-D521A70B359B}"/>
              </a:ext>
            </a:extLst>
          </p:cNvPr>
          <p:cNvSpPr/>
          <p:nvPr/>
        </p:nvSpPr>
        <p:spPr>
          <a:xfrm>
            <a:off x="2741520" y="3327175"/>
            <a:ext cx="1831312" cy="391886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C624C9-688A-A943-A13C-82914504C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158" y="2938667"/>
            <a:ext cx="370631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1200"/>
              <a:t>- PIN                          - NRC</a:t>
            </a:r>
          </a:p>
          <a:p>
            <a:pPr lvl="0"/>
            <a:r>
              <a:rPr lang="en-US" altLang="en-US" sz="1200"/>
              <a:t>- ACTED                     - New Way</a:t>
            </a:r>
          </a:p>
          <a:p>
            <a:pPr lvl="0"/>
            <a:r>
              <a:rPr lang="en-US" altLang="en-US" sz="1200"/>
              <a:t>- SSU                          - </a:t>
            </a:r>
            <a:r>
              <a:rPr lang="en-US" altLang="en-US" sz="1200" err="1"/>
              <a:t>OVA_partner</a:t>
            </a:r>
            <a:endParaRPr lang="en-US" altLang="en-US" sz="1200"/>
          </a:p>
          <a:p>
            <a:pPr marL="171450" lvl="0" indent="-171450">
              <a:buFontTx/>
              <a:buChar char="-"/>
            </a:pPr>
            <a:r>
              <a:rPr lang="en-US" altLang="en-US" sz="1200" err="1"/>
              <a:t>Avalyst</a:t>
            </a:r>
            <a:r>
              <a:rPr lang="en-US" altLang="en-US" sz="1200"/>
              <a:t>                    - Ukrainian Red Cross Society</a:t>
            </a:r>
          </a:p>
          <a:p>
            <a:pPr lvl="0"/>
            <a:r>
              <a:rPr lang="en-US" altLang="en-US" sz="1200"/>
              <a:t>-DRC</a:t>
            </a:r>
          </a:p>
          <a:p>
            <a:pPr lvl="0"/>
            <a:r>
              <a:rPr lang="en-US" altLang="en-US" sz="1200"/>
              <a:t>- UNICEF</a:t>
            </a:r>
          </a:p>
        </p:txBody>
      </p:sp>
    </p:spTree>
    <p:extLst>
      <p:ext uri="{BB962C8B-B14F-4D97-AF65-F5344CB8AC3E}">
        <p14:creationId xmlns:p14="http://schemas.microsoft.com/office/powerpoint/2010/main" val="72809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05A3D-ABD4-2207-34C7-022F2C7B2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94" y="525463"/>
            <a:ext cx="7938613" cy="5656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795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43BCD-2557-CA87-11D6-E5E29634F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589"/>
            <a:ext cx="9144000" cy="63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9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67BEA-649C-5493-94A2-9F622AF3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/>
              <a:t>Solid Fuel Needs in </a:t>
            </a:r>
            <a:r>
              <a:rPr lang="en-US" sz="2500" err="1"/>
              <a:t>Donetska</a:t>
            </a:r>
            <a:r>
              <a:rPr lang="en-US" sz="2500"/>
              <a:t> Oblast – Gap</a:t>
            </a:r>
            <a:br>
              <a:rPr lang="en-US" sz="2500"/>
            </a:br>
            <a:r>
              <a:rPr lang="ru-RU" sz="2500"/>
              <a:t>Донецька область – потреби та прогалини у забезпеченні твердим паливом</a:t>
            </a:r>
            <a:endParaRPr lang="en-US" sz="25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69DB4-3FF5-C17C-C9B3-53F946D87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49" y="2067592"/>
            <a:ext cx="4215813" cy="2961608"/>
          </a:xfrm>
          <a:prstGeom prst="rect">
            <a:avLst/>
          </a:prstGeom>
          <a:noFill/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FD8122B-4738-A36E-A855-09E4C3E79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051914"/>
              </p:ext>
            </p:extLst>
          </p:nvPr>
        </p:nvGraphicFramePr>
        <p:xfrm>
          <a:off x="457200" y="1762752"/>
          <a:ext cx="4038601" cy="42008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12619">
                  <a:extLst>
                    <a:ext uri="{9D8B030D-6E8A-4147-A177-3AD203B41FA5}">
                      <a16:colId xmlns:a16="http://schemas.microsoft.com/office/drawing/2014/main" val="3825995796"/>
                    </a:ext>
                  </a:extLst>
                </a:gridCol>
                <a:gridCol w="850891">
                  <a:extLst>
                    <a:ext uri="{9D8B030D-6E8A-4147-A177-3AD203B41FA5}">
                      <a16:colId xmlns:a16="http://schemas.microsoft.com/office/drawing/2014/main" val="3109660226"/>
                    </a:ext>
                  </a:extLst>
                </a:gridCol>
                <a:gridCol w="952489">
                  <a:extLst>
                    <a:ext uri="{9D8B030D-6E8A-4147-A177-3AD203B41FA5}">
                      <a16:colId xmlns:a16="http://schemas.microsoft.com/office/drawing/2014/main" val="3791286168"/>
                    </a:ext>
                  </a:extLst>
                </a:gridCol>
                <a:gridCol w="522602">
                  <a:extLst>
                    <a:ext uri="{9D8B030D-6E8A-4147-A177-3AD203B41FA5}">
                      <a16:colId xmlns:a16="http://schemas.microsoft.com/office/drawing/2014/main" val="919666856"/>
                    </a:ext>
                  </a:extLst>
                </a:gridCol>
              </a:tblGrid>
              <a:tr h="260841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Hromada_PCODE_</a:t>
                      </a:r>
                      <a:r>
                        <a:rPr lang="az-Cyrl-AZ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Громада</a:t>
                      </a:r>
                      <a:endParaRPr lang="az-Cyrl-AZ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Total_Needs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Total_Planned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Gap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50879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Kramatorska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Краматорська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14967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3299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11668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480446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Slovianska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Слов'янська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9800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4668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5132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878012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Dobropilska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Добропільська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6066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1479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4587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072317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Novodonetska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Новодонецька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5248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897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4351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125058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Lymanska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Лиманська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4629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3728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889346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Oleksandrivska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Олександрівська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4250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2399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1851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9628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Kryvorizka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Криворізька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1772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1772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790501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Bilozerska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Білозерська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1412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1412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328630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Cherkaska__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Черкаська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1905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684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1221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38963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Sviatohirska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Святогірська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1165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256139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Mykolaivska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Миколаївська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1436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713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723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277080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Andriivska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Андріївська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419124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Illinivska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Іллінівська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862898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Kostiantynivska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Костянтинівська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248437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Soledarska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Соледарська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010843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Zvanivska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Званівська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073591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Siverska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Сіверська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659436"/>
                  </a:ext>
                </a:extLst>
              </a:tr>
              <a:tr h="2188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b="0" i="0" u="none" strike="noStrike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Druzhkivska</a:t>
                      </a: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  <a:r>
                        <a:rPr lang="az-Cyrl-AZ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Дружківська</a:t>
                      </a:r>
                      <a:endParaRPr lang="az-Cyrl-AZ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1019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-329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463" marR="31463" marT="4944" marB="62925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182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595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48810-9A61-5573-69C5-9BD9F88CB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uk-UA"/>
              <a:t>Резолюція 985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4B39172-2BA5-ECB5-0DF2-92D0B8A32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!</a:t>
            </a:r>
            <a:r>
              <a:rPr lang="uk-UA">
                <a:solidFill>
                  <a:srgbClr val="FF0000"/>
                </a:solidFill>
              </a:rPr>
              <a:t>Важливі нагадування</a:t>
            </a:r>
            <a:r>
              <a:rPr lang="en-US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B320CF6-C3A9-0782-CB22-0BFCAC6C9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pPr lvl="0"/>
            <a:r>
              <a:rPr lang="en-US" sz="1200" err="1"/>
              <a:t>Вносіть</a:t>
            </a:r>
            <a:r>
              <a:rPr lang="en-US" sz="1200"/>
              <a:t> та </a:t>
            </a:r>
            <a:r>
              <a:rPr lang="en-US" sz="1200" err="1"/>
              <a:t>регулярно</a:t>
            </a:r>
            <a:r>
              <a:rPr lang="en-US" sz="1200"/>
              <a:t> </a:t>
            </a:r>
            <a:r>
              <a:rPr lang="en-US" sz="1200" err="1"/>
              <a:t>оновлюйте</a:t>
            </a:r>
            <a:r>
              <a:rPr lang="en-US" sz="1200"/>
              <a:t> </a:t>
            </a:r>
            <a:r>
              <a:rPr lang="en-US" sz="1200" err="1"/>
              <a:t>свої</a:t>
            </a:r>
            <a:r>
              <a:rPr lang="en-US" sz="1200"/>
              <a:t> </a:t>
            </a:r>
            <a:r>
              <a:rPr lang="en-US" sz="1200" err="1"/>
              <a:t>дані</a:t>
            </a:r>
            <a:r>
              <a:rPr lang="en-US" sz="1200"/>
              <a:t> у </a:t>
            </a:r>
            <a:r>
              <a:rPr lang="en-US" sz="1200" err="1"/>
              <a:t>зимовій</a:t>
            </a:r>
            <a:r>
              <a:rPr lang="en-US" sz="1200"/>
              <a:t> </a:t>
            </a:r>
            <a:r>
              <a:rPr lang="en-US" sz="1200" err="1"/>
              <a:t>координаційній</a:t>
            </a:r>
            <a:r>
              <a:rPr lang="en-US" sz="1200"/>
              <a:t> </a:t>
            </a:r>
            <a:r>
              <a:rPr lang="en-US" sz="1200" err="1"/>
              <a:t>таблиці</a:t>
            </a:r>
            <a:r>
              <a:rPr lang="en-US" sz="1200"/>
              <a:t> </a:t>
            </a:r>
            <a:r>
              <a:rPr lang="en-US" sz="1200" err="1"/>
              <a:t>відповідно</a:t>
            </a:r>
            <a:r>
              <a:rPr lang="en-US" sz="1200"/>
              <a:t> </a:t>
            </a:r>
            <a:r>
              <a:rPr lang="en-US" sz="1200" err="1"/>
              <a:t>до</a:t>
            </a:r>
            <a:r>
              <a:rPr lang="en-US" sz="1200"/>
              <a:t> </a:t>
            </a:r>
            <a:r>
              <a:rPr lang="en-US" sz="1200" err="1"/>
              <a:t>перебігу</a:t>
            </a:r>
            <a:r>
              <a:rPr lang="en-US" sz="1200"/>
              <a:t> </a:t>
            </a:r>
            <a:r>
              <a:rPr lang="en-US" sz="1200" err="1"/>
              <a:t>реалізації</a:t>
            </a:r>
            <a:r>
              <a:rPr lang="en-US" sz="1200"/>
              <a:t>.</a:t>
            </a:r>
          </a:p>
          <a:p>
            <a:pPr lvl="0"/>
            <a:r>
              <a:rPr lang="en-US" sz="1200" err="1"/>
              <a:t>Попередньо</a:t>
            </a:r>
            <a:r>
              <a:rPr lang="en-US" sz="1200"/>
              <a:t> </a:t>
            </a:r>
            <a:r>
              <a:rPr lang="en-US" sz="1200" err="1"/>
              <a:t>резервуйте</a:t>
            </a:r>
            <a:r>
              <a:rPr lang="en-US" sz="1200"/>
              <a:t> </a:t>
            </a:r>
            <a:r>
              <a:rPr lang="en-US" sz="1200" err="1"/>
              <a:t>зареєстровані</a:t>
            </a:r>
            <a:r>
              <a:rPr lang="en-US" sz="1200"/>
              <a:t> </a:t>
            </a:r>
            <a:r>
              <a:rPr lang="en-US" sz="1200" err="1"/>
              <a:t>домогосподарства</a:t>
            </a:r>
            <a:r>
              <a:rPr lang="en-US" sz="1200"/>
              <a:t> у RAIS+, </a:t>
            </a:r>
            <a:r>
              <a:rPr lang="en-US" sz="1200" err="1"/>
              <a:t>щоб</a:t>
            </a:r>
            <a:r>
              <a:rPr lang="en-US" sz="1200"/>
              <a:t> </a:t>
            </a:r>
            <a:r>
              <a:rPr lang="en-US" sz="1200" err="1"/>
              <a:t>уникнути</a:t>
            </a:r>
            <a:r>
              <a:rPr lang="en-US" sz="1200"/>
              <a:t> </a:t>
            </a:r>
            <a:r>
              <a:rPr lang="en-US" sz="1200" err="1"/>
              <a:t>їх</a:t>
            </a:r>
            <a:r>
              <a:rPr lang="en-US" sz="1200"/>
              <a:t> </a:t>
            </a:r>
            <a:r>
              <a:rPr lang="en-US" sz="1200" err="1"/>
              <a:t>подальшого</a:t>
            </a:r>
            <a:r>
              <a:rPr lang="en-US" sz="1200"/>
              <a:t> </a:t>
            </a:r>
            <a:r>
              <a:rPr lang="en-US" sz="1200" err="1"/>
              <a:t>покриття</a:t>
            </a:r>
            <a:r>
              <a:rPr lang="en-US" sz="1200"/>
              <a:t> </a:t>
            </a:r>
            <a:r>
              <a:rPr lang="en-US" sz="1200" err="1"/>
              <a:t>іншими</a:t>
            </a:r>
            <a:r>
              <a:rPr lang="en-US" sz="1200"/>
              <a:t> </a:t>
            </a:r>
            <a:r>
              <a:rPr lang="en-US" sz="1200" err="1"/>
              <a:t>організаціями</a:t>
            </a:r>
            <a:r>
              <a:rPr lang="en-US" sz="1200"/>
              <a:t>.</a:t>
            </a:r>
          </a:p>
          <a:p>
            <a:pPr lvl="0"/>
            <a:r>
              <a:rPr lang="en-US" sz="1200"/>
              <a:t>За </a:t>
            </a:r>
            <a:r>
              <a:rPr lang="en-US" sz="1200" err="1"/>
              <a:t>можливості</a:t>
            </a:r>
            <a:r>
              <a:rPr lang="en-US" sz="1200"/>
              <a:t> </a:t>
            </a:r>
            <a:r>
              <a:rPr lang="en-US" sz="1200" err="1"/>
              <a:t>передавайте</a:t>
            </a:r>
            <a:r>
              <a:rPr lang="en-US" sz="1200"/>
              <a:t> </a:t>
            </a:r>
            <a:r>
              <a:rPr lang="en-US" sz="1200" err="1"/>
              <a:t>списки</a:t>
            </a:r>
            <a:r>
              <a:rPr lang="en-US" sz="1200"/>
              <a:t> </a:t>
            </a:r>
            <a:r>
              <a:rPr lang="en-US" sz="1200" err="1"/>
              <a:t>домогосподарств</a:t>
            </a:r>
            <a:r>
              <a:rPr lang="en-US" sz="1200"/>
              <a:t> </a:t>
            </a:r>
            <a:r>
              <a:rPr lang="en-US" sz="1200" err="1"/>
              <a:t>до</a:t>
            </a:r>
            <a:r>
              <a:rPr lang="en-US" sz="1200"/>
              <a:t> </a:t>
            </a:r>
            <a:r>
              <a:rPr lang="en-US" sz="1200" err="1"/>
              <a:t>обласної</a:t>
            </a:r>
            <a:r>
              <a:rPr lang="en-US" sz="1200"/>
              <a:t> </a:t>
            </a:r>
            <a:r>
              <a:rPr lang="en-US" sz="1200" err="1"/>
              <a:t>адміністрації</a:t>
            </a:r>
            <a:r>
              <a:rPr lang="en-US" sz="1200"/>
              <a:t> </a:t>
            </a:r>
            <a:r>
              <a:rPr lang="en-US" sz="1200" err="1"/>
              <a:t>для</a:t>
            </a:r>
            <a:r>
              <a:rPr lang="en-US" sz="1200"/>
              <a:t> </a:t>
            </a:r>
            <a:r>
              <a:rPr lang="en-US" sz="1200" err="1"/>
              <a:t>звірки</a:t>
            </a:r>
            <a:r>
              <a:rPr lang="en-US" sz="1200"/>
              <a:t> з </a:t>
            </a:r>
            <a:r>
              <a:rPr lang="en-US" sz="1200" err="1"/>
              <a:t>Пенсійним</a:t>
            </a:r>
            <a:r>
              <a:rPr lang="en-US" sz="1200"/>
              <a:t> </a:t>
            </a:r>
            <a:r>
              <a:rPr lang="en-US" sz="1200" err="1"/>
              <a:t>фондом</a:t>
            </a:r>
            <a:r>
              <a:rPr lang="en-US" sz="1200"/>
              <a:t> (</a:t>
            </a:r>
            <a:r>
              <a:rPr lang="en-US" sz="1200" err="1"/>
              <a:t>звертаємо</a:t>
            </a:r>
            <a:r>
              <a:rPr lang="en-US" sz="1200"/>
              <a:t> </a:t>
            </a:r>
            <a:r>
              <a:rPr lang="en-US" sz="1200" err="1"/>
              <a:t>увагу</a:t>
            </a:r>
            <a:r>
              <a:rPr lang="en-US" sz="1200"/>
              <a:t>: </a:t>
            </a:r>
            <a:r>
              <a:rPr lang="en-US" sz="1200" err="1"/>
              <a:t>платформа</a:t>
            </a:r>
            <a:r>
              <a:rPr lang="en-US" sz="1200"/>
              <a:t> RAIS+ </a:t>
            </a:r>
            <a:r>
              <a:rPr lang="en-US" sz="1200" err="1"/>
              <a:t>не</a:t>
            </a:r>
            <a:r>
              <a:rPr lang="en-US" sz="1200"/>
              <a:t> </a:t>
            </a:r>
            <a:r>
              <a:rPr lang="en-US" sz="1200" err="1"/>
              <a:t>має</a:t>
            </a:r>
            <a:r>
              <a:rPr lang="en-US" sz="1200"/>
              <a:t> </a:t>
            </a:r>
            <a:r>
              <a:rPr lang="en-US" sz="1200" err="1"/>
              <a:t>прямої</a:t>
            </a:r>
            <a:r>
              <a:rPr lang="en-US" sz="1200"/>
              <a:t> </a:t>
            </a:r>
            <a:r>
              <a:rPr lang="en-US" sz="1200" err="1"/>
              <a:t>інтеграції</a:t>
            </a:r>
            <a:r>
              <a:rPr lang="en-US" sz="1200"/>
              <a:t> з </a:t>
            </a:r>
            <a:r>
              <a:rPr lang="en-US" sz="1200" err="1"/>
              <a:t>офіційними</a:t>
            </a:r>
            <a:r>
              <a:rPr lang="en-US" sz="1200"/>
              <a:t> </a:t>
            </a:r>
            <a:r>
              <a:rPr lang="en-US" sz="1200" err="1"/>
              <a:t>даними</a:t>
            </a:r>
            <a:r>
              <a:rPr lang="en-US" sz="1200"/>
              <a:t> </a:t>
            </a:r>
            <a:r>
              <a:rPr lang="en-US" sz="1200" err="1"/>
              <a:t>місцевих</a:t>
            </a:r>
            <a:r>
              <a:rPr lang="en-US" sz="1200"/>
              <a:t> </a:t>
            </a:r>
            <a:r>
              <a:rPr lang="en-US" sz="1200" err="1"/>
              <a:t>органів</a:t>
            </a:r>
            <a:r>
              <a:rPr lang="en-US" sz="1200"/>
              <a:t> </a:t>
            </a:r>
            <a:r>
              <a:rPr lang="en-US" sz="1200" err="1"/>
              <a:t>влади</a:t>
            </a:r>
            <a:r>
              <a:rPr lang="en-US" sz="1200"/>
              <a:t>). </a:t>
            </a:r>
            <a:r>
              <a:rPr lang="en-US" sz="1200" err="1"/>
              <a:t>Для</a:t>
            </a:r>
            <a:r>
              <a:rPr lang="en-US" sz="1200"/>
              <a:t> </a:t>
            </a:r>
            <a:r>
              <a:rPr lang="en-US" sz="1200" err="1"/>
              <a:t>цього</a:t>
            </a:r>
            <a:r>
              <a:rPr lang="en-US" sz="1200"/>
              <a:t> </a:t>
            </a:r>
            <a:r>
              <a:rPr lang="en-US" sz="1200" err="1"/>
              <a:t>кроку</a:t>
            </a:r>
            <a:r>
              <a:rPr lang="en-US" sz="1200"/>
              <a:t> </a:t>
            </a:r>
            <a:r>
              <a:rPr lang="en-US" sz="1200" err="1"/>
              <a:t>мають</a:t>
            </a:r>
            <a:r>
              <a:rPr lang="en-US" sz="1200"/>
              <a:t> </a:t>
            </a:r>
            <a:r>
              <a:rPr lang="en-US" sz="1200" err="1"/>
              <a:t>бути</a:t>
            </a:r>
            <a:r>
              <a:rPr lang="en-US" sz="1200"/>
              <a:t> </a:t>
            </a:r>
            <a:r>
              <a:rPr lang="en-US" sz="1200" err="1"/>
              <a:t>підписані</a:t>
            </a:r>
            <a:r>
              <a:rPr lang="en-US" sz="1200"/>
              <a:t> </a:t>
            </a:r>
            <a:r>
              <a:rPr lang="en-US" sz="1200" err="1"/>
              <a:t>Меморандум</a:t>
            </a:r>
            <a:r>
              <a:rPr lang="en-US" sz="1200"/>
              <a:t> </a:t>
            </a:r>
            <a:r>
              <a:rPr lang="en-US" sz="1200" err="1"/>
              <a:t>про</a:t>
            </a:r>
            <a:r>
              <a:rPr lang="en-US" sz="1200"/>
              <a:t> </a:t>
            </a:r>
            <a:r>
              <a:rPr lang="en-US" sz="1200" err="1"/>
              <a:t>взаєморозуміння</a:t>
            </a:r>
            <a:r>
              <a:rPr lang="en-US" sz="1200"/>
              <a:t> та </a:t>
            </a:r>
            <a:r>
              <a:rPr lang="en-US" sz="1200" err="1"/>
              <a:t>Додаток</a:t>
            </a:r>
            <a:r>
              <a:rPr lang="en-US" sz="1200"/>
              <a:t> </a:t>
            </a:r>
            <a:r>
              <a:rPr lang="en-US" sz="1200" err="1"/>
              <a:t>щодо</a:t>
            </a:r>
            <a:r>
              <a:rPr lang="en-US" sz="1200"/>
              <a:t> </a:t>
            </a:r>
            <a:r>
              <a:rPr lang="en-US" sz="1200" err="1"/>
              <a:t>обміну</a:t>
            </a:r>
            <a:r>
              <a:rPr lang="en-US" sz="1200"/>
              <a:t> </a:t>
            </a:r>
            <a:r>
              <a:rPr lang="en-US" sz="1200" err="1"/>
              <a:t>даними</a:t>
            </a:r>
            <a:r>
              <a:rPr lang="en-US" sz="1200"/>
              <a:t>.</a:t>
            </a:r>
          </a:p>
          <a:p>
            <a:r>
              <a:rPr lang="en-US" sz="1200" err="1"/>
              <a:t>Здійснюйте</a:t>
            </a:r>
            <a:r>
              <a:rPr lang="en-US" sz="1200"/>
              <a:t> </a:t>
            </a:r>
            <a:r>
              <a:rPr lang="en-US" sz="1200" err="1"/>
              <a:t>остаточну</a:t>
            </a:r>
            <a:r>
              <a:rPr lang="en-US" sz="1200"/>
              <a:t> </a:t>
            </a:r>
            <a:r>
              <a:rPr lang="en-US" sz="1200" err="1"/>
              <a:t>дедуплікацію</a:t>
            </a:r>
            <a:r>
              <a:rPr lang="en-US" sz="1200"/>
              <a:t> </a:t>
            </a:r>
            <a:r>
              <a:rPr lang="en-US" sz="1200" err="1"/>
              <a:t>домогосподарств</a:t>
            </a:r>
            <a:r>
              <a:rPr lang="en-US" sz="1200"/>
              <a:t>, </a:t>
            </a:r>
            <a:r>
              <a:rPr lang="en-US" sz="1200" err="1"/>
              <a:t>щодо</a:t>
            </a:r>
            <a:r>
              <a:rPr lang="en-US" sz="1200"/>
              <a:t> </a:t>
            </a:r>
            <a:r>
              <a:rPr lang="en-US" sz="1200" err="1"/>
              <a:t>яких</a:t>
            </a:r>
            <a:r>
              <a:rPr lang="en-US" sz="1200"/>
              <a:t> </a:t>
            </a:r>
            <a:r>
              <a:rPr lang="en-US" sz="1200" err="1"/>
              <a:t>ваша</a:t>
            </a:r>
            <a:r>
              <a:rPr lang="en-US" sz="1200"/>
              <a:t> </a:t>
            </a:r>
            <a:r>
              <a:rPr lang="en-US" sz="1200" err="1"/>
              <a:t>організація</a:t>
            </a:r>
            <a:r>
              <a:rPr lang="en-US" sz="1200"/>
              <a:t> </a:t>
            </a:r>
            <a:r>
              <a:rPr lang="en-US" sz="1200" err="1"/>
              <a:t>отримала</a:t>
            </a:r>
            <a:r>
              <a:rPr lang="en-US" sz="1200"/>
              <a:t> </a:t>
            </a:r>
            <a:r>
              <a:rPr lang="en-US" sz="1200" err="1"/>
              <a:t>підтверджене</a:t>
            </a:r>
            <a:r>
              <a:rPr lang="en-US" sz="1200"/>
              <a:t> </a:t>
            </a:r>
            <a:r>
              <a:rPr lang="en-US" sz="1200" err="1"/>
              <a:t>фінансування</a:t>
            </a:r>
            <a:r>
              <a:rPr lang="en-US" sz="1200"/>
              <a:t>, в RAIS+.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E1F7069-1CA7-6140-0663-8AF783669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r>
              <a:rPr lang="uk-UA"/>
              <a:t>Домогосподарства, які подали заявки </a:t>
            </a: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B462579-DA64-EBA7-0F59-63017133B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099168"/>
              </p:ext>
            </p:extLst>
          </p:nvPr>
        </p:nvGraphicFramePr>
        <p:xfrm>
          <a:off x="4645025" y="2567487"/>
          <a:ext cx="4041776" cy="36997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95730">
                  <a:extLst>
                    <a:ext uri="{9D8B030D-6E8A-4147-A177-3AD203B41FA5}">
                      <a16:colId xmlns:a16="http://schemas.microsoft.com/office/drawing/2014/main" val="1220435455"/>
                    </a:ext>
                  </a:extLst>
                </a:gridCol>
                <a:gridCol w="1974438">
                  <a:extLst>
                    <a:ext uri="{9D8B030D-6E8A-4147-A177-3AD203B41FA5}">
                      <a16:colId xmlns:a16="http://schemas.microsoft.com/office/drawing/2014/main" val="2537595803"/>
                    </a:ext>
                  </a:extLst>
                </a:gridCol>
                <a:gridCol w="565871">
                  <a:extLst>
                    <a:ext uri="{9D8B030D-6E8A-4147-A177-3AD203B41FA5}">
                      <a16:colId xmlns:a16="http://schemas.microsoft.com/office/drawing/2014/main" val="2844457860"/>
                    </a:ext>
                  </a:extLst>
                </a:gridCol>
                <a:gridCol w="557852">
                  <a:extLst>
                    <a:ext uri="{9D8B030D-6E8A-4147-A177-3AD203B41FA5}">
                      <a16:colId xmlns:a16="http://schemas.microsoft.com/office/drawing/2014/main" val="214560547"/>
                    </a:ext>
                  </a:extLst>
                </a:gridCol>
                <a:gridCol w="447885">
                  <a:extLst>
                    <a:ext uri="{9D8B030D-6E8A-4147-A177-3AD203B41FA5}">
                      <a16:colId xmlns:a16="http://schemas.microsoft.com/office/drawing/2014/main" val="3770429678"/>
                    </a:ext>
                  </a:extLst>
                </a:gridCol>
              </a:tblGrid>
              <a:tr h="21023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l">
                        <a:lnSpc>
                          <a:spcPts val="1120"/>
                        </a:lnSpc>
                        <a:spcBef>
                          <a:spcPts val="365"/>
                        </a:spcBef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4191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№ </a:t>
                      </a:r>
                      <a:r>
                        <a:rPr lang="uk-UA" sz="700" spc="-25">
                          <a:effectLst/>
                        </a:rPr>
                        <a:t>з/п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0" marR="0" algn="l">
                        <a:lnSpc>
                          <a:spcPts val="1120"/>
                        </a:lnSpc>
                        <a:spcBef>
                          <a:spcPts val="365"/>
                        </a:spcBef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781685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Назва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територіальної</a:t>
                      </a:r>
                      <a:r>
                        <a:rPr lang="uk-UA" sz="700" spc="-25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громади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spcBef>
                          <a:spcPts val="200"/>
                        </a:spcBef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39624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ПЕРЕЛІК</a:t>
                      </a:r>
                      <a:r>
                        <a:rPr lang="uk-UA" sz="700" spc="-10">
                          <a:effectLst/>
                        </a:rPr>
                        <a:t> СФОРМОВАНИЙ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119159"/>
                  </a:ext>
                </a:extLst>
              </a:tr>
              <a:tr h="2102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spcBef>
                          <a:spcPts val="760"/>
                        </a:spcBef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19685" marR="1016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в</a:t>
                      </a:r>
                      <a:r>
                        <a:rPr lang="uk-UA" sz="700" spc="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межах 10 </a:t>
                      </a:r>
                      <a:r>
                        <a:rPr lang="uk-UA" sz="700" spc="-35">
                          <a:effectLst/>
                        </a:rPr>
                        <a:t>кв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spcBef>
                          <a:spcPts val="760"/>
                        </a:spcBef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20955" marR="8255" algn="ctr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понад 10 </a:t>
                      </a:r>
                      <a:r>
                        <a:rPr lang="uk-UA" sz="700" spc="-25">
                          <a:effectLst/>
                        </a:rPr>
                        <a:t>км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spcBef>
                          <a:spcPts val="785"/>
                        </a:spcBef>
                        <a:buNone/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en-US" sz="700">
                        <a:effectLst/>
                      </a:endParaRPr>
                    </a:p>
                    <a:p>
                      <a:pPr marL="22225" marR="6985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10">
                          <a:effectLst/>
                        </a:rPr>
                        <a:t>ВСЬОГО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275790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Андріївська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сільська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150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150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85206399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</a:rPr>
                        <a:t>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Білозерська</a:t>
                      </a:r>
                      <a:r>
                        <a:rPr lang="uk-UA" sz="700" spc="-2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міська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25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889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328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328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1612231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Добропільська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міська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889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901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901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79509137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</a:rPr>
                        <a:t>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Дружківська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міська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19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363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382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83916446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</a:rPr>
                        <a:t>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Іллінівська</a:t>
                      </a:r>
                      <a:r>
                        <a:rPr lang="uk-UA" sz="700" spc="-3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сільська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889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78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78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01446383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</a:rPr>
                        <a:t>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Костянтинівська</a:t>
                      </a:r>
                      <a:r>
                        <a:rPr lang="uk-UA" sz="700" spc="-3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міська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232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232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59249960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</a:rPr>
                        <a:t>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Краматорська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міська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0">
                          <a:effectLst/>
                        </a:rPr>
                        <a:t>5742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0">
                          <a:effectLst/>
                        </a:rPr>
                        <a:t>5742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17620519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uk-UA" sz="700" spc="-50">
                          <a:effectLst/>
                        </a:rPr>
                        <a:t>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Криворізька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сільська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військова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адміністрація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20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904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924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55883987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</a:rPr>
                        <a:t>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Званівська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сільська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50">
                          <a:effectLst/>
                        </a:rPr>
                        <a:t>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25926152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Лиманська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міська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429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0">
                          <a:effectLst/>
                        </a:rPr>
                        <a:t>3532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0">
                          <a:effectLst/>
                        </a:rPr>
                        <a:t>3961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01087556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Миколаївська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міська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23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0">
                          <a:effectLst/>
                        </a:rPr>
                        <a:t>1101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0">
                          <a:effectLst/>
                        </a:rPr>
                        <a:t>1124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89625710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Мирноградська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міська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50">
                          <a:effectLst/>
                        </a:rPr>
                        <a:t>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79619674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Новодонецька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селищна</a:t>
                      </a:r>
                      <a:r>
                        <a:rPr lang="uk-UA" sz="700" spc="-1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889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0">
                          <a:effectLst/>
                        </a:rPr>
                        <a:t>1903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0">
                          <a:effectLst/>
                        </a:rPr>
                        <a:t>1903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7286132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Олександрівська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селищна</a:t>
                      </a:r>
                      <a:r>
                        <a:rPr lang="uk-UA" sz="700" spc="-1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10">
                          <a:effectLst/>
                        </a:rPr>
                        <a:t> 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889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0">
                          <a:effectLst/>
                        </a:rPr>
                        <a:t>2647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0">
                          <a:effectLst/>
                        </a:rPr>
                        <a:t>2647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3763249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Покровська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міська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  <a:highlight>
                            <a:srgbClr val="00FF00"/>
                          </a:highlight>
                        </a:rPr>
                        <a:t>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50">
                          <a:effectLst/>
                        </a:rPr>
                        <a:t>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84886866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Святогірська</a:t>
                      </a:r>
                      <a:r>
                        <a:rPr lang="uk-UA" sz="700" spc="-2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міська</a:t>
                      </a:r>
                      <a:r>
                        <a:rPr lang="uk-UA" sz="700" spc="-2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25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610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610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04063715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Сіверська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міська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  <a:highlight>
                            <a:srgbClr val="00FF00"/>
                          </a:highlight>
                        </a:rPr>
                        <a:t>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50">
                          <a:effectLst/>
                        </a:rPr>
                        <a:t>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88842670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Слов'янська</a:t>
                      </a:r>
                      <a:r>
                        <a:rPr lang="uk-UA" sz="700" spc="-3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міська</a:t>
                      </a:r>
                      <a:r>
                        <a:rPr lang="uk-UA" sz="700" spc="-3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військова</a:t>
                      </a:r>
                      <a:r>
                        <a:rPr lang="uk-UA" sz="700" spc="-30">
                          <a:effectLst/>
                        </a:rPr>
                        <a:t> </a:t>
                      </a:r>
                      <a:r>
                        <a:rPr lang="uk-UA" sz="700" spc="-10">
                          <a:effectLst/>
                        </a:rPr>
                        <a:t>адміністрація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889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0">
                          <a:effectLst/>
                        </a:rPr>
                        <a:t>1911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0">
                          <a:effectLst/>
                        </a:rPr>
                        <a:t>1911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56742706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Соледарська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міська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889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50">
                          <a:effectLst/>
                          <a:highlight>
                            <a:srgbClr val="00FF00"/>
                          </a:highlight>
                        </a:rPr>
                        <a:t>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50">
                          <a:effectLst/>
                        </a:rPr>
                        <a:t>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5967568"/>
                  </a:ext>
                </a:extLst>
              </a:tr>
              <a:tr h="222134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spcBef>
                          <a:spcPts val="640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20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20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Удачненська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селищна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</a:endParaRPr>
                    </a:p>
                    <a:p>
                      <a:pPr marL="22860" marR="0" algn="l">
                        <a:lnSpc>
                          <a:spcPts val="1095"/>
                        </a:lnSpc>
                        <a:spcBef>
                          <a:spcPts val="115"/>
                        </a:spcBef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(Сергіївський</a:t>
                      </a:r>
                      <a:r>
                        <a:rPr lang="uk-UA" sz="700" spc="-5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старостинський</a:t>
                      </a:r>
                      <a:r>
                        <a:rPr lang="uk-UA" sz="700" spc="-4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округ)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20"/>
                        </a:lnSpc>
                        <a:spcBef>
                          <a:spcPts val="640"/>
                        </a:spcBef>
                        <a:buNone/>
                      </a:pP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99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spcBef>
                          <a:spcPts val="640"/>
                        </a:spcBef>
                        <a:buNone/>
                      </a:pPr>
                      <a:r>
                        <a:rPr lang="uk-UA" sz="700" spc="-50">
                          <a:effectLst/>
                        </a:rPr>
                        <a:t>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20"/>
                        </a:lnSpc>
                        <a:spcBef>
                          <a:spcPts val="66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104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847624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21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</a:rPr>
                        <a:t>Черкаська</a:t>
                      </a:r>
                      <a:r>
                        <a:rPr lang="uk-UA" sz="700" spc="-15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селищна</a:t>
                      </a:r>
                      <a:r>
                        <a:rPr lang="uk-UA" sz="700" spc="-10">
                          <a:effectLst/>
                        </a:rPr>
                        <a:t> </a:t>
                      </a:r>
                      <a:r>
                        <a:rPr lang="uk-UA" sz="700">
                          <a:effectLst/>
                        </a:rPr>
                        <a:t>територіальна</a:t>
                      </a:r>
                      <a:r>
                        <a:rPr lang="uk-UA" sz="700" spc="-10">
                          <a:effectLst/>
                        </a:rPr>
                        <a:t> 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5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889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0">
                          <a:effectLst/>
                        </a:rPr>
                        <a:t>1510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0">
                          <a:effectLst/>
                        </a:rPr>
                        <a:t>1510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25040034"/>
                  </a:ext>
                </a:extLst>
              </a:tr>
              <a:tr h="114703"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22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l">
                        <a:lnSpc>
                          <a:spcPts val="1120"/>
                        </a:lnSpc>
                        <a:buNone/>
                      </a:pP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Шахівська</a:t>
                      </a:r>
                      <a:r>
                        <a:rPr lang="uk-UA" sz="700" spc="-20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сільська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>
                          <a:effectLst/>
                          <a:highlight>
                            <a:srgbClr val="00FF00"/>
                          </a:highlight>
                        </a:rPr>
                        <a:t>територіальна</a:t>
                      </a:r>
                      <a:r>
                        <a:rPr lang="uk-UA" sz="700" spc="-15">
                          <a:effectLst/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uk-UA" sz="700" spc="-10">
                          <a:effectLst/>
                          <a:highlight>
                            <a:srgbClr val="00FF00"/>
                          </a:highlight>
                        </a:rPr>
                        <a:t>громада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  <a:highlight>
                            <a:srgbClr val="00FF00"/>
                          </a:highlight>
                        </a:rPr>
                        <a:t>135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25">
                          <a:effectLst/>
                        </a:rPr>
                        <a:t>154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5">
                          <a:effectLst/>
                        </a:rPr>
                        <a:t>289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10693714"/>
                  </a:ext>
                </a:extLst>
              </a:tr>
              <a:tr h="114703">
                <a:tc gridSpan="2">
                  <a:txBody>
                    <a:bodyPr/>
                    <a:lstStyle/>
                    <a:p>
                      <a:pPr marL="20955" marR="0" algn="ctr">
                        <a:lnSpc>
                          <a:spcPts val="1120"/>
                        </a:lnSpc>
                        <a:buNone/>
                      </a:pPr>
                      <a:r>
                        <a:rPr lang="uk-UA" sz="700" spc="-10">
                          <a:effectLst/>
                        </a:rPr>
                        <a:t>ВСЬОГО: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20">
                          <a:effectLst/>
                        </a:rPr>
                        <a:t>1055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10">
                          <a:effectLst/>
                        </a:rPr>
                        <a:t>21761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marR="0" algn="ctr">
                        <a:lnSpc>
                          <a:spcPts val="1105"/>
                        </a:lnSpc>
                        <a:spcBef>
                          <a:spcPts val="15"/>
                        </a:spcBef>
                        <a:buNone/>
                      </a:pPr>
                      <a:r>
                        <a:rPr lang="uk-UA" sz="700" spc="-10">
                          <a:effectLst/>
                        </a:rPr>
                        <a:t>22816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08806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7308666"/>
      </p:ext>
    </p:extLst>
  </p:cSld>
  <p:clrMapOvr>
    <a:masterClrMapping/>
  </p:clrMapOvr>
</p:sld>
</file>

<file path=ppt/theme/theme1.xml><?xml version="1.0" encoding="utf-8"?>
<a:theme xmlns:a="http://schemas.openxmlformats.org/drawingml/2006/main" name="Shelter Cluster Powerpoint Template V 1 0 - MYN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C16D68AE530649AD04F160AE81F5D8" ma:contentTypeVersion="17" ma:contentTypeDescription="Create a new document." ma:contentTypeScope="" ma:versionID="2846e970410b299da6f2aa6aaa1304aa">
  <xsd:schema xmlns:xsd="http://www.w3.org/2001/XMLSchema" xmlns:xs="http://www.w3.org/2001/XMLSchema" xmlns:p="http://schemas.microsoft.com/office/2006/metadata/properties" xmlns:ns2="4754fb44-5402-4ac7-8c13-101c83d570b3" xmlns:ns3="792813d3-0c35-4822-bb5f-acd9072808d5" targetNamespace="http://schemas.microsoft.com/office/2006/metadata/properties" ma:root="true" ma:fieldsID="7a1c435c9f361aca5113edcbdc77df5e" ns2:_="" ns3:_="">
    <xsd:import namespace="4754fb44-5402-4ac7-8c13-101c83d570b3"/>
    <xsd:import namespace="792813d3-0c35-4822-bb5f-acd9072808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omment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4fb44-5402-4ac7-8c13-101c83d57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omment" ma:index="1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5f3f4cc-79b9-4d17-b8fa-dd7577b1fb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4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813d3-0c35-4822-bb5f-acd9072808d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6cb63e9-f0be-42a3-86d0-fd42cf37ee3f}" ma:internalName="TaxCatchAll" ma:showField="CatchAllData" ma:web="792813d3-0c35-4822-bb5f-acd9072808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4754fb44-5402-4ac7-8c13-101c83d570b3" xsi:nil="true"/>
    <TaxCatchAll xmlns="792813d3-0c35-4822-bb5f-acd9072808d5" xsi:nil="true"/>
    <lcf76f155ced4ddcb4097134ff3c332f xmlns="4754fb44-5402-4ac7-8c13-101c83d570b3">
      <Terms xmlns="http://schemas.microsoft.com/office/infopath/2007/PartnerControls"/>
    </lcf76f155ced4ddcb4097134ff3c332f>
    <SharedWithUsers xmlns="792813d3-0c35-4822-bb5f-acd9072808d5">
      <UserInfo>
        <DisplayName>Maksym Davidich</DisplayName>
        <AccountId>95</AccountId>
        <AccountType/>
      </UserInfo>
      <UserInfo>
        <DisplayName>Valeria Panina</DisplayName>
        <AccountId>180</AccountId>
        <AccountType/>
      </UserInfo>
      <UserInfo>
        <DisplayName>Behrooz Taleb</DisplayName>
        <AccountId>23</AccountId>
        <AccountType/>
      </UserInfo>
    </SharedWithUsers>
    <Date xmlns="4754fb44-5402-4ac7-8c13-101c83d570b3" xsi:nil="true"/>
  </documentManagement>
</p:properties>
</file>

<file path=customXml/itemProps1.xml><?xml version="1.0" encoding="utf-8"?>
<ds:datastoreItem xmlns:ds="http://schemas.openxmlformats.org/officeDocument/2006/customXml" ds:itemID="{391C99ED-8097-42AE-8D17-FD5956B65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3751CF-CC79-4562-BD22-4FEBDD6EC179}">
  <ds:schemaRefs>
    <ds:schemaRef ds:uri="4754fb44-5402-4ac7-8c13-101c83d570b3"/>
    <ds:schemaRef ds:uri="792813d3-0c35-4822-bb5f-acd9072808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8CFE8A3-D1BA-4E1B-913B-A4EFEFC7CF88}">
  <ds:schemaRefs>
    <ds:schemaRef ds:uri="http://www.w3.org/XML/1998/namespace"/>
    <ds:schemaRef ds:uri="http://schemas.microsoft.com/office/infopath/2007/PartnerControls"/>
    <ds:schemaRef ds:uri="4754fb44-5402-4ac7-8c13-101c83d570b3"/>
    <ds:schemaRef ds:uri="http://schemas.openxmlformats.org/package/2006/metadata/core-properties"/>
    <ds:schemaRef ds:uri="http://purl.org/dc/terms/"/>
    <ds:schemaRef ds:uri="792813d3-0c35-4822-bb5f-acd9072808d5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1314</Words>
  <Application>Microsoft Office PowerPoint</Application>
  <PresentationFormat>On-screen Show (4:3)</PresentationFormat>
  <Paragraphs>402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Shelter Cluster Powerpoint Template V 1 0 - MYN</vt:lpstr>
      <vt:lpstr>Custom Design</vt:lpstr>
      <vt:lpstr>Donetska Shelter Cluster Meeting</vt:lpstr>
      <vt:lpstr>Make your presence known/ Я тут був(була)</vt:lpstr>
      <vt:lpstr>Agenda/Порядок денний</vt:lpstr>
      <vt:lpstr>2. Oblast administration updates/Оновлення від обласної адміністрації  </vt:lpstr>
      <vt:lpstr>PowerPoint Presentation</vt:lpstr>
      <vt:lpstr>PowerPoint Presentation</vt:lpstr>
      <vt:lpstr>PowerPoint Presentation</vt:lpstr>
      <vt:lpstr>Solid Fuel Needs in Donetska Oblast – Gap Донецька область – потреби та прогалини у забезпеченні твердим паливом</vt:lpstr>
      <vt:lpstr>Резолюція 985</vt:lpstr>
      <vt:lpstr>Winter Energy Data Collection and RAIS+ Access/ Збір даних щодо підготовки до зими та доступ до RAIS+</vt:lpstr>
      <vt:lpstr>Інші зимові активності</vt:lpstr>
      <vt:lpstr>База даних Shelter–CCCM для покращення координації допомоги з енергоресурсами для МТП у зимовий період/ Joint Shelter–CCCM Database to support coordination of Winter energy assistance for collective sites.</vt:lpstr>
      <vt:lpstr>База даних Shelter–CCCM для координації діяльності у МТП у зимовий період</vt:lpstr>
      <vt:lpstr>Emergency response/ Реагування на надзвичайні ситуації</vt:lpstr>
      <vt:lpstr>Stock mapping/Мапування запасів</vt:lpstr>
      <vt:lpstr>Evacuation Updates: Oleksandrivka IEP / Оновлення щодо евакуації: проміжний пункт в Олександрівці</vt:lpstr>
      <vt:lpstr>Оновлення SIDAR </vt:lpstr>
      <vt:lpstr>Оновлення SIDAR </vt:lpstr>
      <vt:lpstr>Оновлення SIDAR </vt:lpstr>
      <vt:lpstr>Оновлення SIDAR </vt:lpstr>
      <vt:lpstr>Оновлення SIDAR </vt:lpstr>
      <vt:lpstr>Оновлення SIDAR </vt:lpstr>
      <vt:lpstr>Оновлення SIDAR </vt:lpstr>
      <vt:lpstr>Оновлення SIDAR </vt:lpstr>
      <vt:lpstr>Useful links/Корисні посилання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Wynveen</dc:creator>
  <cp:lastModifiedBy>Maksym Davidich</cp:lastModifiedBy>
  <cp:revision>5</cp:revision>
  <dcterms:modified xsi:type="dcterms:W3CDTF">2025-10-02T12:12:32Z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0x01010023C16D68AE530649AD04F160AE81F5D8</vt:lpwstr>
  </property>
  <property fmtid="{D5CDD505-2E9C-101B-9397-08002B2CF9AE}" pid="3" name="MediaServiceImageTags">
    <vt:lpwstr/>
  </property>
</Properties>
</file>