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58" r:id="rId5"/>
    <p:sldId id="260" r:id="rId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88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33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695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95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63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5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55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5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190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9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83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2995E-3E2E-489D-9006-300D3125B4CF}" type="datetimeFigureOut">
              <a:rPr lang="en-US" smtClean="0"/>
              <a:t>13-Sep-12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399BA-1EB3-420E-87EA-5D0C66F1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2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5539" y="9099"/>
            <a:ext cx="6400800" cy="609600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ES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and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NFIs cluster 3Ws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 descr="C:\Documents and Settings\UNHCRUser\Desktop\3Ws_17Nov20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8337833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045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894" y="76200"/>
            <a:ext cx="8077200" cy="609600"/>
          </a:xfrm>
        </p:spPr>
        <p:txBody>
          <a:bodyPr>
            <a:no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ES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and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NFIs cluster Presence at the regional level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52" y="762000"/>
            <a:ext cx="89107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955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5610" y="130177"/>
            <a:ext cx="6854917" cy="465468"/>
          </a:xfrm>
        </p:spPr>
        <p:txBody>
          <a:bodyPr>
            <a:noAutofit/>
          </a:bodyPr>
          <a:lstStyle/>
          <a:p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ES </a:t>
            </a: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and </a:t>
            </a: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NFIs cluster - Information/data flow (IDPs)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48526" y="677532"/>
            <a:ext cx="7116170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Info about new conflict or natural disaster displacement received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05312" y="1486682"/>
            <a:ext cx="7276528" cy="70788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Info verification and preparation for joint assessment by the ES / NFIs cluster including </a:t>
            </a:r>
            <a:r>
              <a:rPr lang="en-GB" sz="2000" b="1" dirty="0" err="1" smtClean="0"/>
              <a:t>DoRR</a:t>
            </a:r>
            <a:r>
              <a:rPr lang="en-GB" sz="2000" b="1" dirty="0" smtClean="0"/>
              <a:t>/PDMC/ANDMA</a:t>
            </a:r>
            <a:endParaRPr lang="en-US" sz="2000" b="1" dirty="0"/>
          </a:p>
        </p:txBody>
      </p:sp>
      <p:sp>
        <p:nvSpPr>
          <p:cNvPr id="7" name="Line 20"/>
          <p:cNvSpPr>
            <a:spLocks noChangeShapeType="1"/>
          </p:cNvSpPr>
          <p:nvPr/>
        </p:nvSpPr>
        <p:spPr bwMode="auto">
          <a:xfrm>
            <a:off x="4396864" y="1096157"/>
            <a:ext cx="0" cy="390525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Line 20"/>
          <p:cNvSpPr>
            <a:spLocks noChangeShapeType="1"/>
          </p:cNvSpPr>
          <p:nvPr/>
        </p:nvSpPr>
        <p:spPr bwMode="auto">
          <a:xfrm>
            <a:off x="4543015" y="4319278"/>
            <a:ext cx="0" cy="390525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26933" y="2615320"/>
            <a:ext cx="1447800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Group level Assessment</a:t>
            </a:r>
            <a:endParaRPr lang="en-US" sz="2000" b="1" dirty="0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6632243" y="2218914"/>
            <a:ext cx="0" cy="390525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912895" y="2622635"/>
            <a:ext cx="1438696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 err="1"/>
              <a:t>HoH</a:t>
            </a:r>
            <a:r>
              <a:rPr lang="en-GB" sz="2000" b="1" dirty="0"/>
              <a:t> Assessment</a:t>
            </a:r>
            <a:endParaRPr lang="en-US" sz="2000" b="1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334000" y="3330521"/>
            <a:ext cx="578896" cy="5556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072459" y="3330521"/>
            <a:ext cx="585141" cy="5556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329492" y="3889474"/>
            <a:ext cx="2428168" cy="40011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Database</a:t>
            </a:r>
            <a:endParaRPr lang="en-US" sz="2000" b="1" dirty="0"/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>
            <a:off x="2371882" y="2225247"/>
            <a:ext cx="0" cy="390525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292527" y="4682507"/>
            <a:ext cx="2428168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Debriefing</a:t>
            </a:r>
            <a:endParaRPr lang="en-US" sz="2000" b="1" dirty="0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4561203" y="5085255"/>
            <a:ext cx="0" cy="390525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370157" y="5490011"/>
            <a:ext cx="4485565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Report,  list of IDPs and distribution</a:t>
            </a:r>
            <a:endParaRPr lang="en-US" sz="2000" b="1" dirty="0"/>
          </a:p>
        </p:txBody>
      </p:sp>
      <p:sp>
        <p:nvSpPr>
          <p:cNvPr id="24" name="Line 20"/>
          <p:cNvSpPr>
            <a:spLocks noChangeShapeType="1"/>
          </p:cNvSpPr>
          <p:nvPr/>
        </p:nvSpPr>
        <p:spPr bwMode="auto">
          <a:xfrm>
            <a:off x="4561203" y="5890121"/>
            <a:ext cx="0" cy="390528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165139" y="6253173"/>
            <a:ext cx="2895600" cy="400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Data entry (PMT, HAP)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6147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325539" y="9099"/>
            <a:ext cx="6400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ES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and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NFIs cluster Needs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39" y="457199"/>
            <a:ext cx="8839200" cy="6139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291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325539" y="9099"/>
            <a:ext cx="6400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ES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and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NFIs cluster Needs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95" y="1066800"/>
            <a:ext cx="8535849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13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ECCB51CFB9C64E42B30B71C0F12ECDBC" ma:contentTypeVersion="77" ma:contentTypeDescription="" ma:contentTypeScope="" ma:versionID="4860d989564ee950eb5579831d1ac251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targetNamespace="http://schemas.microsoft.com/office/2006/metadata/properties" ma:root="true" ma:fieldsID="8d31029787aa29f3924c81e140587769" ns1:_="" ns2:_="" ns3:_="" ns4:_="" ns5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349;#Afghanistan|6fdcabfa-d3e6-427d-adeb-0734bbeaf980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188;#Afghanistan|6fdcabfa-d3e6-427d-adeb-0734bbeaf980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readOnly="false" ma:default="312;#Conflict|cd1719c2-e0d5-486c-9a70-d3abb04d6e72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11;#Response|6bd9b9ba-7d2f-42c0-b763-fbe6e7a871e1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5;#Asia/Pacific|006cb068-6581-4ba7-b0e0-a9a495bc13fa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184;#UNHCR|b7c1c785-20d3-4ead-b532-031cae1f6f80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15;#Active|319c008f-4e4c-46bc-95eb-65641b9bd58c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Afghanistan</TermName>
          <TermId xmlns="http://schemas.microsoft.com/office/infopath/2007/PartnerControls">6fdcabfa-d3e6-427d-adeb-0734bbeaf980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 xsi:nil="true"/>
    <TaxKeywordTaxHTField xmlns="96664bca-06c0-4657-b6f9-0a997f5ff9b9">
      <Terms xmlns="http://schemas.microsoft.com/office/infopath/2007/PartnerControls"/>
    </TaxKeywordTaxHTField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 xsi:nil="true"/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Conflict</TermName>
          <TermId xmlns="http://schemas.microsoft.com/office/infopath/2007/PartnerControls">cd1719c2-e0d5-486c-9a70-d3abb04d6e72</TermId>
        </TermInfo>
      </Terms>
    </Event_x0020_TypeTaxHTField0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Afghanistan</TermName>
          <TermId xmlns="http://schemas.microsoft.com/office/infopath/2007/PartnerControls">6fdcabfa-d3e6-427d-adeb-0734bbeaf980</TermId>
        </TermInfo>
      </Terms>
    </g2834a0a4b5b445382f80b4d1c20b873>
    <Document_x0020_Description xmlns="96664bca-06c0-4657-b6f9-0a997f5ff9b9" xsi:nil="true"/>
    <Websio_x0020_Document_x0020_Preview xmlns="96664bca-06c0-4657-b6f9-0a997f5ff9b9">/Asia/Afghanistan/_layouts/WebsioPreviewField/preview.aspx?ID=7e6f36dc-d823-4a5c-bf89-5b98e6709418&amp;WebID=a6cb03e9-657e-47ec-91bc-7a703bcad6b4&amp;SiteID=0e29c24b-3e6a-4c7c-8cc1-69b27805b55c</Websio_x0020_Document_x0020_Preview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 xsi:nil="true"/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349</Value>
      <Value>15</Value>
      <Value>312</Value>
      <Value>11</Value>
      <Value>184</Value>
      <Value>5</Value>
      <Value>188</Value>
      <Value>115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Asia/Pacific</TermName>
          <TermId xmlns="http://schemas.microsoft.com/office/infopath/2007/PartnerControls">006cb068-6581-4ba7-b0e0-a9a495bc13fa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true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2012-09-06T00:00:00+00:00</Report_x0020_Date>
    <Current_x0020_Lead_x0020_AgencyTaxHTField0 xmlns="410da107-b4b9-4416-82f0-a17ea7b43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UNHCR</TermName>
          <TermId xmlns="http://schemas.microsoft.com/office/infopath/2007/PartnerControls">b7c1c785-20d3-4ead-b532-031cae1f6f80</TermId>
        </TermInfo>
      </Terms>
    </Current_x0020_Lead_x0020_AgencyTaxHTField0>
  </documentManagement>
</p:properties>
</file>

<file path=customXml/itemProps1.xml><?xml version="1.0" encoding="utf-8"?>
<ds:datastoreItem xmlns:ds="http://schemas.openxmlformats.org/officeDocument/2006/customXml" ds:itemID="{DC01FDE0-E1A7-40C0-A254-D4F9DBE3F948}"/>
</file>

<file path=customXml/itemProps2.xml><?xml version="1.0" encoding="utf-8"?>
<ds:datastoreItem xmlns:ds="http://schemas.openxmlformats.org/officeDocument/2006/customXml" ds:itemID="{55C81AF3-8002-49E6-9231-1CDD8A52D98D}"/>
</file>

<file path=customXml/itemProps3.xml><?xml version="1.0" encoding="utf-8"?>
<ds:datastoreItem xmlns:ds="http://schemas.openxmlformats.org/officeDocument/2006/customXml" ds:itemID="{09091CAC-46BC-4830-93B1-BC0B85C529C1}"/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79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UNHCR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Wahidullah</dc:creator>
  <cp:keywords/>
  <cp:lastModifiedBy>Wahidullah</cp:lastModifiedBy>
  <cp:revision>22</cp:revision>
  <cp:lastPrinted>2012-09-03T09:33:16Z</cp:lastPrinted>
  <dcterms:created xsi:type="dcterms:W3CDTF">2012-09-03T08:11:37Z</dcterms:created>
  <dcterms:modified xsi:type="dcterms:W3CDTF">2012-09-13T06:25:32Z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0x010100AA7AFC8FE433CD4B94E991D812AE17EB00ECCB51CFB9C64E42B30B71C0F12ECDBC</vt:lpwstr>
  </property>
  <property fmtid="{D5CDD505-2E9C-101B-9397-08002B2CF9AE}" pid="3" name="TaxKeyword">
    <vt:lpwstr/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5;#Asia/Pacific|006cb068-6581-4ba7-b0e0-a9a495bc13fa</vt:lpwstr>
  </property>
  <property fmtid="{D5CDD505-2E9C-101B-9397-08002B2CF9AE}" pid="6" name="Document_x0020_Category">
    <vt:lpwstr/>
  </property>
  <property fmtid="{D5CDD505-2E9C-101B-9397-08002B2CF9AE}" pid="7" name="Document_x0020_Language">
    <vt:lpwstr>115;#English|53eb1c9d-8416-419a-9260-1df8e70b86c2</vt:lpwstr>
  </property>
  <property fmtid="{D5CDD505-2E9C-101B-9397-08002B2CF9AE}" pid="8" name="Shelter_x0020_Programming1">
    <vt:lpwstr/>
  </property>
  <property fmtid="{D5CDD505-2E9C-101B-9397-08002B2CF9AE}" pid="9" name="Damage Location">
    <vt:lpwstr/>
  </property>
  <property fmtid="{D5CDD505-2E9C-101B-9397-08002B2CF9AE}" pid="10" name="Shelter_x0020_Technical1">
    <vt:lpwstr/>
  </property>
  <property fmtid="{D5CDD505-2E9C-101B-9397-08002B2CF9AE}" pid="11" name="Country">
    <vt:lpwstr>188;#Afghanistan|6fdcabfa-d3e6-427d-adeb-0734bbeaf980</vt:lpwstr>
  </property>
  <property fmtid="{D5CDD505-2E9C-101B-9397-08002B2CF9AE}" pid="12" name="Management_x002F_Coordination">
    <vt:lpwstr/>
  </property>
  <property fmtid="{D5CDD505-2E9C-101B-9397-08002B2CF9AE}" pid="13" name="Information_x0020_Management">
    <vt:lpwstr/>
  </property>
  <property fmtid="{D5CDD505-2E9C-101B-9397-08002B2CF9AE}" pid="14" name="AM_x0026_E">
    <vt:lpwstr/>
  </property>
  <property fmtid="{D5CDD505-2E9C-101B-9397-08002B2CF9AE}" pid="15" name="InterCluster">
    <vt:lpwstr/>
  </property>
  <property fmtid="{D5CDD505-2E9C-101B-9397-08002B2CF9AE}" pid="16" name="Current Lead Agency">
    <vt:lpwstr>184;#UNHCR|b7c1c785-20d3-4ead-b532-031cae1f6f80</vt:lpwstr>
  </property>
  <property fmtid="{D5CDD505-2E9C-101B-9397-08002B2CF9AE}" pid="17" name="NFI_x0020_Guidance1">
    <vt:lpwstr/>
  </property>
  <property fmtid="{D5CDD505-2E9C-101B-9397-08002B2CF9AE}" pid="18" name="Miscellaneoud_x0020_Terms">
    <vt:lpwstr/>
  </property>
  <property fmtid="{D5CDD505-2E9C-101B-9397-08002B2CF9AE}" pid="19" name="Cross_x0020_Cutting1">
    <vt:lpwstr/>
  </property>
  <property fmtid="{D5CDD505-2E9C-101B-9397-08002B2CF9AE}" pid="20" name="Status Of Site">
    <vt:lpwstr>15;#Active|319c008f-4e4c-46bc-95eb-65641b9bd58c</vt:lpwstr>
  </property>
  <property fmtid="{D5CDD505-2E9C-101B-9397-08002B2CF9AE}" pid="21" name="Responses_x0020_sites">
    <vt:lpwstr>349;#Afghanistan|6fdcabfa-d3e6-427d-adeb-0734bbeaf980</vt:lpwstr>
  </property>
  <property fmtid="{D5CDD505-2E9C-101B-9397-08002B2CF9AE}" pid="22" name="Event Type">
    <vt:lpwstr>312;#Conflict|cd1719c2-e0d5-486c-9a70-d3abb04d6e72</vt:lpwstr>
  </property>
  <property fmtid="{D5CDD505-2E9C-101B-9397-08002B2CF9AE}" pid="23" name="Shelter_x0020_Planning1">
    <vt:lpwstr/>
  </property>
  <property fmtid="{D5CDD505-2E9C-101B-9397-08002B2CF9AE}" pid="24" name="Shelter Programming1">
    <vt:lpwstr/>
  </property>
  <property fmtid="{D5CDD505-2E9C-101B-9397-08002B2CF9AE}" pid="25" name="Miscellaneoud Terms">
    <vt:lpwstr/>
  </property>
  <property fmtid="{D5CDD505-2E9C-101B-9397-08002B2CF9AE}" pid="26" name="NFI Guidance1">
    <vt:lpwstr/>
  </property>
  <property fmtid="{D5CDD505-2E9C-101B-9397-08002B2CF9AE}" pid="27" name="Responses sites">
    <vt:lpwstr>349</vt:lpwstr>
  </property>
  <property fmtid="{D5CDD505-2E9C-101B-9397-08002B2CF9AE}" pid="28" name="Management/Coordination">
    <vt:lpwstr/>
  </property>
  <property fmtid="{D5CDD505-2E9C-101B-9397-08002B2CF9AE}" pid="29" name="Cross Cutting1">
    <vt:lpwstr/>
  </property>
  <property fmtid="{D5CDD505-2E9C-101B-9397-08002B2CF9AE}" pid="30" name="Shelter Technical1">
    <vt:lpwstr/>
  </property>
  <property fmtid="{D5CDD505-2E9C-101B-9397-08002B2CF9AE}" pid="31" name="AM&amp;E">
    <vt:lpwstr/>
  </property>
  <property fmtid="{D5CDD505-2E9C-101B-9397-08002B2CF9AE}" pid="32" name="Shelter Planning1">
    <vt:lpwstr/>
  </property>
  <property fmtid="{D5CDD505-2E9C-101B-9397-08002B2CF9AE}" pid="33" name="Document Category">
    <vt:lpwstr/>
  </property>
  <property fmtid="{D5CDD505-2E9C-101B-9397-08002B2CF9AE}" pid="34" name="Document Language">
    <vt:lpwstr>115</vt:lpwstr>
  </property>
  <property fmtid="{D5CDD505-2E9C-101B-9397-08002B2CF9AE}" pid="35" name="Information Management">
    <vt:lpwstr/>
  </property>
</Properties>
</file>