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notesSlides/notesSlide10.xml" ContentType="application/vnd.openxmlformats-officedocument.presentationml.notesSlide+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slideLayouts/slideLayout3.xml" ContentType="application/vnd.openxmlformats-officedocument.presentationml.slideLayout+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slideLayouts/slideLayout22.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0"/>
  </p:notesMasterIdLst>
  <p:handoutMasterIdLst>
    <p:handoutMasterId r:id="rId31"/>
  </p:handoutMasterIdLst>
  <p:sldIdLst>
    <p:sldId id="330" r:id="rId3"/>
    <p:sldId id="360" r:id="rId4"/>
    <p:sldId id="361" r:id="rId5"/>
    <p:sldId id="363" r:id="rId6"/>
    <p:sldId id="364" r:id="rId7"/>
    <p:sldId id="367" r:id="rId8"/>
    <p:sldId id="365" r:id="rId9"/>
    <p:sldId id="369"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4" r:id="rId23"/>
    <p:sldId id="385" r:id="rId24"/>
    <p:sldId id="386" r:id="rId25"/>
    <p:sldId id="387" r:id="rId26"/>
    <p:sldId id="388" r:id="rId27"/>
    <p:sldId id="368" r:id="rId28"/>
    <p:sldId id="355" r:id="rId29"/>
  </p:sldIdLst>
  <p:sldSz cx="9144000" cy="6858000" type="screen4x3"/>
  <p:notesSz cx="7302500" cy="9588500"/>
  <p:defaultTextStyle>
    <a:defPPr>
      <a:defRPr lang="en-US"/>
    </a:defPPr>
    <a:lvl1pPr algn="l" rtl="0" fontAlgn="base">
      <a:spcBef>
        <a:spcPct val="0"/>
      </a:spcBef>
      <a:spcAft>
        <a:spcPct val="0"/>
      </a:spcAft>
      <a:defRPr sz="1200" kern="1200">
        <a:solidFill>
          <a:srgbClr val="000000"/>
        </a:solidFill>
        <a:latin typeface="Times New Roman" pitchFamily="18" charset="0"/>
        <a:ea typeface="ヒラギノ明朝 ProN W3" charset="-128"/>
        <a:cs typeface="+mn-cs"/>
        <a:sym typeface="Times New Roman" pitchFamily="18" charset="0"/>
      </a:defRPr>
    </a:lvl1pPr>
    <a:lvl2pPr marL="457200" algn="l" rtl="0" fontAlgn="base">
      <a:spcBef>
        <a:spcPct val="0"/>
      </a:spcBef>
      <a:spcAft>
        <a:spcPct val="0"/>
      </a:spcAft>
      <a:defRPr sz="1200" kern="1200">
        <a:solidFill>
          <a:srgbClr val="000000"/>
        </a:solidFill>
        <a:latin typeface="Times New Roman" pitchFamily="18" charset="0"/>
        <a:ea typeface="ヒラギノ明朝 ProN W3" charset="-128"/>
        <a:cs typeface="+mn-cs"/>
        <a:sym typeface="Times New Roman" pitchFamily="18" charset="0"/>
      </a:defRPr>
    </a:lvl2pPr>
    <a:lvl3pPr marL="914400" algn="l" rtl="0" fontAlgn="base">
      <a:spcBef>
        <a:spcPct val="0"/>
      </a:spcBef>
      <a:spcAft>
        <a:spcPct val="0"/>
      </a:spcAft>
      <a:defRPr sz="1200" kern="1200">
        <a:solidFill>
          <a:srgbClr val="000000"/>
        </a:solidFill>
        <a:latin typeface="Times New Roman" pitchFamily="18" charset="0"/>
        <a:ea typeface="ヒラギノ明朝 ProN W3" charset="-128"/>
        <a:cs typeface="+mn-cs"/>
        <a:sym typeface="Times New Roman" pitchFamily="18" charset="0"/>
      </a:defRPr>
    </a:lvl3pPr>
    <a:lvl4pPr marL="1371600" algn="l" rtl="0" fontAlgn="base">
      <a:spcBef>
        <a:spcPct val="0"/>
      </a:spcBef>
      <a:spcAft>
        <a:spcPct val="0"/>
      </a:spcAft>
      <a:defRPr sz="1200" kern="1200">
        <a:solidFill>
          <a:srgbClr val="000000"/>
        </a:solidFill>
        <a:latin typeface="Times New Roman" pitchFamily="18" charset="0"/>
        <a:ea typeface="ヒラギノ明朝 ProN W3" charset="-128"/>
        <a:cs typeface="+mn-cs"/>
        <a:sym typeface="Times New Roman" pitchFamily="18" charset="0"/>
      </a:defRPr>
    </a:lvl4pPr>
    <a:lvl5pPr marL="1828800" algn="l" rtl="0" fontAlgn="base">
      <a:spcBef>
        <a:spcPct val="0"/>
      </a:spcBef>
      <a:spcAft>
        <a:spcPct val="0"/>
      </a:spcAft>
      <a:defRPr sz="1200" kern="1200">
        <a:solidFill>
          <a:srgbClr val="000000"/>
        </a:solidFill>
        <a:latin typeface="Times New Roman" pitchFamily="18" charset="0"/>
        <a:ea typeface="ヒラギノ明朝 ProN W3" charset="-128"/>
        <a:cs typeface="+mn-cs"/>
        <a:sym typeface="Times New Roman" pitchFamily="18" charset="0"/>
      </a:defRPr>
    </a:lvl5pPr>
    <a:lvl6pPr marL="2286000" algn="l" defTabSz="914400" rtl="0" eaLnBrk="1" latinLnBrk="0" hangingPunct="1">
      <a:defRPr sz="1200" kern="1200">
        <a:solidFill>
          <a:srgbClr val="000000"/>
        </a:solidFill>
        <a:latin typeface="Times New Roman" pitchFamily="18" charset="0"/>
        <a:ea typeface="ヒラギノ明朝 ProN W3" charset="-128"/>
        <a:cs typeface="+mn-cs"/>
        <a:sym typeface="Times New Roman" pitchFamily="18" charset="0"/>
      </a:defRPr>
    </a:lvl6pPr>
    <a:lvl7pPr marL="2743200" algn="l" defTabSz="914400" rtl="0" eaLnBrk="1" latinLnBrk="0" hangingPunct="1">
      <a:defRPr sz="1200" kern="1200">
        <a:solidFill>
          <a:srgbClr val="000000"/>
        </a:solidFill>
        <a:latin typeface="Times New Roman" pitchFamily="18" charset="0"/>
        <a:ea typeface="ヒラギノ明朝 ProN W3" charset="-128"/>
        <a:cs typeface="+mn-cs"/>
        <a:sym typeface="Times New Roman" pitchFamily="18" charset="0"/>
      </a:defRPr>
    </a:lvl7pPr>
    <a:lvl8pPr marL="3200400" algn="l" defTabSz="914400" rtl="0" eaLnBrk="1" latinLnBrk="0" hangingPunct="1">
      <a:defRPr sz="1200" kern="1200">
        <a:solidFill>
          <a:srgbClr val="000000"/>
        </a:solidFill>
        <a:latin typeface="Times New Roman" pitchFamily="18" charset="0"/>
        <a:ea typeface="ヒラギノ明朝 ProN W3" charset="-128"/>
        <a:cs typeface="+mn-cs"/>
        <a:sym typeface="Times New Roman" pitchFamily="18" charset="0"/>
      </a:defRPr>
    </a:lvl8pPr>
    <a:lvl9pPr marL="3657600" algn="l" defTabSz="914400" rtl="0" eaLnBrk="1" latinLnBrk="0" hangingPunct="1">
      <a:defRPr sz="1200" kern="1200">
        <a:solidFill>
          <a:srgbClr val="000000"/>
        </a:solidFill>
        <a:latin typeface="Times New Roman" pitchFamily="18" charset="0"/>
        <a:ea typeface="ヒラギノ明朝 ProN W3" charset="-128"/>
        <a:cs typeface="+mn-cs"/>
        <a:sym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2D6CB5"/>
    <a:srgbClr val="000099"/>
    <a:srgbClr val="CC0000"/>
    <a:srgbClr val="719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t" anchorCtr="0" compatLnSpc="1">
            <a:prstTxWarp prst="textNoShape">
              <a:avLst/>
            </a:prstTxWarp>
          </a:bodyPr>
          <a:lstStyle>
            <a:lvl1pPr defTabSz="965200">
              <a:defRPr sz="1300">
                <a:solidFill>
                  <a:schemeClr val="tx1"/>
                </a:solidFill>
              </a:defRPr>
            </a:lvl1pPr>
          </a:lstStyle>
          <a:p>
            <a:endParaRPr lang="en-US"/>
          </a:p>
        </p:txBody>
      </p:sp>
      <p:sp>
        <p:nvSpPr>
          <p:cNvPr id="140291" name="Rectangle 3"/>
          <p:cNvSpPr>
            <a:spLocks noGrp="1" noChangeArrowheads="1"/>
          </p:cNvSpPr>
          <p:nvPr>
            <p:ph type="dt" sz="quarter" idx="1"/>
          </p:nvPr>
        </p:nvSpPr>
        <p:spPr bwMode="auto">
          <a:xfrm>
            <a:off x="4137025"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t" anchorCtr="0" compatLnSpc="1">
            <a:prstTxWarp prst="textNoShape">
              <a:avLst/>
            </a:prstTxWarp>
          </a:bodyPr>
          <a:lstStyle>
            <a:lvl1pPr algn="r" defTabSz="965200">
              <a:defRPr sz="1300">
                <a:solidFill>
                  <a:schemeClr val="tx1"/>
                </a:solidFill>
              </a:defRPr>
            </a:lvl1pPr>
          </a:lstStyle>
          <a:p>
            <a:endParaRPr lang="en-US"/>
          </a:p>
        </p:txBody>
      </p:sp>
      <p:sp>
        <p:nvSpPr>
          <p:cNvPr id="140292" name="Rectangle 4"/>
          <p:cNvSpPr>
            <a:spLocks noGrp="1" noChangeArrowheads="1"/>
          </p:cNvSpPr>
          <p:nvPr>
            <p:ph type="ftr" sz="quarter" idx="2"/>
          </p:nvPr>
        </p:nvSpPr>
        <p:spPr bwMode="auto">
          <a:xfrm>
            <a:off x="0"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b" anchorCtr="0" compatLnSpc="1">
            <a:prstTxWarp prst="textNoShape">
              <a:avLst/>
            </a:prstTxWarp>
          </a:bodyPr>
          <a:lstStyle>
            <a:lvl1pPr defTabSz="965200">
              <a:defRPr sz="1300">
                <a:solidFill>
                  <a:schemeClr val="tx1"/>
                </a:solidFill>
              </a:defRPr>
            </a:lvl1pPr>
          </a:lstStyle>
          <a:p>
            <a:endParaRPr lang="en-US"/>
          </a:p>
        </p:txBody>
      </p:sp>
      <p:sp>
        <p:nvSpPr>
          <p:cNvPr id="140293" name="Rectangle 5"/>
          <p:cNvSpPr>
            <a:spLocks noGrp="1" noChangeArrowheads="1"/>
          </p:cNvSpPr>
          <p:nvPr>
            <p:ph type="sldNum" sz="quarter" idx="3"/>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b" anchorCtr="0" compatLnSpc="1">
            <a:prstTxWarp prst="textNoShape">
              <a:avLst/>
            </a:prstTxWarp>
          </a:bodyPr>
          <a:lstStyle>
            <a:lvl1pPr algn="r" defTabSz="965200">
              <a:defRPr sz="1300">
                <a:solidFill>
                  <a:schemeClr val="tx1"/>
                </a:solidFill>
              </a:defRPr>
            </a:lvl1pPr>
          </a:lstStyle>
          <a:p>
            <a:fld id="{4DE8A063-A1A3-4FCF-BC3E-249BF2CCB51D}" type="slidenum">
              <a:rPr lang="en-US"/>
              <a:pPr/>
              <a:t>‹#›</a:t>
            </a:fld>
            <a:endParaRPr lang="en-US"/>
          </a:p>
        </p:txBody>
      </p:sp>
    </p:spTree>
    <p:extLst>
      <p:ext uri="{BB962C8B-B14F-4D97-AF65-F5344CB8AC3E}">
        <p14:creationId xmlns:p14="http://schemas.microsoft.com/office/powerpoint/2010/main" val="1943594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t" anchorCtr="0" compatLnSpc="1">
            <a:prstTxWarp prst="textNoShape">
              <a:avLst/>
            </a:prstTxWarp>
          </a:bodyPr>
          <a:lstStyle>
            <a:lvl1pPr defTabSz="965200">
              <a:defRPr sz="1300">
                <a:solidFill>
                  <a:schemeClr val="tx1"/>
                </a:solidFill>
              </a:defRPr>
            </a:lvl1pPr>
          </a:lstStyle>
          <a:p>
            <a:endParaRPr lang="en-US"/>
          </a:p>
        </p:txBody>
      </p:sp>
      <p:sp>
        <p:nvSpPr>
          <p:cNvPr id="71683" name="Rectangle 3"/>
          <p:cNvSpPr>
            <a:spLocks noGrp="1" noChangeArrowheads="1"/>
          </p:cNvSpPr>
          <p:nvPr>
            <p:ph type="dt" idx="1"/>
          </p:nvPr>
        </p:nvSpPr>
        <p:spPr bwMode="auto">
          <a:xfrm>
            <a:off x="4137025"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t" anchorCtr="0" compatLnSpc="1">
            <a:prstTxWarp prst="textNoShape">
              <a:avLst/>
            </a:prstTxWarp>
          </a:bodyPr>
          <a:lstStyle>
            <a:lvl1pPr algn="r" defTabSz="965200">
              <a:defRPr sz="1300">
                <a:solidFill>
                  <a:schemeClr val="tx1"/>
                </a:solidFill>
              </a:defRPr>
            </a:lvl1pPr>
          </a:lstStyle>
          <a:p>
            <a:endParaRPr lang="en-US"/>
          </a:p>
        </p:txBody>
      </p:sp>
      <p:sp>
        <p:nvSpPr>
          <p:cNvPr id="24580"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730250" y="4554538"/>
            <a:ext cx="5842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b" anchorCtr="0" compatLnSpc="1">
            <a:prstTxWarp prst="textNoShape">
              <a:avLst/>
            </a:prstTxWarp>
          </a:bodyPr>
          <a:lstStyle>
            <a:lvl1pPr defTabSz="965200">
              <a:defRPr sz="1300">
                <a:solidFill>
                  <a:schemeClr val="tx1"/>
                </a:solidFill>
              </a:defRPr>
            </a:lvl1pPr>
          </a:lstStyle>
          <a:p>
            <a:endParaRPr lang="en-US"/>
          </a:p>
        </p:txBody>
      </p:sp>
      <p:sp>
        <p:nvSpPr>
          <p:cNvPr id="71687" name="Rectangle 7"/>
          <p:cNvSpPr>
            <a:spLocks noGrp="1" noChangeArrowheads="1"/>
          </p:cNvSpPr>
          <p:nvPr>
            <p:ph type="sldNum" sz="quarter" idx="5"/>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5" tIns="48257" rIns="96515" bIns="48257" numCol="1" anchor="b" anchorCtr="0" compatLnSpc="1">
            <a:prstTxWarp prst="textNoShape">
              <a:avLst/>
            </a:prstTxWarp>
          </a:bodyPr>
          <a:lstStyle>
            <a:lvl1pPr algn="r" defTabSz="965200">
              <a:defRPr sz="1300">
                <a:solidFill>
                  <a:schemeClr val="tx1"/>
                </a:solidFill>
              </a:defRPr>
            </a:lvl1pPr>
          </a:lstStyle>
          <a:p>
            <a:fld id="{7A9DEDB4-BC30-4F43-99E6-89BD56FCB008}" type="slidenum">
              <a:rPr lang="en-US"/>
              <a:pPr/>
              <a:t>‹#›</a:t>
            </a:fld>
            <a:endParaRPr lang="en-US"/>
          </a:p>
        </p:txBody>
      </p:sp>
    </p:spTree>
    <p:extLst>
      <p:ext uri="{BB962C8B-B14F-4D97-AF65-F5344CB8AC3E}">
        <p14:creationId xmlns:p14="http://schemas.microsoft.com/office/powerpoint/2010/main" val="23885158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18" charset="0"/>
        <a:ea typeface="ＭＳ Ｐゴシック" pitchFamily="-111"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ＭＳ Ｐゴシック" pitchFamily="-111" charset="-128"/>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ＭＳ Ｐゴシック" pitchFamily="-111" charset="-128"/>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ＭＳ Ｐゴシック" pitchFamily="-111" charset="-128"/>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eaLnBrk="1" hangingPunct="1"/>
            <a:fld id="{FD325C54-471F-41CC-B4A8-4178857A6788}" type="slidenum">
              <a:rPr lang="en-US" sz="1300">
                <a:solidFill>
                  <a:schemeClr val="tx1"/>
                </a:solidFill>
              </a:rPr>
              <a:pPr eaLnBrk="1" hangingPunct="1"/>
              <a:t>1</a:t>
            </a:fld>
            <a:endParaRPr lang="en-US" sz="130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9F2C4D83-F50F-4315-B941-5BF39F4A4608}" type="slidenum">
              <a:rPr lang="en-US" sz="1300">
                <a:solidFill>
                  <a:schemeClr val="tx1"/>
                </a:solidFill>
              </a:rPr>
              <a:pPr algn="r" eaLnBrk="1" hangingPunct="1"/>
              <a:t>10</a:t>
            </a:fld>
            <a:endParaRPr lang="en-US" sz="130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348C1C2A-6F05-42DF-898A-BF2C335E41D5}" type="slidenum">
              <a:rPr lang="en-US" sz="1300">
                <a:solidFill>
                  <a:schemeClr val="tx1"/>
                </a:solidFill>
              </a:rPr>
              <a:pPr algn="r" eaLnBrk="1" hangingPunct="1"/>
              <a:t>11</a:t>
            </a:fld>
            <a:endParaRPr lang="en-US" sz="1300">
              <a:solidFill>
                <a:schemeClr val="tx1"/>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EF081E65-8F7E-4003-88E4-A39404B5CD8F}" type="slidenum">
              <a:rPr lang="en-US" sz="1300">
                <a:solidFill>
                  <a:schemeClr val="tx1"/>
                </a:solidFill>
              </a:rPr>
              <a:pPr algn="r" eaLnBrk="1" hangingPunct="1"/>
              <a:t>12</a:t>
            </a:fld>
            <a:endParaRPr lang="en-US" sz="1300">
              <a:solidFill>
                <a:schemeClr val="tx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7A1A0A54-3A93-4345-B966-A47F5B76D325}" type="slidenum">
              <a:rPr lang="en-US" sz="1300">
                <a:solidFill>
                  <a:schemeClr val="tx1"/>
                </a:solidFill>
              </a:rPr>
              <a:pPr algn="r" eaLnBrk="1" hangingPunct="1"/>
              <a:t>13</a:t>
            </a:fld>
            <a:endParaRPr lang="en-US" sz="130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40036750" indent="-39554150" defTabSz="965200" eaLnBrk="0" hangingPunct="0">
              <a:defRPr sz="1200">
                <a:solidFill>
                  <a:srgbClr val="000000"/>
                </a:solidFill>
                <a:latin typeface="Times New Roman" pitchFamily="18" charset="0"/>
                <a:ea typeface="ヒラギノ明朝 ProN W3" charset="-128"/>
                <a:sym typeface="Times New Roman" pitchFamily="18" charset="0"/>
              </a:defRPr>
            </a:lvl2pPr>
            <a:lvl3pPr eaLnBrk="0" hangingPunct="0">
              <a:defRPr sz="1200">
                <a:solidFill>
                  <a:srgbClr val="000000"/>
                </a:solidFill>
                <a:latin typeface="Times New Roman" pitchFamily="18" charset="0"/>
                <a:ea typeface="ヒラギノ明朝 ProN W3" charset="-128"/>
                <a:sym typeface="Times New Roman" pitchFamily="18" charset="0"/>
              </a:defRPr>
            </a:lvl3pPr>
            <a:lvl4pPr eaLnBrk="0" hangingPunct="0">
              <a:defRPr sz="1200">
                <a:solidFill>
                  <a:srgbClr val="000000"/>
                </a:solidFill>
                <a:latin typeface="Times New Roman" pitchFamily="18" charset="0"/>
                <a:ea typeface="ヒラギノ明朝 ProN W3" charset="-128"/>
                <a:sym typeface="Times New Roman" pitchFamily="18" charset="0"/>
              </a:defRPr>
            </a:lvl4pPr>
            <a:lvl5pPr eaLnBrk="0" hangingPunct="0">
              <a:defRPr sz="1200">
                <a:solidFill>
                  <a:srgbClr val="000000"/>
                </a:solidFill>
                <a:latin typeface="Times New Roman" pitchFamily="18" charset="0"/>
                <a:ea typeface="ヒラギノ明朝 ProN W3" charset="-128"/>
                <a:sym typeface="Times New Roman" pitchFamily="18" charset="0"/>
              </a:defRPr>
            </a:lvl5pPr>
            <a:lvl6pPr marL="457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9144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13716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18288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BDBC5018-897F-4DEE-8004-1DDE7F969AFE}" type="slidenum">
              <a:rPr lang="en-US" sz="1300">
                <a:solidFill>
                  <a:schemeClr val="tx1"/>
                </a:solidFill>
              </a:rPr>
              <a:pPr algn="r" eaLnBrk="1" hangingPunct="1"/>
              <a:t>14</a:t>
            </a:fld>
            <a:endParaRPr lang="en-US" sz="1300">
              <a:solidFill>
                <a:schemeClr val="tx1"/>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9A5CE08D-B9C2-445D-A0E9-344EA582762C}" type="slidenum">
              <a:rPr lang="en-US" sz="1300">
                <a:solidFill>
                  <a:schemeClr val="tx1"/>
                </a:solidFill>
              </a:rPr>
              <a:pPr algn="r" eaLnBrk="1" hangingPunct="1"/>
              <a:t>15</a:t>
            </a:fld>
            <a:endParaRPr lang="en-US" sz="130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F75B0F37-F854-4B7C-AB28-1213740526A0}" type="slidenum">
              <a:rPr lang="en-US" sz="1300">
                <a:solidFill>
                  <a:schemeClr val="tx1"/>
                </a:solidFill>
              </a:rPr>
              <a:pPr algn="r" eaLnBrk="1" hangingPunct="1"/>
              <a:t>16</a:t>
            </a:fld>
            <a:endParaRPr lang="en-US" sz="1300">
              <a:solidFill>
                <a:schemeClr val="tx1"/>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D60A0CAE-AD62-45CA-80BD-DB9C6C01F2F7}" type="slidenum">
              <a:rPr lang="en-US" sz="1300">
                <a:solidFill>
                  <a:schemeClr val="tx1"/>
                </a:solidFill>
              </a:rPr>
              <a:pPr algn="r" eaLnBrk="1" hangingPunct="1"/>
              <a:t>17</a:t>
            </a:fld>
            <a:endParaRPr lang="en-US" sz="130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2F311932-9FDC-45F5-ABD5-1BEC1D5CCB2C}" type="slidenum">
              <a:rPr lang="en-US" sz="1300">
                <a:solidFill>
                  <a:schemeClr val="tx1"/>
                </a:solidFill>
              </a:rPr>
              <a:pPr algn="r" eaLnBrk="1" hangingPunct="1"/>
              <a:t>18</a:t>
            </a:fld>
            <a:endParaRPr lang="en-US" sz="130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03EDC01A-3A60-4912-AEBA-7328856953DF}" type="slidenum">
              <a:rPr lang="en-US" sz="1300">
                <a:solidFill>
                  <a:schemeClr val="tx1"/>
                </a:solidFill>
              </a:rPr>
              <a:pPr algn="r" eaLnBrk="1" hangingPunct="1"/>
              <a:t>19</a:t>
            </a:fld>
            <a:endParaRPr lang="en-US" sz="1300">
              <a:solidFill>
                <a:schemeClr val="tx1"/>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EEB89E77-D15B-49DC-A959-259365D20211}" type="slidenum">
              <a:rPr lang="en-US" sz="1300">
                <a:solidFill>
                  <a:schemeClr val="tx1"/>
                </a:solidFill>
              </a:rPr>
              <a:pPr algn="r" eaLnBrk="1" hangingPunct="1"/>
              <a:t>2</a:t>
            </a:fld>
            <a:endParaRPr lang="en-US" sz="130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73ABA488-943D-4358-913B-221F7C77748F}" type="slidenum">
              <a:rPr lang="en-US" sz="1300">
                <a:solidFill>
                  <a:schemeClr val="tx1"/>
                </a:solidFill>
              </a:rPr>
              <a:pPr algn="r" eaLnBrk="1" hangingPunct="1"/>
              <a:t>20</a:t>
            </a:fld>
            <a:endParaRPr lang="en-US" sz="130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F18BE7AA-B7BA-4EAE-9FD3-36CBB923608C}" type="slidenum">
              <a:rPr lang="en-US" sz="1300">
                <a:solidFill>
                  <a:schemeClr val="tx1"/>
                </a:solidFill>
              </a:rPr>
              <a:pPr algn="r" eaLnBrk="1" hangingPunct="1"/>
              <a:t>21</a:t>
            </a:fld>
            <a:endParaRPr lang="en-US" sz="130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B9CCCE3A-1E5B-4023-863B-1E3F25CF3682}" type="slidenum">
              <a:rPr lang="en-US" sz="1300">
                <a:solidFill>
                  <a:schemeClr val="tx1"/>
                </a:solidFill>
              </a:rPr>
              <a:pPr algn="r" eaLnBrk="1" hangingPunct="1"/>
              <a:t>22</a:t>
            </a:fld>
            <a:endParaRPr lang="en-US" sz="130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1A65E5F2-D856-4C98-AFA8-27492C58C98F}" type="slidenum">
              <a:rPr lang="en-US" sz="1300">
                <a:solidFill>
                  <a:schemeClr val="tx1"/>
                </a:solidFill>
              </a:rPr>
              <a:pPr algn="r" eaLnBrk="1" hangingPunct="1"/>
              <a:t>23</a:t>
            </a:fld>
            <a:endParaRPr lang="en-US" sz="1300">
              <a:solidFill>
                <a:schemeClr val="tx1"/>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F9C705CD-99A6-42AE-8CCF-59215435C6DD}" type="slidenum">
              <a:rPr lang="en-US" sz="1300">
                <a:solidFill>
                  <a:schemeClr val="tx1"/>
                </a:solidFill>
              </a:rPr>
              <a:pPr algn="r" eaLnBrk="1" hangingPunct="1"/>
              <a:t>24</a:t>
            </a:fld>
            <a:endParaRPr lang="en-US" sz="1300">
              <a:solidFill>
                <a:schemeClr val="tx1"/>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44C1836B-C94C-4B2A-9D2B-B20042E7435A}" type="slidenum">
              <a:rPr lang="en-US" sz="1300">
                <a:solidFill>
                  <a:schemeClr val="tx1"/>
                </a:solidFill>
              </a:rPr>
              <a:pPr algn="r" eaLnBrk="1" hangingPunct="1"/>
              <a:t>25</a:t>
            </a:fld>
            <a:endParaRPr lang="en-US" sz="1300">
              <a:solidFill>
                <a:schemeClr val="tx1"/>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eaLnBrk="1" hangingPunct="1"/>
            <a:fld id="{0F63CB4A-4A33-4146-98F5-690D710B9326}" type="slidenum">
              <a:rPr lang="en-US" sz="1300">
                <a:solidFill>
                  <a:schemeClr val="tx1"/>
                </a:solidFill>
              </a:rPr>
              <a:pPr eaLnBrk="1" hangingPunct="1"/>
              <a:t>27</a:t>
            </a:fld>
            <a:endParaRPr lang="en-US" sz="1300">
              <a:solidFill>
                <a:schemeClr val="tx1"/>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D021961C-AF97-4F29-A3F6-27DF0910441C}" type="slidenum">
              <a:rPr lang="en-US" sz="1300">
                <a:solidFill>
                  <a:schemeClr val="tx1"/>
                </a:solidFill>
              </a:rPr>
              <a:pPr algn="r" eaLnBrk="1" hangingPunct="1"/>
              <a:t>3</a:t>
            </a:fld>
            <a:endParaRPr lang="en-US" sz="130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3F7CA519-2E24-4DE4-AEE6-85DEC0BF2D40}" type="slidenum">
              <a:rPr lang="en-US" sz="1300">
                <a:solidFill>
                  <a:schemeClr val="tx1"/>
                </a:solidFill>
              </a:rPr>
              <a:pPr algn="r" eaLnBrk="1" hangingPunct="1"/>
              <a:t>4</a:t>
            </a:fld>
            <a:endParaRPr lang="en-US" sz="1300">
              <a:solidFill>
                <a:schemeClr val="tx1"/>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CF37C379-F9BB-44F3-9878-C02265379BBD}" type="slidenum">
              <a:rPr lang="en-US" sz="1300">
                <a:solidFill>
                  <a:schemeClr val="tx1"/>
                </a:solidFill>
              </a:rPr>
              <a:pPr algn="r" eaLnBrk="1" hangingPunct="1"/>
              <a:t>5</a:t>
            </a:fld>
            <a:endParaRPr lang="en-US" sz="130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1B2CB1C4-2761-4CA2-90EF-B7C390197D12}" type="slidenum">
              <a:rPr lang="en-US" sz="1300">
                <a:solidFill>
                  <a:schemeClr val="tx1"/>
                </a:solidFill>
              </a:rPr>
              <a:pPr algn="r" eaLnBrk="1" hangingPunct="1"/>
              <a:t>6</a:t>
            </a:fld>
            <a:endParaRPr lang="en-US" sz="130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79F79C8C-209A-4BC9-ADB7-7E56F099F2BF}" type="slidenum">
              <a:rPr lang="en-US" sz="1300">
                <a:solidFill>
                  <a:schemeClr val="tx1"/>
                </a:solidFill>
              </a:rPr>
              <a:pPr algn="r" eaLnBrk="1" hangingPunct="1"/>
              <a:t>7</a:t>
            </a:fld>
            <a:endParaRPr lang="en-US" sz="130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B6C4BEE0-362A-4596-A841-FF4F5C25FF0E}" type="slidenum">
              <a:rPr lang="en-US" sz="1300">
                <a:solidFill>
                  <a:schemeClr val="tx1"/>
                </a:solidFill>
              </a:rPr>
              <a:pPr algn="r" eaLnBrk="1" hangingPunct="1"/>
              <a:t>8</a:t>
            </a:fld>
            <a:endParaRPr lang="en-US" sz="130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5" tIns="48257" rIns="96515" bIns="48257" anchor="b"/>
          <a:lstStyle>
            <a:lvl1pPr defTabSz="965200" eaLnBrk="0" hangingPunct="0">
              <a:defRPr sz="1200">
                <a:solidFill>
                  <a:srgbClr val="000000"/>
                </a:solidFill>
                <a:latin typeface="Times New Roman" pitchFamily="18" charset="0"/>
                <a:ea typeface="ヒラギノ明朝 ProN W3" charset="-128"/>
                <a:sym typeface="Times New Roman" pitchFamily="18" charset="0"/>
              </a:defRPr>
            </a:lvl1pPr>
            <a:lvl2pPr marL="784225" indent="-301625" defTabSz="965200" eaLnBrk="0" hangingPunct="0">
              <a:defRPr sz="1200">
                <a:solidFill>
                  <a:srgbClr val="000000"/>
                </a:solidFill>
                <a:latin typeface="Times New Roman" pitchFamily="18" charset="0"/>
                <a:ea typeface="ヒラギノ明朝 ProN W3" charset="-128"/>
                <a:sym typeface="Times New Roman" pitchFamily="18" charset="0"/>
              </a:defRPr>
            </a:lvl2pPr>
            <a:lvl3pPr marL="1206500" indent="-241300" defTabSz="965200" eaLnBrk="0" hangingPunct="0">
              <a:defRPr sz="1200">
                <a:solidFill>
                  <a:srgbClr val="000000"/>
                </a:solidFill>
                <a:latin typeface="Times New Roman" pitchFamily="18" charset="0"/>
                <a:ea typeface="ヒラギノ明朝 ProN W3" charset="-128"/>
                <a:sym typeface="Times New Roman" pitchFamily="18" charset="0"/>
              </a:defRPr>
            </a:lvl3pPr>
            <a:lvl4pPr marL="1689100" indent="-241300" defTabSz="965200" eaLnBrk="0" hangingPunct="0">
              <a:defRPr sz="1200">
                <a:solidFill>
                  <a:srgbClr val="000000"/>
                </a:solidFill>
                <a:latin typeface="Times New Roman" pitchFamily="18" charset="0"/>
                <a:ea typeface="ヒラギノ明朝 ProN W3" charset="-128"/>
                <a:sym typeface="Times New Roman" pitchFamily="18" charset="0"/>
              </a:defRPr>
            </a:lvl4pPr>
            <a:lvl5pPr marL="2171700" indent="-241300" defTabSz="965200" eaLnBrk="0" hangingPunct="0">
              <a:defRPr sz="1200">
                <a:solidFill>
                  <a:srgbClr val="000000"/>
                </a:solidFill>
                <a:latin typeface="Times New Roman" pitchFamily="18" charset="0"/>
                <a:ea typeface="ヒラギノ明朝 ProN W3" charset="-128"/>
                <a:sym typeface="Times New Roman" pitchFamily="18" charset="0"/>
              </a:defRPr>
            </a:lvl5pPr>
            <a:lvl6pPr marL="26289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6pPr>
            <a:lvl7pPr marL="30861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7pPr>
            <a:lvl8pPr marL="35433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8pPr>
            <a:lvl9pPr marL="4000500" indent="-241300" defTabSz="965200" eaLnBrk="0" fontAlgn="base" hangingPunct="0">
              <a:spcBef>
                <a:spcPct val="0"/>
              </a:spcBef>
              <a:spcAft>
                <a:spcPct val="0"/>
              </a:spcAft>
              <a:defRPr sz="1200">
                <a:solidFill>
                  <a:srgbClr val="000000"/>
                </a:solidFill>
                <a:latin typeface="Times New Roman" pitchFamily="18" charset="0"/>
                <a:ea typeface="ヒラギノ明朝 ProN W3" charset="-128"/>
                <a:sym typeface="Times New Roman" pitchFamily="18" charset="0"/>
              </a:defRPr>
            </a:lvl9pPr>
          </a:lstStyle>
          <a:p>
            <a:pPr algn="r" eaLnBrk="1" hangingPunct="1"/>
            <a:fld id="{804515EC-FA49-49B6-8D2B-E4289A3A5427}" type="slidenum">
              <a:rPr lang="en-US" sz="1300">
                <a:solidFill>
                  <a:schemeClr val="tx1"/>
                </a:solidFill>
              </a:rPr>
              <a:pPr algn="r" eaLnBrk="1" hangingPunct="1"/>
              <a:t>9</a:t>
            </a:fld>
            <a:endParaRPr lang="en-US" sz="1300">
              <a:solidFill>
                <a:schemeClr val="tx1"/>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32413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5588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68275"/>
            <a:ext cx="1841500"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68275"/>
            <a:ext cx="53721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592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A1B7FEF-451B-4C94-8C5E-0727FB9393AC}" type="slidenum">
              <a:rPr lang="en-US"/>
              <a:pPr>
                <a:defRPr/>
              </a:pPr>
              <a:t>‹#›</a:t>
            </a:fld>
            <a:endParaRPr lang="en-US"/>
          </a:p>
        </p:txBody>
      </p:sp>
    </p:spTree>
    <p:extLst>
      <p:ext uri="{BB962C8B-B14F-4D97-AF65-F5344CB8AC3E}">
        <p14:creationId xmlns:p14="http://schemas.microsoft.com/office/powerpoint/2010/main" val="26105495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956FA2E-8B38-4CA3-9FFA-7B60BE62C5ED}" type="slidenum">
              <a:rPr lang="en-US"/>
              <a:pPr>
                <a:defRPr/>
              </a:pPr>
              <a:t>‹#›</a:t>
            </a:fld>
            <a:endParaRPr lang="en-US"/>
          </a:p>
        </p:txBody>
      </p:sp>
    </p:spTree>
    <p:extLst>
      <p:ext uri="{BB962C8B-B14F-4D97-AF65-F5344CB8AC3E}">
        <p14:creationId xmlns:p14="http://schemas.microsoft.com/office/powerpoint/2010/main" val="22235966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D71C804-5BA8-495D-91E8-D5ACF599BC3C}" type="slidenum">
              <a:rPr lang="en-US"/>
              <a:pPr>
                <a:defRPr/>
              </a:pPr>
              <a:t>‹#›</a:t>
            </a:fld>
            <a:endParaRPr lang="en-US"/>
          </a:p>
        </p:txBody>
      </p:sp>
    </p:spTree>
    <p:extLst>
      <p:ext uri="{BB962C8B-B14F-4D97-AF65-F5344CB8AC3E}">
        <p14:creationId xmlns:p14="http://schemas.microsoft.com/office/powerpoint/2010/main" val="24044927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C67E1BD-DE60-47B2-9AD6-9D3A76A8FC10}" type="slidenum">
              <a:rPr lang="en-US"/>
              <a:pPr>
                <a:defRPr/>
              </a:pPr>
              <a:t>‹#›</a:t>
            </a:fld>
            <a:endParaRPr lang="en-US"/>
          </a:p>
        </p:txBody>
      </p:sp>
    </p:spTree>
    <p:extLst>
      <p:ext uri="{BB962C8B-B14F-4D97-AF65-F5344CB8AC3E}">
        <p14:creationId xmlns:p14="http://schemas.microsoft.com/office/powerpoint/2010/main" val="5063443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692FA18-6D13-4157-AC08-4A5747B4DD6F}" type="slidenum">
              <a:rPr lang="en-US"/>
              <a:pPr>
                <a:defRPr/>
              </a:pPr>
              <a:t>‹#›</a:t>
            </a:fld>
            <a:endParaRPr lang="en-US"/>
          </a:p>
        </p:txBody>
      </p:sp>
    </p:spTree>
    <p:extLst>
      <p:ext uri="{BB962C8B-B14F-4D97-AF65-F5344CB8AC3E}">
        <p14:creationId xmlns:p14="http://schemas.microsoft.com/office/powerpoint/2010/main" val="22475789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04B084A-CE58-425B-9F99-0B576F12C681}" type="slidenum">
              <a:rPr lang="en-US"/>
              <a:pPr>
                <a:defRPr/>
              </a:pPr>
              <a:t>‹#›</a:t>
            </a:fld>
            <a:endParaRPr lang="en-US"/>
          </a:p>
        </p:txBody>
      </p:sp>
    </p:spTree>
    <p:extLst>
      <p:ext uri="{BB962C8B-B14F-4D97-AF65-F5344CB8AC3E}">
        <p14:creationId xmlns:p14="http://schemas.microsoft.com/office/powerpoint/2010/main" val="108557731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CFF0594-0676-4C1E-B67C-5B6C99FC5C9D}" type="slidenum">
              <a:rPr lang="en-US"/>
              <a:pPr>
                <a:defRPr/>
              </a:pPr>
              <a:t>‹#›</a:t>
            </a:fld>
            <a:endParaRPr lang="en-US"/>
          </a:p>
        </p:txBody>
      </p:sp>
    </p:spTree>
    <p:extLst>
      <p:ext uri="{BB962C8B-B14F-4D97-AF65-F5344CB8AC3E}">
        <p14:creationId xmlns:p14="http://schemas.microsoft.com/office/powerpoint/2010/main" val="42934335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8A4FC58-AE5C-40C8-9967-686ACBF2E003}" type="slidenum">
              <a:rPr lang="en-US"/>
              <a:pPr>
                <a:defRPr/>
              </a:pPr>
              <a:t>‹#›</a:t>
            </a:fld>
            <a:endParaRPr lang="en-US"/>
          </a:p>
        </p:txBody>
      </p:sp>
    </p:spTree>
    <p:extLst>
      <p:ext uri="{BB962C8B-B14F-4D97-AF65-F5344CB8AC3E}">
        <p14:creationId xmlns:p14="http://schemas.microsoft.com/office/powerpoint/2010/main" val="32532533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33743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pitchFamily="-112"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5311F7A-61BE-442B-BB40-42A98DB616FA}" type="slidenum">
              <a:rPr lang="en-US"/>
              <a:pPr>
                <a:defRPr/>
              </a:pPr>
              <a:t>‹#›</a:t>
            </a:fld>
            <a:endParaRPr lang="en-US"/>
          </a:p>
        </p:txBody>
      </p:sp>
    </p:spTree>
    <p:extLst>
      <p:ext uri="{BB962C8B-B14F-4D97-AF65-F5344CB8AC3E}">
        <p14:creationId xmlns:p14="http://schemas.microsoft.com/office/powerpoint/2010/main" val="25398602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DF71D98-FB4B-4ED1-8C64-0DEBE69BB984}" type="slidenum">
              <a:rPr lang="en-US"/>
              <a:pPr>
                <a:defRPr/>
              </a:pPr>
              <a:t>‹#›</a:t>
            </a:fld>
            <a:endParaRPr lang="en-US"/>
          </a:p>
        </p:txBody>
      </p:sp>
    </p:spTree>
    <p:extLst>
      <p:ext uri="{BB962C8B-B14F-4D97-AF65-F5344CB8AC3E}">
        <p14:creationId xmlns:p14="http://schemas.microsoft.com/office/powerpoint/2010/main" val="30750301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B21E4AA-34BC-4CC6-A352-26A52C11DB7C}" type="slidenum">
              <a:rPr lang="en-US"/>
              <a:pPr>
                <a:defRPr/>
              </a:pPr>
              <a:t>‹#›</a:t>
            </a:fld>
            <a:endParaRPr lang="en-US"/>
          </a:p>
        </p:txBody>
      </p:sp>
    </p:spTree>
    <p:extLst>
      <p:ext uri="{BB962C8B-B14F-4D97-AF65-F5344CB8AC3E}">
        <p14:creationId xmlns:p14="http://schemas.microsoft.com/office/powerpoint/2010/main" val="22031662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33988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00238"/>
            <a:ext cx="3606800" cy="4110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606800" cy="4110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53044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4453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99123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9637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7724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pitchFamily="-112"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35524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6CB5"/>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89000" y="168275"/>
            <a:ext cx="73660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Gill Sans" pitchFamily="-111" charset="0"/>
              </a:rPr>
              <a:t>Click to edit Master title style</a:t>
            </a:r>
          </a:p>
        </p:txBody>
      </p:sp>
      <p:sp>
        <p:nvSpPr>
          <p:cNvPr id="1027" name="Rectangle 2"/>
          <p:cNvSpPr>
            <a:spLocks noGrp="1" noChangeArrowheads="1"/>
          </p:cNvSpPr>
          <p:nvPr>
            <p:ph type="body" idx="1"/>
          </p:nvPr>
        </p:nvSpPr>
        <p:spPr bwMode="auto">
          <a:xfrm>
            <a:off x="889000" y="1900238"/>
            <a:ext cx="7366000"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Gill Sans" pitchFamily="-111" charset="0"/>
              </a:rPr>
              <a:t>Click to edit Master text styles</a:t>
            </a:r>
          </a:p>
          <a:p>
            <a:pPr lvl="1"/>
            <a:r>
              <a:rPr lang="en-US" smtClean="0">
                <a:sym typeface="Gill Sans" pitchFamily="-111" charset="0"/>
              </a:rPr>
              <a:t>Second level</a:t>
            </a:r>
          </a:p>
          <a:p>
            <a:pPr lvl="2"/>
            <a:r>
              <a:rPr lang="en-US" smtClean="0">
                <a:sym typeface="Gill Sans" pitchFamily="-111" charset="0"/>
              </a:rPr>
              <a:t>Third level</a:t>
            </a:r>
          </a:p>
          <a:p>
            <a:pPr lvl="3"/>
            <a:r>
              <a:rPr lang="en-US" smtClean="0">
                <a:sym typeface="Gill Sans" pitchFamily="-111" charset="0"/>
              </a:rPr>
              <a:t>Fourth level</a:t>
            </a:r>
          </a:p>
          <a:p>
            <a:pPr lvl="4"/>
            <a:r>
              <a:rPr lang="en-US" smtClean="0">
                <a:sym typeface="Gill Sans" pitchFamily="-111"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ヒラギノ角ゴ ProN W3" pitchFamily="-111" charset="-128"/>
          <a:sym typeface="Gill Sans" pitchFamily="-111" charset="0"/>
        </a:defRPr>
      </a:lvl1pPr>
      <a:lvl2pPr algn="ctr" rtl="0" eaLnBrk="0" fontAlgn="base" hangingPunct="0">
        <a:spcBef>
          <a:spcPct val="0"/>
        </a:spcBef>
        <a:spcAft>
          <a:spcPct val="0"/>
        </a:spcAft>
        <a:defRPr sz="5600">
          <a:solidFill>
            <a:schemeClr val="tx1"/>
          </a:solidFill>
          <a:latin typeface="Gill Sans" pitchFamily="-112" charset="0"/>
          <a:ea typeface="ヒラギノ角ゴ ProN W3" pitchFamily="-112" charset="-128"/>
          <a:cs typeface="ヒラギノ角ゴ ProN W3" pitchFamily="-111" charset="-128"/>
          <a:sym typeface="Gill Sans" pitchFamily="-111" charset="0"/>
        </a:defRPr>
      </a:lvl2pPr>
      <a:lvl3pPr algn="ctr" rtl="0" eaLnBrk="0" fontAlgn="base" hangingPunct="0">
        <a:spcBef>
          <a:spcPct val="0"/>
        </a:spcBef>
        <a:spcAft>
          <a:spcPct val="0"/>
        </a:spcAft>
        <a:defRPr sz="5600">
          <a:solidFill>
            <a:schemeClr val="tx1"/>
          </a:solidFill>
          <a:latin typeface="Gill Sans" pitchFamily="-112" charset="0"/>
          <a:ea typeface="ヒラギノ角ゴ ProN W3" pitchFamily="-112" charset="-128"/>
          <a:cs typeface="ヒラギノ角ゴ ProN W3" pitchFamily="-111" charset="-128"/>
          <a:sym typeface="Gill Sans" pitchFamily="-111" charset="0"/>
        </a:defRPr>
      </a:lvl3pPr>
      <a:lvl4pPr algn="ctr" rtl="0" eaLnBrk="0" fontAlgn="base" hangingPunct="0">
        <a:spcBef>
          <a:spcPct val="0"/>
        </a:spcBef>
        <a:spcAft>
          <a:spcPct val="0"/>
        </a:spcAft>
        <a:defRPr sz="5600">
          <a:solidFill>
            <a:schemeClr val="tx1"/>
          </a:solidFill>
          <a:latin typeface="Gill Sans" pitchFamily="-112" charset="0"/>
          <a:ea typeface="ヒラギノ角ゴ ProN W3" pitchFamily="-112" charset="-128"/>
          <a:cs typeface="ヒラギノ角ゴ ProN W3" pitchFamily="-111" charset="-128"/>
          <a:sym typeface="Gill Sans" pitchFamily="-111" charset="0"/>
        </a:defRPr>
      </a:lvl4pPr>
      <a:lvl5pPr algn="ctr" rtl="0" eaLnBrk="0" fontAlgn="base" hangingPunct="0">
        <a:spcBef>
          <a:spcPct val="0"/>
        </a:spcBef>
        <a:spcAft>
          <a:spcPct val="0"/>
        </a:spcAft>
        <a:defRPr sz="5600">
          <a:solidFill>
            <a:schemeClr val="tx1"/>
          </a:solidFill>
          <a:latin typeface="Gill Sans" pitchFamily="-112" charset="0"/>
          <a:ea typeface="ヒラギノ角ゴ ProN W3" pitchFamily="-112" charset="-128"/>
          <a:cs typeface="ヒラギノ角ゴ ProN W3" pitchFamily="-111" charset="-128"/>
          <a:sym typeface="Gill Sans" pitchFamily="-111" charset="0"/>
        </a:defRPr>
      </a:lvl5pPr>
      <a:lvl6pPr marL="457200" algn="ctr" rtl="0" fontAlgn="base">
        <a:spcBef>
          <a:spcPct val="0"/>
        </a:spcBef>
        <a:spcAft>
          <a:spcPct val="0"/>
        </a:spcAft>
        <a:defRPr sz="5600">
          <a:solidFill>
            <a:schemeClr val="tx1"/>
          </a:solidFill>
          <a:latin typeface="Gill Sans" pitchFamily="-112" charset="0"/>
          <a:ea typeface="ヒラギノ角ゴ ProN W3" pitchFamily="-112" charset="-128"/>
          <a:sym typeface="Gill Sans" pitchFamily="-112" charset="0"/>
        </a:defRPr>
      </a:lvl6pPr>
      <a:lvl7pPr marL="914400" algn="ctr" rtl="0" fontAlgn="base">
        <a:spcBef>
          <a:spcPct val="0"/>
        </a:spcBef>
        <a:spcAft>
          <a:spcPct val="0"/>
        </a:spcAft>
        <a:defRPr sz="5600">
          <a:solidFill>
            <a:schemeClr val="tx1"/>
          </a:solidFill>
          <a:latin typeface="Gill Sans" pitchFamily="-112" charset="0"/>
          <a:ea typeface="ヒラギノ角ゴ ProN W3" pitchFamily="-112" charset="-128"/>
          <a:sym typeface="Gill Sans" pitchFamily="-112" charset="0"/>
        </a:defRPr>
      </a:lvl7pPr>
      <a:lvl8pPr marL="1371600" algn="ctr" rtl="0" fontAlgn="base">
        <a:spcBef>
          <a:spcPct val="0"/>
        </a:spcBef>
        <a:spcAft>
          <a:spcPct val="0"/>
        </a:spcAft>
        <a:defRPr sz="5600">
          <a:solidFill>
            <a:schemeClr val="tx1"/>
          </a:solidFill>
          <a:latin typeface="Gill Sans" pitchFamily="-112" charset="0"/>
          <a:ea typeface="ヒラギノ角ゴ ProN W3" pitchFamily="-112" charset="-128"/>
          <a:sym typeface="Gill Sans" pitchFamily="-112" charset="0"/>
        </a:defRPr>
      </a:lvl8pPr>
      <a:lvl9pPr marL="1828800" algn="ctr" rtl="0" fontAlgn="base">
        <a:spcBef>
          <a:spcPct val="0"/>
        </a:spcBef>
        <a:spcAft>
          <a:spcPct val="0"/>
        </a:spcAft>
        <a:defRPr sz="5600">
          <a:solidFill>
            <a:schemeClr val="tx1"/>
          </a:solidFill>
          <a:latin typeface="Gill Sans" pitchFamily="-112" charset="0"/>
          <a:ea typeface="ヒラギノ角ゴ ProN W3" pitchFamily="-112" charset="-128"/>
          <a:sym typeface="Gill Sans" pitchFamily="-112" charset="0"/>
        </a:defRPr>
      </a:lvl9pPr>
    </p:titleStyle>
    <p:bodyStyle>
      <a:lvl1pPr marL="622300" indent="-444500" algn="l" rtl="0" eaLnBrk="0" fontAlgn="base" hangingPunct="0">
        <a:spcBef>
          <a:spcPts val="1600"/>
        </a:spcBef>
        <a:spcAft>
          <a:spcPct val="0"/>
        </a:spcAft>
        <a:buClr>
          <a:srgbClr val="000000"/>
        </a:buClr>
        <a:buSzPct val="171000"/>
        <a:buFont typeface="Gill Sans" pitchFamily="-111" charset="0"/>
        <a:buChar char="•"/>
        <a:defRPr sz="2800">
          <a:solidFill>
            <a:schemeClr val="tx1"/>
          </a:solidFill>
          <a:latin typeface="+mn-lt"/>
          <a:ea typeface="+mn-ea"/>
          <a:cs typeface="ヒラギノ角ゴ ProN W3" pitchFamily="-111" charset="-128"/>
          <a:sym typeface="Gill Sans" pitchFamily="-111" charset="0"/>
        </a:defRPr>
      </a:lvl1pPr>
      <a:lvl2pPr marL="965200" indent="-444500" algn="l" rtl="0" eaLnBrk="0" fontAlgn="base" hangingPunct="0">
        <a:spcBef>
          <a:spcPts val="1600"/>
        </a:spcBef>
        <a:spcAft>
          <a:spcPct val="0"/>
        </a:spcAft>
        <a:buClr>
          <a:srgbClr val="000000"/>
        </a:buClr>
        <a:buSzPct val="171000"/>
        <a:buFont typeface="Gill Sans" pitchFamily="-111" charset="0"/>
        <a:buChar char="•"/>
        <a:defRPr sz="2800">
          <a:solidFill>
            <a:schemeClr val="tx1"/>
          </a:solidFill>
          <a:latin typeface="+mn-lt"/>
          <a:ea typeface="+mn-ea"/>
          <a:cs typeface="ヒラギノ角ゴ ProN W3" pitchFamily="-111" charset="-128"/>
          <a:sym typeface="Gill Sans" pitchFamily="-111" charset="0"/>
        </a:defRPr>
      </a:lvl2pPr>
      <a:lvl3pPr marL="1308100" indent="-444500" algn="l" rtl="0" eaLnBrk="0" fontAlgn="base" hangingPunct="0">
        <a:spcBef>
          <a:spcPts val="1600"/>
        </a:spcBef>
        <a:spcAft>
          <a:spcPct val="0"/>
        </a:spcAft>
        <a:buClr>
          <a:srgbClr val="000000"/>
        </a:buClr>
        <a:buSzPct val="171000"/>
        <a:buFont typeface="Gill Sans" pitchFamily="-111" charset="0"/>
        <a:buChar char="•"/>
        <a:defRPr sz="2800">
          <a:solidFill>
            <a:schemeClr val="tx1"/>
          </a:solidFill>
          <a:latin typeface="+mn-lt"/>
          <a:ea typeface="+mn-ea"/>
          <a:cs typeface="ヒラギノ角ゴ ProN W3" pitchFamily="-111" charset="-128"/>
          <a:sym typeface="Gill Sans" pitchFamily="-111" charset="0"/>
        </a:defRPr>
      </a:lvl3pPr>
      <a:lvl4pPr marL="1663700" indent="-444500" algn="l" rtl="0" eaLnBrk="0" fontAlgn="base" hangingPunct="0">
        <a:spcBef>
          <a:spcPts val="1600"/>
        </a:spcBef>
        <a:spcAft>
          <a:spcPct val="0"/>
        </a:spcAft>
        <a:buClr>
          <a:srgbClr val="000000"/>
        </a:buClr>
        <a:buSzPct val="171000"/>
        <a:buFont typeface="Gill Sans" pitchFamily="-111" charset="0"/>
        <a:buChar char="•"/>
        <a:defRPr sz="2800">
          <a:solidFill>
            <a:schemeClr val="tx1"/>
          </a:solidFill>
          <a:latin typeface="+mn-lt"/>
          <a:ea typeface="+mn-ea"/>
          <a:cs typeface="ヒラギノ角ゴ ProN W3" pitchFamily="-111" charset="-128"/>
          <a:sym typeface="Gill Sans" pitchFamily="-111" charset="0"/>
        </a:defRPr>
      </a:lvl4pPr>
      <a:lvl5pPr marL="2006600" indent="-444500" algn="l" rtl="0" eaLnBrk="0" fontAlgn="base" hangingPunct="0">
        <a:spcBef>
          <a:spcPts val="1600"/>
        </a:spcBef>
        <a:spcAft>
          <a:spcPct val="0"/>
        </a:spcAft>
        <a:buClr>
          <a:srgbClr val="000000"/>
        </a:buClr>
        <a:buSzPct val="171000"/>
        <a:buFont typeface="Gill Sans" pitchFamily="-111" charset="0"/>
        <a:buChar char="•"/>
        <a:defRPr sz="2800">
          <a:solidFill>
            <a:schemeClr val="tx1"/>
          </a:solidFill>
          <a:latin typeface="+mn-lt"/>
          <a:ea typeface="+mn-ea"/>
          <a:cs typeface="ヒラギノ角ゴ ProN W3" pitchFamily="-111" charset="-128"/>
          <a:sym typeface="Gill Sans" pitchFamily="-111" charset="0"/>
        </a:defRPr>
      </a:lvl5pPr>
      <a:lvl6pPr marL="2463800" indent="-444500" algn="l" rtl="0" fontAlgn="base">
        <a:spcBef>
          <a:spcPts val="1600"/>
        </a:spcBef>
        <a:spcAft>
          <a:spcPct val="0"/>
        </a:spcAft>
        <a:buClr>
          <a:srgbClr val="000000"/>
        </a:buClr>
        <a:buSzPct val="171000"/>
        <a:buFont typeface="Gill Sans" pitchFamily="-112" charset="0"/>
        <a:buChar char="•"/>
        <a:defRPr sz="2800">
          <a:solidFill>
            <a:schemeClr val="tx1"/>
          </a:solidFill>
          <a:latin typeface="+mn-lt"/>
          <a:ea typeface="+mn-ea"/>
          <a:sym typeface="Gill Sans" pitchFamily="-112" charset="0"/>
        </a:defRPr>
      </a:lvl6pPr>
      <a:lvl7pPr marL="2921000" indent="-444500" algn="l" rtl="0" fontAlgn="base">
        <a:spcBef>
          <a:spcPts val="1600"/>
        </a:spcBef>
        <a:spcAft>
          <a:spcPct val="0"/>
        </a:spcAft>
        <a:buClr>
          <a:srgbClr val="000000"/>
        </a:buClr>
        <a:buSzPct val="171000"/>
        <a:buFont typeface="Gill Sans" pitchFamily="-112" charset="0"/>
        <a:buChar char="•"/>
        <a:defRPr sz="2800">
          <a:solidFill>
            <a:schemeClr val="tx1"/>
          </a:solidFill>
          <a:latin typeface="+mn-lt"/>
          <a:ea typeface="+mn-ea"/>
          <a:sym typeface="Gill Sans" pitchFamily="-112" charset="0"/>
        </a:defRPr>
      </a:lvl7pPr>
      <a:lvl8pPr marL="3378200" indent="-444500" algn="l" rtl="0" fontAlgn="base">
        <a:spcBef>
          <a:spcPts val="1600"/>
        </a:spcBef>
        <a:spcAft>
          <a:spcPct val="0"/>
        </a:spcAft>
        <a:buClr>
          <a:srgbClr val="000000"/>
        </a:buClr>
        <a:buSzPct val="171000"/>
        <a:buFont typeface="Gill Sans" pitchFamily="-112" charset="0"/>
        <a:buChar char="•"/>
        <a:defRPr sz="2800">
          <a:solidFill>
            <a:schemeClr val="tx1"/>
          </a:solidFill>
          <a:latin typeface="+mn-lt"/>
          <a:ea typeface="+mn-ea"/>
          <a:sym typeface="Gill Sans" pitchFamily="-112" charset="0"/>
        </a:defRPr>
      </a:lvl8pPr>
      <a:lvl9pPr marL="3835400" indent="-444500" algn="l" rtl="0" fontAlgn="base">
        <a:spcBef>
          <a:spcPts val="1600"/>
        </a:spcBef>
        <a:spcAft>
          <a:spcPct val="0"/>
        </a:spcAft>
        <a:buClr>
          <a:srgbClr val="000000"/>
        </a:buClr>
        <a:buSzPct val="171000"/>
        <a:buFont typeface="Gill Sans" pitchFamily="-112" charset="0"/>
        <a:buChar char="•"/>
        <a:defRPr sz="2800">
          <a:solidFill>
            <a:schemeClr val="tx1"/>
          </a:solidFill>
          <a:latin typeface="+mn-lt"/>
          <a:ea typeface="+mn-ea"/>
          <a:sym typeface="Gill Sans" pitchFamily="-11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D6CB5"/>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smtClean="0">
                <a:sym typeface="Times" pitchFamily="18" charset="0"/>
              </a:rPr>
              <a:t>Click to edit Master title style</a:t>
            </a:r>
          </a:p>
        </p:txBody>
      </p:sp>
      <p:sp>
        <p:nvSpPr>
          <p:cNvPr id="2051"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Times" pitchFamily="18" charset="0"/>
              </a:rPr>
              <a:t>Click to edit Master text styles</a:t>
            </a:r>
          </a:p>
          <a:p>
            <a:pPr lvl="1"/>
            <a:r>
              <a:rPr lang="en-US" smtClean="0">
                <a:sym typeface="Times" pitchFamily="18" charset="0"/>
              </a:rPr>
              <a:t>Second level</a:t>
            </a:r>
          </a:p>
          <a:p>
            <a:pPr lvl="2"/>
            <a:r>
              <a:rPr lang="en-US" smtClean="0">
                <a:sym typeface="Times" pitchFamily="18" charset="0"/>
              </a:rPr>
              <a:t>Third level</a:t>
            </a:r>
          </a:p>
          <a:p>
            <a:pPr lvl="3"/>
            <a:r>
              <a:rPr lang="en-US" smtClean="0">
                <a:sym typeface="Times" pitchFamily="18" charset="0"/>
              </a:rPr>
              <a:t>Fourth level</a:t>
            </a:r>
          </a:p>
          <a:p>
            <a:pPr lvl="4"/>
            <a:r>
              <a:rPr lang="en-US" smtClean="0">
                <a:sym typeface="Times" pitchFamily="18" charset="0"/>
              </a:rPr>
              <a:t>Fifth level</a:t>
            </a:r>
          </a:p>
        </p:txBody>
      </p:sp>
      <p:sp>
        <p:nvSpPr>
          <p:cNvPr id="2" name="Text Box 3"/>
          <p:cNvSpPr txBox="1">
            <a:spLocks noGrp="1" noChangeArrowheads="1"/>
          </p:cNvSpPr>
          <p:nvPr>
            <p:ph type="sldNum" sz="quarter" idx="4"/>
          </p:nvPr>
        </p:nvSpPr>
        <p:spPr bwMode="auto">
          <a:xfrm>
            <a:off x="7359650" y="6248400"/>
            <a:ext cx="292100" cy="3302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Times" pitchFamily="-111" charset="0"/>
                <a:ea typeface="ヒラギノ明朝 ProN W3" pitchFamily="-111" charset="-128"/>
                <a:cs typeface="Times" pitchFamily="-111" charset="0"/>
                <a:sym typeface="Times" pitchFamily="-111" charset="0"/>
              </a:defRPr>
            </a:lvl1pPr>
          </a:lstStyle>
          <a:p>
            <a:pPr>
              <a:defRPr/>
            </a:pPr>
            <a:fld id="{8F2CCEFF-EA21-4242-8381-C5A122C722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ヒラギノ明朝 ProN W3" pitchFamily="-111" charset="-128"/>
          <a:sym typeface="Times" pitchFamily="18" charset="0"/>
        </a:defRPr>
      </a:lvl1pPr>
      <a:lvl2pPr marL="39688" indent="-39688" algn="ctr" rtl="0" eaLnBrk="0" fontAlgn="base" hangingPunct="0">
        <a:spcBef>
          <a:spcPct val="0"/>
        </a:spcBef>
        <a:spcAft>
          <a:spcPct val="0"/>
        </a:spcAft>
        <a:defRPr sz="4400">
          <a:solidFill>
            <a:schemeClr val="tx1"/>
          </a:solidFill>
          <a:latin typeface="Times" pitchFamily="-112" charset="0"/>
          <a:ea typeface="ヒラギノ明朝 ProN W3" pitchFamily="-112" charset="-128"/>
          <a:cs typeface="ヒラギノ明朝 ProN W3" pitchFamily="-111" charset="-128"/>
          <a:sym typeface="Times" pitchFamily="18" charset="0"/>
        </a:defRPr>
      </a:lvl2pPr>
      <a:lvl3pPr marL="39688" indent="-39688" algn="ctr" rtl="0" eaLnBrk="0" fontAlgn="base" hangingPunct="0">
        <a:spcBef>
          <a:spcPct val="0"/>
        </a:spcBef>
        <a:spcAft>
          <a:spcPct val="0"/>
        </a:spcAft>
        <a:defRPr sz="4400">
          <a:solidFill>
            <a:schemeClr val="tx1"/>
          </a:solidFill>
          <a:latin typeface="Times" pitchFamily="-112" charset="0"/>
          <a:ea typeface="ヒラギノ明朝 ProN W3" pitchFamily="-112" charset="-128"/>
          <a:cs typeface="ヒラギノ明朝 ProN W3" pitchFamily="-111" charset="-128"/>
          <a:sym typeface="Times" pitchFamily="18" charset="0"/>
        </a:defRPr>
      </a:lvl3pPr>
      <a:lvl4pPr marL="39688" indent="-39688" algn="ctr" rtl="0" eaLnBrk="0" fontAlgn="base" hangingPunct="0">
        <a:spcBef>
          <a:spcPct val="0"/>
        </a:spcBef>
        <a:spcAft>
          <a:spcPct val="0"/>
        </a:spcAft>
        <a:defRPr sz="4400">
          <a:solidFill>
            <a:schemeClr val="tx1"/>
          </a:solidFill>
          <a:latin typeface="Times" pitchFamily="-112" charset="0"/>
          <a:ea typeface="ヒラギノ明朝 ProN W3" pitchFamily="-112" charset="-128"/>
          <a:cs typeface="ヒラギノ明朝 ProN W3" pitchFamily="-111" charset="-128"/>
          <a:sym typeface="Times" pitchFamily="18" charset="0"/>
        </a:defRPr>
      </a:lvl4pPr>
      <a:lvl5pPr marL="39688" indent="-39688" algn="ctr" rtl="0" eaLnBrk="0" fontAlgn="base" hangingPunct="0">
        <a:spcBef>
          <a:spcPct val="0"/>
        </a:spcBef>
        <a:spcAft>
          <a:spcPct val="0"/>
        </a:spcAft>
        <a:defRPr sz="4400">
          <a:solidFill>
            <a:schemeClr val="tx1"/>
          </a:solidFill>
          <a:latin typeface="Times" pitchFamily="-112" charset="0"/>
          <a:ea typeface="ヒラギノ明朝 ProN W3" pitchFamily="-112" charset="-128"/>
          <a:cs typeface="ヒラギノ明朝 ProN W3" pitchFamily="-111" charset="-128"/>
          <a:sym typeface="Times" pitchFamily="18" charset="0"/>
        </a:defRPr>
      </a:lvl5pPr>
      <a:lvl6pPr marL="496888" algn="ctr" rtl="0" fontAlgn="base">
        <a:spcBef>
          <a:spcPct val="0"/>
        </a:spcBef>
        <a:spcAft>
          <a:spcPct val="0"/>
        </a:spcAft>
        <a:defRPr sz="4400">
          <a:solidFill>
            <a:schemeClr val="tx1"/>
          </a:solidFill>
          <a:latin typeface="Times" pitchFamily="-112" charset="0"/>
          <a:ea typeface="ヒラギノ明朝 ProN W3" pitchFamily="-112" charset="-128"/>
          <a:sym typeface="Times" pitchFamily="-112" charset="0"/>
        </a:defRPr>
      </a:lvl6pPr>
      <a:lvl7pPr marL="954088" algn="ctr" rtl="0" fontAlgn="base">
        <a:spcBef>
          <a:spcPct val="0"/>
        </a:spcBef>
        <a:spcAft>
          <a:spcPct val="0"/>
        </a:spcAft>
        <a:defRPr sz="4400">
          <a:solidFill>
            <a:schemeClr val="tx1"/>
          </a:solidFill>
          <a:latin typeface="Times" pitchFamily="-112" charset="0"/>
          <a:ea typeface="ヒラギノ明朝 ProN W3" pitchFamily="-112" charset="-128"/>
          <a:sym typeface="Times" pitchFamily="-112" charset="0"/>
        </a:defRPr>
      </a:lvl7pPr>
      <a:lvl8pPr marL="1411288" algn="ctr" rtl="0" fontAlgn="base">
        <a:spcBef>
          <a:spcPct val="0"/>
        </a:spcBef>
        <a:spcAft>
          <a:spcPct val="0"/>
        </a:spcAft>
        <a:defRPr sz="4400">
          <a:solidFill>
            <a:schemeClr val="tx1"/>
          </a:solidFill>
          <a:latin typeface="Times" pitchFamily="-112" charset="0"/>
          <a:ea typeface="ヒラギノ明朝 ProN W3" pitchFamily="-112" charset="-128"/>
          <a:sym typeface="Times" pitchFamily="-112" charset="0"/>
        </a:defRPr>
      </a:lvl8pPr>
      <a:lvl9pPr marL="1868488" algn="ctr" rtl="0" fontAlgn="base">
        <a:spcBef>
          <a:spcPct val="0"/>
        </a:spcBef>
        <a:spcAft>
          <a:spcPct val="0"/>
        </a:spcAft>
        <a:defRPr sz="4400">
          <a:solidFill>
            <a:schemeClr val="tx1"/>
          </a:solidFill>
          <a:latin typeface="Times" pitchFamily="-112" charset="0"/>
          <a:ea typeface="ヒラギノ明朝 ProN W3" pitchFamily="-112" charset="-128"/>
          <a:sym typeface="Times" pitchFamily="-112" charset="0"/>
        </a:defRPr>
      </a:lvl9pPr>
    </p:titleStyle>
    <p:bodyStyle>
      <a:lvl1pPr marL="382588" indent="-342900" algn="l" rtl="0" eaLnBrk="0" fontAlgn="base" hangingPunct="0">
        <a:spcBef>
          <a:spcPts val="800"/>
        </a:spcBef>
        <a:spcAft>
          <a:spcPct val="0"/>
        </a:spcAft>
        <a:buClr>
          <a:srgbClr val="000000"/>
        </a:buClr>
        <a:buSzPct val="100000"/>
        <a:buFont typeface="Times" pitchFamily="18" charset="0"/>
        <a:buChar char="•"/>
        <a:defRPr sz="3200">
          <a:solidFill>
            <a:schemeClr val="tx1"/>
          </a:solidFill>
          <a:latin typeface="+mn-lt"/>
          <a:ea typeface="+mn-ea"/>
          <a:cs typeface="ヒラギノ明朝 ProN W3" pitchFamily="-111" charset="-128"/>
          <a:sym typeface="Times" pitchFamily="18" charset="0"/>
        </a:defRPr>
      </a:lvl1pPr>
      <a:lvl2pPr marL="681038" indent="-285750" algn="l" rtl="0" eaLnBrk="0" fontAlgn="base" hangingPunct="0">
        <a:spcBef>
          <a:spcPts val="700"/>
        </a:spcBef>
        <a:spcAft>
          <a:spcPct val="0"/>
        </a:spcAft>
        <a:buClr>
          <a:srgbClr val="000000"/>
        </a:buClr>
        <a:buSzPct val="100000"/>
        <a:buFont typeface="Times" pitchFamily="18" charset="0"/>
        <a:buChar char="–"/>
        <a:defRPr sz="2800">
          <a:solidFill>
            <a:schemeClr val="tx1"/>
          </a:solidFill>
          <a:latin typeface="+mn-lt"/>
          <a:ea typeface="+mn-ea"/>
          <a:cs typeface="ヒラギノ明朝 ProN W3" pitchFamily="-111" charset="-128"/>
          <a:sym typeface="Times" pitchFamily="18" charset="0"/>
        </a:defRPr>
      </a:lvl2pPr>
      <a:lvl3pPr marL="1081088" indent="-228600" algn="l" rtl="0" eaLnBrk="0" fontAlgn="base" hangingPunct="0">
        <a:spcBef>
          <a:spcPts val="600"/>
        </a:spcBef>
        <a:spcAft>
          <a:spcPct val="0"/>
        </a:spcAft>
        <a:buClr>
          <a:srgbClr val="000000"/>
        </a:buClr>
        <a:buSzPct val="100000"/>
        <a:buFont typeface="Times" pitchFamily="18" charset="0"/>
        <a:buChar char="•"/>
        <a:defRPr sz="2400">
          <a:solidFill>
            <a:schemeClr val="tx1"/>
          </a:solidFill>
          <a:latin typeface="+mn-lt"/>
          <a:ea typeface="+mn-ea"/>
          <a:cs typeface="ヒラギノ明朝 ProN W3" pitchFamily="-111" charset="-128"/>
          <a:sym typeface="Times" pitchFamily="18" charset="0"/>
        </a:defRPr>
      </a:lvl3pPr>
      <a:lvl4pPr marL="1538288" indent="-228600" algn="l" rtl="0" eaLnBrk="0" fontAlgn="base" hangingPunct="0">
        <a:spcBef>
          <a:spcPts val="500"/>
        </a:spcBef>
        <a:spcAft>
          <a:spcPct val="0"/>
        </a:spcAft>
        <a:buClr>
          <a:srgbClr val="000000"/>
        </a:buClr>
        <a:buSzPct val="100000"/>
        <a:buFont typeface="Times" pitchFamily="18" charset="0"/>
        <a:buChar char="–"/>
        <a:defRPr sz="2000">
          <a:solidFill>
            <a:schemeClr val="tx1"/>
          </a:solidFill>
          <a:latin typeface="+mn-lt"/>
          <a:ea typeface="+mn-ea"/>
          <a:cs typeface="ヒラギノ明朝 ProN W3" pitchFamily="-111" charset="-128"/>
          <a:sym typeface="Times" pitchFamily="18" charset="0"/>
        </a:defRPr>
      </a:lvl4pPr>
      <a:lvl5pPr marL="1995488" indent="-228600" algn="l" rtl="0" eaLnBrk="0" fontAlgn="base" hangingPunct="0">
        <a:spcBef>
          <a:spcPts val="500"/>
        </a:spcBef>
        <a:spcAft>
          <a:spcPct val="0"/>
        </a:spcAft>
        <a:buClr>
          <a:srgbClr val="000000"/>
        </a:buClr>
        <a:buSzPct val="100000"/>
        <a:buFont typeface="Times" pitchFamily="18" charset="0"/>
        <a:buChar char="»"/>
        <a:defRPr sz="2000">
          <a:solidFill>
            <a:schemeClr val="tx1"/>
          </a:solidFill>
          <a:latin typeface="+mn-lt"/>
          <a:ea typeface="+mn-ea"/>
          <a:cs typeface="ヒラギノ明朝 ProN W3" pitchFamily="-111" charset="-128"/>
          <a:sym typeface="Times" pitchFamily="18" charset="0"/>
        </a:defRPr>
      </a:lvl5pPr>
      <a:lvl6pPr marL="2452688" indent="-228600" algn="l" rtl="0" fontAlgn="base">
        <a:spcBef>
          <a:spcPts val="500"/>
        </a:spcBef>
        <a:spcAft>
          <a:spcPct val="0"/>
        </a:spcAft>
        <a:buClr>
          <a:srgbClr val="000000"/>
        </a:buClr>
        <a:buSzPct val="100000"/>
        <a:buFont typeface="Times" pitchFamily="-112" charset="0"/>
        <a:buChar char="»"/>
        <a:defRPr sz="2000">
          <a:solidFill>
            <a:schemeClr val="tx1"/>
          </a:solidFill>
          <a:latin typeface="+mn-lt"/>
          <a:ea typeface="+mn-ea"/>
          <a:sym typeface="Times" pitchFamily="-112" charset="0"/>
        </a:defRPr>
      </a:lvl6pPr>
      <a:lvl7pPr marL="2909888" indent="-228600" algn="l" rtl="0" fontAlgn="base">
        <a:spcBef>
          <a:spcPts val="500"/>
        </a:spcBef>
        <a:spcAft>
          <a:spcPct val="0"/>
        </a:spcAft>
        <a:buClr>
          <a:srgbClr val="000000"/>
        </a:buClr>
        <a:buSzPct val="100000"/>
        <a:buFont typeface="Times" pitchFamily="-112" charset="0"/>
        <a:buChar char="»"/>
        <a:defRPr sz="2000">
          <a:solidFill>
            <a:schemeClr val="tx1"/>
          </a:solidFill>
          <a:latin typeface="+mn-lt"/>
          <a:ea typeface="+mn-ea"/>
          <a:sym typeface="Times" pitchFamily="-112" charset="0"/>
        </a:defRPr>
      </a:lvl7pPr>
      <a:lvl8pPr marL="3367088" indent="-228600" algn="l" rtl="0" fontAlgn="base">
        <a:spcBef>
          <a:spcPts val="500"/>
        </a:spcBef>
        <a:spcAft>
          <a:spcPct val="0"/>
        </a:spcAft>
        <a:buClr>
          <a:srgbClr val="000000"/>
        </a:buClr>
        <a:buSzPct val="100000"/>
        <a:buFont typeface="Times" pitchFamily="-112" charset="0"/>
        <a:buChar char="»"/>
        <a:defRPr sz="2000">
          <a:solidFill>
            <a:schemeClr val="tx1"/>
          </a:solidFill>
          <a:latin typeface="+mn-lt"/>
          <a:ea typeface="+mn-ea"/>
          <a:sym typeface="Times" pitchFamily="-112" charset="0"/>
        </a:defRPr>
      </a:lvl8pPr>
      <a:lvl9pPr marL="3824288" indent="-228600" algn="l" rtl="0" fontAlgn="base">
        <a:spcBef>
          <a:spcPts val="500"/>
        </a:spcBef>
        <a:spcAft>
          <a:spcPct val="0"/>
        </a:spcAft>
        <a:buClr>
          <a:srgbClr val="000000"/>
        </a:buClr>
        <a:buSzPct val="100000"/>
        <a:buFont typeface="Times" pitchFamily="-112" charset="0"/>
        <a:buChar char="»"/>
        <a:defRPr sz="2000">
          <a:solidFill>
            <a:schemeClr val="tx1"/>
          </a:solidFill>
          <a:latin typeface="+mn-lt"/>
          <a:ea typeface="+mn-ea"/>
          <a:sym typeface="Times" pitchFamily="-11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p:cNvSpPr>
          <p:nvPr/>
        </p:nvSpPr>
        <p:spPr bwMode="auto">
          <a:xfrm>
            <a:off x="165100" y="457200"/>
            <a:ext cx="881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4000">
                <a:solidFill>
                  <a:srgbClr val="FFFFFF"/>
                </a:solidFill>
                <a:latin typeface="Times" pitchFamily="18" charset="0"/>
                <a:sym typeface="Times" pitchFamily="18" charset="0"/>
              </a:rPr>
              <a:t/>
            </a:r>
            <a:br>
              <a:rPr lang="en-US" sz="4000">
                <a:solidFill>
                  <a:srgbClr val="FFFFFF"/>
                </a:solidFill>
                <a:latin typeface="Times" pitchFamily="18" charset="0"/>
                <a:sym typeface="Times" pitchFamily="18" charset="0"/>
              </a:rPr>
            </a:br>
            <a:r>
              <a:rPr lang="en-US" sz="9600" b="1">
                <a:solidFill>
                  <a:srgbClr val="FFFFFF"/>
                </a:solidFill>
                <a:latin typeface="Times" pitchFamily="18" charset="0"/>
                <a:sym typeface="Times" pitchFamily="18" charset="0"/>
              </a:rPr>
              <a:t>OPS</a:t>
            </a:r>
          </a:p>
          <a:p>
            <a:pPr marL="39688" algn="ctr"/>
            <a:r>
              <a:rPr lang="en-US" sz="4000">
                <a:solidFill>
                  <a:srgbClr val="FFFFFF"/>
                </a:solidFill>
                <a:cs typeface="Times New Roman" pitchFamily="18" charset="0"/>
                <a:sym typeface="Times" pitchFamily="18" charset="0"/>
              </a:rPr>
              <a:t>CAP ONLINE PROJECT DATABASE</a:t>
            </a:r>
          </a:p>
          <a:p>
            <a:pPr marL="39688" algn="ctr"/>
            <a:r>
              <a:rPr lang="en-US" sz="4000">
                <a:solidFill>
                  <a:schemeClr val="tx1"/>
                </a:solidFill>
                <a:latin typeface="Times" pitchFamily="18" charset="0"/>
                <a:sym typeface="Times" pitchFamily="18" charset="0"/>
              </a:rPr>
              <a:t/>
            </a:r>
            <a:br>
              <a:rPr lang="en-US" sz="4000">
                <a:solidFill>
                  <a:schemeClr val="tx1"/>
                </a:solidFill>
                <a:latin typeface="Times" pitchFamily="18" charset="0"/>
                <a:sym typeface="Times" pitchFamily="18" charset="0"/>
              </a:rPr>
            </a:br>
            <a:endParaRPr lang="en-US" sz="4000">
              <a:solidFill>
                <a:schemeClr val="tx1"/>
              </a:solidFill>
              <a:latin typeface="Times" pitchFamily="18" charset="0"/>
              <a:sym typeface="Times" pitchFamily="18" charset="0"/>
            </a:endParaRPr>
          </a:p>
        </p:txBody>
      </p:sp>
      <p:pic>
        <p:nvPicPr>
          <p:cNvPr id="307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427"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428"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WHAT DOES FTS ALLOW YOU TO DO?</a:t>
            </a:r>
          </a:p>
        </p:txBody>
      </p:sp>
      <p:sp>
        <p:nvSpPr>
          <p:cNvPr id="103429" name="Rectangle 14"/>
          <p:cNvSpPr>
            <a:spLocks/>
          </p:cNvSpPr>
          <p:nvPr/>
        </p:nvSpPr>
        <p:spPr bwMode="auto">
          <a:xfrm>
            <a:off x="203200" y="1600200"/>
            <a:ext cx="8712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Monitor funding status of any appeal</a:t>
            </a:r>
            <a:r>
              <a:rPr lang="en-US" sz="2500">
                <a:solidFill>
                  <a:srgbClr val="FFFFFF"/>
                </a:solidFill>
                <a:latin typeface="Arial" charset="0"/>
                <a:cs typeface="Arial" charset="0"/>
                <a:sym typeface="Arial" charset="0"/>
              </a:rPr>
              <a:t>: per agency, per sector/cluster, per priority, location, and project – </a:t>
            </a:r>
            <a:r>
              <a:rPr lang="en-US" sz="2500" b="1">
                <a:solidFill>
                  <a:srgbClr val="FFFFFF"/>
                </a:solidFill>
                <a:latin typeface="Arial" charset="0"/>
                <a:cs typeface="Arial" charset="0"/>
                <a:sym typeface="Arial" charset="0"/>
              </a:rPr>
              <a:t>thus highlighting funding gaps</a:t>
            </a:r>
            <a:r>
              <a:rPr lang="en-US" sz="2500">
                <a:solidFill>
                  <a:srgbClr val="FFFFFF"/>
                </a:solidFill>
                <a:latin typeface="Arial" charset="0"/>
                <a:cs typeface="Arial" charset="0"/>
                <a:sym typeface="Arial" charset="0"/>
              </a:rPr>
              <a:t>. </a:t>
            </a:r>
            <a:br>
              <a:rPr lang="en-US" sz="2500">
                <a:solidFill>
                  <a:srgbClr val="FFFFFF"/>
                </a:solidFill>
                <a:latin typeface="Arial" charset="0"/>
                <a:cs typeface="Arial" charset="0"/>
                <a:sym typeface="Arial" charset="0"/>
              </a:rPr>
            </a:br>
            <a:endParaRPr lang="en-US" sz="2500">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r>
              <a:rPr lang="en-US" sz="2500">
                <a:solidFill>
                  <a:srgbClr val="FFFFFF"/>
                </a:solidFill>
                <a:latin typeface="Arial" charset="0"/>
                <a:cs typeface="Arial" charset="0"/>
                <a:sym typeface="Arial" charset="0"/>
              </a:rPr>
              <a:t> Monitor humanitarian funding outside the appeal, identify donors and recipient organizations for activities not included in the appeal. Important indicator of inclusiveness of the clusters and CAP process!</a:t>
            </a:r>
          </a:p>
        </p:txBody>
      </p:sp>
      <p:pic>
        <p:nvPicPr>
          <p:cNvPr id="10343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475"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5476"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WHAT DOES FTS ALLOW YOU TO DO?</a:t>
            </a:r>
          </a:p>
        </p:txBody>
      </p:sp>
      <p:sp>
        <p:nvSpPr>
          <p:cNvPr id="105477" name="Rectangle 14"/>
          <p:cNvSpPr>
            <a:spLocks/>
          </p:cNvSpPr>
          <p:nvPr/>
        </p:nvSpPr>
        <p:spPr bwMode="auto">
          <a:xfrm>
            <a:off x="203200" y="1676400"/>
            <a:ext cx="8712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Donor profiles – </a:t>
            </a:r>
            <a:r>
              <a:rPr lang="en-US" sz="2500">
                <a:solidFill>
                  <a:srgbClr val="FFFFFF"/>
                </a:solidFill>
                <a:latin typeface="Arial" charset="0"/>
                <a:cs typeface="Arial" charset="0"/>
                <a:sym typeface="Arial" charset="0"/>
              </a:rPr>
              <a:t>quick overviews of humanitarian funding by any given donor to a specific country or globally.</a:t>
            </a:r>
            <a:br>
              <a:rPr lang="en-US" sz="2500">
                <a:solidFill>
                  <a:srgbClr val="FFFFFF"/>
                </a:solidFill>
                <a:latin typeface="Arial" charset="0"/>
                <a:cs typeface="Arial" charset="0"/>
                <a:sym typeface="Arial" charset="0"/>
              </a:rPr>
            </a:br>
            <a:endParaRPr lang="en-US" sz="2500">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Analyze funding trends – </a:t>
            </a:r>
            <a:r>
              <a:rPr lang="en-US" sz="2500">
                <a:solidFill>
                  <a:srgbClr val="FFFFFF"/>
                </a:solidFill>
                <a:latin typeface="Arial" charset="0"/>
                <a:cs typeface="Arial" charset="0"/>
                <a:sym typeface="Arial" charset="0"/>
              </a:rPr>
              <a:t>global trends by donor, sector/cluster, emergency or recipient agency.</a:t>
            </a:r>
          </a:p>
        </p:txBody>
      </p:sp>
      <p:pic>
        <p:nvPicPr>
          <p:cNvPr id="10547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23"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24"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HOW FTS CAN HELP YOU</a:t>
            </a:r>
          </a:p>
        </p:txBody>
      </p:sp>
      <p:sp>
        <p:nvSpPr>
          <p:cNvPr id="107525"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a:t>
            </a:r>
            <a:r>
              <a:rPr lang="en-US" sz="2400" b="1">
                <a:solidFill>
                  <a:srgbClr val="FFFFFF"/>
                </a:solidFill>
                <a:latin typeface="Arial" charset="0"/>
                <a:cs typeface="Arial" charset="0"/>
                <a:sym typeface="Arial" charset="0"/>
              </a:rPr>
              <a:t>Facilitate advocacy efforts</a:t>
            </a:r>
            <a:r>
              <a:rPr lang="en-US" sz="2400">
                <a:solidFill>
                  <a:srgbClr val="FFFFFF"/>
                </a:solidFill>
                <a:latin typeface="Arial" charset="0"/>
                <a:cs typeface="Arial" charset="0"/>
                <a:sym typeface="Arial" charset="0"/>
              </a:rPr>
              <a:t>: by identifying areas with the greatest resource needs, highlighting neglected emergencies, under-funded organizations, sectors/clusters, and locations in country. </a:t>
            </a:r>
          </a:p>
          <a:p>
            <a:pPr marL="39688">
              <a:lnSpc>
                <a:spcPct val="130000"/>
              </a:lnSpc>
              <a:spcBef>
                <a:spcPts val="1400"/>
              </a:spcBef>
              <a:buSzPct val="105000"/>
              <a:buFont typeface="Wingdings" pitchFamily="2" charset="2"/>
              <a:buChar char="§"/>
            </a:pPr>
            <a:r>
              <a:rPr lang="en-US" sz="2400" b="1">
                <a:solidFill>
                  <a:srgbClr val="FFFFFF"/>
                </a:solidFill>
                <a:latin typeface="Arial" charset="0"/>
                <a:cs typeface="Arial" charset="0"/>
                <a:sym typeface="Arial" charset="0"/>
              </a:rPr>
              <a:t>Better targeted fundraising</a:t>
            </a:r>
            <a:r>
              <a:rPr lang="en-US" sz="2400">
                <a:solidFill>
                  <a:srgbClr val="FFFFFF"/>
                </a:solidFill>
                <a:latin typeface="Arial" charset="0"/>
                <a:cs typeface="Arial" charset="0"/>
                <a:sym typeface="Arial" charset="0"/>
              </a:rPr>
              <a:t>: FTS allows organizations to see which donors are funding what. By analyzing donor interests and funding trends they can better target fundraising efforts. </a:t>
            </a:r>
          </a:p>
          <a:p>
            <a:pPr marL="39688">
              <a:lnSpc>
                <a:spcPct val="130000"/>
              </a:lnSpc>
              <a:spcBef>
                <a:spcPts val="1400"/>
              </a:spcBef>
              <a:buSzPct val="105000"/>
              <a:buFont typeface="Wingdings" pitchFamily="2" charset="2"/>
              <a:buChar char="§"/>
            </a:pPr>
            <a:r>
              <a:rPr lang="en-US" sz="2400">
                <a:solidFill>
                  <a:srgbClr val="FFFFFF"/>
                </a:solidFill>
                <a:latin typeface="Arial" charset="0"/>
                <a:cs typeface="Arial" charset="0"/>
                <a:sym typeface="Arial" charset="0"/>
              </a:rPr>
              <a:t> </a:t>
            </a:r>
            <a:r>
              <a:rPr lang="en-US" sz="2400" b="1">
                <a:solidFill>
                  <a:srgbClr val="FFFFFF"/>
                </a:solidFill>
                <a:latin typeface="Arial" charset="0"/>
                <a:cs typeface="Arial" charset="0"/>
                <a:sym typeface="Arial" charset="0"/>
              </a:rPr>
              <a:t>Save staff time</a:t>
            </a:r>
            <a:r>
              <a:rPr lang="en-US" sz="2400">
                <a:solidFill>
                  <a:srgbClr val="FFFFFF"/>
                </a:solidFill>
                <a:latin typeface="Arial" charset="0"/>
                <a:cs typeface="Arial" charset="0"/>
                <a:sym typeface="Arial" charset="0"/>
              </a:rPr>
              <a:t>:  by providing information and analysis at your fingertips.</a:t>
            </a:r>
          </a:p>
        </p:txBody>
      </p:sp>
      <p:pic>
        <p:nvPicPr>
          <p:cNvPr id="10752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1"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2"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HOW FTS CAN HELP YOU</a:t>
            </a:r>
          </a:p>
        </p:txBody>
      </p:sp>
      <p:sp>
        <p:nvSpPr>
          <p:cNvPr id="109573"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Coordination:  </a:t>
            </a:r>
            <a:r>
              <a:rPr lang="en-US" sz="2500">
                <a:solidFill>
                  <a:srgbClr val="FFFFFF"/>
                </a:solidFill>
                <a:latin typeface="Arial" charset="0"/>
                <a:cs typeface="Arial" charset="0"/>
                <a:sym typeface="Arial" charset="0"/>
              </a:rPr>
              <a:t>offering information at a glance on which implementing organizations and donors are working in which emergencies, sectors/clusters, locations, and to what scale</a:t>
            </a:r>
            <a:r>
              <a:rPr lang="en-US" sz="2000">
                <a:solidFill>
                  <a:srgbClr val="FFFFFF"/>
                </a:solidFill>
                <a:latin typeface="Arial" charset="0"/>
                <a:cs typeface="Arial" charset="0"/>
                <a:sym typeface="Arial" charset="0"/>
              </a:rPr>
              <a:t>. </a:t>
            </a:r>
            <a:br>
              <a:rPr lang="en-US" sz="2000">
                <a:solidFill>
                  <a:srgbClr val="FFFFFF"/>
                </a:solidFill>
                <a:latin typeface="Arial" charset="0"/>
                <a:cs typeface="Arial" charset="0"/>
                <a:sym typeface="Arial" charset="0"/>
              </a:rPr>
            </a:br>
            <a:r>
              <a:rPr lang="en-US" sz="2000">
                <a:solidFill>
                  <a:srgbClr val="FFFFFF"/>
                </a:solidFill>
                <a:latin typeface="Arial" charset="0"/>
                <a:cs typeface="Arial" charset="0"/>
                <a:sym typeface="Arial" charset="0"/>
              </a:rPr>
              <a:t> </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CAP/Flash Appeal visibility:  </a:t>
            </a:r>
            <a:r>
              <a:rPr lang="en-US" sz="2500">
                <a:solidFill>
                  <a:srgbClr val="FFFFFF"/>
                </a:solidFill>
                <a:latin typeface="Arial" charset="0"/>
                <a:cs typeface="Arial" charset="0"/>
                <a:sym typeface="Arial" charset="0"/>
              </a:rPr>
              <a:t>FTS helps to draw attention to the humanitarian needs in emergencies and the funding requirements of implementing organizations. FTS provides visibility for projects by showing both the funding requirements and the project description online.</a:t>
            </a: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095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19"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1620"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11621"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At a quick glance:</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Most under-funded</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  appeals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Top donors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Top recipient </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   emergencies</a:t>
            </a:r>
          </a:p>
          <a:p>
            <a:pPr marL="39688">
              <a:lnSpc>
                <a:spcPct val="130000"/>
              </a:lnSpc>
              <a:spcBef>
                <a:spcPts val="1400"/>
              </a:spcBef>
              <a:buSzPct val="105000"/>
              <a:buFont typeface="Wingdings" pitchFamily="2" charset="2"/>
              <a:buNone/>
            </a:pPr>
            <a:endParaRPr lang="en-US" sz="2500">
              <a:solidFill>
                <a:srgbClr val="FFFFFF"/>
              </a:solidFill>
              <a:latin typeface="Arial" charset="0"/>
              <a:cs typeface="Arial" charset="0"/>
              <a:sym typeface="Arial" charset="0"/>
            </a:endParaRPr>
          </a:p>
        </p:txBody>
      </p:sp>
      <p:pic>
        <p:nvPicPr>
          <p:cNvPr id="11162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16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33400"/>
            <a:ext cx="4443413" cy="5410200"/>
          </a:xfrm>
          <a:prstGeom prst="rect">
            <a:avLst/>
          </a:prstGeom>
          <a:noFill/>
          <a:extLst>
            <a:ext uri="{909E8E84-426E-40DD-AFC4-6F175D3DCCD1}">
              <a14:hiddenFill xmlns:a14="http://schemas.microsoft.com/office/drawing/2010/main">
                <a:solidFill>
                  <a:srgbClr val="FFFFFF"/>
                </a:solidFill>
              </a14:hiddenFill>
            </a:ext>
          </a:extLst>
        </p:spPr>
      </p:pic>
      <p:sp>
        <p:nvSpPr>
          <p:cNvPr id="111624" name="Oval 10"/>
          <p:cNvSpPr>
            <a:spLocks noChangeArrowheads="1"/>
          </p:cNvSpPr>
          <p:nvPr/>
        </p:nvSpPr>
        <p:spPr bwMode="auto">
          <a:xfrm>
            <a:off x="7086600" y="1219200"/>
            <a:ext cx="1447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25" name="Oval 10"/>
          <p:cNvSpPr>
            <a:spLocks noChangeArrowheads="1"/>
          </p:cNvSpPr>
          <p:nvPr/>
        </p:nvSpPr>
        <p:spPr bwMode="auto">
          <a:xfrm>
            <a:off x="7086600" y="2362200"/>
            <a:ext cx="1447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26" name="Oval 10"/>
          <p:cNvSpPr>
            <a:spLocks noChangeArrowheads="1"/>
          </p:cNvSpPr>
          <p:nvPr/>
        </p:nvSpPr>
        <p:spPr bwMode="auto">
          <a:xfrm>
            <a:off x="7086600" y="3352800"/>
            <a:ext cx="1447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667"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3668"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13669"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FF"/>
                </a:solidFill>
                <a:latin typeface="Arial" charset="0"/>
                <a:cs typeface="Arial" charset="0"/>
                <a:sym typeface="Arial" charset="0"/>
              </a:rPr>
              <a:t> </a:t>
            </a:r>
            <a:r>
              <a:rPr lang="en-US" sz="2500" b="1">
                <a:solidFill>
                  <a:srgbClr val="FFFF00"/>
                </a:solidFill>
                <a:latin typeface="Arial" charset="0"/>
                <a:cs typeface="Arial" charset="0"/>
                <a:sym typeface="Arial" charset="0"/>
              </a:rPr>
              <a:t>Funding status of </a:t>
            </a:r>
            <a:br>
              <a:rPr lang="en-US" sz="2500" b="1">
                <a:solidFill>
                  <a:srgbClr val="FFFF00"/>
                </a:solidFill>
                <a:latin typeface="Arial" charset="0"/>
                <a:cs typeface="Arial" charset="0"/>
                <a:sym typeface="Arial" charset="0"/>
              </a:rPr>
            </a:br>
            <a:r>
              <a:rPr lang="en-US" sz="2500" b="1">
                <a:solidFill>
                  <a:srgbClr val="FFFF00"/>
                </a:solidFill>
                <a:latin typeface="Arial" charset="0"/>
                <a:cs typeface="Arial" charset="0"/>
                <a:sym typeface="Arial" charset="0"/>
              </a:rPr>
              <a:t> latest appeals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Global overviews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CAPs, FA, other</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Full appeal documents</a:t>
            </a:r>
          </a:p>
          <a:p>
            <a:pPr marL="39688">
              <a:lnSpc>
                <a:spcPct val="130000"/>
              </a:lnSpc>
              <a:spcBef>
                <a:spcPts val="1400"/>
              </a:spcBef>
              <a:buSzPct val="105000"/>
              <a:buFont typeface="Wingdings" pitchFamily="2" charset="2"/>
              <a:buNone/>
            </a:pPr>
            <a:endParaRPr lang="en-US" sz="2500">
              <a:solidFill>
                <a:srgbClr val="FFFFFF"/>
              </a:solidFill>
              <a:latin typeface="Arial" charset="0"/>
              <a:cs typeface="Arial" charset="0"/>
              <a:sym typeface="Arial" charset="0"/>
            </a:endParaRPr>
          </a:p>
        </p:txBody>
      </p:sp>
      <p:pic>
        <p:nvPicPr>
          <p:cNvPr id="11367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36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813" y="152400"/>
            <a:ext cx="5056187" cy="5818188"/>
          </a:xfrm>
          <a:prstGeom prst="rect">
            <a:avLst/>
          </a:prstGeom>
          <a:noFill/>
          <a:extLst>
            <a:ext uri="{909E8E84-426E-40DD-AFC4-6F175D3DCCD1}">
              <a14:hiddenFill xmlns:a14="http://schemas.microsoft.com/office/drawing/2010/main">
                <a:solidFill>
                  <a:srgbClr val="FFFFFF"/>
                </a:solidFill>
              </a14:hiddenFill>
            </a:ext>
          </a:extLst>
        </p:spPr>
      </p:pic>
      <p:sp>
        <p:nvSpPr>
          <p:cNvPr id="113672" name="Oval 11"/>
          <p:cNvSpPr>
            <a:spLocks noChangeArrowheads="1"/>
          </p:cNvSpPr>
          <p:nvPr/>
        </p:nvSpPr>
        <p:spPr bwMode="auto">
          <a:xfrm>
            <a:off x="5105400" y="1371600"/>
            <a:ext cx="1412875" cy="2968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3" name="Oval 12"/>
          <p:cNvSpPr>
            <a:spLocks noChangeArrowheads="1"/>
          </p:cNvSpPr>
          <p:nvPr/>
        </p:nvSpPr>
        <p:spPr bwMode="auto">
          <a:xfrm>
            <a:off x="5181600" y="2362200"/>
            <a:ext cx="2133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4" name="Oval 13"/>
          <p:cNvSpPr>
            <a:spLocks noChangeArrowheads="1"/>
          </p:cNvSpPr>
          <p:nvPr/>
        </p:nvSpPr>
        <p:spPr bwMode="auto">
          <a:xfrm>
            <a:off x="5181600" y="4800600"/>
            <a:ext cx="1412875" cy="2968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5" name="Oval 14"/>
          <p:cNvSpPr>
            <a:spLocks noChangeArrowheads="1"/>
          </p:cNvSpPr>
          <p:nvPr/>
        </p:nvSpPr>
        <p:spPr bwMode="auto">
          <a:xfrm>
            <a:off x="5181600" y="5257800"/>
            <a:ext cx="1412875" cy="2968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6" name="Oval 10"/>
          <p:cNvSpPr>
            <a:spLocks noChangeArrowheads="1"/>
          </p:cNvSpPr>
          <p:nvPr/>
        </p:nvSpPr>
        <p:spPr bwMode="auto">
          <a:xfrm>
            <a:off x="8229600" y="609600"/>
            <a:ext cx="744538" cy="5111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7" name="Oval 10"/>
          <p:cNvSpPr>
            <a:spLocks noChangeArrowheads="1"/>
          </p:cNvSpPr>
          <p:nvPr/>
        </p:nvSpPr>
        <p:spPr bwMode="auto">
          <a:xfrm>
            <a:off x="4495800" y="533400"/>
            <a:ext cx="744538" cy="5111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5715"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5716"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15717"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Emergency pages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Overall funding</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Appeal funding</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Customized reports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Quick overview</a:t>
            </a: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1571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57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09600"/>
            <a:ext cx="5562600" cy="5292725"/>
          </a:xfrm>
          <a:prstGeom prst="rect">
            <a:avLst/>
          </a:prstGeom>
          <a:noFill/>
          <a:extLst>
            <a:ext uri="{909E8E84-426E-40DD-AFC4-6F175D3DCCD1}">
              <a14:hiddenFill xmlns:a14="http://schemas.microsoft.com/office/drawing/2010/main">
                <a:solidFill>
                  <a:srgbClr val="FFFFFF"/>
                </a:solidFill>
              </a14:hiddenFill>
            </a:ext>
          </a:extLst>
        </p:spPr>
      </p:pic>
      <p:sp>
        <p:nvSpPr>
          <p:cNvPr id="115720" name="Oval 11"/>
          <p:cNvSpPr>
            <a:spLocks noChangeArrowheads="1"/>
          </p:cNvSpPr>
          <p:nvPr/>
        </p:nvSpPr>
        <p:spPr bwMode="auto">
          <a:xfrm>
            <a:off x="4800600" y="1676400"/>
            <a:ext cx="1905000" cy="2968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21" name="Oval 10"/>
          <p:cNvSpPr>
            <a:spLocks noChangeArrowheads="1"/>
          </p:cNvSpPr>
          <p:nvPr/>
        </p:nvSpPr>
        <p:spPr bwMode="auto">
          <a:xfrm>
            <a:off x="7848600" y="1524000"/>
            <a:ext cx="1143000" cy="1676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22" name="Oval 12"/>
          <p:cNvSpPr>
            <a:spLocks noChangeArrowheads="1"/>
          </p:cNvSpPr>
          <p:nvPr/>
        </p:nvSpPr>
        <p:spPr bwMode="auto">
          <a:xfrm>
            <a:off x="4800600" y="2590800"/>
            <a:ext cx="2286000" cy="2968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23" name="Oval 13"/>
          <p:cNvSpPr>
            <a:spLocks noChangeArrowheads="1"/>
          </p:cNvSpPr>
          <p:nvPr/>
        </p:nvSpPr>
        <p:spPr bwMode="auto">
          <a:xfrm>
            <a:off x="4800600" y="4191000"/>
            <a:ext cx="7620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7763"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7764"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pic>
        <p:nvPicPr>
          <p:cNvPr id="11776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33400"/>
            <a:ext cx="4921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FF"/>
                </a:solidFill>
                <a:latin typeface="Arial" charset="0"/>
                <a:cs typeface="Arial" charset="0"/>
                <a:sym typeface="Arial" charset="0"/>
              </a:rPr>
              <a:t> </a:t>
            </a:r>
            <a:r>
              <a:rPr lang="en-US" sz="2500" b="1">
                <a:solidFill>
                  <a:srgbClr val="FFFF00"/>
                </a:solidFill>
                <a:latin typeface="Arial" charset="0"/>
                <a:cs typeface="Arial" charset="0"/>
                <a:sym typeface="Arial" charset="0"/>
              </a:rPr>
              <a:t>Detailed report of </a:t>
            </a:r>
            <a:br>
              <a:rPr lang="en-US" sz="2500" b="1">
                <a:solidFill>
                  <a:srgbClr val="FFFF00"/>
                </a:solidFill>
                <a:latin typeface="Arial" charset="0"/>
                <a:cs typeface="Arial" charset="0"/>
                <a:sym typeface="Arial" charset="0"/>
              </a:rPr>
            </a:br>
            <a:r>
              <a:rPr lang="en-US" sz="2500" b="1">
                <a:solidFill>
                  <a:srgbClr val="FFFF00"/>
                </a:solidFill>
                <a:latin typeface="Arial" charset="0"/>
                <a:cs typeface="Arial" charset="0"/>
                <a:sym typeface="Arial" charset="0"/>
              </a:rPr>
              <a:t> funding by cluster</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View funding status</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   of each appeal project</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Compare funding</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   levels by cluster</a:t>
            </a:r>
          </a:p>
          <a:p>
            <a:pPr marL="39688">
              <a:lnSpc>
                <a:spcPct val="130000"/>
              </a:lnSpc>
              <a:spcBef>
                <a:spcPts val="1400"/>
              </a:spcBef>
              <a:buSzPct val="105000"/>
              <a:buFont typeface="Wingdings" pitchFamily="2" charset="2"/>
              <a:buChar char="§"/>
            </a:pPr>
            <a:r>
              <a:rPr lang="en-GB" sz="2500" b="1">
                <a:solidFill>
                  <a:srgbClr val="FFFFFF"/>
                </a:solidFill>
                <a:latin typeface="Arial" charset="0"/>
                <a:cs typeface="Arial" charset="0"/>
                <a:sym typeface="Arial" charset="0"/>
              </a:rPr>
              <a:t> Hyperlinks to project</a:t>
            </a:r>
            <a:br>
              <a:rPr lang="en-GB" sz="2500" b="1">
                <a:solidFill>
                  <a:srgbClr val="FFFFFF"/>
                </a:solidFill>
                <a:latin typeface="Arial" charset="0"/>
                <a:cs typeface="Arial" charset="0"/>
                <a:sym typeface="Arial" charset="0"/>
              </a:rPr>
            </a:br>
            <a:r>
              <a:rPr lang="en-GB" sz="2500" b="1">
                <a:solidFill>
                  <a:srgbClr val="FFFFFF"/>
                </a:solidFill>
                <a:latin typeface="Arial" charset="0"/>
                <a:cs typeface="Arial" charset="0"/>
                <a:sym typeface="Arial" charset="0"/>
              </a:rPr>
              <a:t>   sheets</a:t>
            </a: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1776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11"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12"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19813" name="Oval 10"/>
          <p:cNvSpPr>
            <a:spLocks noChangeArrowheads="1"/>
          </p:cNvSpPr>
          <p:nvPr/>
        </p:nvSpPr>
        <p:spPr bwMode="auto">
          <a:xfrm>
            <a:off x="8018463" y="1752600"/>
            <a:ext cx="744537" cy="8921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14" name="Oval 11"/>
          <p:cNvSpPr>
            <a:spLocks noChangeArrowheads="1"/>
          </p:cNvSpPr>
          <p:nvPr/>
        </p:nvSpPr>
        <p:spPr bwMode="auto">
          <a:xfrm>
            <a:off x="5140325" y="2133600"/>
            <a:ext cx="1412875" cy="2968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15" name="Oval 12"/>
          <p:cNvSpPr>
            <a:spLocks noChangeArrowheads="1"/>
          </p:cNvSpPr>
          <p:nvPr/>
        </p:nvSpPr>
        <p:spPr bwMode="auto">
          <a:xfrm>
            <a:off x="5140325" y="3208338"/>
            <a:ext cx="1412875" cy="2968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16" name="Oval 13"/>
          <p:cNvSpPr>
            <a:spLocks noChangeArrowheads="1"/>
          </p:cNvSpPr>
          <p:nvPr/>
        </p:nvSpPr>
        <p:spPr bwMode="auto">
          <a:xfrm>
            <a:off x="5216525" y="5105400"/>
            <a:ext cx="1412875" cy="2968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17" name="Oval 16"/>
          <p:cNvSpPr>
            <a:spLocks noChangeArrowheads="1"/>
          </p:cNvSpPr>
          <p:nvPr/>
        </p:nvSpPr>
        <p:spPr bwMode="auto">
          <a:xfrm>
            <a:off x="5257800" y="4114800"/>
            <a:ext cx="26670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981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750888"/>
            <a:ext cx="4826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Project sheets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Interested in a project?</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Read the full description</a:t>
            </a:r>
          </a:p>
          <a:p>
            <a:pPr marL="39688">
              <a:lnSpc>
                <a:spcPct val="130000"/>
              </a:lnSpc>
              <a:spcBef>
                <a:spcPts val="1400"/>
              </a:spcBef>
              <a:buSzPct val="105000"/>
              <a:buFont typeface="Wingdings" pitchFamily="2" charset="2"/>
              <a:buNone/>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19820"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1859"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1860"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21861"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Global overview</a:t>
            </a:r>
          </a:p>
          <a:p>
            <a:pPr marL="39688">
              <a:lnSpc>
                <a:spcPct val="130000"/>
              </a:lnSpc>
              <a:spcBef>
                <a:spcPts val="1400"/>
              </a:spcBef>
              <a:buSzPct val="105000"/>
              <a:buFont typeface="Wingdings" pitchFamily="2" charset="2"/>
              <a:buChar char="§"/>
            </a:pPr>
            <a:r>
              <a:rPr lang="en-US" sz="2000" b="1">
                <a:solidFill>
                  <a:srgbClr val="FFFFFF"/>
                </a:solidFill>
                <a:latin typeface="Arial" charset="0"/>
                <a:cs typeface="Arial" charset="0"/>
                <a:sym typeface="Arial" charset="0"/>
              </a:rPr>
              <a:t> View overall global funding</a:t>
            </a:r>
            <a:br>
              <a:rPr lang="en-US" sz="2000" b="1">
                <a:solidFill>
                  <a:srgbClr val="FFFFFF"/>
                </a:solidFill>
                <a:latin typeface="Arial" charset="0"/>
                <a:cs typeface="Arial" charset="0"/>
                <a:sym typeface="Arial" charset="0"/>
              </a:rPr>
            </a:br>
            <a:r>
              <a:rPr lang="en-US" sz="2000" b="1">
                <a:solidFill>
                  <a:srgbClr val="FFFFFF"/>
                </a:solidFill>
                <a:latin typeface="Arial" charset="0"/>
                <a:cs typeface="Arial" charset="0"/>
                <a:sym typeface="Arial" charset="0"/>
              </a:rPr>
              <a:t>or compare appeals.</a:t>
            </a:r>
          </a:p>
          <a:p>
            <a:pPr marL="39688">
              <a:lnSpc>
                <a:spcPct val="130000"/>
              </a:lnSpc>
              <a:spcBef>
                <a:spcPts val="1400"/>
              </a:spcBef>
              <a:buSzPct val="105000"/>
              <a:buFont typeface="Wingdings" pitchFamily="2" charset="2"/>
              <a:buChar char="§"/>
            </a:pPr>
            <a:r>
              <a:rPr lang="en-US" sz="2000" b="1">
                <a:solidFill>
                  <a:srgbClr val="FFFFFF"/>
                </a:solidFill>
                <a:latin typeface="Arial" charset="0"/>
                <a:cs typeface="Arial" charset="0"/>
                <a:sym typeface="Arial" charset="0"/>
              </a:rPr>
              <a:t> See also contributions and</a:t>
            </a:r>
            <a:br>
              <a:rPr lang="en-US" sz="2000" b="1">
                <a:solidFill>
                  <a:srgbClr val="FFFFFF"/>
                </a:solidFill>
                <a:latin typeface="Arial" charset="0"/>
                <a:cs typeface="Arial" charset="0"/>
                <a:sym typeface="Arial" charset="0"/>
              </a:rPr>
            </a:br>
            <a:r>
              <a:rPr lang="en-GB" sz="2000" b="1">
                <a:solidFill>
                  <a:srgbClr val="FFFFFF"/>
                </a:solidFill>
                <a:latin typeface="Arial" charset="0"/>
                <a:cs typeface="Arial" charset="0"/>
                <a:sym typeface="Arial" charset="0"/>
              </a:rPr>
              <a:t>allocations from CERF</a:t>
            </a:r>
          </a:p>
          <a:p>
            <a:pPr marL="39688">
              <a:lnSpc>
                <a:spcPct val="130000"/>
              </a:lnSpc>
              <a:spcBef>
                <a:spcPts val="1400"/>
              </a:spcBef>
              <a:buSzPct val="105000"/>
              <a:buFont typeface="Wingdings" pitchFamily="2" charset="2"/>
              <a:buNone/>
            </a:pPr>
            <a:endParaRPr lang="en-GB" sz="20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None/>
            </a:pPr>
            <a:endParaRPr lang="en-GB"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None/>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None/>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2186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18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57200"/>
            <a:ext cx="4876800" cy="5697538"/>
          </a:xfrm>
          <a:prstGeom prst="rect">
            <a:avLst/>
          </a:prstGeom>
          <a:noFill/>
          <a:extLst>
            <a:ext uri="{909E8E84-426E-40DD-AFC4-6F175D3DCCD1}">
              <a14:hiddenFill xmlns:a14="http://schemas.microsoft.com/office/drawing/2010/main">
                <a:solidFill>
                  <a:srgbClr val="FFFFFF"/>
                </a:solidFill>
              </a14:hiddenFill>
            </a:ext>
          </a:extLst>
        </p:spPr>
      </p:pic>
      <p:sp>
        <p:nvSpPr>
          <p:cNvPr id="121864" name="Oval 16"/>
          <p:cNvSpPr>
            <a:spLocks noChangeArrowheads="1"/>
          </p:cNvSpPr>
          <p:nvPr/>
        </p:nvSpPr>
        <p:spPr bwMode="auto">
          <a:xfrm>
            <a:off x="4876800" y="4953000"/>
            <a:ext cx="26670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65" name="Oval 16"/>
          <p:cNvSpPr>
            <a:spLocks noChangeArrowheads="1"/>
          </p:cNvSpPr>
          <p:nvPr/>
        </p:nvSpPr>
        <p:spPr bwMode="auto">
          <a:xfrm>
            <a:off x="5638800" y="685800"/>
            <a:ext cx="1143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75"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76" name="Rectangle 10"/>
          <p:cNvSpPr>
            <a:spLocks/>
          </p:cNvSpPr>
          <p:nvPr/>
        </p:nvSpPr>
        <p:spPr bwMode="auto">
          <a:xfrm>
            <a:off x="228600" y="304800"/>
            <a:ext cx="866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endParaRPr lang="en-US" sz="2800">
              <a:solidFill>
                <a:srgbClr val="FFFFFF"/>
              </a:solidFill>
              <a:cs typeface="Times New Roman" pitchFamily="18" charset="0"/>
              <a:sym typeface="Times" pitchFamily="18" charset="0"/>
            </a:endParaRPr>
          </a:p>
          <a:p>
            <a:pPr marL="39688">
              <a:lnSpc>
                <a:spcPct val="70000"/>
              </a:lnSpc>
            </a:pPr>
            <a:r>
              <a:rPr lang="en-US" sz="2800">
                <a:solidFill>
                  <a:srgbClr val="FFFFFF"/>
                </a:solidFill>
                <a:cs typeface="Times New Roman" pitchFamily="18" charset="0"/>
                <a:sym typeface="Times" pitchFamily="18" charset="0"/>
              </a:rPr>
              <a:t>ONLINE PROJECT SYSTEM (OPS)</a:t>
            </a:r>
          </a:p>
        </p:txBody>
      </p:sp>
      <p:sp>
        <p:nvSpPr>
          <p:cNvPr id="79877"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68288" indent="-228600">
              <a:lnSpc>
                <a:spcPct val="130000"/>
              </a:lnSpc>
              <a:spcBef>
                <a:spcPts val="1400"/>
              </a:spcBef>
              <a:buSzPct val="105000"/>
              <a:buFont typeface="Wingdings" pitchFamily="2" charset="2"/>
              <a:buChar char="§"/>
            </a:pPr>
            <a:endParaRPr lang="en-US" sz="2000">
              <a:solidFill>
                <a:srgbClr val="FFFFFF"/>
              </a:solidFill>
              <a:latin typeface="Arial" charset="0"/>
              <a:cs typeface="Arial" charset="0"/>
              <a:sym typeface="Arial" charset="0"/>
            </a:endParaRPr>
          </a:p>
        </p:txBody>
      </p:sp>
      <p:pic>
        <p:nvPicPr>
          <p:cNvPr id="7987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9879" name="Text Box 7"/>
          <p:cNvSpPr txBox="1">
            <a:spLocks/>
          </p:cNvSpPr>
          <p:nvPr/>
        </p:nvSpPr>
        <p:spPr bwMode="auto">
          <a:xfrm>
            <a:off x="304800" y="1447800"/>
            <a:ext cx="8382000" cy="27463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798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5837238" cy="4675188"/>
          </a:xfrm>
          <a:prstGeom prst="rect">
            <a:avLst/>
          </a:prstGeom>
          <a:noFill/>
          <a:extLst>
            <a:ext uri="{909E8E84-426E-40DD-AFC4-6F175D3DCCD1}">
              <a14:hiddenFill xmlns:a14="http://schemas.microsoft.com/office/drawing/2010/main">
                <a:solidFill>
                  <a:srgbClr val="FFFFFF"/>
                </a:solidFill>
              </a14:hiddenFill>
            </a:ext>
          </a:extLst>
        </p:spPr>
      </p:pic>
      <p:sp>
        <p:nvSpPr>
          <p:cNvPr id="79883" name="Text Box 11"/>
          <p:cNvSpPr txBox="1">
            <a:spLocks/>
          </p:cNvSpPr>
          <p:nvPr/>
        </p:nvSpPr>
        <p:spPr bwMode="auto">
          <a:xfrm>
            <a:off x="6324600" y="1371600"/>
            <a:ext cx="2438400" cy="30130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rPr>
              <a:t>The OPS allows CAP partners to edit, manage, submit and revise their projects online, as well as peer-review other projects.</a:t>
            </a:r>
            <a:r>
              <a:rPr lang="en-US" sz="240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4"/>
          <p:cNvSpPr>
            <a:spLocks/>
          </p:cNvSpPr>
          <p:nvPr/>
        </p:nvSpPr>
        <p:spPr bwMode="auto">
          <a:xfrm>
            <a:off x="279400" y="1219200"/>
            <a:ext cx="8864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Country-based Pooled Funds</a:t>
            </a:r>
          </a:p>
          <a:p>
            <a:pPr marL="39688">
              <a:lnSpc>
                <a:spcPct val="130000"/>
              </a:lnSpc>
              <a:spcBef>
                <a:spcPts val="1400"/>
              </a:spcBef>
              <a:buSzPct val="105000"/>
              <a:buFont typeface="Wingdings" pitchFamily="2" charset="2"/>
              <a:buNone/>
            </a:pPr>
            <a:r>
              <a:rPr lang="en-US" sz="2500" b="1">
                <a:solidFill>
                  <a:srgbClr val="FFFFFF"/>
                </a:solidFill>
                <a:latin typeface="Arial" charset="0"/>
                <a:cs typeface="Arial" charset="0"/>
                <a:sym typeface="Arial" charset="0"/>
              </a:rPr>
              <a:t>View contributions and </a:t>
            </a:r>
            <a:r>
              <a:rPr lang="en-GB" sz="2500" b="1">
                <a:solidFill>
                  <a:srgbClr val="FFFFFF"/>
                </a:solidFill>
                <a:latin typeface="Arial" charset="0"/>
                <a:cs typeface="Arial" charset="0"/>
                <a:sym typeface="Arial" charset="0"/>
              </a:rPr>
              <a:t>allocations from CHFs and ERFs on emergency pages (standard report F) or use the custom search. </a:t>
            </a:r>
          </a:p>
          <a:p>
            <a:pPr marL="39688">
              <a:lnSpc>
                <a:spcPct val="130000"/>
              </a:lnSpc>
              <a:spcBef>
                <a:spcPts val="1400"/>
              </a:spcBef>
              <a:buSzPct val="105000"/>
              <a:buFont typeface="Wingdings" pitchFamily="2" charset="2"/>
              <a:buNone/>
            </a:pPr>
            <a:endParaRPr lang="en-GB"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None/>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None/>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239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76600"/>
            <a:ext cx="5032375" cy="24907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09"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910"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pic>
        <p:nvPicPr>
          <p:cNvPr id="123911"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912" name="Oval 16"/>
          <p:cNvSpPr>
            <a:spLocks noChangeArrowheads="1"/>
          </p:cNvSpPr>
          <p:nvPr/>
        </p:nvSpPr>
        <p:spPr bwMode="auto">
          <a:xfrm>
            <a:off x="3352800" y="3733800"/>
            <a:ext cx="26670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03"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8004"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28005"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endParaRPr lang="en-GB"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None/>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None/>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2800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800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431925"/>
            <a:ext cx="8693150" cy="39941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051"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0052"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30053"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Want to see what </a:t>
            </a:r>
            <a:br>
              <a:rPr lang="en-US" sz="2500" b="1">
                <a:solidFill>
                  <a:srgbClr val="FFFF00"/>
                </a:solidFill>
                <a:latin typeface="Arial" charset="0"/>
                <a:cs typeface="Arial" charset="0"/>
                <a:sym typeface="Arial" charset="0"/>
              </a:rPr>
            </a:br>
            <a:r>
              <a:rPr lang="en-US" sz="2500" b="1">
                <a:solidFill>
                  <a:srgbClr val="FFFF00"/>
                </a:solidFill>
                <a:latin typeface="Arial" charset="0"/>
                <a:cs typeface="Arial" charset="0"/>
                <a:sym typeface="Arial" charset="0"/>
              </a:rPr>
              <a:t>donors are funding?</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Donor profiles with </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breakdown of funding </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by emergency, sector </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and recipient agency </a:t>
            </a: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3005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0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400175"/>
            <a:ext cx="5210175" cy="3265488"/>
          </a:xfrm>
          <a:prstGeom prst="rect">
            <a:avLst/>
          </a:prstGeom>
          <a:noFill/>
          <a:extLst>
            <a:ext uri="{909E8E84-426E-40DD-AFC4-6F175D3DCCD1}">
              <a14:hiddenFill xmlns:a14="http://schemas.microsoft.com/office/drawing/2010/main">
                <a:solidFill>
                  <a:srgbClr val="FFFFFF"/>
                </a:solidFill>
              </a14:hiddenFill>
            </a:ext>
          </a:extLst>
        </p:spPr>
      </p:pic>
      <p:sp>
        <p:nvSpPr>
          <p:cNvPr id="130056" name="Oval 15"/>
          <p:cNvSpPr>
            <a:spLocks noChangeArrowheads="1"/>
          </p:cNvSpPr>
          <p:nvPr/>
        </p:nvSpPr>
        <p:spPr bwMode="auto">
          <a:xfrm>
            <a:off x="3886200" y="3657600"/>
            <a:ext cx="1081088"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2099"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2100"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32101"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Looking for something</a:t>
            </a:r>
            <a:br>
              <a:rPr lang="en-US" sz="2500" b="1">
                <a:solidFill>
                  <a:srgbClr val="FFFF00"/>
                </a:solidFill>
                <a:latin typeface="Arial" charset="0"/>
                <a:cs typeface="Arial" charset="0"/>
                <a:sym typeface="Arial" charset="0"/>
              </a:rPr>
            </a:br>
            <a:r>
              <a:rPr lang="en-US" sz="2500" b="1">
                <a:solidFill>
                  <a:srgbClr val="FFFF00"/>
                </a:solidFill>
                <a:latin typeface="Arial" charset="0"/>
                <a:cs typeface="Arial" charset="0"/>
                <a:sym typeface="Arial" charset="0"/>
              </a:rPr>
              <a:t>more specific?</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Customize your reports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Advanced search for</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detailed financial analysis</a:t>
            </a:r>
          </a:p>
          <a:p>
            <a:pPr marL="39688">
              <a:lnSpc>
                <a:spcPct val="130000"/>
              </a:lnSpc>
              <a:spcBef>
                <a:spcPts val="1400"/>
              </a:spcBef>
              <a:buSzPct val="105000"/>
              <a:buFont typeface="Wingdings" pitchFamily="2" charset="2"/>
              <a:buChar char="§"/>
            </a:pPr>
            <a:endParaRPr lang="en-US" sz="2500" b="1">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3210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2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90600"/>
            <a:ext cx="4724400" cy="4411663"/>
          </a:xfrm>
          <a:prstGeom prst="rect">
            <a:avLst/>
          </a:prstGeom>
          <a:noFill/>
          <a:extLst>
            <a:ext uri="{909E8E84-426E-40DD-AFC4-6F175D3DCCD1}">
              <a14:hiddenFill xmlns:a14="http://schemas.microsoft.com/office/drawing/2010/main">
                <a:solidFill>
                  <a:srgbClr val="FFFFFF"/>
                </a:solidFill>
              </a14:hiddenFill>
            </a:ext>
          </a:extLst>
        </p:spPr>
      </p:pic>
      <p:sp>
        <p:nvSpPr>
          <p:cNvPr id="132104" name="Oval 12"/>
          <p:cNvSpPr>
            <a:spLocks noChangeArrowheads="1"/>
          </p:cNvSpPr>
          <p:nvPr/>
        </p:nvSpPr>
        <p:spPr bwMode="auto">
          <a:xfrm>
            <a:off x="4343400" y="2438400"/>
            <a:ext cx="1081088"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105" name="Oval 13"/>
          <p:cNvSpPr>
            <a:spLocks noChangeArrowheads="1"/>
          </p:cNvSpPr>
          <p:nvPr/>
        </p:nvSpPr>
        <p:spPr bwMode="auto">
          <a:xfrm>
            <a:off x="6477000" y="1371600"/>
            <a:ext cx="1081088"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4147"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4148" name="Rectangle 10"/>
          <p:cNvSpPr>
            <a:spLocks/>
          </p:cNvSpPr>
          <p:nvPr/>
        </p:nvSpPr>
        <p:spPr bwMode="auto">
          <a:xfrm>
            <a:off x="241300" y="228600"/>
            <a:ext cx="866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MAIN FEATURES</a:t>
            </a:r>
          </a:p>
        </p:txBody>
      </p:sp>
      <p:sp>
        <p:nvSpPr>
          <p:cNvPr id="134149"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buFont typeface="Wingdings" pitchFamily="2" charset="2"/>
              <a:buNone/>
            </a:pPr>
            <a:r>
              <a:rPr lang="en-US" sz="2500" b="1">
                <a:solidFill>
                  <a:srgbClr val="FFFF00"/>
                </a:solidFill>
                <a:latin typeface="Arial" charset="0"/>
                <a:cs typeface="Arial" charset="0"/>
                <a:sym typeface="Arial" charset="0"/>
              </a:rPr>
              <a:t>Need more help?</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Have a look at our </a:t>
            </a:r>
            <a:br>
              <a:rPr lang="en-US" sz="2500" b="1">
                <a:solidFill>
                  <a:srgbClr val="FFFFFF"/>
                </a:solidFill>
                <a:latin typeface="Arial" charset="0"/>
                <a:cs typeface="Arial" charset="0"/>
                <a:sym typeface="Arial" charset="0"/>
              </a:rPr>
            </a:br>
            <a:r>
              <a:rPr lang="en-US" sz="2500" b="1">
                <a:solidFill>
                  <a:srgbClr val="FFFFFF"/>
                </a:solidFill>
                <a:latin typeface="Arial" charset="0"/>
                <a:cs typeface="Arial" charset="0"/>
                <a:sym typeface="Arial" charset="0"/>
              </a:rPr>
              <a:t>   Help Section</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Definitions</a:t>
            </a:r>
          </a:p>
          <a:p>
            <a:pPr marL="39688">
              <a:lnSpc>
                <a:spcPct val="130000"/>
              </a:lnSpc>
              <a:spcBef>
                <a:spcPts val="1400"/>
              </a:spcBef>
              <a:buSzPct val="105000"/>
              <a:buFont typeface="Wingdings" pitchFamily="2" charset="2"/>
              <a:buChar char="§"/>
            </a:pPr>
            <a:r>
              <a:rPr lang="en-US" sz="2500" b="1">
                <a:solidFill>
                  <a:srgbClr val="FFFFFF"/>
                </a:solidFill>
                <a:latin typeface="Arial" charset="0"/>
                <a:cs typeface="Arial" charset="0"/>
                <a:sym typeface="Arial" charset="0"/>
              </a:rPr>
              <a:t> Guidance sheets</a:t>
            </a:r>
          </a:p>
          <a:p>
            <a:pPr marL="39688">
              <a:lnSpc>
                <a:spcPct val="130000"/>
              </a:lnSpc>
              <a:spcBef>
                <a:spcPts val="1400"/>
              </a:spcBef>
              <a:buSzPct val="105000"/>
              <a:buFont typeface="Wingdings" pitchFamily="2" charset="2"/>
              <a:buChar char="§"/>
            </a:pPr>
            <a:endParaRPr lang="en-US" sz="2500">
              <a:solidFill>
                <a:srgbClr val="FFFFFF"/>
              </a:solidFill>
              <a:latin typeface="Arial" charset="0"/>
              <a:cs typeface="Arial" charset="0"/>
              <a:sym typeface="Arial" charset="0"/>
            </a:endParaRPr>
          </a:p>
        </p:txBody>
      </p:sp>
      <p:pic>
        <p:nvPicPr>
          <p:cNvPr id="13415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4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762000"/>
            <a:ext cx="5362575" cy="5143500"/>
          </a:xfrm>
          <a:prstGeom prst="rect">
            <a:avLst/>
          </a:prstGeom>
          <a:noFill/>
          <a:extLst>
            <a:ext uri="{909E8E84-426E-40DD-AFC4-6F175D3DCCD1}">
              <a14:hiddenFill xmlns:a14="http://schemas.microsoft.com/office/drawing/2010/main">
                <a:solidFill>
                  <a:srgbClr val="FFFFFF"/>
                </a:solidFill>
              </a14:hiddenFill>
            </a:ext>
          </a:extLst>
        </p:spPr>
      </p:pic>
      <p:sp>
        <p:nvSpPr>
          <p:cNvPr id="134152" name="Oval 16"/>
          <p:cNvSpPr>
            <a:spLocks noChangeArrowheads="1"/>
          </p:cNvSpPr>
          <p:nvPr/>
        </p:nvSpPr>
        <p:spPr bwMode="auto">
          <a:xfrm>
            <a:off x="4419600" y="2743200"/>
            <a:ext cx="20574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1"/>
          <p:cNvGrpSpPr>
            <a:grpSpLocks/>
          </p:cNvGrpSpPr>
          <p:nvPr/>
        </p:nvGrpSpPr>
        <p:grpSpPr bwMode="auto">
          <a:xfrm>
            <a:off x="0" y="-12700"/>
            <a:ext cx="9144000" cy="6870700"/>
            <a:chOff x="0" y="0"/>
            <a:chExt cx="5760" cy="4328"/>
          </a:xfrm>
        </p:grpSpPr>
        <p:sp>
          <p:nvSpPr>
            <p:cNvPr id="136195" name="Rectangle 2"/>
            <p:cNvSpPr>
              <a:spLocks/>
            </p:cNvSpPr>
            <p:nvPr/>
          </p:nvSpPr>
          <p:spPr bwMode="auto">
            <a:xfrm>
              <a:off x="0" y="0"/>
              <a:ext cx="5760" cy="4328"/>
            </a:xfrm>
            <a:prstGeom prst="rect">
              <a:avLst/>
            </a:prstGeom>
            <a:solidFill>
              <a:srgbClr val="266CB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136196" name="Rectangle 3"/>
            <p:cNvSpPr>
              <a:spLocks/>
            </p:cNvSpPr>
            <p:nvPr/>
          </p:nvSpPr>
          <p:spPr bwMode="auto">
            <a:xfrm>
              <a:off x="0" y="0"/>
              <a:ext cx="5760" cy="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sp>
        <p:nvSpPr>
          <p:cNvPr id="136197"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98" name="Line 8"/>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99" name="Rectangle 9"/>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WHERE DOES THE INFORMATION COME FROM?</a:t>
            </a:r>
          </a:p>
        </p:txBody>
      </p:sp>
      <p:pic>
        <p:nvPicPr>
          <p:cNvPr id="13620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78486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a:xfrm>
            <a:off x="685800" y="1905000"/>
            <a:ext cx="7772400" cy="1600200"/>
          </a:xfrm>
        </p:spPr>
        <p:txBody>
          <a:bodyPr/>
          <a:lstStyle/>
          <a:p>
            <a:r>
              <a:rPr lang="en-GB" smtClean="0">
                <a:solidFill>
                  <a:schemeClr val="bg1"/>
                </a:solidFill>
              </a:rPr>
              <a:t>Time for an exercise!</a:t>
            </a:r>
            <a:endParaRPr lang="en-US" smtClean="0">
              <a:solidFill>
                <a:schemeClr val="bg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1"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2"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CONTACTS</a:t>
            </a:r>
          </a:p>
        </p:txBody>
      </p:sp>
      <p:sp>
        <p:nvSpPr>
          <p:cNvPr id="22533" name="Rectangle 14"/>
          <p:cNvSpPr>
            <a:spLocks/>
          </p:cNvSpPr>
          <p:nvPr/>
        </p:nvSpPr>
        <p:spPr bwMode="auto">
          <a:xfrm>
            <a:off x="203200" y="11430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lnSpc>
                <a:spcPct val="130000"/>
              </a:lnSpc>
              <a:spcBef>
                <a:spcPts val="1400"/>
              </a:spcBef>
              <a:buSzPct val="105000"/>
            </a:pPr>
            <a:r>
              <a:rPr lang="en-US" sz="3200" b="1" dirty="0">
                <a:solidFill>
                  <a:srgbClr val="FFFFFF"/>
                </a:solidFill>
                <a:latin typeface="Arial" charset="0"/>
                <a:cs typeface="Arial" charset="0"/>
                <a:sym typeface="Arial" charset="0"/>
              </a:rPr>
              <a:t>FTS   </a:t>
            </a:r>
            <a:r>
              <a:rPr lang="en-US" sz="3200" b="1">
                <a:solidFill>
                  <a:srgbClr val="FFFFFF"/>
                </a:solidFill>
                <a:latin typeface="Arial" charset="0"/>
                <a:cs typeface="Arial" charset="0"/>
                <a:sym typeface="Arial" charset="0"/>
              </a:rPr>
              <a:t>---  </a:t>
            </a:r>
            <a:r>
              <a:rPr lang="en-US" sz="3200" b="1" smtClean="0">
                <a:solidFill>
                  <a:srgbClr val="FFFFFF"/>
                </a:solidFill>
                <a:latin typeface="Arial" charset="0"/>
                <a:cs typeface="Arial" charset="0"/>
                <a:sym typeface="Arial" charset="0"/>
              </a:rPr>
              <a:t>fts.unocha.org </a:t>
            </a:r>
            <a:r>
              <a:rPr lang="en-US" sz="2000" b="1" dirty="0">
                <a:solidFill>
                  <a:srgbClr val="FFFFFF"/>
                </a:solidFill>
                <a:latin typeface="Arial" charset="0"/>
                <a:cs typeface="Arial" charset="0"/>
                <a:sym typeface="Arial" charset="0"/>
              </a:rPr>
              <a:t/>
            </a:r>
            <a:br>
              <a:rPr lang="en-US" sz="2000" b="1" dirty="0">
                <a:solidFill>
                  <a:srgbClr val="FFFFFF"/>
                </a:solidFill>
                <a:latin typeface="Arial" charset="0"/>
                <a:cs typeface="Arial" charset="0"/>
                <a:sym typeface="Arial" charset="0"/>
              </a:rPr>
            </a:br>
            <a:r>
              <a:rPr lang="en-GB" sz="3200" b="1" dirty="0">
                <a:solidFill>
                  <a:srgbClr val="FFFFFF"/>
                </a:solidFill>
                <a:latin typeface="Arial" charset="0"/>
                <a:cs typeface="Arial" charset="0"/>
                <a:sym typeface="Arial" charset="0"/>
              </a:rPr>
              <a:t>OPS -- </a:t>
            </a:r>
            <a:r>
              <a:rPr lang="en-US" sz="3200" b="1" dirty="0" smtClean="0">
                <a:solidFill>
                  <a:srgbClr val="FFFFFF"/>
                </a:solidFill>
                <a:latin typeface="Arial" charset="0"/>
                <a:cs typeface="Arial" charset="0"/>
                <a:sym typeface="Arial" charset="0"/>
              </a:rPr>
              <a:t>ops.unocha.org</a:t>
            </a:r>
            <a:endParaRPr lang="en-US" sz="3200" b="1" dirty="0">
              <a:solidFill>
                <a:srgbClr val="FFFFFF"/>
              </a:solidFill>
              <a:latin typeface="Arial" charset="0"/>
              <a:cs typeface="Arial" charset="0"/>
              <a:sym typeface="Arial" charset="0"/>
            </a:endParaRPr>
          </a:p>
          <a:p>
            <a:pPr marL="39688" algn="ctr">
              <a:lnSpc>
                <a:spcPct val="130000"/>
              </a:lnSpc>
              <a:spcBef>
                <a:spcPts val="1400"/>
              </a:spcBef>
              <a:buSzPct val="105000"/>
            </a:pPr>
            <a:r>
              <a:rPr lang="en-US" sz="1600" b="1" dirty="0">
                <a:solidFill>
                  <a:srgbClr val="FFFFFF"/>
                </a:solidFill>
                <a:latin typeface="Arial" charset="0"/>
                <a:cs typeface="Arial" charset="0"/>
                <a:sym typeface="Arial" charset="0"/>
              </a:rPr>
              <a:t/>
            </a:r>
            <a:br>
              <a:rPr lang="en-US" sz="1600" b="1" dirty="0">
                <a:solidFill>
                  <a:srgbClr val="FFFFFF"/>
                </a:solidFill>
                <a:latin typeface="Arial" charset="0"/>
                <a:cs typeface="Arial" charset="0"/>
                <a:sym typeface="Arial" charset="0"/>
              </a:rPr>
            </a:br>
            <a:r>
              <a:rPr lang="en-US" sz="3200" b="1" dirty="0">
                <a:solidFill>
                  <a:srgbClr val="FFFFFF"/>
                </a:solidFill>
                <a:latin typeface="Arial" charset="0"/>
                <a:cs typeface="Arial" charset="0"/>
                <a:sym typeface="Arial" charset="0"/>
              </a:rPr>
              <a:t>Questions ?</a:t>
            </a:r>
          </a:p>
          <a:p>
            <a:pPr marL="39688" algn="ctr">
              <a:lnSpc>
                <a:spcPct val="130000"/>
              </a:lnSpc>
              <a:spcBef>
                <a:spcPts val="1400"/>
              </a:spcBef>
              <a:buSzPct val="105000"/>
            </a:pPr>
            <a:r>
              <a:rPr lang="en-US" sz="3200" b="1" dirty="0" smtClean="0">
                <a:solidFill>
                  <a:srgbClr val="FFFFFF"/>
                </a:solidFill>
                <a:latin typeface="Arial" charset="0"/>
                <a:cs typeface="Arial" charset="0"/>
                <a:sym typeface="Arial" charset="0"/>
              </a:rPr>
              <a:t>fts@un.org</a:t>
            </a:r>
            <a:r>
              <a:rPr lang="en-US" sz="2500" b="1" dirty="0">
                <a:solidFill>
                  <a:srgbClr val="FFFFFF"/>
                </a:solidFill>
                <a:latin typeface="Arial" charset="0"/>
                <a:cs typeface="Arial" charset="0"/>
                <a:sym typeface="Arial" charset="0"/>
              </a:rPr>
              <a:t/>
            </a:r>
            <a:br>
              <a:rPr lang="en-US" sz="2500" b="1" dirty="0">
                <a:solidFill>
                  <a:srgbClr val="FFFFFF"/>
                </a:solidFill>
                <a:latin typeface="Arial" charset="0"/>
                <a:cs typeface="Arial" charset="0"/>
                <a:sym typeface="Arial" charset="0"/>
              </a:rPr>
            </a:br>
            <a:r>
              <a:rPr lang="en-US" sz="2500" b="1" dirty="0">
                <a:solidFill>
                  <a:srgbClr val="FFFFFF"/>
                </a:solidFill>
                <a:latin typeface="Arial" charset="0"/>
                <a:cs typeface="Arial" charset="0"/>
                <a:sym typeface="Arial" charset="0"/>
              </a:rPr>
              <a:t/>
            </a:r>
            <a:br>
              <a:rPr lang="en-US" sz="2500" b="1" dirty="0">
                <a:solidFill>
                  <a:srgbClr val="FFFFFF"/>
                </a:solidFill>
                <a:latin typeface="Arial" charset="0"/>
                <a:cs typeface="Arial" charset="0"/>
                <a:sym typeface="Arial" charset="0"/>
              </a:rPr>
            </a:br>
            <a:r>
              <a:rPr lang="en-US" sz="2500" b="1" dirty="0">
                <a:solidFill>
                  <a:srgbClr val="FFFFFF"/>
                </a:solidFill>
                <a:latin typeface="Arial" charset="0"/>
                <a:cs typeface="Arial" charset="0"/>
                <a:sym typeface="Arial" charset="0"/>
              </a:rPr>
              <a:t>Manager, Esther </a:t>
            </a:r>
            <a:r>
              <a:rPr lang="en-US" sz="2500" b="1" dirty="0" err="1" smtClean="0">
                <a:solidFill>
                  <a:srgbClr val="FFFFFF"/>
                </a:solidFill>
                <a:latin typeface="Arial" charset="0"/>
                <a:cs typeface="Arial" charset="0"/>
                <a:sym typeface="Arial" charset="0"/>
              </a:rPr>
              <a:t>Kuisch-Laroche</a:t>
            </a:r>
            <a:r>
              <a:rPr lang="en-US" sz="2500" b="1" dirty="0" smtClean="0">
                <a:solidFill>
                  <a:srgbClr val="FFFFFF"/>
                </a:solidFill>
                <a:latin typeface="Arial" charset="0"/>
                <a:cs typeface="Arial" charset="0"/>
                <a:sym typeface="Arial" charset="0"/>
              </a:rPr>
              <a:t> </a:t>
            </a:r>
            <a:r>
              <a:rPr lang="en-US" sz="2500" b="1" dirty="0">
                <a:solidFill>
                  <a:srgbClr val="FFFFFF"/>
                </a:solidFill>
                <a:latin typeface="Arial" charset="0"/>
                <a:cs typeface="Arial" charset="0"/>
                <a:sym typeface="Arial" charset="0"/>
              </a:rPr>
              <a:t>- kuisch@un.org</a:t>
            </a:r>
            <a:br>
              <a:rPr lang="en-US" sz="2500" b="1" dirty="0">
                <a:solidFill>
                  <a:srgbClr val="FFFFFF"/>
                </a:solidFill>
                <a:latin typeface="Arial" charset="0"/>
                <a:cs typeface="Arial" charset="0"/>
                <a:sym typeface="Arial" charset="0"/>
              </a:rPr>
            </a:br>
            <a:r>
              <a:rPr lang="en-US" sz="2500" b="1" dirty="0">
                <a:solidFill>
                  <a:srgbClr val="FFFFFF"/>
                </a:solidFill>
                <a:latin typeface="Arial" charset="0"/>
                <a:cs typeface="Arial" charset="0"/>
                <a:sym typeface="Arial" charset="0"/>
              </a:rPr>
              <a:t>Phone: +41 22 9173404    Fax: +41 22 9170023</a:t>
            </a:r>
          </a:p>
        </p:txBody>
      </p:sp>
      <p:pic>
        <p:nvPicPr>
          <p:cNvPr id="2253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23"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24" name="Rectangle 10"/>
          <p:cNvSpPr>
            <a:spLocks/>
          </p:cNvSpPr>
          <p:nvPr/>
        </p:nvSpPr>
        <p:spPr bwMode="auto">
          <a:xfrm>
            <a:off x="241300" y="304800"/>
            <a:ext cx="866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OVERVIEW OF ALL CURRENT APPEALS</a:t>
            </a:r>
          </a:p>
        </p:txBody>
      </p:sp>
      <p:sp>
        <p:nvSpPr>
          <p:cNvPr id="81925"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68288" indent="-228600">
              <a:lnSpc>
                <a:spcPct val="130000"/>
              </a:lnSpc>
              <a:spcBef>
                <a:spcPts val="1400"/>
              </a:spcBef>
              <a:buSzPct val="105000"/>
              <a:buFont typeface="Wingdings" pitchFamily="2" charset="2"/>
              <a:buChar char="§"/>
            </a:pPr>
            <a:endParaRPr lang="en-US" sz="2000">
              <a:solidFill>
                <a:srgbClr val="FFFFFF"/>
              </a:solidFill>
              <a:latin typeface="Arial" charset="0"/>
              <a:cs typeface="Arial" charset="0"/>
              <a:sym typeface="Arial" charset="0"/>
            </a:endParaRPr>
          </a:p>
        </p:txBody>
      </p:sp>
      <p:pic>
        <p:nvPicPr>
          <p:cNvPr id="8192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6019800" cy="4762500"/>
          </a:xfrm>
          <a:prstGeom prst="rect">
            <a:avLst/>
          </a:prstGeom>
          <a:noFill/>
          <a:extLst>
            <a:ext uri="{909E8E84-426E-40DD-AFC4-6F175D3DCCD1}">
              <a14:hiddenFill xmlns:a14="http://schemas.microsoft.com/office/drawing/2010/main">
                <a:solidFill>
                  <a:srgbClr val="FFFFFF"/>
                </a:solidFill>
              </a14:hiddenFill>
            </a:ext>
          </a:extLst>
        </p:spPr>
      </p:pic>
      <p:sp>
        <p:nvSpPr>
          <p:cNvPr id="81928" name="Text Box 8"/>
          <p:cNvSpPr txBox="1">
            <a:spLocks/>
          </p:cNvSpPr>
          <p:nvPr/>
        </p:nvSpPr>
        <p:spPr bwMode="auto">
          <a:xfrm>
            <a:off x="6400800" y="1752600"/>
            <a:ext cx="2514600" cy="11874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Select the appeal in your country by clicking on [View]</a:t>
            </a:r>
            <a:endParaRPr lang="en-US" sz="240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019"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020" name="Rectangle 10"/>
          <p:cNvSpPr>
            <a:spLocks/>
          </p:cNvSpPr>
          <p:nvPr/>
        </p:nvSpPr>
        <p:spPr bwMode="auto">
          <a:xfrm>
            <a:off x="228600" y="228600"/>
            <a:ext cx="866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OVERVIEW OF PROJECTS WITHIN AN APPEAL</a:t>
            </a:r>
          </a:p>
        </p:txBody>
      </p:sp>
      <p:sp>
        <p:nvSpPr>
          <p:cNvPr id="86021"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68288" indent="-228600">
              <a:lnSpc>
                <a:spcPct val="130000"/>
              </a:lnSpc>
              <a:spcBef>
                <a:spcPts val="1400"/>
              </a:spcBef>
              <a:buSzPct val="105000"/>
              <a:buFont typeface="Wingdings" pitchFamily="2" charset="2"/>
              <a:buChar char="§"/>
            </a:pPr>
            <a:endParaRPr lang="en-US" sz="2000">
              <a:solidFill>
                <a:srgbClr val="FFFFFF"/>
              </a:solidFill>
              <a:latin typeface="Arial" charset="0"/>
              <a:cs typeface="Arial" charset="0"/>
              <a:sym typeface="Arial" charset="0"/>
            </a:endParaRPr>
          </a:p>
        </p:txBody>
      </p:sp>
      <p:pic>
        <p:nvPicPr>
          <p:cNvPr id="8602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24" name="Text Box 8"/>
          <p:cNvSpPr txBox="1">
            <a:spLocks/>
          </p:cNvSpPr>
          <p:nvPr/>
        </p:nvSpPr>
        <p:spPr bwMode="auto">
          <a:xfrm>
            <a:off x="6400800" y="1219200"/>
            <a:ext cx="2514600" cy="52863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200">
                <a:solidFill>
                  <a:schemeClr val="bg1"/>
                </a:solidFill>
                <a:cs typeface="Times New Roman" pitchFamily="18" charset="0"/>
              </a:rPr>
              <a:t> </a:t>
            </a:r>
            <a:r>
              <a:rPr lang="en-GB" sz="2200" b="1">
                <a:solidFill>
                  <a:schemeClr val="bg1"/>
                </a:solidFill>
                <a:cs typeface="Times New Roman" pitchFamily="18" charset="0"/>
              </a:rPr>
              <a:t>Overview of projects</a:t>
            </a:r>
            <a:r>
              <a:rPr lang="en-GB" sz="2200">
                <a:solidFill>
                  <a:schemeClr val="bg1"/>
                </a:solidFill>
                <a:cs typeface="Times New Roman" pitchFamily="18" charset="0"/>
              </a:rPr>
              <a:t> by your own organisation, all projects, project summary tables by cluster, organisation, project status, location and priority.</a:t>
            </a:r>
          </a:p>
          <a:p>
            <a:pPr>
              <a:spcBef>
                <a:spcPct val="50000"/>
              </a:spcBef>
              <a:buFontTx/>
              <a:buChar char="•"/>
            </a:pPr>
            <a:r>
              <a:rPr lang="en-GB" sz="2200" b="1">
                <a:solidFill>
                  <a:schemeClr val="bg1"/>
                </a:solidFill>
                <a:cs typeface="Times New Roman" pitchFamily="18" charset="0"/>
              </a:rPr>
              <a:t>Peer review</a:t>
            </a:r>
            <a:r>
              <a:rPr lang="en-GB" sz="2200">
                <a:solidFill>
                  <a:schemeClr val="bg1"/>
                </a:solidFill>
                <a:cs typeface="Times New Roman" pitchFamily="18" charset="0"/>
              </a:rPr>
              <a:t> process until CAP publication</a:t>
            </a:r>
          </a:p>
          <a:p>
            <a:pPr>
              <a:spcBef>
                <a:spcPct val="50000"/>
              </a:spcBef>
              <a:buFontTx/>
              <a:buChar char="•"/>
            </a:pPr>
            <a:endParaRPr lang="en-GB" sz="2200">
              <a:solidFill>
                <a:schemeClr val="bg1"/>
              </a:solidFill>
              <a:cs typeface="Times New Roman" pitchFamily="18" charset="0"/>
            </a:endParaRPr>
          </a:p>
          <a:p>
            <a:pPr>
              <a:spcBef>
                <a:spcPct val="50000"/>
              </a:spcBef>
              <a:buFontTx/>
              <a:buChar char="•"/>
            </a:pPr>
            <a:endParaRPr lang="en-US" sz="2200">
              <a:solidFill>
                <a:schemeClr val="bg1"/>
              </a:solidFill>
              <a:cs typeface="Times New Roman" pitchFamily="18" charset="0"/>
            </a:endParaRPr>
          </a:p>
        </p:txBody>
      </p:sp>
      <p:pic>
        <p:nvPicPr>
          <p:cNvPr id="860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82675"/>
            <a:ext cx="6096000" cy="4859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8067"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8068" name="Rectangle 10"/>
          <p:cNvSpPr>
            <a:spLocks/>
          </p:cNvSpPr>
          <p:nvPr/>
        </p:nvSpPr>
        <p:spPr bwMode="auto">
          <a:xfrm>
            <a:off x="228600" y="228600"/>
            <a:ext cx="866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OVERVIEW OF PROJECTS WITHIN AN APPEAL</a:t>
            </a:r>
          </a:p>
        </p:txBody>
      </p:sp>
      <p:sp>
        <p:nvSpPr>
          <p:cNvPr id="88069"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68288" indent="-228600">
              <a:lnSpc>
                <a:spcPct val="130000"/>
              </a:lnSpc>
              <a:spcBef>
                <a:spcPts val="1400"/>
              </a:spcBef>
              <a:buSzPct val="105000"/>
              <a:buFont typeface="Wingdings" pitchFamily="2" charset="2"/>
              <a:buChar char="§"/>
            </a:pPr>
            <a:endParaRPr lang="en-US" sz="2000">
              <a:solidFill>
                <a:srgbClr val="FFFFFF"/>
              </a:solidFill>
              <a:latin typeface="Arial" charset="0"/>
              <a:cs typeface="Arial" charset="0"/>
              <a:sym typeface="Arial" charset="0"/>
            </a:endParaRPr>
          </a:p>
        </p:txBody>
      </p:sp>
      <p:pic>
        <p:nvPicPr>
          <p:cNvPr id="8807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71" name="Text Box 7"/>
          <p:cNvSpPr txBox="1">
            <a:spLocks/>
          </p:cNvSpPr>
          <p:nvPr/>
        </p:nvSpPr>
        <p:spPr bwMode="auto">
          <a:xfrm>
            <a:off x="4953000" y="1905000"/>
            <a:ext cx="3733800" cy="24384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200">
                <a:solidFill>
                  <a:schemeClr val="bg1"/>
                </a:solidFill>
                <a:cs typeface="Times New Roman" pitchFamily="18" charset="0"/>
              </a:rPr>
              <a:t> Create or revise projects of your own organisation and review other projects within your cluster.</a:t>
            </a:r>
          </a:p>
          <a:p>
            <a:pPr>
              <a:spcBef>
                <a:spcPct val="50000"/>
              </a:spcBef>
            </a:pPr>
            <a:endParaRPr lang="en-GB" sz="2200">
              <a:solidFill>
                <a:schemeClr val="bg1"/>
              </a:solidFill>
              <a:cs typeface="Times New Roman" pitchFamily="18" charset="0"/>
            </a:endParaRPr>
          </a:p>
          <a:p>
            <a:pPr>
              <a:spcBef>
                <a:spcPct val="50000"/>
              </a:spcBef>
              <a:buFontTx/>
              <a:buChar char="•"/>
            </a:pPr>
            <a:endParaRPr lang="en-US" sz="2200">
              <a:solidFill>
                <a:schemeClr val="bg1"/>
              </a:solidFill>
              <a:cs typeface="Times New Roman" pitchFamily="18" charset="0"/>
            </a:endParaRPr>
          </a:p>
        </p:txBody>
      </p:sp>
      <p:pic>
        <p:nvPicPr>
          <p:cNvPr id="880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3733800" cy="484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187"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188" name="Rectangle 10"/>
          <p:cNvSpPr>
            <a:spLocks/>
          </p:cNvSpPr>
          <p:nvPr/>
        </p:nvSpPr>
        <p:spPr bwMode="auto">
          <a:xfrm>
            <a:off x="228600" y="381000"/>
            <a:ext cx="866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NEW PROJECT FEATURE: GENDER MARKER</a:t>
            </a:r>
          </a:p>
        </p:txBody>
      </p:sp>
      <p:sp>
        <p:nvSpPr>
          <p:cNvPr id="93189"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68288" indent="-228600">
              <a:lnSpc>
                <a:spcPct val="130000"/>
              </a:lnSpc>
              <a:spcBef>
                <a:spcPts val="1400"/>
              </a:spcBef>
              <a:buSzPct val="105000"/>
              <a:buFont typeface="Wingdings" pitchFamily="2" charset="2"/>
              <a:buChar char="§"/>
            </a:pPr>
            <a:endParaRPr lang="en-US" sz="2000">
              <a:solidFill>
                <a:srgbClr val="FFFFFF"/>
              </a:solidFill>
              <a:latin typeface="Arial" charset="0"/>
              <a:cs typeface="Arial" charset="0"/>
              <a:sym typeface="Arial" charset="0"/>
            </a:endParaRPr>
          </a:p>
        </p:txBody>
      </p:sp>
      <p:pic>
        <p:nvPicPr>
          <p:cNvPr id="9319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91" name="Text Box 7"/>
          <p:cNvSpPr txBox="1">
            <a:spLocks/>
          </p:cNvSpPr>
          <p:nvPr/>
        </p:nvSpPr>
        <p:spPr bwMode="auto">
          <a:xfrm>
            <a:off x="4953000" y="1905000"/>
            <a:ext cx="3733800" cy="14335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2200">
              <a:solidFill>
                <a:schemeClr val="bg1"/>
              </a:solidFill>
              <a:cs typeface="Times New Roman" pitchFamily="18" charset="0"/>
            </a:endParaRPr>
          </a:p>
          <a:p>
            <a:pPr>
              <a:spcBef>
                <a:spcPct val="50000"/>
              </a:spcBef>
            </a:pPr>
            <a:endParaRPr lang="en-GB" sz="2200">
              <a:solidFill>
                <a:schemeClr val="bg1"/>
              </a:solidFill>
              <a:cs typeface="Times New Roman" pitchFamily="18" charset="0"/>
            </a:endParaRPr>
          </a:p>
          <a:p>
            <a:pPr>
              <a:spcBef>
                <a:spcPct val="50000"/>
              </a:spcBef>
              <a:buFontTx/>
              <a:buChar char="•"/>
            </a:pPr>
            <a:endParaRPr lang="en-US" sz="2200">
              <a:solidFill>
                <a:schemeClr val="bg1"/>
              </a:solidFill>
              <a:cs typeface="Times New Roman" pitchFamily="18" charset="0"/>
            </a:endParaRPr>
          </a:p>
        </p:txBody>
      </p:sp>
      <p:pic>
        <p:nvPicPr>
          <p:cNvPr id="931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83820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0115"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0116" name="Rectangle 10"/>
          <p:cNvSpPr>
            <a:spLocks/>
          </p:cNvSpPr>
          <p:nvPr/>
        </p:nvSpPr>
        <p:spPr bwMode="auto">
          <a:xfrm>
            <a:off x="228600" y="228600"/>
            <a:ext cx="866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OVERVIEW OF PROJECTS WITHIN AN APPEAL</a:t>
            </a:r>
          </a:p>
        </p:txBody>
      </p:sp>
      <p:sp>
        <p:nvSpPr>
          <p:cNvPr id="90117" name="Rectangle 14"/>
          <p:cNvSpPr>
            <a:spLocks/>
          </p:cNvSpPr>
          <p:nvPr/>
        </p:nvSpPr>
        <p:spPr bwMode="auto">
          <a:xfrm>
            <a:off x="203200" y="1219200"/>
            <a:ext cx="886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68288" indent="-228600">
              <a:lnSpc>
                <a:spcPct val="130000"/>
              </a:lnSpc>
              <a:spcBef>
                <a:spcPts val="1400"/>
              </a:spcBef>
              <a:buSzPct val="105000"/>
              <a:buFont typeface="Wingdings" pitchFamily="2" charset="2"/>
              <a:buChar char="§"/>
            </a:pPr>
            <a:endParaRPr lang="en-US" sz="2000">
              <a:solidFill>
                <a:srgbClr val="FFFFFF"/>
              </a:solidFill>
              <a:latin typeface="Arial" charset="0"/>
              <a:cs typeface="Arial" charset="0"/>
              <a:sym typeface="Arial" charset="0"/>
            </a:endParaRPr>
          </a:p>
        </p:txBody>
      </p:sp>
      <p:pic>
        <p:nvPicPr>
          <p:cNvPr id="9011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19" name="Text Box 7"/>
          <p:cNvSpPr txBox="1">
            <a:spLocks/>
          </p:cNvSpPr>
          <p:nvPr/>
        </p:nvSpPr>
        <p:spPr bwMode="auto">
          <a:xfrm>
            <a:off x="6629400" y="1905000"/>
            <a:ext cx="2057400" cy="21939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cs typeface="Times New Roman" pitchFamily="18" charset="0"/>
              </a:rPr>
              <a:t>Summary overview tables</a:t>
            </a:r>
          </a:p>
          <a:p>
            <a:pPr>
              <a:spcBef>
                <a:spcPct val="50000"/>
              </a:spcBef>
            </a:pPr>
            <a:endParaRPr lang="en-GB" sz="2200">
              <a:solidFill>
                <a:schemeClr val="bg1"/>
              </a:solidFill>
              <a:cs typeface="Times New Roman" pitchFamily="18" charset="0"/>
            </a:endParaRPr>
          </a:p>
          <a:p>
            <a:pPr>
              <a:spcBef>
                <a:spcPct val="50000"/>
              </a:spcBef>
              <a:buFontTx/>
              <a:buChar char="•"/>
            </a:pPr>
            <a:endParaRPr lang="en-US" sz="2200">
              <a:solidFill>
                <a:schemeClr val="bg1"/>
              </a:solidFill>
              <a:cs typeface="Times New Roman" pitchFamily="18" charset="0"/>
            </a:endParaRPr>
          </a:p>
        </p:txBody>
      </p:sp>
      <p:pic>
        <p:nvPicPr>
          <p:cNvPr id="901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27113"/>
            <a:ext cx="6096000" cy="4918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p:cNvSpPr>
          <p:nvPr/>
        </p:nvSpPr>
        <p:spPr bwMode="auto">
          <a:xfrm>
            <a:off x="165100" y="457200"/>
            <a:ext cx="881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4000">
                <a:solidFill>
                  <a:srgbClr val="FFFFFF"/>
                </a:solidFill>
                <a:latin typeface="Times" pitchFamily="18" charset="0"/>
                <a:sym typeface="Times" pitchFamily="18" charset="0"/>
              </a:rPr>
              <a:t/>
            </a:r>
            <a:br>
              <a:rPr lang="en-US" sz="4000">
                <a:solidFill>
                  <a:srgbClr val="FFFFFF"/>
                </a:solidFill>
                <a:latin typeface="Times" pitchFamily="18" charset="0"/>
                <a:sym typeface="Times" pitchFamily="18" charset="0"/>
              </a:rPr>
            </a:br>
            <a:r>
              <a:rPr lang="en-US" sz="9600" b="1">
                <a:solidFill>
                  <a:srgbClr val="FFFFFF"/>
                </a:solidFill>
                <a:latin typeface="Times" pitchFamily="18" charset="0"/>
                <a:sym typeface="Times" pitchFamily="18" charset="0"/>
              </a:rPr>
              <a:t>FTS</a:t>
            </a:r>
          </a:p>
          <a:p>
            <a:pPr marL="39688" algn="ctr"/>
            <a:r>
              <a:rPr lang="en-US" sz="4000">
                <a:solidFill>
                  <a:srgbClr val="FFFFFF"/>
                </a:solidFill>
                <a:cs typeface="Times New Roman" pitchFamily="18" charset="0"/>
                <a:sym typeface="Times" pitchFamily="18" charset="0"/>
              </a:rPr>
              <a:t>FINANCIAL TRACKING SERVICE</a:t>
            </a:r>
          </a:p>
          <a:p>
            <a:pPr marL="39688" algn="ctr"/>
            <a:endParaRPr lang="en-GB" sz="4000">
              <a:solidFill>
                <a:srgbClr val="FFFFFF"/>
              </a:solidFill>
              <a:cs typeface="Times New Roman" pitchFamily="18" charset="0"/>
              <a:sym typeface="Times" pitchFamily="18" charset="0"/>
            </a:endParaRPr>
          </a:p>
          <a:p>
            <a:pPr marL="39688" algn="ctr"/>
            <a:r>
              <a:rPr lang="en-GB" sz="4000">
                <a:solidFill>
                  <a:srgbClr val="FFFFFF"/>
                </a:solidFill>
                <a:cs typeface="Times New Roman" pitchFamily="18" charset="0"/>
                <a:sym typeface="Times" pitchFamily="18" charset="0"/>
              </a:rPr>
              <a:t>http://fts.unocha.org</a:t>
            </a:r>
            <a:endParaRPr lang="en-US" sz="4000">
              <a:solidFill>
                <a:srgbClr val="FFFFFF"/>
              </a:solidFill>
              <a:cs typeface="Times New Roman" pitchFamily="18" charset="0"/>
              <a:sym typeface="Times" pitchFamily="18" charset="0"/>
            </a:endParaRPr>
          </a:p>
          <a:p>
            <a:pPr marL="39688" algn="ctr"/>
            <a:r>
              <a:rPr lang="en-US" sz="4000">
                <a:solidFill>
                  <a:schemeClr val="tx1"/>
                </a:solidFill>
                <a:latin typeface="Times" pitchFamily="18" charset="0"/>
                <a:sym typeface="Times" pitchFamily="18" charset="0"/>
              </a:rPr>
              <a:t/>
            </a:r>
            <a:br>
              <a:rPr lang="en-US" sz="4000">
                <a:solidFill>
                  <a:schemeClr val="tx1"/>
                </a:solidFill>
                <a:latin typeface="Times" pitchFamily="18" charset="0"/>
                <a:sym typeface="Times" pitchFamily="18" charset="0"/>
              </a:rPr>
            </a:br>
            <a:endParaRPr lang="en-US" sz="4000">
              <a:solidFill>
                <a:schemeClr val="tx1"/>
              </a:solidFill>
              <a:latin typeface="Times" pitchFamily="18" charset="0"/>
              <a:sym typeface="Times" pitchFamily="18" charset="0"/>
            </a:endParaRPr>
          </a:p>
        </p:txBody>
      </p:sp>
      <p:pic>
        <p:nvPicPr>
          <p:cNvPr id="9728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5"/>
          <p:cNvSpPr>
            <a:spLocks noChangeShapeType="1"/>
          </p:cNvSpPr>
          <p:nvPr/>
        </p:nvSpPr>
        <p:spPr bwMode="auto">
          <a:xfrm>
            <a:off x="152400" y="9906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379" name="Line 9"/>
          <p:cNvSpPr>
            <a:spLocks noChangeShapeType="1"/>
          </p:cNvSpPr>
          <p:nvPr/>
        </p:nvSpPr>
        <p:spPr bwMode="auto">
          <a:xfrm>
            <a:off x="190500" y="6007100"/>
            <a:ext cx="87630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380" name="Rectangle 10"/>
          <p:cNvSpPr>
            <a:spLocks/>
          </p:cNvSpPr>
          <p:nvPr/>
        </p:nvSpPr>
        <p:spPr bwMode="auto">
          <a:xfrm>
            <a:off x="241300" y="368300"/>
            <a:ext cx="866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70000"/>
              </a:lnSpc>
            </a:pPr>
            <a:r>
              <a:rPr lang="en-US" sz="2800">
                <a:solidFill>
                  <a:srgbClr val="FFFFFF"/>
                </a:solidFill>
                <a:cs typeface="Times New Roman" pitchFamily="18" charset="0"/>
                <a:sym typeface="Times" pitchFamily="18" charset="0"/>
              </a:rPr>
              <a:t>WHAT IS THE FTS?</a:t>
            </a:r>
          </a:p>
        </p:txBody>
      </p:sp>
      <p:sp>
        <p:nvSpPr>
          <p:cNvPr id="101381" name="Rectangle 14"/>
          <p:cNvSpPr>
            <a:spLocks/>
          </p:cNvSpPr>
          <p:nvPr/>
        </p:nvSpPr>
        <p:spPr bwMode="auto">
          <a:xfrm>
            <a:off x="4699000" y="1219200"/>
            <a:ext cx="4216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30000"/>
              </a:lnSpc>
              <a:spcBef>
                <a:spcPts val="1400"/>
              </a:spcBef>
              <a:buSzPct val="105000"/>
            </a:pPr>
            <a:r>
              <a:rPr lang="en-US" sz="3200">
                <a:solidFill>
                  <a:srgbClr val="FFFFFF"/>
                </a:solidFill>
                <a:latin typeface="Arial" charset="0"/>
                <a:cs typeface="Arial" charset="0"/>
                <a:sym typeface="Arial" charset="0"/>
              </a:rPr>
              <a:t>http://fts.unocha.org</a:t>
            </a:r>
          </a:p>
          <a:p>
            <a:pPr marL="39688">
              <a:lnSpc>
                <a:spcPct val="130000"/>
              </a:lnSpc>
              <a:spcBef>
                <a:spcPts val="1400"/>
              </a:spcBef>
              <a:buSzPct val="105000"/>
              <a:buFont typeface="Wingdings" pitchFamily="2" charset="2"/>
              <a:buNone/>
            </a:pPr>
            <a:r>
              <a:rPr lang="en-US" sz="2000">
                <a:solidFill>
                  <a:srgbClr val="FFFFFF"/>
                </a:solidFill>
                <a:latin typeface="Arial" charset="0"/>
                <a:cs typeface="Arial" charset="0"/>
                <a:sym typeface="Arial" charset="0"/>
              </a:rPr>
              <a:t>On-line database of humanitarian   funding</a:t>
            </a:r>
          </a:p>
          <a:p>
            <a:pPr marL="39688">
              <a:lnSpc>
                <a:spcPct val="130000"/>
              </a:lnSpc>
              <a:spcBef>
                <a:spcPts val="1400"/>
              </a:spcBef>
              <a:buSzPct val="105000"/>
              <a:buFont typeface="Wingdings" pitchFamily="2" charset="2"/>
              <a:buNone/>
            </a:pPr>
            <a:r>
              <a:rPr lang="en-US" sz="2000">
                <a:solidFill>
                  <a:srgbClr val="FFFFFF"/>
                </a:solidFill>
                <a:latin typeface="Arial" charset="0"/>
                <a:cs typeface="Arial" charset="0"/>
                <a:sym typeface="Arial" charset="0"/>
              </a:rPr>
              <a:t>Contributions to NGOs, UN agencies, Red Cross, affected governments, etc. from all types of donors (including private funding, bilateral donations, etc.)</a:t>
            </a:r>
          </a:p>
          <a:p>
            <a:pPr marL="39688">
              <a:lnSpc>
                <a:spcPct val="130000"/>
              </a:lnSpc>
              <a:spcBef>
                <a:spcPts val="1400"/>
              </a:spcBef>
              <a:buSzPct val="105000"/>
              <a:buFont typeface="Wingdings" pitchFamily="2" charset="2"/>
              <a:buNone/>
            </a:pPr>
            <a:endParaRPr lang="en-US" sz="2000">
              <a:solidFill>
                <a:srgbClr val="FFFFFF"/>
              </a:solidFill>
              <a:latin typeface="Arial" charset="0"/>
              <a:cs typeface="Arial" charset="0"/>
              <a:sym typeface="Arial" charset="0"/>
            </a:endParaRPr>
          </a:p>
          <a:p>
            <a:pPr marL="39688">
              <a:lnSpc>
                <a:spcPct val="130000"/>
              </a:lnSpc>
              <a:spcBef>
                <a:spcPts val="1400"/>
              </a:spcBef>
              <a:buSzPct val="105000"/>
              <a:buFont typeface="Wingdings" pitchFamily="2" charset="2"/>
              <a:buChar char="§"/>
            </a:pPr>
            <a:endParaRPr lang="en-US" sz="2000">
              <a:solidFill>
                <a:srgbClr val="FFFFFF"/>
              </a:solidFill>
              <a:latin typeface="Arial" charset="0"/>
              <a:cs typeface="Arial" charset="0"/>
              <a:sym typeface="Arial" charset="0"/>
            </a:endParaRPr>
          </a:p>
        </p:txBody>
      </p:sp>
      <p:pic>
        <p:nvPicPr>
          <p:cNvPr id="10138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2200"/>
            <a:ext cx="2209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13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685800"/>
            <a:ext cx="4443412"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imes New Roman" pitchFamily="18" charset="0"/>
            <a:ea typeface="ヒラギノ明朝 ProN W3" pitchFamily="-112" charset="-128"/>
            <a:sym typeface="Times New Roman" pitchFamily="18"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imes New Roman" pitchFamily="18" charset="0"/>
            <a:ea typeface="ヒラギノ明朝 ProN W3" pitchFamily="-112" charset="-128"/>
            <a:sym typeface="Times New Roman" pitchFamily="18"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a:ea typeface="ヒラギノ明朝 ProN W3"/>
        <a:cs typeface=""/>
      </a:majorFont>
      <a:minorFont>
        <a:latin typeface="Times"/>
        <a:ea typeface="ヒラギノ明朝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imes New Roman" pitchFamily="18" charset="0"/>
            <a:ea typeface="ヒラギノ明朝 ProN W3" pitchFamily="-112" charset="-128"/>
            <a:sym typeface="Times New Roman" pitchFamily="18"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imes New Roman" pitchFamily="18" charset="0"/>
            <a:ea typeface="ヒラギノ明朝 ProN W3" pitchFamily="-112" charset="-128"/>
            <a:sym typeface="Times New Roman" pitchFamily="18"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eference documents" ma:contentTypeID="0x010100AA7AFC8FE433CD4B94E991D812AE17EB0100C453B80F0416D347A979D4E6067EC80D" ma:contentTypeVersion="209" ma:contentTypeDescription="All documents that are not operational documents. This includes guidelines, policy, standards, designs, etc. " ma:contentTypeScope="" ma:versionID="ec0ad43d21d87685046ce0d32181be64">
  <xsd:schema xmlns:xsd="http://www.w3.org/2001/XMLSchema" xmlns:xs="http://www.w3.org/2001/XMLSchema" xmlns:p="http://schemas.microsoft.com/office/2006/metadata/properties" xmlns:ns1="http://schemas.microsoft.com/sharepoint/v3" xmlns:ns2="96664bca-06c0-4657-b6f9-0a997f5ff9b9" xmlns:ns3="c2760211-3e43-4ff7-a9ea-22e8b7d99117" xmlns:ns4="12e78120-a71d-41a8-bce2-1f649b1a379a" targetNamespace="http://schemas.microsoft.com/office/2006/metadata/properties" ma:root="true" ma:fieldsID="3446e262d1e16547c60273c2608f1f0d" ns1:_="" ns2:_="" ns3:_="" ns4:_="">
    <xsd:import namespace="http://schemas.microsoft.com/sharepoint/v3"/>
    <xsd:import namespace="96664bca-06c0-4657-b6f9-0a997f5ff9b9"/>
    <xsd:import namespace="c2760211-3e43-4ff7-a9ea-22e8b7d99117"/>
    <xsd:import namespace="12e78120-a71d-41a8-bce2-1f649b1a379a"/>
    <xsd:element name="properties">
      <xsd:complexType>
        <xsd:sequence>
          <xsd:element name="documentManagement">
            <xsd:complexType>
              <xsd:all>
                <xsd:element ref="ns2:Document_x0020_Description" minOccurs="0"/>
                <xsd:element ref="ns2:Report_x0020_Date" minOccurs="0"/>
                <xsd:element ref="ns2:Publishing_x0020_Agency1" minOccurs="0"/>
                <xsd:element ref="ns3:Is_x0020_Key_x0020_Document1" minOccurs="0"/>
                <xsd:element ref="ns2:Is_x0020_Cluster_x0020_Management_x003f_" minOccurs="0"/>
                <xsd:element ref="ns2:Inter_x0020_Cluster" minOccurs="0"/>
                <xsd:element ref="ns2:A_x002c_M_x0020_and_x0020_E" minOccurs="0"/>
                <xsd:element ref="ns2:Shelter_x0020_Planning" minOccurs="0"/>
                <xsd:element ref="ns2:Shelter_x0020_Technical" minOccurs="0"/>
                <xsd:element ref="ns2:Shelter_x0020_Programming" minOccurs="0"/>
                <xsd:element ref="ns2:NFI_x0020_Guidance" minOccurs="0"/>
                <xsd:element ref="ns2:Cross_x0020_Cutting" minOccurs="0"/>
                <xsd:element ref="ns2:Media_x0020_Comms" minOccurs="0"/>
                <xsd:element ref="ns2:Websio_x0020_Document_x0020_Preview" minOccurs="0"/>
                <xsd:element ref="ns2:Is_x0020_Rubble_x0020_Removal_x003f_" minOccurs="0"/>
                <xsd:element ref="ns2:_x0036_.Is_x0020_Material_x0020_Guideline_x003f_" minOccurs="0"/>
                <xsd:element ref="ns1:RoutingRuleDescription" minOccurs="0"/>
                <xsd:element ref="ns2:TaxCatchAll" minOccurs="0"/>
                <xsd:element ref="ns2:TaxCatchAllLabel" minOccurs="0"/>
                <xsd:element ref="ns4:Event_x0020_materials" minOccurs="0"/>
                <xsd:element ref="ns2:hd9d801fa33a4aa2b8220e3e5f4d4756" minOccurs="0"/>
                <xsd:element ref="ns2:b1a5a839b88a4a15abdc90cae864525c" minOccurs="0"/>
                <xsd:element ref="ns2:g7e01d2410934a95afa409e0dbebe315" minOccurs="0"/>
                <xsd:element ref="ns2:a98dc657a62a480d89ad713b61a47ed9" minOccurs="0"/>
                <xsd:element ref="ns2:fbbb2add3bda4432ae4dea6625736703" minOccurs="0"/>
                <xsd:element ref="ns2:mff2b4bb9c8044d88061963b2a68513a" minOccurs="0"/>
                <xsd:element ref="ns2:p4235251fcc1450fb6d384a4ad55daef" minOccurs="0"/>
                <xsd:element ref="ns2:ff39aabcbcfa4b29888983c5e6d736f9" minOccurs="0"/>
                <xsd:element ref="ns2:Is_x0020_Training_x003f_" minOccurs="0"/>
                <xsd:element ref="ns2:e7570bd437624e0480332ee2423de9d8" minOccurs="0"/>
                <xsd:element ref="ns2:a83348d14d814196bcaad6bde9cb9d0c" minOccurs="0"/>
                <xsd:element ref="ns2:p9d35d47f93d40ab99282662ef2417ca" minOccurs="0"/>
                <xsd:element ref="ns2:e6f2ccbddc7344129cbcce7800e6bf7e" minOccurs="0"/>
                <xsd:element ref="ns2:g2834a0a4b5b445382f80b4d1c20b873" minOccurs="0"/>
                <xsd:element ref="ns2:Is_x0020_Shelter_x0020_Repair_x003f_" minOccurs="0"/>
                <xsd:element ref="ns3:Region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1"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Document_x0020_Description" ma:index="2" nillable="true" ma:displayName="Document Description" ma:internalName="Document_x0020_Description">
      <xsd:simpleType>
        <xsd:restriction base="dms:Note">
          <xsd:maxLength value="255"/>
        </xsd:restriction>
      </xsd:simpleType>
    </xsd:element>
    <xsd:element name="Report_x0020_Date" ma:index="3" nillable="true" ma:displayName="Report Date" ma:format="DateOnly" ma:internalName="Report_x0020_Date">
      <xsd:simpleType>
        <xsd:restriction base="dms:DateTime"/>
      </xsd:simpleType>
    </xsd:element>
    <xsd:element name="Publishing_x0020_Agency1" ma:index="4" nillable="true" ma:displayName="Publishing Agency" ma:internalName="Publishing_x0020_Agency1" ma:readOnly="false">
      <xsd:simpleType>
        <xsd:restriction base="dms:Text">
          <xsd:maxLength value="255"/>
        </xsd:restriction>
      </xsd:simpleType>
    </xsd:element>
    <xsd:element name="Is_x0020_Cluster_x0020_Management_x003f_" ma:index="7" nillable="true" ma:displayName="Is Coordination?" ma:default="0" ma:internalName="Is_x0020_Cluster_x0020_Management_x003F_">
      <xsd:simpleType>
        <xsd:restriction base="dms:Boolean"/>
      </xsd:simpleType>
    </xsd:element>
    <xsd:element name="Inter_x0020_Cluster" ma:index="8" nillable="true" ma:displayName="Is Inter Cluster?" ma:default="0" ma:internalName="Inter_x0020_Cluster">
      <xsd:simpleType>
        <xsd:restriction base="dms:Boolean"/>
      </xsd:simpleType>
    </xsd:element>
    <xsd:element name="A_x002c_M_x0020_and_x0020_E" ma:index="9" nillable="true" ma:displayName="Is A,M and E?" ma:default="0" ma:internalName="A_x002C_M_x0020_and_x0020_E">
      <xsd:simpleType>
        <xsd:restriction base="dms:Boolean"/>
      </xsd:simpleType>
    </xsd:element>
    <xsd:element name="Shelter_x0020_Planning" ma:index="10" nillable="true" ma:displayName="Is Shelter Planning?" ma:default="0" ma:internalName="Shelter_x0020_Planning">
      <xsd:simpleType>
        <xsd:restriction base="dms:Boolean"/>
      </xsd:simpleType>
    </xsd:element>
    <xsd:element name="Shelter_x0020_Technical" ma:index="11" nillable="true" ma:displayName="Is Shelter Specifications?" ma:default="0" ma:internalName="Shelter_x0020_Technical">
      <xsd:simpleType>
        <xsd:restriction base="dms:Boolean"/>
      </xsd:simpleType>
    </xsd:element>
    <xsd:element name="Shelter_x0020_Programming" ma:index="12" nillable="true" ma:displayName="Is Shelter Programming" ma:default="0" ma:internalName="Shelter_x0020_Programming">
      <xsd:simpleType>
        <xsd:restriction base="dms:Boolean"/>
      </xsd:simpleType>
    </xsd:element>
    <xsd:element name="NFI_x0020_Guidance" ma:index="13" nillable="true" ma:displayName="Is NFI Guidance?" ma:default="0" ma:internalName="NFI_x0020_Guidance">
      <xsd:simpleType>
        <xsd:restriction base="dms:Boolean"/>
      </xsd:simpleType>
    </xsd:element>
    <xsd:element name="Cross_x0020_Cutting" ma:index="14" nillable="true" ma:displayName="Is Cross Cutting?" ma:default="0" ma:internalName="Cross_x0020_Cutting">
      <xsd:simpleType>
        <xsd:restriction base="dms:Boolean"/>
      </xsd:simpleType>
    </xsd:element>
    <xsd:element name="Media_x0020_Comms" ma:index="15" nillable="true" ma:displayName="Is Communications?" ma:default="0" ma:internalName="Media_x0020_Comms">
      <xsd:simpleType>
        <xsd:restriction base="dms:Boolean"/>
      </xsd:simpleType>
    </xsd:element>
    <xsd:element name="Websio_x0020_Document_x0020_Preview" ma:index="27" nillable="true" ma:displayName="Websio Document Preview" ma:hidden="true" ma:internalName="Websio_x0020_Document_x0020_Preview" ma:readOnly="false">
      <xsd:simpleType>
        <xsd:restriction base="dms:Text"/>
      </xsd:simpleType>
    </xsd:element>
    <xsd:element name="Is_x0020_Rubble_x0020_Removal_x003f_" ma:index="28" nillable="true" ma:displayName="Is Settlement Planning?" ma:default="0" ma:internalName="Is_x0020_Rubble_x0020_Removal_x003F_">
      <xsd:simpleType>
        <xsd:restriction base="dms:Boolean"/>
      </xsd:simpleType>
    </xsd:element>
    <xsd:element name="_x0036_.Is_x0020_Material_x0020_Guideline_x003f_" ma:index="29" nillable="true" ma:displayName="Is Information Management?" ma:default="0" ma:internalName="_x0036__x002e_Is_x0020_Material_x0020_Guideline_x003F_">
      <xsd:simpleType>
        <xsd:restriction base="dms:Boolean"/>
      </xsd:simpleType>
    </xsd:element>
    <xsd:element name="TaxCatchAll" ma:index="32" nillable="true" ma:displayName="Taxonomy Catch All Colum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3a036ed0-d222-47b6-8583-8ea0c1662976}" ma:internalName="TaxCatchAllLabel" ma:readOnly="true" ma:showField="CatchAllDataLabel"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hd9d801fa33a4aa2b8220e3e5f4d4756" ma:index="37" nillable="true" ma:taxonomy="true" ma:internalName="hd9d801fa33a4aa2b8220e3e5f4d4756" ma:taxonomyFieldName="InterCluster" ma:displayName="InterCluster" ma:default="" ma:fieldId="{1d9d801f-a33a-4aa2-b822-0e3e5f4d4756}" ma:taxonomyMulti="true" ma:sspId="31bb8de2-2522-46a2-961a-21ec87b7ce6b" ma:termSetId="fc0942ea-7101-4cef-983d-3f0c29343c77" ma:anchorId="470ba90d-466f-484c-b12a-234bc55ee74d" ma:open="false" ma:isKeyword="false">
      <xsd:complexType>
        <xsd:sequence>
          <xsd:element ref="pc:Terms" minOccurs="0" maxOccurs="1"/>
        </xsd:sequence>
      </xsd:complexType>
    </xsd:element>
    <xsd:element name="b1a5a839b88a4a15abdc90cae864525c" ma:index="38" ma:taxonomy="true" ma:internalName="b1a5a839b88a4a15abdc90cae864525c" ma:taxonomyFieldName="Document_x0020_Language" ma:displayName="Document Language" ma:default="115;#English|53eb1c9d-8416-419a-9260-1df8e70b86c2" ma:fieldId="{b1a5a839-b88a-4a15-abdc-90cae864525c}" ma:sspId="31bb8de2-2522-46a2-961a-21ec87b7ce6b" ma:termSetId="fc0942ea-7101-4cef-983d-3f0c29343c77" ma:anchorId="3f8ae703-20f8-43f3-a840-a904dae7223a" ma:open="false" ma:isKeyword="false">
      <xsd:complexType>
        <xsd:sequence>
          <xsd:element ref="pc:Terms" minOccurs="0" maxOccurs="1"/>
        </xsd:sequence>
      </xsd:complexType>
    </xsd:element>
    <xsd:element name="g7e01d2410934a95afa409e0dbebe315" ma:index="39" nillable="true" ma:taxonomy="true" ma:internalName="g7e01d2410934a95afa409e0dbebe315" ma:taxonomyFieldName="Shelter_x0020_Programming1" ma:displayName="Shelter Programming" ma:default="" ma:fieldId="{07e01d24-1093-4a95-afa4-09e0dbebe315}" ma:taxonomyMulti="true" ma:sspId="31bb8de2-2522-46a2-961a-21ec87b7ce6b" ma:termSetId="fc0942ea-7101-4cef-983d-3f0c29343c77" ma:anchorId="6ffc187a-f185-482a-93e7-cea189b516b1" ma:open="false" ma:isKeyword="false">
      <xsd:complexType>
        <xsd:sequence>
          <xsd:element ref="pc:Terms" minOccurs="0" maxOccurs="1"/>
        </xsd:sequence>
      </xsd:complexType>
    </xsd:element>
    <xsd:element name="a98dc657a62a480d89ad713b61a47ed9" ma:index="40" nillable="true" ma:taxonomy="true" ma:internalName="a98dc657a62a480d89ad713b61a47ed9" ma:taxonomyFieldName="Settlement_x0020_Planning_x0020_Category" ma:displayName="Settlement Planning" ma:default="" ma:fieldId="{a98dc657-a62a-480d-89ad-713b61a47ed9}"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element name="fbbb2add3bda4432ae4dea6625736703" ma:index="41" nillable="true" ma:taxonomy="true" ma:internalName="fbbb2add3bda4432ae4dea6625736703" ma:taxonomyFieldName="Shelter_x0020_Technical1" ma:displayName="Shelter Specifications" ma:default="" ma:fieldId="{fbbb2add-3bda-4432-ae4d-ea6625736703}" ma:taxonomyMulti="true" ma:sspId="31bb8de2-2522-46a2-961a-21ec87b7ce6b" ma:termSetId="fc0942ea-7101-4cef-983d-3f0c29343c77" ma:anchorId="f6aa237b-9a9e-4828-bc8f-7a5502b6ad3b" ma:open="false" ma:isKeyword="false">
      <xsd:complexType>
        <xsd:sequence>
          <xsd:element ref="pc:Terms" minOccurs="0" maxOccurs="1"/>
        </xsd:sequence>
      </xsd:complexType>
    </xsd:element>
    <xsd:element name="mff2b4bb9c8044d88061963b2a68513a" ma:index="43" nillable="true" ma:taxonomy="true" ma:internalName="mff2b4bb9c8044d88061963b2a68513a" ma:taxonomyFieldName="Cross_x0020_Cutting1" ma:displayName="Cross Cutting" ma:default="" ma:fieldId="{6ff2b4bb-9c80-44d8-8061-963b2a68513a}" ma:taxonomyMulti="true" ma:sspId="31bb8de2-2522-46a2-961a-21ec87b7ce6b" ma:termSetId="fc0942ea-7101-4cef-983d-3f0c29343c77" ma:anchorId="c9c5ac22-9574-4787-b9be-c380f5d93423" ma:open="false" ma:isKeyword="false">
      <xsd:complexType>
        <xsd:sequence>
          <xsd:element ref="pc:Terms" minOccurs="0" maxOccurs="1"/>
        </xsd:sequence>
      </xsd:complexType>
    </xsd:element>
    <xsd:element name="p4235251fcc1450fb6d384a4ad55daef" ma:index="44" nillable="true" ma:taxonomy="true" ma:internalName="p4235251fcc1450fb6d384a4ad55daef" ma:taxonomyFieldName="AM_x0026_E" ma:displayName="AM&amp;E" ma:default="" ma:fieldId="{94235251-fcc1-450f-b6d3-84a4ad55daef}" ma:taxonomyMulti="true" ma:sspId="31bb8de2-2522-46a2-961a-21ec87b7ce6b" ma:termSetId="fc0942ea-7101-4cef-983d-3f0c29343c77" ma:anchorId="64078d6a-a8a4-4604-937a-604e2be1b1f3" ma:open="false" ma:isKeyword="false">
      <xsd:complexType>
        <xsd:sequence>
          <xsd:element ref="pc:Terms" minOccurs="0" maxOccurs="1"/>
        </xsd:sequence>
      </xsd:complexType>
    </xsd:element>
    <xsd:element name="ff39aabcbcfa4b29888983c5e6d736f9" ma:index="45"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Is_x0020_Training_x003f_" ma:index="46" nillable="true" ma:displayName="Is IASC Policy?" ma:default="0" ma:internalName="Is_x0020_Training_x003F_">
      <xsd:simpleType>
        <xsd:restriction base="dms:Boolean"/>
      </xsd:simpleType>
    </xsd:element>
    <xsd:element name="e7570bd437624e0480332ee2423de9d8" ma:index="49" nillable="true" ma:taxonomy="true" ma:internalName="e7570bd437624e0480332ee2423de9d8" ma:taxonomyFieldName="Information_x0020_Management" ma:displayName="Information Management" ma:default="" ma:fieldId="{e7570bd4-3762-4e04-8033-2ee2423de9d8}" ma:taxonomyMulti="true" ma:sspId="31bb8de2-2522-46a2-961a-21ec87b7ce6b" ma:termSetId="fc0942ea-7101-4cef-983d-3f0c29343c77" ma:anchorId="9a84bd8f-7ea1-4b49-af83-e1dff044a912" ma:open="false" ma:isKeyword="false">
      <xsd:complexType>
        <xsd:sequence>
          <xsd:element ref="pc:Terms" minOccurs="0" maxOccurs="1"/>
        </xsd:sequence>
      </xsd:complexType>
    </xsd:element>
    <xsd:element name="a83348d14d814196bcaad6bde9cb9d0c" ma:index="50" nillable="true" ma:taxonomy="true" ma:internalName="a83348d14d814196bcaad6bde9cb9d0c" ma:taxonomyFieldName="Management_x002F_Coordination" ma:displayName="Coordination" ma:default="" ma:fieldId="{a83348d1-4d81-4196-bcaa-d6bde9cb9d0c}" ma:taxonomyMulti="true" ma:sspId="31bb8de2-2522-46a2-961a-21ec87b7ce6b" ma:termSetId="fc0942ea-7101-4cef-983d-3f0c29343c77" ma:anchorId="e05f679b-4c94-4f3d-ae2a-25f1b2852231" ma:open="false" ma:isKeyword="false">
      <xsd:complexType>
        <xsd:sequence>
          <xsd:element ref="pc:Terms" minOccurs="0" maxOccurs="1"/>
        </xsd:sequence>
      </xsd:complexType>
    </xsd:element>
    <xsd:element name="p9d35d47f93d40ab99282662ef2417ca" ma:index="51" nillable="true" ma:taxonomy="true" ma:internalName="p9d35d47f93d40ab99282662ef2417ca" ma:taxonomyFieldName="NFI_x0020_Guidance1" ma:displayName="NFI Guidance" ma:default="" ma:fieldId="{99d35d47-f93d-40ab-9928-2662ef2417ca}"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e6f2ccbddc7344129cbcce7800e6bf7e" ma:index="52" nillable="true" ma:taxonomy="true" ma:internalName="e6f2ccbddc7344129cbcce7800e6bf7e" ma:taxonomyFieldName="Document_x0020_Category" ma:displayName="Document Category" ma:default="" ma:fieldId="{e6f2ccbd-dc73-4412-9cbc-ce7800e6bf7e}" ma:taxonomyMulti="true" ma:sspId="31bb8de2-2522-46a2-961a-21ec87b7ce6b" ma:termSetId="fc0942ea-7101-4cef-983d-3f0c29343c77" ma:anchorId="2f0acb8a-9894-40ab-bdeb-14b10062243e" ma:open="false" ma:isKeyword="false">
      <xsd:complexType>
        <xsd:sequence>
          <xsd:element ref="pc:Terms" minOccurs="0" maxOccurs="1"/>
        </xsd:sequence>
      </xsd:complexType>
    </xsd:element>
    <xsd:element name="g2834a0a4b5b445382f80b4d1c20b873" ma:index="54" nillable="true" ma:taxonomy="true" ma:internalName="g2834a0a4b5b445382f80b4d1c20b873" ma:taxonomyFieldName="Responses_x0020_sites" ma:displayName="Response site" ma:default="" ma:fieldId="{02834a0a-4b5b-4453-82f8-0b4d1c20b873}" ma:sspId="31bb8de2-2522-46a2-961a-21ec87b7ce6b" ma:termSetId="c88c7c60-b560-48ad-baaa-30f828e92016" ma:anchorId="00000000-0000-0000-0000-000000000000" ma:open="false" ma:isKeyword="false">
      <xsd:complexType>
        <xsd:sequence>
          <xsd:element ref="pc:Terms" minOccurs="0" maxOccurs="1"/>
        </xsd:sequence>
      </xsd:complexType>
    </xsd:element>
    <xsd:element name="Is_x0020_Shelter_x0020_Repair_x003f_" ma:index="55" nillable="true" ma:displayName="Is Shelter Cluster Policy?" ma:default="0" ma:internalName="Is_x0020_Shelter_x0020_Repair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2760211-3e43-4ff7-a9ea-22e8b7d99117" elementFormDefault="qualified">
    <xsd:import namespace="http://schemas.microsoft.com/office/2006/documentManagement/types"/>
    <xsd:import namespace="http://schemas.microsoft.com/office/infopath/2007/PartnerControls"/>
    <xsd:element name="Is_x0020_Key_x0020_Document1" ma:index="5" nillable="true" ma:displayName="Is Key Document?" ma:default="0" ma:internalName="Is_x0020_Key_x0020_Document1">
      <xsd:simpleType>
        <xsd:restriction base="dms:Boolean"/>
      </xsd:simpleType>
    </xsd:element>
    <xsd:element name="RegionTaxHTField0" ma:index="56" nillable="true" ma:taxonomy="true" ma:internalName="RegionTaxHTField0" ma:taxonomyFieldName="Region" ma:displayName="Region" ma:default="" ma:fieldId="{af22edad-9239-4d75-8f67-d09707ae69d6}" ma:sspId="31bb8de2-2522-46a2-961a-21ec87b7ce6b" ma:termSetId="71828aff-fb7f-4f7b-be9f-2eb2e6e3d7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e78120-a71d-41a8-bce2-1f649b1a379a" elementFormDefault="qualified">
    <xsd:import namespace="http://schemas.microsoft.com/office/2006/documentManagement/types"/>
    <xsd:import namespace="http://schemas.microsoft.com/office/infopath/2007/PartnerControls"/>
    <xsd:element name="Event_x0020_materials" ma:index="36" nillable="true" ma:displayName="Event materials" ma:internalName="Event_x0020_material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_x0020_Key_x0020_Document1 xmlns="c2760211-3e43-4ff7-a9ea-22e8b7d99117">false</Is_x0020_Key_x0020_Document1>
    <Event_x0020_materials xmlns="12e78120-a71d-41a8-bce2-1f649b1a379a">Shelter coordination workshop</Event_x0020_materials>
    <Document_x0020_Description xmlns="96664bca-06c0-4657-b6f9-0a997f5ff9b9">OCHA- Online project system (OPS) training presentation</Document_x0020_Description>
    <Websio_x0020_Document_x0020_Preview xmlns="96664bca-06c0-4657-b6f9-0a997f5ff9b9" xsi:nil="true"/>
    <b1a5a839b88a4a15abdc90cae864525c xmlns="96664bca-06c0-4657-b6f9-0a997f5ff9b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53eb1c9d-8416-419a-9260-1df8e70b86c2</TermId>
        </TermInfo>
      </Terms>
    </b1a5a839b88a4a15abdc90cae864525c>
    <RoutingRuleDescription xmlns="http://schemas.microsoft.com/sharepoint/v3" xsi:nil="true"/>
    <TaxCatchAll xmlns="96664bca-06c0-4657-b6f9-0a997f5ff9b9">
      <Value>115</Value>
    </TaxCatchAll>
    <Report_x0020_Date xmlns="96664bca-06c0-4657-b6f9-0a997f5ff9b9">2011-10-01T00:00:00+00:00</Report_x0020_Date>
    <a98dc657a62a480d89ad713b61a47ed9 xmlns="96664bca-06c0-4657-b6f9-0a997f5ff9b9">
      <Terms xmlns="http://schemas.microsoft.com/office/infopath/2007/PartnerControls"/>
    </a98dc657a62a480d89ad713b61a47ed9>
    <Is_x0020_Shelter_x0020_Repair_x003f_ xmlns="96664bca-06c0-4657-b6f9-0a997f5ff9b9">false</Is_x0020_Shelter_x0020_Repair_x003f_>
    <Is_x0020_Training_x003f_ xmlns="96664bca-06c0-4657-b6f9-0a997f5ff9b9">false</Is_x0020_Training_x003f_>
    <Is_x0020_Rubble_x0020_Removal_x003f_ xmlns="96664bca-06c0-4657-b6f9-0a997f5ff9b9">false</Is_x0020_Rubble_x0020_Removal_x003f_>
    <_x0036_.Is_x0020_Material_x0020_Guideline_x003f_ xmlns="96664bca-06c0-4657-b6f9-0a997f5ff9b9">false</_x0036_.Is_x0020_Material_x0020_Guideline_x003f_>
    <mff2b4bb9c8044d88061963b2a68513a xmlns="96664bca-06c0-4657-b6f9-0a997f5ff9b9">
      <Terms xmlns="http://schemas.microsoft.com/office/infopath/2007/PartnerControls"/>
    </mff2b4bb9c8044d88061963b2a68513a>
    <Inter_x0020_Cluster xmlns="96664bca-06c0-4657-b6f9-0a997f5ff9b9">false</Inter_x0020_Cluster>
    <Cross_x0020_Cutting xmlns="96664bca-06c0-4657-b6f9-0a997f5ff9b9">false</Cross_x0020_Cutting>
    <p4235251fcc1450fb6d384a4ad55daef xmlns="96664bca-06c0-4657-b6f9-0a997f5ff9b9">
      <Terms xmlns="http://schemas.microsoft.com/office/infopath/2007/PartnerControls"/>
    </p4235251fcc1450fb6d384a4ad55daef>
    <hd9d801fa33a4aa2b8220e3e5f4d4756 xmlns="96664bca-06c0-4657-b6f9-0a997f5ff9b9">
      <Terms xmlns="http://schemas.microsoft.com/office/infopath/2007/PartnerControls"/>
    </hd9d801fa33a4aa2b8220e3e5f4d4756>
    <g7e01d2410934a95afa409e0dbebe315 xmlns="96664bca-06c0-4657-b6f9-0a997f5ff9b9">
      <Terms xmlns="http://schemas.microsoft.com/office/infopath/2007/PartnerControls"/>
    </g7e01d2410934a95afa409e0dbebe315>
    <Shelter_x0020_Technical xmlns="96664bca-06c0-4657-b6f9-0a997f5ff9b9">false</Shelter_x0020_Technical>
    <A_x002c_M_x0020_and_x0020_E xmlns="96664bca-06c0-4657-b6f9-0a997f5ff9b9">false</A_x002c_M_x0020_and_x0020_E>
    <ff39aabcbcfa4b29888983c5e6d736f9 xmlns="96664bca-06c0-4657-b6f9-0a997f5ff9b9">
      <Terms xmlns="http://schemas.microsoft.com/office/infopath/2007/PartnerControls"/>
    </ff39aabcbcfa4b29888983c5e6d736f9>
    <fbbb2add3bda4432ae4dea6625736703 xmlns="96664bca-06c0-4657-b6f9-0a997f5ff9b9">
      <Terms xmlns="http://schemas.microsoft.com/office/infopath/2007/PartnerControls"/>
    </fbbb2add3bda4432ae4dea6625736703>
    <Publishing_x0020_Agency1 xmlns="96664bca-06c0-4657-b6f9-0a997f5ff9b9" xsi:nil="true"/>
    <Shelter_x0020_Programming xmlns="96664bca-06c0-4657-b6f9-0a997f5ff9b9">false</Shelter_x0020_Programming>
    <Shelter_x0020_Planning xmlns="96664bca-06c0-4657-b6f9-0a997f5ff9b9">false</Shelter_x0020_Planning>
    <e7570bd437624e0480332ee2423de9d8 xmlns="96664bca-06c0-4657-b6f9-0a997f5ff9b9">
      <Terms xmlns="http://schemas.microsoft.com/office/infopath/2007/PartnerControls"/>
    </e7570bd437624e0480332ee2423de9d8>
    <Is_x0020_Cluster_x0020_Management_x003f_ xmlns="96664bca-06c0-4657-b6f9-0a997f5ff9b9">false</Is_x0020_Cluster_x0020_Management_x003f_>
    <e6f2ccbddc7344129cbcce7800e6bf7e xmlns="96664bca-06c0-4657-b6f9-0a997f5ff9b9">
      <Terms xmlns="http://schemas.microsoft.com/office/infopath/2007/PartnerControls"/>
    </e6f2ccbddc7344129cbcce7800e6bf7e>
    <a83348d14d814196bcaad6bde9cb9d0c xmlns="96664bca-06c0-4657-b6f9-0a997f5ff9b9">
      <Terms xmlns="http://schemas.microsoft.com/office/infopath/2007/PartnerControls"/>
    </a83348d14d814196bcaad6bde9cb9d0c>
    <NFI_x0020_Guidance xmlns="96664bca-06c0-4657-b6f9-0a997f5ff9b9">false</NFI_x0020_Guidance>
    <p9d35d47f93d40ab99282662ef2417ca xmlns="96664bca-06c0-4657-b6f9-0a997f5ff9b9">
      <Terms xmlns="http://schemas.microsoft.com/office/infopath/2007/PartnerControls"/>
    </p9d35d47f93d40ab99282662ef2417ca>
    <Media_x0020_Comms xmlns="96664bca-06c0-4657-b6f9-0a997f5ff9b9">false</Media_x0020_Comms>
    <g2834a0a4b5b445382f80b4d1c20b873 xmlns="96664bca-06c0-4657-b6f9-0a997f5ff9b9">
      <Terms xmlns="http://schemas.microsoft.com/office/infopath/2007/PartnerControls"/>
    </g2834a0a4b5b445382f80b4d1c20b873>
    <RegionTaxHTField0 xmlns="c2760211-3e43-4ff7-a9ea-22e8b7d99117">
      <Terms xmlns="http://schemas.microsoft.com/office/infopath/2007/PartnerControls"/>
    </RegionTaxHTField0>
  </documentManagement>
</p:properties>
</file>

<file path=customXml/itemProps1.xml><?xml version="1.0" encoding="utf-8"?>
<ds:datastoreItem xmlns:ds="http://schemas.openxmlformats.org/officeDocument/2006/customXml" ds:itemID="{27C41C90-6678-4392-907A-6792DDA17DEA}"/>
</file>

<file path=customXml/itemProps2.xml><?xml version="1.0" encoding="utf-8"?>
<ds:datastoreItem xmlns:ds="http://schemas.openxmlformats.org/officeDocument/2006/customXml" ds:itemID="{6FED3C26-D317-4FCB-B969-1D0D56D487E9}"/>
</file>

<file path=customXml/itemProps3.xml><?xml version="1.0" encoding="utf-8"?>
<ds:datastoreItem xmlns:ds="http://schemas.openxmlformats.org/officeDocument/2006/customXml" ds:itemID="{E45311E1-C4D8-4F9E-AE7C-41CDB24DBE75}"/>
</file>

<file path=docProps/app.xml><?xml version="1.0" encoding="utf-8"?>
<Properties xmlns="http://schemas.openxmlformats.org/officeDocument/2006/extended-properties" xmlns:vt="http://schemas.openxmlformats.org/officeDocument/2006/docPropsVTypes">
  <TotalTime>1017</TotalTime>
  <Pages>0</Pages>
  <Words>491</Words>
  <Characters>0</Characters>
  <Application>Microsoft Office PowerPoint</Application>
  <PresentationFormat>On-screen Show (4:3)</PresentationFormat>
  <Lines>0</Lines>
  <Paragraphs>122</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Title &amp; Bullets</vt:lpstr>
      <vt:lpstr>1_Title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an exercise!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FTS-OPS training presentation 111001</dc:title>
  <dc:creator>Rolf Sjoberg</dc:creator>
  <cp:lastModifiedBy>OCHA</cp:lastModifiedBy>
  <cp:revision>178</cp:revision>
  <dcterms:created xsi:type="dcterms:W3CDTF">2010-02-24T15:00:37Z</dcterms:created>
  <dcterms:modified xsi:type="dcterms:W3CDTF">2011-11-01T09:39:40Z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0x010100AA7AFC8FE433CD4B94E991D812AE17EB0100C453B80F0416D347A979D4E6067EC80D</vt:lpwstr>
  </property>
  <property fmtid="{D5CDD505-2E9C-101B-9397-08002B2CF9AE}" pid="3" name="Document_x0020_Language">
    <vt:lpwstr>115;#English|53eb1c9d-8416-419a-9260-1df8e70b86c2</vt:lpwstr>
  </property>
  <property fmtid="{D5CDD505-2E9C-101B-9397-08002B2CF9AE}" pid="4" name="Document Language">
    <vt:lpwstr>115</vt:lpwstr>
  </property>
  <property fmtid="{D5CDD505-2E9C-101B-9397-08002B2CF9AE}" pid="8" name="Response Site">
    <vt:lpwstr>Global</vt:lpwstr>
  </property>
  <property fmtid="{D5CDD505-2E9C-101B-9397-08002B2CF9AE}" pid="12" name="Library">
    <vt:lpwstr>Meeting documents</vt:lpwstr>
  </property>
</Properties>
</file>