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comments/modernComment_196_6203124D.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4"/>
  </p:sldMasterIdLst>
  <p:notesMasterIdLst>
    <p:notesMasterId r:id="rId46"/>
  </p:notesMasterIdLst>
  <p:sldIdLst>
    <p:sldId id="379" r:id="rId5"/>
    <p:sldId id="412" r:id="rId6"/>
    <p:sldId id="380" r:id="rId7"/>
    <p:sldId id="389" r:id="rId8"/>
    <p:sldId id="381" r:id="rId9"/>
    <p:sldId id="432" r:id="rId10"/>
    <p:sldId id="3767" r:id="rId11"/>
    <p:sldId id="405" r:id="rId12"/>
    <p:sldId id="3768" r:id="rId13"/>
    <p:sldId id="3769" r:id="rId14"/>
    <p:sldId id="3770" r:id="rId15"/>
    <p:sldId id="3766" r:id="rId16"/>
    <p:sldId id="406" r:id="rId17"/>
    <p:sldId id="407" r:id="rId18"/>
    <p:sldId id="388" r:id="rId19"/>
    <p:sldId id="396" r:id="rId20"/>
    <p:sldId id="392" r:id="rId21"/>
    <p:sldId id="401" r:id="rId22"/>
    <p:sldId id="427" r:id="rId23"/>
    <p:sldId id="428" r:id="rId24"/>
    <p:sldId id="429" r:id="rId25"/>
    <p:sldId id="384" r:id="rId26"/>
    <p:sldId id="422" r:id="rId27"/>
    <p:sldId id="423" r:id="rId28"/>
    <p:sldId id="424" r:id="rId29"/>
    <p:sldId id="425" r:id="rId30"/>
    <p:sldId id="421" r:id="rId31"/>
    <p:sldId id="426" r:id="rId32"/>
    <p:sldId id="413" r:id="rId33"/>
    <p:sldId id="414" r:id="rId34"/>
    <p:sldId id="415" r:id="rId35"/>
    <p:sldId id="416" r:id="rId36"/>
    <p:sldId id="417" r:id="rId37"/>
    <p:sldId id="419" r:id="rId38"/>
    <p:sldId id="420" r:id="rId39"/>
    <p:sldId id="430" r:id="rId40"/>
    <p:sldId id="385" r:id="rId41"/>
    <p:sldId id="322" r:id="rId42"/>
    <p:sldId id="431" r:id="rId43"/>
    <p:sldId id="402" r:id="rId44"/>
    <p:sldId id="378"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A28DE9FA-9EA9-4A72-8A3B-083D3890E2EB}">
          <p14:sldIdLst>
            <p14:sldId id="379"/>
            <p14:sldId id="412"/>
            <p14:sldId id="380"/>
            <p14:sldId id="389"/>
            <p14:sldId id="381"/>
            <p14:sldId id="432"/>
            <p14:sldId id="3767"/>
            <p14:sldId id="405"/>
            <p14:sldId id="3768"/>
            <p14:sldId id="3769"/>
            <p14:sldId id="3770"/>
            <p14:sldId id="3766"/>
            <p14:sldId id="406"/>
            <p14:sldId id="407"/>
            <p14:sldId id="388"/>
            <p14:sldId id="396"/>
            <p14:sldId id="392"/>
            <p14:sldId id="401"/>
            <p14:sldId id="427"/>
            <p14:sldId id="428"/>
            <p14:sldId id="429"/>
            <p14:sldId id="384"/>
            <p14:sldId id="422"/>
            <p14:sldId id="423"/>
            <p14:sldId id="424"/>
            <p14:sldId id="425"/>
            <p14:sldId id="421"/>
            <p14:sldId id="426"/>
            <p14:sldId id="413"/>
            <p14:sldId id="414"/>
            <p14:sldId id="415"/>
            <p14:sldId id="416"/>
            <p14:sldId id="417"/>
            <p14:sldId id="419"/>
            <p14:sldId id="420"/>
            <p14:sldId id="430"/>
            <p14:sldId id="385"/>
            <p14:sldId id="322"/>
            <p14:sldId id="431"/>
            <p14:sldId id="402"/>
            <p14:sldId id="378"/>
          </p14:sldIdLst>
        </p14:section>
      </p14:sectionLst>
    </p:ext>
    <p:ext uri="{EFAFB233-063F-42B5-8137-9DF3F51BA10A}">
      <p15:sldGuideLst xmlns:p15="http://schemas.microsoft.com/office/powerpoint/2012/main">
        <p15:guide id="1" orient="horz" pos="584">
          <p15:clr>
            <a:srgbClr val="A4A3A4"/>
          </p15:clr>
        </p15:guide>
        <p15:guide id="2" pos="3312">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954CE6C-1F45-6F09-55FB-5A076B5E76F0}" name="lemarshall@redcross.org.au" initials="le" userId="S::urn:spo:guest#lemarshall@redcross.org.au::"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0811"/>
    <a:srgbClr val="7E1416"/>
    <a:srgbClr val="794B3C"/>
    <a:srgbClr val="B07177"/>
    <a:srgbClr val="FA5061"/>
    <a:srgbClr val="978B82"/>
    <a:srgbClr val="B8A999"/>
    <a:srgbClr val="B8A98D"/>
    <a:srgbClr val="BDAA8D"/>
    <a:srgbClr val="BDAA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610296-BB8C-BA26-68CF-97383601A925}" v="109" dt="2025-06-23T19:43:47.148"/>
    <p1510:client id="{1F02DAAF-AD4A-A873-548B-8211C122E618}" v="250" dt="2025-06-23T11:41:51.243"/>
    <p1510:client id="{29B2311F-2687-9156-5FCE-9DA5CC214CC6}" v="75" dt="2025-06-24T06:58:22.474"/>
    <p1510:client id="{2BD427E4-2834-FC48-00E2-5E91696FF465}" v="41" dt="2025-06-24T07:49:17.473"/>
    <p1510:client id="{32141ED1-1250-45E3-FC63-835EF35733AE}" v="2266" dt="2025-06-23T14:04:14.261"/>
    <p1510:client id="{A5073290-6E32-607F-37D3-425B0836C09C}" v="404" dt="2025-06-23T11:44:05.737"/>
    <p1510:client id="{C923C358-DDE2-6EA4-2554-65B2298B0794}" v="146" dt="2025-06-23T09:44:16.634"/>
    <p1510:client id="{EFD02A12-E7FB-1505-5F05-21D4D766AAEE}" v="469" dt="2025-06-23T12:09:23.7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584"/>
        <p:guide pos="3312"/>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marshall@redcross.org.au" userId="S::urn:spo:guest#lemarshall@redcross.org.au::" providerId="AD" clId="Web-{EF1410E3-9F27-BF60-D73D-4343DAD6105B}"/>
    <pc:docChg chg="modSld">
      <pc:chgData name="lemarshall@redcross.org.au" userId="S::urn:spo:guest#lemarshall@redcross.org.au::" providerId="AD" clId="Web-{EF1410E3-9F27-BF60-D73D-4343DAD6105B}" dt="2025-06-22T04:01:24.071" v="30" actId="1076"/>
      <pc:docMkLst>
        <pc:docMk/>
      </pc:docMkLst>
      <pc:sldChg chg="addSp delSp modSp">
        <pc:chgData name="lemarshall@redcross.org.au" userId="S::urn:spo:guest#lemarshall@redcross.org.au::" providerId="AD" clId="Web-{EF1410E3-9F27-BF60-D73D-4343DAD6105B}" dt="2025-06-22T04:01:24.071" v="30" actId="1076"/>
        <pc:sldMkLst>
          <pc:docMk/>
          <pc:sldMk cId="1741252944" sldId="392"/>
        </pc:sldMkLst>
        <pc:spChg chg="del">
          <ac:chgData name="lemarshall@redcross.org.au" userId="S::urn:spo:guest#lemarshall@redcross.org.au::" providerId="AD" clId="Web-{EF1410E3-9F27-BF60-D73D-4343DAD6105B}" dt="2025-06-22T03:38:09.924" v="1"/>
          <ac:spMkLst>
            <pc:docMk/>
            <pc:sldMk cId="1741252944" sldId="392"/>
            <ac:spMk id="4" creationId="{E3E2F11F-939E-0C57-ED0D-4A9C789D721D}"/>
          </ac:spMkLst>
        </pc:spChg>
        <pc:picChg chg="del">
          <ac:chgData name="lemarshall@redcross.org.au" userId="S::urn:spo:guest#lemarshall@redcross.org.au::" providerId="AD" clId="Web-{EF1410E3-9F27-BF60-D73D-4343DAD6105B}" dt="2025-06-22T03:37:56.064" v="0"/>
          <ac:picMkLst>
            <pc:docMk/>
            <pc:sldMk cId="1741252944" sldId="392"/>
            <ac:picMk id="2" creationId="{1769C067-F69C-6C72-20CE-47722BA27D87}"/>
          </ac:picMkLst>
        </pc:picChg>
        <pc:picChg chg="add del mod modCrop">
          <ac:chgData name="lemarshall@redcross.org.au" userId="S::urn:spo:guest#lemarshall@redcross.org.au::" providerId="AD" clId="Web-{EF1410E3-9F27-BF60-D73D-4343DAD6105B}" dt="2025-06-22T03:40:18.898" v="12"/>
          <ac:picMkLst>
            <pc:docMk/>
            <pc:sldMk cId="1741252944" sldId="392"/>
            <ac:picMk id="6" creationId="{FE7EDC68-9AA0-9DF1-CD14-7B4A84A1C53F}"/>
          </ac:picMkLst>
        </pc:picChg>
        <pc:picChg chg="add mod modCrop">
          <ac:chgData name="lemarshall@redcross.org.au" userId="S::urn:spo:guest#lemarshall@redcross.org.au::" providerId="AD" clId="Web-{EF1410E3-9F27-BF60-D73D-4343DAD6105B}" dt="2025-06-22T04:01:24.071" v="30" actId="1076"/>
          <ac:picMkLst>
            <pc:docMk/>
            <pc:sldMk cId="1741252944" sldId="392"/>
            <ac:picMk id="7" creationId="{EBF8A15E-CF6A-01DF-297F-F595A18E32D9}"/>
          </ac:picMkLst>
        </pc:picChg>
      </pc:sldChg>
    </pc:docChg>
  </pc:docChgLst>
  <pc:docChgLst>
    <pc:chgData name="Rawan Khoury" userId="440c3973-d43e-429f-8de4-bb34ee596600" providerId="ADAL" clId="{9609736B-027C-4768-861B-8B27EB7C7F4E}"/>
    <pc:docChg chg="undo custSel addSld delSld modSld modSection">
      <pc:chgData name="Rawan Khoury" userId="440c3973-d43e-429f-8de4-bb34ee596600" providerId="ADAL" clId="{9609736B-027C-4768-861B-8B27EB7C7F4E}" dt="2025-06-04T13:27:56.756" v="147" actId="20577"/>
      <pc:docMkLst>
        <pc:docMk/>
      </pc:docMkLst>
      <pc:sldChg chg="add del">
        <pc:chgData name="Rawan Khoury" userId="440c3973-d43e-429f-8de4-bb34ee596600" providerId="ADAL" clId="{9609736B-027C-4768-861B-8B27EB7C7F4E}" dt="2025-06-04T13:18:08.303" v="31"/>
        <pc:sldMkLst>
          <pc:docMk/>
          <pc:sldMk cId="1309544784" sldId="326"/>
        </pc:sldMkLst>
      </pc:sldChg>
      <pc:sldChg chg="addSp delSp modSp mod">
        <pc:chgData name="Rawan Khoury" userId="440c3973-d43e-429f-8de4-bb34ee596600" providerId="ADAL" clId="{9609736B-027C-4768-861B-8B27EB7C7F4E}" dt="2025-06-04T13:27:56.756" v="147" actId="20577"/>
        <pc:sldMkLst>
          <pc:docMk/>
          <pc:sldMk cId="3070393635" sldId="391"/>
        </pc:sldMkLst>
        <pc:spChg chg="mod">
          <ac:chgData name="Rawan Khoury" userId="440c3973-d43e-429f-8de4-bb34ee596600" providerId="ADAL" clId="{9609736B-027C-4768-861B-8B27EB7C7F4E}" dt="2025-06-04T13:16:26.939" v="8"/>
          <ac:spMkLst>
            <pc:docMk/>
            <pc:sldMk cId="3070393635" sldId="391"/>
            <ac:spMk id="3" creationId="{76F78526-2654-A157-3DBF-77D7DC670F50}"/>
          </ac:spMkLst>
        </pc:spChg>
        <pc:spChg chg="mod">
          <ac:chgData name="Rawan Khoury" userId="440c3973-d43e-429f-8de4-bb34ee596600" providerId="ADAL" clId="{9609736B-027C-4768-861B-8B27EB7C7F4E}" dt="2025-06-04T13:27:56.756" v="147" actId="20577"/>
          <ac:spMkLst>
            <pc:docMk/>
            <pc:sldMk cId="3070393635" sldId="391"/>
            <ac:spMk id="4" creationId="{74DCC29A-3AF3-9CAA-F8B2-E2C7CB9C7029}"/>
          </ac:spMkLst>
        </pc:spChg>
        <pc:spChg chg="mod">
          <ac:chgData name="Rawan Khoury" userId="440c3973-d43e-429f-8de4-bb34ee596600" providerId="ADAL" clId="{9609736B-027C-4768-861B-8B27EB7C7F4E}" dt="2025-06-04T13:16:26.939" v="8"/>
          <ac:spMkLst>
            <pc:docMk/>
            <pc:sldMk cId="3070393635" sldId="391"/>
            <ac:spMk id="6" creationId="{BED9F83E-C07A-A224-274B-A525F9CFEDE1}"/>
          </ac:spMkLst>
        </pc:spChg>
        <pc:spChg chg="mod">
          <ac:chgData name="Rawan Khoury" userId="440c3973-d43e-429f-8de4-bb34ee596600" providerId="ADAL" clId="{9609736B-027C-4768-861B-8B27EB7C7F4E}" dt="2025-06-04T13:16:50.121" v="11"/>
          <ac:spMkLst>
            <pc:docMk/>
            <pc:sldMk cId="3070393635" sldId="391"/>
            <ac:spMk id="11" creationId="{6DB10B91-F516-6915-57FE-9906E196BF33}"/>
          </ac:spMkLst>
        </pc:spChg>
        <pc:spChg chg="mod">
          <ac:chgData name="Rawan Khoury" userId="440c3973-d43e-429f-8de4-bb34ee596600" providerId="ADAL" clId="{9609736B-027C-4768-861B-8B27EB7C7F4E}" dt="2025-06-04T13:16:50.121" v="11"/>
          <ac:spMkLst>
            <pc:docMk/>
            <pc:sldMk cId="3070393635" sldId="391"/>
            <ac:spMk id="12" creationId="{6A1495C8-1A1F-9C6B-9AE0-467C72A2C6A1}"/>
          </ac:spMkLst>
        </pc:spChg>
        <pc:spChg chg="add mod">
          <ac:chgData name="Rawan Khoury" userId="440c3973-d43e-429f-8de4-bb34ee596600" providerId="ADAL" clId="{9609736B-027C-4768-861B-8B27EB7C7F4E}" dt="2025-06-04T13:19:17.112" v="42" actId="1076"/>
          <ac:spMkLst>
            <pc:docMk/>
            <pc:sldMk cId="3070393635" sldId="391"/>
            <ac:spMk id="13" creationId="{4905A8F0-15B1-FAE1-EE6A-EF75DEA73932}"/>
          </ac:spMkLst>
        </pc:spChg>
        <pc:grpChg chg="add mod">
          <ac:chgData name="Rawan Khoury" userId="440c3973-d43e-429f-8de4-bb34ee596600" providerId="ADAL" clId="{9609736B-027C-4768-861B-8B27EB7C7F4E}" dt="2025-06-04T13:16:33.133" v="10" actId="1076"/>
          <ac:grpSpMkLst>
            <pc:docMk/>
            <pc:sldMk cId="3070393635" sldId="391"/>
            <ac:grpSpMk id="2" creationId="{4AFFAA22-74FD-F917-CB6C-5A231F8A591E}"/>
          </ac:grpSpMkLst>
        </pc:grpChg>
        <pc:grpChg chg="add mod">
          <ac:chgData name="Rawan Khoury" userId="440c3973-d43e-429f-8de4-bb34ee596600" providerId="ADAL" clId="{9609736B-027C-4768-861B-8B27EB7C7F4E}" dt="2025-06-04T13:16:56.853" v="13" actId="1076"/>
          <ac:grpSpMkLst>
            <pc:docMk/>
            <pc:sldMk cId="3070393635" sldId="391"/>
            <ac:grpSpMk id="10" creationId="{77F8A7CA-FF7D-0FA3-12F6-DF536555CA97}"/>
          </ac:grpSpMkLst>
        </pc:grpChg>
        <pc:picChg chg="del mod">
          <ac:chgData name="Rawan Khoury" userId="440c3973-d43e-429f-8de4-bb34ee596600" providerId="ADAL" clId="{9609736B-027C-4768-861B-8B27EB7C7F4E}" dt="2025-06-04T13:20:15.455" v="53" actId="478"/>
          <ac:picMkLst>
            <pc:docMk/>
            <pc:sldMk cId="3070393635" sldId="391"/>
            <ac:picMk id="7" creationId="{978371C3-C293-4E47-BA30-E6EFB3434B30}"/>
          </ac:picMkLst>
        </pc:picChg>
        <pc:picChg chg="mod">
          <ac:chgData name="Rawan Khoury" userId="440c3973-d43e-429f-8de4-bb34ee596600" providerId="ADAL" clId="{9609736B-027C-4768-861B-8B27EB7C7F4E}" dt="2025-06-04T13:10:31.170" v="7" actId="14100"/>
          <ac:picMkLst>
            <pc:docMk/>
            <pc:sldMk cId="3070393635" sldId="391"/>
            <ac:picMk id="9" creationId="{03E41B05-68D0-CF5C-C6DE-8E37555B58E6}"/>
          </ac:picMkLst>
        </pc:picChg>
      </pc:sldChg>
      <pc:sldChg chg="addSp delSp modSp add mod">
        <pc:chgData name="Rawan Khoury" userId="440c3973-d43e-429f-8de4-bb34ee596600" providerId="ADAL" clId="{9609736B-027C-4768-861B-8B27EB7C7F4E}" dt="2025-06-04T13:27:36.860" v="132" actId="14100"/>
        <pc:sldMkLst>
          <pc:docMk/>
          <pc:sldMk cId="2569069893" sldId="393"/>
        </pc:sldMkLst>
        <pc:spChg chg="add del mod">
          <ac:chgData name="Rawan Khoury" userId="440c3973-d43e-429f-8de4-bb34ee596600" providerId="ADAL" clId="{9609736B-027C-4768-861B-8B27EB7C7F4E}" dt="2025-06-04T13:20:11.026" v="52" actId="478"/>
          <ac:spMkLst>
            <pc:docMk/>
            <pc:sldMk cId="2569069893" sldId="393"/>
            <ac:spMk id="2" creationId="{EBEA7A15-E423-9CC7-A976-1222519D8919}"/>
          </ac:spMkLst>
        </pc:spChg>
        <pc:spChg chg="mod">
          <ac:chgData name="Rawan Khoury" userId="440c3973-d43e-429f-8de4-bb34ee596600" providerId="ADAL" clId="{9609736B-027C-4768-861B-8B27EB7C7F4E}" dt="2025-06-04T13:19:06.220" v="39" actId="14100"/>
          <ac:spMkLst>
            <pc:docMk/>
            <pc:sldMk cId="2569069893" sldId="393"/>
            <ac:spMk id="3" creationId="{DC7F3F1B-0D66-4E65-ED85-F0CE6C903BA1}"/>
          </ac:spMkLst>
        </pc:spChg>
        <pc:spChg chg="mod">
          <ac:chgData name="Rawan Khoury" userId="440c3973-d43e-429f-8de4-bb34ee596600" providerId="ADAL" clId="{9609736B-027C-4768-861B-8B27EB7C7F4E}" dt="2025-06-04T13:17:36.451" v="29" actId="20577"/>
          <ac:spMkLst>
            <pc:docMk/>
            <pc:sldMk cId="2569069893" sldId="393"/>
            <ac:spMk id="4" creationId="{51D3EFCD-CD7E-CB36-06DF-68480155E0A9}"/>
          </ac:spMkLst>
        </pc:spChg>
        <pc:spChg chg="add mod">
          <ac:chgData name="Rawan Khoury" userId="440c3973-d43e-429f-8de4-bb34ee596600" providerId="ADAL" clId="{9609736B-027C-4768-861B-8B27EB7C7F4E}" dt="2025-06-04T13:27:36.860" v="132" actId="14100"/>
          <ac:spMkLst>
            <pc:docMk/>
            <pc:sldMk cId="2569069893" sldId="393"/>
            <ac:spMk id="6" creationId="{3E6DDC1D-B7B3-3920-9F6F-C45A61948C08}"/>
          </ac:spMkLst>
        </pc:spChg>
        <pc:picChg chg="add mod">
          <ac:chgData name="Rawan Khoury" userId="440c3973-d43e-429f-8de4-bb34ee596600" providerId="ADAL" clId="{9609736B-027C-4768-861B-8B27EB7C7F4E}" dt="2025-06-04T13:27:30.013" v="131" actId="14100"/>
          <ac:picMkLst>
            <pc:docMk/>
            <pc:sldMk cId="2569069893" sldId="393"/>
            <ac:picMk id="7" creationId="{38621252-C125-F6FE-D17C-E415A892E639}"/>
          </ac:picMkLst>
        </pc:picChg>
        <pc:picChg chg="add mod">
          <ac:chgData name="Rawan Khoury" userId="440c3973-d43e-429f-8de4-bb34ee596600" providerId="ADAL" clId="{9609736B-027C-4768-861B-8B27EB7C7F4E}" dt="2025-06-04T13:21:40.463" v="75"/>
          <ac:picMkLst>
            <pc:docMk/>
            <pc:sldMk cId="2569069893" sldId="393"/>
            <ac:picMk id="8" creationId="{673A0DB5-DFEB-7B1E-A3AA-2F6FEBFF8E9C}"/>
          </ac:picMkLst>
        </pc:picChg>
      </pc:sldChg>
      <pc:sldChg chg="new del">
        <pc:chgData name="Rawan Khoury" userId="440c3973-d43e-429f-8de4-bb34ee596600" providerId="ADAL" clId="{9609736B-027C-4768-861B-8B27EB7C7F4E}" dt="2025-06-04T13:17:21.578" v="15" actId="680"/>
        <pc:sldMkLst>
          <pc:docMk/>
          <pc:sldMk cId="2677728684" sldId="393"/>
        </pc:sldMkLst>
      </pc:sldChg>
      <pc:sldChg chg="addSp modSp add mod modAnim">
        <pc:chgData name="Rawan Khoury" userId="440c3973-d43e-429f-8de4-bb34ee596600" providerId="ADAL" clId="{9609736B-027C-4768-861B-8B27EB7C7F4E}" dt="2025-06-04T13:26:26.026" v="118" actId="1076"/>
        <pc:sldMkLst>
          <pc:docMk/>
          <pc:sldMk cId="114488922" sldId="394"/>
        </pc:sldMkLst>
        <pc:spChg chg="add mod">
          <ac:chgData name="Rawan Khoury" userId="440c3973-d43e-429f-8de4-bb34ee596600" providerId="ADAL" clId="{9609736B-027C-4768-861B-8B27EB7C7F4E}" dt="2025-06-04T13:26:20.175" v="117" actId="207"/>
          <ac:spMkLst>
            <pc:docMk/>
            <pc:sldMk cId="114488922" sldId="394"/>
            <ac:spMk id="2" creationId="{2BF2697B-7F10-468C-CB0C-685314ABBD4A}"/>
          </ac:spMkLst>
        </pc:spChg>
        <pc:spChg chg="mod">
          <ac:chgData name="Rawan Khoury" userId="440c3973-d43e-429f-8de4-bb34ee596600" providerId="ADAL" clId="{9609736B-027C-4768-861B-8B27EB7C7F4E}" dt="2025-06-04T13:22:42.307" v="83" actId="20577"/>
          <ac:spMkLst>
            <pc:docMk/>
            <pc:sldMk cId="114488922" sldId="394"/>
            <ac:spMk id="4" creationId="{077E6422-AA5C-3DFF-428C-48A23CB8A8AF}"/>
          </ac:spMkLst>
        </pc:spChg>
        <pc:spChg chg="add mod">
          <ac:chgData name="Rawan Khoury" userId="440c3973-d43e-429f-8de4-bb34ee596600" providerId="ADAL" clId="{9609736B-027C-4768-861B-8B27EB7C7F4E}" dt="2025-06-04T13:26:26.026" v="118" actId="1076"/>
          <ac:spMkLst>
            <pc:docMk/>
            <pc:sldMk cId="114488922" sldId="394"/>
            <ac:spMk id="6" creationId="{035D1E12-F719-51AF-76B2-562BB6D99BCB}"/>
          </ac:spMkLst>
        </pc:spChg>
        <pc:picChg chg="add mod">
          <ac:chgData name="Rawan Khoury" userId="440c3973-d43e-429f-8de4-bb34ee596600" providerId="ADAL" clId="{9609736B-027C-4768-861B-8B27EB7C7F4E}" dt="2025-06-04T13:25:58.863" v="113" actId="1076"/>
          <ac:picMkLst>
            <pc:docMk/>
            <pc:sldMk cId="114488922" sldId="394"/>
            <ac:picMk id="7" creationId="{A683CBB5-549C-5ECA-B80D-A4A99A9E5B79}"/>
          </ac:picMkLst>
        </pc:picChg>
        <pc:picChg chg="add mod">
          <ac:chgData name="Rawan Khoury" userId="440c3973-d43e-429f-8de4-bb34ee596600" providerId="ADAL" clId="{9609736B-027C-4768-861B-8B27EB7C7F4E}" dt="2025-06-04T13:26:03.139" v="115" actId="1076"/>
          <ac:picMkLst>
            <pc:docMk/>
            <pc:sldMk cId="114488922" sldId="394"/>
            <ac:picMk id="8" creationId="{5DB954D9-5F97-CC9D-76EA-68385F49689F}"/>
          </ac:picMkLst>
        </pc:picChg>
        <pc:picChg chg="add mod">
          <ac:chgData name="Rawan Khoury" userId="440c3973-d43e-429f-8de4-bb34ee596600" providerId="ADAL" clId="{9609736B-027C-4768-861B-8B27EB7C7F4E}" dt="2025-06-04T13:25:59.862" v="114" actId="1076"/>
          <ac:picMkLst>
            <pc:docMk/>
            <pc:sldMk cId="114488922" sldId="394"/>
            <ac:picMk id="9" creationId="{CE41760A-C4B1-FF4D-EC4C-D0F831D5DD31}"/>
          </ac:picMkLst>
        </pc:picChg>
      </pc:sldChg>
      <pc:sldChg chg="addSp modSp add mod">
        <pc:chgData name="Rawan Khoury" userId="440c3973-d43e-429f-8de4-bb34ee596600" providerId="ADAL" clId="{9609736B-027C-4768-861B-8B27EB7C7F4E}" dt="2025-06-04T13:26:30.670" v="119" actId="207"/>
        <pc:sldMkLst>
          <pc:docMk/>
          <pc:sldMk cId="1904083181" sldId="395"/>
        </pc:sldMkLst>
        <pc:spChg chg="add mod">
          <ac:chgData name="Rawan Khoury" userId="440c3973-d43e-429f-8de4-bb34ee596600" providerId="ADAL" clId="{9609736B-027C-4768-861B-8B27EB7C7F4E}" dt="2025-06-04T13:26:30.670" v="119" actId="207"/>
          <ac:spMkLst>
            <pc:docMk/>
            <pc:sldMk cId="1904083181" sldId="395"/>
            <ac:spMk id="2" creationId="{36E6CBC0-E026-1AF1-E41E-2D45369F56F5}"/>
          </ac:spMkLst>
        </pc:spChg>
        <pc:spChg chg="mod">
          <ac:chgData name="Rawan Khoury" userId="440c3973-d43e-429f-8de4-bb34ee596600" providerId="ADAL" clId="{9609736B-027C-4768-861B-8B27EB7C7F4E}" dt="2025-06-04T13:22:36.301" v="80" actId="20577"/>
          <ac:spMkLst>
            <pc:docMk/>
            <pc:sldMk cId="1904083181" sldId="395"/>
            <ac:spMk id="4" creationId="{E60F2286-F0F8-3744-4204-BA2FE043560F}"/>
          </ac:spMkLst>
        </pc:spChg>
        <pc:graphicFrameChg chg="add mod">
          <ac:chgData name="Rawan Khoury" userId="440c3973-d43e-429f-8de4-bb34ee596600" providerId="ADAL" clId="{9609736B-027C-4768-861B-8B27EB7C7F4E}" dt="2025-06-04T13:24:34.173" v="97" actId="1076"/>
          <ac:graphicFrameMkLst>
            <pc:docMk/>
            <pc:sldMk cId="1904083181" sldId="395"/>
            <ac:graphicFrameMk id="6" creationId="{065E057F-B761-AF07-8C88-75D7EC071692}"/>
          </ac:graphicFrameMkLst>
        </pc:graphicFrameChg>
      </pc:sldChg>
    </pc:docChg>
  </pc:docChgLst>
  <pc:docChgLst>
    <pc:chgData name="lemarshall@redcross.org.au" userId="S::urn:spo:guest#lemarshall@redcross.org.au::" providerId="AD" clId="Web-{2AFC55F9-ABEB-B1AC-3885-4DB084E51C83}"/>
    <pc:docChg chg="addSld delSld modSld sldOrd modSection">
      <pc:chgData name="lemarshall@redcross.org.au" userId="S::urn:spo:guest#lemarshall@redcross.org.au::" providerId="AD" clId="Web-{2AFC55F9-ABEB-B1AC-3885-4DB084E51C83}" dt="2025-06-14T07:46:36.651" v="1390" actId="20577"/>
      <pc:docMkLst>
        <pc:docMk/>
      </pc:docMkLst>
      <pc:sldChg chg="modSp ord">
        <pc:chgData name="lemarshall@redcross.org.au" userId="S::urn:spo:guest#lemarshall@redcross.org.au::" providerId="AD" clId="Web-{2AFC55F9-ABEB-B1AC-3885-4DB084E51C83}" dt="2025-06-14T07:22:02.858" v="878"/>
        <pc:sldMkLst>
          <pc:docMk/>
          <pc:sldMk cId="2944908270" sldId="319"/>
        </pc:sldMkLst>
        <pc:spChg chg="mod">
          <ac:chgData name="lemarshall@redcross.org.au" userId="S::urn:spo:guest#lemarshall@redcross.org.au::" providerId="AD" clId="Web-{2AFC55F9-ABEB-B1AC-3885-4DB084E51C83}" dt="2025-06-14T06:16:23.910" v="2" actId="20577"/>
          <ac:spMkLst>
            <pc:docMk/>
            <pc:sldMk cId="2944908270" sldId="319"/>
            <ac:spMk id="2" creationId="{00000000-0000-0000-0000-000000000000}"/>
          </ac:spMkLst>
        </pc:spChg>
        <pc:graphicFrameChg chg="mod modGraphic">
          <ac:chgData name="lemarshall@redcross.org.au" userId="S::urn:spo:guest#lemarshall@redcross.org.au::" providerId="AD" clId="Web-{2AFC55F9-ABEB-B1AC-3885-4DB084E51C83}" dt="2025-06-14T07:22:02.858" v="878"/>
          <ac:graphicFrameMkLst>
            <pc:docMk/>
            <pc:sldMk cId="2944908270" sldId="319"/>
            <ac:graphicFrameMk id="5" creationId="{00000000-0000-0000-0000-000000000000}"/>
          </ac:graphicFrameMkLst>
        </pc:graphicFrameChg>
      </pc:sldChg>
      <pc:sldChg chg="addSp modSp add del ord">
        <pc:chgData name="lemarshall@redcross.org.au" userId="S::urn:spo:guest#lemarshall@redcross.org.au::" providerId="AD" clId="Web-{2AFC55F9-ABEB-B1AC-3885-4DB084E51C83}" dt="2025-06-14T07:22:15.358" v="879"/>
        <pc:sldMkLst>
          <pc:docMk/>
          <pc:sldMk cId="867116776" sldId="321"/>
        </pc:sldMkLst>
        <pc:spChg chg="add mod">
          <ac:chgData name="lemarshall@redcross.org.au" userId="S::urn:spo:guest#lemarshall@redcross.org.au::" providerId="AD" clId="Web-{2AFC55F9-ABEB-B1AC-3885-4DB084E51C83}" dt="2025-06-14T06:17:11.053" v="33" actId="1076"/>
          <ac:spMkLst>
            <pc:docMk/>
            <pc:sldMk cId="867116776" sldId="321"/>
            <ac:spMk id="2" creationId="{47B17FDC-DC9D-B51B-3873-0C18029C971C}"/>
          </ac:spMkLst>
        </pc:spChg>
        <pc:spChg chg="mod">
          <ac:chgData name="lemarshall@redcross.org.au" userId="S::urn:spo:guest#lemarshall@redcross.org.au::" providerId="AD" clId="Web-{2AFC55F9-ABEB-B1AC-3885-4DB084E51C83}" dt="2025-06-14T06:17:22.709" v="39" actId="20577"/>
          <ac:spMkLst>
            <pc:docMk/>
            <pc:sldMk cId="867116776" sldId="321"/>
            <ac:spMk id="4" creationId="{00000000-0000-0000-0000-000000000000}"/>
          </ac:spMkLst>
        </pc:spChg>
      </pc:sldChg>
      <pc:sldChg chg="modSp">
        <pc:chgData name="lemarshall@redcross.org.au" userId="S::urn:spo:guest#lemarshall@redcross.org.au::" providerId="AD" clId="Web-{2AFC55F9-ABEB-B1AC-3885-4DB084E51C83}" dt="2025-06-14T06:32:19.842" v="107" actId="20577"/>
        <pc:sldMkLst>
          <pc:docMk/>
          <pc:sldMk cId="2258903473" sldId="322"/>
        </pc:sldMkLst>
        <pc:spChg chg="mod">
          <ac:chgData name="lemarshall@redcross.org.au" userId="S::urn:spo:guest#lemarshall@redcross.org.au::" providerId="AD" clId="Web-{2AFC55F9-ABEB-B1AC-3885-4DB084E51C83}" dt="2025-06-14T06:32:19.842" v="107" actId="20577"/>
          <ac:spMkLst>
            <pc:docMk/>
            <pc:sldMk cId="2258903473" sldId="322"/>
            <ac:spMk id="6" creationId="{A6344850-D3E7-675B-6A30-CB409C0C5BDF}"/>
          </ac:spMkLst>
        </pc:spChg>
      </pc:sldChg>
      <pc:sldChg chg="ord">
        <pc:chgData name="lemarshall@redcross.org.au" userId="S::urn:spo:guest#lemarshall@redcross.org.au::" providerId="AD" clId="Web-{2AFC55F9-ABEB-B1AC-3885-4DB084E51C83}" dt="2025-06-14T07:19:07.148" v="792"/>
        <pc:sldMkLst>
          <pc:docMk/>
          <pc:sldMk cId="12860127" sldId="380"/>
        </pc:sldMkLst>
      </pc:sldChg>
      <pc:sldChg chg="addSp delSp modSp modNotes">
        <pc:chgData name="lemarshall@redcross.org.au" userId="S::urn:spo:guest#lemarshall@redcross.org.au::" providerId="AD" clId="Web-{2AFC55F9-ABEB-B1AC-3885-4DB084E51C83}" dt="2025-06-14T07:17:56.864" v="790"/>
        <pc:sldMkLst>
          <pc:docMk/>
          <pc:sldMk cId="2282667321" sldId="388"/>
        </pc:sldMkLst>
        <pc:spChg chg="add del mod">
          <ac:chgData name="lemarshall@redcross.org.au" userId="S::urn:spo:guest#lemarshall@redcross.org.au::" providerId="AD" clId="Web-{2AFC55F9-ABEB-B1AC-3885-4DB084E51C83}" dt="2025-06-14T06:56:43.693" v="154"/>
          <ac:spMkLst>
            <pc:docMk/>
            <pc:sldMk cId="2282667321" sldId="388"/>
            <ac:spMk id="6" creationId="{12BD77BE-401E-0669-9E31-DEC05EAF91D8}"/>
          </ac:spMkLst>
        </pc:spChg>
        <pc:picChg chg="add del mod modCrop">
          <ac:chgData name="lemarshall@redcross.org.au" userId="S::urn:spo:guest#lemarshall@redcross.org.au::" providerId="AD" clId="Web-{2AFC55F9-ABEB-B1AC-3885-4DB084E51C83}" dt="2025-06-14T06:56:46.631" v="155"/>
          <ac:picMkLst>
            <pc:docMk/>
            <pc:sldMk cId="2282667321" sldId="388"/>
            <ac:picMk id="2" creationId="{20C29FC3-41DC-7246-0EA1-8FA614D8633E}"/>
          </ac:picMkLst>
        </pc:picChg>
      </pc:sldChg>
      <pc:sldChg chg="addSp delSp modSp">
        <pc:chgData name="lemarshall@redcross.org.au" userId="S::urn:spo:guest#lemarshall@redcross.org.au::" providerId="AD" clId="Web-{2AFC55F9-ABEB-B1AC-3885-4DB084E51C83}" dt="2025-06-14T07:32:19.708" v="1115" actId="14100"/>
        <pc:sldMkLst>
          <pc:docMk/>
          <pc:sldMk cId="3830060449" sldId="389"/>
        </pc:sldMkLst>
        <pc:spChg chg="mod">
          <ac:chgData name="lemarshall@redcross.org.au" userId="S::urn:spo:guest#lemarshall@redcross.org.au::" providerId="AD" clId="Web-{2AFC55F9-ABEB-B1AC-3885-4DB084E51C83}" dt="2025-06-14T06:52:06.621" v="137" actId="20577"/>
          <ac:spMkLst>
            <pc:docMk/>
            <pc:sldMk cId="3830060449" sldId="389"/>
            <ac:spMk id="4" creationId="{C4B5B84D-0803-527A-760E-FF50722574FB}"/>
          </ac:spMkLst>
        </pc:spChg>
        <pc:spChg chg="add mod">
          <ac:chgData name="lemarshall@redcross.org.au" userId="S::urn:spo:guest#lemarshall@redcross.org.au::" providerId="AD" clId="Web-{2AFC55F9-ABEB-B1AC-3885-4DB084E51C83}" dt="2025-06-14T07:32:19.708" v="1115" actId="14100"/>
          <ac:spMkLst>
            <pc:docMk/>
            <pc:sldMk cId="3830060449" sldId="389"/>
            <ac:spMk id="6" creationId="{4D357075-3106-2F21-20BF-9FA2DC1C8157}"/>
          </ac:spMkLst>
        </pc:spChg>
        <pc:spChg chg="del">
          <ac:chgData name="lemarshall@redcross.org.au" userId="S::urn:spo:guest#lemarshall@redcross.org.au::" providerId="AD" clId="Web-{2AFC55F9-ABEB-B1AC-3885-4DB084E51C83}" dt="2025-06-14T06:52:09.933" v="138"/>
          <ac:spMkLst>
            <pc:docMk/>
            <pc:sldMk cId="3830060449" sldId="389"/>
            <ac:spMk id="8" creationId="{A5E81364-BBA2-CFD0-6C76-49F188CF0615}"/>
          </ac:spMkLst>
        </pc:spChg>
      </pc:sldChg>
      <pc:sldChg chg="addSp delSp modSp">
        <pc:chgData name="lemarshall@redcross.org.au" userId="S::urn:spo:guest#lemarshall@redcross.org.au::" providerId="AD" clId="Web-{2AFC55F9-ABEB-B1AC-3885-4DB084E51C83}" dt="2025-06-14T07:08:21.719" v="604" actId="14100"/>
        <pc:sldMkLst>
          <pc:docMk/>
          <pc:sldMk cId="3595205845" sldId="396"/>
        </pc:sldMkLst>
        <pc:spChg chg="del mod">
          <ac:chgData name="lemarshall@redcross.org.au" userId="S::urn:spo:guest#lemarshall@redcross.org.au::" providerId="AD" clId="Web-{2AFC55F9-ABEB-B1AC-3885-4DB084E51C83}" dt="2025-06-14T06:57:03.913" v="157"/>
          <ac:spMkLst>
            <pc:docMk/>
            <pc:sldMk cId="3595205845" sldId="396"/>
            <ac:spMk id="7" creationId="{E097543D-75E9-EB2F-E809-E996A5C9E728}"/>
          </ac:spMkLst>
        </pc:spChg>
        <pc:spChg chg="add mod">
          <ac:chgData name="lemarshall@redcross.org.au" userId="S::urn:spo:guest#lemarshall@redcross.org.au::" providerId="AD" clId="Web-{2AFC55F9-ABEB-B1AC-3885-4DB084E51C83}" dt="2025-06-14T07:08:21.719" v="604" actId="14100"/>
          <ac:spMkLst>
            <pc:docMk/>
            <pc:sldMk cId="3595205845" sldId="396"/>
            <ac:spMk id="8" creationId="{28A2A387-ED2E-2594-C504-AF4C81CE3CBF}"/>
          </ac:spMkLst>
        </pc:spChg>
      </pc:sldChg>
      <pc:sldChg chg="modSp">
        <pc:chgData name="lemarshall@redcross.org.au" userId="S::urn:spo:guest#lemarshall@redcross.org.au::" providerId="AD" clId="Web-{2AFC55F9-ABEB-B1AC-3885-4DB084E51C83}" dt="2025-06-14T07:00:47.655" v="164" actId="20577"/>
        <pc:sldMkLst>
          <pc:docMk/>
          <pc:sldMk cId="3762794662" sldId="401"/>
        </pc:sldMkLst>
        <pc:spChg chg="mod">
          <ac:chgData name="lemarshall@redcross.org.au" userId="S::urn:spo:guest#lemarshall@redcross.org.au::" providerId="AD" clId="Web-{2AFC55F9-ABEB-B1AC-3885-4DB084E51C83}" dt="2025-06-14T07:00:47.655" v="164" actId="20577"/>
          <ac:spMkLst>
            <pc:docMk/>
            <pc:sldMk cId="3762794662" sldId="401"/>
            <ac:spMk id="8" creationId="{5AB7A047-C78C-7944-14E3-2ED9C99FDB4A}"/>
          </ac:spMkLst>
        </pc:spChg>
      </pc:sldChg>
      <pc:sldChg chg="modSp add del replId">
        <pc:chgData name="lemarshall@redcross.org.au" userId="S::urn:spo:guest#lemarshall@redcross.org.au::" providerId="AD" clId="Web-{2AFC55F9-ABEB-B1AC-3885-4DB084E51C83}" dt="2025-06-14T07:21:51.732" v="857"/>
        <pc:sldMkLst>
          <pc:docMk/>
          <pc:sldMk cId="39375737" sldId="404"/>
        </pc:sldMkLst>
        <pc:spChg chg="mod">
          <ac:chgData name="lemarshall@redcross.org.au" userId="S::urn:spo:guest#lemarshall@redcross.org.au::" providerId="AD" clId="Web-{2AFC55F9-ABEB-B1AC-3885-4DB084E51C83}" dt="2025-06-14T07:21:45.670" v="856" actId="20577"/>
          <ac:spMkLst>
            <pc:docMk/>
            <pc:sldMk cId="39375737" sldId="404"/>
            <ac:spMk id="2" creationId="{86F3A6BE-2564-07E3-DAC0-44DA7972D76C}"/>
          </ac:spMkLst>
        </pc:spChg>
      </pc:sldChg>
      <pc:sldChg chg="addSp delSp modSp add del replId modNotes">
        <pc:chgData name="lemarshall@redcross.org.au" userId="S::urn:spo:guest#lemarshall@redcross.org.au::" providerId="AD" clId="Web-{2AFC55F9-ABEB-B1AC-3885-4DB084E51C83}" dt="2025-06-14T07:17:19.847" v="778"/>
        <pc:sldMkLst>
          <pc:docMk/>
          <pc:sldMk cId="2330336075" sldId="404"/>
        </pc:sldMkLst>
        <pc:spChg chg="add mod">
          <ac:chgData name="lemarshall@redcross.org.au" userId="S::urn:spo:guest#lemarshall@redcross.org.au::" providerId="AD" clId="Web-{2AFC55F9-ABEB-B1AC-3885-4DB084E51C83}" dt="2025-06-14T07:17:16.347" v="777" actId="20577"/>
          <ac:spMkLst>
            <pc:docMk/>
            <pc:sldMk cId="2330336075" sldId="404"/>
            <ac:spMk id="7" creationId="{6C57197D-C125-3A15-E0F1-06771D06A287}"/>
          </ac:spMkLst>
        </pc:spChg>
        <pc:picChg chg="del">
          <ac:chgData name="lemarshall@redcross.org.au" userId="S::urn:spo:guest#lemarshall@redcross.org.au::" providerId="AD" clId="Web-{2AFC55F9-ABEB-B1AC-3885-4DB084E51C83}" dt="2025-06-14T07:08:39.282" v="607"/>
          <ac:picMkLst>
            <pc:docMk/>
            <pc:sldMk cId="2330336075" sldId="404"/>
            <ac:picMk id="2" creationId="{94FD09BB-8CF7-B475-4043-12AEBE29EBA1}"/>
          </ac:picMkLst>
        </pc:picChg>
      </pc:sldChg>
      <pc:sldChg chg="modSp add replId">
        <pc:chgData name="lemarshall@redcross.org.au" userId="S::urn:spo:guest#lemarshall@redcross.org.au::" providerId="AD" clId="Web-{2AFC55F9-ABEB-B1AC-3885-4DB084E51C83}" dt="2025-06-14T07:34:25.230" v="1135" actId="20577"/>
        <pc:sldMkLst>
          <pc:docMk/>
          <pc:sldMk cId="3759160127" sldId="404"/>
        </pc:sldMkLst>
        <pc:spChg chg="mod">
          <ac:chgData name="lemarshall@redcross.org.au" userId="S::urn:spo:guest#lemarshall@redcross.org.au::" providerId="AD" clId="Web-{2AFC55F9-ABEB-B1AC-3885-4DB084E51C83}" dt="2025-06-14T07:29:58.422" v="1106" actId="20577"/>
          <ac:spMkLst>
            <pc:docMk/>
            <pc:sldMk cId="3759160127" sldId="404"/>
            <ac:spMk id="4" creationId="{92943DD1-204C-1D28-3585-7598F960101E}"/>
          </ac:spMkLst>
        </pc:spChg>
        <pc:spChg chg="mod">
          <ac:chgData name="lemarshall@redcross.org.au" userId="S::urn:spo:guest#lemarshall@redcross.org.au::" providerId="AD" clId="Web-{2AFC55F9-ABEB-B1AC-3885-4DB084E51C83}" dt="2025-06-14T07:34:25.230" v="1135" actId="20577"/>
          <ac:spMkLst>
            <pc:docMk/>
            <pc:sldMk cId="3759160127" sldId="404"/>
            <ac:spMk id="6" creationId="{D2E5680A-DDCF-E592-1CB4-855D6DDD2431}"/>
          </ac:spMkLst>
        </pc:spChg>
      </pc:sldChg>
      <pc:sldChg chg="addSp delSp modSp add replId">
        <pc:chgData name="lemarshall@redcross.org.au" userId="S::urn:spo:guest#lemarshall@redcross.org.au::" providerId="AD" clId="Web-{2AFC55F9-ABEB-B1AC-3885-4DB084E51C83}" dt="2025-06-14T07:41:28.245" v="1283" actId="1076"/>
        <pc:sldMkLst>
          <pc:docMk/>
          <pc:sldMk cId="1302023179" sldId="405"/>
        </pc:sldMkLst>
        <pc:spChg chg="mod">
          <ac:chgData name="lemarshall@redcross.org.au" userId="S::urn:spo:guest#lemarshall@redcross.org.au::" providerId="AD" clId="Web-{2AFC55F9-ABEB-B1AC-3885-4DB084E51C83}" dt="2025-06-14T07:40:19.852" v="1248" actId="1076"/>
          <ac:spMkLst>
            <pc:docMk/>
            <pc:sldMk cId="1302023179" sldId="405"/>
            <ac:spMk id="3" creationId="{53204348-B981-04A6-71BE-797E6F332164}"/>
          </ac:spMkLst>
        </pc:spChg>
        <pc:spChg chg="mod">
          <ac:chgData name="lemarshall@redcross.org.au" userId="S::urn:spo:guest#lemarshall@redcross.org.au::" providerId="AD" clId="Web-{2AFC55F9-ABEB-B1AC-3885-4DB084E51C83}" dt="2025-06-14T07:34:40.402" v="1142" actId="20577"/>
          <ac:spMkLst>
            <pc:docMk/>
            <pc:sldMk cId="1302023179" sldId="405"/>
            <ac:spMk id="4" creationId="{EDC6047E-7BC0-7E65-F301-E5A454D41F48}"/>
          </ac:spMkLst>
        </pc:spChg>
        <pc:spChg chg="del mod">
          <ac:chgData name="lemarshall@redcross.org.au" userId="S::urn:spo:guest#lemarshall@redcross.org.au::" providerId="AD" clId="Web-{2AFC55F9-ABEB-B1AC-3885-4DB084E51C83}" dt="2025-06-14T07:36:29.031" v="1145"/>
          <ac:spMkLst>
            <pc:docMk/>
            <pc:sldMk cId="1302023179" sldId="405"/>
            <ac:spMk id="6" creationId="{25CD58F3-A896-DB25-C391-4EDA48FA11BD}"/>
          </ac:spMkLst>
        </pc:spChg>
        <pc:spChg chg="add mod">
          <ac:chgData name="lemarshall@redcross.org.au" userId="S::urn:spo:guest#lemarshall@redcross.org.au::" providerId="AD" clId="Web-{2AFC55F9-ABEB-B1AC-3885-4DB084E51C83}" dt="2025-06-14T07:41:28.245" v="1283" actId="1076"/>
          <ac:spMkLst>
            <pc:docMk/>
            <pc:sldMk cId="1302023179" sldId="405"/>
            <ac:spMk id="7" creationId="{D632DA6F-1F38-7D92-8179-7737A6B14CAC}"/>
          </ac:spMkLst>
        </pc:spChg>
        <pc:picChg chg="add del mod">
          <ac:chgData name="lemarshall@redcross.org.au" userId="S::urn:spo:guest#lemarshall@redcross.org.au::" providerId="AD" clId="Web-{2AFC55F9-ABEB-B1AC-3885-4DB084E51C83}" dt="2025-06-14T07:36:50.047" v="1148"/>
          <ac:picMkLst>
            <pc:docMk/>
            <pc:sldMk cId="1302023179" sldId="405"/>
            <ac:picMk id="2" creationId="{7E98BA09-5500-CCA5-8EBC-3EECB2D146FF}"/>
          </ac:picMkLst>
        </pc:picChg>
        <pc:picChg chg="add mod">
          <ac:chgData name="lemarshall@redcross.org.au" userId="S::urn:spo:guest#lemarshall@redcross.org.au::" providerId="AD" clId="Web-{2AFC55F9-ABEB-B1AC-3885-4DB084E51C83}" dt="2025-06-14T07:39:50.007" v="1237" actId="1076"/>
          <ac:picMkLst>
            <pc:docMk/>
            <pc:sldMk cId="1302023179" sldId="405"/>
            <ac:picMk id="8" creationId="{EC73724D-6623-3409-0F9D-9C91A3C8A166}"/>
          </ac:picMkLst>
        </pc:picChg>
        <pc:picChg chg="add mod">
          <ac:chgData name="lemarshall@redcross.org.au" userId="S::urn:spo:guest#lemarshall@redcross.org.au::" providerId="AD" clId="Web-{2AFC55F9-ABEB-B1AC-3885-4DB084E51C83}" dt="2025-06-14T07:39:47.569" v="1236" actId="1076"/>
          <ac:picMkLst>
            <pc:docMk/>
            <pc:sldMk cId="1302023179" sldId="405"/>
            <ac:picMk id="9" creationId="{D423DCF2-CB7B-979F-E68B-E9E39D7C806B}"/>
          </ac:picMkLst>
        </pc:picChg>
      </pc:sldChg>
      <pc:sldChg chg="addSp delSp modSp add replId">
        <pc:chgData name="lemarshall@redcross.org.au" userId="S::urn:spo:guest#lemarshall@redcross.org.au::" providerId="AD" clId="Web-{2AFC55F9-ABEB-B1AC-3885-4DB084E51C83}" dt="2025-06-14T07:46:36.651" v="1390" actId="20577"/>
        <pc:sldMkLst>
          <pc:docMk/>
          <pc:sldMk cId="488469308" sldId="406"/>
        </pc:sldMkLst>
        <pc:spChg chg="mod">
          <ac:chgData name="lemarshall@redcross.org.au" userId="S::urn:spo:guest#lemarshall@redcross.org.au::" providerId="AD" clId="Web-{2AFC55F9-ABEB-B1AC-3885-4DB084E51C83}" dt="2025-06-14T07:42:41.779" v="1303" actId="20577"/>
          <ac:spMkLst>
            <pc:docMk/>
            <pc:sldMk cId="488469308" sldId="406"/>
            <ac:spMk id="3" creationId="{FFCC8BC0-6905-9163-00CB-C48C1D43C0EF}"/>
          </ac:spMkLst>
        </pc:spChg>
        <pc:spChg chg="mod">
          <ac:chgData name="lemarshall@redcross.org.au" userId="S::urn:spo:guest#lemarshall@redcross.org.au::" providerId="AD" clId="Web-{2AFC55F9-ABEB-B1AC-3885-4DB084E51C83}" dt="2025-06-14T07:46:36.651" v="1390" actId="20577"/>
          <ac:spMkLst>
            <pc:docMk/>
            <pc:sldMk cId="488469308" sldId="406"/>
            <ac:spMk id="7" creationId="{41FDB0F8-BA74-D672-F27B-8EBFF9C44410}"/>
          </ac:spMkLst>
        </pc:spChg>
        <pc:picChg chg="add del mod">
          <ac:chgData name="lemarshall@redcross.org.au" userId="S::urn:spo:guest#lemarshall@redcross.org.au::" providerId="AD" clId="Web-{2AFC55F9-ABEB-B1AC-3885-4DB084E51C83}" dt="2025-06-14T07:45:05.600" v="1352"/>
          <ac:picMkLst>
            <pc:docMk/>
            <pc:sldMk cId="488469308" sldId="406"/>
            <ac:picMk id="2" creationId="{EBC50C86-C165-B61D-B2CF-6F186DA2A59F}"/>
          </ac:picMkLst>
        </pc:picChg>
        <pc:picChg chg="add mod">
          <ac:chgData name="lemarshall@redcross.org.au" userId="S::urn:spo:guest#lemarshall@redcross.org.au::" providerId="AD" clId="Web-{2AFC55F9-ABEB-B1AC-3885-4DB084E51C83}" dt="2025-06-14T07:45:33.820" v="1360" actId="1076"/>
          <ac:picMkLst>
            <pc:docMk/>
            <pc:sldMk cId="488469308" sldId="406"/>
            <ac:picMk id="6" creationId="{41A17A7C-106A-93D5-D250-D89589989B9F}"/>
          </ac:picMkLst>
        </pc:picChg>
        <pc:picChg chg="del">
          <ac:chgData name="lemarshall@redcross.org.au" userId="S::urn:spo:guest#lemarshall@redcross.org.au::" providerId="AD" clId="Web-{2AFC55F9-ABEB-B1AC-3885-4DB084E51C83}" dt="2025-06-14T07:44:48.049" v="1347"/>
          <ac:picMkLst>
            <pc:docMk/>
            <pc:sldMk cId="488469308" sldId="406"/>
            <ac:picMk id="8" creationId="{6076FA4C-27D8-8ED9-84A0-18AF2DADE693}"/>
          </ac:picMkLst>
        </pc:picChg>
        <pc:picChg chg="del">
          <ac:chgData name="lemarshall@redcross.org.au" userId="S::urn:spo:guest#lemarshall@redcross.org.au::" providerId="AD" clId="Web-{2AFC55F9-ABEB-B1AC-3885-4DB084E51C83}" dt="2025-06-14T07:44:48.752" v="1348"/>
          <ac:picMkLst>
            <pc:docMk/>
            <pc:sldMk cId="488469308" sldId="406"/>
            <ac:picMk id="9" creationId="{F7118D32-F8B1-4B1C-2758-0023C0C3A31E}"/>
          </ac:picMkLst>
        </pc:picChg>
        <pc:picChg chg="add mod">
          <ac:chgData name="lemarshall@redcross.org.au" userId="S::urn:spo:guest#lemarshall@redcross.org.au::" providerId="AD" clId="Web-{2AFC55F9-ABEB-B1AC-3885-4DB084E51C83}" dt="2025-06-14T07:45:36.086" v="1361" actId="1076"/>
          <ac:picMkLst>
            <pc:docMk/>
            <pc:sldMk cId="488469308" sldId="406"/>
            <ac:picMk id="10" creationId="{0F5DF509-7559-72C6-FFEB-CB59944A3507}"/>
          </ac:picMkLst>
        </pc:picChg>
      </pc:sldChg>
    </pc:docChg>
  </pc:docChgLst>
  <pc:docChgLst>
    <pc:chgData name="lemarshall@redcross.org.au" userId="S::urn:spo:guest#lemarshall@redcross.org.au::" providerId="AD" clId="Web-{B075197D-C250-3ACC-E897-998E28A0002A}"/>
    <pc:docChg chg="delSld modSld sldOrd modSection">
      <pc:chgData name="lemarshall@redcross.org.au" userId="S::urn:spo:guest#lemarshall@redcross.org.au::" providerId="AD" clId="Web-{B075197D-C250-3ACC-E897-998E28A0002A}" dt="2025-06-19T05:10:48.249" v="238" actId="20577"/>
      <pc:docMkLst>
        <pc:docMk/>
      </pc:docMkLst>
      <pc:sldChg chg="ord">
        <pc:chgData name="lemarshall@redcross.org.au" userId="S::urn:spo:guest#lemarshall@redcross.org.au::" providerId="AD" clId="Web-{B075197D-C250-3ACC-E897-998E28A0002A}" dt="2025-06-19T04:42:44.608" v="0"/>
        <pc:sldMkLst>
          <pc:docMk/>
          <pc:sldMk cId="1465959792" sldId="384"/>
        </pc:sldMkLst>
      </pc:sldChg>
      <pc:sldChg chg="addSp modSp">
        <pc:chgData name="lemarshall@redcross.org.au" userId="S::urn:spo:guest#lemarshall@redcross.org.au::" providerId="AD" clId="Web-{B075197D-C250-3ACC-E897-998E28A0002A}" dt="2025-06-19T04:57:07.579" v="13" actId="20577"/>
        <pc:sldMkLst>
          <pc:docMk/>
          <pc:sldMk cId="1768191951" sldId="416"/>
        </pc:sldMkLst>
        <pc:spChg chg="mod">
          <ac:chgData name="lemarshall@redcross.org.au" userId="S::urn:spo:guest#lemarshall@redcross.org.au::" providerId="AD" clId="Web-{B075197D-C250-3ACC-E897-998E28A0002A}" dt="2025-06-19T04:57:07.579" v="13" actId="20577"/>
          <ac:spMkLst>
            <pc:docMk/>
            <pc:sldMk cId="1768191951" sldId="416"/>
            <ac:spMk id="7" creationId="{7CB4C87B-8D64-B543-904D-3E73FEB078C2}"/>
          </ac:spMkLst>
        </pc:spChg>
        <pc:picChg chg="add mod modCrop">
          <ac:chgData name="lemarshall@redcross.org.au" userId="S::urn:spo:guest#lemarshall@redcross.org.au::" providerId="AD" clId="Web-{B075197D-C250-3ACC-E897-998E28A0002A}" dt="2025-06-19T04:56:23.733" v="7" actId="1076"/>
          <ac:picMkLst>
            <pc:docMk/>
            <pc:sldMk cId="1768191951" sldId="416"/>
            <ac:picMk id="2" creationId="{790B5EE8-FECC-546C-444F-94523A0A17FE}"/>
          </ac:picMkLst>
        </pc:picChg>
      </pc:sldChg>
      <pc:sldChg chg="modSp">
        <pc:chgData name="lemarshall@redcross.org.au" userId="S::urn:spo:guest#lemarshall@redcross.org.au::" providerId="AD" clId="Web-{B075197D-C250-3ACC-E897-998E28A0002A}" dt="2025-06-19T05:10:48.249" v="238" actId="20577"/>
        <pc:sldMkLst>
          <pc:docMk/>
          <pc:sldMk cId="3806364643" sldId="417"/>
        </pc:sldMkLst>
        <pc:spChg chg="mod">
          <ac:chgData name="lemarshall@redcross.org.au" userId="S::urn:spo:guest#lemarshall@redcross.org.au::" providerId="AD" clId="Web-{B075197D-C250-3ACC-E897-998E28A0002A}" dt="2025-06-19T05:10:48.249" v="238" actId="20577"/>
          <ac:spMkLst>
            <pc:docMk/>
            <pc:sldMk cId="3806364643" sldId="417"/>
            <ac:spMk id="7" creationId="{1CBB7799-5AE1-F9BC-25CF-31EE313E8224}"/>
          </ac:spMkLst>
        </pc:spChg>
      </pc:sldChg>
      <pc:sldChg chg="del">
        <pc:chgData name="lemarshall@redcross.org.au" userId="S::urn:spo:guest#lemarshall@redcross.org.au::" providerId="AD" clId="Web-{B075197D-C250-3ACC-E897-998E28A0002A}" dt="2025-06-19T04:58:34.019" v="22"/>
        <pc:sldMkLst>
          <pc:docMk/>
          <pc:sldMk cId="2874318767" sldId="418"/>
        </pc:sldMkLst>
      </pc:sldChg>
      <pc:sldChg chg="addSp modSp">
        <pc:chgData name="lemarshall@redcross.org.au" userId="S::urn:spo:guest#lemarshall@redcross.org.au::" providerId="AD" clId="Web-{B075197D-C250-3ACC-E897-998E28A0002A}" dt="2025-06-19T05:07:03.195" v="210" actId="20577"/>
        <pc:sldMkLst>
          <pc:docMk/>
          <pc:sldMk cId="99904253" sldId="419"/>
        </pc:sldMkLst>
        <pc:spChg chg="mod">
          <ac:chgData name="lemarshall@redcross.org.au" userId="S::urn:spo:guest#lemarshall@redcross.org.au::" providerId="AD" clId="Web-{B075197D-C250-3ACC-E897-998E28A0002A}" dt="2025-06-19T05:07:03.195" v="210" actId="20577"/>
          <ac:spMkLst>
            <pc:docMk/>
            <pc:sldMk cId="99904253" sldId="419"/>
            <ac:spMk id="3" creationId="{4E1190A7-9091-77B2-B537-450F4CD554B3}"/>
          </ac:spMkLst>
        </pc:spChg>
        <pc:spChg chg="add mod">
          <ac:chgData name="lemarshall@redcross.org.au" userId="S::urn:spo:guest#lemarshall@redcross.org.au::" providerId="AD" clId="Web-{B075197D-C250-3ACC-E897-998E28A0002A}" dt="2025-06-19T05:05:11.284" v="161" actId="1076"/>
          <ac:spMkLst>
            <pc:docMk/>
            <pc:sldMk cId="99904253" sldId="419"/>
            <ac:spMk id="6" creationId="{E894317A-EFB4-85CB-8E76-C554B72CD894}"/>
          </ac:spMkLst>
        </pc:spChg>
        <pc:spChg chg="mod">
          <ac:chgData name="lemarshall@redcross.org.au" userId="S::urn:spo:guest#lemarshall@redcross.org.au::" providerId="AD" clId="Web-{B075197D-C250-3ACC-E897-998E28A0002A}" dt="2025-06-19T05:06:54.085" v="205" actId="20577"/>
          <ac:spMkLst>
            <pc:docMk/>
            <pc:sldMk cId="99904253" sldId="419"/>
            <ac:spMk id="7" creationId="{F25542BA-4ACD-2010-347D-331BA7291044}"/>
          </ac:spMkLst>
        </pc:spChg>
        <pc:picChg chg="add mod modCrop">
          <ac:chgData name="lemarshall@redcross.org.au" userId="S::urn:spo:guest#lemarshall@redcross.org.au::" providerId="AD" clId="Web-{B075197D-C250-3ACC-E897-998E28A0002A}" dt="2025-06-19T05:04:27.980" v="134" actId="1076"/>
          <ac:picMkLst>
            <pc:docMk/>
            <pc:sldMk cId="99904253" sldId="419"/>
            <ac:picMk id="2" creationId="{4412EA4D-427D-9E43-D823-22A111B532FD}"/>
          </ac:picMkLst>
        </pc:picChg>
      </pc:sldChg>
      <pc:sldChg chg="addSp delSp modSp">
        <pc:chgData name="lemarshall@redcross.org.au" userId="S::urn:spo:guest#lemarshall@redcross.org.au::" providerId="AD" clId="Web-{B075197D-C250-3ACC-E897-998E28A0002A}" dt="2025-06-19T05:09:31.340" v="223"/>
        <pc:sldMkLst>
          <pc:docMk/>
          <pc:sldMk cId="770899241" sldId="420"/>
        </pc:sldMkLst>
        <pc:spChg chg="mod">
          <ac:chgData name="lemarshall@redcross.org.au" userId="S::urn:spo:guest#lemarshall@redcross.org.au::" providerId="AD" clId="Web-{B075197D-C250-3ACC-E897-998E28A0002A}" dt="2025-06-19T05:07:37.211" v="213" actId="20577"/>
          <ac:spMkLst>
            <pc:docMk/>
            <pc:sldMk cId="770899241" sldId="420"/>
            <ac:spMk id="7" creationId="{20F08C5C-1621-B9F3-8831-D34AD1C41A15}"/>
          </ac:spMkLst>
        </pc:spChg>
        <pc:picChg chg="add del mod modCrop">
          <ac:chgData name="lemarshall@redcross.org.au" userId="S::urn:spo:guest#lemarshall@redcross.org.au::" providerId="AD" clId="Web-{B075197D-C250-3ACC-E897-998E28A0002A}" dt="2025-06-19T05:08:45.542" v="218"/>
          <ac:picMkLst>
            <pc:docMk/>
            <pc:sldMk cId="770899241" sldId="420"/>
            <ac:picMk id="2" creationId="{A93F45D6-73BD-3462-4452-989DDF97D8A4}"/>
          </ac:picMkLst>
        </pc:picChg>
        <pc:picChg chg="add mod">
          <ac:chgData name="lemarshall@redcross.org.au" userId="S::urn:spo:guest#lemarshall@redcross.org.au::" providerId="AD" clId="Web-{B075197D-C250-3ACC-E897-998E28A0002A}" dt="2025-06-19T05:09:31.340" v="223"/>
          <ac:picMkLst>
            <pc:docMk/>
            <pc:sldMk cId="770899241" sldId="420"/>
            <ac:picMk id="6" creationId="{A30B4A93-6713-A668-F9F7-53CCF1D5DFBB}"/>
          </ac:picMkLst>
        </pc:picChg>
      </pc:sldChg>
    </pc:docChg>
  </pc:docChgLst>
  <pc:docChgLst>
    <pc:chgData name="lemarshall@redcross.org.au" userId="S::urn:spo:guest#lemarshall@redcross.org.au::" providerId="AD" clId="Web-{FE703901-C85B-76A2-FBA4-0E86912BDEB5}"/>
    <pc:docChg chg="mod addSld delSld modSld modSection">
      <pc:chgData name="lemarshall@redcross.org.au" userId="S::urn:spo:guest#lemarshall@redcross.org.au::" providerId="AD" clId="Web-{FE703901-C85B-76A2-FBA4-0E86912BDEB5}" dt="2025-05-19T21:41:50.463" v="24"/>
      <pc:docMkLst>
        <pc:docMk/>
      </pc:docMkLst>
      <pc:sldChg chg="modSp">
        <pc:chgData name="lemarshall@redcross.org.au" userId="S::urn:spo:guest#lemarshall@redcross.org.au::" providerId="AD" clId="Web-{FE703901-C85B-76A2-FBA4-0E86912BDEB5}" dt="2025-05-19T21:41:50.463" v="24"/>
        <pc:sldMkLst>
          <pc:docMk/>
          <pc:sldMk cId="2944908270" sldId="319"/>
        </pc:sldMkLst>
        <pc:graphicFrameChg chg="mod modGraphic">
          <ac:chgData name="lemarshall@redcross.org.au" userId="S::urn:spo:guest#lemarshall@redcross.org.au::" providerId="AD" clId="Web-{FE703901-C85B-76A2-FBA4-0E86912BDEB5}" dt="2025-05-19T21:41:50.463" v="24"/>
          <ac:graphicFrameMkLst>
            <pc:docMk/>
            <pc:sldMk cId="2944908270" sldId="319"/>
            <ac:graphicFrameMk id="5" creationId="{00000000-0000-0000-0000-000000000000}"/>
          </ac:graphicFrameMkLst>
        </pc:graphicFrameChg>
      </pc:sldChg>
      <pc:sldChg chg="modSp">
        <pc:chgData name="lemarshall@redcross.org.au" userId="S::urn:spo:guest#lemarshall@redcross.org.au::" providerId="AD" clId="Web-{FE703901-C85B-76A2-FBA4-0E86912BDEB5}" dt="2025-05-19T07:35:59.627" v="20" actId="20577"/>
        <pc:sldMkLst>
          <pc:docMk/>
          <pc:sldMk cId="867116776" sldId="321"/>
        </pc:sldMkLst>
        <pc:spChg chg="mod">
          <ac:chgData name="lemarshall@redcross.org.au" userId="S::urn:spo:guest#lemarshall@redcross.org.au::" providerId="AD" clId="Web-{FE703901-C85B-76A2-FBA4-0E86912BDEB5}" dt="2025-05-19T07:35:59.627" v="20" actId="20577"/>
          <ac:spMkLst>
            <pc:docMk/>
            <pc:sldMk cId="867116776" sldId="321"/>
            <ac:spMk id="4" creationId="{00000000-0000-0000-0000-000000000000}"/>
          </ac:spMkLst>
        </pc:spChg>
      </pc:sldChg>
      <pc:sldChg chg="modSp">
        <pc:chgData name="lemarshall@redcross.org.au" userId="S::urn:spo:guest#lemarshall@redcross.org.au::" providerId="AD" clId="Web-{FE703901-C85B-76A2-FBA4-0E86912BDEB5}" dt="2025-05-19T07:35:40.830" v="18" actId="20577"/>
        <pc:sldMkLst>
          <pc:docMk/>
          <pc:sldMk cId="2258903473" sldId="322"/>
        </pc:sldMkLst>
        <pc:spChg chg="mod">
          <ac:chgData name="lemarshall@redcross.org.au" userId="S::urn:spo:guest#lemarshall@redcross.org.au::" providerId="AD" clId="Web-{FE703901-C85B-76A2-FBA4-0E86912BDEB5}" dt="2025-05-19T07:35:40.830" v="18" actId="20577"/>
          <ac:spMkLst>
            <pc:docMk/>
            <pc:sldMk cId="2258903473" sldId="322"/>
            <ac:spMk id="4" creationId="{09C7842C-CF01-92AC-E0BD-C3424A610818}"/>
          </ac:spMkLst>
        </pc:spChg>
      </pc:sldChg>
      <pc:sldChg chg="del">
        <pc:chgData name="lemarshall@redcross.org.au" userId="S::urn:spo:guest#lemarshall@redcross.org.au::" providerId="AD" clId="Web-{FE703901-C85B-76A2-FBA4-0E86912BDEB5}" dt="2025-05-19T06:26:07.138" v="12"/>
        <pc:sldMkLst>
          <pc:docMk/>
          <pc:sldMk cId="3571997303" sldId="382"/>
        </pc:sldMkLst>
      </pc:sldChg>
      <pc:sldChg chg="modSp add replId">
        <pc:chgData name="lemarshall@redcross.org.au" userId="S::urn:spo:guest#lemarshall@redcross.org.au::" providerId="AD" clId="Web-{FE703901-C85B-76A2-FBA4-0E86912BDEB5}" dt="2025-05-19T07:35:52.096" v="19" actId="20577"/>
        <pc:sldMkLst>
          <pc:docMk/>
          <pc:sldMk cId="3830060449" sldId="389"/>
        </pc:sldMkLst>
        <pc:spChg chg="mod">
          <ac:chgData name="lemarshall@redcross.org.au" userId="S::urn:spo:guest#lemarshall@redcross.org.au::" providerId="AD" clId="Web-{FE703901-C85B-76A2-FBA4-0E86912BDEB5}" dt="2025-05-19T07:35:52.096" v="19" actId="20577"/>
          <ac:spMkLst>
            <pc:docMk/>
            <pc:sldMk cId="3830060449" sldId="389"/>
            <ac:spMk id="4" creationId="{C4B5B84D-0803-527A-760E-FF50722574FB}"/>
          </ac:spMkLst>
        </pc:spChg>
      </pc:sldChg>
      <pc:sldChg chg="add replId">
        <pc:chgData name="lemarshall@redcross.org.au" userId="S::urn:spo:guest#lemarshall@redcross.org.au::" providerId="AD" clId="Web-{FE703901-C85B-76A2-FBA4-0E86912BDEB5}" dt="2025-05-19T06:26:33.185" v="14"/>
        <pc:sldMkLst>
          <pc:docMk/>
          <pc:sldMk cId="2999859609" sldId="390"/>
        </pc:sldMkLst>
      </pc:sldChg>
      <pc:sldChg chg="add replId">
        <pc:chgData name="lemarshall@redcross.org.au" userId="S::urn:spo:guest#lemarshall@redcross.org.au::" providerId="AD" clId="Web-{FE703901-C85B-76A2-FBA4-0E86912BDEB5}" dt="2025-05-19T06:26:37.295" v="15"/>
        <pc:sldMkLst>
          <pc:docMk/>
          <pc:sldMk cId="3070393635" sldId="391"/>
        </pc:sldMkLst>
      </pc:sldChg>
      <pc:sldChg chg="add replId">
        <pc:chgData name="lemarshall@redcross.org.au" userId="S::urn:spo:guest#lemarshall@redcross.org.au::" providerId="AD" clId="Web-{FE703901-C85B-76A2-FBA4-0E86912BDEB5}" dt="2025-05-19T06:26:39.951" v="16"/>
        <pc:sldMkLst>
          <pc:docMk/>
          <pc:sldMk cId="1741252944" sldId="392"/>
        </pc:sldMkLst>
      </pc:sldChg>
    </pc:docChg>
  </pc:docChgLst>
  <pc:docChgLst>
    <pc:chgData name="lemarshall@redcross.org.au" userId="S::urn:spo:guest#lemarshall@redcross.org.au::" providerId="AD" clId="Web-{32141ED1-1250-45E3-FC63-835EF35733AE}"/>
    <pc:docChg chg="modSld sldOrd">
      <pc:chgData name="lemarshall@redcross.org.au" userId="S::urn:spo:guest#lemarshall@redcross.org.au::" providerId="AD" clId="Web-{32141ED1-1250-45E3-FC63-835EF35733AE}" dt="2025-06-23T14:02:54.883" v="1225" actId="1076"/>
      <pc:docMkLst>
        <pc:docMk/>
      </pc:docMkLst>
      <pc:sldChg chg="modSp">
        <pc:chgData name="lemarshall@redcross.org.au" userId="S::urn:spo:guest#lemarshall@redcross.org.au::" providerId="AD" clId="Web-{32141ED1-1250-45E3-FC63-835EF35733AE}" dt="2025-06-23T12:58:49.770" v="1030" actId="20577"/>
        <pc:sldMkLst>
          <pc:docMk/>
          <pc:sldMk cId="12860127" sldId="380"/>
        </pc:sldMkLst>
        <pc:spChg chg="mod">
          <ac:chgData name="lemarshall@redcross.org.au" userId="S::urn:spo:guest#lemarshall@redcross.org.au::" providerId="AD" clId="Web-{32141ED1-1250-45E3-FC63-835EF35733AE}" dt="2025-06-23T12:58:49.770" v="1030" actId="20577"/>
          <ac:spMkLst>
            <pc:docMk/>
            <pc:sldMk cId="12860127" sldId="380"/>
            <ac:spMk id="2" creationId="{D2BBE695-1DB7-3942-C123-B1E9E1754E55}"/>
          </ac:spMkLst>
        </pc:spChg>
      </pc:sldChg>
      <pc:sldChg chg="modSp">
        <pc:chgData name="lemarshall@redcross.org.au" userId="S::urn:spo:guest#lemarshall@redcross.org.au::" providerId="AD" clId="Web-{32141ED1-1250-45E3-FC63-835EF35733AE}" dt="2025-06-23T14:02:54.883" v="1225" actId="1076"/>
        <pc:sldMkLst>
          <pc:docMk/>
          <pc:sldMk cId="3762794662" sldId="401"/>
        </pc:sldMkLst>
        <pc:picChg chg="mod">
          <ac:chgData name="lemarshall@redcross.org.au" userId="S::urn:spo:guest#lemarshall@redcross.org.au::" providerId="AD" clId="Web-{32141ED1-1250-45E3-FC63-835EF35733AE}" dt="2025-06-23T14:02:54.883" v="1225" actId="1076"/>
          <ac:picMkLst>
            <pc:docMk/>
            <pc:sldMk cId="3762794662" sldId="401"/>
            <ac:picMk id="10" creationId="{B0B3D889-C8EE-88AF-BC9C-7308A520C3B4}"/>
          </ac:picMkLst>
        </pc:picChg>
      </pc:sldChg>
      <pc:sldChg chg="modSp">
        <pc:chgData name="lemarshall@redcross.org.au" userId="S::urn:spo:guest#lemarshall@redcross.org.au::" providerId="AD" clId="Web-{32141ED1-1250-45E3-FC63-835EF35733AE}" dt="2025-06-23T12:59:01.177" v="1037"/>
        <pc:sldMkLst>
          <pc:docMk/>
          <pc:sldMk cId="2692953029" sldId="412"/>
        </pc:sldMkLst>
        <pc:graphicFrameChg chg="mod modGraphic">
          <ac:chgData name="lemarshall@redcross.org.au" userId="S::urn:spo:guest#lemarshall@redcross.org.au::" providerId="AD" clId="Web-{32141ED1-1250-45E3-FC63-835EF35733AE}" dt="2025-06-23T12:59:01.177" v="1037"/>
          <ac:graphicFrameMkLst>
            <pc:docMk/>
            <pc:sldMk cId="2692953029" sldId="412"/>
            <ac:graphicFrameMk id="5" creationId="{00000000-0000-0000-0000-000000000000}"/>
          </ac:graphicFrameMkLst>
        </pc:graphicFrameChg>
      </pc:sldChg>
      <pc:sldChg chg="addSp modSp">
        <pc:chgData name="lemarshall@redcross.org.au" userId="S::urn:spo:guest#lemarshall@redcross.org.au::" providerId="AD" clId="Web-{32141ED1-1250-45E3-FC63-835EF35733AE}" dt="2025-06-23T13:11:56.653" v="1197" actId="20577"/>
        <pc:sldMkLst>
          <pc:docMk/>
          <pc:sldMk cId="3759160127" sldId="413"/>
        </pc:sldMkLst>
        <pc:spChg chg="mod">
          <ac:chgData name="lemarshall@redcross.org.au" userId="S::urn:spo:guest#lemarshall@redcross.org.au::" providerId="AD" clId="Web-{32141ED1-1250-45E3-FC63-835EF35733AE}" dt="2025-06-23T13:11:56.653" v="1197" actId="20577"/>
          <ac:spMkLst>
            <pc:docMk/>
            <pc:sldMk cId="3759160127" sldId="413"/>
            <ac:spMk id="6" creationId="{D2E5680A-DDCF-E592-1CB4-855D6DDD2431}"/>
          </ac:spMkLst>
        </pc:spChg>
        <pc:picChg chg="add mod">
          <ac:chgData name="lemarshall@redcross.org.au" userId="S::urn:spo:guest#lemarshall@redcross.org.au::" providerId="AD" clId="Web-{32141ED1-1250-45E3-FC63-835EF35733AE}" dt="2025-06-23T13:11:56.512" v="1195" actId="14100"/>
          <ac:picMkLst>
            <pc:docMk/>
            <pc:sldMk cId="3759160127" sldId="413"/>
            <ac:picMk id="2" creationId="{95450D50-AEDD-8DA9-D3BD-992AD8473111}"/>
          </ac:picMkLst>
        </pc:picChg>
      </pc:sldChg>
      <pc:sldChg chg="delSp modSp">
        <pc:chgData name="lemarshall@redcross.org.au" userId="S::urn:spo:guest#lemarshall@redcross.org.au::" providerId="AD" clId="Web-{32141ED1-1250-45E3-FC63-835EF35733AE}" dt="2025-06-23T13:06:39.256" v="1169" actId="20577"/>
        <pc:sldMkLst>
          <pc:docMk/>
          <pc:sldMk cId="1302023179" sldId="414"/>
        </pc:sldMkLst>
        <pc:spChg chg="mod">
          <ac:chgData name="lemarshall@redcross.org.au" userId="S::urn:spo:guest#lemarshall@redcross.org.au::" providerId="AD" clId="Web-{32141ED1-1250-45E3-FC63-835EF35733AE}" dt="2025-06-23T13:06:39.256" v="1169" actId="20577"/>
          <ac:spMkLst>
            <pc:docMk/>
            <pc:sldMk cId="1302023179" sldId="414"/>
            <ac:spMk id="3" creationId="{53204348-B981-04A6-71BE-797E6F332164}"/>
          </ac:spMkLst>
        </pc:spChg>
        <pc:spChg chg="mod">
          <ac:chgData name="lemarshall@redcross.org.au" userId="S::urn:spo:guest#lemarshall@redcross.org.au::" providerId="AD" clId="Web-{32141ED1-1250-45E3-FC63-835EF35733AE}" dt="2025-06-23T12:15:54.403" v="160" actId="1076"/>
          <ac:spMkLst>
            <pc:docMk/>
            <pc:sldMk cId="1302023179" sldId="414"/>
            <ac:spMk id="6" creationId="{7A06D0CC-50C1-E55D-8B94-B96EF5854182}"/>
          </ac:spMkLst>
        </pc:spChg>
        <pc:spChg chg="del mod">
          <ac:chgData name="lemarshall@redcross.org.au" userId="S::urn:spo:guest#lemarshall@redcross.org.au::" providerId="AD" clId="Web-{32141ED1-1250-45E3-FC63-835EF35733AE}" dt="2025-06-23T12:15:02.931" v="134"/>
          <ac:spMkLst>
            <pc:docMk/>
            <pc:sldMk cId="1302023179" sldId="414"/>
            <ac:spMk id="7" creationId="{D632DA6F-1F38-7D92-8179-7737A6B14CAC}"/>
          </ac:spMkLst>
        </pc:spChg>
        <pc:picChg chg="mod">
          <ac:chgData name="lemarshall@redcross.org.au" userId="S::urn:spo:guest#lemarshall@redcross.org.au::" providerId="AD" clId="Web-{32141ED1-1250-45E3-FC63-835EF35733AE}" dt="2025-06-23T12:15:58.278" v="161" actId="1076"/>
          <ac:picMkLst>
            <pc:docMk/>
            <pc:sldMk cId="1302023179" sldId="414"/>
            <ac:picMk id="8" creationId="{EC73724D-6623-3409-0F9D-9C91A3C8A166}"/>
          </ac:picMkLst>
        </pc:picChg>
      </pc:sldChg>
      <pc:sldChg chg="addSp delSp modSp">
        <pc:chgData name="lemarshall@redcross.org.au" userId="S::urn:spo:guest#lemarshall@redcross.org.au::" providerId="AD" clId="Web-{32141ED1-1250-45E3-FC63-835EF35733AE}" dt="2025-06-23T13:29:42.443" v="1223" actId="20577"/>
        <pc:sldMkLst>
          <pc:docMk/>
          <pc:sldMk cId="488469308" sldId="415"/>
        </pc:sldMkLst>
        <pc:spChg chg="mod">
          <ac:chgData name="lemarshall@redcross.org.au" userId="S::urn:spo:guest#lemarshall@redcross.org.au::" providerId="AD" clId="Web-{32141ED1-1250-45E3-FC63-835EF35733AE}" dt="2025-06-23T12:24:59.847" v="501" actId="1076"/>
          <ac:spMkLst>
            <pc:docMk/>
            <pc:sldMk cId="488469308" sldId="415"/>
            <ac:spMk id="2" creationId="{415F1B27-19DF-664B-D590-8F9F65B07130}"/>
          </ac:spMkLst>
        </pc:spChg>
        <pc:spChg chg="mod">
          <ac:chgData name="lemarshall@redcross.org.au" userId="S::urn:spo:guest#lemarshall@redcross.org.au::" providerId="AD" clId="Web-{32141ED1-1250-45E3-FC63-835EF35733AE}" dt="2025-06-23T13:29:42.443" v="1223" actId="20577"/>
          <ac:spMkLst>
            <pc:docMk/>
            <pc:sldMk cId="488469308" sldId="415"/>
            <ac:spMk id="3" creationId="{FFCC8BC0-6905-9163-00CB-C48C1D43C0EF}"/>
          </ac:spMkLst>
        </pc:spChg>
        <pc:spChg chg="del mod">
          <ac:chgData name="lemarshall@redcross.org.au" userId="S::urn:spo:guest#lemarshall@redcross.org.au::" providerId="AD" clId="Web-{32141ED1-1250-45E3-FC63-835EF35733AE}" dt="2025-06-23T12:17:14.690" v="195"/>
          <ac:spMkLst>
            <pc:docMk/>
            <pc:sldMk cId="488469308" sldId="415"/>
            <ac:spMk id="7" creationId="{41FDB0F8-BA74-D672-F27B-8EBFF9C44410}"/>
          </ac:spMkLst>
        </pc:spChg>
        <pc:spChg chg="add mod">
          <ac:chgData name="lemarshall@redcross.org.au" userId="S::urn:spo:guest#lemarshall@redcross.org.au::" providerId="AD" clId="Web-{32141ED1-1250-45E3-FC63-835EF35733AE}" dt="2025-06-23T12:39:15.204" v="834" actId="20577"/>
          <ac:spMkLst>
            <pc:docMk/>
            <pc:sldMk cId="488469308" sldId="415"/>
            <ac:spMk id="8" creationId="{BC77919A-4220-3DCE-7D81-9F30DCF396A5}"/>
          </ac:spMkLst>
        </pc:spChg>
        <pc:picChg chg="mod">
          <ac:chgData name="lemarshall@redcross.org.au" userId="S::urn:spo:guest#lemarshall@redcross.org.au::" providerId="AD" clId="Web-{32141ED1-1250-45E3-FC63-835EF35733AE}" dt="2025-06-23T12:24:51.034" v="500" actId="1076"/>
          <ac:picMkLst>
            <pc:docMk/>
            <pc:sldMk cId="488469308" sldId="415"/>
            <ac:picMk id="6" creationId="{41A17A7C-106A-93D5-D250-D89589989B9F}"/>
          </ac:picMkLst>
        </pc:picChg>
      </pc:sldChg>
      <pc:sldChg chg="delSp modSp">
        <pc:chgData name="lemarshall@redcross.org.au" userId="S::urn:spo:guest#lemarshall@redcross.org.au::" providerId="AD" clId="Web-{32141ED1-1250-45E3-FC63-835EF35733AE}" dt="2025-06-23T12:39:45.878" v="840" actId="20577"/>
        <pc:sldMkLst>
          <pc:docMk/>
          <pc:sldMk cId="1768191951" sldId="416"/>
        </pc:sldMkLst>
        <pc:spChg chg="mod">
          <ac:chgData name="lemarshall@redcross.org.au" userId="S::urn:spo:guest#lemarshall@redcross.org.au::" providerId="AD" clId="Web-{32141ED1-1250-45E3-FC63-835EF35733AE}" dt="2025-06-23T12:39:45.878" v="840" actId="20577"/>
          <ac:spMkLst>
            <pc:docMk/>
            <pc:sldMk cId="1768191951" sldId="416"/>
            <ac:spMk id="3" creationId="{3D425289-A700-D677-B10C-C16149CA47E0}"/>
          </ac:spMkLst>
        </pc:spChg>
        <pc:spChg chg="mod">
          <ac:chgData name="lemarshall@redcross.org.au" userId="S::urn:spo:guest#lemarshall@redcross.org.au::" providerId="AD" clId="Web-{32141ED1-1250-45E3-FC63-835EF35733AE}" dt="2025-06-23T12:34:43.107" v="775" actId="20577"/>
          <ac:spMkLst>
            <pc:docMk/>
            <pc:sldMk cId="1768191951" sldId="416"/>
            <ac:spMk id="4" creationId="{D7D0FA97-C93D-98A2-507A-71DCF5F6930A}"/>
          </ac:spMkLst>
        </pc:spChg>
        <pc:spChg chg="del mod">
          <ac:chgData name="lemarshall@redcross.org.au" userId="S::urn:spo:guest#lemarshall@redcross.org.au::" providerId="AD" clId="Web-{32141ED1-1250-45E3-FC63-835EF35733AE}" dt="2025-06-23T12:26:21.806" v="535"/>
          <ac:spMkLst>
            <pc:docMk/>
            <pc:sldMk cId="1768191951" sldId="416"/>
            <ac:spMk id="7" creationId="{7CB4C87B-8D64-B543-904D-3E73FEB078C2}"/>
          </ac:spMkLst>
        </pc:spChg>
        <pc:picChg chg="mod">
          <ac:chgData name="lemarshall@redcross.org.au" userId="S::urn:spo:guest#lemarshall@redcross.org.au::" providerId="AD" clId="Web-{32141ED1-1250-45E3-FC63-835EF35733AE}" dt="2025-06-23T12:38:30.513" v="830" actId="1076"/>
          <ac:picMkLst>
            <pc:docMk/>
            <pc:sldMk cId="1768191951" sldId="416"/>
            <ac:picMk id="2" creationId="{790B5EE8-FECC-546C-444F-94523A0A17FE}"/>
          </ac:picMkLst>
        </pc:picChg>
      </pc:sldChg>
      <pc:sldChg chg="modSp">
        <pc:chgData name="lemarshall@redcross.org.au" userId="S::urn:spo:guest#lemarshall@redcross.org.au::" providerId="AD" clId="Web-{32141ED1-1250-45E3-FC63-835EF35733AE}" dt="2025-06-23T13:08:50.643" v="1189" actId="20577"/>
        <pc:sldMkLst>
          <pc:docMk/>
          <pc:sldMk cId="3806364643" sldId="417"/>
        </pc:sldMkLst>
        <pc:spChg chg="mod">
          <ac:chgData name="lemarshall@redcross.org.au" userId="S::urn:spo:guest#lemarshall@redcross.org.au::" providerId="AD" clId="Web-{32141ED1-1250-45E3-FC63-835EF35733AE}" dt="2025-06-23T12:38:24.372" v="828" actId="1076"/>
          <ac:spMkLst>
            <pc:docMk/>
            <pc:sldMk cId="3806364643" sldId="417"/>
            <ac:spMk id="3" creationId="{8C0BDE8A-F0CE-F255-D69C-13519B889851}"/>
          </ac:spMkLst>
        </pc:spChg>
        <pc:spChg chg="mod">
          <ac:chgData name="lemarshall@redcross.org.au" userId="S::urn:spo:guest#lemarshall@redcross.org.au::" providerId="AD" clId="Web-{32141ED1-1250-45E3-FC63-835EF35733AE}" dt="2025-06-23T13:08:50.643" v="1189" actId="20577"/>
          <ac:spMkLst>
            <pc:docMk/>
            <pc:sldMk cId="3806364643" sldId="417"/>
            <ac:spMk id="7" creationId="{1CBB7799-5AE1-F9BC-25CF-31EE313E8224}"/>
          </ac:spMkLst>
        </pc:spChg>
      </pc:sldChg>
      <pc:sldChg chg="modSp ord">
        <pc:chgData name="lemarshall@redcross.org.au" userId="S::urn:spo:guest#lemarshall@redcross.org.au::" providerId="AD" clId="Web-{32141ED1-1250-45E3-FC63-835EF35733AE}" dt="2025-06-23T12:48:21.414" v="996"/>
        <pc:sldMkLst>
          <pc:docMk/>
          <pc:sldMk cId="99904253" sldId="419"/>
        </pc:sldMkLst>
        <pc:spChg chg="mod">
          <ac:chgData name="lemarshall@redcross.org.au" userId="S::urn:spo:guest#lemarshall@redcross.org.au::" providerId="AD" clId="Web-{32141ED1-1250-45E3-FC63-835EF35733AE}" dt="2025-06-23T12:46:25.640" v="995" actId="20577"/>
          <ac:spMkLst>
            <pc:docMk/>
            <pc:sldMk cId="99904253" sldId="419"/>
            <ac:spMk id="3" creationId="{4E1190A7-9091-77B2-B537-450F4CD554B3}"/>
          </ac:spMkLst>
        </pc:spChg>
        <pc:spChg chg="mod">
          <ac:chgData name="lemarshall@redcross.org.au" userId="S::urn:spo:guest#lemarshall@redcross.org.au::" providerId="AD" clId="Web-{32141ED1-1250-45E3-FC63-835EF35733AE}" dt="2025-06-23T12:44:04.396" v="942" actId="20577"/>
          <ac:spMkLst>
            <pc:docMk/>
            <pc:sldMk cId="99904253" sldId="419"/>
            <ac:spMk id="7" creationId="{F25542BA-4ACD-2010-347D-331BA7291044}"/>
          </ac:spMkLst>
        </pc:spChg>
      </pc:sldChg>
      <pc:sldChg chg="delSp modSp">
        <pc:chgData name="lemarshall@redcross.org.au" userId="S::urn:spo:guest#lemarshall@redcross.org.au::" providerId="AD" clId="Web-{32141ED1-1250-45E3-FC63-835EF35733AE}" dt="2025-06-23T12:46:02.935" v="993" actId="20577"/>
        <pc:sldMkLst>
          <pc:docMk/>
          <pc:sldMk cId="770899241" sldId="420"/>
        </pc:sldMkLst>
        <pc:spChg chg="del mod">
          <ac:chgData name="lemarshall@redcross.org.au" userId="S::urn:spo:guest#lemarshall@redcross.org.au::" providerId="AD" clId="Web-{32141ED1-1250-45E3-FC63-835EF35733AE}" dt="2025-06-23T12:44:26.960" v="952"/>
          <ac:spMkLst>
            <pc:docMk/>
            <pc:sldMk cId="770899241" sldId="420"/>
            <ac:spMk id="3" creationId="{0A5C7CC1-2095-84ED-2907-919E59DE5AEC}"/>
          </ac:spMkLst>
        </pc:spChg>
        <pc:spChg chg="mod">
          <ac:chgData name="lemarshall@redcross.org.au" userId="S::urn:spo:guest#lemarshall@redcross.org.au::" providerId="AD" clId="Web-{32141ED1-1250-45E3-FC63-835EF35733AE}" dt="2025-06-23T12:44:24.241" v="951" actId="20577"/>
          <ac:spMkLst>
            <pc:docMk/>
            <pc:sldMk cId="770899241" sldId="420"/>
            <ac:spMk id="4" creationId="{B747C1CB-2AE6-D580-EAE8-C6019AEEB4E4}"/>
          </ac:spMkLst>
        </pc:spChg>
        <pc:spChg chg="mod">
          <ac:chgData name="lemarshall@redcross.org.au" userId="S::urn:spo:guest#lemarshall@redcross.org.au::" providerId="AD" clId="Web-{32141ED1-1250-45E3-FC63-835EF35733AE}" dt="2025-06-23T12:46:02.935" v="993" actId="20577"/>
          <ac:spMkLst>
            <pc:docMk/>
            <pc:sldMk cId="770899241" sldId="420"/>
            <ac:spMk id="7" creationId="{20F08C5C-1621-B9F3-8831-D34AD1C41A15}"/>
          </ac:spMkLst>
        </pc:spChg>
      </pc:sldChg>
      <pc:sldChg chg="mod modShow">
        <pc:chgData name="lemarshall@redcross.org.au" userId="S::urn:spo:guest#lemarshall@redcross.org.au::" providerId="AD" clId="Web-{32141ED1-1250-45E3-FC63-835EF35733AE}" dt="2025-06-23T12:48:41.306" v="997"/>
        <pc:sldMkLst>
          <pc:docMk/>
          <pc:sldMk cId="3929164863" sldId="430"/>
        </pc:sldMkLst>
      </pc:sldChg>
    </pc:docChg>
  </pc:docChgLst>
  <pc:docChgLst>
    <pc:chgData name="lemarshall@redcross.org.au" userId="S::urn:spo:guest#lemarshall@redcross.org.au::" providerId="AD" clId="Web-{C923C358-DDE2-6EA4-2554-65B2298B0794}"/>
    <pc:docChg chg="addSld modSld modSection">
      <pc:chgData name="lemarshall@redcross.org.au" userId="S::urn:spo:guest#lemarshall@redcross.org.au::" providerId="AD" clId="Web-{C923C358-DDE2-6EA4-2554-65B2298B0794}" dt="2025-06-23T09:44:16.634" v="86" actId="14100"/>
      <pc:docMkLst>
        <pc:docMk/>
      </pc:docMkLst>
      <pc:sldChg chg="addSp delSp modSp">
        <pc:chgData name="lemarshall@redcross.org.au" userId="S::urn:spo:guest#lemarshall@redcross.org.au::" providerId="AD" clId="Web-{C923C358-DDE2-6EA4-2554-65B2298B0794}" dt="2025-06-23T09:44:16.634" v="86" actId="14100"/>
        <pc:sldMkLst>
          <pc:docMk/>
          <pc:sldMk cId="2258903473" sldId="322"/>
        </pc:sldMkLst>
        <pc:spChg chg="mod">
          <ac:chgData name="lemarshall@redcross.org.au" userId="S::urn:spo:guest#lemarshall@redcross.org.au::" providerId="AD" clId="Web-{C923C358-DDE2-6EA4-2554-65B2298B0794}" dt="2025-06-23T09:43:52.211" v="81" actId="20577"/>
          <ac:spMkLst>
            <pc:docMk/>
            <pc:sldMk cId="2258903473" sldId="322"/>
            <ac:spMk id="4" creationId="{09C7842C-CF01-92AC-E0BD-C3424A610818}"/>
          </ac:spMkLst>
        </pc:spChg>
        <pc:spChg chg="del">
          <ac:chgData name="lemarshall@redcross.org.au" userId="S::urn:spo:guest#lemarshall@redcross.org.au::" providerId="AD" clId="Web-{C923C358-DDE2-6EA4-2554-65B2298B0794}" dt="2025-06-23T09:43:56.008" v="82"/>
          <ac:spMkLst>
            <pc:docMk/>
            <pc:sldMk cId="2258903473" sldId="322"/>
            <ac:spMk id="6" creationId="{A6344850-D3E7-675B-6A30-CB409C0C5BDF}"/>
          </ac:spMkLst>
        </pc:spChg>
        <pc:picChg chg="add mod">
          <ac:chgData name="lemarshall@redcross.org.au" userId="S::urn:spo:guest#lemarshall@redcross.org.au::" providerId="AD" clId="Web-{C923C358-DDE2-6EA4-2554-65B2298B0794}" dt="2025-06-23T09:44:16.634" v="86" actId="14100"/>
          <ac:picMkLst>
            <pc:docMk/>
            <pc:sldMk cId="2258903473" sldId="322"/>
            <ac:picMk id="2" creationId="{1D682F9F-3E27-00C3-6D59-887B568C2008}"/>
          </ac:picMkLst>
        </pc:picChg>
      </pc:sldChg>
      <pc:sldChg chg="addSp delSp modSp">
        <pc:chgData name="lemarshall@redcross.org.au" userId="S::urn:spo:guest#lemarshall@redcross.org.au::" providerId="AD" clId="Web-{C923C358-DDE2-6EA4-2554-65B2298B0794}" dt="2025-06-22T04:05:49.906" v="14"/>
        <pc:sldMkLst>
          <pc:docMk/>
          <pc:sldMk cId="1741252944" sldId="392"/>
        </pc:sldMkLst>
        <pc:picChg chg="add mod modCrop">
          <ac:chgData name="lemarshall@redcross.org.au" userId="S::urn:spo:guest#lemarshall@redcross.org.au::" providerId="AD" clId="Web-{C923C358-DDE2-6EA4-2554-65B2298B0794}" dt="2025-06-22T04:05:49.906" v="14"/>
          <ac:picMkLst>
            <pc:docMk/>
            <pc:sldMk cId="1741252944" sldId="392"/>
            <ac:picMk id="2" creationId="{3C85A080-6968-C430-37DB-AEF35B038938}"/>
          </ac:picMkLst>
        </pc:picChg>
        <pc:picChg chg="del">
          <ac:chgData name="lemarshall@redcross.org.au" userId="S::urn:spo:guest#lemarshall@redcross.org.au::" providerId="AD" clId="Web-{C923C358-DDE2-6EA4-2554-65B2298B0794}" dt="2025-06-22T04:03:44.184" v="0"/>
          <ac:picMkLst>
            <pc:docMk/>
            <pc:sldMk cId="1741252944" sldId="392"/>
            <ac:picMk id="7" creationId="{EBF8A15E-CF6A-01DF-297F-F595A18E32D9}"/>
          </ac:picMkLst>
        </pc:picChg>
      </pc:sldChg>
      <pc:sldChg chg="delSp modSp">
        <pc:chgData name="lemarshall@redcross.org.au" userId="S::urn:spo:guest#lemarshall@redcross.org.au::" providerId="AD" clId="Web-{C923C358-DDE2-6EA4-2554-65B2298B0794}" dt="2025-06-22T04:23:52.885" v="44" actId="20577"/>
        <pc:sldMkLst>
          <pc:docMk/>
          <pc:sldMk cId="770899241" sldId="420"/>
        </pc:sldMkLst>
        <pc:spChg chg="mod">
          <ac:chgData name="lemarshall@redcross.org.au" userId="S::urn:spo:guest#lemarshall@redcross.org.au::" providerId="AD" clId="Web-{C923C358-DDE2-6EA4-2554-65B2298B0794}" dt="2025-06-22T04:23:52.885" v="44" actId="20577"/>
          <ac:spMkLst>
            <pc:docMk/>
            <pc:sldMk cId="770899241" sldId="420"/>
            <ac:spMk id="3" creationId="{0A5C7CC1-2095-84ED-2907-919E59DE5AEC}"/>
          </ac:spMkLst>
        </pc:spChg>
        <pc:spChg chg="mod">
          <ac:chgData name="lemarshall@redcross.org.au" userId="S::urn:spo:guest#lemarshall@redcross.org.au::" providerId="AD" clId="Web-{C923C358-DDE2-6EA4-2554-65B2298B0794}" dt="2025-06-22T04:23:40.744" v="29" actId="20577"/>
          <ac:spMkLst>
            <pc:docMk/>
            <pc:sldMk cId="770899241" sldId="420"/>
            <ac:spMk id="7" creationId="{20F08C5C-1621-B9F3-8831-D34AD1C41A15}"/>
          </ac:spMkLst>
        </pc:spChg>
        <pc:picChg chg="del">
          <ac:chgData name="lemarshall@redcross.org.au" userId="S::urn:spo:guest#lemarshall@redcross.org.au::" providerId="AD" clId="Web-{C923C358-DDE2-6EA4-2554-65B2298B0794}" dt="2025-06-22T04:23:09.415" v="16"/>
          <ac:picMkLst>
            <pc:docMk/>
            <pc:sldMk cId="770899241" sldId="420"/>
            <ac:picMk id="6" creationId="{A30B4A93-6713-A668-F9F7-53CCF1D5DFBB}"/>
          </ac:picMkLst>
        </pc:picChg>
      </pc:sldChg>
      <pc:sldChg chg="modSp add replId">
        <pc:chgData name="lemarshall@redcross.org.au" userId="S::urn:spo:guest#lemarshall@redcross.org.au::" providerId="AD" clId="Web-{C923C358-DDE2-6EA4-2554-65B2298B0794}" dt="2025-06-22T04:24:38.339" v="79" actId="20577"/>
        <pc:sldMkLst>
          <pc:docMk/>
          <pc:sldMk cId="3929164863" sldId="430"/>
        </pc:sldMkLst>
        <pc:spChg chg="mod">
          <ac:chgData name="lemarshall@redcross.org.au" userId="S::urn:spo:guest#lemarshall@redcross.org.au::" providerId="AD" clId="Web-{C923C358-DDE2-6EA4-2554-65B2298B0794}" dt="2025-06-22T04:24:38.339" v="79" actId="20577"/>
          <ac:spMkLst>
            <pc:docMk/>
            <pc:sldMk cId="3929164863" sldId="430"/>
            <ac:spMk id="7" creationId="{7333AD8A-520F-53EE-9068-91088F0E9F5F}"/>
          </ac:spMkLst>
        </pc:spChg>
      </pc:sldChg>
      <pc:sldChg chg="add replId">
        <pc:chgData name="lemarshall@redcross.org.au" userId="S::urn:spo:guest#lemarshall@redcross.org.au::" providerId="AD" clId="Web-{C923C358-DDE2-6EA4-2554-65B2298B0794}" dt="2025-06-23T09:43:48.039" v="80"/>
        <pc:sldMkLst>
          <pc:docMk/>
          <pc:sldMk cId="3512069365" sldId="431"/>
        </pc:sldMkLst>
      </pc:sldChg>
    </pc:docChg>
  </pc:docChgLst>
  <pc:docChgLst>
    <pc:chgData name="lemarshall@redcross.org.au" userId="S::urn:spo:guest#lemarshall@redcross.org.au::" providerId="AD" clId="Web-{A8D9E5B2-6CEC-7D06-1557-12C925E70D7A}"/>
    <pc:docChg chg="addSld delSld modSld sldOrd modSection">
      <pc:chgData name="lemarshall@redcross.org.au" userId="S::urn:spo:guest#lemarshall@redcross.org.au::" providerId="AD" clId="Web-{A8D9E5B2-6CEC-7D06-1557-12C925E70D7A}" dt="2025-06-06T03:21:44.178" v="947" actId="20577"/>
      <pc:docMkLst>
        <pc:docMk/>
      </pc:docMkLst>
      <pc:sldChg chg="modSp">
        <pc:chgData name="lemarshall@redcross.org.au" userId="S::urn:spo:guest#lemarshall@redcross.org.au::" providerId="AD" clId="Web-{A8D9E5B2-6CEC-7D06-1557-12C925E70D7A}" dt="2025-06-06T02:47:31.879" v="340"/>
        <pc:sldMkLst>
          <pc:docMk/>
          <pc:sldMk cId="2944908270" sldId="319"/>
        </pc:sldMkLst>
        <pc:graphicFrameChg chg="mod modGraphic">
          <ac:chgData name="lemarshall@redcross.org.au" userId="S::urn:spo:guest#lemarshall@redcross.org.au::" providerId="AD" clId="Web-{A8D9E5B2-6CEC-7D06-1557-12C925E70D7A}" dt="2025-06-06T02:47:31.879" v="340"/>
          <ac:graphicFrameMkLst>
            <pc:docMk/>
            <pc:sldMk cId="2944908270" sldId="319"/>
            <ac:graphicFrameMk id="5" creationId="{00000000-0000-0000-0000-000000000000}"/>
          </ac:graphicFrameMkLst>
        </pc:graphicFrameChg>
      </pc:sldChg>
      <pc:sldChg chg="addSp modSp">
        <pc:chgData name="lemarshall@redcross.org.au" userId="S::urn:spo:guest#lemarshall@redcross.org.au::" providerId="AD" clId="Web-{A8D9E5B2-6CEC-7D06-1557-12C925E70D7A}" dt="2025-06-06T03:18:58.515" v="895" actId="1076"/>
        <pc:sldMkLst>
          <pc:docMk/>
          <pc:sldMk cId="2258903473" sldId="322"/>
        </pc:sldMkLst>
        <pc:spChg chg="add mod">
          <ac:chgData name="lemarshall@redcross.org.au" userId="S::urn:spo:guest#lemarshall@redcross.org.au::" providerId="AD" clId="Web-{A8D9E5B2-6CEC-7D06-1557-12C925E70D7A}" dt="2025-06-06T03:18:58.515" v="895" actId="1076"/>
          <ac:spMkLst>
            <pc:docMk/>
            <pc:sldMk cId="2258903473" sldId="322"/>
            <ac:spMk id="6" creationId="{A6344850-D3E7-675B-6A30-CB409C0C5BDF}"/>
          </ac:spMkLst>
        </pc:spChg>
      </pc:sldChg>
      <pc:sldChg chg="modSp del">
        <pc:chgData name="lemarshall@redcross.org.au" userId="S::urn:spo:guest#lemarshall@redcross.org.au::" providerId="AD" clId="Web-{A8D9E5B2-6CEC-7D06-1557-12C925E70D7A}" dt="2025-06-06T03:20:57.035" v="913"/>
        <pc:sldMkLst>
          <pc:docMk/>
          <pc:sldMk cId="991027865" sldId="383"/>
        </pc:sldMkLst>
        <pc:spChg chg="mod">
          <ac:chgData name="lemarshall@redcross.org.au" userId="S::urn:spo:guest#lemarshall@redcross.org.au::" providerId="AD" clId="Web-{A8D9E5B2-6CEC-7D06-1557-12C925E70D7A}" dt="2025-06-06T03:20:33.191" v="911" actId="20577"/>
          <ac:spMkLst>
            <pc:docMk/>
            <pc:sldMk cId="991027865" sldId="383"/>
            <ac:spMk id="4" creationId="{003C52F3-D22A-D396-6616-03C7725F627A}"/>
          </ac:spMkLst>
        </pc:spChg>
      </pc:sldChg>
      <pc:sldChg chg="modSp">
        <pc:chgData name="lemarshall@redcross.org.au" userId="S::urn:spo:guest#lemarshall@redcross.org.au::" providerId="AD" clId="Web-{A8D9E5B2-6CEC-7D06-1557-12C925E70D7A}" dt="2025-06-06T03:20:21.237" v="907" actId="20577"/>
        <pc:sldMkLst>
          <pc:docMk/>
          <pc:sldMk cId="1465959792" sldId="384"/>
        </pc:sldMkLst>
        <pc:spChg chg="mod">
          <ac:chgData name="lemarshall@redcross.org.au" userId="S::urn:spo:guest#lemarshall@redcross.org.au::" providerId="AD" clId="Web-{A8D9E5B2-6CEC-7D06-1557-12C925E70D7A}" dt="2025-06-06T03:20:21.237" v="907" actId="20577"/>
          <ac:spMkLst>
            <pc:docMk/>
            <pc:sldMk cId="1465959792" sldId="384"/>
            <ac:spMk id="4" creationId="{B90A887F-6720-AD77-29B2-B0255280294B}"/>
          </ac:spMkLst>
        </pc:spChg>
      </pc:sldChg>
      <pc:sldChg chg="addSp modSp modNotes">
        <pc:chgData name="lemarshall@redcross.org.au" userId="S::urn:spo:guest#lemarshall@redcross.org.au::" providerId="AD" clId="Web-{A8D9E5B2-6CEC-7D06-1557-12C925E70D7A}" dt="2025-06-06T03:19:36.891" v="899" actId="20577"/>
        <pc:sldMkLst>
          <pc:docMk/>
          <pc:sldMk cId="2282667321" sldId="388"/>
        </pc:sldMkLst>
        <pc:spChg chg="mod">
          <ac:chgData name="lemarshall@redcross.org.au" userId="S::urn:spo:guest#lemarshall@redcross.org.au::" providerId="AD" clId="Web-{A8D9E5B2-6CEC-7D06-1557-12C925E70D7A}" dt="2025-06-06T03:19:36.891" v="899" actId="20577"/>
          <ac:spMkLst>
            <pc:docMk/>
            <pc:sldMk cId="2282667321" sldId="388"/>
            <ac:spMk id="4" creationId="{032C7FF9-B840-EEE8-4B2B-D5A6C406D925}"/>
          </ac:spMkLst>
        </pc:spChg>
        <pc:picChg chg="add mod">
          <ac:chgData name="lemarshall@redcross.org.au" userId="S::urn:spo:guest#lemarshall@redcross.org.au::" providerId="AD" clId="Web-{A8D9E5B2-6CEC-7D06-1557-12C925E70D7A}" dt="2025-06-06T02:51:06.637" v="344" actId="1076"/>
          <ac:picMkLst>
            <pc:docMk/>
            <pc:sldMk cId="2282667321" sldId="388"/>
            <ac:picMk id="2" creationId="{20C29FC3-41DC-7246-0EA1-8FA614D8633E}"/>
          </ac:picMkLst>
        </pc:picChg>
      </pc:sldChg>
      <pc:sldChg chg="addSp delSp modSp">
        <pc:chgData name="lemarshall@redcross.org.au" userId="S::urn:spo:guest#lemarshall@redcross.org.au::" providerId="AD" clId="Web-{A8D9E5B2-6CEC-7D06-1557-12C925E70D7A}" dt="2025-06-06T03:21:44.178" v="947" actId="20577"/>
        <pc:sldMkLst>
          <pc:docMk/>
          <pc:sldMk cId="3830060449" sldId="389"/>
        </pc:sldMkLst>
        <pc:spChg chg="add del">
          <ac:chgData name="lemarshall@redcross.org.au" userId="S::urn:spo:guest#lemarshall@redcross.org.au::" providerId="AD" clId="Web-{A8D9E5B2-6CEC-7D06-1557-12C925E70D7A}" dt="2025-06-06T03:21:15.427" v="915"/>
          <ac:spMkLst>
            <pc:docMk/>
            <pc:sldMk cId="3830060449" sldId="389"/>
            <ac:spMk id="6" creationId="{BED499D7-CD48-2958-D9CC-00BE9EF40FAC}"/>
          </ac:spMkLst>
        </pc:spChg>
        <pc:spChg chg="add mod">
          <ac:chgData name="lemarshall@redcross.org.au" userId="S::urn:spo:guest#lemarshall@redcross.org.au::" providerId="AD" clId="Web-{A8D9E5B2-6CEC-7D06-1557-12C925E70D7A}" dt="2025-06-06T03:21:44.178" v="947" actId="20577"/>
          <ac:spMkLst>
            <pc:docMk/>
            <pc:sldMk cId="3830060449" sldId="389"/>
            <ac:spMk id="8" creationId="{A5E81364-BBA2-CFD0-6C76-49F188CF0615}"/>
          </ac:spMkLst>
        </pc:spChg>
      </pc:sldChg>
      <pc:sldChg chg="modSp">
        <pc:chgData name="lemarshall@redcross.org.au" userId="S::urn:spo:guest#lemarshall@redcross.org.au::" providerId="AD" clId="Web-{A8D9E5B2-6CEC-7D06-1557-12C925E70D7A}" dt="2025-06-06T03:20:25.753" v="908" actId="20577"/>
        <pc:sldMkLst>
          <pc:docMk/>
          <pc:sldMk cId="2999859609" sldId="390"/>
        </pc:sldMkLst>
        <pc:spChg chg="mod">
          <ac:chgData name="lemarshall@redcross.org.au" userId="S::urn:spo:guest#lemarshall@redcross.org.au::" providerId="AD" clId="Web-{A8D9E5B2-6CEC-7D06-1557-12C925E70D7A}" dt="2025-06-06T03:20:25.753" v="908" actId="20577"/>
          <ac:spMkLst>
            <pc:docMk/>
            <pc:sldMk cId="2999859609" sldId="390"/>
            <ac:spMk id="4" creationId="{4FD66A4A-4C8C-D9F8-C539-07E1D12216DB}"/>
          </ac:spMkLst>
        </pc:spChg>
      </pc:sldChg>
      <pc:sldChg chg="modSp">
        <pc:chgData name="lemarshall@redcross.org.au" userId="S::urn:spo:guest#lemarshall@redcross.org.au::" providerId="AD" clId="Web-{A8D9E5B2-6CEC-7D06-1557-12C925E70D7A}" dt="2025-06-06T03:19:59.127" v="903" actId="20577"/>
        <pc:sldMkLst>
          <pc:docMk/>
          <pc:sldMk cId="3070393635" sldId="391"/>
        </pc:sldMkLst>
        <pc:spChg chg="mod">
          <ac:chgData name="lemarshall@redcross.org.au" userId="S::urn:spo:guest#lemarshall@redcross.org.au::" providerId="AD" clId="Web-{A8D9E5B2-6CEC-7D06-1557-12C925E70D7A}" dt="2025-06-06T03:19:59.127" v="903" actId="20577"/>
          <ac:spMkLst>
            <pc:docMk/>
            <pc:sldMk cId="3070393635" sldId="391"/>
            <ac:spMk id="4" creationId="{74DCC29A-3AF3-9CAA-F8B2-E2C7CB9C7029}"/>
          </ac:spMkLst>
        </pc:spChg>
      </pc:sldChg>
      <pc:sldChg chg="addSp modSp modNotes">
        <pc:chgData name="lemarshall@redcross.org.au" userId="S::urn:spo:guest#lemarshall@redcross.org.au::" providerId="AD" clId="Web-{A8D9E5B2-6CEC-7D06-1557-12C925E70D7A}" dt="2025-06-06T03:11:29.732" v="698"/>
        <pc:sldMkLst>
          <pc:docMk/>
          <pc:sldMk cId="1741252944" sldId="392"/>
        </pc:sldMkLst>
        <pc:picChg chg="add mod">
          <ac:chgData name="lemarshall@redcross.org.au" userId="S::urn:spo:guest#lemarshall@redcross.org.au::" providerId="AD" clId="Web-{A8D9E5B2-6CEC-7D06-1557-12C925E70D7A}" dt="2025-06-06T02:57:31.558" v="347"/>
          <ac:picMkLst>
            <pc:docMk/>
            <pc:sldMk cId="1741252944" sldId="392"/>
            <ac:picMk id="2" creationId="{1769C067-F69C-6C72-20CE-47722BA27D87}"/>
          </ac:picMkLst>
        </pc:picChg>
      </pc:sldChg>
      <pc:sldChg chg="modSp">
        <pc:chgData name="lemarshall@redcross.org.au" userId="S::urn:spo:guest#lemarshall@redcross.org.au::" providerId="AD" clId="Web-{A8D9E5B2-6CEC-7D06-1557-12C925E70D7A}" dt="2025-06-06T03:20:14.846" v="905" actId="20577"/>
        <pc:sldMkLst>
          <pc:docMk/>
          <pc:sldMk cId="2569069893" sldId="393"/>
        </pc:sldMkLst>
        <pc:spChg chg="mod">
          <ac:chgData name="lemarshall@redcross.org.au" userId="S::urn:spo:guest#lemarshall@redcross.org.au::" providerId="AD" clId="Web-{A8D9E5B2-6CEC-7D06-1557-12C925E70D7A}" dt="2025-06-06T03:20:14.846" v="905" actId="20577"/>
          <ac:spMkLst>
            <pc:docMk/>
            <pc:sldMk cId="2569069893" sldId="393"/>
            <ac:spMk id="4" creationId="{51D3EFCD-CD7E-CB36-06DF-68480155E0A9}"/>
          </ac:spMkLst>
        </pc:spChg>
      </pc:sldChg>
      <pc:sldChg chg="modSp">
        <pc:chgData name="lemarshall@redcross.org.au" userId="S::urn:spo:guest#lemarshall@redcross.org.au::" providerId="AD" clId="Web-{A8D9E5B2-6CEC-7D06-1557-12C925E70D7A}" dt="2025-06-06T03:19:42.142" v="900" actId="20577"/>
        <pc:sldMkLst>
          <pc:docMk/>
          <pc:sldMk cId="114488922" sldId="394"/>
        </pc:sldMkLst>
        <pc:spChg chg="mod">
          <ac:chgData name="lemarshall@redcross.org.au" userId="S::urn:spo:guest#lemarshall@redcross.org.au::" providerId="AD" clId="Web-{A8D9E5B2-6CEC-7D06-1557-12C925E70D7A}" dt="2025-06-06T03:19:42.142" v="900" actId="20577"/>
          <ac:spMkLst>
            <pc:docMk/>
            <pc:sldMk cId="114488922" sldId="394"/>
            <ac:spMk id="4" creationId="{077E6422-AA5C-3DFF-428C-48A23CB8A8AF}"/>
          </ac:spMkLst>
        </pc:spChg>
      </pc:sldChg>
      <pc:sldChg chg="modSp">
        <pc:chgData name="lemarshall@redcross.org.au" userId="S::urn:spo:guest#lemarshall@redcross.org.au::" providerId="AD" clId="Web-{A8D9E5B2-6CEC-7D06-1557-12C925E70D7A}" dt="2025-06-06T03:19:51.330" v="901" actId="20577"/>
        <pc:sldMkLst>
          <pc:docMk/>
          <pc:sldMk cId="1904083181" sldId="395"/>
        </pc:sldMkLst>
        <pc:spChg chg="mod">
          <ac:chgData name="lemarshall@redcross.org.au" userId="S::urn:spo:guest#lemarshall@redcross.org.au::" providerId="AD" clId="Web-{A8D9E5B2-6CEC-7D06-1557-12C925E70D7A}" dt="2025-06-06T03:19:51.330" v="901" actId="20577"/>
          <ac:spMkLst>
            <pc:docMk/>
            <pc:sldMk cId="1904083181" sldId="395"/>
            <ac:spMk id="4" creationId="{E60F2286-F0F8-3744-4204-BA2FE043560F}"/>
          </ac:spMkLst>
        </pc:spChg>
      </pc:sldChg>
      <pc:sldChg chg="addSp modSp add ord replId modNotes">
        <pc:chgData name="lemarshall@redcross.org.au" userId="S::urn:spo:guest#lemarshall@redcross.org.au::" providerId="AD" clId="Web-{A8D9E5B2-6CEC-7D06-1557-12C925E70D7A}" dt="2025-06-06T03:19:32.126" v="898" actId="20577"/>
        <pc:sldMkLst>
          <pc:docMk/>
          <pc:sldMk cId="3595205845" sldId="396"/>
        </pc:sldMkLst>
        <pc:spChg chg="mod">
          <ac:chgData name="lemarshall@redcross.org.au" userId="S::urn:spo:guest#lemarshall@redcross.org.au::" providerId="AD" clId="Web-{A8D9E5B2-6CEC-7D06-1557-12C925E70D7A}" dt="2025-06-06T03:19:32.126" v="898" actId="20577"/>
          <ac:spMkLst>
            <pc:docMk/>
            <pc:sldMk cId="3595205845" sldId="396"/>
            <ac:spMk id="4" creationId="{493A4A03-418E-3994-777C-8FCA45672106}"/>
          </ac:spMkLst>
        </pc:spChg>
        <pc:spChg chg="add mod">
          <ac:chgData name="lemarshall@redcross.org.au" userId="S::urn:spo:guest#lemarshall@redcross.org.au::" providerId="AD" clId="Web-{A8D9E5B2-6CEC-7D06-1557-12C925E70D7A}" dt="2025-06-06T03:11:12.059" v="675"/>
          <ac:spMkLst>
            <pc:docMk/>
            <pc:sldMk cId="3595205845" sldId="396"/>
            <ac:spMk id="7" creationId="{E097543D-75E9-EB2F-E809-E996A5C9E728}"/>
          </ac:spMkLst>
        </pc:spChg>
        <pc:picChg chg="add mod">
          <ac:chgData name="lemarshall@redcross.org.au" userId="S::urn:spo:guest#lemarshall@redcross.org.au::" providerId="AD" clId="Web-{A8D9E5B2-6CEC-7D06-1557-12C925E70D7A}" dt="2025-06-06T03:10:13.385" v="616" actId="1076"/>
          <ac:picMkLst>
            <pc:docMk/>
            <pc:sldMk cId="3595205845" sldId="396"/>
            <ac:picMk id="2" creationId="{F165812A-E1CB-293A-6F91-B51F839A5380}"/>
          </ac:picMkLst>
        </pc:picChg>
      </pc:sldChg>
      <pc:sldChg chg="add del replId">
        <pc:chgData name="lemarshall@redcross.org.au" userId="S::urn:spo:guest#lemarshall@redcross.org.au::" providerId="AD" clId="Web-{A8D9E5B2-6CEC-7D06-1557-12C925E70D7A}" dt="2025-06-06T03:02:01.428" v="387"/>
        <pc:sldMkLst>
          <pc:docMk/>
          <pc:sldMk cId="1452041199" sldId="397"/>
        </pc:sldMkLst>
      </pc:sldChg>
      <pc:sldChg chg="addSp delSp modSp add del replId">
        <pc:chgData name="lemarshall@redcross.org.au" userId="S::urn:spo:guest#lemarshall@redcross.org.au::" providerId="AD" clId="Web-{A8D9E5B2-6CEC-7D06-1557-12C925E70D7A}" dt="2025-06-06T03:03:01.228" v="410"/>
        <pc:sldMkLst>
          <pc:docMk/>
          <pc:sldMk cId="159094627" sldId="398"/>
        </pc:sldMkLst>
        <pc:spChg chg="add mod">
          <ac:chgData name="lemarshall@redcross.org.au" userId="S::urn:spo:guest#lemarshall@redcross.org.au::" providerId="AD" clId="Web-{A8D9E5B2-6CEC-7D06-1557-12C925E70D7A}" dt="2025-06-06T03:02:16.663" v="400" actId="20577"/>
          <ac:spMkLst>
            <pc:docMk/>
            <pc:sldMk cId="159094627" sldId="398"/>
            <ac:spMk id="7" creationId="{4ECDCACC-087D-483F-918D-145103E359DA}"/>
          </ac:spMkLst>
        </pc:spChg>
        <pc:picChg chg="add del mod">
          <ac:chgData name="lemarshall@redcross.org.au" userId="S::urn:spo:guest#lemarshall@redcross.org.au::" providerId="AD" clId="Web-{A8D9E5B2-6CEC-7D06-1557-12C925E70D7A}" dt="2025-06-06T03:01:15.864" v="351"/>
          <ac:picMkLst>
            <pc:docMk/>
            <pc:sldMk cId="159094627" sldId="398"/>
            <ac:picMk id="2" creationId="{E8770925-501E-B82C-9F17-2562BB384809}"/>
          </ac:picMkLst>
        </pc:picChg>
      </pc:sldChg>
      <pc:sldChg chg="modSp add replId">
        <pc:chgData name="lemarshall@redcross.org.au" userId="S::urn:spo:guest#lemarshall@redcross.org.au::" providerId="AD" clId="Web-{A8D9E5B2-6CEC-7D06-1557-12C925E70D7A}" dt="2025-06-06T03:02:24.960" v="408" actId="20577"/>
        <pc:sldMkLst>
          <pc:docMk/>
          <pc:sldMk cId="1654815879" sldId="399"/>
        </pc:sldMkLst>
        <pc:spChg chg="mod">
          <ac:chgData name="lemarshall@redcross.org.au" userId="S::urn:spo:guest#lemarshall@redcross.org.au::" providerId="AD" clId="Web-{A8D9E5B2-6CEC-7D06-1557-12C925E70D7A}" dt="2025-06-06T03:02:24.960" v="408" actId="20577"/>
          <ac:spMkLst>
            <pc:docMk/>
            <pc:sldMk cId="1654815879" sldId="399"/>
            <ac:spMk id="7" creationId="{67587244-02AC-4B91-D85E-B1B5B2A62CFE}"/>
          </ac:spMkLst>
        </pc:spChg>
      </pc:sldChg>
      <pc:sldChg chg="add del replId">
        <pc:chgData name="lemarshall@redcross.org.au" userId="S::urn:spo:guest#lemarshall@redcross.org.au::" providerId="AD" clId="Web-{A8D9E5B2-6CEC-7D06-1557-12C925E70D7A}" dt="2025-06-06T03:02:19.476" v="401"/>
        <pc:sldMkLst>
          <pc:docMk/>
          <pc:sldMk cId="3336428386" sldId="400"/>
        </pc:sldMkLst>
      </pc:sldChg>
      <pc:sldChg chg="add replId">
        <pc:chgData name="lemarshall@redcross.org.au" userId="S::urn:spo:guest#lemarshall@redcross.org.au::" providerId="AD" clId="Web-{A8D9E5B2-6CEC-7D06-1557-12C925E70D7A}" dt="2025-06-06T03:02:29.008" v="409"/>
        <pc:sldMkLst>
          <pc:docMk/>
          <pc:sldMk cId="4240662439" sldId="400"/>
        </pc:sldMkLst>
      </pc:sldChg>
      <pc:sldChg chg="addSp delSp modSp add ord replId">
        <pc:chgData name="lemarshall@redcross.org.au" userId="S::urn:spo:guest#lemarshall@redcross.org.au::" providerId="AD" clId="Web-{A8D9E5B2-6CEC-7D06-1557-12C925E70D7A}" dt="2025-06-06T03:19:26.313" v="897" actId="20577"/>
        <pc:sldMkLst>
          <pc:docMk/>
          <pc:sldMk cId="3762794662" sldId="401"/>
        </pc:sldMkLst>
        <pc:spChg chg="mod">
          <ac:chgData name="lemarshall@redcross.org.au" userId="S::urn:spo:guest#lemarshall@redcross.org.au::" providerId="AD" clId="Web-{A8D9E5B2-6CEC-7D06-1557-12C925E70D7A}" dt="2025-06-06T03:19:22.078" v="896" actId="20577"/>
          <ac:spMkLst>
            <pc:docMk/>
            <pc:sldMk cId="3762794662" sldId="401"/>
            <ac:spMk id="4" creationId="{6BAED23C-49C8-3C1B-0FA1-7CDFBABC447A}"/>
          </ac:spMkLst>
        </pc:spChg>
        <pc:spChg chg="add mod">
          <ac:chgData name="lemarshall@redcross.org.au" userId="S::urn:spo:guest#lemarshall@redcross.org.au::" providerId="AD" clId="Web-{A8D9E5B2-6CEC-7D06-1557-12C925E70D7A}" dt="2025-06-06T03:19:26.313" v="897" actId="20577"/>
          <ac:spMkLst>
            <pc:docMk/>
            <pc:sldMk cId="3762794662" sldId="401"/>
            <ac:spMk id="6" creationId="{172B0C98-6B3F-2E8E-A83A-030F6AC239D9}"/>
          </ac:spMkLst>
        </pc:spChg>
        <pc:spChg chg="add mod">
          <ac:chgData name="lemarshall@redcross.org.au" userId="S::urn:spo:guest#lemarshall@redcross.org.au::" providerId="AD" clId="Web-{A8D9E5B2-6CEC-7D06-1557-12C925E70D7A}" dt="2025-06-06T03:13:09.986" v="757" actId="20577"/>
          <ac:spMkLst>
            <pc:docMk/>
            <pc:sldMk cId="3762794662" sldId="401"/>
            <ac:spMk id="8" creationId="{5AB7A047-C78C-7944-14E3-2ED9C99FDB4A}"/>
          </ac:spMkLst>
        </pc:spChg>
        <pc:spChg chg="add del mod">
          <ac:chgData name="lemarshall@redcross.org.au" userId="S::urn:spo:guest#lemarshall@redcross.org.au::" providerId="AD" clId="Web-{A8D9E5B2-6CEC-7D06-1557-12C925E70D7A}" dt="2025-06-06T03:07:16.050" v="557"/>
          <ac:spMkLst>
            <pc:docMk/>
            <pc:sldMk cId="3762794662" sldId="401"/>
            <ac:spMk id="11" creationId="{9F41DC93-971E-AF84-4C37-9BC1947D9602}"/>
          </ac:spMkLst>
        </pc:spChg>
        <pc:picChg chg="add mod modCrop">
          <ac:chgData name="lemarshall@redcross.org.au" userId="S::urn:spo:guest#lemarshall@redcross.org.au::" providerId="AD" clId="Web-{A8D9E5B2-6CEC-7D06-1557-12C925E70D7A}" dt="2025-06-06T03:12:35.375" v="749"/>
          <ac:picMkLst>
            <pc:docMk/>
            <pc:sldMk cId="3762794662" sldId="401"/>
            <ac:picMk id="9" creationId="{5B228C24-8785-72CB-BE21-2283C9AFE42B}"/>
          </ac:picMkLst>
        </pc:picChg>
        <pc:picChg chg="add mod modCrop">
          <ac:chgData name="lemarshall@redcross.org.au" userId="S::urn:spo:guest#lemarshall@redcross.org.au::" providerId="AD" clId="Web-{A8D9E5B2-6CEC-7D06-1557-12C925E70D7A}" dt="2025-06-06T03:12:27.156" v="748"/>
          <ac:picMkLst>
            <pc:docMk/>
            <pc:sldMk cId="3762794662" sldId="401"/>
            <ac:picMk id="10" creationId="{B0B3D889-C8EE-88AF-BC9C-7308A520C3B4}"/>
          </ac:picMkLst>
        </pc:picChg>
      </pc:sldChg>
      <pc:sldChg chg="addSp modSp add replId">
        <pc:chgData name="lemarshall@redcross.org.au" userId="S::urn:spo:guest#lemarshall@redcross.org.au::" providerId="AD" clId="Web-{A8D9E5B2-6CEC-7D06-1557-12C925E70D7A}" dt="2025-06-06T03:18:48.140" v="893" actId="20577"/>
        <pc:sldMkLst>
          <pc:docMk/>
          <pc:sldMk cId="3920149452" sldId="402"/>
        </pc:sldMkLst>
        <pc:spChg chg="add mod">
          <ac:chgData name="lemarshall@redcross.org.au" userId="S::urn:spo:guest#lemarshall@redcross.org.au::" providerId="AD" clId="Web-{A8D9E5B2-6CEC-7D06-1557-12C925E70D7A}" dt="2025-06-06T03:18:48.140" v="893" actId="20577"/>
          <ac:spMkLst>
            <pc:docMk/>
            <pc:sldMk cId="3920149452" sldId="402"/>
            <ac:spMk id="2" creationId="{0FA044A0-B94C-5E49-C47E-66079589B5CE}"/>
          </ac:spMkLst>
        </pc:spChg>
      </pc:sldChg>
      <pc:sldChg chg="add replId">
        <pc:chgData name="lemarshall@redcross.org.au" userId="S::urn:spo:guest#lemarshall@redcross.org.au::" providerId="AD" clId="Web-{A8D9E5B2-6CEC-7D06-1557-12C925E70D7A}" dt="2025-06-06T03:20:55.363" v="912"/>
        <pc:sldMkLst>
          <pc:docMk/>
          <pc:sldMk cId="367194253" sldId="403"/>
        </pc:sldMkLst>
      </pc:sldChg>
    </pc:docChg>
  </pc:docChgLst>
  <pc:docChgLst>
    <pc:chgData name="lemarshall@redcross.org.au" userId="S::urn:spo:guest#lemarshall@redcross.org.au::" providerId="AD" clId="Web-{F4F0B72D-C432-AEB4-3FBD-990B57CB8515}"/>
    <pc:docChg chg="modSld">
      <pc:chgData name="lemarshall@redcross.org.au" userId="S::urn:spo:guest#lemarshall@redcross.org.au::" providerId="AD" clId="Web-{F4F0B72D-C432-AEB4-3FBD-990B57CB8515}" dt="2025-06-18T08:51:35.838" v="299" actId="20577"/>
      <pc:docMkLst>
        <pc:docMk/>
      </pc:docMkLst>
      <pc:sldChg chg="modSp">
        <pc:chgData name="lemarshall@redcross.org.au" userId="S::urn:spo:guest#lemarshall@redcross.org.au::" providerId="AD" clId="Web-{F4F0B72D-C432-AEB4-3FBD-990B57CB8515}" dt="2025-06-18T08:24:49.904" v="146"/>
        <pc:sldMkLst>
          <pc:docMk/>
          <pc:sldMk cId="2944908270" sldId="319"/>
        </pc:sldMkLst>
        <pc:graphicFrameChg chg="mod modGraphic">
          <ac:chgData name="lemarshall@redcross.org.au" userId="S::urn:spo:guest#lemarshall@redcross.org.au::" providerId="AD" clId="Web-{F4F0B72D-C432-AEB4-3FBD-990B57CB8515}" dt="2025-06-18T08:24:49.904" v="146"/>
          <ac:graphicFrameMkLst>
            <pc:docMk/>
            <pc:sldMk cId="2944908270" sldId="319"/>
            <ac:graphicFrameMk id="5" creationId="{00000000-0000-0000-0000-000000000000}"/>
          </ac:graphicFrameMkLst>
        </pc:graphicFrameChg>
      </pc:sldChg>
      <pc:sldChg chg="modSp">
        <pc:chgData name="lemarshall@redcross.org.au" userId="S::urn:spo:guest#lemarshall@redcross.org.au::" providerId="AD" clId="Web-{F4F0B72D-C432-AEB4-3FBD-990B57CB8515}" dt="2025-06-18T08:48:49.154" v="247" actId="20577"/>
        <pc:sldMkLst>
          <pc:docMk/>
          <pc:sldMk cId="2258903473" sldId="322"/>
        </pc:sldMkLst>
        <pc:spChg chg="mod">
          <ac:chgData name="lemarshall@redcross.org.au" userId="S::urn:spo:guest#lemarshall@redcross.org.au::" providerId="AD" clId="Web-{F4F0B72D-C432-AEB4-3FBD-990B57CB8515}" dt="2025-06-18T08:48:49.154" v="247" actId="20577"/>
          <ac:spMkLst>
            <pc:docMk/>
            <pc:sldMk cId="2258903473" sldId="322"/>
            <ac:spMk id="6" creationId="{A6344850-D3E7-675B-6A30-CB409C0C5BDF}"/>
          </ac:spMkLst>
        </pc:spChg>
      </pc:sldChg>
      <pc:sldChg chg="modSp">
        <pc:chgData name="lemarshall@redcross.org.au" userId="S::urn:spo:guest#lemarshall@redcross.org.au::" providerId="AD" clId="Web-{F4F0B72D-C432-AEB4-3FBD-990B57CB8515}" dt="2025-06-18T08:51:35.838" v="299" actId="20577"/>
        <pc:sldMkLst>
          <pc:docMk/>
          <pc:sldMk cId="3920149452" sldId="402"/>
        </pc:sldMkLst>
        <pc:spChg chg="mod">
          <ac:chgData name="lemarshall@redcross.org.au" userId="S::urn:spo:guest#lemarshall@redcross.org.au::" providerId="AD" clId="Web-{F4F0B72D-C432-AEB4-3FBD-990B57CB8515}" dt="2025-06-18T08:51:35.838" v="299" actId="20577"/>
          <ac:spMkLst>
            <pc:docMk/>
            <pc:sldMk cId="3920149452" sldId="402"/>
            <ac:spMk id="2" creationId="{0FA044A0-B94C-5E49-C47E-66079589B5CE}"/>
          </ac:spMkLst>
        </pc:spChg>
      </pc:sldChg>
    </pc:docChg>
  </pc:docChgLst>
  <pc:docChgLst>
    <pc:chgData name="Rawan Khoury" userId="S::rawan.khoury_helpage.org#ext#@unhcr365.onmicrosoft.com::ab969015-c9cd-47c0-afe9-b4c25e1a809d" providerId="AD" clId="Web-{EF55FED0-C841-98EC-168D-C06ACBC421DA}"/>
    <pc:docChg chg="modSld">
      <pc:chgData name="Rawan Khoury" userId="S::rawan.khoury_helpage.org#ext#@unhcr365.onmicrosoft.com::ab969015-c9cd-47c0-afe9-b4c25e1a809d" providerId="AD" clId="Web-{EF55FED0-C841-98EC-168D-C06ACBC421DA}" dt="2025-05-27T08:48:42.264" v="2" actId="20577"/>
      <pc:docMkLst>
        <pc:docMk/>
      </pc:docMkLst>
      <pc:sldChg chg="modSp">
        <pc:chgData name="Rawan Khoury" userId="S::rawan.khoury_helpage.org#ext#@unhcr365.onmicrosoft.com::ab969015-c9cd-47c0-afe9-b4c25e1a809d" providerId="AD" clId="Web-{EF55FED0-C841-98EC-168D-C06ACBC421DA}" dt="2025-05-27T08:48:42.264" v="2" actId="20577"/>
        <pc:sldMkLst>
          <pc:docMk/>
          <pc:sldMk cId="1465959792" sldId="384"/>
        </pc:sldMkLst>
      </pc:sldChg>
    </pc:docChg>
  </pc:docChgLst>
  <pc:docChgLst>
    <pc:chgData name="Rawan Khoury" userId="S::rawan.khoury_helpage.org#ext#@unhcr365.onmicrosoft.com::ab969015-c9cd-47c0-afe9-b4c25e1a809d" providerId="AD" clId="Web-{3E1F4D3D-ACC8-F7C7-1416-042D7B0C4B3B}"/>
    <pc:docChg chg="modSld">
      <pc:chgData name="Rawan Khoury" userId="S::rawan.khoury_helpage.org#ext#@unhcr365.onmicrosoft.com::ab969015-c9cd-47c0-afe9-b4c25e1a809d" providerId="AD" clId="Web-{3E1F4D3D-ACC8-F7C7-1416-042D7B0C4B3B}" dt="2025-06-04T13:40:26.643" v="2"/>
      <pc:docMkLst>
        <pc:docMk/>
      </pc:docMkLst>
      <pc:sldChg chg="delSp addAnim">
        <pc:chgData name="Rawan Khoury" userId="S::rawan.khoury_helpage.org#ext#@unhcr365.onmicrosoft.com::ab969015-c9cd-47c0-afe9-b4c25e1a809d" providerId="AD" clId="Web-{3E1F4D3D-ACC8-F7C7-1416-042D7B0C4B3B}" dt="2025-06-04T13:39:19.438" v="1"/>
        <pc:sldMkLst>
          <pc:docMk/>
          <pc:sldMk cId="1465959792" sldId="384"/>
        </pc:sldMkLst>
        <pc:spChg chg="del">
          <ac:chgData name="Rawan Khoury" userId="S::rawan.khoury_helpage.org#ext#@unhcr365.onmicrosoft.com::ab969015-c9cd-47c0-afe9-b4c25e1a809d" providerId="AD" clId="Web-{3E1F4D3D-ACC8-F7C7-1416-042D7B0C4B3B}" dt="2025-06-04T13:38:24.108" v="0"/>
          <ac:spMkLst>
            <pc:docMk/>
            <pc:sldMk cId="1465959792" sldId="384"/>
            <ac:spMk id="6" creationId="{07FA5FD0-7DB6-D62B-BD92-0DD47B2D6E9C}"/>
          </ac:spMkLst>
        </pc:spChg>
      </pc:sldChg>
      <pc:sldChg chg="delAnim">
        <pc:chgData name="Rawan Khoury" userId="S::rawan.khoury_helpage.org#ext#@unhcr365.onmicrosoft.com::ab969015-c9cd-47c0-afe9-b4c25e1a809d" providerId="AD" clId="Web-{3E1F4D3D-ACC8-F7C7-1416-042D7B0C4B3B}" dt="2025-06-04T13:40:26.643" v="2"/>
        <pc:sldMkLst>
          <pc:docMk/>
          <pc:sldMk cId="114488922" sldId="394"/>
        </pc:sldMkLst>
      </pc:sldChg>
    </pc:docChg>
  </pc:docChgLst>
  <pc:docChgLst>
    <pc:chgData name="lemarshall@redcross.org.au" userId="S::urn:spo:guest#lemarshall@redcross.org.au::" providerId="AD" clId="Web-{C9BA1007-E60F-2BDD-898B-FE1793B21482}"/>
    <pc:docChg chg="modSld">
      <pc:chgData name="lemarshall@redcross.org.au" userId="S::urn:spo:guest#lemarshall@redcross.org.au::" providerId="AD" clId="Web-{C9BA1007-E60F-2BDD-898B-FE1793B21482}" dt="2025-05-16T06:29:30.862" v="7"/>
      <pc:docMkLst>
        <pc:docMk/>
      </pc:docMkLst>
      <pc:sldChg chg="modSp">
        <pc:chgData name="lemarshall@redcross.org.au" userId="S::urn:spo:guest#lemarshall@redcross.org.au::" providerId="AD" clId="Web-{C9BA1007-E60F-2BDD-898B-FE1793B21482}" dt="2025-05-16T06:29:30.862" v="7"/>
        <pc:sldMkLst>
          <pc:docMk/>
          <pc:sldMk cId="2944908270" sldId="319"/>
        </pc:sldMkLst>
        <pc:graphicFrameChg chg="mod modGraphic">
          <ac:chgData name="lemarshall@redcross.org.au" userId="S::urn:spo:guest#lemarshall@redcross.org.au::" providerId="AD" clId="Web-{C9BA1007-E60F-2BDD-898B-FE1793B21482}" dt="2025-05-16T06:29:30.862" v="7"/>
          <ac:graphicFrameMkLst>
            <pc:docMk/>
            <pc:sldMk cId="2944908270" sldId="319"/>
            <ac:graphicFrameMk id="5" creationId="{00000000-0000-0000-0000-000000000000}"/>
          </ac:graphicFrameMkLst>
        </pc:graphicFrameChg>
      </pc:sldChg>
    </pc:docChg>
  </pc:docChgLst>
  <pc:docChgLst>
    <pc:chgData name="lemarshall@redcross.org.au" userId="S::urn:spo:guest#lemarshall@redcross.org.au::" providerId="AD" clId="Web-{EFD02A12-E7FB-1505-5F05-21D4D766AAEE}"/>
    <pc:docChg chg="modSld">
      <pc:chgData name="lemarshall@redcross.org.au" userId="S::urn:spo:guest#lemarshall@redcross.org.au::" providerId="AD" clId="Web-{EFD02A12-E7FB-1505-5F05-21D4D766AAEE}" dt="2025-06-23T12:09:23.796" v="280" actId="20577"/>
      <pc:docMkLst>
        <pc:docMk/>
      </pc:docMkLst>
      <pc:sldChg chg="modSp">
        <pc:chgData name="lemarshall@redcross.org.au" userId="S::urn:spo:guest#lemarshall@redcross.org.au::" providerId="AD" clId="Web-{EFD02A12-E7FB-1505-5F05-21D4D766AAEE}" dt="2025-06-23T11:54:36.297" v="220" actId="20577"/>
        <pc:sldMkLst>
          <pc:docMk/>
          <pc:sldMk cId="12860127" sldId="380"/>
        </pc:sldMkLst>
        <pc:spChg chg="mod">
          <ac:chgData name="lemarshall@redcross.org.au" userId="S::urn:spo:guest#lemarshall@redcross.org.au::" providerId="AD" clId="Web-{EFD02A12-E7FB-1505-5F05-21D4D766AAEE}" dt="2025-06-23T11:54:36.297" v="220" actId="20577"/>
          <ac:spMkLst>
            <pc:docMk/>
            <pc:sldMk cId="12860127" sldId="380"/>
            <ac:spMk id="2" creationId="{D2BBE695-1DB7-3942-C123-B1E9E1754E55}"/>
          </ac:spMkLst>
        </pc:spChg>
      </pc:sldChg>
      <pc:sldChg chg="addSp delSp modSp">
        <pc:chgData name="lemarshall@redcross.org.au" userId="S::urn:spo:guest#lemarshall@redcross.org.au::" providerId="AD" clId="Web-{EFD02A12-E7FB-1505-5F05-21D4D766AAEE}" dt="2025-06-23T10:54:59.673" v="171" actId="1076"/>
        <pc:sldMkLst>
          <pc:docMk/>
          <pc:sldMk cId="2282667321" sldId="388"/>
        </pc:sldMkLst>
        <pc:spChg chg="add mod">
          <ac:chgData name="lemarshall@redcross.org.au" userId="S::urn:spo:guest#lemarshall@redcross.org.au::" providerId="AD" clId="Web-{EFD02A12-E7FB-1505-5F05-21D4D766AAEE}" dt="2025-06-23T10:39:01.260" v="141" actId="1076"/>
          <ac:spMkLst>
            <pc:docMk/>
            <pc:sldMk cId="2282667321" sldId="388"/>
            <ac:spMk id="6" creationId="{B0B1D302-B53F-CD85-7A0E-86F8C29E29E2}"/>
          </ac:spMkLst>
        </pc:spChg>
        <pc:spChg chg="add mod">
          <ac:chgData name="lemarshall@redcross.org.au" userId="S::urn:spo:guest#lemarshall@redcross.org.au::" providerId="AD" clId="Web-{EFD02A12-E7FB-1505-5F05-21D4D766AAEE}" dt="2025-06-23T10:40:02.403" v="165" actId="1076"/>
          <ac:spMkLst>
            <pc:docMk/>
            <pc:sldMk cId="2282667321" sldId="388"/>
            <ac:spMk id="7" creationId="{D50A8CED-F16E-4CC6-AB47-2CBCB56B2288}"/>
          </ac:spMkLst>
        </pc:spChg>
        <pc:spChg chg="add mod">
          <ac:chgData name="lemarshall@redcross.org.au" userId="S::urn:spo:guest#lemarshall@redcross.org.au::" providerId="AD" clId="Web-{EFD02A12-E7FB-1505-5F05-21D4D766AAEE}" dt="2025-06-23T10:38:57.198" v="140" actId="1076"/>
          <ac:spMkLst>
            <pc:docMk/>
            <pc:sldMk cId="2282667321" sldId="388"/>
            <ac:spMk id="8" creationId="{F6088F31-FAF4-8287-0E7C-18B006CBAB74}"/>
          </ac:spMkLst>
        </pc:spChg>
        <pc:spChg chg="add mod">
          <ac:chgData name="lemarshall@redcross.org.au" userId="S::urn:spo:guest#lemarshall@redcross.org.au::" providerId="AD" clId="Web-{EFD02A12-E7FB-1505-5F05-21D4D766AAEE}" dt="2025-06-23T10:40:17.717" v="168" actId="1076"/>
          <ac:spMkLst>
            <pc:docMk/>
            <pc:sldMk cId="2282667321" sldId="388"/>
            <ac:spMk id="9" creationId="{4B0A7E16-C807-9255-EF27-3D6BD0003223}"/>
          </ac:spMkLst>
        </pc:spChg>
        <pc:spChg chg="add mod">
          <ac:chgData name="lemarshall@redcross.org.au" userId="S::urn:spo:guest#lemarshall@redcross.org.au::" providerId="AD" clId="Web-{EFD02A12-E7FB-1505-5F05-21D4D766AAEE}" dt="2025-06-23T10:40:17.732" v="169" actId="1076"/>
          <ac:spMkLst>
            <pc:docMk/>
            <pc:sldMk cId="2282667321" sldId="388"/>
            <ac:spMk id="10" creationId="{593FC6B9-B61C-4570-0E64-F380A2FCFC40}"/>
          </ac:spMkLst>
        </pc:spChg>
        <pc:spChg chg="add mod">
          <ac:chgData name="lemarshall@redcross.org.au" userId="S::urn:spo:guest#lemarshall@redcross.org.au::" providerId="AD" clId="Web-{EFD02A12-E7FB-1505-5F05-21D4D766AAEE}" dt="2025-06-23T10:40:02.419" v="166" actId="1076"/>
          <ac:spMkLst>
            <pc:docMk/>
            <pc:sldMk cId="2282667321" sldId="388"/>
            <ac:spMk id="11" creationId="{1D2AA3AE-B3B3-D146-2E44-59C55879F3DB}"/>
          </ac:spMkLst>
        </pc:spChg>
        <pc:spChg chg="add mod">
          <ac:chgData name="lemarshall@redcross.org.au" userId="S::urn:spo:guest#lemarshall@redcross.org.au::" providerId="AD" clId="Web-{EFD02A12-E7FB-1505-5F05-21D4D766AAEE}" dt="2025-06-23T10:39:54.153" v="164" actId="1076"/>
          <ac:spMkLst>
            <pc:docMk/>
            <pc:sldMk cId="2282667321" sldId="388"/>
            <ac:spMk id="12" creationId="{5952EBC6-81B6-8FF1-5F51-E0B8EB40142D}"/>
          </ac:spMkLst>
        </pc:spChg>
        <pc:picChg chg="del">
          <ac:chgData name="lemarshall@redcross.org.au" userId="S::urn:spo:guest#lemarshall@redcross.org.au::" providerId="AD" clId="Web-{EFD02A12-E7FB-1505-5F05-21D4D766AAEE}" dt="2025-06-23T09:44:50.364" v="0"/>
          <ac:picMkLst>
            <pc:docMk/>
            <pc:sldMk cId="2282667321" sldId="388"/>
            <ac:picMk id="2" creationId="{20C29FC3-41DC-7246-0EA1-8FA614D8633E}"/>
          </ac:picMkLst>
        </pc:picChg>
        <pc:picChg chg="add mod">
          <ac:chgData name="lemarshall@redcross.org.au" userId="S::urn:spo:guest#lemarshall@redcross.org.au::" providerId="AD" clId="Web-{EFD02A12-E7FB-1505-5F05-21D4D766AAEE}" dt="2025-06-23T10:54:59.673" v="171" actId="1076"/>
          <ac:picMkLst>
            <pc:docMk/>
            <pc:sldMk cId="2282667321" sldId="388"/>
            <ac:picMk id="2" creationId="{63A782DF-C84F-2821-908A-A4706365327E}"/>
          </ac:picMkLst>
        </pc:picChg>
      </pc:sldChg>
      <pc:sldChg chg="addSp modSp">
        <pc:chgData name="lemarshall@redcross.org.au" userId="S::urn:spo:guest#lemarshall@redcross.org.au::" providerId="AD" clId="Web-{EFD02A12-E7FB-1505-5F05-21D4D766AAEE}" dt="2025-06-23T11:53:51.530" v="207" actId="1076"/>
        <pc:sldMkLst>
          <pc:docMk/>
          <pc:sldMk cId="3920149452" sldId="402"/>
        </pc:sldMkLst>
        <pc:spChg chg="mod">
          <ac:chgData name="lemarshall@redcross.org.au" userId="S::urn:spo:guest#lemarshall@redcross.org.au::" providerId="AD" clId="Web-{EFD02A12-E7FB-1505-5F05-21D4D766AAEE}" dt="2025-06-23T11:14:03.733" v="201" actId="20577"/>
          <ac:spMkLst>
            <pc:docMk/>
            <pc:sldMk cId="3920149452" sldId="402"/>
            <ac:spMk id="2" creationId="{0FA044A0-B94C-5E49-C47E-66079589B5CE}"/>
          </ac:spMkLst>
        </pc:spChg>
        <pc:picChg chg="add mod modCrop">
          <ac:chgData name="lemarshall@redcross.org.au" userId="S::urn:spo:guest#lemarshall@redcross.org.au::" providerId="AD" clId="Web-{EFD02A12-E7FB-1505-5F05-21D4D766AAEE}" dt="2025-06-23T11:53:51.530" v="207" actId="1076"/>
          <ac:picMkLst>
            <pc:docMk/>
            <pc:sldMk cId="3920149452" sldId="402"/>
            <ac:picMk id="6" creationId="{83B5B970-2A9C-1947-B20C-D6E84E926B32}"/>
          </ac:picMkLst>
        </pc:picChg>
      </pc:sldChg>
      <pc:sldChg chg="modSp">
        <pc:chgData name="lemarshall@redcross.org.au" userId="S::urn:spo:guest#lemarshall@redcross.org.au::" providerId="AD" clId="Web-{EFD02A12-E7FB-1505-5F05-21D4D766AAEE}" dt="2025-06-23T10:25:18.025" v="10"/>
        <pc:sldMkLst>
          <pc:docMk/>
          <pc:sldMk cId="2692953029" sldId="412"/>
        </pc:sldMkLst>
        <pc:graphicFrameChg chg="mod modGraphic">
          <ac:chgData name="lemarshall@redcross.org.au" userId="S::urn:spo:guest#lemarshall@redcross.org.au::" providerId="AD" clId="Web-{EFD02A12-E7FB-1505-5F05-21D4D766AAEE}" dt="2025-06-23T10:25:18.025" v="10"/>
          <ac:graphicFrameMkLst>
            <pc:docMk/>
            <pc:sldMk cId="2692953029" sldId="412"/>
            <ac:graphicFrameMk id="5" creationId="{00000000-0000-0000-0000-000000000000}"/>
          </ac:graphicFrameMkLst>
        </pc:graphicFrameChg>
      </pc:sldChg>
      <pc:sldChg chg="modSp">
        <pc:chgData name="lemarshall@redcross.org.au" userId="S::urn:spo:guest#lemarshall@redcross.org.au::" providerId="AD" clId="Web-{EFD02A12-E7FB-1505-5F05-21D4D766AAEE}" dt="2025-06-23T11:57:29.881" v="222" actId="20577"/>
        <pc:sldMkLst>
          <pc:docMk/>
          <pc:sldMk cId="3759160127" sldId="413"/>
        </pc:sldMkLst>
        <pc:spChg chg="mod">
          <ac:chgData name="lemarshall@redcross.org.au" userId="S::urn:spo:guest#lemarshall@redcross.org.au::" providerId="AD" clId="Web-{EFD02A12-E7FB-1505-5F05-21D4D766AAEE}" dt="2025-06-23T11:57:29.881" v="222" actId="20577"/>
          <ac:spMkLst>
            <pc:docMk/>
            <pc:sldMk cId="3759160127" sldId="413"/>
            <ac:spMk id="6" creationId="{D2E5680A-DDCF-E592-1CB4-855D6DDD2431}"/>
          </ac:spMkLst>
        </pc:spChg>
      </pc:sldChg>
      <pc:sldChg chg="modSp">
        <pc:chgData name="lemarshall@redcross.org.au" userId="S::urn:spo:guest#lemarshall@redcross.org.au::" providerId="AD" clId="Web-{EFD02A12-E7FB-1505-5F05-21D4D766AAEE}" dt="2025-06-23T12:09:23.796" v="280" actId="20577"/>
        <pc:sldMkLst>
          <pc:docMk/>
          <pc:sldMk cId="1302023179" sldId="414"/>
        </pc:sldMkLst>
        <pc:spChg chg="mod">
          <ac:chgData name="lemarshall@redcross.org.au" userId="S::urn:spo:guest#lemarshall@redcross.org.au::" providerId="AD" clId="Web-{EFD02A12-E7FB-1505-5F05-21D4D766AAEE}" dt="2025-06-23T12:09:23.796" v="280" actId="20577"/>
          <ac:spMkLst>
            <pc:docMk/>
            <pc:sldMk cId="1302023179" sldId="414"/>
            <ac:spMk id="3" creationId="{53204348-B981-04A6-71BE-797E6F332164}"/>
          </ac:spMkLst>
        </pc:spChg>
        <pc:spChg chg="mod">
          <ac:chgData name="lemarshall@redcross.org.au" userId="S::urn:spo:guest#lemarshall@redcross.org.au::" providerId="AD" clId="Web-{EFD02A12-E7FB-1505-5F05-21D4D766AAEE}" dt="2025-06-23T12:09:13.968" v="269" actId="20577"/>
          <ac:spMkLst>
            <pc:docMk/>
            <pc:sldMk cId="1302023179" sldId="414"/>
            <ac:spMk id="7" creationId="{D632DA6F-1F38-7D92-8179-7737A6B14CAC}"/>
          </ac:spMkLst>
        </pc:spChg>
      </pc:sldChg>
      <pc:sldChg chg="modSp">
        <pc:chgData name="lemarshall@redcross.org.au" userId="S::urn:spo:guest#lemarshall@redcross.org.au::" providerId="AD" clId="Web-{EFD02A12-E7FB-1505-5F05-21D4D766AAEE}" dt="2025-06-23T11:59:13.697" v="239" actId="14100"/>
        <pc:sldMkLst>
          <pc:docMk/>
          <pc:sldMk cId="99904253" sldId="419"/>
        </pc:sldMkLst>
        <pc:spChg chg="mod">
          <ac:chgData name="lemarshall@redcross.org.au" userId="S::urn:spo:guest#lemarshall@redcross.org.au::" providerId="AD" clId="Web-{EFD02A12-E7FB-1505-5F05-21D4D766AAEE}" dt="2025-06-23T11:59:13.697" v="239" actId="14100"/>
          <ac:spMkLst>
            <pc:docMk/>
            <pc:sldMk cId="99904253" sldId="419"/>
            <ac:spMk id="7" creationId="{F25542BA-4ACD-2010-347D-331BA7291044}"/>
          </ac:spMkLst>
        </pc:spChg>
      </pc:sldChg>
      <pc:sldChg chg="modSp">
        <pc:chgData name="lemarshall@redcross.org.au" userId="S::urn:spo:guest#lemarshall@redcross.org.au::" providerId="AD" clId="Web-{EFD02A12-E7FB-1505-5F05-21D4D766AAEE}" dt="2025-06-23T11:59:26.713" v="242" actId="14100"/>
        <pc:sldMkLst>
          <pc:docMk/>
          <pc:sldMk cId="770899241" sldId="420"/>
        </pc:sldMkLst>
        <pc:spChg chg="mod">
          <ac:chgData name="lemarshall@redcross.org.au" userId="S::urn:spo:guest#lemarshall@redcross.org.au::" providerId="AD" clId="Web-{EFD02A12-E7FB-1505-5F05-21D4D766AAEE}" dt="2025-06-23T11:59:26.713" v="242" actId="14100"/>
          <ac:spMkLst>
            <pc:docMk/>
            <pc:sldMk cId="770899241" sldId="420"/>
            <ac:spMk id="7" creationId="{20F08C5C-1621-B9F3-8831-D34AD1C41A15}"/>
          </ac:spMkLst>
        </pc:spChg>
      </pc:sldChg>
    </pc:docChg>
  </pc:docChgLst>
  <pc:docChgLst>
    <pc:chgData name="engler-williams@careinternational.org" userId="S::urn:spo:guest#engler-williams@careinternational.org::" providerId="AD" clId="Web-{1F02DAAF-AD4A-A873-548B-8211C122E618}"/>
    <pc:docChg chg="modSld">
      <pc:chgData name="engler-williams@careinternational.org" userId="S::urn:spo:guest#engler-williams@careinternational.org::" providerId="AD" clId="Web-{1F02DAAF-AD4A-A873-548B-8211C122E618}" dt="2025-06-23T11:41:51.243" v="148" actId="1076"/>
      <pc:docMkLst>
        <pc:docMk/>
      </pc:docMkLst>
      <pc:sldChg chg="modSp modCm">
        <pc:chgData name="engler-williams@careinternational.org" userId="S::urn:spo:guest#engler-williams@careinternational.org::" providerId="AD" clId="Web-{1F02DAAF-AD4A-A873-548B-8211C122E618}" dt="2025-06-23T11:41:25.257" v="145" actId="1076"/>
        <pc:sldMkLst>
          <pc:docMk/>
          <pc:sldMk cId="1644368461" sldId="406"/>
        </pc:sldMkLst>
        <pc:spChg chg="mod">
          <ac:chgData name="engler-williams@careinternational.org" userId="S::urn:spo:guest#engler-williams@careinternational.org::" providerId="AD" clId="Web-{1F02DAAF-AD4A-A873-548B-8211C122E618}" dt="2025-06-23T11:41:25.257" v="145" actId="1076"/>
          <ac:spMkLst>
            <pc:docMk/>
            <pc:sldMk cId="1644368461" sldId="406"/>
            <ac:spMk id="3" creationId="{FBAE431E-093B-D5A0-813A-EC39A9CAC59E}"/>
          </ac:spMkLst>
        </pc:spChg>
        <pc:spChg chg="mod">
          <ac:chgData name="engler-williams@careinternational.org" userId="S::urn:spo:guest#engler-williams@careinternational.org::" providerId="AD" clId="Web-{1F02DAAF-AD4A-A873-548B-8211C122E618}" dt="2025-06-23T11:35:45.667" v="127" actId="14100"/>
          <ac:spMkLst>
            <pc:docMk/>
            <pc:sldMk cId="1644368461" sldId="406"/>
            <ac:spMk id="5" creationId="{CDCE8F90-A9CC-A8D1-E97B-BAFA1BD1D722}"/>
          </ac:spMkLst>
        </pc:spChg>
        <pc:picChg chg="mod">
          <ac:chgData name="engler-williams@careinternational.org" userId="S::urn:spo:guest#engler-williams@careinternational.org::" providerId="AD" clId="Web-{1F02DAAF-AD4A-A873-548B-8211C122E618}" dt="2025-06-23T11:40:51.256" v="139" actId="14100"/>
          <ac:picMkLst>
            <pc:docMk/>
            <pc:sldMk cId="1644368461" sldId="406"/>
            <ac:picMk id="2" creationId="{E73E6027-6DB3-72AB-CEE8-A1014BB593A4}"/>
          </ac:picMkLst>
        </pc:picChg>
        <pc:extLst>
          <p:ext xmlns:p="http://schemas.openxmlformats.org/presentationml/2006/main" uri="{D6D511B9-2390-475A-947B-AFAB55BFBCF1}">
            <pc226:cmChg xmlns:pc226="http://schemas.microsoft.com/office/powerpoint/2022/06/main/command" chg="mod">
              <pc226:chgData name="engler-williams@careinternational.org" userId="S::urn:spo:guest#engler-williams@careinternational.org::" providerId="AD" clId="Web-{1F02DAAF-AD4A-A873-548B-8211C122E618}" dt="2025-06-23T11:40:20.911" v="137" actId="20577"/>
              <pc2:cmMkLst xmlns:pc2="http://schemas.microsoft.com/office/powerpoint/2019/9/main/command">
                <pc:docMk/>
                <pc:sldMk cId="1644368461" sldId="406"/>
                <pc2:cmMk id="{26D072E0-C2FF-4E74-B8EB-3F7D77B860BC}"/>
              </pc2:cmMkLst>
            </pc226:cmChg>
          </p:ext>
        </pc:extLst>
      </pc:sldChg>
      <pc:sldChg chg="modSp">
        <pc:chgData name="engler-williams@careinternational.org" userId="S::urn:spo:guest#engler-williams@careinternational.org::" providerId="AD" clId="Web-{1F02DAAF-AD4A-A873-548B-8211C122E618}" dt="2025-06-23T11:41:51.243" v="148" actId="1076"/>
        <pc:sldMkLst>
          <pc:docMk/>
          <pc:sldMk cId="1422684612" sldId="407"/>
        </pc:sldMkLst>
        <pc:spChg chg="mod">
          <ac:chgData name="engler-williams@careinternational.org" userId="S::urn:spo:guest#engler-williams@careinternational.org::" providerId="AD" clId="Web-{1F02DAAF-AD4A-A873-548B-8211C122E618}" dt="2025-06-23T11:41:51.243" v="148" actId="1076"/>
          <ac:spMkLst>
            <pc:docMk/>
            <pc:sldMk cId="1422684612" sldId="407"/>
            <ac:spMk id="4" creationId="{ADA7B209-3303-1C41-1FC0-8A3EEEA460F2}"/>
          </ac:spMkLst>
        </pc:spChg>
      </pc:sldChg>
    </pc:docChg>
  </pc:docChgLst>
  <pc:docChgLst>
    <pc:chgData name="Rawan Khoury" userId="S::rawan.khoury_helpage.org#ext#@unhcr365.onmicrosoft.com::ab969015-c9cd-47c0-afe9-b4c25e1a809d" providerId="AD" clId="Web-{FC5A4FBE-EB97-67CC-69D7-0B9DE4F0B199}"/>
    <pc:docChg chg="modSld">
      <pc:chgData name="Rawan Khoury" userId="S::rawan.khoury_helpage.org#ext#@unhcr365.onmicrosoft.com::ab969015-c9cd-47c0-afe9-b4c25e1a809d" providerId="AD" clId="Web-{FC5A4FBE-EB97-67CC-69D7-0B9DE4F0B199}" dt="2025-06-16T13:43:52.400" v="0" actId="1076"/>
      <pc:docMkLst>
        <pc:docMk/>
      </pc:docMkLst>
      <pc:sldChg chg="modSp">
        <pc:chgData name="Rawan Khoury" userId="S::rawan.khoury_helpage.org#ext#@unhcr365.onmicrosoft.com::ab969015-c9cd-47c0-afe9-b4c25e1a809d" providerId="AD" clId="Web-{FC5A4FBE-EB97-67CC-69D7-0B9DE4F0B199}" dt="2025-06-16T13:43:52.400" v="0" actId="1076"/>
        <pc:sldMkLst>
          <pc:docMk/>
          <pc:sldMk cId="1904083181" sldId="395"/>
        </pc:sldMkLst>
        <pc:spChg chg="mod">
          <ac:chgData name="Rawan Khoury" userId="S::rawan.khoury_helpage.org#ext#@unhcr365.onmicrosoft.com::ab969015-c9cd-47c0-afe9-b4c25e1a809d" providerId="AD" clId="Web-{FC5A4FBE-EB97-67CC-69D7-0B9DE4F0B199}" dt="2025-06-16T13:43:52.400" v="0" actId="1076"/>
          <ac:spMkLst>
            <pc:docMk/>
            <pc:sldMk cId="1904083181" sldId="395"/>
            <ac:spMk id="2" creationId="{36E6CBC0-E026-1AF1-E41E-2D45369F56F5}"/>
          </ac:spMkLst>
        </pc:spChg>
      </pc:sldChg>
    </pc:docChg>
  </pc:docChgLst>
  <pc:docChgLst>
    <pc:chgData name="Rawan Khoury" userId="S::rawan.khoury_helpage.org#ext#@unhcr365.onmicrosoft.com::ab969015-c9cd-47c0-afe9-b4c25e1a809d" providerId="AD" clId="Web-{9990270A-7CC5-CBFE-C202-5B0B94FE8970}"/>
    <pc:docChg chg="addSld delSld sldOrd modSection">
      <pc:chgData name="Rawan Khoury" userId="S::rawan.khoury_helpage.org#ext#@unhcr365.onmicrosoft.com::ab969015-c9cd-47c0-afe9-b4c25e1a809d" providerId="AD" clId="Web-{9990270A-7CC5-CBFE-C202-5B0B94FE8970}" dt="2025-06-18T12:55:39.104" v="3"/>
      <pc:docMkLst>
        <pc:docMk/>
      </pc:docMkLst>
      <pc:sldChg chg="del ord">
        <pc:chgData name="Rawan Khoury" userId="S::rawan.khoury_helpage.org#ext#@unhcr365.onmicrosoft.com::ab969015-c9cd-47c0-afe9-b4c25e1a809d" providerId="AD" clId="Web-{9990270A-7CC5-CBFE-C202-5B0B94FE8970}" dt="2025-06-18T12:55:39.104" v="3"/>
        <pc:sldMkLst>
          <pc:docMk/>
          <pc:sldMk cId="2944908270" sldId="319"/>
        </pc:sldMkLst>
      </pc:sldChg>
      <pc:sldChg chg="add">
        <pc:chgData name="Rawan Khoury" userId="S::rawan.khoury_helpage.org#ext#@unhcr365.onmicrosoft.com::ab969015-c9cd-47c0-afe9-b4c25e1a809d" providerId="AD" clId="Web-{9990270A-7CC5-CBFE-C202-5B0B94FE8970}" dt="2025-06-18T12:55:34.792" v="2"/>
        <pc:sldMkLst>
          <pc:docMk/>
          <pc:sldMk cId="2692953029" sldId="412"/>
        </pc:sldMkLst>
      </pc:sldChg>
    </pc:docChg>
  </pc:docChgLst>
  <pc:docChgLst>
    <pc:chgData name="lemarshall@redcross.org.au" userId="S::urn:spo:guest#lemarshall@redcross.org.au::" providerId="AD" clId="Web-{CF8B68E2-F863-D43A-D663-716AB33BC175}"/>
    <pc:docChg chg="addSld delSld modSld sldOrd modSection">
      <pc:chgData name="lemarshall@redcross.org.au" userId="S::urn:spo:guest#lemarshall@redcross.org.au::" providerId="AD" clId="Web-{CF8B68E2-F863-D43A-D663-716AB33BC175}" dt="2025-06-19T04:42:04.946" v="484" actId="20577"/>
      <pc:docMkLst>
        <pc:docMk/>
      </pc:docMkLst>
      <pc:sldChg chg="del">
        <pc:chgData name="lemarshall@redcross.org.au" userId="S::urn:spo:guest#lemarshall@redcross.org.au::" providerId="AD" clId="Web-{CF8B68E2-F863-D43A-D663-716AB33BC175}" dt="2025-06-19T04:25:47.501" v="187"/>
        <pc:sldMkLst>
          <pc:docMk/>
          <pc:sldMk cId="867116776" sldId="321"/>
        </pc:sldMkLst>
      </pc:sldChg>
      <pc:sldChg chg="modSp">
        <pc:chgData name="lemarshall@redcross.org.au" userId="S::urn:spo:guest#lemarshall@redcross.org.au::" providerId="AD" clId="Web-{CF8B68E2-F863-D43A-D663-716AB33BC175}" dt="2025-06-19T04:35:30.057" v="359" actId="14100"/>
        <pc:sldMkLst>
          <pc:docMk/>
          <pc:sldMk cId="2258903473" sldId="322"/>
        </pc:sldMkLst>
        <pc:spChg chg="mod">
          <ac:chgData name="lemarshall@redcross.org.au" userId="S::urn:spo:guest#lemarshall@redcross.org.au::" providerId="AD" clId="Web-{CF8B68E2-F863-D43A-D663-716AB33BC175}" dt="2025-06-19T04:35:30.057" v="359" actId="14100"/>
          <ac:spMkLst>
            <pc:docMk/>
            <pc:sldMk cId="2258903473" sldId="322"/>
            <ac:spMk id="6" creationId="{A6344850-D3E7-675B-6A30-CB409C0C5BDF}"/>
          </ac:spMkLst>
        </pc:spChg>
      </pc:sldChg>
      <pc:sldChg chg="modSp ord">
        <pc:chgData name="lemarshall@redcross.org.au" userId="S::urn:spo:guest#lemarshall@redcross.org.au::" providerId="AD" clId="Web-{CF8B68E2-F863-D43A-D663-716AB33BC175}" dt="2025-06-19T04:27:04.053" v="236" actId="1076"/>
        <pc:sldMkLst>
          <pc:docMk/>
          <pc:sldMk cId="12860127" sldId="380"/>
        </pc:sldMkLst>
        <pc:spChg chg="mod">
          <ac:chgData name="lemarshall@redcross.org.au" userId="S::urn:spo:guest#lemarshall@redcross.org.au::" providerId="AD" clId="Web-{CF8B68E2-F863-D43A-D663-716AB33BC175}" dt="2025-06-19T04:27:04.053" v="236" actId="1076"/>
          <ac:spMkLst>
            <pc:docMk/>
            <pc:sldMk cId="12860127" sldId="380"/>
            <ac:spMk id="2" creationId="{D2BBE695-1DB7-3942-C123-B1E9E1754E55}"/>
          </ac:spMkLst>
        </pc:spChg>
      </pc:sldChg>
      <pc:sldChg chg="modSp">
        <pc:chgData name="lemarshall@redcross.org.au" userId="S::urn:spo:guest#lemarshall@redcross.org.au::" providerId="AD" clId="Web-{CF8B68E2-F863-D43A-D663-716AB33BC175}" dt="2025-06-19T04:27:14.866" v="237"/>
        <pc:sldMkLst>
          <pc:docMk/>
          <pc:sldMk cId="1993667121" sldId="381"/>
        </pc:sldMkLst>
        <pc:spChg chg="mod">
          <ac:chgData name="lemarshall@redcross.org.au" userId="S::urn:spo:guest#lemarshall@redcross.org.au::" providerId="AD" clId="Web-{CF8B68E2-F863-D43A-D663-716AB33BC175}" dt="2025-06-19T04:27:14.866" v="237"/>
          <ac:spMkLst>
            <pc:docMk/>
            <pc:sldMk cId="1993667121" sldId="381"/>
            <ac:spMk id="2" creationId="{7E10DB90-1C0C-9DAF-15EE-D36892A52BA3}"/>
          </ac:spMkLst>
        </pc:spChg>
      </pc:sldChg>
      <pc:sldChg chg="modSp">
        <pc:chgData name="lemarshall@redcross.org.au" userId="S::urn:spo:guest#lemarshall@redcross.org.au::" providerId="AD" clId="Web-{CF8B68E2-F863-D43A-D663-716AB33BC175}" dt="2025-06-19T04:27:24.835" v="245" actId="20577"/>
        <pc:sldMkLst>
          <pc:docMk/>
          <pc:sldMk cId="2999859609" sldId="390"/>
        </pc:sldMkLst>
        <pc:spChg chg="mod">
          <ac:chgData name="lemarshall@redcross.org.au" userId="S::urn:spo:guest#lemarshall@redcross.org.au::" providerId="AD" clId="Web-{CF8B68E2-F863-D43A-D663-716AB33BC175}" dt="2025-06-19T04:27:24.835" v="245" actId="20577"/>
          <ac:spMkLst>
            <pc:docMk/>
            <pc:sldMk cId="2999859609" sldId="390"/>
            <ac:spMk id="4" creationId="{4FD66A4A-4C8C-D9F8-C539-07E1D12216DB}"/>
          </ac:spMkLst>
        </pc:spChg>
      </pc:sldChg>
      <pc:sldChg chg="del">
        <pc:chgData name="lemarshall@redcross.org.au" userId="S::urn:spo:guest#lemarshall@redcross.org.au::" providerId="AD" clId="Web-{CF8B68E2-F863-D43A-D663-716AB33BC175}" dt="2025-06-19T04:28:43.557" v="279"/>
        <pc:sldMkLst>
          <pc:docMk/>
          <pc:sldMk cId="3070393635" sldId="391"/>
        </pc:sldMkLst>
      </pc:sldChg>
      <pc:sldChg chg="del">
        <pc:chgData name="lemarshall@redcross.org.au" userId="S::urn:spo:guest#lemarshall@redcross.org.au::" providerId="AD" clId="Web-{CF8B68E2-F863-D43A-D663-716AB33BC175}" dt="2025-06-19T04:28:43.557" v="278"/>
        <pc:sldMkLst>
          <pc:docMk/>
          <pc:sldMk cId="2569069893" sldId="393"/>
        </pc:sldMkLst>
      </pc:sldChg>
      <pc:sldChg chg="del">
        <pc:chgData name="lemarshall@redcross.org.au" userId="S::urn:spo:guest#lemarshall@redcross.org.au::" providerId="AD" clId="Web-{CF8B68E2-F863-D43A-D663-716AB33BC175}" dt="2025-06-19T04:28:43.542" v="276"/>
        <pc:sldMkLst>
          <pc:docMk/>
          <pc:sldMk cId="114488922" sldId="394"/>
        </pc:sldMkLst>
      </pc:sldChg>
      <pc:sldChg chg="del">
        <pc:chgData name="lemarshall@redcross.org.au" userId="S::urn:spo:guest#lemarshall@redcross.org.au::" providerId="AD" clId="Web-{CF8B68E2-F863-D43A-D663-716AB33BC175}" dt="2025-06-19T04:28:43.557" v="277"/>
        <pc:sldMkLst>
          <pc:docMk/>
          <pc:sldMk cId="1904083181" sldId="395"/>
        </pc:sldMkLst>
      </pc:sldChg>
      <pc:sldChg chg="modSp">
        <pc:chgData name="lemarshall@redcross.org.au" userId="S::urn:spo:guest#lemarshall@redcross.org.au::" providerId="AD" clId="Web-{CF8B68E2-F863-D43A-D663-716AB33BC175}" dt="2025-06-19T04:42:04.946" v="484" actId="20577"/>
        <pc:sldMkLst>
          <pc:docMk/>
          <pc:sldMk cId="3920149452" sldId="402"/>
        </pc:sldMkLst>
        <pc:spChg chg="mod">
          <ac:chgData name="lemarshall@redcross.org.au" userId="S::urn:spo:guest#lemarshall@redcross.org.au::" providerId="AD" clId="Web-{CF8B68E2-F863-D43A-D663-716AB33BC175}" dt="2025-06-19T04:42:04.946" v="484" actId="20577"/>
          <ac:spMkLst>
            <pc:docMk/>
            <pc:sldMk cId="3920149452" sldId="402"/>
            <ac:spMk id="2" creationId="{0FA044A0-B94C-5E49-C47E-66079589B5CE}"/>
          </ac:spMkLst>
        </pc:spChg>
      </pc:sldChg>
      <pc:sldChg chg="modSp">
        <pc:chgData name="lemarshall@redcross.org.au" userId="S::urn:spo:guest#lemarshall@redcross.org.au::" providerId="AD" clId="Web-{CF8B68E2-F863-D43A-D663-716AB33BC175}" dt="2025-06-19T04:27:31.679" v="254" actId="20577"/>
        <pc:sldMkLst>
          <pc:docMk/>
          <pc:sldMk cId="367194253" sldId="403"/>
        </pc:sldMkLst>
        <pc:spChg chg="mod">
          <ac:chgData name="lemarshall@redcross.org.au" userId="S::urn:spo:guest#lemarshall@redcross.org.au::" providerId="AD" clId="Web-{CF8B68E2-F863-D43A-D663-716AB33BC175}" dt="2025-06-19T04:27:31.679" v="254" actId="20577"/>
          <ac:spMkLst>
            <pc:docMk/>
            <pc:sldMk cId="367194253" sldId="403"/>
            <ac:spMk id="4" creationId="{1639B529-9FC0-B3A4-6D65-B37393972D93}"/>
          </ac:spMkLst>
        </pc:spChg>
      </pc:sldChg>
      <pc:sldChg chg="del">
        <pc:chgData name="lemarshall@redcross.org.au" userId="S::urn:spo:guest#lemarshall@redcross.org.au::" providerId="AD" clId="Web-{CF8B68E2-F863-D43A-D663-716AB33BC175}" dt="2025-06-19T04:26:01.082" v="195"/>
        <pc:sldMkLst>
          <pc:docMk/>
          <pc:sldMk cId="3759160127" sldId="404"/>
        </pc:sldMkLst>
      </pc:sldChg>
      <pc:sldChg chg="del">
        <pc:chgData name="lemarshall@redcross.org.au" userId="S::urn:spo:guest#lemarshall@redcross.org.au::" providerId="AD" clId="Web-{CF8B68E2-F863-D43A-D663-716AB33BC175}" dt="2025-06-19T04:26:01.082" v="194"/>
        <pc:sldMkLst>
          <pc:docMk/>
          <pc:sldMk cId="1302023179" sldId="405"/>
        </pc:sldMkLst>
      </pc:sldChg>
      <pc:sldChg chg="del">
        <pc:chgData name="lemarshall@redcross.org.au" userId="S::urn:spo:guest#lemarshall@redcross.org.au::" providerId="AD" clId="Web-{CF8B68E2-F863-D43A-D663-716AB33BC175}" dt="2025-06-19T04:26:01.082" v="193"/>
        <pc:sldMkLst>
          <pc:docMk/>
          <pc:sldMk cId="488469308" sldId="406"/>
        </pc:sldMkLst>
      </pc:sldChg>
      <pc:sldChg chg="del">
        <pc:chgData name="lemarshall@redcross.org.au" userId="S::urn:spo:guest#lemarshall@redcross.org.au::" providerId="AD" clId="Web-{CF8B68E2-F863-D43A-D663-716AB33BC175}" dt="2025-06-19T04:26:01.082" v="192"/>
        <pc:sldMkLst>
          <pc:docMk/>
          <pc:sldMk cId="1768191951" sldId="407"/>
        </pc:sldMkLst>
      </pc:sldChg>
      <pc:sldChg chg="del">
        <pc:chgData name="lemarshall@redcross.org.au" userId="S::urn:spo:guest#lemarshall@redcross.org.au::" providerId="AD" clId="Web-{CF8B68E2-F863-D43A-D663-716AB33BC175}" dt="2025-06-19T04:26:01.082" v="191"/>
        <pc:sldMkLst>
          <pc:docMk/>
          <pc:sldMk cId="3806364643" sldId="408"/>
        </pc:sldMkLst>
      </pc:sldChg>
      <pc:sldChg chg="del">
        <pc:chgData name="lemarshall@redcross.org.au" userId="S::urn:spo:guest#lemarshall@redcross.org.au::" providerId="AD" clId="Web-{CF8B68E2-F863-D43A-D663-716AB33BC175}" dt="2025-06-19T04:26:01.082" v="190"/>
        <pc:sldMkLst>
          <pc:docMk/>
          <pc:sldMk cId="2874318767" sldId="409"/>
        </pc:sldMkLst>
      </pc:sldChg>
      <pc:sldChg chg="del">
        <pc:chgData name="lemarshall@redcross.org.au" userId="S::urn:spo:guest#lemarshall@redcross.org.au::" providerId="AD" clId="Web-{CF8B68E2-F863-D43A-D663-716AB33BC175}" dt="2025-06-19T04:26:01.066" v="189"/>
        <pc:sldMkLst>
          <pc:docMk/>
          <pc:sldMk cId="99904253" sldId="410"/>
        </pc:sldMkLst>
      </pc:sldChg>
      <pc:sldChg chg="del">
        <pc:chgData name="lemarshall@redcross.org.au" userId="S::urn:spo:guest#lemarshall@redcross.org.au::" providerId="AD" clId="Web-{CF8B68E2-F863-D43A-D663-716AB33BC175}" dt="2025-06-19T04:26:01.066" v="188"/>
        <pc:sldMkLst>
          <pc:docMk/>
          <pc:sldMk cId="770899241" sldId="411"/>
        </pc:sldMkLst>
      </pc:sldChg>
      <pc:sldChg chg="modSp">
        <pc:chgData name="lemarshall@redcross.org.au" userId="S::urn:spo:guest#lemarshall@redcross.org.au::" providerId="AD" clId="Web-{CF8B68E2-F863-D43A-D663-716AB33BC175}" dt="2025-06-19T04:24:45.498" v="129"/>
        <pc:sldMkLst>
          <pc:docMk/>
          <pc:sldMk cId="2692953029" sldId="412"/>
        </pc:sldMkLst>
        <pc:graphicFrameChg chg="mod modGraphic">
          <ac:chgData name="lemarshall@redcross.org.au" userId="S::urn:spo:guest#lemarshall@redcross.org.au::" providerId="AD" clId="Web-{CF8B68E2-F863-D43A-D663-716AB33BC175}" dt="2025-06-19T04:24:45.498" v="129"/>
          <ac:graphicFrameMkLst>
            <pc:docMk/>
            <pc:sldMk cId="2692953029" sldId="412"/>
            <ac:graphicFrameMk id="5" creationId="{00000000-0000-0000-0000-000000000000}"/>
          </ac:graphicFrameMkLst>
        </pc:graphicFrameChg>
      </pc:sldChg>
      <pc:sldChg chg="add">
        <pc:chgData name="lemarshall@redcross.org.au" userId="S::urn:spo:guest#lemarshall@redcross.org.au::" providerId="AD" clId="Web-{CF8B68E2-F863-D43A-D663-716AB33BC175}" dt="2025-06-19T04:26:07.207" v="196"/>
        <pc:sldMkLst>
          <pc:docMk/>
          <pc:sldMk cId="3759160127" sldId="413"/>
        </pc:sldMkLst>
      </pc:sldChg>
      <pc:sldChg chg="add">
        <pc:chgData name="lemarshall@redcross.org.au" userId="S::urn:spo:guest#lemarshall@redcross.org.au::" providerId="AD" clId="Web-{CF8B68E2-F863-D43A-D663-716AB33BC175}" dt="2025-06-19T04:26:07.222" v="197"/>
        <pc:sldMkLst>
          <pc:docMk/>
          <pc:sldMk cId="1302023179" sldId="414"/>
        </pc:sldMkLst>
      </pc:sldChg>
      <pc:sldChg chg="add">
        <pc:chgData name="lemarshall@redcross.org.au" userId="S::urn:spo:guest#lemarshall@redcross.org.au::" providerId="AD" clId="Web-{CF8B68E2-F863-D43A-D663-716AB33BC175}" dt="2025-06-19T04:26:07.238" v="198"/>
        <pc:sldMkLst>
          <pc:docMk/>
          <pc:sldMk cId="488469308" sldId="415"/>
        </pc:sldMkLst>
      </pc:sldChg>
      <pc:sldChg chg="add">
        <pc:chgData name="lemarshall@redcross.org.au" userId="S::urn:spo:guest#lemarshall@redcross.org.au::" providerId="AD" clId="Web-{CF8B68E2-F863-D43A-D663-716AB33BC175}" dt="2025-06-19T04:26:07.254" v="199"/>
        <pc:sldMkLst>
          <pc:docMk/>
          <pc:sldMk cId="1768191951" sldId="416"/>
        </pc:sldMkLst>
      </pc:sldChg>
      <pc:sldChg chg="add">
        <pc:chgData name="lemarshall@redcross.org.au" userId="S::urn:spo:guest#lemarshall@redcross.org.au::" providerId="AD" clId="Web-{CF8B68E2-F863-D43A-D663-716AB33BC175}" dt="2025-06-19T04:26:07.269" v="200"/>
        <pc:sldMkLst>
          <pc:docMk/>
          <pc:sldMk cId="3806364643" sldId="417"/>
        </pc:sldMkLst>
      </pc:sldChg>
      <pc:sldChg chg="add">
        <pc:chgData name="lemarshall@redcross.org.au" userId="S::urn:spo:guest#lemarshall@redcross.org.au::" providerId="AD" clId="Web-{CF8B68E2-F863-D43A-D663-716AB33BC175}" dt="2025-06-19T04:26:07.269" v="201"/>
        <pc:sldMkLst>
          <pc:docMk/>
          <pc:sldMk cId="2874318767" sldId="418"/>
        </pc:sldMkLst>
      </pc:sldChg>
      <pc:sldChg chg="add">
        <pc:chgData name="lemarshall@redcross.org.au" userId="S::urn:spo:guest#lemarshall@redcross.org.au::" providerId="AD" clId="Web-{CF8B68E2-F863-D43A-D663-716AB33BC175}" dt="2025-06-19T04:26:07.285" v="202"/>
        <pc:sldMkLst>
          <pc:docMk/>
          <pc:sldMk cId="99904253" sldId="419"/>
        </pc:sldMkLst>
      </pc:sldChg>
      <pc:sldChg chg="add">
        <pc:chgData name="lemarshall@redcross.org.au" userId="S::urn:spo:guest#lemarshall@redcross.org.au::" providerId="AD" clId="Web-{CF8B68E2-F863-D43A-D663-716AB33BC175}" dt="2025-06-19T04:26:07.301" v="203"/>
        <pc:sldMkLst>
          <pc:docMk/>
          <pc:sldMk cId="770899241" sldId="420"/>
        </pc:sldMkLst>
      </pc:sldChg>
      <pc:sldChg chg="modSp add replId">
        <pc:chgData name="lemarshall@redcross.org.au" userId="S::urn:spo:guest#lemarshall@redcross.org.au::" providerId="AD" clId="Web-{CF8B68E2-F863-D43A-D663-716AB33BC175}" dt="2025-06-19T04:28:03.492" v="273" actId="20577"/>
        <pc:sldMkLst>
          <pc:docMk/>
          <pc:sldMk cId="3977485544" sldId="421"/>
        </pc:sldMkLst>
        <pc:spChg chg="mod">
          <ac:chgData name="lemarshall@redcross.org.au" userId="S::urn:spo:guest#lemarshall@redcross.org.au::" providerId="AD" clId="Web-{CF8B68E2-F863-D43A-D663-716AB33BC175}" dt="2025-06-19T04:28:03.492" v="273" actId="20577"/>
          <ac:spMkLst>
            <pc:docMk/>
            <pc:sldMk cId="3977485544" sldId="421"/>
            <ac:spMk id="2" creationId="{E5479207-8D89-314A-34F5-1B1054CBB642}"/>
          </ac:spMkLst>
        </pc:spChg>
      </pc:sldChg>
      <pc:sldChg chg="add del replId">
        <pc:chgData name="lemarshall@redcross.org.au" userId="S::urn:spo:guest#lemarshall@redcross.org.au::" providerId="AD" clId="Web-{CF8B68E2-F863-D43A-D663-716AB33BC175}" dt="2025-06-19T04:28:22.338" v="275"/>
        <pc:sldMkLst>
          <pc:docMk/>
          <pc:sldMk cId="2430107157" sldId="422"/>
        </pc:sldMkLst>
      </pc:sldChg>
      <pc:sldChg chg="add">
        <pc:chgData name="lemarshall@redcross.org.au" userId="S::urn:spo:guest#lemarshall@redcross.org.au::" providerId="AD" clId="Web-{CF8B68E2-F863-D43A-D663-716AB33BC175}" dt="2025-06-19T04:28:55.495" v="280"/>
        <pc:sldMkLst>
          <pc:docMk/>
          <pc:sldMk cId="3070393635" sldId="422"/>
        </pc:sldMkLst>
      </pc:sldChg>
      <pc:sldChg chg="add">
        <pc:chgData name="lemarshall@redcross.org.au" userId="S::urn:spo:guest#lemarshall@redcross.org.au::" providerId="AD" clId="Web-{CF8B68E2-F863-D43A-D663-716AB33BC175}" dt="2025-06-19T04:28:55.511" v="281"/>
        <pc:sldMkLst>
          <pc:docMk/>
          <pc:sldMk cId="2569069893" sldId="423"/>
        </pc:sldMkLst>
      </pc:sldChg>
      <pc:sldChg chg="add">
        <pc:chgData name="lemarshall@redcross.org.au" userId="S::urn:spo:guest#lemarshall@redcross.org.au::" providerId="AD" clId="Web-{CF8B68E2-F863-D43A-D663-716AB33BC175}" dt="2025-06-19T04:28:55.605" v="282"/>
        <pc:sldMkLst>
          <pc:docMk/>
          <pc:sldMk cId="1904083181" sldId="424"/>
        </pc:sldMkLst>
      </pc:sldChg>
      <pc:sldChg chg="add">
        <pc:chgData name="lemarshall@redcross.org.au" userId="S::urn:spo:guest#lemarshall@redcross.org.au::" providerId="AD" clId="Web-{CF8B68E2-F863-D43A-D663-716AB33BC175}" dt="2025-06-19T04:28:55.636" v="283"/>
        <pc:sldMkLst>
          <pc:docMk/>
          <pc:sldMk cId="114488922" sldId="425"/>
        </pc:sldMkLst>
      </pc:sldChg>
      <pc:sldChg chg="addSp delSp modSp add ord replId">
        <pc:chgData name="lemarshall@redcross.org.au" userId="S::urn:spo:guest#lemarshall@redcross.org.au::" providerId="AD" clId="Web-{CF8B68E2-F863-D43A-D663-716AB33BC175}" dt="2025-06-19T04:34:50.040" v="346"/>
        <pc:sldMkLst>
          <pc:docMk/>
          <pc:sldMk cId="188488353" sldId="426"/>
        </pc:sldMkLst>
        <pc:spChg chg="del">
          <ac:chgData name="lemarshall@redcross.org.au" userId="S::urn:spo:guest#lemarshall@redcross.org.au::" providerId="AD" clId="Web-{CF8B68E2-F863-D43A-D663-716AB33BC175}" dt="2025-06-19T04:34:08.038" v="338"/>
          <ac:spMkLst>
            <pc:docMk/>
            <pc:sldMk cId="188488353" sldId="426"/>
            <ac:spMk id="3" creationId="{A3F1A23A-C7A7-E03E-4197-AF75EBF41608}"/>
          </ac:spMkLst>
        </pc:spChg>
        <pc:spChg chg="del">
          <ac:chgData name="lemarshall@redcross.org.au" userId="S::urn:spo:guest#lemarshall@redcross.org.au::" providerId="AD" clId="Web-{CF8B68E2-F863-D43A-D663-716AB33BC175}" dt="2025-06-19T04:31:56.768" v="321"/>
          <ac:spMkLst>
            <pc:docMk/>
            <pc:sldMk cId="188488353" sldId="426"/>
            <ac:spMk id="6" creationId="{A3EB0D7A-CEDE-8ED9-9C7B-DDE693B2C6BF}"/>
          </ac:spMkLst>
        </pc:spChg>
        <pc:picChg chg="add mod modCrop">
          <ac:chgData name="lemarshall@redcross.org.au" userId="S::urn:spo:guest#lemarshall@redcross.org.au::" providerId="AD" clId="Web-{CF8B68E2-F863-D43A-D663-716AB33BC175}" dt="2025-06-19T04:34:47.493" v="345"/>
          <ac:picMkLst>
            <pc:docMk/>
            <pc:sldMk cId="188488353" sldId="426"/>
            <ac:picMk id="2" creationId="{39EFFBAC-C13D-59B5-305B-1B52AF5B987B}"/>
          </ac:picMkLst>
        </pc:picChg>
      </pc:sldChg>
    </pc:docChg>
  </pc:docChgLst>
  <pc:docChgLst>
    <pc:chgData name="lemarshall@redcross.org.au" userId="S::urn:spo:guest#lemarshall@redcross.org.au::" providerId="AD" clId="Web-{3945E9E5-414F-4B1B-92E3-583267BE9562}"/>
    <pc:docChg chg="addSld delSld modSection">
      <pc:chgData name="lemarshall@redcross.org.au" userId="S::urn:spo:guest#lemarshall@redcross.org.au::" providerId="AD" clId="Web-{3945E9E5-414F-4B1B-92E3-583267BE9562}" dt="2025-06-22T02:03:06.096" v="4"/>
      <pc:docMkLst>
        <pc:docMk/>
      </pc:docMkLst>
      <pc:sldChg chg="del">
        <pc:chgData name="lemarshall@redcross.org.au" userId="S::urn:spo:guest#lemarshall@redcross.org.au::" providerId="AD" clId="Web-{3945E9E5-414F-4B1B-92E3-583267BE9562}" dt="2025-06-22T02:03:06.096" v="4"/>
        <pc:sldMkLst>
          <pc:docMk/>
          <pc:sldMk cId="1654815879" sldId="399"/>
        </pc:sldMkLst>
      </pc:sldChg>
      <pc:sldChg chg="del">
        <pc:chgData name="lemarshall@redcross.org.au" userId="S::urn:spo:guest#lemarshall@redcross.org.au::" providerId="AD" clId="Web-{3945E9E5-414F-4B1B-92E3-583267BE9562}" dt="2025-06-22T02:03:03.471" v="3"/>
        <pc:sldMkLst>
          <pc:docMk/>
          <pc:sldMk cId="4240662439" sldId="400"/>
        </pc:sldMkLst>
      </pc:sldChg>
      <pc:sldChg chg="add">
        <pc:chgData name="lemarshall@redcross.org.au" userId="S::urn:spo:guest#lemarshall@redcross.org.au::" providerId="AD" clId="Web-{3945E9E5-414F-4B1B-92E3-583267BE9562}" dt="2025-06-22T02:02:51.236" v="0"/>
        <pc:sldMkLst>
          <pc:docMk/>
          <pc:sldMk cId="2866631056" sldId="427"/>
        </pc:sldMkLst>
      </pc:sldChg>
      <pc:sldChg chg="add">
        <pc:chgData name="lemarshall@redcross.org.au" userId="S::urn:spo:guest#lemarshall@redcross.org.au::" providerId="AD" clId="Web-{3945E9E5-414F-4B1B-92E3-583267BE9562}" dt="2025-06-22T02:02:51.252" v="1"/>
        <pc:sldMkLst>
          <pc:docMk/>
          <pc:sldMk cId="3015123380" sldId="428"/>
        </pc:sldMkLst>
      </pc:sldChg>
      <pc:sldChg chg="add">
        <pc:chgData name="lemarshall@redcross.org.au" userId="S::urn:spo:guest#lemarshall@redcross.org.au::" providerId="AD" clId="Web-{3945E9E5-414F-4B1B-92E3-583267BE9562}" dt="2025-06-22T02:02:51.268" v="2"/>
        <pc:sldMkLst>
          <pc:docMk/>
          <pc:sldMk cId="62701477" sldId="429"/>
        </pc:sldMkLst>
      </pc:sldChg>
    </pc:docChg>
  </pc:docChgLst>
  <pc:docChgLst>
    <pc:chgData name="Leeanne Marshall" userId="a306ae1e-f948-45e2-9057-b52eae1f0f6a" providerId="ADAL" clId="{CE2ADC34-521B-4195-B31D-1A178AB0A6EB}"/>
    <pc:docChg chg="undo custSel addSld delSld modSld modSection">
      <pc:chgData name="Leeanne Marshall" userId="a306ae1e-f948-45e2-9057-b52eae1f0f6a" providerId="ADAL" clId="{CE2ADC34-521B-4195-B31D-1A178AB0A6EB}" dt="2025-05-16T06:03:36.622" v="1114" actId="20577"/>
      <pc:docMkLst>
        <pc:docMk/>
      </pc:docMkLst>
      <pc:sldChg chg="modSp mod">
        <pc:chgData name="Leeanne Marshall" userId="a306ae1e-f948-45e2-9057-b52eae1f0f6a" providerId="ADAL" clId="{CE2ADC34-521B-4195-B31D-1A178AB0A6EB}" dt="2025-05-16T06:01:10.277" v="893" actId="20577"/>
        <pc:sldMkLst>
          <pc:docMk/>
          <pc:sldMk cId="2944908270" sldId="319"/>
        </pc:sldMkLst>
        <pc:graphicFrameChg chg="mod modGraphic">
          <ac:chgData name="Leeanne Marshall" userId="a306ae1e-f948-45e2-9057-b52eae1f0f6a" providerId="ADAL" clId="{CE2ADC34-521B-4195-B31D-1A178AB0A6EB}" dt="2025-05-16T06:01:10.277" v="893" actId="20577"/>
          <ac:graphicFrameMkLst>
            <pc:docMk/>
            <pc:sldMk cId="2944908270" sldId="319"/>
            <ac:graphicFrameMk id="5" creationId="{00000000-0000-0000-0000-000000000000}"/>
          </ac:graphicFrameMkLst>
        </pc:graphicFrameChg>
      </pc:sldChg>
      <pc:sldChg chg="modSp mod">
        <pc:chgData name="Leeanne Marshall" userId="a306ae1e-f948-45e2-9057-b52eae1f0f6a" providerId="ADAL" clId="{CE2ADC34-521B-4195-B31D-1A178AB0A6EB}" dt="2025-05-16T05:59:44.806" v="696" actId="20577"/>
        <pc:sldMkLst>
          <pc:docMk/>
          <pc:sldMk cId="867116776" sldId="321"/>
        </pc:sldMkLst>
        <pc:spChg chg="mod">
          <ac:chgData name="Leeanne Marshall" userId="a306ae1e-f948-45e2-9057-b52eae1f0f6a" providerId="ADAL" clId="{CE2ADC34-521B-4195-B31D-1A178AB0A6EB}" dt="2025-05-16T05:59:44.806" v="696" actId="20577"/>
          <ac:spMkLst>
            <pc:docMk/>
            <pc:sldMk cId="867116776" sldId="321"/>
            <ac:spMk id="4" creationId="{00000000-0000-0000-0000-000000000000}"/>
          </ac:spMkLst>
        </pc:spChg>
      </pc:sldChg>
      <pc:sldChg chg="modSp mod">
        <pc:chgData name="Leeanne Marshall" userId="a306ae1e-f948-45e2-9057-b52eae1f0f6a" providerId="ADAL" clId="{CE2ADC34-521B-4195-B31D-1A178AB0A6EB}" dt="2025-05-16T06:03:10.503" v="1064" actId="20577"/>
        <pc:sldMkLst>
          <pc:docMk/>
          <pc:sldMk cId="2258903473" sldId="322"/>
        </pc:sldMkLst>
        <pc:spChg chg="mod">
          <ac:chgData name="Leeanne Marshall" userId="a306ae1e-f948-45e2-9057-b52eae1f0f6a" providerId="ADAL" clId="{CE2ADC34-521B-4195-B31D-1A178AB0A6EB}" dt="2025-05-16T06:03:10.503" v="1064" actId="20577"/>
          <ac:spMkLst>
            <pc:docMk/>
            <pc:sldMk cId="2258903473" sldId="322"/>
            <ac:spMk id="4" creationId="{09C7842C-CF01-92AC-E0BD-C3424A610818}"/>
          </ac:spMkLst>
        </pc:spChg>
      </pc:sldChg>
      <pc:sldChg chg="del">
        <pc:chgData name="Leeanne Marshall" userId="a306ae1e-f948-45e2-9057-b52eae1f0f6a" providerId="ADAL" clId="{CE2ADC34-521B-4195-B31D-1A178AB0A6EB}" dt="2025-05-16T06:03:13.311" v="1065" actId="47"/>
        <pc:sldMkLst>
          <pc:docMk/>
          <pc:sldMk cId="3334412068" sldId="377"/>
        </pc:sldMkLst>
      </pc:sldChg>
      <pc:sldChg chg="modSp mod">
        <pc:chgData name="Leeanne Marshall" userId="a306ae1e-f948-45e2-9057-b52eae1f0f6a" providerId="ADAL" clId="{CE2ADC34-521B-4195-B31D-1A178AB0A6EB}" dt="2025-05-16T05:49:02.961" v="80" actId="20577"/>
        <pc:sldMkLst>
          <pc:docMk/>
          <pc:sldMk cId="2440324928" sldId="379"/>
        </pc:sldMkLst>
        <pc:spChg chg="mod">
          <ac:chgData name="Leeanne Marshall" userId="a306ae1e-f948-45e2-9057-b52eae1f0f6a" providerId="ADAL" clId="{CE2ADC34-521B-4195-B31D-1A178AB0A6EB}" dt="2025-05-16T05:49:02.961" v="80" actId="20577"/>
          <ac:spMkLst>
            <pc:docMk/>
            <pc:sldMk cId="2440324928" sldId="379"/>
            <ac:spMk id="2" creationId="{6165E33F-4CEA-00CF-1B1C-06902A311428}"/>
          </ac:spMkLst>
        </pc:spChg>
        <pc:spChg chg="mod">
          <ac:chgData name="Leeanne Marshall" userId="a306ae1e-f948-45e2-9057-b52eae1f0f6a" providerId="ADAL" clId="{CE2ADC34-521B-4195-B31D-1A178AB0A6EB}" dt="2025-05-16T05:48:50.771" v="64" actId="20577"/>
          <ac:spMkLst>
            <pc:docMk/>
            <pc:sldMk cId="2440324928" sldId="379"/>
            <ac:spMk id="3" creationId="{867C734F-EF5D-2CDD-D1B8-15AD3E40B945}"/>
          </ac:spMkLst>
        </pc:spChg>
      </pc:sldChg>
      <pc:sldChg chg="modSp mod">
        <pc:chgData name="Leeanne Marshall" userId="a306ae1e-f948-45e2-9057-b52eae1f0f6a" providerId="ADAL" clId="{CE2ADC34-521B-4195-B31D-1A178AB0A6EB}" dt="2025-05-16T06:00:24.688" v="759" actId="14100"/>
        <pc:sldMkLst>
          <pc:docMk/>
          <pc:sldMk cId="12860127" sldId="380"/>
        </pc:sldMkLst>
        <pc:spChg chg="mod">
          <ac:chgData name="Leeanne Marshall" userId="a306ae1e-f948-45e2-9057-b52eae1f0f6a" providerId="ADAL" clId="{CE2ADC34-521B-4195-B31D-1A178AB0A6EB}" dt="2025-05-16T06:00:24.688" v="759" actId="14100"/>
          <ac:spMkLst>
            <pc:docMk/>
            <pc:sldMk cId="12860127" sldId="380"/>
            <ac:spMk id="2" creationId="{D2BBE695-1DB7-3942-C123-B1E9E1754E55}"/>
          </ac:spMkLst>
        </pc:spChg>
      </pc:sldChg>
      <pc:sldChg chg="modSp mod">
        <pc:chgData name="Leeanne Marshall" userId="a306ae1e-f948-45e2-9057-b52eae1f0f6a" providerId="ADAL" clId="{CE2ADC34-521B-4195-B31D-1A178AB0A6EB}" dt="2025-05-16T06:00:42.120" v="803" actId="20577"/>
        <pc:sldMkLst>
          <pc:docMk/>
          <pc:sldMk cId="1993667121" sldId="381"/>
        </pc:sldMkLst>
        <pc:spChg chg="mod">
          <ac:chgData name="Leeanne Marshall" userId="a306ae1e-f948-45e2-9057-b52eae1f0f6a" providerId="ADAL" clId="{CE2ADC34-521B-4195-B31D-1A178AB0A6EB}" dt="2025-05-16T06:00:42.120" v="803" actId="20577"/>
          <ac:spMkLst>
            <pc:docMk/>
            <pc:sldMk cId="1993667121" sldId="381"/>
            <ac:spMk id="2" creationId="{7E10DB90-1C0C-9DAF-15EE-D36892A52BA3}"/>
          </ac:spMkLst>
        </pc:spChg>
      </pc:sldChg>
      <pc:sldChg chg="modSp mod">
        <pc:chgData name="Leeanne Marshall" userId="a306ae1e-f948-45e2-9057-b52eae1f0f6a" providerId="ADAL" clId="{CE2ADC34-521B-4195-B31D-1A178AB0A6EB}" dt="2025-05-16T06:01:48.031" v="961" actId="20577"/>
        <pc:sldMkLst>
          <pc:docMk/>
          <pc:sldMk cId="3571997303" sldId="382"/>
        </pc:sldMkLst>
      </pc:sldChg>
      <pc:sldChg chg="modSp mod">
        <pc:chgData name="Leeanne Marshall" userId="a306ae1e-f948-45e2-9057-b52eae1f0f6a" providerId="ADAL" clId="{CE2ADC34-521B-4195-B31D-1A178AB0A6EB}" dt="2025-05-16T06:01:22.217" v="909" actId="20577"/>
        <pc:sldMkLst>
          <pc:docMk/>
          <pc:sldMk cId="991027865" sldId="383"/>
        </pc:sldMkLst>
        <pc:spChg chg="mod">
          <ac:chgData name="Leeanne Marshall" userId="a306ae1e-f948-45e2-9057-b52eae1f0f6a" providerId="ADAL" clId="{CE2ADC34-521B-4195-B31D-1A178AB0A6EB}" dt="2025-05-16T06:01:22.217" v="909" actId="20577"/>
          <ac:spMkLst>
            <pc:docMk/>
            <pc:sldMk cId="991027865" sldId="383"/>
            <ac:spMk id="4" creationId="{003C52F3-D22A-D396-6616-03C7725F627A}"/>
          </ac:spMkLst>
        </pc:spChg>
      </pc:sldChg>
      <pc:sldChg chg="modSp mod">
        <pc:chgData name="Leeanne Marshall" userId="a306ae1e-f948-45e2-9057-b52eae1f0f6a" providerId="ADAL" clId="{CE2ADC34-521B-4195-B31D-1A178AB0A6EB}" dt="2025-05-16T06:01:57.687" v="974" actId="20577"/>
        <pc:sldMkLst>
          <pc:docMk/>
          <pc:sldMk cId="1465959792" sldId="384"/>
        </pc:sldMkLst>
        <pc:spChg chg="mod">
          <ac:chgData name="Leeanne Marshall" userId="a306ae1e-f948-45e2-9057-b52eae1f0f6a" providerId="ADAL" clId="{CE2ADC34-521B-4195-B31D-1A178AB0A6EB}" dt="2025-05-16T06:01:57.687" v="974" actId="20577"/>
          <ac:spMkLst>
            <pc:docMk/>
            <pc:sldMk cId="1465959792" sldId="384"/>
            <ac:spMk id="4" creationId="{B90A887F-6720-AD77-29B2-B0255280294B}"/>
          </ac:spMkLst>
        </pc:spChg>
      </pc:sldChg>
      <pc:sldChg chg="modSp mod">
        <pc:chgData name="Leeanne Marshall" userId="a306ae1e-f948-45e2-9057-b52eae1f0f6a" providerId="ADAL" clId="{CE2ADC34-521B-4195-B31D-1A178AB0A6EB}" dt="2025-05-16T06:03:36.622" v="1114" actId="20577"/>
        <pc:sldMkLst>
          <pc:docMk/>
          <pc:sldMk cId="1648418307" sldId="385"/>
        </pc:sldMkLst>
        <pc:spChg chg="mod">
          <ac:chgData name="Leeanne Marshall" userId="a306ae1e-f948-45e2-9057-b52eae1f0f6a" providerId="ADAL" clId="{CE2ADC34-521B-4195-B31D-1A178AB0A6EB}" dt="2025-05-16T06:03:36.622" v="1114" actId="20577"/>
          <ac:spMkLst>
            <pc:docMk/>
            <pc:sldMk cId="1648418307" sldId="385"/>
            <ac:spMk id="2" creationId="{C02832AE-E342-A369-0FFD-BE12FA6CE2C6}"/>
          </ac:spMkLst>
        </pc:spChg>
      </pc:sldChg>
      <pc:sldChg chg="modSp del mod">
        <pc:chgData name="Leeanne Marshall" userId="a306ae1e-f948-45e2-9057-b52eae1f0f6a" providerId="ADAL" clId="{CE2ADC34-521B-4195-B31D-1A178AB0A6EB}" dt="2025-05-16T06:03:15.098" v="1066" actId="47"/>
        <pc:sldMkLst>
          <pc:docMk/>
          <pc:sldMk cId="314048965" sldId="387"/>
        </pc:sldMkLst>
      </pc:sldChg>
      <pc:sldChg chg="modSp add mod">
        <pc:chgData name="Leeanne Marshall" userId="a306ae1e-f948-45e2-9057-b52eae1f0f6a" providerId="ADAL" clId="{CE2ADC34-521B-4195-B31D-1A178AB0A6EB}" dt="2025-05-16T06:02:05.471" v="985" actId="20577"/>
        <pc:sldMkLst>
          <pc:docMk/>
          <pc:sldMk cId="2282667321" sldId="388"/>
        </pc:sldMkLst>
        <pc:spChg chg="mod">
          <ac:chgData name="Leeanne Marshall" userId="a306ae1e-f948-45e2-9057-b52eae1f0f6a" providerId="ADAL" clId="{CE2ADC34-521B-4195-B31D-1A178AB0A6EB}" dt="2025-05-16T06:02:05.471" v="985" actId="20577"/>
          <ac:spMkLst>
            <pc:docMk/>
            <pc:sldMk cId="2282667321" sldId="388"/>
            <ac:spMk id="4" creationId="{032C7FF9-B840-EEE8-4B2B-D5A6C406D925}"/>
          </ac:spMkLst>
        </pc:spChg>
      </pc:sldChg>
    </pc:docChg>
  </pc:docChgLst>
  <pc:docChgLst>
    <pc:chgData name="luciana.caffarelli@helpage.org" userId="S::urn:spo:guest#luciana.caffarelli@helpage.org::" providerId="AD" clId="Web-{5F476E71-0CE2-8B77-A61D-C5D95784AF1A}"/>
    <pc:docChg chg="modSld">
      <pc:chgData name="luciana.caffarelli@helpage.org" userId="S::urn:spo:guest#luciana.caffarelli@helpage.org::" providerId="AD" clId="Web-{5F476E71-0CE2-8B77-A61D-C5D95784AF1A}" dt="2025-05-21T08:37:51.124" v="38" actId="20577"/>
      <pc:docMkLst>
        <pc:docMk/>
      </pc:docMkLst>
      <pc:sldChg chg="modSp">
        <pc:chgData name="luciana.caffarelli@helpage.org" userId="S::urn:spo:guest#luciana.caffarelli@helpage.org::" providerId="AD" clId="Web-{5F476E71-0CE2-8B77-A61D-C5D95784AF1A}" dt="2025-05-21T08:37:51.124" v="38" actId="20577"/>
        <pc:sldMkLst>
          <pc:docMk/>
          <pc:sldMk cId="1465959792" sldId="384"/>
        </pc:sldMkLst>
      </pc:sldChg>
    </pc:docChg>
  </pc:docChgLst>
  <pc:docChgLst>
    <pc:chgData name="Rawan Khoury" userId="S::rawan.khoury_helpage.org#ext#@unhcr365.onmicrosoft.com::ab969015-c9cd-47c0-afe9-b4c25e1a809d" providerId="AD" clId="Web-{204F1AB4-A5C4-602C-A917-616B6CE4FFB5}"/>
    <pc:docChg chg="addSld delSld modSld modSection">
      <pc:chgData name="Rawan Khoury" userId="S::rawan.khoury_helpage.org#ext#@unhcr365.onmicrosoft.com::ab969015-c9cd-47c0-afe9-b4c25e1a809d" providerId="AD" clId="Web-{204F1AB4-A5C4-602C-A917-616B6CE4FFB5}" dt="2025-06-19T08:49:41.845" v="110" actId="20577"/>
      <pc:docMkLst>
        <pc:docMk/>
      </pc:docMkLst>
      <pc:sldChg chg="addSp delSp modSp">
        <pc:chgData name="Rawan Khoury" userId="S::rawan.khoury_helpage.org#ext#@unhcr365.onmicrosoft.com::ab969015-c9cd-47c0-afe9-b4c25e1a809d" providerId="AD" clId="Web-{204F1AB4-A5C4-602C-A917-616B6CE4FFB5}" dt="2025-06-19T08:44:36.664" v="76" actId="1076"/>
        <pc:sldMkLst>
          <pc:docMk/>
          <pc:sldMk cId="2569069893" sldId="423"/>
        </pc:sldMkLst>
        <pc:spChg chg="add mod">
          <ac:chgData name="Rawan Khoury" userId="S::rawan.khoury_helpage.org#ext#@unhcr365.onmicrosoft.com::ab969015-c9cd-47c0-afe9-b4c25e1a809d" providerId="AD" clId="Web-{204F1AB4-A5C4-602C-A917-616B6CE4FFB5}" dt="2025-06-19T08:44:30.729" v="75" actId="20577"/>
          <ac:spMkLst>
            <pc:docMk/>
            <pc:sldMk cId="2569069893" sldId="423"/>
            <ac:spMk id="2" creationId="{6E684B51-DC0D-FE95-152B-52BD4EBF3498}"/>
          </ac:spMkLst>
        </pc:spChg>
        <pc:spChg chg="mod">
          <ac:chgData name="Rawan Khoury" userId="S::rawan.khoury_helpage.org#ext#@unhcr365.onmicrosoft.com::ab969015-c9cd-47c0-afe9-b4c25e1a809d" providerId="AD" clId="Web-{204F1AB4-A5C4-602C-A917-616B6CE4FFB5}" dt="2025-06-19T08:34:18.131" v="49" actId="20577"/>
          <ac:spMkLst>
            <pc:docMk/>
            <pc:sldMk cId="2569069893" sldId="423"/>
            <ac:spMk id="4" creationId="{51D3EFCD-CD7E-CB36-06DF-68480155E0A9}"/>
          </ac:spMkLst>
        </pc:spChg>
        <pc:spChg chg="mod">
          <ac:chgData name="Rawan Khoury" userId="S::rawan.khoury_helpage.org#ext#@unhcr365.onmicrosoft.com::ab969015-c9cd-47c0-afe9-b4c25e1a809d" providerId="AD" clId="Web-{204F1AB4-A5C4-602C-A917-616B6CE4FFB5}" dt="2025-06-19T08:27:51.683" v="1" actId="20577"/>
          <ac:spMkLst>
            <pc:docMk/>
            <pc:sldMk cId="2569069893" sldId="423"/>
            <ac:spMk id="6" creationId="{3E6DDC1D-B7B3-3920-9F6F-C45A61948C08}"/>
          </ac:spMkLst>
        </pc:spChg>
        <pc:picChg chg="mod">
          <ac:chgData name="Rawan Khoury" userId="S::rawan.khoury_helpage.org#ext#@unhcr365.onmicrosoft.com::ab969015-c9cd-47c0-afe9-b4c25e1a809d" providerId="AD" clId="Web-{204F1AB4-A5C4-602C-A917-616B6CE4FFB5}" dt="2025-06-19T08:44:36.664" v="76" actId="1076"/>
          <ac:picMkLst>
            <pc:docMk/>
            <pc:sldMk cId="2569069893" sldId="423"/>
            <ac:picMk id="7" creationId="{38621252-C125-F6FE-D17C-E415A892E639}"/>
          </ac:picMkLst>
        </pc:picChg>
        <pc:picChg chg="del">
          <ac:chgData name="Rawan Khoury" userId="S::rawan.khoury_helpage.org#ext#@unhcr365.onmicrosoft.com::ab969015-c9cd-47c0-afe9-b4c25e1a809d" providerId="AD" clId="Web-{204F1AB4-A5C4-602C-A917-616B6CE4FFB5}" dt="2025-06-19T08:35:23.805" v="52"/>
          <ac:picMkLst>
            <pc:docMk/>
            <pc:sldMk cId="2569069893" sldId="423"/>
            <ac:picMk id="8" creationId="{673A0DB5-DFEB-7B1E-A3AA-2F6FEBFF8E9C}"/>
          </ac:picMkLst>
        </pc:picChg>
      </pc:sldChg>
      <pc:sldChg chg="modSp">
        <pc:chgData name="Rawan Khoury" userId="S::rawan.khoury_helpage.org#ext#@unhcr365.onmicrosoft.com::ab969015-c9cd-47c0-afe9-b4c25e1a809d" providerId="AD" clId="Web-{204F1AB4-A5C4-602C-A917-616B6CE4FFB5}" dt="2025-06-19T08:49:41.845" v="110" actId="20577"/>
        <pc:sldMkLst>
          <pc:docMk/>
          <pc:sldMk cId="1904083181" sldId="424"/>
        </pc:sldMkLst>
        <pc:spChg chg="mod">
          <ac:chgData name="Rawan Khoury" userId="S::rawan.khoury_helpage.org#ext#@unhcr365.onmicrosoft.com::ab969015-c9cd-47c0-afe9-b4c25e1a809d" providerId="AD" clId="Web-{204F1AB4-A5C4-602C-A917-616B6CE4FFB5}" dt="2025-06-19T08:49:41.845" v="110" actId="20577"/>
          <ac:spMkLst>
            <pc:docMk/>
            <pc:sldMk cId="1904083181" sldId="424"/>
            <ac:spMk id="2" creationId="{36E6CBC0-E026-1AF1-E41E-2D45369F56F5}"/>
          </ac:spMkLst>
        </pc:spChg>
        <pc:graphicFrameChg chg="modGraphic">
          <ac:chgData name="Rawan Khoury" userId="S::rawan.khoury_helpage.org#ext#@unhcr365.onmicrosoft.com::ab969015-c9cd-47c0-afe9-b4c25e1a809d" providerId="AD" clId="Web-{204F1AB4-A5C4-602C-A917-616B6CE4FFB5}" dt="2025-06-19T08:49:09.422" v="102" actId="20577"/>
          <ac:graphicFrameMkLst>
            <pc:docMk/>
            <pc:sldMk cId="1904083181" sldId="424"/>
            <ac:graphicFrameMk id="6" creationId="{065E057F-B761-AF07-8C88-75D7EC071692}"/>
          </ac:graphicFrameMkLst>
        </pc:graphicFrameChg>
      </pc:sldChg>
      <pc:sldChg chg="add del">
        <pc:chgData name="Rawan Khoury" userId="S::rawan.khoury_helpage.org#ext#@unhcr365.onmicrosoft.com::ab969015-c9cd-47c0-afe9-b4c25e1a809d" providerId="AD" clId="Web-{204F1AB4-A5C4-602C-A917-616B6CE4FFB5}" dt="2025-06-19T08:29:56.295" v="3"/>
        <pc:sldMkLst>
          <pc:docMk/>
          <pc:sldMk cId="629243419" sldId="427"/>
        </pc:sldMkLst>
      </pc:sldChg>
      <pc:sldChg chg="addSp delSp modSp new del">
        <pc:chgData name="Rawan Khoury" userId="S::rawan.khoury_helpage.org#ext#@unhcr365.onmicrosoft.com::ab969015-c9cd-47c0-afe9-b4c25e1a809d" providerId="AD" clId="Web-{204F1AB4-A5C4-602C-A917-616B6CE4FFB5}" dt="2025-06-19T08:36:40.182" v="69"/>
        <pc:sldMkLst>
          <pc:docMk/>
          <pc:sldMk cId="1785874813" sldId="427"/>
        </pc:sldMkLst>
        <pc:spChg chg="add del">
          <ac:chgData name="Rawan Khoury" userId="S::rawan.khoury_helpage.org#ext#@unhcr365.onmicrosoft.com::ab969015-c9cd-47c0-afe9-b4c25e1a809d" providerId="AD" clId="Web-{204F1AB4-A5C4-602C-A917-616B6CE4FFB5}" dt="2025-06-19T08:31:11.860" v="10"/>
          <ac:spMkLst>
            <pc:docMk/>
            <pc:sldMk cId="1785874813" sldId="427"/>
            <ac:spMk id="2" creationId="{1FFB0782-C42C-B965-30EB-D099AA5472DE}"/>
          </ac:spMkLst>
        </pc:spChg>
        <pc:spChg chg="add mod">
          <ac:chgData name="Rawan Khoury" userId="S::rawan.khoury_helpage.org#ext#@unhcr365.onmicrosoft.com::ab969015-c9cd-47c0-afe9-b4c25e1a809d" providerId="AD" clId="Web-{204F1AB4-A5C4-602C-A917-616B6CE4FFB5}" dt="2025-06-19T08:33:49.380" v="45" actId="20577"/>
          <ac:spMkLst>
            <pc:docMk/>
            <pc:sldMk cId="1785874813" sldId="427"/>
            <ac:spMk id="3" creationId="{A95BE0AD-9543-AFA5-8575-DD3F59E52C3E}"/>
          </ac:spMkLst>
        </pc:spChg>
      </pc:sldChg>
      <pc:sldChg chg="new del">
        <pc:chgData name="Rawan Khoury" userId="S::rawan.khoury_helpage.org#ext#@unhcr365.onmicrosoft.com::ab969015-c9cd-47c0-afe9-b4c25e1a809d" providerId="AD" clId="Web-{204F1AB4-A5C4-602C-A917-616B6CE4FFB5}" dt="2025-06-19T08:30:13.093" v="5"/>
        <pc:sldMkLst>
          <pc:docMk/>
          <pc:sldMk cId="3236757741" sldId="427"/>
        </pc:sldMkLst>
      </pc:sldChg>
      <pc:sldChg chg="modSp add del">
        <pc:chgData name="Rawan Khoury" userId="S::rawan.khoury_helpage.org#ext#@unhcr365.onmicrosoft.com::ab969015-c9cd-47c0-afe9-b4c25e1a809d" providerId="AD" clId="Web-{204F1AB4-A5C4-602C-A917-616B6CE4FFB5}" dt="2025-06-19T08:34:09.349" v="46"/>
        <pc:sldMkLst>
          <pc:docMk/>
          <pc:sldMk cId="629243419" sldId="428"/>
        </pc:sldMkLst>
        <pc:spChg chg="mod">
          <ac:chgData name="Rawan Khoury" userId="S::rawan.khoury_helpage.org#ext#@unhcr365.onmicrosoft.com::ab969015-c9cd-47c0-afe9-b4c25e1a809d" providerId="AD" clId="Web-{204F1AB4-A5C4-602C-A917-616B6CE4FFB5}" dt="2025-06-19T08:31:19.126" v="12" actId="14100"/>
          <ac:spMkLst>
            <pc:docMk/>
            <pc:sldMk cId="629243419" sldId="428"/>
            <ac:spMk id="2" creationId="{2A481FED-6628-4E4C-8732-419D095AFDA3}"/>
          </ac:spMkLst>
        </pc:spChg>
      </pc:sldChg>
      <pc:sldMasterChg chg="addSldLayout delSldLayout">
        <pc:chgData name="Rawan Khoury" userId="S::rawan.khoury_helpage.org#ext#@unhcr365.onmicrosoft.com::ab969015-c9cd-47c0-afe9-b4c25e1a809d" providerId="AD" clId="Web-{204F1AB4-A5C4-602C-A917-616B6CE4FFB5}" dt="2025-06-19T08:30:56.438" v="7"/>
        <pc:sldMasterMkLst>
          <pc:docMk/>
          <pc:sldMasterMk cId="2154712831" sldId="2147483699"/>
        </pc:sldMasterMkLst>
        <pc:sldLayoutChg chg="add del">
          <pc:chgData name="Rawan Khoury" userId="S::rawan.khoury_helpage.org#ext#@unhcr365.onmicrosoft.com::ab969015-c9cd-47c0-afe9-b4c25e1a809d" providerId="AD" clId="Web-{204F1AB4-A5C4-602C-A917-616B6CE4FFB5}" dt="2025-06-19T08:29:56.295" v="3"/>
          <pc:sldLayoutMkLst>
            <pc:docMk/>
            <pc:sldMasterMk cId="2154712831" sldId="2147483699"/>
            <pc:sldLayoutMk cId="100431611" sldId="2147483721"/>
          </pc:sldLayoutMkLst>
        </pc:sldLayoutChg>
        <pc:sldLayoutChg chg="add">
          <pc:chgData name="Rawan Khoury" userId="S::rawan.khoury_helpage.org#ext#@unhcr365.onmicrosoft.com::ab969015-c9cd-47c0-afe9-b4c25e1a809d" providerId="AD" clId="Web-{204F1AB4-A5C4-602C-A917-616B6CE4FFB5}" dt="2025-06-19T08:30:56.438" v="7"/>
          <pc:sldLayoutMkLst>
            <pc:docMk/>
            <pc:sldMasterMk cId="2154712831" sldId="2147483699"/>
            <pc:sldLayoutMk cId="1218542534" sldId="2147483721"/>
          </pc:sldLayoutMkLst>
        </pc:sldLayoutChg>
      </pc:sldMasterChg>
    </pc:docChg>
  </pc:docChgLst>
  <pc:docChgLst>
    <pc:chgData name="lemarshall@redcross.org.au" userId="S::urn:spo:guest#lemarshall@redcross.org.au::" providerId="AD" clId="Web-{29B2311F-2687-9156-5FCE-9DA5CC214CC6}"/>
    <pc:docChg chg="modSld">
      <pc:chgData name="lemarshall@redcross.org.au" userId="S::urn:spo:guest#lemarshall@redcross.org.au::" providerId="AD" clId="Web-{29B2311F-2687-9156-5FCE-9DA5CC214CC6}" dt="2025-06-24T06:58:02.676" v="30"/>
      <pc:docMkLst>
        <pc:docMk/>
      </pc:docMkLst>
      <pc:sldChg chg="modSp">
        <pc:chgData name="lemarshall@redcross.org.au" userId="S::urn:spo:guest#lemarshall@redcross.org.au::" providerId="AD" clId="Web-{29B2311F-2687-9156-5FCE-9DA5CC214CC6}" dt="2025-06-24T06:58:02.676" v="30"/>
        <pc:sldMkLst>
          <pc:docMk/>
          <pc:sldMk cId="2692953029" sldId="412"/>
        </pc:sldMkLst>
        <pc:graphicFrameChg chg="mod modGraphic">
          <ac:chgData name="lemarshall@redcross.org.au" userId="S::urn:spo:guest#lemarshall@redcross.org.au::" providerId="AD" clId="Web-{29B2311F-2687-9156-5FCE-9DA5CC214CC6}" dt="2025-06-24T06:58:02.676" v="30"/>
          <ac:graphicFrameMkLst>
            <pc:docMk/>
            <pc:sldMk cId="2692953029" sldId="412"/>
            <ac:graphicFrameMk id="5" creationId="{00000000-0000-0000-0000-000000000000}"/>
          </ac:graphicFrameMkLst>
        </pc:graphicFrameChg>
      </pc:sldChg>
      <pc:sldChg chg="modSp">
        <pc:chgData name="lemarshall@redcross.org.au" userId="S::urn:spo:guest#lemarshall@redcross.org.au::" providerId="AD" clId="Web-{29B2311F-2687-9156-5FCE-9DA5CC214CC6}" dt="2025-06-24T06:45:40.137" v="28" actId="1076"/>
        <pc:sldMkLst>
          <pc:docMk/>
          <pc:sldMk cId="3806364643" sldId="417"/>
        </pc:sldMkLst>
        <pc:spChg chg="mod">
          <ac:chgData name="lemarshall@redcross.org.au" userId="S::urn:spo:guest#lemarshall@redcross.org.au::" providerId="AD" clId="Web-{29B2311F-2687-9156-5FCE-9DA5CC214CC6}" dt="2025-06-24T06:45:40.137" v="28" actId="1076"/>
          <ac:spMkLst>
            <pc:docMk/>
            <pc:sldMk cId="3806364643" sldId="417"/>
            <ac:spMk id="7" creationId="{1CBB7799-5AE1-F9BC-25CF-31EE313E8224}"/>
          </ac:spMkLst>
        </pc:spChg>
      </pc:sldChg>
      <pc:sldChg chg="mod modShow">
        <pc:chgData name="lemarshall@redcross.org.au" userId="S::urn:spo:guest#lemarshall@redcross.org.au::" providerId="AD" clId="Web-{29B2311F-2687-9156-5FCE-9DA5CC214CC6}" dt="2025-06-24T06:44:18.822" v="2"/>
        <pc:sldMkLst>
          <pc:docMk/>
          <pc:sldMk cId="99904253" sldId="419"/>
        </pc:sldMkLst>
      </pc:sldChg>
    </pc:docChg>
  </pc:docChgLst>
  <pc:docChgLst>
    <pc:chgData name="lemarshall@redcross.org.au" userId="S::urn:spo:guest#lemarshall@redcross.org.au::" providerId="AD" clId="Web-{2BD427E4-2834-FC48-00E2-5E91696FF465}"/>
    <pc:docChg chg="modSld">
      <pc:chgData name="lemarshall@redcross.org.au" userId="S::urn:spo:guest#lemarshall@redcross.org.au::" providerId="AD" clId="Web-{2BD427E4-2834-FC48-00E2-5E91696FF465}" dt="2025-06-24T07:49:17.473" v="30" actId="1076"/>
      <pc:docMkLst>
        <pc:docMk/>
      </pc:docMkLst>
      <pc:sldChg chg="modSp">
        <pc:chgData name="lemarshall@redcross.org.au" userId="S::urn:spo:guest#lemarshall@redcross.org.au::" providerId="AD" clId="Web-{2BD427E4-2834-FC48-00E2-5E91696FF465}" dt="2025-06-24T07:49:17.473" v="30" actId="1076"/>
        <pc:sldMkLst>
          <pc:docMk/>
          <pc:sldMk cId="3920149452" sldId="402"/>
        </pc:sldMkLst>
        <pc:spChg chg="mod">
          <ac:chgData name="lemarshall@redcross.org.au" userId="S::urn:spo:guest#lemarshall@redcross.org.au::" providerId="AD" clId="Web-{2BD427E4-2834-FC48-00E2-5E91696FF465}" dt="2025-06-24T07:49:13.035" v="29" actId="1076"/>
          <ac:spMkLst>
            <pc:docMk/>
            <pc:sldMk cId="3920149452" sldId="402"/>
            <ac:spMk id="2" creationId="{0FA044A0-B94C-5E49-C47E-66079589B5CE}"/>
          </ac:spMkLst>
        </pc:spChg>
        <pc:picChg chg="mod">
          <ac:chgData name="lemarshall@redcross.org.au" userId="S::urn:spo:guest#lemarshall@redcross.org.au::" providerId="AD" clId="Web-{2BD427E4-2834-FC48-00E2-5E91696FF465}" dt="2025-06-24T07:49:17.473" v="30" actId="1076"/>
          <ac:picMkLst>
            <pc:docMk/>
            <pc:sldMk cId="3920149452" sldId="402"/>
            <ac:picMk id="6" creationId="{83B5B970-2A9C-1947-B20C-D6E84E926B32}"/>
          </ac:picMkLst>
        </pc:picChg>
      </pc:sldChg>
    </pc:docChg>
  </pc:docChgLst>
  <pc:docChgLst>
    <pc:chgData name="keyyali@careinternational.org" userId="S::urn:spo:guest#keyyali@careinternational.org::" providerId="AD" clId="Web-{A5073290-6E32-607F-37D3-425B0836C09C}"/>
    <pc:docChg chg="addSld delSld modSld modSection">
      <pc:chgData name="keyyali@careinternational.org" userId="S::urn:spo:guest#keyyali@careinternational.org::" providerId="AD" clId="Web-{A5073290-6E32-607F-37D3-425B0836C09C}" dt="2025-06-23T11:44:05.737" v="292" actId="1076"/>
      <pc:docMkLst>
        <pc:docMk/>
      </pc:docMkLst>
      <pc:sldChg chg="addSp delSp modSp">
        <pc:chgData name="keyyali@careinternational.org" userId="S::urn:spo:guest#keyyali@careinternational.org::" providerId="AD" clId="Web-{A5073290-6E32-607F-37D3-425B0836C09C}" dt="2025-06-23T10:33:28.431" v="3"/>
        <pc:sldMkLst>
          <pc:docMk/>
          <pc:sldMk cId="1993667121" sldId="381"/>
        </pc:sldMkLst>
        <pc:spChg chg="add del mod">
          <ac:chgData name="keyyali@careinternational.org" userId="S::urn:spo:guest#keyyali@careinternational.org::" providerId="AD" clId="Web-{A5073290-6E32-607F-37D3-425B0836C09C}" dt="2025-06-23T10:33:28.431" v="3"/>
          <ac:spMkLst>
            <pc:docMk/>
            <pc:sldMk cId="1993667121" sldId="381"/>
            <ac:spMk id="3" creationId="{910C68AE-5D17-2FCB-A5EC-95DB26FDF3BC}"/>
          </ac:spMkLst>
        </pc:spChg>
      </pc:sldChg>
      <pc:sldChg chg="modSp">
        <pc:chgData name="keyyali@careinternational.org" userId="S::urn:spo:guest#keyyali@careinternational.org::" providerId="AD" clId="Web-{A5073290-6E32-607F-37D3-425B0836C09C}" dt="2025-06-23T10:37:52.075" v="70" actId="20577"/>
        <pc:sldMkLst>
          <pc:docMk/>
          <pc:sldMk cId="3830060449" sldId="389"/>
        </pc:sldMkLst>
        <pc:spChg chg="mod">
          <ac:chgData name="keyyali@careinternational.org" userId="S::urn:spo:guest#keyyali@careinternational.org::" providerId="AD" clId="Web-{A5073290-6E32-607F-37D3-425B0836C09C}" dt="2025-06-23T10:37:52.075" v="70" actId="20577"/>
          <ac:spMkLst>
            <pc:docMk/>
            <pc:sldMk cId="3830060449" sldId="389"/>
            <ac:spMk id="6" creationId="{4D357075-3106-2F21-20BF-9FA2DC1C8157}"/>
          </ac:spMkLst>
        </pc:spChg>
      </pc:sldChg>
      <pc:sldChg chg="del">
        <pc:chgData name="keyyali@careinternational.org" userId="S::urn:spo:guest#keyyali@careinternational.org::" providerId="AD" clId="Web-{A5073290-6E32-607F-37D3-425B0836C09C}" dt="2025-06-23T10:33:51.541" v="5"/>
        <pc:sldMkLst>
          <pc:docMk/>
          <pc:sldMk cId="2999859609" sldId="390"/>
        </pc:sldMkLst>
      </pc:sldChg>
      <pc:sldChg chg="modSp">
        <pc:chgData name="keyyali@careinternational.org" userId="S::urn:spo:guest#keyyali@careinternational.org::" providerId="AD" clId="Web-{A5073290-6E32-607F-37D3-425B0836C09C}" dt="2025-06-23T11:03:02.095" v="123" actId="20577"/>
        <pc:sldMkLst>
          <pc:docMk/>
          <pc:sldMk cId="3920149452" sldId="402"/>
        </pc:sldMkLst>
        <pc:spChg chg="mod">
          <ac:chgData name="keyyali@careinternational.org" userId="S::urn:spo:guest#keyyali@careinternational.org::" providerId="AD" clId="Web-{A5073290-6E32-607F-37D3-425B0836C09C}" dt="2025-06-23T11:03:02.095" v="123" actId="20577"/>
          <ac:spMkLst>
            <pc:docMk/>
            <pc:sldMk cId="3920149452" sldId="402"/>
            <ac:spMk id="2" creationId="{0FA044A0-B94C-5E49-C47E-66079589B5CE}"/>
          </ac:spMkLst>
        </pc:spChg>
      </pc:sldChg>
      <pc:sldChg chg="del">
        <pc:chgData name="keyyali@careinternational.org" userId="S::urn:spo:guest#keyyali@careinternational.org::" providerId="AD" clId="Web-{A5073290-6E32-607F-37D3-425B0836C09C}" dt="2025-06-23T10:33:52.634" v="6"/>
        <pc:sldMkLst>
          <pc:docMk/>
          <pc:sldMk cId="367194253" sldId="403"/>
        </pc:sldMkLst>
      </pc:sldChg>
      <pc:sldChg chg="addSp delSp modSp add mod setBg setClrOvrMap">
        <pc:chgData name="keyyali@careinternational.org" userId="S::urn:spo:guest#keyyali@careinternational.org::" providerId="AD" clId="Web-{A5073290-6E32-607F-37D3-425B0836C09C}" dt="2025-06-23T11:42:19.798" v="272" actId="20577"/>
        <pc:sldMkLst>
          <pc:docMk/>
          <pc:sldMk cId="2668236244" sldId="405"/>
        </pc:sldMkLst>
        <pc:spChg chg="mod">
          <ac:chgData name="keyyali@careinternational.org" userId="S::urn:spo:guest#keyyali@careinternational.org::" providerId="AD" clId="Web-{A5073290-6E32-607F-37D3-425B0836C09C}" dt="2025-06-23T11:35:05.870" v="219" actId="1076"/>
          <ac:spMkLst>
            <pc:docMk/>
            <pc:sldMk cId="2668236244" sldId="405"/>
            <ac:spMk id="5" creationId="{CF756CD3-0F3E-FF4C-8C7A-B8A1937A1C0B}"/>
          </ac:spMkLst>
        </pc:spChg>
        <pc:spChg chg="mod ord">
          <ac:chgData name="keyyali@careinternational.org" userId="S::urn:spo:guest#keyyali@careinternational.org::" providerId="AD" clId="Web-{A5073290-6E32-607F-37D3-425B0836C09C}" dt="2025-06-23T11:42:19.798" v="272" actId="20577"/>
          <ac:spMkLst>
            <pc:docMk/>
            <pc:sldMk cId="2668236244" sldId="405"/>
            <ac:spMk id="11" creationId="{A4FE8801-1A9F-3E8E-4144-0D3283044DBC}"/>
          </ac:spMkLst>
        </pc:spChg>
        <pc:picChg chg="add mod modCrop">
          <ac:chgData name="keyyali@careinternational.org" userId="S::urn:spo:guest#keyyali@careinternational.org::" providerId="AD" clId="Web-{A5073290-6E32-607F-37D3-425B0836C09C}" dt="2025-06-23T11:35:48.761" v="229" actId="1076"/>
          <ac:picMkLst>
            <pc:docMk/>
            <pc:sldMk cId="2668236244" sldId="405"/>
            <ac:picMk id="2" creationId="{2E676B5C-4D8E-18E7-7974-E7548691BCD9}"/>
          </ac:picMkLst>
        </pc:picChg>
        <pc:cxnChg chg="add del">
          <ac:chgData name="keyyali@careinternational.org" userId="S::urn:spo:guest#keyyali@careinternational.org::" providerId="AD" clId="Web-{A5073290-6E32-607F-37D3-425B0836C09C}" dt="2025-06-23T11:34:26.932" v="213"/>
          <ac:cxnSpMkLst>
            <pc:docMk/>
            <pc:sldMk cId="2668236244" sldId="405"/>
            <ac:cxnSpMk id="16" creationId="{249EDD1B-F94D-B4E6-ACAA-566B9A26FDE3}"/>
          </ac:cxnSpMkLst>
        </pc:cxnChg>
      </pc:sldChg>
      <pc:sldChg chg="addSp delSp modSp add mod setBg modCm">
        <pc:chgData name="keyyali@careinternational.org" userId="S::urn:spo:guest#keyyali@careinternational.org::" providerId="AD" clId="Web-{A5073290-6E32-607F-37D3-425B0836C09C}" dt="2025-06-23T11:43:10.158" v="284" actId="1076"/>
        <pc:sldMkLst>
          <pc:docMk/>
          <pc:sldMk cId="1644368461" sldId="406"/>
        </pc:sldMkLst>
        <pc:spChg chg="mod ord">
          <ac:chgData name="keyyali@careinternational.org" userId="S::urn:spo:guest#keyyali@careinternational.org::" providerId="AD" clId="Web-{A5073290-6E32-607F-37D3-425B0836C09C}" dt="2025-06-23T11:43:10.158" v="284" actId="1076"/>
          <ac:spMkLst>
            <pc:docMk/>
            <pc:sldMk cId="1644368461" sldId="406"/>
            <ac:spMk id="3" creationId="{FBAE431E-093B-D5A0-813A-EC39A9CAC59E}"/>
          </ac:spMkLst>
        </pc:spChg>
        <pc:spChg chg="mod ord">
          <ac:chgData name="keyyali@careinternational.org" userId="S::urn:spo:guest#keyyali@careinternational.org::" providerId="AD" clId="Web-{A5073290-6E32-607F-37D3-425B0836C09C}" dt="2025-06-23T11:40:35.734" v="269" actId="1076"/>
          <ac:spMkLst>
            <pc:docMk/>
            <pc:sldMk cId="1644368461" sldId="406"/>
            <ac:spMk id="5" creationId="{CDCE8F90-A9CC-A8D1-E97B-BAFA1BD1D722}"/>
          </ac:spMkLst>
        </pc:spChg>
        <pc:spChg chg="add">
          <ac:chgData name="keyyali@careinternational.org" userId="S::urn:spo:guest#keyyali@careinternational.org::" providerId="AD" clId="Web-{A5073290-6E32-607F-37D3-425B0836C09C}" dt="2025-06-23T11:39:13.702" v="258"/>
          <ac:spMkLst>
            <pc:docMk/>
            <pc:sldMk cId="1644368461" sldId="406"/>
            <ac:spMk id="10" creationId="{8FC9BE17-9A7B-462D-AE50-3D8777387304}"/>
          </ac:spMkLst>
        </pc:spChg>
        <pc:spChg chg="add">
          <ac:chgData name="keyyali@careinternational.org" userId="S::urn:spo:guest#keyyali@careinternational.org::" providerId="AD" clId="Web-{A5073290-6E32-607F-37D3-425B0836C09C}" dt="2025-06-23T11:39:13.702" v="258"/>
          <ac:spMkLst>
            <pc:docMk/>
            <pc:sldMk cId="1644368461" sldId="406"/>
            <ac:spMk id="12" creationId="{3EBE8569-6AEC-4B8C-8D53-2DE337CDBA65}"/>
          </ac:spMkLst>
        </pc:spChg>
        <pc:spChg chg="add del">
          <ac:chgData name="keyyali@careinternational.org" userId="S::urn:spo:guest#keyyali@careinternational.org::" providerId="AD" clId="Web-{A5073290-6E32-607F-37D3-425B0836C09C}" dt="2025-06-23T11:39:31.483" v="262"/>
          <ac:spMkLst>
            <pc:docMk/>
            <pc:sldMk cId="1644368461" sldId="406"/>
            <ac:spMk id="14" creationId="{55D4142C-5077-457F-A6AD-3FECFDB39685}"/>
          </ac:spMkLst>
        </pc:spChg>
        <pc:spChg chg="add del">
          <ac:chgData name="keyyali@careinternational.org" userId="S::urn:spo:guest#keyyali@careinternational.org::" providerId="AD" clId="Web-{A5073290-6E32-607F-37D3-425B0836C09C}" dt="2025-06-23T11:43:06.127" v="283"/>
          <ac:spMkLst>
            <pc:docMk/>
            <pc:sldMk cId="1644368461" sldId="406"/>
            <ac:spMk id="16" creationId="{7A5F0580-5EE9-419F-96EE-B6529EF6E7D0}"/>
          </ac:spMkLst>
        </pc:spChg>
        <pc:picChg chg="add del mod modCrop">
          <ac:chgData name="keyyali@careinternational.org" userId="S::urn:spo:guest#keyyali@careinternational.org::" providerId="AD" clId="Web-{A5073290-6E32-607F-37D3-425B0836C09C}" dt="2025-06-23T11:42:38.954" v="278"/>
          <ac:picMkLst>
            <pc:docMk/>
            <pc:sldMk cId="1644368461" sldId="406"/>
            <ac:picMk id="2" creationId="{E73E6027-6DB3-72AB-CEE8-A1014BB593A4}"/>
          </ac:picMkLst>
        </pc:picChg>
        <pc:picChg chg="add mod modCrop">
          <ac:chgData name="keyyali@careinternational.org" userId="S::urn:spo:guest#keyyali@careinternational.org::" providerId="AD" clId="Web-{A5073290-6E32-607F-37D3-425B0836C09C}" dt="2025-06-23T11:42:55.705" v="281"/>
          <ac:picMkLst>
            <pc:docMk/>
            <pc:sldMk cId="1644368461" sldId="406"/>
            <ac:picMk id="4" creationId="{129D06D1-1ECC-42ED-9274-FAA21B2EBEC9}"/>
          </ac:picMkLst>
        </pc:picChg>
        <pc:extLst>
          <p:ext xmlns:p="http://schemas.openxmlformats.org/presentationml/2006/main" uri="{D6D511B9-2390-475A-947B-AFAB55BFBCF1}">
            <pc226:cmChg xmlns:pc226="http://schemas.microsoft.com/office/powerpoint/2022/06/main/command" chg="mod">
              <pc226:chgData name="keyyali@careinternational.org" userId="S::urn:spo:guest#keyyali@careinternational.org::" providerId="AD" clId="Web-{A5073290-6E32-607F-37D3-425B0836C09C}" dt="2025-06-23T11:39:13.702" v="258"/>
              <pc2:cmMkLst xmlns:pc2="http://schemas.microsoft.com/office/powerpoint/2019/9/main/command">
                <pc:docMk/>
                <pc:sldMk cId="1644368461" sldId="406"/>
                <pc2:cmMk id="{26D072E0-C2FF-4E74-B8EB-3F7D77B860BC}"/>
              </pc2:cmMkLst>
            </pc226:cmChg>
          </p:ext>
        </pc:extLst>
      </pc:sldChg>
      <pc:sldChg chg="addSp modSp add">
        <pc:chgData name="keyyali@careinternational.org" userId="S::urn:spo:guest#keyyali@careinternational.org::" providerId="AD" clId="Web-{A5073290-6E32-607F-37D3-425B0836C09C}" dt="2025-06-23T11:43:43.315" v="289"/>
        <pc:sldMkLst>
          <pc:docMk/>
          <pc:sldMk cId="1422684612" sldId="407"/>
        </pc:sldMkLst>
        <pc:spChg chg="mod">
          <ac:chgData name="keyyali@careinternational.org" userId="S::urn:spo:guest#keyyali@careinternational.org::" providerId="AD" clId="Web-{A5073290-6E32-607F-37D3-425B0836C09C}" dt="2025-06-23T11:43:25.736" v="285" actId="1076"/>
          <ac:spMkLst>
            <pc:docMk/>
            <pc:sldMk cId="1422684612" sldId="407"/>
            <ac:spMk id="3" creationId="{D2D4DC96-FDEC-0E6A-9A0C-20497FF866CA}"/>
          </ac:spMkLst>
        </pc:spChg>
        <pc:spChg chg="mod">
          <ac:chgData name="keyyali@careinternational.org" userId="S::urn:spo:guest#keyyali@careinternational.org::" providerId="AD" clId="Web-{A5073290-6E32-607F-37D3-425B0836C09C}" dt="2025-06-23T11:37:22.528" v="246" actId="1076"/>
          <ac:spMkLst>
            <pc:docMk/>
            <pc:sldMk cId="1422684612" sldId="407"/>
            <ac:spMk id="4" creationId="{ADA7B209-3303-1C41-1FC0-8A3EEEA460F2}"/>
          </ac:spMkLst>
        </pc:spChg>
        <pc:picChg chg="add mod modCrop">
          <ac:chgData name="keyyali@careinternational.org" userId="S::urn:spo:guest#keyyali@careinternational.org::" providerId="AD" clId="Web-{A5073290-6E32-607F-37D3-425B0836C09C}" dt="2025-06-23T11:43:43.315" v="289"/>
          <ac:picMkLst>
            <pc:docMk/>
            <pc:sldMk cId="1422684612" sldId="407"/>
            <ac:picMk id="2" creationId="{5EC1C00C-3731-2BD0-5189-5450EAC03479}"/>
          </ac:picMkLst>
        </pc:picChg>
      </pc:sldChg>
      <pc:sldChg chg="add">
        <pc:chgData name="keyyali@careinternational.org" userId="S::urn:spo:guest#keyyali@careinternational.org::" providerId="AD" clId="Web-{A5073290-6E32-607F-37D3-425B0836C09C}" dt="2025-06-23T10:33:48.697" v="4"/>
        <pc:sldMkLst>
          <pc:docMk/>
          <pc:sldMk cId="2246263114" sldId="432"/>
        </pc:sldMkLst>
      </pc:sldChg>
      <pc:sldChg chg="modSp add">
        <pc:chgData name="keyyali@careinternational.org" userId="S::urn:spo:guest#keyyali@careinternational.org::" providerId="AD" clId="Web-{A5073290-6E32-607F-37D3-425B0836C09C}" dt="2025-06-23T11:35:47.433" v="228" actId="14100"/>
        <pc:sldMkLst>
          <pc:docMk/>
          <pc:sldMk cId="1324181658" sldId="3766"/>
        </pc:sldMkLst>
        <pc:picChg chg="mod">
          <ac:chgData name="keyyali@careinternational.org" userId="S::urn:spo:guest#keyyali@careinternational.org::" providerId="AD" clId="Web-{A5073290-6E32-607F-37D3-425B0836C09C}" dt="2025-06-23T11:35:47.433" v="228" actId="14100"/>
          <ac:picMkLst>
            <pc:docMk/>
            <pc:sldMk cId="1324181658" sldId="3766"/>
            <ac:picMk id="3" creationId="{894A52B2-C3FC-C478-E424-F55FFB6E5410}"/>
          </ac:picMkLst>
        </pc:picChg>
      </pc:sldChg>
      <pc:sldChg chg="add">
        <pc:chgData name="keyyali@careinternational.org" userId="S::urn:spo:guest#keyyali@careinternational.org::" providerId="AD" clId="Web-{A5073290-6E32-607F-37D3-425B0836C09C}" dt="2025-06-23T10:34:33.072" v="7"/>
        <pc:sldMkLst>
          <pc:docMk/>
          <pc:sldMk cId="173552086" sldId="3767"/>
        </pc:sldMkLst>
      </pc:sldChg>
      <pc:sldChg chg="addSp delSp modSp add">
        <pc:chgData name="keyyali@careinternational.org" userId="S::urn:spo:guest#keyyali@careinternational.org::" providerId="AD" clId="Web-{A5073290-6E32-607F-37D3-425B0836C09C}" dt="2025-06-23T11:31:44.227" v="184" actId="1076"/>
        <pc:sldMkLst>
          <pc:docMk/>
          <pc:sldMk cId="13979992" sldId="3768"/>
        </pc:sldMkLst>
        <pc:spChg chg="mod">
          <ac:chgData name="keyyali@careinternational.org" userId="S::urn:spo:guest#keyyali@careinternational.org::" providerId="AD" clId="Web-{A5073290-6E32-607F-37D3-425B0836C09C}" dt="2025-06-23T11:31:44.227" v="184" actId="1076"/>
          <ac:spMkLst>
            <pc:docMk/>
            <pc:sldMk cId="13979992" sldId="3768"/>
            <ac:spMk id="3" creationId="{BE3CFE23-DAE2-CB9A-3903-81BB7A33673D}"/>
          </ac:spMkLst>
        </pc:spChg>
        <pc:picChg chg="add del mod">
          <ac:chgData name="keyyali@careinternational.org" userId="S::urn:spo:guest#keyyali@careinternational.org::" providerId="AD" clId="Web-{A5073290-6E32-607F-37D3-425B0836C09C}" dt="2025-06-23T11:30:00.163" v="160"/>
          <ac:picMkLst>
            <pc:docMk/>
            <pc:sldMk cId="13979992" sldId="3768"/>
            <ac:picMk id="2" creationId="{F87D5820-B6B7-2DD7-DD29-EA06522F56B1}"/>
          </ac:picMkLst>
        </pc:picChg>
        <pc:picChg chg="add mod modCrop">
          <ac:chgData name="keyyali@careinternational.org" userId="S::urn:spo:guest#keyyali@careinternational.org::" providerId="AD" clId="Web-{A5073290-6E32-607F-37D3-425B0836C09C}" dt="2025-06-23T11:31:37.383" v="183" actId="1076"/>
          <ac:picMkLst>
            <pc:docMk/>
            <pc:sldMk cId="13979992" sldId="3768"/>
            <ac:picMk id="4" creationId="{328F0CCF-B52B-492A-A619-4041A0209661}"/>
          </ac:picMkLst>
        </pc:picChg>
      </pc:sldChg>
      <pc:sldChg chg="addSp delSp modSp add mod setBg">
        <pc:chgData name="keyyali@careinternational.org" userId="S::urn:spo:guest#keyyali@careinternational.org::" providerId="AD" clId="Web-{A5073290-6E32-607F-37D3-425B0836C09C}" dt="2025-06-23T11:44:05.737" v="292" actId="1076"/>
        <pc:sldMkLst>
          <pc:docMk/>
          <pc:sldMk cId="1924472343" sldId="3769"/>
        </pc:sldMkLst>
        <pc:spChg chg="mod ord">
          <ac:chgData name="keyyali@careinternational.org" userId="S::urn:spo:guest#keyyali@careinternational.org::" providerId="AD" clId="Web-{A5073290-6E32-607F-37D3-425B0836C09C}" dt="2025-06-23T11:29:14.881" v="156" actId="20577"/>
          <ac:spMkLst>
            <pc:docMk/>
            <pc:sldMk cId="1924472343" sldId="3769"/>
            <ac:spMk id="3" creationId="{13774287-D596-91BF-D9B5-FC50F05F03A8}"/>
          </ac:spMkLst>
        </pc:spChg>
        <pc:spChg chg="mod ord">
          <ac:chgData name="keyyali@careinternational.org" userId="S::urn:spo:guest#keyyali@careinternational.org::" providerId="AD" clId="Web-{A5073290-6E32-607F-37D3-425B0836C09C}" dt="2025-06-23T11:28:24.053" v="145"/>
          <ac:spMkLst>
            <pc:docMk/>
            <pc:sldMk cId="1924472343" sldId="3769"/>
            <ac:spMk id="4" creationId="{4619DD6D-B93E-FC5B-DB8E-CD777074E7BC}"/>
          </ac:spMkLst>
        </pc:spChg>
        <pc:spChg chg="add del">
          <ac:chgData name="keyyali@careinternational.org" userId="S::urn:spo:guest#keyyali@careinternational.org::" providerId="AD" clId="Web-{A5073290-6E32-607F-37D3-425B0836C09C}" dt="2025-06-23T11:28:24.053" v="145"/>
          <ac:spMkLst>
            <pc:docMk/>
            <pc:sldMk cId="1924472343" sldId="3769"/>
            <ac:spMk id="9" creationId="{04812C46-200A-4DEB-A05E-3ED6C68C2387}"/>
          </ac:spMkLst>
        </pc:spChg>
        <pc:spChg chg="add del">
          <ac:chgData name="keyyali@careinternational.org" userId="S::urn:spo:guest#keyyali@careinternational.org::" providerId="AD" clId="Web-{A5073290-6E32-607F-37D3-425B0836C09C}" dt="2025-06-23T11:28:24.053" v="145"/>
          <ac:spMkLst>
            <pc:docMk/>
            <pc:sldMk cId="1924472343" sldId="3769"/>
            <ac:spMk id="11" creationId="{D1EA859B-E555-4109-94F3-6700E046E008}"/>
          </ac:spMkLst>
        </pc:spChg>
        <pc:picChg chg="add mod modCrop">
          <ac:chgData name="keyyali@careinternational.org" userId="S::urn:spo:guest#keyyali@careinternational.org::" providerId="AD" clId="Web-{A5073290-6E32-607F-37D3-425B0836C09C}" dt="2025-06-23T11:44:05.737" v="292" actId="1076"/>
          <ac:picMkLst>
            <pc:docMk/>
            <pc:sldMk cId="1924472343" sldId="3769"/>
            <ac:picMk id="2" creationId="{1D1CC754-EA54-8097-D95B-296B0E6B8CE9}"/>
          </ac:picMkLst>
        </pc:picChg>
      </pc:sldChg>
      <pc:sldChg chg="add">
        <pc:chgData name="keyyali@careinternational.org" userId="S::urn:spo:guest#keyyali@careinternational.org::" providerId="AD" clId="Web-{A5073290-6E32-607F-37D3-425B0836C09C}" dt="2025-06-23T10:34:33.119" v="11"/>
        <pc:sldMkLst>
          <pc:docMk/>
          <pc:sldMk cId="2148712402" sldId="3770"/>
        </pc:sldMkLst>
      </pc:sldChg>
      <pc:sldChg chg="add del">
        <pc:chgData name="keyyali@careinternational.org" userId="S::urn:spo:guest#keyyali@careinternational.org::" providerId="AD" clId="Web-{A5073290-6E32-607F-37D3-425B0836C09C}" dt="2025-06-23T10:37:24.122" v="64"/>
        <pc:sldMkLst>
          <pc:docMk/>
          <pc:sldMk cId="2905682798" sldId="3771"/>
        </pc:sldMkLst>
      </pc:sldChg>
      <pc:sldChg chg="add del">
        <pc:chgData name="keyyali@careinternational.org" userId="S::urn:spo:guest#keyyali@careinternational.org::" providerId="AD" clId="Web-{A5073290-6E32-607F-37D3-425B0836C09C}" dt="2025-06-23T10:37:24.122" v="63"/>
        <pc:sldMkLst>
          <pc:docMk/>
          <pc:sldMk cId="1462843974" sldId="3772"/>
        </pc:sldMkLst>
      </pc:sldChg>
      <pc:sldChg chg="add del">
        <pc:chgData name="keyyali@careinternational.org" userId="S::urn:spo:guest#keyyali@careinternational.org::" providerId="AD" clId="Web-{A5073290-6E32-607F-37D3-425B0836C09C}" dt="2025-06-23T10:37:24.122" v="62"/>
        <pc:sldMkLst>
          <pc:docMk/>
          <pc:sldMk cId="1309712819" sldId="3773"/>
        </pc:sldMkLst>
      </pc:sldChg>
      <pc:sldChg chg="add del">
        <pc:chgData name="keyyali@careinternational.org" userId="S::urn:spo:guest#keyyali@careinternational.org::" providerId="AD" clId="Web-{A5073290-6E32-607F-37D3-425B0836C09C}" dt="2025-06-23T10:37:24.122" v="61"/>
        <pc:sldMkLst>
          <pc:docMk/>
          <pc:sldMk cId="2505645419" sldId="3774"/>
        </pc:sldMkLst>
      </pc:sldChg>
      <pc:sldChg chg="add del">
        <pc:chgData name="keyyali@careinternational.org" userId="S::urn:spo:guest#keyyali@careinternational.org::" providerId="AD" clId="Web-{A5073290-6E32-607F-37D3-425B0836C09C}" dt="2025-06-23T10:37:24.122" v="60"/>
        <pc:sldMkLst>
          <pc:docMk/>
          <pc:sldMk cId="120054108" sldId="3775"/>
        </pc:sldMkLst>
      </pc:sldChg>
      <pc:sldChg chg="add del">
        <pc:chgData name="keyyali@careinternational.org" userId="S::urn:spo:guest#keyyali@careinternational.org::" providerId="AD" clId="Web-{A5073290-6E32-607F-37D3-425B0836C09C}" dt="2025-06-23T10:37:24.122" v="59"/>
        <pc:sldMkLst>
          <pc:docMk/>
          <pc:sldMk cId="2247632805" sldId="3776"/>
        </pc:sldMkLst>
      </pc:sldChg>
      <pc:sldChg chg="add del">
        <pc:chgData name="keyyali@careinternational.org" userId="S::urn:spo:guest#keyyali@careinternational.org::" providerId="AD" clId="Web-{A5073290-6E32-607F-37D3-425B0836C09C}" dt="2025-06-23T10:37:24.122" v="58"/>
        <pc:sldMkLst>
          <pc:docMk/>
          <pc:sldMk cId="2013021503" sldId="3777"/>
        </pc:sldMkLst>
      </pc:sldChg>
      <pc:sldChg chg="add del">
        <pc:chgData name="keyyali@careinternational.org" userId="S::urn:spo:guest#keyyali@careinternational.org::" providerId="AD" clId="Web-{A5073290-6E32-607F-37D3-425B0836C09C}" dt="2025-06-23T10:37:24.106" v="57"/>
        <pc:sldMkLst>
          <pc:docMk/>
          <pc:sldMk cId="2356769751" sldId="3778"/>
        </pc:sldMkLst>
      </pc:sldChg>
      <pc:sldChg chg="add del">
        <pc:chgData name="keyyali@careinternational.org" userId="S::urn:spo:guest#keyyali@careinternational.org::" providerId="AD" clId="Web-{A5073290-6E32-607F-37D3-425B0836C09C}" dt="2025-06-23T10:37:22.700" v="54"/>
        <pc:sldMkLst>
          <pc:docMk/>
          <pc:sldMk cId="1059878354" sldId="3779"/>
        </pc:sldMkLst>
      </pc:sldChg>
      <pc:sldChg chg="add del">
        <pc:chgData name="keyyali@careinternational.org" userId="S::urn:spo:guest#keyyali@careinternational.org::" providerId="AD" clId="Web-{A5073290-6E32-607F-37D3-425B0836C09C}" dt="2025-06-23T10:37:22.700" v="53"/>
        <pc:sldMkLst>
          <pc:docMk/>
          <pc:sldMk cId="2972655752" sldId="3780"/>
        </pc:sldMkLst>
      </pc:sldChg>
      <pc:sldChg chg="add del">
        <pc:chgData name="keyyali@careinternational.org" userId="S::urn:spo:guest#keyyali@careinternational.org::" providerId="AD" clId="Web-{A5073290-6E32-607F-37D3-425B0836C09C}" dt="2025-06-23T10:37:22.700" v="52"/>
        <pc:sldMkLst>
          <pc:docMk/>
          <pc:sldMk cId="332481325" sldId="3781"/>
        </pc:sldMkLst>
      </pc:sldChg>
      <pc:sldChg chg="add del">
        <pc:chgData name="keyyali@careinternational.org" userId="S::urn:spo:guest#keyyali@careinternational.org::" providerId="AD" clId="Web-{A5073290-6E32-607F-37D3-425B0836C09C}" dt="2025-06-23T10:37:22.700" v="51"/>
        <pc:sldMkLst>
          <pc:docMk/>
          <pc:sldMk cId="1985855222" sldId="3782"/>
        </pc:sldMkLst>
      </pc:sldChg>
      <pc:sldChg chg="add del">
        <pc:chgData name="keyyali@careinternational.org" userId="S::urn:spo:guest#keyyali@careinternational.org::" providerId="AD" clId="Web-{A5073290-6E32-607F-37D3-425B0836C09C}" dt="2025-06-23T10:37:22.700" v="50"/>
        <pc:sldMkLst>
          <pc:docMk/>
          <pc:sldMk cId="931684929" sldId="3783"/>
        </pc:sldMkLst>
      </pc:sldChg>
      <pc:sldChg chg="add del">
        <pc:chgData name="keyyali@careinternational.org" userId="S::urn:spo:guest#keyyali@careinternational.org::" providerId="AD" clId="Web-{A5073290-6E32-607F-37D3-425B0836C09C}" dt="2025-06-23T10:37:22.700" v="49"/>
        <pc:sldMkLst>
          <pc:docMk/>
          <pc:sldMk cId="3066576373" sldId="3784"/>
        </pc:sldMkLst>
      </pc:sldChg>
      <pc:sldChg chg="add del">
        <pc:chgData name="keyyali@careinternational.org" userId="S::urn:spo:guest#keyyali@careinternational.org::" providerId="AD" clId="Web-{A5073290-6E32-607F-37D3-425B0836C09C}" dt="2025-06-23T10:37:22.684" v="48"/>
        <pc:sldMkLst>
          <pc:docMk/>
          <pc:sldMk cId="1281596698" sldId="3785"/>
        </pc:sldMkLst>
      </pc:sldChg>
      <pc:sldChg chg="add del">
        <pc:chgData name="keyyali@careinternational.org" userId="S::urn:spo:guest#keyyali@careinternational.org::" providerId="AD" clId="Web-{A5073290-6E32-607F-37D3-425B0836C09C}" dt="2025-06-23T10:37:22.684" v="47"/>
        <pc:sldMkLst>
          <pc:docMk/>
          <pc:sldMk cId="3164012876" sldId="3786"/>
        </pc:sldMkLst>
      </pc:sldChg>
      <pc:sldMasterChg chg="addSldLayout">
        <pc:chgData name="keyyali@careinternational.org" userId="S::urn:spo:guest#keyyali@careinternational.org::" providerId="AD" clId="Web-{A5073290-6E32-607F-37D3-425B0836C09C}" dt="2025-06-23T10:34:33.135" v="12"/>
        <pc:sldMasterMkLst>
          <pc:docMk/>
          <pc:sldMasterMk cId="2154712831" sldId="2147483699"/>
        </pc:sldMasterMkLst>
        <pc:sldLayoutChg chg="add">
          <pc:chgData name="keyyali@careinternational.org" userId="S::urn:spo:guest#keyyali@careinternational.org::" providerId="AD" clId="Web-{A5073290-6E32-607F-37D3-425B0836C09C}" dt="2025-06-23T10:34:33.135" v="12"/>
          <pc:sldLayoutMkLst>
            <pc:docMk/>
            <pc:sldMasterMk cId="2154712831" sldId="2147483699"/>
            <pc:sldLayoutMk cId="651513984" sldId="2147483722"/>
          </pc:sldLayoutMkLst>
        </pc:sldLayoutChg>
      </pc:sldMasterChg>
    </pc:docChg>
  </pc:docChgLst>
  <pc:docChgLst>
    <pc:chgData name="lemarshall@redcross.org.au" userId="S::urn:spo:guest#lemarshall@redcross.org.au::" providerId="AD" clId="Web-{007A4F90-1D50-9E24-2B27-5DEC83C31733}"/>
    <pc:docChg chg="modSld">
      <pc:chgData name="lemarshall@redcross.org.au" userId="S::urn:spo:guest#lemarshall@redcross.org.au::" providerId="AD" clId="Web-{007A4F90-1D50-9E24-2B27-5DEC83C31733}" dt="2025-06-22T03:33:06.200" v="51" actId="20577"/>
      <pc:docMkLst>
        <pc:docMk/>
      </pc:docMkLst>
      <pc:sldChg chg="modSp">
        <pc:chgData name="lemarshall@redcross.org.au" userId="S::urn:spo:guest#lemarshall@redcross.org.au::" providerId="AD" clId="Web-{007A4F90-1D50-9E24-2B27-5DEC83C31733}" dt="2025-06-22T03:33:06.200" v="51" actId="20577"/>
        <pc:sldMkLst>
          <pc:docMk/>
          <pc:sldMk cId="3595205845" sldId="396"/>
        </pc:sldMkLst>
        <pc:spChg chg="mod">
          <ac:chgData name="lemarshall@redcross.org.au" userId="S::urn:spo:guest#lemarshall@redcross.org.au::" providerId="AD" clId="Web-{007A4F90-1D50-9E24-2B27-5DEC83C31733}" dt="2025-06-22T03:33:06.200" v="51" actId="20577"/>
          <ac:spMkLst>
            <pc:docMk/>
            <pc:sldMk cId="3595205845" sldId="396"/>
            <ac:spMk id="8" creationId="{28A2A387-ED2E-2594-C504-AF4C81CE3CBF}"/>
          </ac:spMkLst>
        </pc:spChg>
      </pc:sldChg>
      <pc:sldChg chg="modSp">
        <pc:chgData name="lemarshall@redcross.org.au" userId="S::urn:spo:guest#lemarshall@redcross.org.au::" providerId="AD" clId="Web-{007A4F90-1D50-9E24-2B27-5DEC83C31733}" dt="2025-06-22T03:29:44.163" v="46" actId="20577"/>
        <pc:sldMkLst>
          <pc:docMk/>
          <pc:sldMk cId="3762794662" sldId="401"/>
        </pc:sldMkLst>
        <pc:spChg chg="mod">
          <ac:chgData name="lemarshall@redcross.org.au" userId="S::urn:spo:guest#lemarshall@redcross.org.au::" providerId="AD" clId="Web-{007A4F90-1D50-9E24-2B27-5DEC83C31733}" dt="2025-06-22T03:29:44.163" v="46" actId="20577"/>
          <ac:spMkLst>
            <pc:docMk/>
            <pc:sldMk cId="3762794662" sldId="401"/>
            <ac:spMk id="8" creationId="{5AB7A047-C78C-7944-14E3-2ED9C99FDB4A}"/>
          </ac:spMkLst>
        </pc:spChg>
      </pc:sldChg>
    </pc:docChg>
  </pc:docChgLst>
  <pc:docChgLst>
    <pc:chgData name="lemarshall@redcross.org.au" userId="S::urn:spo:guest#lemarshall@redcross.org.au::" providerId="AD" clId="Web-{B3DA30FA-6258-FCA5-4C14-2CCCDD66C8DE}"/>
    <pc:docChg chg="addSld modSld modSection">
      <pc:chgData name="lemarshall@redcross.org.au" userId="S::urn:spo:guest#lemarshall@redcross.org.au::" providerId="AD" clId="Web-{B3DA30FA-6258-FCA5-4C14-2CCCDD66C8DE}" dt="2025-06-14T08:49:51.163" v="1258" actId="1076"/>
      <pc:docMkLst>
        <pc:docMk/>
      </pc:docMkLst>
      <pc:sldChg chg="modSp">
        <pc:chgData name="lemarshall@redcross.org.au" userId="S::urn:spo:guest#lemarshall@redcross.org.au::" providerId="AD" clId="Web-{B3DA30FA-6258-FCA5-4C14-2CCCDD66C8DE}" dt="2025-06-14T08:49:51.163" v="1258" actId="1076"/>
        <pc:sldMkLst>
          <pc:docMk/>
          <pc:sldMk cId="2944908270" sldId="319"/>
        </pc:sldMkLst>
        <pc:graphicFrameChg chg="mod modGraphic">
          <ac:chgData name="lemarshall@redcross.org.au" userId="S::urn:spo:guest#lemarshall@redcross.org.au::" providerId="AD" clId="Web-{B3DA30FA-6258-FCA5-4C14-2CCCDD66C8DE}" dt="2025-06-14T08:49:51.163" v="1258" actId="1076"/>
          <ac:graphicFrameMkLst>
            <pc:docMk/>
            <pc:sldMk cId="2944908270" sldId="319"/>
            <ac:graphicFrameMk id="5" creationId="{00000000-0000-0000-0000-000000000000}"/>
          </ac:graphicFrameMkLst>
        </pc:graphicFrameChg>
      </pc:sldChg>
      <pc:sldChg chg="addSp delSp modSp">
        <pc:chgData name="lemarshall@redcross.org.au" userId="S::urn:spo:guest#lemarshall@redcross.org.au::" providerId="AD" clId="Web-{B3DA30FA-6258-FCA5-4C14-2CCCDD66C8DE}" dt="2025-06-14T08:36:13.999" v="600" actId="1076"/>
        <pc:sldMkLst>
          <pc:docMk/>
          <pc:sldMk cId="1302023179" sldId="405"/>
        </pc:sldMkLst>
        <pc:spChg chg="mod">
          <ac:chgData name="lemarshall@redcross.org.au" userId="S::urn:spo:guest#lemarshall@redcross.org.au::" providerId="AD" clId="Web-{B3DA30FA-6258-FCA5-4C14-2CCCDD66C8DE}" dt="2025-06-14T08:36:13.999" v="600" actId="1076"/>
          <ac:spMkLst>
            <pc:docMk/>
            <pc:sldMk cId="1302023179" sldId="405"/>
            <ac:spMk id="3" creationId="{53204348-B981-04A6-71BE-797E6F332164}"/>
          </ac:spMkLst>
        </pc:spChg>
        <pc:spChg chg="add mod">
          <ac:chgData name="lemarshall@redcross.org.au" userId="S::urn:spo:guest#lemarshall@redcross.org.au::" providerId="AD" clId="Web-{B3DA30FA-6258-FCA5-4C14-2CCCDD66C8DE}" dt="2025-06-14T08:36:04.889" v="599" actId="20577"/>
          <ac:spMkLst>
            <pc:docMk/>
            <pc:sldMk cId="1302023179" sldId="405"/>
            <ac:spMk id="6" creationId="{7A06D0CC-50C1-E55D-8B94-B96EF5854182}"/>
          </ac:spMkLst>
        </pc:spChg>
        <pc:spChg chg="mod">
          <ac:chgData name="lemarshall@redcross.org.au" userId="S::urn:spo:guest#lemarshall@redcross.org.au::" providerId="AD" clId="Web-{B3DA30FA-6258-FCA5-4C14-2CCCDD66C8DE}" dt="2025-06-14T08:35:53.545" v="598" actId="20577"/>
          <ac:spMkLst>
            <pc:docMk/>
            <pc:sldMk cId="1302023179" sldId="405"/>
            <ac:spMk id="7" creationId="{D632DA6F-1F38-7D92-8179-7737A6B14CAC}"/>
          </ac:spMkLst>
        </pc:spChg>
        <pc:picChg chg="mod">
          <ac:chgData name="lemarshall@redcross.org.au" userId="S::urn:spo:guest#lemarshall@redcross.org.au::" providerId="AD" clId="Web-{B3DA30FA-6258-FCA5-4C14-2CCCDD66C8DE}" dt="2025-06-14T08:35:29.435" v="591" actId="14100"/>
          <ac:picMkLst>
            <pc:docMk/>
            <pc:sldMk cId="1302023179" sldId="405"/>
            <ac:picMk id="8" creationId="{EC73724D-6623-3409-0F9D-9C91A3C8A166}"/>
          </ac:picMkLst>
        </pc:picChg>
        <pc:picChg chg="del mod">
          <ac:chgData name="lemarshall@redcross.org.au" userId="S::urn:spo:guest#lemarshall@redcross.org.au::" providerId="AD" clId="Web-{B3DA30FA-6258-FCA5-4C14-2CCCDD66C8DE}" dt="2025-06-14T08:29:38.048" v="359"/>
          <ac:picMkLst>
            <pc:docMk/>
            <pc:sldMk cId="1302023179" sldId="405"/>
            <ac:picMk id="9" creationId="{D423DCF2-CB7B-979F-E68B-E9E39D7C806B}"/>
          </ac:picMkLst>
        </pc:picChg>
      </pc:sldChg>
      <pc:sldChg chg="addSp delSp modSp">
        <pc:chgData name="lemarshall@redcross.org.au" userId="S::urn:spo:guest#lemarshall@redcross.org.au::" providerId="AD" clId="Web-{B3DA30FA-6258-FCA5-4C14-2CCCDD66C8DE}" dt="2025-06-14T08:31:13.629" v="448" actId="20577"/>
        <pc:sldMkLst>
          <pc:docMk/>
          <pc:sldMk cId="488469308" sldId="406"/>
        </pc:sldMkLst>
        <pc:spChg chg="add mod">
          <ac:chgData name="lemarshall@redcross.org.au" userId="S::urn:spo:guest#lemarshall@redcross.org.au::" providerId="AD" clId="Web-{B3DA30FA-6258-FCA5-4C14-2CCCDD66C8DE}" dt="2025-06-14T08:29:03.495" v="339" actId="1076"/>
          <ac:spMkLst>
            <pc:docMk/>
            <pc:sldMk cId="488469308" sldId="406"/>
            <ac:spMk id="2" creationId="{415F1B27-19DF-664B-D590-8F9F65B07130}"/>
          </ac:spMkLst>
        </pc:spChg>
        <pc:spChg chg="mod">
          <ac:chgData name="lemarshall@redcross.org.au" userId="S::urn:spo:guest#lemarshall@redcross.org.au::" providerId="AD" clId="Web-{B3DA30FA-6258-FCA5-4C14-2CCCDD66C8DE}" dt="2025-06-14T08:27:39.181" v="245" actId="20577"/>
          <ac:spMkLst>
            <pc:docMk/>
            <pc:sldMk cId="488469308" sldId="406"/>
            <ac:spMk id="3" creationId="{FFCC8BC0-6905-9163-00CB-C48C1D43C0EF}"/>
          </ac:spMkLst>
        </pc:spChg>
        <pc:spChg chg="mod">
          <ac:chgData name="lemarshall@redcross.org.au" userId="S::urn:spo:guest#lemarshall@redcross.org.au::" providerId="AD" clId="Web-{B3DA30FA-6258-FCA5-4C14-2CCCDD66C8DE}" dt="2025-06-14T08:31:13.629" v="448" actId="20577"/>
          <ac:spMkLst>
            <pc:docMk/>
            <pc:sldMk cId="488469308" sldId="406"/>
            <ac:spMk id="7" creationId="{41FDB0F8-BA74-D672-F27B-8EBFF9C44410}"/>
          </ac:spMkLst>
        </pc:spChg>
        <pc:picChg chg="mod">
          <ac:chgData name="lemarshall@redcross.org.au" userId="S::urn:spo:guest#lemarshall@redcross.org.au::" providerId="AD" clId="Web-{B3DA30FA-6258-FCA5-4C14-2CCCDD66C8DE}" dt="2025-06-14T08:29:15.016" v="343" actId="1076"/>
          <ac:picMkLst>
            <pc:docMk/>
            <pc:sldMk cId="488469308" sldId="406"/>
            <ac:picMk id="6" creationId="{41A17A7C-106A-93D5-D250-D89589989B9F}"/>
          </ac:picMkLst>
        </pc:picChg>
        <pc:picChg chg="del mod">
          <ac:chgData name="lemarshall@redcross.org.au" userId="S::urn:spo:guest#lemarshall@redcross.org.au::" providerId="AD" clId="Web-{B3DA30FA-6258-FCA5-4C14-2CCCDD66C8DE}" dt="2025-06-14T08:29:05.417" v="340"/>
          <ac:picMkLst>
            <pc:docMk/>
            <pc:sldMk cId="488469308" sldId="406"/>
            <ac:picMk id="10" creationId="{0F5DF509-7559-72C6-FFEB-CB59944A3507}"/>
          </ac:picMkLst>
        </pc:picChg>
      </pc:sldChg>
      <pc:sldChg chg="delSp modSp add replId">
        <pc:chgData name="lemarshall@redcross.org.au" userId="S::urn:spo:guest#lemarshall@redcross.org.au::" providerId="AD" clId="Web-{B3DA30FA-6258-FCA5-4C14-2CCCDD66C8DE}" dt="2025-06-14T08:40:44.007" v="827" actId="14100"/>
        <pc:sldMkLst>
          <pc:docMk/>
          <pc:sldMk cId="1768191951" sldId="407"/>
        </pc:sldMkLst>
        <pc:spChg chg="del">
          <ac:chgData name="lemarshall@redcross.org.au" userId="S::urn:spo:guest#lemarshall@redcross.org.au::" providerId="AD" clId="Web-{B3DA30FA-6258-FCA5-4C14-2CCCDD66C8DE}" dt="2025-06-14T08:40:39.522" v="826"/>
          <ac:spMkLst>
            <pc:docMk/>
            <pc:sldMk cId="1768191951" sldId="407"/>
            <ac:spMk id="2" creationId="{87ED1F0C-989B-C5AC-4F10-7DE46D419B2B}"/>
          </ac:spMkLst>
        </pc:spChg>
        <pc:spChg chg="mod">
          <ac:chgData name="lemarshall@redcross.org.au" userId="S::urn:spo:guest#lemarshall@redcross.org.au::" providerId="AD" clId="Web-{B3DA30FA-6258-FCA5-4C14-2CCCDD66C8DE}" dt="2025-06-14T08:37:00.673" v="603" actId="20577"/>
          <ac:spMkLst>
            <pc:docMk/>
            <pc:sldMk cId="1768191951" sldId="407"/>
            <ac:spMk id="3" creationId="{3D425289-A700-D677-B10C-C16149CA47E0}"/>
          </ac:spMkLst>
        </pc:spChg>
        <pc:spChg chg="mod">
          <ac:chgData name="lemarshall@redcross.org.au" userId="S::urn:spo:guest#lemarshall@redcross.org.au::" providerId="AD" clId="Web-{B3DA30FA-6258-FCA5-4C14-2CCCDD66C8DE}" dt="2025-06-14T08:40:44.007" v="827" actId="14100"/>
          <ac:spMkLst>
            <pc:docMk/>
            <pc:sldMk cId="1768191951" sldId="407"/>
            <ac:spMk id="7" creationId="{7CB4C87B-8D64-B543-904D-3E73FEB078C2}"/>
          </ac:spMkLst>
        </pc:spChg>
        <pc:picChg chg="del">
          <ac:chgData name="lemarshall@redcross.org.au" userId="S::urn:spo:guest#lemarshall@redcross.org.au::" providerId="AD" clId="Web-{B3DA30FA-6258-FCA5-4C14-2CCCDD66C8DE}" dt="2025-06-14T08:40:38.132" v="825"/>
          <ac:picMkLst>
            <pc:docMk/>
            <pc:sldMk cId="1768191951" sldId="407"/>
            <ac:picMk id="6" creationId="{2478620E-BB0F-55A1-850F-B70CF2903E24}"/>
          </ac:picMkLst>
        </pc:picChg>
      </pc:sldChg>
      <pc:sldChg chg="modSp add replId">
        <pc:chgData name="lemarshall@redcross.org.au" userId="S::urn:spo:guest#lemarshall@redcross.org.au::" providerId="AD" clId="Web-{B3DA30FA-6258-FCA5-4C14-2CCCDD66C8DE}" dt="2025-06-14T08:43:31.575" v="902" actId="20577"/>
        <pc:sldMkLst>
          <pc:docMk/>
          <pc:sldMk cId="3806364643" sldId="408"/>
        </pc:sldMkLst>
        <pc:spChg chg="mod">
          <ac:chgData name="lemarshall@redcross.org.au" userId="S::urn:spo:guest#lemarshall@redcross.org.au::" providerId="AD" clId="Web-{B3DA30FA-6258-FCA5-4C14-2CCCDD66C8DE}" dt="2025-06-14T08:41:36.869" v="867" actId="20577"/>
          <ac:spMkLst>
            <pc:docMk/>
            <pc:sldMk cId="3806364643" sldId="408"/>
            <ac:spMk id="3" creationId="{8C0BDE8A-F0CE-F255-D69C-13519B889851}"/>
          </ac:spMkLst>
        </pc:spChg>
        <pc:spChg chg="mod">
          <ac:chgData name="lemarshall@redcross.org.au" userId="S::urn:spo:guest#lemarshall@redcross.org.au::" providerId="AD" clId="Web-{B3DA30FA-6258-FCA5-4C14-2CCCDD66C8DE}" dt="2025-06-14T08:43:31.575" v="902" actId="20577"/>
          <ac:spMkLst>
            <pc:docMk/>
            <pc:sldMk cId="3806364643" sldId="408"/>
            <ac:spMk id="7" creationId="{1CBB7799-5AE1-F9BC-25CF-31EE313E8224}"/>
          </ac:spMkLst>
        </pc:spChg>
      </pc:sldChg>
      <pc:sldChg chg="modSp add replId">
        <pc:chgData name="lemarshall@redcross.org.au" userId="S::urn:spo:guest#lemarshall@redcross.org.au::" providerId="AD" clId="Web-{B3DA30FA-6258-FCA5-4C14-2CCCDD66C8DE}" dt="2025-06-14T08:45:17.952" v="1067" actId="20577"/>
        <pc:sldMkLst>
          <pc:docMk/>
          <pc:sldMk cId="2874318767" sldId="409"/>
        </pc:sldMkLst>
        <pc:spChg chg="mod">
          <ac:chgData name="lemarshall@redcross.org.au" userId="S::urn:spo:guest#lemarshall@redcross.org.au::" providerId="AD" clId="Web-{B3DA30FA-6258-FCA5-4C14-2CCCDD66C8DE}" dt="2025-06-14T08:45:17.952" v="1067" actId="20577"/>
          <ac:spMkLst>
            <pc:docMk/>
            <pc:sldMk cId="2874318767" sldId="409"/>
            <ac:spMk id="7" creationId="{8ED06F1E-7F6C-644D-DB4D-EE732581033D}"/>
          </ac:spMkLst>
        </pc:spChg>
      </pc:sldChg>
      <pc:sldChg chg="modSp add replId">
        <pc:chgData name="lemarshall@redcross.org.au" userId="S::urn:spo:guest#lemarshall@redcross.org.au::" providerId="AD" clId="Web-{B3DA30FA-6258-FCA5-4C14-2CCCDD66C8DE}" dt="2025-06-14T08:48:39.770" v="1234" actId="20577"/>
        <pc:sldMkLst>
          <pc:docMk/>
          <pc:sldMk cId="99904253" sldId="410"/>
        </pc:sldMkLst>
        <pc:spChg chg="mod">
          <ac:chgData name="lemarshall@redcross.org.au" userId="S::urn:spo:guest#lemarshall@redcross.org.au::" providerId="AD" clId="Web-{B3DA30FA-6258-FCA5-4C14-2CCCDD66C8DE}" dt="2025-06-14T08:45:42.047" v="1097" actId="20577"/>
          <ac:spMkLst>
            <pc:docMk/>
            <pc:sldMk cId="99904253" sldId="410"/>
            <ac:spMk id="3" creationId="{4E1190A7-9091-77B2-B537-450F4CD554B3}"/>
          </ac:spMkLst>
        </pc:spChg>
        <pc:spChg chg="mod">
          <ac:chgData name="lemarshall@redcross.org.au" userId="S::urn:spo:guest#lemarshall@redcross.org.au::" providerId="AD" clId="Web-{B3DA30FA-6258-FCA5-4C14-2CCCDD66C8DE}" dt="2025-06-14T08:48:39.770" v="1234" actId="20577"/>
          <ac:spMkLst>
            <pc:docMk/>
            <pc:sldMk cId="99904253" sldId="410"/>
            <ac:spMk id="7" creationId="{F25542BA-4ACD-2010-347D-331BA7291044}"/>
          </ac:spMkLst>
        </pc:spChg>
      </pc:sldChg>
      <pc:sldChg chg="modSp add replId">
        <pc:chgData name="lemarshall@redcross.org.au" userId="S::urn:spo:guest#lemarshall@redcross.org.au::" providerId="AD" clId="Web-{B3DA30FA-6258-FCA5-4C14-2CCCDD66C8DE}" dt="2025-06-14T08:47:34.112" v="1214" actId="20577"/>
        <pc:sldMkLst>
          <pc:docMk/>
          <pc:sldMk cId="770899241" sldId="411"/>
        </pc:sldMkLst>
        <pc:spChg chg="mod">
          <ac:chgData name="lemarshall@redcross.org.au" userId="S::urn:spo:guest#lemarshall@redcross.org.au::" providerId="AD" clId="Web-{B3DA30FA-6258-FCA5-4C14-2CCCDD66C8DE}" dt="2025-06-14T08:46:47.111" v="1128" actId="20577"/>
          <ac:spMkLst>
            <pc:docMk/>
            <pc:sldMk cId="770899241" sldId="411"/>
            <ac:spMk id="3" creationId="{0A5C7CC1-2095-84ED-2907-919E59DE5AEC}"/>
          </ac:spMkLst>
        </pc:spChg>
        <pc:spChg chg="mod">
          <ac:chgData name="lemarshall@redcross.org.au" userId="S::urn:spo:guest#lemarshall@redcross.org.au::" providerId="AD" clId="Web-{B3DA30FA-6258-FCA5-4C14-2CCCDD66C8DE}" dt="2025-06-14T08:47:34.112" v="1214" actId="20577"/>
          <ac:spMkLst>
            <pc:docMk/>
            <pc:sldMk cId="770899241" sldId="411"/>
            <ac:spMk id="7" creationId="{20F08C5C-1621-B9F3-8831-D34AD1C41A15}"/>
          </ac:spMkLst>
        </pc:spChg>
      </pc:sldChg>
    </pc:docChg>
  </pc:docChgLst>
  <pc:docChgLst>
    <pc:chgData name="Rawan Khoury" userId="S::rawan.khoury_helpage.org#ext#@unhcr365.onmicrosoft.com::ab969015-c9cd-47c0-afe9-b4c25e1a809d" providerId="AD" clId="Web-{EBC68330-30D2-44CB-1E06-92A8982CE5EE}"/>
    <pc:docChg chg="modSld">
      <pc:chgData name="Rawan Khoury" userId="S::rawan.khoury_helpage.org#ext#@unhcr365.onmicrosoft.com::ab969015-c9cd-47c0-afe9-b4c25e1a809d" providerId="AD" clId="Web-{EBC68330-30D2-44CB-1E06-92A8982CE5EE}" dt="2025-06-04T13:09:21.481" v="79"/>
      <pc:docMkLst>
        <pc:docMk/>
      </pc:docMkLst>
      <pc:sldChg chg="addSp delSp modSp">
        <pc:chgData name="Rawan Khoury" userId="S::rawan.khoury_helpage.org#ext#@unhcr365.onmicrosoft.com::ab969015-c9cd-47c0-afe9-b4c25e1a809d" providerId="AD" clId="Web-{EBC68330-30D2-44CB-1E06-92A8982CE5EE}" dt="2025-06-04T13:06:11.380" v="47" actId="1076"/>
        <pc:sldMkLst>
          <pc:docMk/>
          <pc:sldMk cId="1465959792" sldId="384"/>
        </pc:sldMkLst>
        <pc:spChg chg="del">
          <ac:chgData name="Rawan Khoury" userId="S::rawan.khoury_helpage.org#ext#@unhcr365.onmicrosoft.com::ab969015-c9cd-47c0-afe9-b4c25e1a809d" providerId="AD" clId="Web-{EBC68330-30D2-44CB-1E06-92A8982CE5EE}" dt="2025-06-04T13:00:24.647" v="0"/>
          <ac:spMkLst>
            <pc:docMk/>
            <pc:sldMk cId="1465959792" sldId="384"/>
            <ac:spMk id="3" creationId="{473E1756-E17E-B0C7-1EB7-733E6757EAB2}"/>
          </ac:spMkLst>
        </pc:spChg>
        <pc:spChg chg="mod">
          <ac:chgData name="Rawan Khoury" userId="S::rawan.khoury_helpage.org#ext#@unhcr365.onmicrosoft.com::ab969015-c9cd-47c0-afe9-b4c25e1a809d" providerId="AD" clId="Web-{EBC68330-30D2-44CB-1E06-92A8982CE5EE}" dt="2025-06-04T13:01:20.977" v="4" actId="20577"/>
          <ac:spMkLst>
            <pc:docMk/>
            <pc:sldMk cId="1465959792" sldId="384"/>
            <ac:spMk id="4" creationId="{B90A887F-6720-AD77-29B2-B0255280294B}"/>
          </ac:spMkLst>
        </pc:spChg>
        <pc:spChg chg="add mod">
          <ac:chgData name="Rawan Khoury" userId="S::rawan.khoury_helpage.org#ext#@unhcr365.onmicrosoft.com::ab969015-c9cd-47c0-afe9-b4c25e1a809d" providerId="AD" clId="Web-{EBC68330-30D2-44CB-1E06-92A8982CE5EE}" dt="2025-06-04T13:06:11.380" v="47" actId="1076"/>
          <ac:spMkLst>
            <pc:docMk/>
            <pc:sldMk cId="1465959792" sldId="384"/>
            <ac:spMk id="6" creationId="{07FA5FD0-7DB6-D62B-BD92-0DD47B2D6E9C}"/>
          </ac:spMkLst>
        </pc:spChg>
        <pc:spChg chg="add mod">
          <ac:chgData name="Rawan Khoury" userId="S::rawan.khoury_helpage.org#ext#@unhcr365.onmicrosoft.com::ab969015-c9cd-47c0-afe9-b4c25e1a809d" providerId="AD" clId="Web-{EBC68330-30D2-44CB-1E06-92A8982CE5EE}" dt="2025-06-04T13:04:47.189" v="32" actId="14100"/>
          <ac:spMkLst>
            <pc:docMk/>
            <pc:sldMk cId="1465959792" sldId="384"/>
            <ac:spMk id="10" creationId="{45199024-A86E-E041-7767-498E7C3CB89B}"/>
          </ac:spMkLst>
        </pc:spChg>
        <pc:spChg chg="add mod">
          <ac:chgData name="Rawan Khoury" userId="S::rawan.khoury_helpage.org#ext#@unhcr365.onmicrosoft.com::ab969015-c9cd-47c0-afe9-b4c25e1a809d" providerId="AD" clId="Web-{EBC68330-30D2-44CB-1E06-92A8982CE5EE}" dt="2025-06-04T13:05:40.644" v="42" actId="14100"/>
          <ac:spMkLst>
            <pc:docMk/>
            <pc:sldMk cId="1465959792" sldId="384"/>
            <ac:spMk id="12" creationId="{B619CDDF-5F3A-9F50-3A88-0946C85B1329}"/>
          </ac:spMkLst>
        </pc:spChg>
        <pc:picChg chg="add del mod">
          <ac:chgData name="Rawan Khoury" userId="S::rawan.khoury_helpage.org#ext#@unhcr365.onmicrosoft.com::ab969015-c9cd-47c0-afe9-b4c25e1a809d" providerId="AD" clId="Web-{EBC68330-30D2-44CB-1E06-92A8982CE5EE}" dt="2025-06-04T13:00:56.601" v="2"/>
          <ac:picMkLst>
            <pc:docMk/>
            <pc:sldMk cId="1465959792" sldId="384"/>
            <ac:picMk id="2" creationId="{EBC0F7AC-8D3F-CC51-607C-AFED2ED413D5}"/>
          </ac:picMkLst>
        </pc:picChg>
        <pc:picChg chg="add mod">
          <ac:chgData name="Rawan Khoury" userId="S::rawan.khoury_helpage.org#ext#@unhcr365.onmicrosoft.com::ab969015-c9cd-47c0-afe9-b4c25e1a809d" providerId="AD" clId="Web-{EBC68330-30D2-44CB-1E06-92A8982CE5EE}" dt="2025-06-04T13:02:01.901" v="15" actId="14100"/>
          <ac:picMkLst>
            <pc:docMk/>
            <pc:sldMk cId="1465959792" sldId="384"/>
            <ac:picMk id="7" creationId="{61D967CB-99F5-FCE6-A1F7-D9FEAEBCDEB8}"/>
          </ac:picMkLst>
        </pc:picChg>
        <pc:picChg chg="add del mod">
          <ac:chgData name="Rawan Khoury" userId="S::rawan.khoury_helpage.org#ext#@unhcr365.onmicrosoft.com::ab969015-c9cd-47c0-afe9-b4c25e1a809d" providerId="AD" clId="Web-{EBC68330-30D2-44CB-1E06-92A8982CE5EE}" dt="2025-06-04T13:02:28.199" v="21"/>
          <ac:picMkLst>
            <pc:docMk/>
            <pc:sldMk cId="1465959792" sldId="384"/>
            <ac:picMk id="8" creationId="{21CE365D-8454-FAA3-045C-0F7095A86196}"/>
          </ac:picMkLst>
        </pc:picChg>
        <pc:picChg chg="add del mod">
          <ac:chgData name="Rawan Khoury" userId="S::rawan.khoury_helpage.org#ext#@unhcr365.onmicrosoft.com::ab969015-c9cd-47c0-afe9-b4c25e1a809d" providerId="AD" clId="Web-{EBC68330-30D2-44CB-1E06-92A8982CE5EE}" dt="2025-06-04T13:04:08.625" v="26"/>
          <ac:picMkLst>
            <pc:docMk/>
            <pc:sldMk cId="1465959792" sldId="384"/>
            <ac:picMk id="9" creationId="{9DBFE8B0-183F-2EC7-5347-B1E99B8028BA}"/>
          </ac:picMkLst>
        </pc:picChg>
        <pc:picChg chg="add mod">
          <ac:chgData name="Rawan Khoury" userId="S::rawan.khoury_helpage.org#ext#@unhcr365.onmicrosoft.com::ab969015-c9cd-47c0-afe9-b4c25e1a809d" providerId="AD" clId="Web-{EBC68330-30D2-44CB-1E06-92A8982CE5EE}" dt="2025-06-04T13:05:08.908" v="36" actId="1076"/>
          <ac:picMkLst>
            <pc:docMk/>
            <pc:sldMk cId="1465959792" sldId="384"/>
            <ac:picMk id="11" creationId="{3B229921-F8BD-2645-B00A-FE17450085E4}"/>
          </ac:picMkLst>
        </pc:picChg>
      </pc:sldChg>
      <pc:sldChg chg="addSp delSp modSp">
        <pc:chgData name="Rawan Khoury" userId="S::rawan.khoury_helpage.org#ext#@unhcr365.onmicrosoft.com::ab969015-c9cd-47c0-afe9-b4c25e1a809d" providerId="AD" clId="Web-{EBC68330-30D2-44CB-1E06-92A8982CE5EE}" dt="2025-06-04T13:09:21.481" v="79"/>
        <pc:sldMkLst>
          <pc:docMk/>
          <pc:sldMk cId="3070393635" sldId="391"/>
        </pc:sldMkLst>
        <pc:spChg chg="del mod">
          <ac:chgData name="Rawan Khoury" userId="S::rawan.khoury_helpage.org#ext#@unhcr365.onmicrosoft.com::ab969015-c9cd-47c0-afe9-b4c25e1a809d" providerId="AD" clId="Web-{EBC68330-30D2-44CB-1E06-92A8982CE5EE}" dt="2025-06-04T13:06:42.975" v="49"/>
          <ac:spMkLst>
            <pc:docMk/>
            <pc:sldMk cId="3070393635" sldId="391"/>
            <ac:spMk id="3" creationId="{4B13EC3D-B162-E87A-6634-351595E97494}"/>
          </ac:spMkLst>
        </pc:spChg>
        <pc:spChg chg="add del mod">
          <ac:chgData name="Rawan Khoury" userId="S::rawan.khoury_helpage.org#ext#@unhcr365.onmicrosoft.com::ab969015-c9cd-47c0-afe9-b4c25e1a809d" providerId="AD" clId="Web-{EBC68330-30D2-44CB-1E06-92A8982CE5EE}" dt="2025-06-04T13:08:11.369" v="68"/>
          <ac:spMkLst>
            <pc:docMk/>
            <pc:sldMk cId="3070393635" sldId="391"/>
            <ac:spMk id="6" creationId="{C3929F50-068D-244C-ABD1-828C1656D588}"/>
          </ac:spMkLst>
        </pc:spChg>
        <pc:picChg chg="add del mod">
          <ac:chgData name="Rawan Khoury" userId="S::rawan.khoury_helpage.org#ext#@unhcr365.onmicrosoft.com::ab969015-c9cd-47c0-afe9-b4c25e1a809d" providerId="AD" clId="Web-{EBC68330-30D2-44CB-1E06-92A8982CE5EE}" dt="2025-06-04T13:07:10.382" v="58"/>
          <ac:picMkLst>
            <pc:docMk/>
            <pc:sldMk cId="3070393635" sldId="391"/>
            <ac:picMk id="2" creationId="{F79A2A27-AFE9-DF3A-3B72-7358BA55C3CC}"/>
          </ac:picMkLst>
        </pc:picChg>
        <pc:picChg chg="add mod">
          <ac:chgData name="Rawan Khoury" userId="S::rawan.khoury_helpage.org#ext#@unhcr365.onmicrosoft.com::ab969015-c9cd-47c0-afe9-b4c25e1a809d" providerId="AD" clId="Web-{EBC68330-30D2-44CB-1E06-92A8982CE5EE}" dt="2025-06-04T13:08:48.339" v="73" actId="14100"/>
          <ac:picMkLst>
            <pc:docMk/>
            <pc:sldMk cId="3070393635" sldId="391"/>
            <ac:picMk id="7" creationId="{978371C3-C293-4E47-BA30-E6EFB3434B30}"/>
          </ac:picMkLst>
        </pc:picChg>
        <pc:picChg chg="add mod">
          <ac:chgData name="Rawan Khoury" userId="S::rawan.khoury_helpage.org#ext#@unhcr365.onmicrosoft.com::ab969015-c9cd-47c0-afe9-b4c25e1a809d" providerId="AD" clId="Web-{EBC68330-30D2-44CB-1E06-92A8982CE5EE}" dt="2025-06-04T13:09:18.059" v="78" actId="14100"/>
          <ac:picMkLst>
            <pc:docMk/>
            <pc:sldMk cId="3070393635" sldId="391"/>
            <ac:picMk id="8" creationId="{65472063-0210-343D-1D3F-D223988B9648}"/>
          </ac:picMkLst>
        </pc:picChg>
        <pc:picChg chg="add mod">
          <ac:chgData name="Rawan Khoury" userId="S::rawan.khoury_helpage.org#ext#@unhcr365.onmicrosoft.com::ab969015-c9cd-47c0-afe9-b4c25e1a809d" providerId="AD" clId="Web-{EBC68330-30D2-44CB-1E06-92A8982CE5EE}" dt="2025-06-04T13:09:21.481" v="79"/>
          <ac:picMkLst>
            <pc:docMk/>
            <pc:sldMk cId="3070393635" sldId="391"/>
            <ac:picMk id="9" creationId="{03E41B05-68D0-CF5C-C6DE-8E37555B58E6}"/>
          </ac:picMkLst>
        </pc:picChg>
      </pc:sldChg>
    </pc:docChg>
  </pc:docChgLst>
  <pc:docChgLst>
    <pc:chgData name="keyyali@careinternational.org" userId="S::urn:spo:guest#keyyali@careinternational.org::" providerId="AD" clId="Web-{0C610296-BB8C-BA26-68CF-97383601A925}"/>
    <pc:docChg chg="modSld">
      <pc:chgData name="keyyali@careinternational.org" userId="S::urn:spo:guest#keyyali@careinternational.org::" providerId="AD" clId="Web-{0C610296-BB8C-BA26-68CF-97383601A925}" dt="2025-06-23T19:42:56.554" v="60" actId="20577"/>
      <pc:docMkLst>
        <pc:docMk/>
      </pc:docMkLst>
      <pc:sldChg chg="modSp">
        <pc:chgData name="keyyali@careinternational.org" userId="S::urn:spo:guest#keyyali@careinternational.org::" providerId="AD" clId="Web-{0C610296-BB8C-BA26-68CF-97383601A925}" dt="2025-06-23T12:03:17.877" v="0" actId="1076"/>
        <pc:sldMkLst>
          <pc:docMk/>
          <pc:sldMk cId="1644368461" sldId="406"/>
        </pc:sldMkLst>
        <pc:spChg chg="mod">
          <ac:chgData name="keyyali@careinternational.org" userId="S::urn:spo:guest#keyyali@careinternational.org::" providerId="AD" clId="Web-{0C610296-BB8C-BA26-68CF-97383601A925}" dt="2025-06-23T12:03:17.877" v="0" actId="1076"/>
          <ac:spMkLst>
            <pc:docMk/>
            <pc:sldMk cId="1644368461" sldId="406"/>
            <ac:spMk id="5" creationId="{CDCE8F90-A9CC-A8D1-E97B-BAFA1BD1D722}"/>
          </ac:spMkLst>
        </pc:spChg>
      </pc:sldChg>
      <pc:sldChg chg="modSp">
        <pc:chgData name="keyyali@careinternational.org" userId="S::urn:spo:guest#keyyali@careinternational.org::" providerId="AD" clId="Web-{0C610296-BB8C-BA26-68CF-97383601A925}" dt="2025-06-23T19:42:56.554" v="60" actId="20577"/>
        <pc:sldMkLst>
          <pc:docMk/>
          <pc:sldMk cId="13979992" sldId="3768"/>
        </pc:sldMkLst>
        <pc:spChg chg="mod">
          <ac:chgData name="keyyali@careinternational.org" userId="S::urn:spo:guest#keyyali@careinternational.org::" providerId="AD" clId="Web-{0C610296-BB8C-BA26-68CF-97383601A925}" dt="2025-06-23T19:42:56.554" v="60" actId="20577"/>
          <ac:spMkLst>
            <pc:docMk/>
            <pc:sldMk cId="13979992" sldId="3768"/>
            <ac:spMk id="3" creationId="{BE3CFE23-DAE2-CB9A-3903-81BB7A33673D}"/>
          </ac:spMkLst>
        </pc:spChg>
      </pc:sldChg>
    </pc:docChg>
  </pc:docChgLst>
</pc:chgInfo>
</file>

<file path=ppt/comments/modernComment_196_6203124D.xml><?xml version="1.0" encoding="utf-8"?>
<p188:cmLst xmlns:a="http://schemas.openxmlformats.org/drawingml/2006/main" xmlns:r="http://schemas.openxmlformats.org/officeDocument/2006/relationships" xmlns:p188="http://schemas.microsoft.com/office/powerpoint/2018/8/main">
  <p188:cm id="{26D072E0-C2FF-4E74-B8EB-3F7D77B860BC}" authorId="{2954CE6C-1F45-6F09-55FB-5A076B5E76F0}" status="resolved" created="2025-06-23T10:35:26.533" complete="100000">
    <ac:txMkLst xmlns:ac="http://schemas.microsoft.com/office/drawing/2013/main/command">
      <pc:docMk xmlns:pc="http://schemas.microsoft.com/office/powerpoint/2013/main/command"/>
      <pc:sldMk xmlns:pc="http://schemas.microsoft.com/office/powerpoint/2013/main/command" cId="1644368461" sldId="406"/>
      <ac:spMk id="5" creationId="{CDCE8F90-A9CC-A8D1-E97B-BAFA1BD1D722}"/>
      <ac:txMk cp="29">
        <ac:context len="37" hash="1863474793"/>
      </ac:txMk>
    </ac:txMkLst>
    <p188:pos x="4376057" y="261257"/>
    <p188:txBody>
      <a:bodyPr/>
      <a:lstStyle/>
      <a:p>
        <a:r>
          <a:rPr lang="en-US"/>
          <a:t>Stream??</a:t>
        </a:r>
      </a:p>
    </p188:txBody>
  </p188:cm>
</p188:cmLst>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24FDE5-6602-424F-88AC-FA4BD56643F0}"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US"/>
        </a:p>
      </dgm:t>
    </dgm:pt>
    <dgm:pt modelId="{D8FF07B1-5E26-4BF4-8E8F-1C72CF0C0DF2}">
      <dgm:prSet/>
      <dgm:spPr/>
      <dgm:t>
        <a:bodyPr anchor="ctr"/>
        <a:lstStyle/>
        <a:p>
          <a:r>
            <a:rPr lang="en-US">
              <a:latin typeface="Verdana"/>
              <a:ea typeface="Verdana"/>
            </a:rPr>
            <a:t>Act as </a:t>
          </a:r>
          <a:r>
            <a:rPr lang="en-US" b="1">
              <a:latin typeface="Verdana"/>
              <a:ea typeface="Verdana"/>
            </a:rPr>
            <a:t>vital resources </a:t>
          </a:r>
          <a:r>
            <a:rPr lang="en-US">
              <a:latin typeface="Verdana"/>
              <a:ea typeface="Verdana"/>
            </a:rPr>
            <a:t>for older age inclusion knowledge and expertise</a:t>
          </a:r>
        </a:p>
      </dgm:t>
    </dgm:pt>
    <dgm:pt modelId="{A2EF8645-8BF8-4FE5-8C0A-17CCF3FE728B}" type="parTrans" cxnId="{8C650733-497D-4578-97BE-30CB5BE60D6E}">
      <dgm:prSet/>
      <dgm:spPr/>
      <dgm:t>
        <a:bodyPr/>
        <a:lstStyle/>
        <a:p>
          <a:endParaRPr lang="en-US"/>
        </a:p>
      </dgm:t>
    </dgm:pt>
    <dgm:pt modelId="{DC5AFBE9-6AA3-4C02-BA68-72504D7C40F5}" type="sibTrans" cxnId="{8C650733-497D-4578-97BE-30CB5BE60D6E}">
      <dgm:prSet/>
      <dgm:spPr/>
      <dgm:t>
        <a:bodyPr/>
        <a:lstStyle/>
        <a:p>
          <a:endParaRPr lang="en-US"/>
        </a:p>
      </dgm:t>
    </dgm:pt>
    <dgm:pt modelId="{B52A597A-6D11-477E-8881-2F8D5E620F19}">
      <dgm:prSet/>
      <dgm:spPr/>
      <dgm:t>
        <a:bodyPr anchor="ctr"/>
        <a:lstStyle/>
        <a:p>
          <a:r>
            <a:rPr lang="en-GB">
              <a:latin typeface="Verdana"/>
              <a:ea typeface="Verdana"/>
            </a:rPr>
            <a:t>Provide </a:t>
          </a:r>
          <a:r>
            <a:rPr lang="en-GB" b="1">
              <a:latin typeface="Verdana"/>
              <a:ea typeface="Verdana"/>
            </a:rPr>
            <a:t>training</a:t>
          </a:r>
          <a:r>
            <a:rPr lang="en-GB">
              <a:latin typeface="Verdana"/>
              <a:ea typeface="Verdana"/>
            </a:rPr>
            <a:t>, </a:t>
          </a:r>
          <a:r>
            <a:rPr lang="en-GB" b="1">
              <a:latin typeface="Verdana"/>
              <a:ea typeface="Verdana"/>
            </a:rPr>
            <a:t>technical and thematic advice </a:t>
          </a:r>
          <a:r>
            <a:rPr lang="en-GB">
              <a:latin typeface="Verdana"/>
              <a:ea typeface="Verdana"/>
            </a:rPr>
            <a:t>on ageing, protection, and inclusion</a:t>
          </a:r>
          <a:endParaRPr lang="en-US">
            <a:latin typeface="Verdana"/>
            <a:ea typeface="Verdana"/>
          </a:endParaRPr>
        </a:p>
      </dgm:t>
    </dgm:pt>
    <dgm:pt modelId="{07447F80-A372-467A-AE2C-3F79FAD56119}" type="parTrans" cxnId="{D42AE6C9-7088-4C95-9680-50A1D40D13AC}">
      <dgm:prSet/>
      <dgm:spPr/>
      <dgm:t>
        <a:bodyPr/>
        <a:lstStyle/>
        <a:p>
          <a:endParaRPr lang="en-US"/>
        </a:p>
      </dgm:t>
    </dgm:pt>
    <dgm:pt modelId="{E9457C57-E7D9-4922-BD85-93D73C634947}" type="sibTrans" cxnId="{D42AE6C9-7088-4C95-9680-50A1D40D13AC}">
      <dgm:prSet/>
      <dgm:spPr/>
      <dgm:t>
        <a:bodyPr/>
        <a:lstStyle/>
        <a:p>
          <a:endParaRPr lang="en-US"/>
        </a:p>
      </dgm:t>
    </dgm:pt>
    <dgm:pt modelId="{26E07ECA-3057-4127-86A6-6B6F184AA6D0}">
      <dgm:prSet/>
      <dgm:spPr/>
      <dgm:t>
        <a:bodyPr anchor="ctr"/>
        <a:lstStyle/>
        <a:p>
          <a:r>
            <a:rPr lang="en-US">
              <a:latin typeface="Verdana"/>
              <a:ea typeface="Verdana"/>
            </a:rPr>
            <a:t>Support the </a:t>
          </a:r>
          <a:r>
            <a:rPr lang="en-US" b="1">
              <a:latin typeface="Verdana"/>
              <a:ea typeface="Verdana"/>
            </a:rPr>
            <a:t>meaningful participation </a:t>
          </a:r>
          <a:r>
            <a:rPr lang="en-US">
              <a:latin typeface="Verdana"/>
              <a:ea typeface="Verdana"/>
            </a:rPr>
            <a:t>of older people/OPAs</a:t>
          </a:r>
        </a:p>
      </dgm:t>
    </dgm:pt>
    <dgm:pt modelId="{F85B3208-2759-425D-A2EA-3667936CAF7E}" type="parTrans" cxnId="{FE1A36EF-2276-4204-A4B5-E8FF4C5EFE0F}">
      <dgm:prSet/>
      <dgm:spPr/>
      <dgm:t>
        <a:bodyPr/>
        <a:lstStyle/>
        <a:p>
          <a:endParaRPr lang="en-US"/>
        </a:p>
      </dgm:t>
    </dgm:pt>
    <dgm:pt modelId="{99A96DD9-DCA1-477E-B1FE-BD98FC9DF29B}" type="sibTrans" cxnId="{FE1A36EF-2276-4204-A4B5-E8FF4C5EFE0F}">
      <dgm:prSet/>
      <dgm:spPr/>
      <dgm:t>
        <a:bodyPr/>
        <a:lstStyle/>
        <a:p>
          <a:endParaRPr lang="en-US"/>
        </a:p>
      </dgm:t>
    </dgm:pt>
    <dgm:pt modelId="{F8F047D4-DC24-421D-A763-643892646DE2}">
      <dgm:prSet/>
      <dgm:spPr/>
      <dgm:t>
        <a:bodyPr anchor="ctr"/>
        <a:lstStyle/>
        <a:p>
          <a:r>
            <a:rPr lang="en-US">
              <a:latin typeface="Verdana"/>
              <a:ea typeface="Verdana"/>
            </a:rPr>
            <a:t>Promote the use of </a:t>
          </a:r>
          <a:r>
            <a:rPr lang="en-US" b="1">
              <a:latin typeface="Verdana"/>
              <a:ea typeface="Verdana"/>
            </a:rPr>
            <a:t>SADD data </a:t>
          </a:r>
          <a:r>
            <a:rPr lang="en-US">
              <a:latin typeface="Verdana"/>
              <a:ea typeface="Verdana"/>
            </a:rPr>
            <a:t>at all levels within the cluster system</a:t>
          </a:r>
        </a:p>
      </dgm:t>
    </dgm:pt>
    <dgm:pt modelId="{4B9B92D9-3EEE-4B69-B398-873BB63E1B83}" type="parTrans" cxnId="{44D26912-3253-40B6-8220-F583CCC3EAB5}">
      <dgm:prSet/>
      <dgm:spPr/>
      <dgm:t>
        <a:bodyPr/>
        <a:lstStyle/>
        <a:p>
          <a:endParaRPr lang="en-US"/>
        </a:p>
      </dgm:t>
    </dgm:pt>
    <dgm:pt modelId="{BE344EE0-B197-4F62-A090-B5DB0F02C98B}" type="sibTrans" cxnId="{44D26912-3253-40B6-8220-F583CCC3EAB5}">
      <dgm:prSet/>
      <dgm:spPr/>
      <dgm:t>
        <a:bodyPr/>
        <a:lstStyle/>
        <a:p>
          <a:endParaRPr lang="en-US"/>
        </a:p>
      </dgm:t>
    </dgm:pt>
    <dgm:pt modelId="{7194D98E-72A8-441A-A333-38B364C596FE}">
      <dgm:prSet/>
      <dgm:spPr/>
      <dgm:t>
        <a:bodyPr/>
        <a:lstStyle/>
        <a:p>
          <a:pPr rtl="0">
            <a:buFont typeface="Arial" panose="020B0604020202020204" pitchFamily="34" charset="0"/>
            <a:buChar char="•"/>
          </a:pPr>
          <a:r>
            <a:rPr lang="en-GB" b="0" i="0" u="none">
              <a:latin typeface="Verdana"/>
              <a:ea typeface="Verdana"/>
            </a:rPr>
            <a:t>Work with </a:t>
          </a:r>
          <a:r>
            <a:rPr lang="en-GB" b="1" i="0" u="none">
              <a:latin typeface="Verdana"/>
              <a:ea typeface="Verdana"/>
            </a:rPr>
            <a:t>other clusters </a:t>
          </a:r>
          <a:r>
            <a:rPr lang="en-GB" b="0" i="0" u="none">
              <a:latin typeface="Verdana"/>
              <a:ea typeface="Verdana"/>
            </a:rPr>
            <a:t>(Shelter, WASH, Health, food security) to promote age inclusive best practices</a:t>
          </a:r>
          <a:r>
            <a:rPr lang="en-US" b="0" i="0">
              <a:latin typeface="Verdana"/>
              <a:ea typeface="Verdana"/>
            </a:rPr>
            <a:t>​</a:t>
          </a:r>
          <a:endParaRPr lang="en-US">
            <a:latin typeface="Verdana"/>
            <a:ea typeface="Verdana"/>
          </a:endParaRPr>
        </a:p>
      </dgm:t>
    </dgm:pt>
    <dgm:pt modelId="{A755959A-713E-4C40-88A9-C13D13F5121E}" type="parTrans" cxnId="{7F038E6E-26F8-4BB2-8813-764EE8B85C3E}">
      <dgm:prSet/>
      <dgm:spPr/>
      <dgm:t>
        <a:bodyPr/>
        <a:lstStyle/>
        <a:p>
          <a:endParaRPr lang="en-US"/>
        </a:p>
      </dgm:t>
    </dgm:pt>
    <dgm:pt modelId="{84660765-2F37-46D4-9BFD-3D98488DEC61}" type="sibTrans" cxnId="{7F038E6E-26F8-4BB2-8813-764EE8B85C3E}">
      <dgm:prSet/>
      <dgm:spPr/>
      <dgm:t>
        <a:bodyPr/>
        <a:lstStyle/>
        <a:p>
          <a:endParaRPr lang="en-US"/>
        </a:p>
      </dgm:t>
    </dgm:pt>
    <dgm:pt modelId="{7605E092-5AC8-48AE-81EA-807D75CDE597}">
      <dgm:prSet custT="1"/>
      <dgm:spPr/>
      <dgm:t>
        <a:bodyPr/>
        <a:lstStyle/>
        <a:p>
          <a:r>
            <a:rPr lang="en-US" sz="2000">
              <a:latin typeface="Verdana"/>
              <a:ea typeface="Verdana"/>
            </a:rPr>
            <a:t>Support humanitarian organizations to improve inclusion within </a:t>
          </a:r>
          <a:r>
            <a:rPr lang="en-US" sz="2000" b="1">
              <a:latin typeface="Verdana"/>
              <a:ea typeface="Verdana"/>
            </a:rPr>
            <a:t>organizational programming</a:t>
          </a:r>
          <a:r>
            <a:rPr lang="en-US" sz="2000">
              <a:latin typeface="Verdana"/>
              <a:ea typeface="Verdana"/>
            </a:rPr>
            <a:t>. </a:t>
          </a:r>
        </a:p>
      </dgm:t>
    </dgm:pt>
    <dgm:pt modelId="{3ADE438D-4B2E-47BD-9A22-99CCDD7C7072}" type="parTrans" cxnId="{01F94AF7-3D58-4174-922E-2B5F0A92AD02}">
      <dgm:prSet/>
      <dgm:spPr/>
      <dgm:t>
        <a:bodyPr/>
        <a:lstStyle/>
        <a:p>
          <a:endParaRPr lang="en-US"/>
        </a:p>
      </dgm:t>
    </dgm:pt>
    <dgm:pt modelId="{43291B7E-B283-4878-B5CF-F06F452D0133}" type="sibTrans" cxnId="{01F94AF7-3D58-4174-922E-2B5F0A92AD02}">
      <dgm:prSet/>
      <dgm:spPr/>
      <dgm:t>
        <a:bodyPr/>
        <a:lstStyle/>
        <a:p>
          <a:endParaRPr lang="en-US"/>
        </a:p>
      </dgm:t>
    </dgm:pt>
    <dgm:pt modelId="{6834E8CD-D4F2-421B-9414-73978783915C}" type="pres">
      <dgm:prSet presAssocID="{4424FDE5-6602-424F-88AC-FA4BD56643F0}" presName="vert0" presStyleCnt="0">
        <dgm:presLayoutVars>
          <dgm:dir/>
          <dgm:animOne val="branch"/>
          <dgm:animLvl val="lvl"/>
        </dgm:presLayoutVars>
      </dgm:prSet>
      <dgm:spPr/>
    </dgm:pt>
    <dgm:pt modelId="{A38440BF-3937-48F9-9D4B-1BC9B9142696}" type="pres">
      <dgm:prSet presAssocID="{D8FF07B1-5E26-4BF4-8E8F-1C72CF0C0DF2}" presName="thickLine" presStyleLbl="alignNode1" presStyleIdx="0" presStyleCnt="6"/>
      <dgm:spPr/>
    </dgm:pt>
    <dgm:pt modelId="{BC78E650-0663-4B22-9D87-73CCD89AF3B1}" type="pres">
      <dgm:prSet presAssocID="{D8FF07B1-5E26-4BF4-8E8F-1C72CF0C0DF2}" presName="horz1" presStyleCnt="0"/>
      <dgm:spPr/>
    </dgm:pt>
    <dgm:pt modelId="{D2C4FF46-0849-4E31-9695-8EDA6BE11101}" type="pres">
      <dgm:prSet presAssocID="{D8FF07B1-5E26-4BF4-8E8F-1C72CF0C0DF2}" presName="tx1" presStyleLbl="revTx" presStyleIdx="0" presStyleCnt="6"/>
      <dgm:spPr/>
    </dgm:pt>
    <dgm:pt modelId="{7B54FF2B-52D3-4A92-9B79-9BF2B62662F5}" type="pres">
      <dgm:prSet presAssocID="{D8FF07B1-5E26-4BF4-8E8F-1C72CF0C0DF2}" presName="vert1" presStyleCnt="0"/>
      <dgm:spPr/>
    </dgm:pt>
    <dgm:pt modelId="{09734064-E98B-4AB4-965A-B87C3EC45739}" type="pres">
      <dgm:prSet presAssocID="{B52A597A-6D11-477E-8881-2F8D5E620F19}" presName="thickLine" presStyleLbl="alignNode1" presStyleIdx="1" presStyleCnt="6"/>
      <dgm:spPr/>
    </dgm:pt>
    <dgm:pt modelId="{311BCA23-47E6-4D1F-82C0-99BC29444916}" type="pres">
      <dgm:prSet presAssocID="{B52A597A-6D11-477E-8881-2F8D5E620F19}" presName="horz1" presStyleCnt="0"/>
      <dgm:spPr/>
    </dgm:pt>
    <dgm:pt modelId="{FD37CB6D-F0AE-48C5-AB60-F84D04E8EB20}" type="pres">
      <dgm:prSet presAssocID="{B52A597A-6D11-477E-8881-2F8D5E620F19}" presName="tx1" presStyleLbl="revTx" presStyleIdx="1" presStyleCnt="6" custScaleY="83176"/>
      <dgm:spPr/>
    </dgm:pt>
    <dgm:pt modelId="{40D2C959-E326-4640-914B-8E075994D980}" type="pres">
      <dgm:prSet presAssocID="{B52A597A-6D11-477E-8881-2F8D5E620F19}" presName="vert1" presStyleCnt="0"/>
      <dgm:spPr/>
    </dgm:pt>
    <dgm:pt modelId="{651F089C-62EB-4D54-8C05-565E3AC8DB7D}" type="pres">
      <dgm:prSet presAssocID="{26E07ECA-3057-4127-86A6-6B6F184AA6D0}" presName="thickLine" presStyleLbl="alignNode1" presStyleIdx="2" presStyleCnt="6"/>
      <dgm:spPr/>
    </dgm:pt>
    <dgm:pt modelId="{B26D1F90-F599-44A3-BAEB-0820B4BD82E6}" type="pres">
      <dgm:prSet presAssocID="{26E07ECA-3057-4127-86A6-6B6F184AA6D0}" presName="horz1" presStyleCnt="0"/>
      <dgm:spPr/>
    </dgm:pt>
    <dgm:pt modelId="{E48BE96A-2A22-4DCD-A7D6-4926AEC33CED}" type="pres">
      <dgm:prSet presAssocID="{26E07ECA-3057-4127-86A6-6B6F184AA6D0}" presName="tx1" presStyleLbl="revTx" presStyleIdx="2" presStyleCnt="6" custScaleY="116824"/>
      <dgm:spPr/>
    </dgm:pt>
    <dgm:pt modelId="{56E6161A-1A56-498C-A09C-F97364296B86}" type="pres">
      <dgm:prSet presAssocID="{26E07ECA-3057-4127-86A6-6B6F184AA6D0}" presName="vert1" presStyleCnt="0"/>
      <dgm:spPr/>
    </dgm:pt>
    <dgm:pt modelId="{B25F5F39-D79C-4250-ABC4-5599C27379F1}" type="pres">
      <dgm:prSet presAssocID="{F8F047D4-DC24-421D-A763-643892646DE2}" presName="thickLine" presStyleLbl="alignNode1" presStyleIdx="3" presStyleCnt="6"/>
      <dgm:spPr/>
    </dgm:pt>
    <dgm:pt modelId="{D34D6923-4B15-4BC1-A354-35E2A1182FDD}" type="pres">
      <dgm:prSet presAssocID="{F8F047D4-DC24-421D-A763-643892646DE2}" presName="horz1" presStyleCnt="0"/>
      <dgm:spPr/>
    </dgm:pt>
    <dgm:pt modelId="{F23F4F6B-35B9-400E-A2F2-FDAAEE5E7996}" type="pres">
      <dgm:prSet presAssocID="{F8F047D4-DC24-421D-A763-643892646DE2}" presName="tx1" presStyleLbl="revTx" presStyleIdx="3" presStyleCnt="6"/>
      <dgm:spPr/>
    </dgm:pt>
    <dgm:pt modelId="{4D9B5631-A47F-4103-BD13-F20BF4F9CC52}" type="pres">
      <dgm:prSet presAssocID="{F8F047D4-DC24-421D-A763-643892646DE2}" presName="vert1" presStyleCnt="0"/>
      <dgm:spPr/>
    </dgm:pt>
    <dgm:pt modelId="{03E22492-6C0A-4752-B572-B2E2F24B23EF}" type="pres">
      <dgm:prSet presAssocID="{7194D98E-72A8-441A-A333-38B364C596FE}" presName="thickLine" presStyleLbl="alignNode1" presStyleIdx="4" presStyleCnt="6"/>
      <dgm:spPr/>
    </dgm:pt>
    <dgm:pt modelId="{F3024F27-4B87-437F-8AED-15BFCEABBCD2}" type="pres">
      <dgm:prSet presAssocID="{7194D98E-72A8-441A-A333-38B364C596FE}" presName="horz1" presStyleCnt="0"/>
      <dgm:spPr/>
    </dgm:pt>
    <dgm:pt modelId="{D5C1C2B6-A769-4B18-9C03-B7C438CB1A3B}" type="pres">
      <dgm:prSet presAssocID="{7194D98E-72A8-441A-A333-38B364C596FE}" presName="tx1" presStyleLbl="revTx" presStyleIdx="4" presStyleCnt="6"/>
      <dgm:spPr/>
    </dgm:pt>
    <dgm:pt modelId="{21CF4707-488A-4259-B3F6-2C39F1CC56DE}" type="pres">
      <dgm:prSet presAssocID="{7194D98E-72A8-441A-A333-38B364C596FE}" presName="vert1" presStyleCnt="0"/>
      <dgm:spPr/>
    </dgm:pt>
    <dgm:pt modelId="{05DAED2F-A445-4564-BAB4-BB3492718E06}" type="pres">
      <dgm:prSet presAssocID="{7605E092-5AC8-48AE-81EA-807D75CDE597}" presName="thickLine" presStyleLbl="alignNode1" presStyleIdx="5" presStyleCnt="6"/>
      <dgm:spPr/>
    </dgm:pt>
    <dgm:pt modelId="{2B025EAD-632C-4127-8FBF-E9E487D74052}" type="pres">
      <dgm:prSet presAssocID="{7605E092-5AC8-48AE-81EA-807D75CDE597}" presName="horz1" presStyleCnt="0"/>
      <dgm:spPr/>
    </dgm:pt>
    <dgm:pt modelId="{20913DAF-35E8-4F31-AEA8-A96D8C865246}" type="pres">
      <dgm:prSet presAssocID="{7605E092-5AC8-48AE-81EA-807D75CDE597}" presName="tx1" presStyleLbl="revTx" presStyleIdx="5" presStyleCnt="6"/>
      <dgm:spPr/>
    </dgm:pt>
    <dgm:pt modelId="{7E074E9F-B078-46F5-B336-4F714A846E09}" type="pres">
      <dgm:prSet presAssocID="{7605E092-5AC8-48AE-81EA-807D75CDE597}" presName="vert1" presStyleCnt="0"/>
      <dgm:spPr/>
    </dgm:pt>
  </dgm:ptLst>
  <dgm:cxnLst>
    <dgm:cxn modelId="{44D26912-3253-40B6-8220-F583CCC3EAB5}" srcId="{4424FDE5-6602-424F-88AC-FA4BD56643F0}" destId="{F8F047D4-DC24-421D-A763-643892646DE2}" srcOrd="3" destOrd="0" parTransId="{4B9B92D9-3EEE-4B69-B398-873BB63E1B83}" sibTransId="{BE344EE0-B197-4F62-A090-B5DB0F02C98B}"/>
    <dgm:cxn modelId="{659D441D-BDB5-4A34-8D84-8294CDC55670}" type="presOf" srcId="{D8FF07B1-5E26-4BF4-8E8F-1C72CF0C0DF2}" destId="{D2C4FF46-0849-4E31-9695-8EDA6BE11101}" srcOrd="0" destOrd="0" presId="urn:microsoft.com/office/officeart/2008/layout/LinedList"/>
    <dgm:cxn modelId="{8C650733-497D-4578-97BE-30CB5BE60D6E}" srcId="{4424FDE5-6602-424F-88AC-FA4BD56643F0}" destId="{D8FF07B1-5E26-4BF4-8E8F-1C72CF0C0DF2}" srcOrd="0" destOrd="0" parTransId="{A2EF8645-8BF8-4FE5-8C0A-17CCF3FE728B}" sibTransId="{DC5AFBE9-6AA3-4C02-BA68-72504D7C40F5}"/>
    <dgm:cxn modelId="{7F038E6E-26F8-4BB2-8813-764EE8B85C3E}" srcId="{4424FDE5-6602-424F-88AC-FA4BD56643F0}" destId="{7194D98E-72A8-441A-A333-38B364C596FE}" srcOrd="4" destOrd="0" parTransId="{A755959A-713E-4C40-88A9-C13D13F5121E}" sibTransId="{84660765-2F37-46D4-9BFD-3D98488DEC61}"/>
    <dgm:cxn modelId="{ADC49F7F-E20C-453B-A0FE-28793CBCF2E7}" type="presOf" srcId="{4424FDE5-6602-424F-88AC-FA4BD56643F0}" destId="{6834E8CD-D4F2-421B-9414-73978783915C}" srcOrd="0" destOrd="0" presId="urn:microsoft.com/office/officeart/2008/layout/LinedList"/>
    <dgm:cxn modelId="{5E197B94-5E0C-4A1C-B870-0614583F6F62}" type="presOf" srcId="{B52A597A-6D11-477E-8881-2F8D5E620F19}" destId="{FD37CB6D-F0AE-48C5-AB60-F84D04E8EB20}" srcOrd="0" destOrd="0" presId="urn:microsoft.com/office/officeart/2008/layout/LinedList"/>
    <dgm:cxn modelId="{9FA97F9A-678B-4D2C-8187-D6E6969D2FB6}" type="presOf" srcId="{F8F047D4-DC24-421D-A763-643892646DE2}" destId="{F23F4F6B-35B9-400E-A2F2-FDAAEE5E7996}" srcOrd="0" destOrd="0" presId="urn:microsoft.com/office/officeart/2008/layout/LinedList"/>
    <dgm:cxn modelId="{5A543B9C-6C3D-4A2A-BDF3-1B07BD6961A0}" type="presOf" srcId="{7605E092-5AC8-48AE-81EA-807D75CDE597}" destId="{20913DAF-35E8-4F31-AEA8-A96D8C865246}" srcOrd="0" destOrd="0" presId="urn:microsoft.com/office/officeart/2008/layout/LinedList"/>
    <dgm:cxn modelId="{312304B6-4FC1-4AC7-9C36-72FF33ABA1FA}" type="presOf" srcId="{7194D98E-72A8-441A-A333-38B364C596FE}" destId="{D5C1C2B6-A769-4B18-9C03-B7C438CB1A3B}" srcOrd="0" destOrd="0" presId="urn:microsoft.com/office/officeart/2008/layout/LinedList"/>
    <dgm:cxn modelId="{D42AE6C9-7088-4C95-9680-50A1D40D13AC}" srcId="{4424FDE5-6602-424F-88AC-FA4BD56643F0}" destId="{B52A597A-6D11-477E-8881-2F8D5E620F19}" srcOrd="1" destOrd="0" parTransId="{07447F80-A372-467A-AE2C-3F79FAD56119}" sibTransId="{E9457C57-E7D9-4922-BD85-93D73C634947}"/>
    <dgm:cxn modelId="{6D4D66EC-9AF9-4EAB-B405-05CAEE1C7DF4}" type="presOf" srcId="{26E07ECA-3057-4127-86A6-6B6F184AA6D0}" destId="{E48BE96A-2A22-4DCD-A7D6-4926AEC33CED}" srcOrd="0" destOrd="0" presId="urn:microsoft.com/office/officeart/2008/layout/LinedList"/>
    <dgm:cxn modelId="{FE1A36EF-2276-4204-A4B5-E8FF4C5EFE0F}" srcId="{4424FDE5-6602-424F-88AC-FA4BD56643F0}" destId="{26E07ECA-3057-4127-86A6-6B6F184AA6D0}" srcOrd="2" destOrd="0" parTransId="{F85B3208-2759-425D-A2EA-3667936CAF7E}" sibTransId="{99A96DD9-DCA1-477E-B1FE-BD98FC9DF29B}"/>
    <dgm:cxn modelId="{01F94AF7-3D58-4174-922E-2B5F0A92AD02}" srcId="{4424FDE5-6602-424F-88AC-FA4BD56643F0}" destId="{7605E092-5AC8-48AE-81EA-807D75CDE597}" srcOrd="5" destOrd="0" parTransId="{3ADE438D-4B2E-47BD-9A22-99CCDD7C7072}" sibTransId="{43291B7E-B283-4878-B5CF-F06F452D0133}"/>
    <dgm:cxn modelId="{035FBD4D-C437-4532-8F76-E148F16CB565}" type="presParOf" srcId="{6834E8CD-D4F2-421B-9414-73978783915C}" destId="{A38440BF-3937-48F9-9D4B-1BC9B9142696}" srcOrd="0" destOrd="0" presId="urn:microsoft.com/office/officeart/2008/layout/LinedList"/>
    <dgm:cxn modelId="{F0A69A8F-44AE-40BB-A6F9-F57888D3FA55}" type="presParOf" srcId="{6834E8CD-D4F2-421B-9414-73978783915C}" destId="{BC78E650-0663-4B22-9D87-73CCD89AF3B1}" srcOrd="1" destOrd="0" presId="urn:microsoft.com/office/officeart/2008/layout/LinedList"/>
    <dgm:cxn modelId="{63D37D18-1F3D-47A2-8444-FD61FD5C959A}" type="presParOf" srcId="{BC78E650-0663-4B22-9D87-73CCD89AF3B1}" destId="{D2C4FF46-0849-4E31-9695-8EDA6BE11101}" srcOrd="0" destOrd="0" presId="urn:microsoft.com/office/officeart/2008/layout/LinedList"/>
    <dgm:cxn modelId="{295C40F0-BA27-48C2-942F-E3EBBD638C96}" type="presParOf" srcId="{BC78E650-0663-4B22-9D87-73CCD89AF3B1}" destId="{7B54FF2B-52D3-4A92-9B79-9BF2B62662F5}" srcOrd="1" destOrd="0" presId="urn:microsoft.com/office/officeart/2008/layout/LinedList"/>
    <dgm:cxn modelId="{EBBDF16E-F862-4635-8B5E-C81D6D7D1124}" type="presParOf" srcId="{6834E8CD-D4F2-421B-9414-73978783915C}" destId="{09734064-E98B-4AB4-965A-B87C3EC45739}" srcOrd="2" destOrd="0" presId="urn:microsoft.com/office/officeart/2008/layout/LinedList"/>
    <dgm:cxn modelId="{B9B06636-BB84-40B7-8EE4-DB9CA7D43B2A}" type="presParOf" srcId="{6834E8CD-D4F2-421B-9414-73978783915C}" destId="{311BCA23-47E6-4D1F-82C0-99BC29444916}" srcOrd="3" destOrd="0" presId="urn:microsoft.com/office/officeart/2008/layout/LinedList"/>
    <dgm:cxn modelId="{07D4FD58-0F77-4A7C-BCD6-CB3024E0AA74}" type="presParOf" srcId="{311BCA23-47E6-4D1F-82C0-99BC29444916}" destId="{FD37CB6D-F0AE-48C5-AB60-F84D04E8EB20}" srcOrd="0" destOrd="0" presId="urn:microsoft.com/office/officeart/2008/layout/LinedList"/>
    <dgm:cxn modelId="{14671C57-AC08-4924-B657-1EEBDD12827D}" type="presParOf" srcId="{311BCA23-47E6-4D1F-82C0-99BC29444916}" destId="{40D2C959-E326-4640-914B-8E075994D980}" srcOrd="1" destOrd="0" presId="urn:microsoft.com/office/officeart/2008/layout/LinedList"/>
    <dgm:cxn modelId="{47EED312-DD82-448E-A2B3-2F8FF72AD8DF}" type="presParOf" srcId="{6834E8CD-D4F2-421B-9414-73978783915C}" destId="{651F089C-62EB-4D54-8C05-565E3AC8DB7D}" srcOrd="4" destOrd="0" presId="urn:microsoft.com/office/officeart/2008/layout/LinedList"/>
    <dgm:cxn modelId="{7624181D-0048-412E-BA9C-F09013B89221}" type="presParOf" srcId="{6834E8CD-D4F2-421B-9414-73978783915C}" destId="{B26D1F90-F599-44A3-BAEB-0820B4BD82E6}" srcOrd="5" destOrd="0" presId="urn:microsoft.com/office/officeart/2008/layout/LinedList"/>
    <dgm:cxn modelId="{0C0EE3D9-2148-4D27-A546-D0191367D95E}" type="presParOf" srcId="{B26D1F90-F599-44A3-BAEB-0820B4BD82E6}" destId="{E48BE96A-2A22-4DCD-A7D6-4926AEC33CED}" srcOrd="0" destOrd="0" presId="urn:microsoft.com/office/officeart/2008/layout/LinedList"/>
    <dgm:cxn modelId="{2589FD10-EC51-4B19-93D1-553BA8E35740}" type="presParOf" srcId="{B26D1F90-F599-44A3-BAEB-0820B4BD82E6}" destId="{56E6161A-1A56-498C-A09C-F97364296B86}" srcOrd="1" destOrd="0" presId="urn:microsoft.com/office/officeart/2008/layout/LinedList"/>
    <dgm:cxn modelId="{11F0B654-038C-4122-8B72-06CF5E04F7DA}" type="presParOf" srcId="{6834E8CD-D4F2-421B-9414-73978783915C}" destId="{B25F5F39-D79C-4250-ABC4-5599C27379F1}" srcOrd="6" destOrd="0" presId="urn:microsoft.com/office/officeart/2008/layout/LinedList"/>
    <dgm:cxn modelId="{8EB4BDD0-0755-4C31-A37C-9FCF11CF89F5}" type="presParOf" srcId="{6834E8CD-D4F2-421B-9414-73978783915C}" destId="{D34D6923-4B15-4BC1-A354-35E2A1182FDD}" srcOrd="7" destOrd="0" presId="urn:microsoft.com/office/officeart/2008/layout/LinedList"/>
    <dgm:cxn modelId="{7FEC1109-2C60-4FF1-9731-BF7F1D9B78BD}" type="presParOf" srcId="{D34D6923-4B15-4BC1-A354-35E2A1182FDD}" destId="{F23F4F6B-35B9-400E-A2F2-FDAAEE5E7996}" srcOrd="0" destOrd="0" presId="urn:microsoft.com/office/officeart/2008/layout/LinedList"/>
    <dgm:cxn modelId="{8B00B30B-156D-4D2D-AF53-00F3A8724C66}" type="presParOf" srcId="{D34D6923-4B15-4BC1-A354-35E2A1182FDD}" destId="{4D9B5631-A47F-4103-BD13-F20BF4F9CC52}" srcOrd="1" destOrd="0" presId="urn:microsoft.com/office/officeart/2008/layout/LinedList"/>
    <dgm:cxn modelId="{CFF93626-683D-42EA-A2FF-353284AC3993}" type="presParOf" srcId="{6834E8CD-D4F2-421B-9414-73978783915C}" destId="{03E22492-6C0A-4752-B572-B2E2F24B23EF}" srcOrd="8" destOrd="0" presId="urn:microsoft.com/office/officeart/2008/layout/LinedList"/>
    <dgm:cxn modelId="{729313D4-3891-484C-A994-91D79ACCCE84}" type="presParOf" srcId="{6834E8CD-D4F2-421B-9414-73978783915C}" destId="{F3024F27-4B87-437F-8AED-15BFCEABBCD2}" srcOrd="9" destOrd="0" presId="urn:microsoft.com/office/officeart/2008/layout/LinedList"/>
    <dgm:cxn modelId="{FB090818-6399-4BFA-9089-E1C1BAF119A8}" type="presParOf" srcId="{F3024F27-4B87-437F-8AED-15BFCEABBCD2}" destId="{D5C1C2B6-A769-4B18-9C03-B7C438CB1A3B}" srcOrd="0" destOrd="0" presId="urn:microsoft.com/office/officeart/2008/layout/LinedList"/>
    <dgm:cxn modelId="{87622920-9956-4865-9915-B60A17D57581}" type="presParOf" srcId="{F3024F27-4B87-437F-8AED-15BFCEABBCD2}" destId="{21CF4707-488A-4259-B3F6-2C39F1CC56DE}" srcOrd="1" destOrd="0" presId="urn:microsoft.com/office/officeart/2008/layout/LinedList"/>
    <dgm:cxn modelId="{81E5C7C4-0C36-4E8F-A50A-FFBB2671E5CB}" type="presParOf" srcId="{6834E8CD-D4F2-421B-9414-73978783915C}" destId="{05DAED2F-A445-4564-BAB4-BB3492718E06}" srcOrd="10" destOrd="0" presId="urn:microsoft.com/office/officeart/2008/layout/LinedList"/>
    <dgm:cxn modelId="{711FFD43-C77A-47DA-8B5A-64D2244C79A0}" type="presParOf" srcId="{6834E8CD-D4F2-421B-9414-73978783915C}" destId="{2B025EAD-632C-4127-8FBF-E9E487D74052}" srcOrd="11" destOrd="0" presId="urn:microsoft.com/office/officeart/2008/layout/LinedList"/>
    <dgm:cxn modelId="{817CE9A5-271F-4056-A0B4-AF9E3DF4FDAD}" type="presParOf" srcId="{2B025EAD-632C-4127-8FBF-E9E487D74052}" destId="{20913DAF-35E8-4F31-AEA8-A96D8C865246}" srcOrd="0" destOrd="0" presId="urn:microsoft.com/office/officeart/2008/layout/LinedList"/>
    <dgm:cxn modelId="{B76F2D04-E0A1-40B5-A477-A6C6DE8E9049}" type="presParOf" srcId="{2B025EAD-632C-4127-8FBF-E9E487D74052}" destId="{7E074E9F-B078-46F5-B336-4F714A846E0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8440BF-3937-48F9-9D4B-1BC9B9142696}">
      <dsp:nvSpPr>
        <dsp:cNvPr id="0" name=""/>
        <dsp:cNvSpPr/>
      </dsp:nvSpPr>
      <dsp:spPr>
        <a:xfrm>
          <a:off x="0" y="2684"/>
          <a:ext cx="6256621"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C4FF46-0849-4E31-9695-8EDA6BE11101}">
      <dsp:nvSpPr>
        <dsp:cNvPr id="0" name=""/>
        <dsp:cNvSpPr/>
      </dsp:nvSpPr>
      <dsp:spPr>
        <a:xfrm>
          <a:off x="0" y="2684"/>
          <a:ext cx="6256621" cy="915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latin typeface="Verdana"/>
              <a:ea typeface="Verdana"/>
            </a:rPr>
            <a:t>Act as </a:t>
          </a:r>
          <a:r>
            <a:rPr lang="en-US" sz="1800" b="1" kern="1200">
              <a:latin typeface="Verdana"/>
              <a:ea typeface="Verdana"/>
            </a:rPr>
            <a:t>vital resources </a:t>
          </a:r>
          <a:r>
            <a:rPr lang="en-US" sz="1800" kern="1200">
              <a:latin typeface="Verdana"/>
              <a:ea typeface="Verdana"/>
            </a:rPr>
            <a:t>for older age inclusion knowledge and expertise</a:t>
          </a:r>
        </a:p>
      </dsp:txBody>
      <dsp:txXfrm>
        <a:off x="0" y="2684"/>
        <a:ext cx="6256621" cy="915424"/>
      </dsp:txXfrm>
    </dsp:sp>
    <dsp:sp modelId="{09734064-E98B-4AB4-965A-B87C3EC45739}">
      <dsp:nvSpPr>
        <dsp:cNvPr id="0" name=""/>
        <dsp:cNvSpPr/>
      </dsp:nvSpPr>
      <dsp:spPr>
        <a:xfrm>
          <a:off x="0" y="918108"/>
          <a:ext cx="6256621"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37CB6D-F0AE-48C5-AB60-F84D04E8EB20}">
      <dsp:nvSpPr>
        <dsp:cNvPr id="0" name=""/>
        <dsp:cNvSpPr/>
      </dsp:nvSpPr>
      <dsp:spPr>
        <a:xfrm>
          <a:off x="0" y="918108"/>
          <a:ext cx="6256621" cy="761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a:latin typeface="Verdana"/>
              <a:ea typeface="Verdana"/>
            </a:rPr>
            <a:t>Provide </a:t>
          </a:r>
          <a:r>
            <a:rPr lang="en-GB" sz="1800" b="1" kern="1200">
              <a:latin typeface="Verdana"/>
              <a:ea typeface="Verdana"/>
            </a:rPr>
            <a:t>training</a:t>
          </a:r>
          <a:r>
            <a:rPr lang="en-GB" sz="1800" kern="1200">
              <a:latin typeface="Verdana"/>
              <a:ea typeface="Verdana"/>
            </a:rPr>
            <a:t>, </a:t>
          </a:r>
          <a:r>
            <a:rPr lang="en-GB" sz="1800" b="1" kern="1200">
              <a:latin typeface="Verdana"/>
              <a:ea typeface="Verdana"/>
            </a:rPr>
            <a:t>technical and thematic advice </a:t>
          </a:r>
          <a:r>
            <a:rPr lang="en-GB" sz="1800" kern="1200">
              <a:latin typeface="Verdana"/>
              <a:ea typeface="Verdana"/>
            </a:rPr>
            <a:t>on ageing, protection, and inclusion</a:t>
          </a:r>
          <a:endParaRPr lang="en-US" sz="1800" kern="1200">
            <a:latin typeface="Verdana"/>
            <a:ea typeface="Verdana"/>
          </a:endParaRPr>
        </a:p>
      </dsp:txBody>
      <dsp:txXfrm>
        <a:off x="0" y="918108"/>
        <a:ext cx="6256621" cy="761413"/>
      </dsp:txXfrm>
    </dsp:sp>
    <dsp:sp modelId="{651F089C-62EB-4D54-8C05-565E3AC8DB7D}">
      <dsp:nvSpPr>
        <dsp:cNvPr id="0" name=""/>
        <dsp:cNvSpPr/>
      </dsp:nvSpPr>
      <dsp:spPr>
        <a:xfrm>
          <a:off x="0" y="1679522"/>
          <a:ext cx="6256621"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8BE96A-2A22-4DCD-A7D6-4926AEC33CED}">
      <dsp:nvSpPr>
        <dsp:cNvPr id="0" name=""/>
        <dsp:cNvSpPr/>
      </dsp:nvSpPr>
      <dsp:spPr>
        <a:xfrm>
          <a:off x="0" y="1679522"/>
          <a:ext cx="6250511" cy="1069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latin typeface="Verdana"/>
              <a:ea typeface="Verdana"/>
            </a:rPr>
            <a:t>Support the </a:t>
          </a:r>
          <a:r>
            <a:rPr lang="en-US" sz="1800" b="1" kern="1200">
              <a:latin typeface="Verdana"/>
              <a:ea typeface="Verdana"/>
            </a:rPr>
            <a:t>meaningful participation </a:t>
          </a:r>
          <a:r>
            <a:rPr lang="en-US" sz="1800" kern="1200">
              <a:latin typeface="Verdana"/>
              <a:ea typeface="Verdana"/>
            </a:rPr>
            <a:t>of older people/OPAs</a:t>
          </a:r>
        </a:p>
      </dsp:txBody>
      <dsp:txXfrm>
        <a:off x="0" y="1679522"/>
        <a:ext cx="6250511" cy="1069435"/>
      </dsp:txXfrm>
    </dsp:sp>
    <dsp:sp modelId="{B25F5F39-D79C-4250-ABC4-5599C27379F1}">
      <dsp:nvSpPr>
        <dsp:cNvPr id="0" name=""/>
        <dsp:cNvSpPr/>
      </dsp:nvSpPr>
      <dsp:spPr>
        <a:xfrm>
          <a:off x="0" y="2748957"/>
          <a:ext cx="6256621"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3F4F6B-35B9-400E-A2F2-FDAAEE5E7996}">
      <dsp:nvSpPr>
        <dsp:cNvPr id="0" name=""/>
        <dsp:cNvSpPr/>
      </dsp:nvSpPr>
      <dsp:spPr>
        <a:xfrm>
          <a:off x="0" y="2748957"/>
          <a:ext cx="6256621" cy="915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latin typeface="Verdana"/>
              <a:ea typeface="Verdana"/>
            </a:rPr>
            <a:t>Promote the use of </a:t>
          </a:r>
          <a:r>
            <a:rPr lang="en-US" sz="1800" b="1" kern="1200">
              <a:latin typeface="Verdana"/>
              <a:ea typeface="Verdana"/>
            </a:rPr>
            <a:t>SADD data </a:t>
          </a:r>
          <a:r>
            <a:rPr lang="en-US" sz="1800" kern="1200">
              <a:latin typeface="Verdana"/>
              <a:ea typeface="Verdana"/>
            </a:rPr>
            <a:t>at all levels within the cluster system</a:t>
          </a:r>
        </a:p>
      </dsp:txBody>
      <dsp:txXfrm>
        <a:off x="0" y="2748957"/>
        <a:ext cx="6256621" cy="915424"/>
      </dsp:txXfrm>
    </dsp:sp>
    <dsp:sp modelId="{03E22492-6C0A-4752-B572-B2E2F24B23EF}">
      <dsp:nvSpPr>
        <dsp:cNvPr id="0" name=""/>
        <dsp:cNvSpPr/>
      </dsp:nvSpPr>
      <dsp:spPr>
        <a:xfrm>
          <a:off x="0" y="3664381"/>
          <a:ext cx="6256621"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C1C2B6-A769-4B18-9C03-B7C438CB1A3B}">
      <dsp:nvSpPr>
        <dsp:cNvPr id="0" name=""/>
        <dsp:cNvSpPr/>
      </dsp:nvSpPr>
      <dsp:spPr>
        <a:xfrm>
          <a:off x="0" y="3664381"/>
          <a:ext cx="6256621" cy="915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Font typeface="Arial" panose="020B0604020202020204" pitchFamily="34" charset="0"/>
            <a:buNone/>
          </a:pPr>
          <a:r>
            <a:rPr lang="en-GB" sz="1800" b="0" i="0" u="none" kern="1200">
              <a:latin typeface="Verdana"/>
              <a:ea typeface="Verdana"/>
            </a:rPr>
            <a:t>Work with </a:t>
          </a:r>
          <a:r>
            <a:rPr lang="en-GB" sz="1800" b="1" i="0" u="none" kern="1200">
              <a:latin typeface="Verdana"/>
              <a:ea typeface="Verdana"/>
            </a:rPr>
            <a:t>other clusters </a:t>
          </a:r>
          <a:r>
            <a:rPr lang="en-GB" sz="1800" b="0" i="0" u="none" kern="1200">
              <a:latin typeface="Verdana"/>
              <a:ea typeface="Verdana"/>
            </a:rPr>
            <a:t>(Shelter, WASH, Health, food security) to promote age inclusive best practices</a:t>
          </a:r>
          <a:r>
            <a:rPr lang="en-US" sz="1800" b="0" i="0" kern="1200">
              <a:latin typeface="Verdana"/>
              <a:ea typeface="Verdana"/>
            </a:rPr>
            <a:t>​</a:t>
          </a:r>
          <a:endParaRPr lang="en-US" sz="1800" kern="1200">
            <a:latin typeface="Verdana"/>
            <a:ea typeface="Verdana"/>
          </a:endParaRPr>
        </a:p>
      </dsp:txBody>
      <dsp:txXfrm>
        <a:off x="0" y="3664381"/>
        <a:ext cx="6256621" cy="915424"/>
      </dsp:txXfrm>
    </dsp:sp>
    <dsp:sp modelId="{05DAED2F-A445-4564-BAB4-BB3492718E06}">
      <dsp:nvSpPr>
        <dsp:cNvPr id="0" name=""/>
        <dsp:cNvSpPr/>
      </dsp:nvSpPr>
      <dsp:spPr>
        <a:xfrm>
          <a:off x="0" y="4579806"/>
          <a:ext cx="6256621"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913DAF-35E8-4F31-AEA8-A96D8C865246}">
      <dsp:nvSpPr>
        <dsp:cNvPr id="0" name=""/>
        <dsp:cNvSpPr/>
      </dsp:nvSpPr>
      <dsp:spPr>
        <a:xfrm>
          <a:off x="0" y="4579806"/>
          <a:ext cx="6256621" cy="915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latin typeface="Verdana"/>
              <a:ea typeface="Verdana"/>
            </a:rPr>
            <a:t>Support humanitarian organizations to improve inclusion within </a:t>
          </a:r>
          <a:r>
            <a:rPr lang="en-US" sz="2000" b="1" kern="1200">
              <a:latin typeface="Verdana"/>
              <a:ea typeface="Verdana"/>
            </a:rPr>
            <a:t>organizational programming</a:t>
          </a:r>
          <a:r>
            <a:rPr lang="en-US" sz="2000" kern="1200">
              <a:latin typeface="Verdana"/>
              <a:ea typeface="Verdana"/>
            </a:rPr>
            <a:t>. </a:t>
          </a:r>
        </a:p>
      </dsp:txBody>
      <dsp:txXfrm>
        <a:off x="0" y="4579806"/>
        <a:ext cx="6256621" cy="91542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1DCE95-441E-41B3-90D6-51F5D4260ACB}" type="datetimeFigureOut">
              <a:rPr lang="en-GB" smtClean="0"/>
              <a:t>24/06/2025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85D288-A4A0-4C29-9FB3-33CFE0DB09DC}" type="slidenum">
              <a:rPr lang="en-GB" smtClean="0"/>
              <a:t>‹#›</a:t>
            </a:fld>
            <a:endParaRPr lang="en-GB"/>
          </a:p>
        </p:txBody>
      </p:sp>
    </p:spTree>
    <p:extLst>
      <p:ext uri="{BB962C8B-B14F-4D97-AF65-F5344CB8AC3E}">
        <p14:creationId xmlns:p14="http://schemas.microsoft.com/office/powerpoint/2010/main" val="212518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 </a:t>
            </a:r>
            <a:r>
              <a:rPr lang="en-US" err="1"/>
              <a:t>Menti</a:t>
            </a:r>
            <a:r>
              <a:rPr lang="en-US"/>
              <a:t> Poll</a:t>
            </a:r>
          </a:p>
        </p:txBody>
      </p:sp>
      <p:sp>
        <p:nvSpPr>
          <p:cNvPr id="4" name="Slide Number Placeholder 3"/>
          <p:cNvSpPr>
            <a:spLocks noGrp="1"/>
          </p:cNvSpPr>
          <p:nvPr>
            <p:ph type="sldNum" sz="quarter" idx="5"/>
          </p:nvPr>
        </p:nvSpPr>
        <p:spPr/>
        <p:txBody>
          <a:bodyPr/>
          <a:lstStyle/>
          <a:p>
            <a:fld id="{9C85D288-A4A0-4C29-9FB3-33CFE0DB09DC}" type="slidenum">
              <a:rPr lang="en-GB" smtClean="0"/>
              <a:t>1</a:t>
            </a:fld>
            <a:endParaRPr lang="en-GB"/>
          </a:p>
        </p:txBody>
      </p:sp>
    </p:spTree>
    <p:extLst>
      <p:ext uri="{BB962C8B-B14F-4D97-AF65-F5344CB8AC3E}">
        <p14:creationId xmlns:p14="http://schemas.microsoft.com/office/powerpoint/2010/main" val="34305351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C664D-240C-0FE0-0838-8096E352E6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5608FD-4997-7515-7A36-44D257963B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21D4A3-4AD1-F278-0EAE-75537B71A2E0}"/>
              </a:ext>
            </a:extLst>
          </p:cNvPr>
          <p:cNvSpPr>
            <a:spLocks noGrp="1"/>
          </p:cNvSpPr>
          <p:nvPr>
            <p:ph type="body" idx="1"/>
          </p:nvPr>
        </p:nvSpPr>
        <p:spPr/>
        <p:txBody>
          <a:bodyPr/>
          <a:lstStyle/>
          <a:p>
            <a:r>
              <a:rPr lang="en-GB"/>
              <a:t>Often in the sector we look to reinvent the wheel which ultimately in </a:t>
            </a:r>
            <a:r>
              <a:rPr lang="en-GB" err="1"/>
              <a:t>hindsighjht</a:t>
            </a:r>
            <a:r>
              <a:rPr lang="en-GB"/>
              <a:t> is found to be inefficient and sometimes ineffective however a by-product of this practice is that we have grown a substantial sectoral tree of learning. By using this tree of learning and </a:t>
            </a:r>
            <a:r>
              <a:rPr lang="en-GB" err="1"/>
              <a:t>facilitiang</a:t>
            </a:r>
            <a:r>
              <a:rPr lang="en-GB"/>
              <a:t> the sharing knowledge not just from within HI but from the wider sector and beyond. So the idea is not re-invent the wheel but make the most appropriate wheel easier to find.</a:t>
            </a:r>
          </a:p>
        </p:txBody>
      </p:sp>
      <p:sp>
        <p:nvSpPr>
          <p:cNvPr id="4" name="Slide Number Placeholder 3">
            <a:extLst>
              <a:ext uri="{FF2B5EF4-FFF2-40B4-BE49-F238E27FC236}">
                <a16:creationId xmlns:a16="http://schemas.microsoft.com/office/drawing/2014/main" id="{A31D711C-510E-3B18-312A-F3AA8E2CFCAE}"/>
              </a:ext>
            </a:extLst>
          </p:cNvPr>
          <p:cNvSpPr>
            <a:spLocks noGrp="1"/>
          </p:cNvSpPr>
          <p:nvPr>
            <p:ph type="sldNum" sz="quarter" idx="5"/>
          </p:nvPr>
        </p:nvSpPr>
        <p:spPr/>
        <p:txBody>
          <a:bodyPr/>
          <a:lstStyle/>
          <a:p>
            <a:fld id="{9C85D288-A4A0-4C29-9FB3-33CFE0DB09DC}" type="slidenum">
              <a:rPr lang="en-GB" smtClean="0"/>
              <a:t>20</a:t>
            </a:fld>
            <a:endParaRPr lang="en-GB"/>
          </a:p>
        </p:txBody>
      </p:sp>
    </p:spTree>
    <p:extLst>
      <p:ext uri="{BB962C8B-B14F-4D97-AF65-F5344CB8AC3E}">
        <p14:creationId xmlns:p14="http://schemas.microsoft.com/office/powerpoint/2010/main" val="216888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68FBC-896D-4086-DBCA-96BCBD2B30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4CD946-2B83-8D7A-7AC4-E3EFB202FD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7D4F67-C38F-6378-D365-235570CFC7A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 are able to provide support across all phases of programming, including both direct training and assistance in developing training materials that partners or national clusters/working groups wish to implement. Additionally, we aim to support partners in creating case studies that offer deeper insights into the challenges and successes of implementing disability-inclusive shelter activities. Our goal is to offer support that is accessible, responsive, and contributes to a culture of shared learning.</a:t>
            </a:r>
          </a:p>
          <a:p>
            <a:endParaRPr lang="en-GB"/>
          </a:p>
        </p:txBody>
      </p:sp>
      <p:sp>
        <p:nvSpPr>
          <p:cNvPr id="4" name="Slide Number Placeholder 3">
            <a:extLst>
              <a:ext uri="{FF2B5EF4-FFF2-40B4-BE49-F238E27FC236}">
                <a16:creationId xmlns:a16="http://schemas.microsoft.com/office/drawing/2014/main" id="{4C54FB93-8909-5F05-7319-2E4D96337FFE}"/>
              </a:ext>
            </a:extLst>
          </p:cNvPr>
          <p:cNvSpPr>
            <a:spLocks noGrp="1"/>
          </p:cNvSpPr>
          <p:nvPr>
            <p:ph type="sldNum" sz="quarter" idx="5"/>
          </p:nvPr>
        </p:nvSpPr>
        <p:spPr/>
        <p:txBody>
          <a:bodyPr/>
          <a:lstStyle/>
          <a:p>
            <a:fld id="{9C85D288-A4A0-4C29-9FB3-33CFE0DB09DC}" type="slidenum">
              <a:rPr lang="en-GB" smtClean="0"/>
              <a:t>21</a:t>
            </a:fld>
            <a:endParaRPr lang="en-GB"/>
          </a:p>
        </p:txBody>
      </p:sp>
    </p:spTree>
    <p:extLst>
      <p:ext uri="{BB962C8B-B14F-4D97-AF65-F5344CB8AC3E}">
        <p14:creationId xmlns:p14="http://schemas.microsoft.com/office/powerpoint/2010/main" val="8100885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08B7C-6120-A4B4-2D77-E929122D32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DDC4B6-85B0-113A-A135-1EDE1FB921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88006A-84F5-48DA-E487-F8EBD14587A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019AD9E-3029-143B-E498-81E61A75DBC2}"/>
              </a:ext>
            </a:extLst>
          </p:cNvPr>
          <p:cNvSpPr>
            <a:spLocks noGrp="1"/>
          </p:cNvSpPr>
          <p:nvPr>
            <p:ph type="sldNum" sz="quarter" idx="5"/>
          </p:nvPr>
        </p:nvSpPr>
        <p:spPr/>
        <p:txBody>
          <a:bodyPr/>
          <a:lstStyle/>
          <a:p>
            <a:fld id="{9C85D288-A4A0-4C29-9FB3-33CFE0DB09DC}" type="slidenum">
              <a:rPr lang="en-GB" smtClean="0"/>
              <a:t>22</a:t>
            </a:fld>
            <a:endParaRPr lang="en-GB"/>
          </a:p>
        </p:txBody>
      </p:sp>
    </p:spTree>
    <p:extLst>
      <p:ext uri="{BB962C8B-B14F-4D97-AF65-F5344CB8AC3E}">
        <p14:creationId xmlns:p14="http://schemas.microsoft.com/office/powerpoint/2010/main" val="24338963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850B5-6904-B9B3-7997-A1ADF656CB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F26702-BFEC-F7B8-2176-F00A5DBFE2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81B697-498D-73D6-A367-F53C3AFF833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F5E605E-2C24-6894-A040-310E609551ED}"/>
              </a:ext>
            </a:extLst>
          </p:cNvPr>
          <p:cNvSpPr>
            <a:spLocks noGrp="1"/>
          </p:cNvSpPr>
          <p:nvPr>
            <p:ph type="sldNum" sz="quarter" idx="5"/>
          </p:nvPr>
        </p:nvSpPr>
        <p:spPr/>
        <p:txBody>
          <a:bodyPr/>
          <a:lstStyle/>
          <a:p>
            <a:fld id="{9C85D288-A4A0-4C29-9FB3-33CFE0DB09DC}" type="slidenum">
              <a:rPr lang="en-GB" smtClean="0"/>
              <a:t>23</a:t>
            </a:fld>
            <a:endParaRPr lang="en-GB"/>
          </a:p>
        </p:txBody>
      </p:sp>
    </p:spTree>
    <p:extLst>
      <p:ext uri="{BB962C8B-B14F-4D97-AF65-F5344CB8AC3E}">
        <p14:creationId xmlns:p14="http://schemas.microsoft.com/office/powerpoint/2010/main" val="1688962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D881E-07F0-9EA0-5349-5F255B5609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9E4E5B-7888-481B-58B6-C3BB7B5202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ECE2FA-5C37-B187-DD1E-B7C1F88BF73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7CCA6AA-37F3-3640-2235-7FEF2862FD4A}"/>
              </a:ext>
            </a:extLst>
          </p:cNvPr>
          <p:cNvSpPr>
            <a:spLocks noGrp="1"/>
          </p:cNvSpPr>
          <p:nvPr>
            <p:ph type="sldNum" sz="quarter" idx="5"/>
          </p:nvPr>
        </p:nvSpPr>
        <p:spPr/>
        <p:txBody>
          <a:bodyPr/>
          <a:lstStyle/>
          <a:p>
            <a:fld id="{9C85D288-A4A0-4C29-9FB3-33CFE0DB09DC}" type="slidenum">
              <a:rPr lang="en-GB" smtClean="0"/>
              <a:t>24</a:t>
            </a:fld>
            <a:endParaRPr lang="en-GB"/>
          </a:p>
        </p:txBody>
      </p:sp>
    </p:spTree>
    <p:extLst>
      <p:ext uri="{BB962C8B-B14F-4D97-AF65-F5344CB8AC3E}">
        <p14:creationId xmlns:p14="http://schemas.microsoft.com/office/powerpoint/2010/main" val="2342896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69EF2-2CDC-DF47-15B7-EDC48919BF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74F30F-3C7A-C6F0-B6E5-720F073F83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6763E5-C972-28F9-809B-C4BC7F534D0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5E0F97F-B86C-E101-9966-A039948DF1ED}"/>
              </a:ext>
            </a:extLst>
          </p:cNvPr>
          <p:cNvSpPr>
            <a:spLocks noGrp="1"/>
          </p:cNvSpPr>
          <p:nvPr>
            <p:ph type="sldNum" sz="quarter" idx="5"/>
          </p:nvPr>
        </p:nvSpPr>
        <p:spPr/>
        <p:txBody>
          <a:bodyPr/>
          <a:lstStyle/>
          <a:p>
            <a:fld id="{9C85D288-A4A0-4C29-9FB3-33CFE0DB09DC}" type="slidenum">
              <a:rPr lang="en-GB" smtClean="0"/>
              <a:t>25</a:t>
            </a:fld>
            <a:endParaRPr lang="en-GB"/>
          </a:p>
        </p:txBody>
      </p:sp>
    </p:spTree>
    <p:extLst>
      <p:ext uri="{BB962C8B-B14F-4D97-AF65-F5344CB8AC3E}">
        <p14:creationId xmlns:p14="http://schemas.microsoft.com/office/powerpoint/2010/main" val="809356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36A26-DE9F-92E5-BD5B-71C1B74BF1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FCB7AF-FB14-D0E4-7CDB-E2D2B498A6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164281-1365-033B-C11C-955BB459EAD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797F2EE-A6F2-73B6-26B8-C1C65BB956F2}"/>
              </a:ext>
            </a:extLst>
          </p:cNvPr>
          <p:cNvSpPr>
            <a:spLocks noGrp="1"/>
          </p:cNvSpPr>
          <p:nvPr>
            <p:ph type="sldNum" sz="quarter" idx="5"/>
          </p:nvPr>
        </p:nvSpPr>
        <p:spPr/>
        <p:txBody>
          <a:bodyPr/>
          <a:lstStyle/>
          <a:p>
            <a:fld id="{9C85D288-A4A0-4C29-9FB3-33CFE0DB09DC}" type="slidenum">
              <a:rPr lang="en-GB" smtClean="0"/>
              <a:t>26</a:t>
            </a:fld>
            <a:endParaRPr lang="en-GB"/>
          </a:p>
        </p:txBody>
      </p:sp>
    </p:spTree>
    <p:extLst>
      <p:ext uri="{BB962C8B-B14F-4D97-AF65-F5344CB8AC3E}">
        <p14:creationId xmlns:p14="http://schemas.microsoft.com/office/powerpoint/2010/main" val="269453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4766E-AE56-976B-9D6D-F0A4B52E23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4052A5-F813-0930-AB9C-6DC57818CE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D47704-9BF8-4882-F83A-2AACF4A1B2E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329E7D4-402B-86E9-A54F-54DBBD6A7D27}"/>
              </a:ext>
            </a:extLst>
          </p:cNvPr>
          <p:cNvSpPr>
            <a:spLocks noGrp="1"/>
          </p:cNvSpPr>
          <p:nvPr>
            <p:ph type="sldNum" sz="quarter" idx="5"/>
          </p:nvPr>
        </p:nvSpPr>
        <p:spPr/>
        <p:txBody>
          <a:bodyPr/>
          <a:lstStyle/>
          <a:p>
            <a:fld id="{9C85D288-A4A0-4C29-9FB3-33CFE0DB09DC}" type="slidenum">
              <a:rPr lang="en-GB" smtClean="0"/>
              <a:t>28</a:t>
            </a:fld>
            <a:endParaRPr lang="en-GB"/>
          </a:p>
        </p:txBody>
      </p:sp>
    </p:spTree>
    <p:extLst>
      <p:ext uri="{BB962C8B-B14F-4D97-AF65-F5344CB8AC3E}">
        <p14:creationId xmlns:p14="http://schemas.microsoft.com/office/powerpoint/2010/main" val="9565007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6414D-90AA-4F7C-C27D-7BEE3C3920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E9A77D-0654-26F7-86E9-CBE515D9E5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8AC9E9-15C9-3458-D468-F73A1769A53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2FB8E46-7EB4-BEB0-12F2-B4F74AD16D9F}"/>
              </a:ext>
            </a:extLst>
          </p:cNvPr>
          <p:cNvSpPr>
            <a:spLocks noGrp="1"/>
          </p:cNvSpPr>
          <p:nvPr>
            <p:ph type="sldNum" sz="quarter" idx="5"/>
          </p:nvPr>
        </p:nvSpPr>
        <p:spPr/>
        <p:txBody>
          <a:bodyPr/>
          <a:lstStyle/>
          <a:p>
            <a:fld id="{9C85D288-A4A0-4C29-9FB3-33CFE0DB09DC}" type="slidenum">
              <a:rPr lang="en-GB" smtClean="0"/>
              <a:t>29</a:t>
            </a:fld>
            <a:endParaRPr lang="en-GB"/>
          </a:p>
        </p:txBody>
      </p:sp>
    </p:spTree>
    <p:extLst>
      <p:ext uri="{BB962C8B-B14F-4D97-AF65-F5344CB8AC3E}">
        <p14:creationId xmlns:p14="http://schemas.microsoft.com/office/powerpoint/2010/main" val="38345282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E5C05-656B-5842-B694-C13AF9719F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71F2B8-8496-4F23-68AF-54BD720B69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8C5240-CA01-D5E4-6892-C4F1A52C572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1A2DA87-7224-34FB-544F-155D70E62411}"/>
              </a:ext>
            </a:extLst>
          </p:cNvPr>
          <p:cNvSpPr>
            <a:spLocks noGrp="1"/>
          </p:cNvSpPr>
          <p:nvPr>
            <p:ph type="sldNum" sz="quarter" idx="5"/>
          </p:nvPr>
        </p:nvSpPr>
        <p:spPr/>
        <p:txBody>
          <a:bodyPr/>
          <a:lstStyle/>
          <a:p>
            <a:fld id="{9C85D288-A4A0-4C29-9FB3-33CFE0DB09DC}" type="slidenum">
              <a:rPr lang="en-GB" smtClean="0"/>
              <a:t>30</a:t>
            </a:fld>
            <a:endParaRPr lang="en-GB"/>
          </a:p>
        </p:txBody>
      </p:sp>
    </p:spTree>
    <p:extLst>
      <p:ext uri="{BB962C8B-B14F-4D97-AF65-F5344CB8AC3E}">
        <p14:creationId xmlns:p14="http://schemas.microsoft.com/office/powerpoint/2010/main" val="3518290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5941A-788A-7342-03D5-3078A751A4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C0C966-9E81-AC1B-F1F2-917F2C9D99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FA3E0A-CD45-ED4C-E02E-93F97F959D9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C9B3281-269A-9CF7-902C-8DC456943B13}"/>
              </a:ext>
            </a:extLst>
          </p:cNvPr>
          <p:cNvSpPr>
            <a:spLocks noGrp="1"/>
          </p:cNvSpPr>
          <p:nvPr>
            <p:ph type="sldNum" sz="quarter" idx="5"/>
          </p:nvPr>
        </p:nvSpPr>
        <p:spPr/>
        <p:txBody>
          <a:bodyPr/>
          <a:lstStyle/>
          <a:p>
            <a:fld id="{9C85D288-A4A0-4C29-9FB3-33CFE0DB09DC}" type="slidenum">
              <a:rPr lang="en-GB" smtClean="0"/>
              <a:t>4</a:t>
            </a:fld>
            <a:endParaRPr lang="en-GB"/>
          </a:p>
        </p:txBody>
      </p:sp>
    </p:spTree>
    <p:extLst>
      <p:ext uri="{BB962C8B-B14F-4D97-AF65-F5344CB8AC3E}">
        <p14:creationId xmlns:p14="http://schemas.microsoft.com/office/powerpoint/2010/main" val="32476643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22AAC-AB5E-9A00-C1A1-1B85E43C97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C411DE-9F50-6CC2-65EC-344C554D4D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BAABD0-A967-7AE7-4645-B27A9FF3350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8E49318-9078-FF57-D108-D0EB8C173839}"/>
              </a:ext>
            </a:extLst>
          </p:cNvPr>
          <p:cNvSpPr>
            <a:spLocks noGrp="1"/>
          </p:cNvSpPr>
          <p:nvPr>
            <p:ph type="sldNum" sz="quarter" idx="5"/>
          </p:nvPr>
        </p:nvSpPr>
        <p:spPr/>
        <p:txBody>
          <a:bodyPr/>
          <a:lstStyle/>
          <a:p>
            <a:fld id="{9C85D288-A4A0-4C29-9FB3-33CFE0DB09DC}" type="slidenum">
              <a:rPr lang="en-GB" smtClean="0"/>
              <a:t>31</a:t>
            </a:fld>
            <a:endParaRPr lang="en-GB"/>
          </a:p>
        </p:txBody>
      </p:sp>
    </p:spTree>
    <p:extLst>
      <p:ext uri="{BB962C8B-B14F-4D97-AF65-F5344CB8AC3E}">
        <p14:creationId xmlns:p14="http://schemas.microsoft.com/office/powerpoint/2010/main" val="33219443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D82B7-E6F9-D35E-E7AE-C36E1DAEF7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10E44F-F43E-74F7-2D9E-469CC1A615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AF2C84-A3DE-D7E6-4911-4122AB6F433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F7540F3-F84F-112F-5905-07EAFB18906F}"/>
              </a:ext>
            </a:extLst>
          </p:cNvPr>
          <p:cNvSpPr>
            <a:spLocks noGrp="1"/>
          </p:cNvSpPr>
          <p:nvPr>
            <p:ph type="sldNum" sz="quarter" idx="5"/>
          </p:nvPr>
        </p:nvSpPr>
        <p:spPr/>
        <p:txBody>
          <a:bodyPr/>
          <a:lstStyle/>
          <a:p>
            <a:fld id="{9C85D288-A4A0-4C29-9FB3-33CFE0DB09DC}" type="slidenum">
              <a:rPr lang="en-GB" smtClean="0"/>
              <a:t>32</a:t>
            </a:fld>
            <a:endParaRPr lang="en-GB"/>
          </a:p>
        </p:txBody>
      </p:sp>
    </p:spTree>
    <p:extLst>
      <p:ext uri="{BB962C8B-B14F-4D97-AF65-F5344CB8AC3E}">
        <p14:creationId xmlns:p14="http://schemas.microsoft.com/office/powerpoint/2010/main" val="14201523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CF97B-7FE0-0C57-C40D-91918344C2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ADD93F-8201-E20C-5D2F-9C48977284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67F9FC-BF78-1618-5ED9-FF67F96D867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0708CBD-B574-0223-DE16-B250741055D8}"/>
              </a:ext>
            </a:extLst>
          </p:cNvPr>
          <p:cNvSpPr>
            <a:spLocks noGrp="1"/>
          </p:cNvSpPr>
          <p:nvPr>
            <p:ph type="sldNum" sz="quarter" idx="5"/>
          </p:nvPr>
        </p:nvSpPr>
        <p:spPr/>
        <p:txBody>
          <a:bodyPr/>
          <a:lstStyle/>
          <a:p>
            <a:fld id="{9C85D288-A4A0-4C29-9FB3-33CFE0DB09DC}" type="slidenum">
              <a:rPr lang="en-GB" smtClean="0"/>
              <a:t>33</a:t>
            </a:fld>
            <a:endParaRPr lang="en-GB"/>
          </a:p>
        </p:txBody>
      </p:sp>
    </p:spTree>
    <p:extLst>
      <p:ext uri="{BB962C8B-B14F-4D97-AF65-F5344CB8AC3E}">
        <p14:creationId xmlns:p14="http://schemas.microsoft.com/office/powerpoint/2010/main" val="19098561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3DC08-B2AB-29CA-2E67-D824319122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6E973E-3B30-D4E1-5E5B-4BEBCDE246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A7A697-0059-691E-A093-E5078D4E0D7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24C41AB-1306-A9EA-B19F-FD467E75CBA0}"/>
              </a:ext>
            </a:extLst>
          </p:cNvPr>
          <p:cNvSpPr>
            <a:spLocks noGrp="1"/>
          </p:cNvSpPr>
          <p:nvPr>
            <p:ph type="sldNum" sz="quarter" idx="5"/>
          </p:nvPr>
        </p:nvSpPr>
        <p:spPr/>
        <p:txBody>
          <a:bodyPr/>
          <a:lstStyle/>
          <a:p>
            <a:fld id="{9C85D288-A4A0-4C29-9FB3-33CFE0DB09DC}" type="slidenum">
              <a:rPr lang="en-GB" smtClean="0"/>
              <a:t>34</a:t>
            </a:fld>
            <a:endParaRPr lang="en-GB"/>
          </a:p>
        </p:txBody>
      </p:sp>
    </p:spTree>
    <p:extLst>
      <p:ext uri="{BB962C8B-B14F-4D97-AF65-F5344CB8AC3E}">
        <p14:creationId xmlns:p14="http://schemas.microsoft.com/office/powerpoint/2010/main" val="23765864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BC371-B23D-309C-B538-92A48835D6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983705-C437-99CF-BE88-23227C0C3C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A52FBB-5BAB-C054-AD98-773011F5EB3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B4A9BD0-DC5A-87C0-D3E0-8B3DA4767ED6}"/>
              </a:ext>
            </a:extLst>
          </p:cNvPr>
          <p:cNvSpPr>
            <a:spLocks noGrp="1"/>
          </p:cNvSpPr>
          <p:nvPr>
            <p:ph type="sldNum" sz="quarter" idx="5"/>
          </p:nvPr>
        </p:nvSpPr>
        <p:spPr/>
        <p:txBody>
          <a:bodyPr/>
          <a:lstStyle/>
          <a:p>
            <a:fld id="{9C85D288-A4A0-4C29-9FB3-33CFE0DB09DC}" type="slidenum">
              <a:rPr lang="en-GB" smtClean="0"/>
              <a:t>35</a:t>
            </a:fld>
            <a:endParaRPr lang="en-GB"/>
          </a:p>
        </p:txBody>
      </p:sp>
    </p:spTree>
    <p:extLst>
      <p:ext uri="{BB962C8B-B14F-4D97-AF65-F5344CB8AC3E}">
        <p14:creationId xmlns:p14="http://schemas.microsoft.com/office/powerpoint/2010/main" val="28285093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D59B8-4A11-69B8-5FD9-C5E0C1ECD0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517F3A-84DD-E15D-0994-28BEC73F6A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513AC5-8AC3-88E7-ECDE-05539159725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2EA9BD9-6B3E-1276-E3E6-2F267BAED4B9}"/>
              </a:ext>
            </a:extLst>
          </p:cNvPr>
          <p:cNvSpPr>
            <a:spLocks noGrp="1"/>
          </p:cNvSpPr>
          <p:nvPr>
            <p:ph type="sldNum" sz="quarter" idx="5"/>
          </p:nvPr>
        </p:nvSpPr>
        <p:spPr/>
        <p:txBody>
          <a:bodyPr/>
          <a:lstStyle/>
          <a:p>
            <a:fld id="{9C85D288-A4A0-4C29-9FB3-33CFE0DB09DC}" type="slidenum">
              <a:rPr lang="en-GB" smtClean="0"/>
              <a:t>36</a:t>
            </a:fld>
            <a:endParaRPr lang="en-GB"/>
          </a:p>
        </p:txBody>
      </p:sp>
    </p:spTree>
    <p:extLst>
      <p:ext uri="{BB962C8B-B14F-4D97-AF65-F5344CB8AC3E}">
        <p14:creationId xmlns:p14="http://schemas.microsoft.com/office/powerpoint/2010/main" val="33089782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58C2E-E545-83B0-5DC5-FF977979CC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63C017-5025-64D7-B44F-EF48D49C12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88D8E9-2A0F-A2AA-1623-92ADA8C2C9E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8C5488F-FC3F-BBFC-BF01-BD2CAC550F60}"/>
              </a:ext>
            </a:extLst>
          </p:cNvPr>
          <p:cNvSpPr>
            <a:spLocks noGrp="1"/>
          </p:cNvSpPr>
          <p:nvPr>
            <p:ph type="sldNum" sz="quarter" idx="5"/>
          </p:nvPr>
        </p:nvSpPr>
        <p:spPr/>
        <p:txBody>
          <a:bodyPr/>
          <a:lstStyle/>
          <a:p>
            <a:fld id="{9C85D288-A4A0-4C29-9FB3-33CFE0DB09DC}" type="slidenum">
              <a:rPr lang="en-GB" smtClean="0"/>
              <a:t>38</a:t>
            </a:fld>
            <a:endParaRPr lang="en-GB"/>
          </a:p>
        </p:txBody>
      </p:sp>
    </p:spTree>
    <p:extLst>
      <p:ext uri="{BB962C8B-B14F-4D97-AF65-F5344CB8AC3E}">
        <p14:creationId xmlns:p14="http://schemas.microsoft.com/office/powerpoint/2010/main" val="40812766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56E99-CE7A-25B3-61E5-079CE81C7B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FFADA6-BDBE-F5F3-5765-8F904A1602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384A5D-F649-B278-7841-1B308F6830E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7FBFFB1-D8E2-A9ED-DD19-71A3B2C67DFC}"/>
              </a:ext>
            </a:extLst>
          </p:cNvPr>
          <p:cNvSpPr>
            <a:spLocks noGrp="1"/>
          </p:cNvSpPr>
          <p:nvPr>
            <p:ph type="sldNum" sz="quarter" idx="5"/>
          </p:nvPr>
        </p:nvSpPr>
        <p:spPr/>
        <p:txBody>
          <a:bodyPr/>
          <a:lstStyle/>
          <a:p>
            <a:fld id="{9C85D288-A4A0-4C29-9FB3-33CFE0DB09DC}" type="slidenum">
              <a:rPr lang="en-GB" smtClean="0"/>
              <a:t>39</a:t>
            </a:fld>
            <a:endParaRPr lang="en-GB"/>
          </a:p>
        </p:txBody>
      </p:sp>
    </p:spTree>
    <p:extLst>
      <p:ext uri="{BB962C8B-B14F-4D97-AF65-F5344CB8AC3E}">
        <p14:creationId xmlns:p14="http://schemas.microsoft.com/office/powerpoint/2010/main" val="8890056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7A0BF-6623-A2CD-8CB1-6CDD608EED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8CED31-ADC0-5B66-5015-30F36F4F8B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E9FE48-96AE-89C6-D004-144F33708F9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051352C-356B-17CF-F4D3-5C870FEFCB1D}"/>
              </a:ext>
            </a:extLst>
          </p:cNvPr>
          <p:cNvSpPr>
            <a:spLocks noGrp="1"/>
          </p:cNvSpPr>
          <p:nvPr>
            <p:ph type="sldNum" sz="quarter" idx="5"/>
          </p:nvPr>
        </p:nvSpPr>
        <p:spPr/>
        <p:txBody>
          <a:bodyPr/>
          <a:lstStyle/>
          <a:p>
            <a:fld id="{9C85D288-A4A0-4C29-9FB3-33CFE0DB09DC}" type="slidenum">
              <a:rPr lang="en-GB" smtClean="0"/>
              <a:t>40</a:t>
            </a:fld>
            <a:endParaRPr lang="en-GB"/>
          </a:p>
        </p:txBody>
      </p:sp>
    </p:spTree>
    <p:extLst>
      <p:ext uri="{BB962C8B-B14F-4D97-AF65-F5344CB8AC3E}">
        <p14:creationId xmlns:p14="http://schemas.microsoft.com/office/powerpoint/2010/main" val="676056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BA526-481A-1850-E6DC-C0A5D036EC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289570-7E66-4E95-5F14-F1D09697BE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BF9119-51BC-EF39-52BC-8844593751F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3ACD93B-33C4-7A22-5880-9DB3CDF7F27A}"/>
              </a:ext>
            </a:extLst>
          </p:cNvPr>
          <p:cNvSpPr>
            <a:spLocks noGrp="1"/>
          </p:cNvSpPr>
          <p:nvPr>
            <p:ph type="sldNum" sz="quarter" idx="5"/>
          </p:nvPr>
        </p:nvSpPr>
        <p:spPr/>
        <p:txBody>
          <a:bodyPr/>
          <a:lstStyle/>
          <a:p>
            <a:fld id="{9C85D288-A4A0-4C29-9FB3-33CFE0DB09DC}" type="slidenum">
              <a:rPr lang="en-GB" smtClean="0"/>
              <a:t>6</a:t>
            </a:fld>
            <a:endParaRPr lang="en-GB"/>
          </a:p>
        </p:txBody>
      </p:sp>
    </p:spTree>
    <p:extLst>
      <p:ext uri="{BB962C8B-B14F-4D97-AF65-F5344CB8AC3E}">
        <p14:creationId xmlns:p14="http://schemas.microsoft.com/office/powerpoint/2010/main" val="250619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47BA4-786F-877F-95DB-92D14FB64B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0085B0-6CB8-56C5-503E-68309AEDF2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F00F71-2B8A-238B-3936-48081B9903A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E9B8D9C-D7CF-38C4-D366-D8935C3C7D24}"/>
              </a:ext>
            </a:extLst>
          </p:cNvPr>
          <p:cNvSpPr>
            <a:spLocks noGrp="1"/>
          </p:cNvSpPr>
          <p:nvPr>
            <p:ph type="sldNum" sz="quarter" idx="5"/>
          </p:nvPr>
        </p:nvSpPr>
        <p:spPr/>
        <p:txBody>
          <a:bodyPr/>
          <a:lstStyle/>
          <a:p>
            <a:fld id="{DCC9A9E0-6EFA-4306-BD04-D69658C40905}" type="slidenum">
              <a:rPr lang="en-GB" smtClean="0"/>
              <a:t>12</a:t>
            </a:fld>
            <a:endParaRPr lang="en-GB"/>
          </a:p>
        </p:txBody>
      </p:sp>
    </p:spTree>
    <p:extLst>
      <p:ext uri="{BB962C8B-B14F-4D97-AF65-F5344CB8AC3E}">
        <p14:creationId xmlns:p14="http://schemas.microsoft.com/office/powerpoint/2010/main" val="1403611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91E39-5A76-7633-B604-381A722DD1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4986DE-0DF7-A607-2D4F-FE2FADD678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178071-7A45-0988-C05A-F9CBF023254F}"/>
              </a:ext>
            </a:extLst>
          </p:cNvPr>
          <p:cNvSpPr>
            <a:spLocks noGrp="1"/>
          </p:cNvSpPr>
          <p:nvPr>
            <p:ph type="body" idx="1"/>
          </p:nvPr>
        </p:nvSpPr>
        <p:spPr/>
        <p:txBody>
          <a:bodyPr/>
          <a:lstStyle/>
          <a:p>
            <a:r>
              <a:rPr lang="en-GB"/>
              <a:t>Talk about what this number means and the importance of including it in our planning to ensure that disability is visible from day one .</a:t>
            </a:r>
            <a:endParaRPr lang="es-ES">
              <a:ea typeface="Calibri" panose="020F0502020204030204"/>
              <a:cs typeface="Calibri" panose="020F0502020204030204"/>
            </a:endParaRPr>
          </a:p>
          <a:p>
            <a:pPr marL="171450" indent="-171450">
              <a:buFont typeface="Arial"/>
              <a:buChar char="•"/>
            </a:pPr>
            <a:r>
              <a:rPr lang="en-GB" b="1">
                <a:solidFill>
                  <a:srgbClr val="3C4245"/>
                </a:solidFill>
              </a:rPr>
              <a:t>An estimated 1.3 billion people experience significant disability. This represents 16% of the world’s population, or 1 in 6 of us.</a:t>
            </a:r>
            <a:endParaRPr lang="en-GB"/>
          </a:p>
          <a:p>
            <a:pPr marL="171450" indent="-171450">
              <a:buFont typeface="Arial"/>
              <a:buChar char="•"/>
            </a:pPr>
            <a:endParaRPr lang="en-GB" b="1">
              <a:solidFill>
                <a:srgbClr val="3C4245"/>
              </a:solidFill>
            </a:endParaRPr>
          </a:p>
          <a:p>
            <a:pPr>
              <a:buFont typeface="Arial"/>
              <a:buChar char="•"/>
            </a:pPr>
            <a:r>
              <a:rPr lang="en-GB">
                <a:solidFill>
                  <a:srgbClr val="3C4245"/>
                </a:solidFill>
              </a:rPr>
              <a:t>Disability includes </a:t>
            </a:r>
            <a:r>
              <a:rPr lang="en-GB" b="1">
                <a:solidFill>
                  <a:srgbClr val="3C4245"/>
                </a:solidFill>
              </a:rPr>
              <a:t>physical, sensory, intellectual, psychosocial, neurological, and cognitive</a:t>
            </a:r>
            <a:r>
              <a:rPr lang="en-GB">
                <a:solidFill>
                  <a:srgbClr val="3C4245"/>
                </a:solidFill>
              </a:rPr>
              <a:t> impairments</a:t>
            </a:r>
            <a:endParaRPr lang="en-GB" b="1">
              <a:solidFill>
                <a:srgbClr val="3C4245"/>
              </a:solidFill>
              <a:ea typeface="Calibri" panose="020F0502020204030204"/>
              <a:cs typeface="Calibri" panose="020F0502020204030204"/>
            </a:endParaRPr>
          </a:p>
          <a:p>
            <a:pPr>
              <a:buFont typeface="Arial"/>
              <a:buChar char="•"/>
            </a:pPr>
            <a:r>
              <a:rPr lang="en-GB">
                <a:solidFill>
                  <a:srgbClr val="3C4245"/>
                </a:solidFill>
              </a:rPr>
              <a:t>Many disabilities are </a:t>
            </a:r>
            <a:r>
              <a:rPr lang="en-GB" b="1">
                <a:solidFill>
                  <a:srgbClr val="3C4245"/>
                </a:solidFill>
              </a:rPr>
              <a:t>invisible or not immediately apparent</a:t>
            </a:r>
            <a:endParaRPr lang="en-GB"/>
          </a:p>
          <a:p>
            <a:pPr>
              <a:buFont typeface="Arial"/>
              <a:buChar char="•"/>
            </a:pPr>
            <a:r>
              <a:rPr lang="en-GB" b="1">
                <a:solidFill>
                  <a:srgbClr val="3C4245"/>
                </a:solidFill>
              </a:rPr>
              <a:t>🚨 Inequality &amp; Exclusion</a:t>
            </a:r>
            <a:endParaRPr lang="en-GB"/>
          </a:p>
          <a:p>
            <a:pPr>
              <a:buFont typeface="Arial"/>
              <a:buChar char="•"/>
            </a:pPr>
            <a:r>
              <a:rPr lang="en-GB">
                <a:solidFill>
                  <a:srgbClr val="3C4245"/>
                </a:solidFill>
              </a:rPr>
              <a:t>Persons with disabilities are more likely to be:</a:t>
            </a:r>
            <a:endParaRPr lang="en-GB"/>
          </a:p>
          <a:p>
            <a:pPr lvl="1">
              <a:buFont typeface="Arial"/>
              <a:buChar char="•"/>
            </a:pPr>
            <a:r>
              <a:rPr lang="en-GB">
                <a:solidFill>
                  <a:srgbClr val="3C4245"/>
                </a:solidFill>
              </a:rPr>
              <a:t>Living in poverty</a:t>
            </a:r>
            <a:endParaRPr lang="en-GB"/>
          </a:p>
          <a:p>
            <a:pPr lvl="1">
              <a:buFont typeface="Arial"/>
              <a:buChar char="•"/>
            </a:pPr>
            <a:r>
              <a:rPr lang="en-GB">
                <a:solidFill>
                  <a:srgbClr val="3C4245"/>
                </a:solidFill>
              </a:rPr>
              <a:t>Excluded from education, healthcare, and employment</a:t>
            </a:r>
            <a:endParaRPr lang="en-GB"/>
          </a:p>
          <a:p>
            <a:pPr lvl="1">
              <a:buFont typeface="Arial"/>
              <a:buChar char="•"/>
            </a:pPr>
            <a:r>
              <a:rPr lang="en-GB">
                <a:solidFill>
                  <a:srgbClr val="3C4245"/>
                </a:solidFill>
              </a:rPr>
              <a:t>Left out of crisis response and recovery</a:t>
            </a:r>
            <a:endParaRPr lang="en-GB"/>
          </a:p>
          <a:p>
            <a:pPr>
              <a:buFont typeface="Arial"/>
              <a:buChar char="•"/>
            </a:pPr>
            <a:r>
              <a:rPr lang="en-GB">
                <a:solidFill>
                  <a:srgbClr val="3C4245"/>
                </a:solidFill>
              </a:rPr>
              <a:t>Stigma and inaccessible systems create </a:t>
            </a:r>
            <a:r>
              <a:rPr lang="en-GB" b="1">
                <a:solidFill>
                  <a:srgbClr val="3C4245"/>
                </a:solidFill>
              </a:rPr>
              <a:t>barriers to participation and safety</a:t>
            </a:r>
            <a:endParaRPr lang="en-GB">
              <a:solidFill>
                <a:srgbClr val="000000"/>
              </a:solidFill>
            </a:endParaRPr>
          </a:p>
          <a:p>
            <a:pPr>
              <a:buFont typeface="Arial"/>
              <a:buChar char="•"/>
            </a:pPr>
            <a:r>
              <a:rPr lang="en-GB" b="1">
                <a:solidFill>
                  <a:srgbClr val="3C4245"/>
                </a:solidFill>
              </a:rPr>
              <a:t>Inclusion must go beyond ramps — it's about rights, relationships, and removing barriers</a:t>
            </a:r>
            <a:endParaRPr lang="en-GB">
              <a:ea typeface="Calibri" panose="020F0502020204030204"/>
              <a:cs typeface="Calibri" panose="020F0502020204030204"/>
            </a:endParaRPr>
          </a:p>
          <a:p>
            <a:pPr marL="171450" indent="-171450">
              <a:buFont typeface="Arial"/>
              <a:buChar char="•"/>
            </a:pPr>
            <a:endParaRPr lang="en-GB" b="1">
              <a:solidFill>
                <a:srgbClr val="3C4245"/>
              </a:solidFill>
              <a:ea typeface="Calibri" panose="020F0502020204030204"/>
              <a:cs typeface="Calibri" panose="020F0502020204030204"/>
            </a:endParaRPr>
          </a:p>
          <a:p>
            <a:pPr marL="285750" indent="-285750">
              <a:buFont typeface="Arial,Sans-Serif"/>
              <a:buChar char="•"/>
            </a:pPr>
            <a:r>
              <a:rPr lang="en-US">
                <a:solidFill>
                  <a:srgbClr val="000000"/>
                </a:solidFill>
              </a:rPr>
              <a:t>Sheltering is about more than a roof overhead – gateway to </a:t>
            </a:r>
            <a:endParaRPr lang="en-US">
              <a:solidFill>
                <a:srgbClr val="000000"/>
              </a:solidFill>
              <a:ea typeface="Calibri"/>
              <a:cs typeface="Calibri"/>
            </a:endParaRPr>
          </a:p>
          <a:p>
            <a:pPr marL="285750" indent="-285750">
              <a:buFont typeface="Arial,Sans-Serif"/>
              <a:buChar char="•"/>
            </a:pPr>
            <a:r>
              <a:rPr lang="en-US">
                <a:solidFill>
                  <a:srgbClr val="000000"/>
                </a:solidFill>
              </a:rPr>
              <a:t>If shelter programs are designed or delivered without consideration for diverse access needs (not just physical) it can reinforce exclusion</a:t>
            </a:r>
            <a:endParaRPr lang="en-US">
              <a:solidFill>
                <a:srgbClr val="000000"/>
              </a:solidFill>
              <a:ea typeface="Calibri"/>
              <a:cs typeface="Calibri"/>
            </a:endParaRPr>
          </a:p>
          <a:p>
            <a:pPr marL="285750" indent="-285750">
              <a:buFont typeface="Arial,Sans-Serif"/>
              <a:buChar char="•"/>
            </a:pPr>
            <a:r>
              <a:rPr lang="en-US">
                <a:solidFill>
                  <a:srgbClr val="000000"/>
                </a:solidFill>
              </a:rPr>
              <a:t>When environments are inclusive, they benefit everyone — including older people, pregnant women, children, and people with injuries or chronic illness.</a:t>
            </a:r>
            <a:endParaRPr lang="en-US">
              <a:solidFill>
                <a:srgbClr val="000000"/>
              </a:solidFill>
              <a:ea typeface="Calibri"/>
              <a:cs typeface="Calibri"/>
            </a:endParaRPr>
          </a:p>
          <a:p>
            <a:pPr marL="285750" indent="-285750">
              <a:buFont typeface="Arial,Sans-Serif"/>
              <a:buChar char="•"/>
            </a:pPr>
            <a:r>
              <a:rPr lang="en-US">
                <a:solidFill>
                  <a:srgbClr val="000000"/>
                </a:solidFill>
              </a:rPr>
              <a:t>Inclusive programming supports social cohesion, resilience, and equity — key for recovery and long-term development.</a:t>
            </a:r>
            <a:endParaRPr lang="en-GB"/>
          </a:p>
          <a:p>
            <a:endParaRPr lang="en-GB">
              <a:ea typeface="Calibri"/>
              <a:cs typeface="Calibri"/>
            </a:endParaRPr>
          </a:p>
          <a:p>
            <a:endParaRPr lang="en-GB">
              <a:ea typeface="Calibri"/>
              <a:cs typeface="Calibri"/>
            </a:endParaRPr>
          </a:p>
        </p:txBody>
      </p:sp>
      <p:sp>
        <p:nvSpPr>
          <p:cNvPr id="4" name="Slide Number Placeholder 3">
            <a:extLst>
              <a:ext uri="{FF2B5EF4-FFF2-40B4-BE49-F238E27FC236}">
                <a16:creationId xmlns:a16="http://schemas.microsoft.com/office/drawing/2014/main" id="{39BF54B6-53F8-F23B-02A2-C10EFC2C489B}"/>
              </a:ext>
            </a:extLst>
          </p:cNvPr>
          <p:cNvSpPr>
            <a:spLocks noGrp="1"/>
          </p:cNvSpPr>
          <p:nvPr>
            <p:ph type="sldNum" sz="quarter" idx="5"/>
          </p:nvPr>
        </p:nvSpPr>
        <p:spPr/>
        <p:txBody>
          <a:bodyPr/>
          <a:lstStyle/>
          <a:p>
            <a:fld id="{9C85D288-A4A0-4C29-9FB3-33CFE0DB09DC}" type="slidenum">
              <a:rPr lang="en-GB" smtClean="0"/>
              <a:t>15</a:t>
            </a:fld>
            <a:endParaRPr lang="en-GB"/>
          </a:p>
        </p:txBody>
      </p:sp>
    </p:spTree>
    <p:extLst>
      <p:ext uri="{BB962C8B-B14F-4D97-AF65-F5344CB8AC3E}">
        <p14:creationId xmlns:p14="http://schemas.microsoft.com/office/powerpoint/2010/main" val="2549842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39DBC-13E0-BE37-6AB5-5BE0CB344B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06A492-CE1A-016A-F039-E4320A3492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B4F8CF-00DE-78A2-50D2-96A46B908F51}"/>
              </a:ext>
            </a:extLst>
          </p:cNvPr>
          <p:cNvSpPr>
            <a:spLocks noGrp="1"/>
          </p:cNvSpPr>
          <p:nvPr>
            <p:ph type="body" idx="1"/>
          </p:nvPr>
        </p:nvSpPr>
        <p:spPr/>
        <p:txBody>
          <a:bodyPr/>
          <a:lstStyle/>
          <a:p>
            <a:r>
              <a:rPr lang="en-GB">
                <a:ea typeface="Calibri"/>
                <a:cs typeface="Calibri"/>
              </a:rPr>
              <a:t>Background of working group and what was achieved</a:t>
            </a:r>
            <a:endParaRPr lang="en-GB"/>
          </a:p>
        </p:txBody>
      </p:sp>
      <p:sp>
        <p:nvSpPr>
          <p:cNvPr id="4" name="Slide Number Placeholder 3">
            <a:extLst>
              <a:ext uri="{FF2B5EF4-FFF2-40B4-BE49-F238E27FC236}">
                <a16:creationId xmlns:a16="http://schemas.microsoft.com/office/drawing/2014/main" id="{D2B2252D-B444-708B-0D18-84DD91EDAC0D}"/>
              </a:ext>
            </a:extLst>
          </p:cNvPr>
          <p:cNvSpPr>
            <a:spLocks noGrp="1"/>
          </p:cNvSpPr>
          <p:nvPr>
            <p:ph type="sldNum" sz="quarter" idx="5"/>
          </p:nvPr>
        </p:nvSpPr>
        <p:spPr/>
        <p:txBody>
          <a:bodyPr/>
          <a:lstStyle/>
          <a:p>
            <a:fld id="{9C85D288-A4A0-4C29-9FB3-33CFE0DB09DC}" type="slidenum">
              <a:rPr lang="en-GB" smtClean="0"/>
              <a:t>16</a:t>
            </a:fld>
            <a:endParaRPr lang="en-GB"/>
          </a:p>
        </p:txBody>
      </p:sp>
    </p:spTree>
    <p:extLst>
      <p:ext uri="{BB962C8B-B14F-4D97-AF65-F5344CB8AC3E}">
        <p14:creationId xmlns:p14="http://schemas.microsoft.com/office/powerpoint/2010/main" val="1663108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D3E1B-F186-3DFD-B02B-84B4D3D392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6659C9-5440-E6D3-1F36-A1655B8C85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711763-BC64-C8B4-0731-0D17073A1A4A}"/>
              </a:ext>
            </a:extLst>
          </p:cNvPr>
          <p:cNvSpPr>
            <a:spLocks noGrp="1"/>
          </p:cNvSpPr>
          <p:nvPr>
            <p:ph type="body" idx="1"/>
          </p:nvPr>
        </p:nvSpPr>
        <p:spPr/>
        <p:txBody>
          <a:bodyPr/>
          <a:lstStyle/>
          <a:p>
            <a:r>
              <a:rPr lang="en-GB">
                <a:ea typeface="Calibri"/>
                <a:cs typeface="Calibri"/>
              </a:rPr>
              <a:t>Remind everyone of the All Under One Roof</a:t>
            </a:r>
            <a:endParaRPr lang="en-GB"/>
          </a:p>
        </p:txBody>
      </p:sp>
      <p:sp>
        <p:nvSpPr>
          <p:cNvPr id="4" name="Slide Number Placeholder 3">
            <a:extLst>
              <a:ext uri="{FF2B5EF4-FFF2-40B4-BE49-F238E27FC236}">
                <a16:creationId xmlns:a16="http://schemas.microsoft.com/office/drawing/2014/main" id="{93526DCA-211B-CD27-B6E7-EA6747E9AF70}"/>
              </a:ext>
            </a:extLst>
          </p:cNvPr>
          <p:cNvSpPr>
            <a:spLocks noGrp="1"/>
          </p:cNvSpPr>
          <p:nvPr>
            <p:ph type="sldNum" sz="quarter" idx="5"/>
          </p:nvPr>
        </p:nvSpPr>
        <p:spPr/>
        <p:txBody>
          <a:bodyPr/>
          <a:lstStyle/>
          <a:p>
            <a:fld id="{9C85D288-A4A0-4C29-9FB3-33CFE0DB09DC}" type="slidenum">
              <a:rPr lang="en-GB" smtClean="0"/>
              <a:t>17</a:t>
            </a:fld>
            <a:endParaRPr lang="en-GB"/>
          </a:p>
        </p:txBody>
      </p:sp>
    </p:spTree>
    <p:extLst>
      <p:ext uri="{BB962C8B-B14F-4D97-AF65-F5344CB8AC3E}">
        <p14:creationId xmlns:p14="http://schemas.microsoft.com/office/powerpoint/2010/main" val="90912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9D964-2006-6C06-7E4A-C80CEB47EF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04CC82-4037-5F84-E711-D936804083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225520-BFC1-780A-7E81-7AD5EDBD71D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AA94AD6-D057-1237-BC95-720B8D43FA17}"/>
              </a:ext>
            </a:extLst>
          </p:cNvPr>
          <p:cNvSpPr>
            <a:spLocks noGrp="1"/>
          </p:cNvSpPr>
          <p:nvPr>
            <p:ph type="sldNum" sz="quarter" idx="5"/>
          </p:nvPr>
        </p:nvSpPr>
        <p:spPr/>
        <p:txBody>
          <a:bodyPr/>
          <a:lstStyle/>
          <a:p>
            <a:fld id="{9C85D288-A4A0-4C29-9FB3-33CFE0DB09DC}" type="slidenum">
              <a:rPr lang="en-GB" smtClean="0"/>
              <a:t>18</a:t>
            </a:fld>
            <a:endParaRPr lang="en-GB"/>
          </a:p>
        </p:txBody>
      </p:sp>
    </p:spTree>
    <p:extLst>
      <p:ext uri="{BB962C8B-B14F-4D97-AF65-F5344CB8AC3E}">
        <p14:creationId xmlns:p14="http://schemas.microsoft.com/office/powerpoint/2010/main" val="3435774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F84AD-EB4B-8C23-D284-A2CC0FD7E8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048BB9-5E1B-E337-5BF7-40CEE10864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DD3B95-B4B1-5CD0-196A-EA4F8F841E9D}"/>
              </a:ext>
            </a:extLst>
          </p:cNvPr>
          <p:cNvSpPr>
            <a:spLocks noGrp="1"/>
          </p:cNvSpPr>
          <p:nvPr>
            <p:ph type="body" idx="1"/>
          </p:nvPr>
        </p:nvSpPr>
        <p:spPr/>
        <p:txBody>
          <a:bodyPr/>
          <a:lstStyle/>
          <a:p>
            <a:r>
              <a:rPr lang="en-GB" b="1"/>
              <a:t>How can HI support?</a:t>
            </a:r>
            <a:br>
              <a:rPr lang="en-GB"/>
            </a:br>
            <a:r>
              <a:rPr lang="en-GB"/>
              <a:t>We bring substantial experience in implementing shelter-related activities with a strong focus on disability inclusion. Our team has also contributed to the development of several key guidance documents in this field. However, we recognize that the sheer volume of existing guidance can be overwhelming. It is often challenging and time-consuming to translate these theories and recommendations into practical field activities. This is where we aim to support all partners—by helping to bridge the gap between guidance and real-world application, making implementation more accessible and effective.</a:t>
            </a:r>
          </a:p>
        </p:txBody>
      </p:sp>
      <p:sp>
        <p:nvSpPr>
          <p:cNvPr id="4" name="Slide Number Placeholder 3">
            <a:extLst>
              <a:ext uri="{FF2B5EF4-FFF2-40B4-BE49-F238E27FC236}">
                <a16:creationId xmlns:a16="http://schemas.microsoft.com/office/drawing/2014/main" id="{BA755F67-C876-6FFC-FE29-39683D4769F7}"/>
              </a:ext>
            </a:extLst>
          </p:cNvPr>
          <p:cNvSpPr>
            <a:spLocks noGrp="1"/>
          </p:cNvSpPr>
          <p:nvPr>
            <p:ph type="sldNum" sz="quarter" idx="5"/>
          </p:nvPr>
        </p:nvSpPr>
        <p:spPr/>
        <p:txBody>
          <a:bodyPr/>
          <a:lstStyle/>
          <a:p>
            <a:fld id="{9C85D288-A4A0-4C29-9FB3-33CFE0DB09DC}" type="slidenum">
              <a:rPr lang="en-GB" smtClean="0"/>
              <a:t>19</a:t>
            </a:fld>
            <a:endParaRPr lang="en-GB"/>
          </a:p>
        </p:txBody>
      </p:sp>
    </p:spTree>
    <p:extLst>
      <p:ext uri="{BB962C8B-B14F-4D97-AF65-F5344CB8AC3E}">
        <p14:creationId xmlns:p14="http://schemas.microsoft.com/office/powerpoint/2010/main" val="4827042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640811"/>
        </a:solidFill>
        <a:effectLst/>
      </p:bgPr>
    </p:bg>
    <p:spTree>
      <p:nvGrpSpPr>
        <p:cNvPr id="1" name=""/>
        <p:cNvGrpSpPr/>
        <p:nvPr/>
      </p:nvGrpSpPr>
      <p:grpSpPr>
        <a:xfrm>
          <a:off x="0" y="0"/>
          <a:ext cx="0" cy="0"/>
          <a:chOff x="0" y="0"/>
          <a:chExt cx="0" cy="0"/>
        </a:xfrm>
      </p:grpSpPr>
      <p:pic>
        <p:nvPicPr>
          <p:cNvPr id="3" name="Picture 2" descr="GSC-Logo-FINAL-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55758" y="2485898"/>
            <a:ext cx="6189942" cy="1616202"/>
          </a:xfrm>
          <a:prstGeom prst="rect">
            <a:avLst/>
          </a:prstGeom>
        </p:spPr>
      </p:pic>
    </p:spTree>
    <p:extLst>
      <p:ext uri="{BB962C8B-B14F-4D97-AF65-F5344CB8AC3E}">
        <p14:creationId xmlns:p14="http://schemas.microsoft.com/office/powerpoint/2010/main" val="4279125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28832" y="348991"/>
            <a:ext cx="2505968" cy="654310"/>
          </a:xfrm>
          <a:prstGeom prst="rect">
            <a:avLst/>
          </a:prstGeom>
        </p:spPr>
      </p:pic>
    </p:spTree>
    <p:extLst>
      <p:ext uri="{BB962C8B-B14F-4D97-AF65-F5344CB8AC3E}">
        <p14:creationId xmlns:p14="http://schemas.microsoft.com/office/powerpoint/2010/main" val="635186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876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85425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Sub Wide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BA1F3-23E7-7543-ED4E-618E12609FE7}"/>
              </a:ext>
            </a:extLst>
          </p:cNvPr>
          <p:cNvSpPr>
            <a:spLocks noGrp="1"/>
          </p:cNvSpPr>
          <p:nvPr>
            <p:ph type="title" hasCustomPrompt="1"/>
          </p:nvPr>
        </p:nvSpPr>
        <p:spPr>
          <a:xfrm>
            <a:off x="790922" y="745353"/>
            <a:ext cx="6388547" cy="429948"/>
          </a:xfrm>
        </p:spPr>
        <p:txBody>
          <a:bodyPr/>
          <a:lstStyle>
            <a:lvl1pPr>
              <a:defRPr>
                <a:solidFill>
                  <a:schemeClr val="tx1"/>
                </a:solidFill>
              </a:defRPr>
            </a:lvl1pPr>
          </a:lstStyle>
          <a:p>
            <a:r>
              <a:rPr lang="en-US"/>
              <a:t>Insert your punchy headline</a:t>
            </a:r>
          </a:p>
        </p:txBody>
      </p:sp>
      <p:sp>
        <p:nvSpPr>
          <p:cNvPr id="4" name="Text Placeholder 3">
            <a:extLst>
              <a:ext uri="{FF2B5EF4-FFF2-40B4-BE49-F238E27FC236}">
                <a16:creationId xmlns:a16="http://schemas.microsoft.com/office/drawing/2014/main" id="{05EDF695-EB09-7EE9-8CE0-00F64E5966A4}"/>
              </a:ext>
            </a:extLst>
          </p:cNvPr>
          <p:cNvSpPr>
            <a:spLocks noGrp="1"/>
          </p:cNvSpPr>
          <p:nvPr>
            <p:ph type="body" sz="quarter" idx="10"/>
          </p:nvPr>
        </p:nvSpPr>
        <p:spPr>
          <a:xfrm>
            <a:off x="793751" y="2381250"/>
            <a:ext cx="10858499" cy="3651250"/>
          </a:xfrm>
          <a:prstGeom prst="rect">
            <a:avLst/>
          </a:prstGeom>
        </p:spPr>
        <p:txBody>
          <a:bodyPr/>
          <a:lstStyle>
            <a:lvl1pPr>
              <a:defRPr>
                <a:latin typeface="+mn-lt"/>
              </a:defRPr>
            </a:lvl1pPr>
            <a:lvl2pPr marL="227533" indent="-227533">
              <a:defRPr>
                <a:latin typeface="+mn-lt"/>
              </a:defRPr>
            </a:lvl2pPr>
            <a:lvl3pPr marL="427285" indent="-191816">
              <a:buSzPct val="80000"/>
              <a:buFont typeface="Courier New" panose="02070309020205020404" pitchFamily="49" charset="0"/>
              <a:buChar char="o"/>
              <a:defRPr sz="1667">
                <a:latin typeface="+mn-lt"/>
              </a:defRPr>
            </a:lvl3pPr>
            <a:lvl4pPr marL="619100" indent="-191816">
              <a:defRPr sz="1667">
                <a:latin typeface="+mn-lt"/>
              </a:defRPr>
            </a:lvl4pPr>
            <a:lvl5pPr marL="854570" indent="-235470">
              <a:buFont typeface="Aptos" panose="020B0004020202020204" pitchFamily="34" charset="0"/>
              <a:buChar char="–"/>
              <a:defRPr sz="1667">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6">
            <a:extLst>
              <a:ext uri="{FF2B5EF4-FFF2-40B4-BE49-F238E27FC236}">
                <a16:creationId xmlns:a16="http://schemas.microsoft.com/office/drawing/2014/main" id="{046F4DAD-86D4-DE2E-7591-2E7FBD29CBF0}"/>
              </a:ext>
            </a:extLst>
          </p:cNvPr>
          <p:cNvSpPr>
            <a:spLocks noGrp="1"/>
          </p:cNvSpPr>
          <p:nvPr>
            <p:ph type="body" sz="quarter" idx="12" hasCustomPrompt="1"/>
          </p:nvPr>
        </p:nvSpPr>
        <p:spPr>
          <a:xfrm>
            <a:off x="381000" y="6124731"/>
            <a:ext cx="6643688" cy="214974"/>
          </a:xfrm>
          <a:prstGeom prst="rect">
            <a:avLst/>
          </a:prstGeom>
        </p:spPr>
        <p:txBody>
          <a:bodyPr anchor="b"/>
          <a:lstStyle>
            <a:lvl1pPr>
              <a:defRPr sz="1083">
                <a:solidFill>
                  <a:schemeClr val="bg2"/>
                </a:solidFill>
              </a:defRPr>
            </a:lvl1pPr>
          </a:lstStyle>
          <a:p>
            <a:pPr lvl="0"/>
            <a:r>
              <a:rPr lang="en-US"/>
              <a:t>SECTION TITLE</a:t>
            </a:r>
          </a:p>
        </p:txBody>
      </p:sp>
      <p:sp>
        <p:nvSpPr>
          <p:cNvPr id="3" name="Text Placeholder 6">
            <a:extLst>
              <a:ext uri="{FF2B5EF4-FFF2-40B4-BE49-F238E27FC236}">
                <a16:creationId xmlns:a16="http://schemas.microsoft.com/office/drawing/2014/main" id="{51902D42-E09E-2E84-FDD2-81028C499A47}"/>
              </a:ext>
            </a:extLst>
          </p:cNvPr>
          <p:cNvSpPr>
            <a:spLocks noGrp="1"/>
          </p:cNvSpPr>
          <p:nvPr>
            <p:ph type="body" sz="quarter" idx="13" hasCustomPrompt="1"/>
          </p:nvPr>
        </p:nvSpPr>
        <p:spPr>
          <a:xfrm>
            <a:off x="790922" y="1270026"/>
            <a:ext cx="6385718" cy="429768"/>
          </a:xfrm>
          <a:prstGeom prst="rect">
            <a:avLst/>
          </a:prstGeom>
        </p:spPr>
        <p:txBody>
          <a:bodyPr/>
          <a:lstStyle>
            <a:lvl1pPr algn="l">
              <a:defRPr sz="2000">
                <a:solidFill>
                  <a:schemeClr val="tx1">
                    <a:lumMod val="50000"/>
                    <a:lumOff val="50000"/>
                  </a:schemeClr>
                </a:solidFill>
              </a:defRPr>
            </a:lvl1pPr>
          </a:lstStyle>
          <a:p>
            <a:pPr lvl="0"/>
            <a:r>
              <a:rPr lang="en-US"/>
              <a:t>Insert </a:t>
            </a:r>
            <a:r>
              <a:rPr lang="en-US" err="1"/>
              <a:t>Subheadline</a:t>
            </a:r>
            <a:r>
              <a:rPr lang="en-US"/>
              <a:t> right here</a:t>
            </a:r>
          </a:p>
        </p:txBody>
      </p:sp>
    </p:spTree>
    <p:extLst>
      <p:ext uri="{BB962C8B-B14F-4D97-AF65-F5344CB8AC3E}">
        <p14:creationId xmlns:p14="http://schemas.microsoft.com/office/powerpoint/2010/main" val="651513984"/>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64081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165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BDAA8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8308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B8A99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6087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rgbClr val="978B8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216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640811"/>
        </a:solidFill>
        <a:effectLst/>
      </p:bgPr>
    </p:bg>
    <p:spTree>
      <p:nvGrpSpPr>
        <p:cNvPr id="1" name=""/>
        <p:cNvGrpSpPr/>
        <p:nvPr/>
      </p:nvGrpSpPr>
      <p:grpSpPr>
        <a:xfrm>
          <a:off x="0" y="0"/>
          <a:ext cx="0" cy="0"/>
          <a:chOff x="0" y="0"/>
          <a:chExt cx="0" cy="0"/>
        </a:xfrm>
      </p:grpSpPr>
      <p:pic>
        <p:nvPicPr>
          <p:cNvPr id="4" name="Picture 3" descr="GSC-Logo-FINAL-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3250" y="441930"/>
            <a:ext cx="3312150" cy="864806"/>
          </a:xfrm>
          <a:prstGeom prst="rect">
            <a:avLst/>
          </a:prstGeom>
        </p:spPr>
      </p:pic>
    </p:spTree>
    <p:extLst>
      <p:ext uri="{BB962C8B-B14F-4D97-AF65-F5344CB8AC3E}">
        <p14:creationId xmlns:p14="http://schemas.microsoft.com/office/powerpoint/2010/main" val="2823506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Rectangle 2"/>
          <p:cNvSpPr/>
          <p:nvPr userDrawn="1"/>
        </p:nvSpPr>
        <p:spPr>
          <a:xfrm>
            <a:off x="0" y="0"/>
            <a:ext cx="12192000" cy="5511800"/>
          </a:xfrm>
          <a:prstGeom prst="rect">
            <a:avLst/>
          </a:prstGeom>
          <a:solidFill>
            <a:srgbClr val="64081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userDrawn="1"/>
        </p:nvSpPr>
        <p:spPr>
          <a:xfrm>
            <a:off x="647700" y="2319467"/>
            <a:ext cx="10871200" cy="1061829"/>
          </a:xfrm>
          <a:prstGeom prst="rect">
            <a:avLst/>
          </a:prstGeom>
          <a:noFill/>
        </p:spPr>
        <p:txBody>
          <a:bodyPr wrap="square" rtlCol="0">
            <a:spAutoFit/>
          </a:bodyPr>
          <a:lstStyle/>
          <a:p>
            <a:pPr algn="ctr">
              <a:lnSpc>
                <a:spcPct val="120000"/>
              </a:lnSpc>
            </a:pPr>
            <a:r>
              <a:rPr lang="en-US" sz="5400" spc="300">
                <a:solidFill>
                  <a:schemeClr val="bg1"/>
                </a:solidFill>
                <a:latin typeface="Avenir Next Bold"/>
                <a:cs typeface="Avenir Next Bold"/>
              </a:rPr>
              <a:t>TITLE</a:t>
            </a:r>
            <a:r>
              <a:rPr lang="en-US" sz="5400" spc="300" baseline="0">
                <a:solidFill>
                  <a:schemeClr val="bg1"/>
                </a:solidFill>
                <a:latin typeface="Avenir Next Bold"/>
                <a:cs typeface="Avenir Next Bold"/>
              </a:rPr>
              <a:t> OF PRESENTATION</a:t>
            </a:r>
            <a:endParaRPr lang="en-US" sz="5400" spc="300">
              <a:solidFill>
                <a:schemeClr val="bg1"/>
              </a:solidFill>
              <a:latin typeface="Avenir Next Bold"/>
              <a:cs typeface="Avenir Next Bold"/>
            </a:endParaRPr>
          </a:p>
        </p:txBody>
      </p:sp>
      <p:cxnSp>
        <p:nvCxnSpPr>
          <p:cNvPr id="6" name="Straight Connector 5"/>
          <p:cNvCxnSpPr/>
          <p:nvPr userDrawn="1"/>
        </p:nvCxnSpPr>
        <p:spPr>
          <a:xfrm>
            <a:off x="5513544" y="3836144"/>
            <a:ext cx="1135216" cy="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a:off x="5513544" y="2014488"/>
            <a:ext cx="1135216" cy="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64013" y="5608645"/>
            <a:ext cx="2575287" cy="1163246"/>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39300" y="5887463"/>
            <a:ext cx="2184400" cy="589454"/>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7323" y="5664200"/>
            <a:ext cx="3550733" cy="927099"/>
          </a:xfrm>
          <a:prstGeom prst="rect">
            <a:avLst/>
          </a:prstGeom>
        </p:spPr>
      </p:pic>
    </p:spTree>
    <p:extLst>
      <p:ext uri="{BB962C8B-B14F-4D97-AF65-F5344CB8AC3E}">
        <p14:creationId xmlns:p14="http://schemas.microsoft.com/office/powerpoint/2010/main" val="2627183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Rectangle 2"/>
          <p:cNvSpPr/>
          <p:nvPr userDrawn="1"/>
        </p:nvSpPr>
        <p:spPr>
          <a:xfrm>
            <a:off x="0" y="0"/>
            <a:ext cx="12192000" cy="5511800"/>
          </a:xfrm>
          <a:prstGeom prst="rect">
            <a:avLst/>
          </a:prstGeom>
          <a:solidFill>
            <a:srgbClr val="64081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7323" y="5664200"/>
            <a:ext cx="3550733" cy="927099"/>
          </a:xfrm>
          <a:prstGeom prst="rect">
            <a:avLst/>
          </a:prstGeom>
        </p:spPr>
      </p:pic>
      <p:sp>
        <p:nvSpPr>
          <p:cNvPr id="9" name="TextBox 8"/>
          <p:cNvSpPr txBox="1"/>
          <p:nvPr userDrawn="1"/>
        </p:nvSpPr>
        <p:spPr>
          <a:xfrm>
            <a:off x="5638800" y="5748467"/>
            <a:ext cx="6235700" cy="666849"/>
          </a:xfrm>
          <a:prstGeom prst="rect">
            <a:avLst/>
          </a:prstGeom>
          <a:noFill/>
        </p:spPr>
        <p:txBody>
          <a:bodyPr wrap="square" rtlCol="0">
            <a:spAutoFit/>
          </a:bodyPr>
          <a:lstStyle/>
          <a:p>
            <a:pPr algn="r">
              <a:lnSpc>
                <a:spcPct val="120000"/>
              </a:lnSpc>
            </a:pPr>
            <a:r>
              <a:rPr lang="en-US" sz="3200" spc="300">
                <a:solidFill>
                  <a:srgbClr val="640811"/>
                </a:solidFill>
                <a:latin typeface="Avenir Next Bold"/>
                <a:cs typeface="Avenir Next Bold"/>
              </a:rPr>
              <a:t>TITLE</a:t>
            </a:r>
          </a:p>
        </p:txBody>
      </p:sp>
    </p:spTree>
    <p:extLst>
      <p:ext uri="{BB962C8B-B14F-4D97-AF65-F5344CB8AC3E}">
        <p14:creationId xmlns:p14="http://schemas.microsoft.com/office/powerpoint/2010/main" val="279621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Rectangle 2"/>
          <p:cNvSpPr/>
          <p:nvPr userDrawn="1"/>
        </p:nvSpPr>
        <p:spPr>
          <a:xfrm>
            <a:off x="0" y="0"/>
            <a:ext cx="12192000" cy="5511800"/>
          </a:xfrm>
          <a:prstGeom prst="rect">
            <a:avLst/>
          </a:prstGeom>
          <a:solidFill>
            <a:srgbClr val="64081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7323" y="5664200"/>
            <a:ext cx="3550733" cy="927099"/>
          </a:xfrm>
          <a:prstGeom prst="rect">
            <a:avLst/>
          </a:prstGeom>
        </p:spPr>
      </p:pic>
      <p:sp>
        <p:nvSpPr>
          <p:cNvPr id="9" name="TextBox 8"/>
          <p:cNvSpPr txBox="1"/>
          <p:nvPr userDrawn="1"/>
        </p:nvSpPr>
        <p:spPr>
          <a:xfrm>
            <a:off x="5589814" y="5732138"/>
            <a:ext cx="6235700" cy="666849"/>
          </a:xfrm>
          <a:prstGeom prst="rect">
            <a:avLst/>
          </a:prstGeom>
          <a:noFill/>
        </p:spPr>
        <p:txBody>
          <a:bodyPr wrap="square" rtlCol="0">
            <a:spAutoFit/>
          </a:bodyPr>
          <a:lstStyle/>
          <a:p>
            <a:pPr algn="r">
              <a:lnSpc>
                <a:spcPct val="120000"/>
              </a:lnSpc>
            </a:pPr>
            <a:r>
              <a:rPr lang="en-US" sz="3200" spc="300">
                <a:solidFill>
                  <a:srgbClr val="640811"/>
                </a:solidFill>
                <a:latin typeface="Avenir Next Bold"/>
                <a:cs typeface="Avenir Next Bold"/>
              </a:rPr>
              <a:t>TITLE</a:t>
            </a:r>
          </a:p>
        </p:txBody>
      </p:sp>
      <p:pic>
        <p:nvPicPr>
          <p:cNvPr id="2" name="Picture 1" descr="ID_110.jpg"/>
          <p:cNvPicPr>
            <a:picLocks noChangeAspect="1"/>
          </p:cNvPicPr>
          <p:nvPr userDrawn="1"/>
        </p:nvPicPr>
        <p:blipFill rotWithShape="1">
          <a:blip r:embed="rId3">
            <a:extLst>
              <a:ext uri="{28A0092B-C50C-407E-A947-70E740481C1C}">
                <a14:useLocalDpi xmlns:a14="http://schemas.microsoft.com/office/drawing/2010/main" val="0"/>
              </a:ext>
            </a:extLst>
          </a:blip>
          <a:srcRect l="9262" t="9092" b="29196"/>
          <a:stretch/>
        </p:blipFill>
        <p:spPr>
          <a:xfrm>
            <a:off x="0" y="0"/>
            <a:ext cx="12192000" cy="5524500"/>
          </a:xfrm>
          <a:prstGeom prst="rect">
            <a:avLst/>
          </a:prstGeom>
        </p:spPr>
      </p:pic>
    </p:spTree>
    <p:extLst>
      <p:ext uri="{BB962C8B-B14F-4D97-AF65-F5344CB8AC3E}">
        <p14:creationId xmlns:p14="http://schemas.microsoft.com/office/powerpoint/2010/main" val="2274863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4712831"/>
      </p:ext>
    </p:extLst>
  </p:cSld>
  <p:clrMap bg1="lt1" tx1="dk1" bg2="lt2" tx2="dk2" accent1="accent1" accent2="accent2" accent3="accent3" accent4="accent4" accent5="accent5" accent6="accent6" hlink="hlink" folHlink="folHlink"/>
  <p:sldLayoutIdLst>
    <p:sldLayoutId id="2147483700" r:id="rId1"/>
    <p:sldLayoutId id="2147483713" r:id="rId2"/>
    <p:sldLayoutId id="2147483714" r:id="rId3"/>
    <p:sldLayoutId id="2147483715" r:id="rId4"/>
    <p:sldLayoutId id="2147483716" r:id="rId5"/>
    <p:sldLayoutId id="2147483712" r:id="rId6"/>
    <p:sldLayoutId id="2147483717" r:id="rId7"/>
    <p:sldLayoutId id="2147483718" r:id="rId8"/>
    <p:sldLayoutId id="2147483719" r:id="rId9"/>
    <p:sldLayoutId id="2147483720" r:id="rId10"/>
    <p:sldLayoutId id="2147483701" r:id="rId11"/>
    <p:sldLayoutId id="2147483721" r:id="rId12"/>
    <p:sldLayoutId id="214748372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microsoft.com/office/2018/10/relationships/comments" Target="../comments/modernComment_196_6203124D.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hyperlink" Target="https://sheltercluster.org/resource/all-under-one-roo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jpeg"/><Relationship Id="rId10" Type="http://schemas.openxmlformats.org/officeDocument/2006/relationships/image" Target="../media/image28.png"/><Relationship Id="rId4" Type="http://schemas.openxmlformats.org/officeDocument/2006/relationships/image" Target="../media/image22.jpeg"/><Relationship Id="rId9"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hyperlink" Target="https://sheltercluster.org/community-practice/gender-diversity-and-inclusion-community-practice" TargetMode="External"/><Relationship Id="rId7" Type="http://schemas.openxmlformats.org/officeDocument/2006/relationships/hyperlink" Target="mailto:gdi@sheltercluster.org" TargetMode="External"/><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openxmlformats.org/officeDocument/2006/relationships/hyperlink" Target="https://sheltercluster.org/gender-diversity-and-inclusion-community-practice/pages/gender" TargetMode="External"/><Relationship Id="rId5" Type="http://schemas.openxmlformats.org/officeDocument/2006/relationships/hyperlink" Target="https://sheltercluster.org/gender-diversity-and-inclusion-community-practice/pages/inclusion-persons-disabilities" TargetMode="External"/><Relationship Id="rId4" Type="http://schemas.openxmlformats.org/officeDocument/2006/relationships/hyperlink" Target="https://sheltercluster.org/gender-diversity-and-inclusion-community-practice/pages/inclusion-older-people"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8" Type="http://schemas.openxmlformats.org/officeDocument/2006/relationships/hyperlink" Target="https://www.ifrc.org/sites/default/files/2021-07/All-under-one-roof_EN.pdf" TargetMode="External"/><Relationship Id="rId3" Type="http://schemas.openxmlformats.org/officeDocument/2006/relationships/hyperlink" Target="https://www.ifrc.org/sites/default/files/2021-07/gender-sensitive-disaster-management-2009.pdf" TargetMode="External"/><Relationship Id="rId7" Type="http://schemas.openxmlformats.org/officeDocument/2006/relationships/hyperlink" Target="https://gbvguidelines.org/wp/wp-content/uploads/2015/09/TAG-Shelter.pdf" TargetMode="External"/><Relationship Id="rId2" Type="http://schemas.openxmlformats.org/officeDocument/2006/relationships/hyperlink" Target="https://eca.unwomen.org/sites/default/files/2024-05/gender_responsive_settlement_model.pdf" TargetMode="External"/><Relationship Id="rId1" Type="http://schemas.openxmlformats.org/officeDocument/2006/relationships/slideLayout" Target="../slideLayouts/slideLayout10.xml"/><Relationship Id="rId6" Type="http://schemas.openxmlformats.org/officeDocument/2006/relationships/hyperlink" Target="https://sheltercluster.org/sites/default/files/docs/gbv_reduction_tools_-_final.pdf" TargetMode="External"/><Relationship Id="rId5" Type="http://schemas.openxmlformats.org/officeDocument/2006/relationships/hyperlink" Target="https://www.careemergencytoolkit.org/wp-content/uploads/2020/06/Gender-and-Shelter-Guidelines-CARE-2016.pdf" TargetMode="External"/><Relationship Id="rId4" Type="http://schemas.openxmlformats.org/officeDocument/2006/relationships/hyperlink" Target="https://www.careemergencytoolkit.org/gender/gender-in-shelter-sector/"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0.xml"/><Relationship Id="rId1" Type="http://schemas.openxmlformats.org/officeDocument/2006/relationships/themeOverride" Target="../theme/themeOverride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65E33F-4CEA-00CF-1B1C-06902A311428}"/>
              </a:ext>
            </a:extLst>
          </p:cNvPr>
          <p:cNvSpPr txBox="1"/>
          <p:nvPr/>
        </p:nvSpPr>
        <p:spPr>
          <a:xfrm>
            <a:off x="2056435" y="4305783"/>
            <a:ext cx="8079129" cy="646331"/>
          </a:xfrm>
          <a:prstGeom prst="rect">
            <a:avLst/>
          </a:prstGeom>
          <a:solidFill>
            <a:srgbClr val="640811"/>
          </a:solidFill>
        </p:spPr>
        <p:txBody>
          <a:bodyPr wrap="square" rtlCol="0">
            <a:spAutoFit/>
          </a:bodyPr>
          <a:lstStyle/>
          <a:p>
            <a:pPr algn="ctr"/>
            <a:r>
              <a:rPr lang="en-US">
                <a:solidFill>
                  <a:schemeClr val="bg1"/>
                </a:solidFill>
              </a:rPr>
              <a:t>Launch Webinar</a:t>
            </a:r>
          </a:p>
          <a:p>
            <a:pPr algn="ctr"/>
            <a:r>
              <a:rPr lang="en-US">
                <a:solidFill>
                  <a:schemeClr val="bg1"/>
                </a:solidFill>
              </a:rPr>
              <a:t>24 June 2025</a:t>
            </a:r>
          </a:p>
        </p:txBody>
      </p:sp>
      <p:sp>
        <p:nvSpPr>
          <p:cNvPr id="3" name="TextBox 2">
            <a:extLst>
              <a:ext uri="{FF2B5EF4-FFF2-40B4-BE49-F238E27FC236}">
                <a16:creationId xmlns:a16="http://schemas.microsoft.com/office/drawing/2014/main" id="{867C734F-EF5D-2CDD-D1B8-15AD3E40B945}"/>
              </a:ext>
            </a:extLst>
          </p:cNvPr>
          <p:cNvSpPr txBox="1"/>
          <p:nvPr/>
        </p:nvSpPr>
        <p:spPr>
          <a:xfrm>
            <a:off x="1238493" y="2309149"/>
            <a:ext cx="9350414" cy="1754326"/>
          </a:xfrm>
          <a:prstGeom prst="rect">
            <a:avLst/>
          </a:prstGeom>
          <a:solidFill>
            <a:srgbClr val="640811"/>
          </a:solidFill>
        </p:spPr>
        <p:txBody>
          <a:bodyPr wrap="square" rtlCol="0">
            <a:spAutoFit/>
          </a:bodyPr>
          <a:lstStyle/>
          <a:p>
            <a:pPr algn="ctr"/>
            <a:r>
              <a:rPr lang="en-US" sz="5400">
                <a:solidFill>
                  <a:schemeClr val="bg1"/>
                </a:solidFill>
              </a:rPr>
              <a:t>Gender, Diversity and Inclusion Community of Practice</a:t>
            </a:r>
          </a:p>
        </p:txBody>
      </p:sp>
    </p:spTree>
    <p:extLst>
      <p:ext uri="{BB962C8B-B14F-4D97-AF65-F5344CB8AC3E}">
        <p14:creationId xmlns:p14="http://schemas.microsoft.com/office/powerpoint/2010/main" val="24403249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774287-D596-91BF-D9B5-FC50F05F03A8}"/>
              </a:ext>
            </a:extLst>
          </p:cNvPr>
          <p:cNvSpPr txBox="1"/>
          <p:nvPr/>
        </p:nvSpPr>
        <p:spPr>
          <a:xfrm>
            <a:off x="273504" y="1016117"/>
            <a:ext cx="7176650" cy="5816977"/>
          </a:xfrm>
          <a:prstGeom prst="rect">
            <a:avLst/>
          </a:prstGeom>
          <a:noFill/>
        </p:spPr>
        <p:txBody>
          <a:bodyPr wrap="square" lIns="91440" tIns="45720" rIns="91440" bIns="45720" anchor="t">
            <a:spAutoFit/>
          </a:bodyPr>
          <a:lstStyle/>
          <a:p>
            <a:r>
              <a:rPr lang="en-US" sz="3200" b="1"/>
              <a:t>Reality Again!</a:t>
            </a:r>
          </a:p>
          <a:p>
            <a:pPr marL="285750" indent="-285750">
              <a:buFont typeface="Arial" panose="020B0604020202020204" pitchFamily="34" charset="0"/>
              <a:buChar char="•"/>
            </a:pPr>
            <a:r>
              <a:rPr lang="en-US" sz="2000"/>
              <a:t>Over </a:t>
            </a:r>
            <a:r>
              <a:rPr lang="en-US" sz="2000" b="1"/>
              <a:t>50 % of women-led aid groups</a:t>
            </a:r>
            <a:r>
              <a:rPr lang="en-US" sz="2000"/>
              <a:t> face closure within six months due to foreign aid cuts, jeopardizing their shelter, legal aid, and trauma support for crisis-affected women </a:t>
            </a:r>
            <a:r>
              <a:rPr lang="en-US" sz="2000" i="1"/>
              <a:t>(UN Women global survey, May 2025)</a:t>
            </a:r>
          </a:p>
          <a:p>
            <a:endParaRPr lang="en-US" sz="2000"/>
          </a:p>
          <a:p>
            <a:pPr marL="285750" indent="-285750">
              <a:buFont typeface="Arial" panose="020B0604020202020204" pitchFamily="34" charset="0"/>
              <a:buChar char="•"/>
            </a:pPr>
            <a:r>
              <a:rPr lang="en-US" sz="2000"/>
              <a:t>Multiple UN agencies (WFP, UNHCR, UNICEF) are </a:t>
            </a:r>
            <a:r>
              <a:rPr lang="en-US" sz="2000" b="1"/>
              <a:t>cutting staff and closing operations</a:t>
            </a:r>
            <a:r>
              <a:rPr lang="en-US" sz="2000"/>
              <a:t>, reducing services for displaced women and children </a:t>
            </a:r>
            <a:r>
              <a:rPr lang="en-US" sz="2000" i="1"/>
              <a:t>(UN agency cost‑cuts, June 2025)</a:t>
            </a:r>
          </a:p>
          <a:p>
            <a:pPr marL="285750" indent="-285750">
              <a:buFont typeface="Arial" panose="020B0604020202020204" pitchFamily="34" charset="0"/>
              <a:buChar char="•"/>
            </a:pPr>
            <a:endParaRPr lang="en-US" sz="2000" i="1"/>
          </a:p>
          <a:p>
            <a:pPr marL="285750" indent="-285750">
              <a:buFont typeface="Arial" panose="020B0604020202020204" pitchFamily="34" charset="0"/>
              <a:buChar char="•"/>
            </a:pPr>
            <a:r>
              <a:rPr lang="en-US" sz="2000"/>
              <a:t> In Afghanistan, support dropped from assisting 772,000 people in 2022 to </a:t>
            </a:r>
            <a:r>
              <a:rPr lang="en-US" sz="2000" b="1"/>
              <a:t>only 216,000 in 2024</a:t>
            </a:r>
            <a:r>
              <a:rPr lang="en-US" sz="2000"/>
              <a:t>, half of whom are women, eroding shelter, health, and education programs </a:t>
            </a:r>
            <a:r>
              <a:rPr lang="en-US" sz="2000" i="1"/>
              <a:t>(NRC warning, Jan 2025)</a:t>
            </a:r>
          </a:p>
          <a:p>
            <a:r>
              <a:rPr lang="en-US" sz="2000"/>
              <a:t> </a:t>
            </a:r>
          </a:p>
          <a:p>
            <a:pPr marL="285750" indent="-285750">
              <a:buFont typeface="Arial" panose="020B0604020202020204" pitchFamily="34" charset="0"/>
              <a:buChar char="•"/>
            </a:pPr>
            <a:r>
              <a:rPr lang="en-US" sz="2000"/>
              <a:t>Cuts to foreign aid threaten </a:t>
            </a:r>
            <a:r>
              <a:rPr lang="en-US" sz="2000" b="1"/>
              <a:t>LGBTQI+ organizations worldwide</a:t>
            </a:r>
            <a:r>
              <a:rPr lang="en-US" sz="2000"/>
              <a:t>, forcing closures of shelters and cessation of advocacy, legal support, health, and protection services across 42 countries. </a:t>
            </a:r>
            <a:endParaRPr lang="en-US" sz="2000">
              <a:ea typeface="Calibri"/>
              <a:cs typeface="Calibri"/>
            </a:endParaRPr>
          </a:p>
        </p:txBody>
      </p:sp>
      <p:sp>
        <p:nvSpPr>
          <p:cNvPr id="4" name="TextBox 3">
            <a:extLst>
              <a:ext uri="{FF2B5EF4-FFF2-40B4-BE49-F238E27FC236}">
                <a16:creationId xmlns:a16="http://schemas.microsoft.com/office/drawing/2014/main" id="{4619DD6D-B93E-FC5B-DB8E-CD777074E7BC}"/>
              </a:ext>
            </a:extLst>
          </p:cNvPr>
          <p:cNvSpPr txBox="1"/>
          <p:nvPr/>
        </p:nvSpPr>
        <p:spPr>
          <a:xfrm>
            <a:off x="273504" y="370505"/>
            <a:ext cx="6098720" cy="646331"/>
          </a:xfrm>
          <a:prstGeom prst="rect">
            <a:avLst/>
          </a:prstGeom>
          <a:noFill/>
        </p:spPr>
        <p:txBody>
          <a:bodyPr wrap="square">
            <a:spAutoFit/>
          </a:bodyPr>
          <a:lstStyle/>
          <a:p>
            <a:r>
              <a:rPr lang="en-US" sz="3600" spc="300">
                <a:solidFill>
                  <a:srgbClr val="800000"/>
                </a:solidFill>
                <a:latin typeface="Arial Rounded MT Bold"/>
                <a:ea typeface="+mj-ea"/>
              </a:rPr>
              <a:t>Key Data Highlights</a:t>
            </a:r>
          </a:p>
        </p:txBody>
      </p:sp>
      <p:pic>
        <p:nvPicPr>
          <p:cNvPr id="2" name="Picture 1" descr="A person in a dress in a doorway&#10;&#10;AI-generated content may be incorrect.">
            <a:extLst>
              <a:ext uri="{FF2B5EF4-FFF2-40B4-BE49-F238E27FC236}">
                <a16:creationId xmlns:a16="http://schemas.microsoft.com/office/drawing/2014/main" id="{1D1CC754-EA54-8097-D95B-296B0E6B8CE9}"/>
              </a:ext>
            </a:extLst>
          </p:cNvPr>
          <p:cNvPicPr>
            <a:picLocks noChangeAspect="1"/>
          </p:cNvPicPr>
          <p:nvPr/>
        </p:nvPicPr>
        <p:blipFill>
          <a:blip r:embed="rId2"/>
          <a:srcRect l="22803" r="28648" b="268"/>
          <a:stretch>
            <a:fillRect/>
          </a:stretch>
        </p:blipFill>
        <p:spPr>
          <a:xfrm>
            <a:off x="7286710" y="1021462"/>
            <a:ext cx="4903108" cy="5809383"/>
          </a:xfrm>
          <a:prstGeom prst="rect">
            <a:avLst/>
          </a:prstGeom>
        </p:spPr>
      </p:pic>
    </p:spTree>
    <p:extLst>
      <p:ext uri="{BB962C8B-B14F-4D97-AF65-F5344CB8AC3E}">
        <p14:creationId xmlns:p14="http://schemas.microsoft.com/office/powerpoint/2010/main" val="19244723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person in a red shirt&#10;&#10;AI-generated content may be incorrect.">
            <a:extLst>
              <a:ext uri="{FF2B5EF4-FFF2-40B4-BE49-F238E27FC236}">
                <a16:creationId xmlns:a16="http://schemas.microsoft.com/office/drawing/2014/main" id="{5095C6EC-9AE3-F787-7842-68C6D3D68A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182" y="1123745"/>
            <a:ext cx="3818708" cy="46931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D9875A0-0C11-285B-F3E7-F1B8F997F70C}"/>
              </a:ext>
            </a:extLst>
          </p:cNvPr>
          <p:cNvSpPr txBox="1"/>
          <p:nvPr/>
        </p:nvSpPr>
        <p:spPr>
          <a:xfrm>
            <a:off x="323182" y="325679"/>
            <a:ext cx="5464629" cy="400110"/>
          </a:xfrm>
          <a:prstGeom prst="rect">
            <a:avLst/>
          </a:prstGeom>
          <a:noFill/>
        </p:spPr>
        <p:txBody>
          <a:bodyPr wrap="square" rtlCol="0">
            <a:spAutoFit/>
          </a:bodyPr>
          <a:lstStyle/>
          <a:p>
            <a:r>
              <a:rPr lang="en-GB" sz="2000" b="1" err="1"/>
              <a:t>Essefania’s</a:t>
            </a:r>
            <a:r>
              <a:rPr lang="en-GB" sz="2000" b="1"/>
              <a:t> Story</a:t>
            </a:r>
          </a:p>
        </p:txBody>
      </p:sp>
      <p:sp>
        <p:nvSpPr>
          <p:cNvPr id="3" name="TextBox 2">
            <a:extLst>
              <a:ext uri="{FF2B5EF4-FFF2-40B4-BE49-F238E27FC236}">
                <a16:creationId xmlns:a16="http://schemas.microsoft.com/office/drawing/2014/main" id="{11474D37-9EBC-716D-0CEF-C65683806B39}"/>
              </a:ext>
            </a:extLst>
          </p:cNvPr>
          <p:cNvSpPr txBox="1"/>
          <p:nvPr/>
        </p:nvSpPr>
        <p:spPr>
          <a:xfrm>
            <a:off x="4263495" y="1123745"/>
            <a:ext cx="7238082" cy="5355312"/>
          </a:xfrm>
          <a:prstGeom prst="rect">
            <a:avLst/>
          </a:prstGeom>
          <a:noFill/>
        </p:spPr>
        <p:txBody>
          <a:bodyPr wrap="square" rtlCol="0">
            <a:spAutoFit/>
          </a:bodyPr>
          <a:lstStyle/>
          <a:p>
            <a:pPr fontAlgn="base"/>
            <a:r>
              <a:rPr lang="en-GB" sz="1800" b="1" i="1" u="none" strike="noStrike">
                <a:solidFill>
                  <a:srgbClr val="000000"/>
                </a:solidFill>
                <a:effectLst/>
                <a:latin typeface="Aptos" panose="020B0004020202020204" pitchFamily="34" charset="0"/>
              </a:rPr>
              <a:t>"My whole community was suffering, and I wanted to be part of the solution"</a:t>
            </a:r>
            <a:endParaRPr lang="en-US" b="0" i="0">
              <a:solidFill>
                <a:srgbClr val="000000"/>
              </a:solidFill>
              <a:effectLst/>
              <a:latin typeface="Segoe UI" panose="020B0502040204020203" pitchFamily="34" charset="0"/>
            </a:endParaRPr>
          </a:p>
          <a:p>
            <a:pPr algn="l" rtl="0" fontAlgn="base"/>
            <a:endParaRPr lang="en-GB" sz="1800" b="1" i="0" u="none" strike="noStrike">
              <a:solidFill>
                <a:srgbClr val="000000"/>
              </a:solidFill>
              <a:effectLst/>
              <a:latin typeface="Aptos" panose="020B0004020202020204" pitchFamily="34" charset="0"/>
            </a:endParaRPr>
          </a:p>
          <a:p>
            <a:pPr algn="l" rtl="0" fontAlgn="base"/>
            <a:r>
              <a:rPr lang="en-GB" sz="1800" b="1" i="0" u="none" strike="noStrike" err="1">
                <a:solidFill>
                  <a:srgbClr val="000000"/>
                </a:solidFill>
                <a:effectLst/>
                <a:latin typeface="Aptos" panose="020B0004020202020204" pitchFamily="34" charset="0"/>
              </a:rPr>
              <a:t>Essefania</a:t>
            </a:r>
            <a:r>
              <a:rPr lang="en-GB" sz="1800" b="1" i="0" u="none" strike="noStrike">
                <a:solidFill>
                  <a:srgbClr val="000000"/>
                </a:solidFill>
                <a:effectLst/>
                <a:latin typeface="Aptos" panose="020B0004020202020204" pitchFamily="34" charset="0"/>
              </a:rPr>
              <a:t> Cesar </a:t>
            </a:r>
            <a:r>
              <a:rPr lang="en-GB" sz="1800" b="1" i="0" u="none" strike="noStrike" err="1">
                <a:solidFill>
                  <a:srgbClr val="000000"/>
                </a:solidFill>
                <a:effectLst/>
                <a:latin typeface="Aptos" panose="020B0004020202020204" pitchFamily="34" charset="0"/>
              </a:rPr>
              <a:t>Ussene</a:t>
            </a:r>
            <a:r>
              <a:rPr lang="en-GB" sz="1800" b="0" i="0" u="none" strike="noStrike">
                <a:solidFill>
                  <a:srgbClr val="000000"/>
                </a:solidFill>
                <a:effectLst/>
                <a:latin typeface="Aptos" panose="020B0004020202020204" pitchFamily="34" charset="0"/>
              </a:rPr>
              <a:t> is the sole parent of eight children – her husband died in Palma District during the ongoing armed insurgency in the Cabo Delgado region of northern Mozambique. </a:t>
            </a:r>
            <a:r>
              <a:rPr lang="en-GB" sz="1800" b="0" i="0" u="none" strike="noStrike" err="1">
                <a:solidFill>
                  <a:srgbClr val="000000"/>
                </a:solidFill>
                <a:effectLst/>
                <a:latin typeface="Aptos" panose="020B0004020202020204" pitchFamily="34" charset="0"/>
              </a:rPr>
              <a:t>Essefania</a:t>
            </a:r>
            <a:r>
              <a:rPr lang="en-GB" sz="1800" b="0" i="0" u="none" strike="noStrike">
                <a:solidFill>
                  <a:srgbClr val="000000"/>
                </a:solidFill>
                <a:effectLst/>
                <a:latin typeface="Aptos" panose="020B0004020202020204" pitchFamily="34" charset="0"/>
              </a:rPr>
              <a:t> and her children now live in a resettlement site in </a:t>
            </a:r>
            <a:r>
              <a:rPr lang="en-GB" sz="1800" b="0" i="0" u="none" strike="noStrike" err="1">
                <a:solidFill>
                  <a:srgbClr val="000000"/>
                </a:solidFill>
                <a:effectLst/>
                <a:latin typeface="Aptos" panose="020B0004020202020204" pitchFamily="34" charset="0"/>
              </a:rPr>
              <a:t>Nacivare</a:t>
            </a:r>
            <a:r>
              <a:rPr lang="en-GB" sz="1800" b="0" i="0" u="none" strike="noStrike">
                <a:solidFill>
                  <a:srgbClr val="000000"/>
                </a:solidFill>
                <a:effectLst/>
                <a:latin typeface="Aptos" panose="020B0004020202020204" pitchFamily="34" charset="0"/>
              </a:rPr>
              <a:t>, </a:t>
            </a:r>
            <a:r>
              <a:rPr lang="en-GB" sz="1800" b="0" i="0" u="none" strike="noStrike" err="1">
                <a:solidFill>
                  <a:srgbClr val="000000"/>
                </a:solidFill>
                <a:effectLst/>
                <a:latin typeface="Aptos" panose="020B0004020202020204" pitchFamily="34" charset="0"/>
              </a:rPr>
              <a:t>Chiúre</a:t>
            </a:r>
            <a:r>
              <a:rPr lang="en-GB" sz="1800" b="0" i="0" u="none" strike="noStrike">
                <a:solidFill>
                  <a:srgbClr val="000000"/>
                </a:solidFill>
                <a:effectLst/>
                <a:latin typeface="Aptos" panose="020B0004020202020204" pitchFamily="34" charset="0"/>
              </a:rPr>
              <a:t> District. </a:t>
            </a:r>
          </a:p>
          <a:p>
            <a:pPr algn="l" rtl="0" fontAlgn="base"/>
            <a:endParaRPr lang="en-US" u="none" strike="noStrike">
              <a:solidFill>
                <a:srgbClr val="000000"/>
              </a:solidFill>
              <a:latin typeface="Aptos" panose="020B0004020202020204" pitchFamily="34" charset="0"/>
            </a:endParaRPr>
          </a:p>
          <a:p>
            <a:pPr algn="l" rtl="0" fontAlgn="base"/>
            <a:r>
              <a:rPr lang="en-GB" sz="1800" b="0" i="0" u="none" strike="noStrike">
                <a:solidFill>
                  <a:srgbClr val="000000"/>
                </a:solidFill>
                <a:effectLst/>
                <a:latin typeface="Aptos" panose="020B0004020202020204" pitchFamily="34" charset="0"/>
              </a:rPr>
              <a:t>CARE implemented a project to build 91 'transitional' shelters in 2024. These two-room homes were designed to be more durable, safe and comfortable than emergency shelters and support people to recover from their forced displacement.</a:t>
            </a:r>
            <a:r>
              <a:rPr lang="en-US" sz="1800" b="0" i="0">
                <a:solidFill>
                  <a:srgbClr val="000000"/>
                </a:solidFill>
                <a:effectLst/>
                <a:latin typeface="Aptos" panose="020B0004020202020204" pitchFamily="34" charset="0"/>
              </a:rPr>
              <a:t>​</a:t>
            </a:r>
          </a:p>
          <a:p>
            <a:pPr algn="l" rtl="0" fontAlgn="base"/>
            <a:endParaRPr lang="en-US" b="0" i="0">
              <a:solidFill>
                <a:srgbClr val="000000"/>
              </a:solidFill>
              <a:effectLst/>
              <a:latin typeface="Segoe UI" panose="020B0502040204020203" pitchFamily="34" charset="0"/>
            </a:endParaRPr>
          </a:p>
          <a:p>
            <a:pPr algn="l" rtl="0" fontAlgn="base"/>
            <a:r>
              <a:rPr lang="en-GB" sz="1800" b="0" i="0" u="none" strike="noStrike" err="1">
                <a:solidFill>
                  <a:srgbClr val="000000"/>
                </a:solidFill>
                <a:effectLst/>
                <a:latin typeface="Aptos" panose="020B0004020202020204" pitchFamily="34" charset="0"/>
              </a:rPr>
              <a:t>Essefania</a:t>
            </a:r>
            <a:r>
              <a:rPr lang="en-GB" sz="1800" b="0" i="0" u="none" strike="noStrike">
                <a:solidFill>
                  <a:srgbClr val="000000"/>
                </a:solidFill>
                <a:effectLst/>
                <a:latin typeface="Aptos" panose="020B0004020202020204" pitchFamily="34" charset="0"/>
              </a:rPr>
              <a:t> took the opportunity to be actively involved in the shelter construction. She was part of a construction committee that CARE trained</a:t>
            </a:r>
            <a:r>
              <a:rPr lang="en-GB">
                <a:solidFill>
                  <a:srgbClr val="000000"/>
                </a:solidFill>
                <a:latin typeface="Aptos" panose="020B0004020202020204" pitchFamily="34" charset="0"/>
              </a:rPr>
              <a:t>. </a:t>
            </a:r>
            <a:r>
              <a:rPr lang="en-GB" err="1">
                <a:solidFill>
                  <a:srgbClr val="000000"/>
                </a:solidFill>
                <a:latin typeface="Aptos" panose="020B0004020202020204" pitchFamily="34" charset="0"/>
              </a:rPr>
              <a:t>Essefania</a:t>
            </a:r>
            <a:r>
              <a:rPr lang="en-GB">
                <a:solidFill>
                  <a:srgbClr val="000000"/>
                </a:solidFill>
                <a:latin typeface="Aptos" panose="020B0004020202020204" pitchFamily="34" charset="0"/>
              </a:rPr>
              <a:t> uses the skills she learned to support her children, and</a:t>
            </a:r>
            <a:r>
              <a:rPr lang="en-GB" sz="1800" b="0" i="0" u="none" strike="noStrike">
                <a:solidFill>
                  <a:srgbClr val="000000"/>
                </a:solidFill>
                <a:effectLst/>
                <a:latin typeface="Aptos" panose="020B0004020202020204" pitchFamily="34" charset="0"/>
              </a:rPr>
              <a:t> is proud she has contributed to better living conditions for the whole community. </a:t>
            </a:r>
            <a:r>
              <a:rPr lang="en-US" sz="1800" b="0" i="0">
                <a:solidFill>
                  <a:srgbClr val="000000"/>
                </a:solidFill>
                <a:effectLst/>
                <a:latin typeface="Aptos" panose="020B0004020202020204" pitchFamily="34" charset="0"/>
              </a:rPr>
              <a:t>​</a:t>
            </a:r>
            <a:endParaRPr lang="en-US" b="0" i="0">
              <a:solidFill>
                <a:srgbClr val="000000"/>
              </a:solidFill>
              <a:effectLst/>
              <a:latin typeface="Segoe UI" panose="020B0502040204020203" pitchFamily="34" charset="0"/>
            </a:endParaRPr>
          </a:p>
          <a:p>
            <a:endParaRPr lang="en-GB"/>
          </a:p>
        </p:txBody>
      </p:sp>
    </p:spTree>
    <p:extLst>
      <p:ext uri="{BB962C8B-B14F-4D97-AF65-F5344CB8AC3E}">
        <p14:creationId xmlns:p14="http://schemas.microsoft.com/office/powerpoint/2010/main" val="2148712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5FBE47-49A3-3D28-065C-37538C297CAA}"/>
            </a:ext>
          </a:extLst>
        </p:cNvPr>
        <p:cNvGrpSpPr/>
        <p:nvPr/>
      </p:nvGrpSpPr>
      <p:grpSpPr>
        <a:xfrm>
          <a:off x="0" y="0"/>
          <a:ext cx="0" cy="0"/>
          <a:chOff x="0" y="0"/>
          <a:chExt cx="0" cy="0"/>
        </a:xfrm>
      </p:grpSpPr>
      <p:pic>
        <p:nvPicPr>
          <p:cNvPr id="3" name="Picture 2" descr="A person wearing a face mask holding a drawing&#10;&#10;AI-generated content may be incorrect.">
            <a:extLst>
              <a:ext uri="{FF2B5EF4-FFF2-40B4-BE49-F238E27FC236}">
                <a16:creationId xmlns:a16="http://schemas.microsoft.com/office/drawing/2014/main" id="{894A52B2-C3FC-C478-E424-F55FFB6E5410}"/>
              </a:ext>
            </a:extLst>
          </p:cNvPr>
          <p:cNvPicPr>
            <a:picLocks noChangeAspect="1"/>
          </p:cNvPicPr>
          <p:nvPr/>
        </p:nvPicPr>
        <p:blipFill>
          <a:blip r:embed="rId3"/>
          <a:stretch>
            <a:fillRect/>
          </a:stretch>
        </p:blipFill>
        <p:spPr>
          <a:xfrm>
            <a:off x="6846948" y="336757"/>
            <a:ext cx="4356530" cy="5808706"/>
          </a:xfrm>
          <a:prstGeom prst="rect">
            <a:avLst/>
          </a:prstGeom>
        </p:spPr>
      </p:pic>
      <p:sp>
        <p:nvSpPr>
          <p:cNvPr id="4" name="TextBox 3">
            <a:extLst>
              <a:ext uri="{FF2B5EF4-FFF2-40B4-BE49-F238E27FC236}">
                <a16:creationId xmlns:a16="http://schemas.microsoft.com/office/drawing/2014/main" id="{35F8F3C1-3801-9FD3-0196-BD33B0F9BC02}"/>
              </a:ext>
            </a:extLst>
          </p:cNvPr>
          <p:cNvSpPr txBox="1"/>
          <p:nvPr/>
        </p:nvSpPr>
        <p:spPr>
          <a:xfrm>
            <a:off x="676267" y="1329657"/>
            <a:ext cx="6022483"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err="1">
                <a:latin typeface="Aptos" panose="020B0004020202020204" pitchFamily="34" charset="0"/>
              </a:rPr>
              <a:t>Anjuma</a:t>
            </a:r>
            <a:r>
              <a:rPr lang="en-GB">
                <a:latin typeface="Aptos" panose="020B0004020202020204" pitchFamily="34" charset="0"/>
              </a:rPr>
              <a:t>, 17, lives in Cox’s Bazar Refugee camp, home to over a million displaced people.</a:t>
            </a:r>
          </a:p>
          <a:p>
            <a:endParaRPr lang="en-GB">
              <a:latin typeface="Aptos" panose="020B0004020202020204" pitchFamily="34" charset="0"/>
            </a:endParaRPr>
          </a:p>
          <a:p>
            <a:r>
              <a:rPr lang="en-GB" err="1">
                <a:latin typeface="Aptos" panose="020B0004020202020204" pitchFamily="34" charset="0"/>
              </a:rPr>
              <a:t>Anjuma</a:t>
            </a:r>
            <a:r>
              <a:rPr lang="en-GB">
                <a:latin typeface="Aptos" panose="020B0004020202020204" pitchFamily="34" charset="0"/>
              </a:rPr>
              <a:t> uses the women and girls safe space that CARE had built in camp 16 regularly:</a:t>
            </a:r>
          </a:p>
          <a:p>
            <a:endParaRPr lang="en-GB">
              <a:latin typeface="Aptos" panose="020B0004020202020204" pitchFamily="34" charset="0"/>
            </a:endParaRPr>
          </a:p>
          <a:p>
            <a:r>
              <a:rPr lang="en-GB" i="1">
                <a:latin typeface="Aptos" panose="020B0004020202020204" pitchFamily="34" charset="0"/>
              </a:rPr>
              <a:t>This safe space is the only place outside my shelter I can come to see my friends, learn new things and relax. The camp is very dangerous so I stay at home a lot, however my shelter is very small and hot with no privacy, so this safe space is very important for me.’</a:t>
            </a:r>
          </a:p>
          <a:p>
            <a:endParaRPr lang="en-GB" i="1">
              <a:latin typeface="Aptos" panose="020B0004020202020204" pitchFamily="34" charset="0"/>
            </a:endParaRPr>
          </a:p>
          <a:p>
            <a:r>
              <a:rPr lang="en-GB">
                <a:latin typeface="Aptos" panose="020B0004020202020204" pitchFamily="34" charset="0"/>
              </a:rPr>
              <a:t>CARE is working to integrate ‘women friendly’ features into a new shelter design after having run several workshops with women and girls like </a:t>
            </a:r>
            <a:r>
              <a:rPr lang="en-GB" err="1">
                <a:latin typeface="Aptos" panose="020B0004020202020204" pitchFamily="34" charset="0"/>
              </a:rPr>
              <a:t>Anjuma</a:t>
            </a:r>
            <a:r>
              <a:rPr lang="en-GB">
                <a:latin typeface="Aptos" panose="020B0004020202020204" pitchFamily="34" charset="0"/>
              </a:rPr>
              <a:t>. Until then safe spaces like this provide a relief from being trapped in a crowded, inadequate shelter.</a:t>
            </a:r>
          </a:p>
          <a:p>
            <a:endParaRPr lang="en-GB"/>
          </a:p>
        </p:txBody>
      </p:sp>
      <p:sp>
        <p:nvSpPr>
          <p:cNvPr id="2" name="TextBox 1">
            <a:extLst>
              <a:ext uri="{FF2B5EF4-FFF2-40B4-BE49-F238E27FC236}">
                <a16:creationId xmlns:a16="http://schemas.microsoft.com/office/drawing/2014/main" id="{482416BA-D70B-FE29-13EF-F398FD1AFB2B}"/>
              </a:ext>
            </a:extLst>
          </p:cNvPr>
          <p:cNvSpPr txBox="1"/>
          <p:nvPr/>
        </p:nvSpPr>
        <p:spPr>
          <a:xfrm>
            <a:off x="676267" y="336757"/>
            <a:ext cx="2393879" cy="400110"/>
          </a:xfrm>
          <a:prstGeom prst="rect">
            <a:avLst/>
          </a:prstGeom>
          <a:noFill/>
        </p:spPr>
        <p:txBody>
          <a:bodyPr wrap="square" rtlCol="0">
            <a:spAutoFit/>
          </a:bodyPr>
          <a:lstStyle/>
          <a:p>
            <a:r>
              <a:rPr lang="en-GB" sz="2000" b="1" err="1">
                <a:latin typeface="Aptos" panose="020B0004020202020204" pitchFamily="34" charset="0"/>
              </a:rPr>
              <a:t>Anjumas</a:t>
            </a:r>
            <a:r>
              <a:rPr lang="en-GB" sz="2000" b="1">
                <a:latin typeface="Aptos" panose="020B0004020202020204" pitchFamily="34" charset="0"/>
              </a:rPr>
              <a:t> Story</a:t>
            </a:r>
          </a:p>
        </p:txBody>
      </p:sp>
    </p:spTree>
    <p:extLst>
      <p:ext uri="{BB962C8B-B14F-4D97-AF65-F5344CB8AC3E}">
        <p14:creationId xmlns:p14="http://schemas.microsoft.com/office/powerpoint/2010/main" val="1324181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CE8F90-A9CC-A8D1-E97B-BAFA1BD1D722}"/>
              </a:ext>
            </a:extLst>
          </p:cNvPr>
          <p:cNvSpPr txBox="1"/>
          <p:nvPr/>
        </p:nvSpPr>
        <p:spPr>
          <a:xfrm>
            <a:off x="161242" y="254750"/>
            <a:ext cx="7413244" cy="1124712"/>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3600" spc="300">
                <a:solidFill>
                  <a:srgbClr val="800000"/>
                </a:solidFill>
                <a:latin typeface="Arial Rounded MT Bold"/>
                <a:ea typeface="+mj-ea"/>
              </a:rPr>
              <a:t>Why a Gender Equity Stream is Needed</a:t>
            </a:r>
          </a:p>
        </p:txBody>
      </p:sp>
      <p:sp>
        <p:nvSpPr>
          <p:cNvPr id="3" name="TextBox 2">
            <a:extLst>
              <a:ext uri="{FF2B5EF4-FFF2-40B4-BE49-F238E27FC236}">
                <a16:creationId xmlns:a16="http://schemas.microsoft.com/office/drawing/2014/main" id="{FBAE431E-093B-D5A0-813A-EC39A9CAC59E}"/>
              </a:ext>
            </a:extLst>
          </p:cNvPr>
          <p:cNvSpPr txBox="1"/>
          <p:nvPr/>
        </p:nvSpPr>
        <p:spPr>
          <a:xfrm>
            <a:off x="163499" y="1554353"/>
            <a:ext cx="6879111" cy="3207258"/>
          </a:xfrm>
          <a:prstGeom prst="rect">
            <a:avLst/>
          </a:prstGeom>
        </p:spPr>
        <p:txBody>
          <a:bodyPr vert="horz" lIns="91440" tIns="45720" rIns="91440" bIns="45720" rtlCol="0" anchor="t">
            <a:noAutofit/>
          </a:bodyPr>
          <a:lstStyle/>
          <a:p>
            <a:pPr indent="-228600">
              <a:lnSpc>
                <a:spcPct val="90000"/>
              </a:lnSpc>
              <a:spcAft>
                <a:spcPts val="600"/>
              </a:spcAft>
              <a:buFont typeface="Arial" panose="020B0604020202020204" pitchFamily="34" charset="0"/>
              <a:buChar char="•"/>
            </a:pPr>
            <a:r>
              <a:rPr lang="en-US" sz="2000"/>
              <a:t>To bridge the gap between technical shelter guidance and inclusive practice on the ground.</a:t>
            </a:r>
            <a:endParaRPr lang="en-US" sz="2000">
              <a:ea typeface="Calibri"/>
              <a:cs typeface="Calibri"/>
            </a:endParaRPr>
          </a:p>
          <a:p>
            <a:pPr indent="-228600">
              <a:lnSpc>
                <a:spcPct val="90000"/>
              </a:lnSpc>
              <a:spcAft>
                <a:spcPts val="600"/>
              </a:spcAft>
              <a:buFont typeface="Arial" panose="020B0604020202020204" pitchFamily="34" charset="0"/>
              <a:buChar char="•"/>
            </a:pPr>
            <a:endParaRPr lang="en-US" sz="2000">
              <a:ea typeface="Calibri"/>
              <a:cs typeface="Calibri"/>
            </a:endParaRPr>
          </a:p>
          <a:p>
            <a:pPr indent="-228600">
              <a:lnSpc>
                <a:spcPct val="90000"/>
              </a:lnSpc>
              <a:spcAft>
                <a:spcPts val="600"/>
              </a:spcAft>
              <a:buFont typeface="Arial" panose="020B0604020202020204" pitchFamily="34" charset="0"/>
              <a:buChar char="•"/>
            </a:pPr>
            <a:r>
              <a:rPr lang="en-US" sz="2000"/>
              <a:t>To improve shelter outcomes for everybody, in particular women and girls.</a:t>
            </a:r>
            <a:endParaRPr lang="en-US" sz="2000">
              <a:ea typeface="Calibri"/>
              <a:cs typeface="Calibri"/>
            </a:endParaRPr>
          </a:p>
          <a:p>
            <a:pPr indent="-228600">
              <a:lnSpc>
                <a:spcPct val="90000"/>
              </a:lnSpc>
              <a:spcAft>
                <a:spcPts val="600"/>
              </a:spcAft>
              <a:buFont typeface="Arial" panose="020B0604020202020204" pitchFamily="34" charset="0"/>
              <a:buChar char="•"/>
            </a:pPr>
            <a:endParaRPr lang="en-US" sz="2000">
              <a:ea typeface="Calibri"/>
              <a:cs typeface="Calibri"/>
            </a:endParaRPr>
          </a:p>
          <a:p>
            <a:pPr indent="-228600">
              <a:lnSpc>
                <a:spcPct val="90000"/>
              </a:lnSpc>
              <a:spcAft>
                <a:spcPts val="600"/>
              </a:spcAft>
              <a:buFont typeface="Arial" panose="020B0604020202020204" pitchFamily="34" charset="0"/>
              <a:buChar char="•"/>
            </a:pPr>
            <a:r>
              <a:rPr lang="en-US" sz="2000"/>
              <a:t>To address how gender interacts with other identity factors—including age, disability, displacement status, and caregiving roles.</a:t>
            </a:r>
            <a:endParaRPr lang="en-US" sz="2000">
              <a:ea typeface="Calibri"/>
              <a:cs typeface="Calibri"/>
            </a:endParaRPr>
          </a:p>
          <a:p>
            <a:pPr indent="-228600">
              <a:lnSpc>
                <a:spcPct val="90000"/>
              </a:lnSpc>
              <a:spcAft>
                <a:spcPts val="600"/>
              </a:spcAft>
              <a:buFont typeface="Arial" panose="020B0604020202020204" pitchFamily="34" charset="0"/>
              <a:buChar char="•"/>
            </a:pPr>
            <a:endParaRPr lang="en-US" sz="2000">
              <a:ea typeface="Calibri"/>
              <a:cs typeface="Calibri"/>
            </a:endParaRPr>
          </a:p>
          <a:p>
            <a:pPr indent="-228600">
              <a:lnSpc>
                <a:spcPct val="90000"/>
              </a:lnSpc>
              <a:spcAft>
                <a:spcPts val="600"/>
              </a:spcAft>
              <a:buFont typeface="Arial" panose="020B0604020202020204" pitchFamily="34" charset="0"/>
              <a:buChar char="•"/>
            </a:pPr>
            <a:r>
              <a:rPr lang="en-US" sz="2000"/>
              <a:t>To co-develop intersectional M&amp;E frameworks for shelter programming</a:t>
            </a:r>
            <a:endParaRPr lang="en-US" sz="2000">
              <a:ea typeface="Calibri"/>
              <a:cs typeface="Calibri"/>
            </a:endParaRPr>
          </a:p>
          <a:p>
            <a:pPr indent="-228600">
              <a:lnSpc>
                <a:spcPct val="90000"/>
              </a:lnSpc>
              <a:spcAft>
                <a:spcPts val="600"/>
              </a:spcAft>
              <a:buFont typeface="Arial" panose="020B0604020202020204" pitchFamily="34" charset="0"/>
              <a:buChar char="•"/>
            </a:pPr>
            <a:endParaRPr lang="en-US" sz="2000">
              <a:ea typeface="Calibri"/>
              <a:cs typeface="Calibri"/>
            </a:endParaRPr>
          </a:p>
          <a:p>
            <a:pPr indent="-228600">
              <a:lnSpc>
                <a:spcPct val="90000"/>
              </a:lnSpc>
              <a:spcAft>
                <a:spcPts val="600"/>
              </a:spcAft>
              <a:buFont typeface="Arial" panose="020B0604020202020204" pitchFamily="34" charset="0"/>
              <a:buChar char="•"/>
            </a:pPr>
            <a:r>
              <a:rPr lang="en-US" sz="2000"/>
              <a:t>To promote inclusive design principles: reflecting caregiving roles, mobility needs, and safety concerns.</a:t>
            </a:r>
            <a:endParaRPr lang="en-US" sz="2000">
              <a:ea typeface="Calibri"/>
              <a:cs typeface="Calibri"/>
            </a:endParaRPr>
          </a:p>
          <a:p>
            <a:pPr indent="-228600">
              <a:lnSpc>
                <a:spcPct val="90000"/>
              </a:lnSpc>
              <a:spcAft>
                <a:spcPts val="600"/>
              </a:spcAft>
              <a:buFont typeface="Arial" panose="020B0604020202020204" pitchFamily="34" charset="0"/>
              <a:buChar char="•"/>
            </a:pPr>
            <a:endParaRPr lang="en-US" sz="900"/>
          </a:p>
          <a:p>
            <a:pPr indent="-228600">
              <a:lnSpc>
                <a:spcPct val="90000"/>
              </a:lnSpc>
              <a:spcAft>
                <a:spcPts val="600"/>
              </a:spcAft>
              <a:buFont typeface="Arial" panose="020B0604020202020204" pitchFamily="34" charset="0"/>
              <a:buChar char="•"/>
            </a:pPr>
            <a:endParaRPr lang="en-US" sz="900"/>
          </a:p>
        </p:txBody>
      </p:sp>
      <p:pic>
        <p:nvPicPr>
          <p:cNvPr id="4" name="Picture 3" descr="A person in a white head scarf standing in a doorway of a building&#10;&#10;AI-generated content may be incorrect.">
            <a:extLst>
              <a:ext uri="{FF2B5EF4-FFF2-40B4-BE49-F238E27FC236}">
                <a16:creationId xmlns:a16="http://schemas.microsoft.com/office/drawing/2014/main" id="{129D06D1-1ECC-42ED-9274-FAA21B2EBEC9}"/>
              </a:ext>
            </a:extLst>
          </p:cNvPr>
          <p:cNvPicPr>
            <a:picLocks noChangeAspect="1"/>
          </p:cNvPicPr>
          <p:nvPr/>
        </p:nvPicPr>
        <p:blipFill>
          <a:blip r:embed="rId3"/>
          <a:srcRect l="56144" b="-189"/>
          <a:stretch>
            <a:fillRect/>
          </a:stretch>
        </p:blipFill>
        <p:spPr>
          <a:xfrm>
            <a:off x="6845085" y="1668"/>
            <a:ext cx="5346924" cy="6867598"/>
          </a:xfrm>
          <a:prstGeom prst="rect">
            <a:avLst/>
          </a:prstGeom>
        </p:spPr>
      </p:pic>
    </p:spTree>
    <p:extLst>
      <p:ext uri="{BB962C8B-B14F-4D97-AF65-F5344CB8AC3E}">
        <p14:creationId xmlns:p14="http://schemas.microsoft.com/office/powerpoint/2010/main" val="1644368461"/>
      </p:ext>
    </p:extLst>
  </p:cSld>
  <p:clrMapOvr>
    <a:masterClrMapping/>
  </p:clrMapOvr>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D4DC96-FDEC-0E6A-9A0C-20497FF866CA}"/>
              </a:ext>
            </a:extLst>
          </p:cNvPr>
          <p:cNvSpPr txBox="1"/>
          <p:nvPr/>
        </p:nvSpPr>
        <p:spPr>
          <a:xfrm>
            <a:off x="5933926" y="1132084"/>
            <a:ext cx="10134600" cy="584775"/>
          </a:xfrm>
          <a:prstGeom prst="rect">
            <a:avLst/>
          </a:prstGeom>
          <a:noFill/>
        </p:spPr>
        <p:txBody>
          <a:bodyPr wrap="square" lIns="91440" tIns="45720" rIns="91440" bIns="45720" anchor="t">
            <a:spAutoFit/>
          </a:bodyPr>
          <a:lstStyle/>
          <a:p>
            <a:r>
              <a:rPr lang="en-US" sz="3200" spc="300">
                <a:solidFill>
                  <a:srgbClr val="800000"/>
                </a:solidFill>
                <a:latin typeface="Arial Rounded MT Bold"/>
                <a:ea typeface="+mj-ea"/>
              </a:rPr>
              <a:t>How can we support you?</a:t>
            </a:r>
          </a:p>
        </p:txBody>
      </p:sp>
      <p:sp>
        <p:nvSpPr>
          <p:cNvPr id="4" name="Rectangle 1">
            <a:extLst>
              <a:ext uri="{FF2B5EF4-FFF2-40B4-BE49-F238E27FC236}">
                <a16:creationId xmlns:a16="http://schemas.microsoft.com/office/drawing/2014/main" id="{ADA7B209-3303-1C41-1FC0-8A3EEEA460F2}"/>
              </a:ext>
            </a:extLst>
          </p:cNvPr>
          <p:cNvSpPr>
            <a:spLocks noChangeArrowheads="1"/>
          </p:cNvSpPr>
          <p:nvPr/>
        </p:nvSpPr>
        <p:spPr bwMode="auto">
          <a:xfrm>
            <a:off x="5937052" y="1509433"/>
            <a:ext cx="6043531" cy="3847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ea typeface="Calibri"/>
              <a:cs typeface="Calibri"/>
            </a:endParaRPr>
          </a:p>
          <a:p>
            <a:pPr eaLnBrk="0" fontAlgn="base" hangingPunct="0">
              <a:spcBef>
                <a:spcPct val="0"/>
              </a:spcBef>
              <a:spcAft>
                <a:spcPct val="0"/>
              </a:spcAft>
              <a:buFontTx/>
              <a:buChar char="•"/>
            </a:pPr>
            <a:r>
              <a:rPr lang="en-US" sz="2000">
                <a:ea typeface="Calibri"/>
                <a:cs typeface="Calibri"/>
              </a:rPr>
              <a:t>Share research, case studies and knowledge from the field </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2000">
              <a:ea typeface="Calibri"/>
              <a:cs typeface="Calibri"/>
            </a:endParaRPr>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sz="2000"/>
              <a:t>Build a repository of gender-sensitive tools, templates, and field-tested practices.</a:t>
            </a:r>
            <a:endParaRPr lang="en-US" altLang="en-US" sz="2000">
              <a:ea typeface="Calibri"/>
              <a:cs typeface="Calibri"/>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2000">
              <a:ea typeface="Calibri"/>
              <a:cs typeface="Calibri"/>
            </a:endParaRPr>
          </a:p>
          <a:p>
            <a:pPr eaLnBrk="0" fontAlgn="base" hangingPunct="0">
              <a:spcBef>
                <a:spcPct val="0"/>
              </a:spcBef>
              <a:spcAft>
                <a:spcPct val="0"/>
              </a:spcAft>
              <a:buFontTx/>
              <a:buChar char="•"/>
            </a:pPr>
            <a:r>
              <a:rPr lang="en-US" altLang="en-US" sz="2000"/>
              <a:t>Support  local and women-led partners through technical mentoring, feedback, and visibility.</a:t>
            </a:r>
            <a:endParaRPr lang="en-US" altLang="en-US" sz="2000">
              <a:ea typeface="Calibri"/>
              <a:cs typeface="Calibri"/>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2000">
              <a:ea typeface="Calibri"/>
              <a:cs typeface="Calibri"/>
            </a:endParaRPr>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sz="2000"/>
              <a:t>Contribute to cluster coordination and global advocacy, influencing donors and policy frameworks.</a:t>
            </a:r>
            <a:endParaRPr lang="en-US" altLang="en-US" sz="2000">
              <a:ea typeface="Calibri"/>
              <a:cs typeface="Calibri"/>
            </a:endParaRPr>
          </a:p>
        </p:txBody>
      </p:sp>
      <p:pic>
        <p:nvPicPr>
          <p:cNvPr id="2" name="Picture 1" descr="A person holding a saw to a person&amp;#39;s head&#10;&#10;AI-generated content may be incorrect.">
            <a:extLst>
              <a:ext uri="{FF2B5EF4-FFF2-40B4-BE49-F238E27FC236}">
                <a16:creationId xmlns:a16="http://schemas.microsoft.com/office/drawing/2014/main" id="{5EC1C00C-3731-2BD0-5189-5450EAC03479}"/>
              </a:ext>
            </a:extLst>
          </p:cNvPr>
          <p:cNvPicPr>
            <a:picLocks noChangeAspect="1"/>
          </p:cNvPicPr>
          <p:nvPr/>
        </p:nvPicPr>
        <p:blipFill>
          <a:blip r:embed="rId2"/>
          <a:srcRect r="14942" b="-189"/>
          <a:stretch>
            <a:fillRect/>
          </a:stretch>
        </p:blipFill>
        <p:spPr>
          <a:xfrm>
            <a:off x="3739" y="-349"/>
            <a:ext cx="5740829" cy="6865604"/>
          </a:xfrm>
          <a:prstGeom prst="rect">
            <a:avLst/>
          </a:prstGeom>
        </p:spPr>
      </p:pic>
    </p:spTree>
    <p:extLst>
      <p:ext uri="{BB962C8B-B14F-4D97-AF65-F5344CB8AC3E}">
        <p14:creationId xmlns:p14="http://schemas.microsoft.com/office/powerpoint/2010/main" val="14226846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CBAAA-8E70-59E8-485A-16E7386AECB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954F5B4-D76A-B2E3-8D47-A25EDABA4F30}"/>
              </a:ext>
            </a:extLst>
          </p:cNvPr>
          <p:cNvSpPr txBox="1"/>
          <p:nvPr/>
        </p:nvSpPr>
        <p:spPr>
          <a:xfrm>
            <a:off x="558800" y="1739900"/>
            <a:ext cx="5351346" cy="1078437"/>
          </a:xfrm>
          <a:prstGeom prst="rect">
            <a:avLst/>
          </a:prstGeom>
          <a:noFill/>
        </p:spPr>
        <p:txBody>
          <a:bodyPr wrap="square" rtlCol="0">
            <a:spAutoFit/>
          </a:bodyPr>
          <a:lstStyle/>
          <a:p>
            <a:pPr marL="342900" indent="-342900">
              <a:spcAft>
                <a:spcPts val="1800"/>
              </a:spcAft>
              <a:buFont typeface="Arial" panose="020B0604020202020204" pitchFamily="34" charset="0"/>
              <a:buChar char="•"/>
            </a:pPr>
            <a:endParaRPr lang="en-GB" sz="2400">
              <a:solidFill>
                <a:srgbClr val="595959"/>
              </a:solidFill>
            </a:endParaRPr>
          </a:p>
          <a:p>
            <a:pPr>
              <a:lnSpc>
                <a:spcPct val="110000"/>
              </a:lnSpc>
            </a:pPr>
            <a:endParaRPr lang="en-US" sz="2400">
              <a:solidFill>
                <a:srgbClr val="595959"/>
              </a:solidFill>
            </a:endParaRPr>
          </a:p>
        </p:txBody>
      </p:sp>
      <p:sp>
        <p:nvSpPr>
          <p:cNvPr id="4" name="Title 1">
            <a:extLst>
              <a:ext uri="{FF2B5EF4-FFF2-40B4-BE49-F238E27FC236}">
                <a16:creationId xmlns:a16="http://schemas.microsoft.com/office/drawing/2014/main" id="{032C7FF9-B840-EEE8-4B2B-D5A6C406D925}"/>
              </a:ext>
            </a:extLst>
          </p:cNvPr>
          <p:cNvSpPr txBox="1">
            <a:spLocks/>
          </p:cNvSpPr>
          <p:nvPr/>
        </p:nvSpPr>
        <p:spPr>
          <a:xfrm>
            <a:off x="469900" y="465138"/>
            <a:ext cx="8457124" cy="661987"/>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spc="300">
                <a:solidFill>
                  <a:srgbClr val="800000"/>
                </a:solidFill>
                <a:latin typeface="Arial Rounded MT Bold"/>
                <a:cs typeface="Avenir Next Bold"/>
              </a:rPr>
              <a:t>Disability Inclusion</a:t>
            </a:r>
            <a:endParaRPr lang="en-US" sz="2800" i="1" spc="300">
              <a:solidFill>
                <a:srgbClr val="800000"/>
              </a:solidFill>
              <a:latin typeface="Arial Rounded MT Bold"/>
              <a:cs typeface="Avenir Next Bold"/>
            </a:endParaRPr>
          </a:p>
        </p:txBody>
      </p:sp>
      <p:cxnSp>
        <p:nvCxnSpPr>
          <p:cNvPr id="5" name="Straight Connector 4">
            <a:extLst>
              <a:ext uri="{FF2B5EF4-FFF2-40B4-BE49-F238E27FC236}">
                <a16:creationId xmlns:a16="http://schemas.microsoft.com/office/drawing/2014/main" id="{7D280D53-3663-8A88-0489-9DFF3DE97B6B}"/>
              </a:ext>
            </a:extLst>
          </p:cNvPr>
          <p:cNvCxnSpPr/>
          <p:nvPr/>
        </p:nvCxnSpPr>
        <p:spPr>
          <a:xfrm>
            <a:off x="649444" y="1328688"/>
            <a:ext cx="1135216" cy="0"/>
          </a:xfrm>
          <a:prstGeom prst="line">
            <a:avLst/>
          </a:prstGeom>
          <a:ln>
            <a:solidFill>
              <a:srgbClr val="640811"/>
            </a:solidFill>
          </a:ln>
          <a:effectLst/>
        </p:spPr>
        <p:style>
          <a:lnRef idx="2">
            <a:schemeClr val="accent1"/>
          </a:lnRef>
          <a:fillRef idx="0">
            <a:schemeClr val="accent1"/>
          </a:fillRef>
          <a:effectRef idx="1">
            <a:schemeClr val="accent1"/>
          </a:effectRef>
          <a:fontRef idx="minor">
            <a:schemeClr val="tx1"/>
          </a:fontRef>
        </p:style>
      </p:cxnSp>
      <p:pic>
        <p:nvPicPr>
          <p:cNvPr id="2" name="Picture 1" descr="A group of people with a dog and a wheelchair&#10;&#10;AI-generated content may be incorrect.">
            <a:extLst>
              <a:ext uri="{FF2B5EF4-FFF2-40B4-BE49-F238E27FC236}">
                <a16:creationId xmlns:a16="http://schemas.microsoft.com/office/drawing/2014/main" id="{63A782DF-C84F-2821-908A-A4706365327E}"/>
              </a:ext>
            </a:extLst>
          </p:cNvPr>
          <p:cNvPicPr>
            <a:picLocks noChangeAspect="1"/>
          </p:cNvPicPr>
          <p:nvPr/>
        </p:nvPicPr>
        <p:blipFill>
          <a:blip r:embed="rId3"/>
          <a:stretch>
            <a:fillRect/>
          </a:stretch>
        </p:blipFill>
        <p:spPr>
          <a:xfrm>
            <a:off x="1998949" y="2289538"/>
            <a:ext cx="7843156" cy="3019426"/>
          </a:xfrm>
          <a:prstGeom prst="rect">
            <a:avLst/>
          </a:prstGeom>
          <a:ln>
            <a:noFill/>
          </a:ln>
        </p:spPr>
      </p:pic>
      <p:sp>
        <p:nvSpPr>
          <p:cNvPr id="6" name="Title 1">
            <a:extLst>
              <a:ext uri="{FF2B5EF4-FFF2-40B4-BE49-F238E27FC236}">
                <a16:creationId xmlns:a16="http://schemas.microsoft.com/office/drawing/2014/main" id="{B0B1D302-B53F-CD85-7A0E-86F8C29E29E2}"/>
              </a:ext>
            </a:extLst>
          </p:cNvPr>
          <p:cNvSpPr txBox="1">
            <a:spLocks/>
          </p:cNvSpPr>
          <p:nvPr/>
        </p:nvSpPr>
        <p:spPr>
          <a:xfrm>
            <a:off x="654641" y="1561900"/>
            <a:ext cx="3267535" cy="1434720"/>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9600" spc="300">
                <a:solidFill>
                  <a:srgbClr val="800000"/>
                </a:solidFill>
                <a:latin typeface="Arial Rounded MT Bold"/>
                <a:cs typeface="Avenir Next Bold"/>
              </a:rPr>
              <a:t>16%</a:t>
            </a:r>
            <a:endParaRPr lang="en-US" sz="1600" spc="300">
              <a:solidFill>
                <a:srgbClr val="800000"/>
              </a:solidFill>
              <a:latin typeface="Arial Rounded MT Bold"/>
              <a:cs typeface="Avenir Next Bold"/>
            </a:endParaRPr>
          </a:p>
        </p:txBody>
      </p:sp>
      <p:sp>
        <p:nvSpPr>
          <p:cNvPr id="7" name="TextBox 6">
            <a:extLst>
              <a:ext uri="{FF2B5EF4-FFF2-40B4-BE49-F238E27FC236}">
                <a16:creationId xmlns:a16="http://schemas.microsoft.com/office/drawing/2014/main" id="{D50A8CED-F16E-4CC6-AB47-2CBCB56B2288}"/>
              </a:ext>
            </a:extLst>
          </p:cNvPr>
          <p:cNvSpPr txBox="1"/>
          <p:nvPr/>
        </p:nvSpPr>
        <p:spPr>
          <a:xfrm>
            <a:off x="9307286" y="5759159"/>
            <a:ext cx="287382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B07177"/>
                </a:solidFill>
                <a:latin typeface="Arial Rounded MT Bold"/>
              </a:rPr>
              <a:t>can navigate evacuation procedures independently</a:t>
            </a:r>
            <a:endParaRPr lang="en-US" sz="1600">
              <a:solidFill>
                <a:srgbClr val="B07177"/>
              </a:solidFill>
              <a:latin typeface="Arial Rounded MT Bold"/>
              <a:ea typeface="Calibri"/>
              <a:cs typeface="Calibri"/>
            </a:endParaRPr>
          </a:p>
        </p:txBody>
      </p:sp>
      <p:sp>
        <p:nvSpPr>
          <p:cNvPr id="8" name="Title 1">
            <a:extLst>
              <a:ext uri="{FF2B5EF4-FFF2-40B4-BE49-F238E27FC236}">
                <a16:creationId xmlns:a16="http://schemas.microsoft.com/office/drawing/2014/main" id="{F6088F31-FAF4-8287-0E7C-18B006CBAB74}"/>
              </a:ext>
            </a:extLst>
          </p:cNvPr>
          <p:cNvSpPr txBox="1">
            <a:spLocks/>
          </p:cNvSpPr>
          <p:nvPr/>
        </p:nvSpPr>
        <p:spPr>
          <a:xfrm>
            <a:off x="7903911" y="1556148"/>
            <a:ext cx="4662138" cy="1434720"/>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9600" spc="300">
                <a:solidFill>
                  <a:srgbClr val="800000"/>
                </a:solidFill>
                <a:latin typeface="Arial Rounded MT Bold"/>
                <a:cs typeface="Avenir Next Bold"/>
              </a:rPr>
              <a:t>1.3</a:t>
            </a:r>
            <a:r>
              <a:rPr lang="en-US" sz="4000" spc="300">
                <a:solidFill>
                  <a:srgbClr val="800000"/>
                </a:solidFill>
                <a:latin typeface="Arial Rounded MT Bold"/>
                <a:cs typeface="Avenir Next Bold"/>
              </a:rPr>
              <a:t> billion</a:t>
            </a:r>
          </a:p>
        </p:txBody>
      </p:sp>
      <p:sp>
        <p:nvSpPr>
          <p:cNvPr id="9" name="Title 1">
            <a:extLst>
              <a:ext uri="{FF2B5EF4-FFF2-40B4-BE49-F238E27FC236}">
                <a16:creationId xmlns:a16="http://schemas.microsoft.com/office/drawing/2014/main" id="{4B0A7E16-C807-9255-EF27-3D6BD0003223}"/>
              </a:ext>
            </a:extLst>
          </p:cNvPr>
          <p:cNvSpPr txBox="1">
            <a:spLocks/>
          </p:cNvSpPr>
          <p:nvPr/>
        </p:nvSpPr>
        <p:spPr>
          <a:xfrm>
            <a:off x="1079184" y="5037113"/>
            <a:ext cx="3267535" cy="1434720"/>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spc="300">
                <a:solidFill>
                  <a:srgbClr val="800000"/>
                </a:solidFill>
                <a:latin typeface="Arial Rounded MT Bold"/>
                <a:cs typeface="Avenir Next Bold"/>
              </a:rPr>
              <a:t>80% </a:t>
            </a:r>
          </a:p>
        </p:txBody>
      </p:sp>
      <p:sp>
        <p:nvSpPr>
          <p:cNvPr id="10" name="TextBox 9">
            <a:extLst>
              <a:ext uri="{FF2B5EF4-FFF2-40B4-BE49-F238E27FC236}">
                <a16:creationId xmlns:a16="http://schemas.microsoft.com/office/drawing/2014/main" id="{593FC6B9-B61C-4570-0E64-F380A2FCFC40}"/>
              </a:ext>
            </a:extLst>
          </p:cNvPr>
          <p:cNvSpPr txBox="1"/>
          <p:nvPr/>
        </p:nvSpPr>
        <p:spPr>
          <a:xfrm>
            <a:off x="522514" y="5758542"/>
            <a:ext cx="27432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rgbClr val="B07177"/>
                </a:solidFill>
                <a:latin typeface="Arial Rounded MT Bold"/>
              </a:rPr>
              <a:t>estimated living in low and middle income countries</a:t>
            </a:r>
            <a:endParaRPr lang="en-US" sz="1600">
              <a:solidFill>
                <a:srgbClr val="B07177"/>
              </a:solidFill>
              <a:ea typeface="Calibri"/>
              <a:cs typeface="Calibri"/>
            </a:endParaRPr>
          </a:p>
        </p:txBody>
      </p:sp>
      <p:sp>
        <p:nvSpPr>
          <p:cNvPr id="11" name="Title 1">
            <a:extLst>
              <a:ext uri="{FF2B5EF4-FFF2-40B4-BE49-F238E27FC236}">
                <a16:creationId xmlns:a16="http://schemas.microsoft.com/office/drawing/2014/main" id="{1D2AA3AE-B3B3-D146-2E44-59C55879F3DB}"/>
              </a:ext>
            </a:extLst>
          </p:cNvPr>
          <p:cNvSpPr txBox="1">
            <a:spLocks/>
          </p:cNvSpPr>
          <p:nvPr/>
        </p:nvSpPr>
        <p:spPr>
          <a:xfrm>
            <a:off x="6521425" y="5246406"/>
            <a:ext cx="4662138" cy="1434720"/>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9600" spc="300">
                <a:solidFill>
                  <a:srgbClr val="800000"/>
                </a:solidFill>
                <a:latin typeface="Arial Rounded MT Bold"/>
                <a:cs typeface="Avenir Next Bold"/>
              </a:rPr>
              <a:t>25%</a:t>
            </a:r>
            <a:endParaRPr lang="en-US" sz="4000" spc="300">
              <a:solidFill>
                <a:srgbClr val="800000"/>
              </a:solidFill>
              <a:latin typeface="Arial Rounded MT Bold"/>
              <a:cs typeface="Avenir Next Bold"/>
            </a:endParaRPr>
          </a:p>
        </p:txBody>
      </p:sp>
      <p:sp>
        <p:nvSpPr>
          <p:cNvPr id="12" name="TextBox 11">
            <a:extLst>
              <a:ext uri="{FF2B5EF4-FFF2-40B4-BE49-F238E27FC236}">
                <a16:creationId xmlns:a16="http://schemas.microsoft.com/office/drawing/2014/main" id="{5952EBC6-81B6-8FF1-5F51-E0B8EB40142D}"/>
              </a:ext>
            </a:extLst>
          </p:cNvPr>
          <p:cNvSpPr txBox="1"/>
          <p:nvPr/>
        </p:nvSpPr>
        <p:spPr>
          <a:xfrm>
            <a:off x="3396343" y="1872960"/>
            <a:ext cx="287382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B07177"/>
                </a:solidFill>
                <a:latin typeface="Arial Rounded MT Bold"/>
                <a:ea typeface="Calibri"/>
                <a:cs typeface="Calibri"/>
              </a:rPr>
              <a:t>of global population experience significant disability</a:t>
            </a:r>
          </a:p>
        </p:txBody>
      </p:sp>
    </p:spTree>
    <p:extLst>
      <p:ext uri="{BB962C8B-B14F-4D97-AF65-F5344CB8AC3E}">
        <p14:creationId xmlns:p14="http://schemas.microsoft.com/office/powerpoint/2010/main" val="22826673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855BF-AF8D-E437-F49A-DAFE99E65A0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BBF1112-2BFD-7419-F0D3-CC086D3E802C}"/>
              </a:ext>
            </a:extLst>
          </p:cNvPr>
          <p:cNvSpPr txBox="1"/>
          <p:nvPr/>
        </p:nvSpPr>
        <p:spPr>
          <a:xfrm>
            <a:off x="558800" y="1739900"/>
            <a:ext cx="5351346" cy="1078437"/>
          </a:xfrm>
          <a:prstGeom prst="rect">
            <a:avLst/>
          </a:prstGeom>
          <a:noFill/>
        </p:spPr>
        <p:txBody>
          <a:bodyPr wrap="square" rtlCol="0">
            <a:spAutoFit/>
          </a:bodyPr>
          <a:lstStyle/>
          <a:p>
            <a:pPr marL="342900" indent="-342900">
              <a:spcAft>
                <a:spcPts val="1800"/>
              </a:spcAft>
              <a:buFont typeface="Arial" panose="020B0604020202020204" pitchFamily="34" charset="0"/>
              <a:buChar char="•"/>
            </a:pPr>
            <a:endParaRPr lang="en-GB" sz="2400">
              <a:solidFill>
                <a:srgbClr val="595959"/>
              </a:solidFill>
            </a:endParaRPr>
          </a:p>
          <a:p>
            <a:pPr>
              <a:lnSpc>
                <a:spcPct val="110000"/>
              </a:lnSpc>
            </a:pPr>
            <a:endParaRPr lang="en-US" sz="2400">
              <a:solidFill>
                <a:srgbClr val="595959"/>
              </a:solidFill>
            </a:endParaRPr>
          </a:p>
        </p:txBody>
      </p:sp>
      <p:sp>
        <p:nvSpPr>
          <p:cNvPr id="4" name="Title 1">
            <a:extLst>
              <a:ext uri="{FF2B5EF4-FFF2-40B4-BE49-F238E27FC236}">
                <a16:creationId xmlns:a16="http://schemas.microsoft.com/office/drawing/2014/main" id="{493A4A03-418E-3994-777C-8FCA45672106}"/>
              </a:ext>
            </a:extLst>
          </p:cNvPr>
          <p:cNvSpPr txBox="1">
            <a:spLocks/>
          </p:cNvSpPr>
          <p:nvPr/>
        </p:nvSpPr>
        <p:spPr>
          <a:xfrm>
            <a:off x="469900" y="465138"/>
            <a:ext cx="8457124" cy="661987"/>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spc="300">
                <a:solidFill>
                  <a:srgbClr val="800000"/>
                </a:solidFill>
                <a:latin typeface="Arial Rounded MT Bold"/>
                <a:cs typeface="Avenir Next Bold"/>
              </a:rPr>
              <a:t>Disability Inclusion</a:t>
            </a:r>
            <a:endParaRPr lang="en-US" sz="2800" i="1" spc="300">
              <a:solidFill>
                <a:srgbClr val="800000"/>
              </a:solidFill>
              <a:latin typeface="Arial Rounded MT Bold"/>
              <a:cs typeface="Avenir Next Bold"/>
            </a:endParaRPr>
          </a:p>
        </p:txBody>
      </p:sp>
      <p:cxnSp>
        <p:nvCxnSpPr>
          <p:cNvPr id="5" name="Straight Connector 4">
            <a:extLst>
              <a:ext uri="{FF2B5EF4-FFF2-40B4-BE49-F238E27FC236}">
                <a16:creationId xmlns:a16="http://schemas.microsoft.com/office/drawing/2014/main" id="{A2EDD7E0-B670-8044-D1C9-6A27B990F372}"/>
              </a:ext>
            </a:extLst>
          </p:cNvPr>
          <p:cNvCxnSpPr/>
          <p:nvPr/>
        </p:nvCxnSpPr>
        <p:spPr>
          <a:xfrm>
            <a:off x="649444" y="1328688"/>
            <a:ext cx="1135216" cy="0"/>
          </a:xfrm>
          <a:prstGeom prst="line">
            <a:avLst/>
          </a:prstGeom>
          <a:ln>
            <a:solidFill>
              <a:srgbClr val="640811"/>
            </a:solidFill>
          </a:ln>
          <a:effectLst/>
        </p:spPr>
        <p:style>
          <a:lnRef idx="2">
            <a:schemeClr val="accent1"/>
          </a:lnRef>
          <a:fillRef idx="0">
            <a:schemeClr val="accent1"/>
          </a:fillRef>
          <a:effectRef idx="1">
            <a:schemeClr val="accent1"/>
          </a:effectRef>
          <a:fontRef idx="minor">
            <a:schemeClr val="tx1"/>
          </a:fontRef>
        </p:style>
      </p:cxnSp>
      <p:pic>
        <p:nvPicPr>
          <p:cNvPr id="2" name="Imagen 1" descr="Diagrama&#10;&#10;El contenido generado por IA puede ser incorrecto.">
            <a:extLst>
              <a:ext uri="{FF2B5EF4-FFF2-40B4-BE49-F238E27FC236}">
                <a16:creationId xmlns:a16="http://schemas.microsoft.com/office/drawing/2014/main" id="{F165812A-E1CB-293A-6F91-B51F839A5380}"/>
              </a:ext>
            </a:extLst>
          </p:cNvPr>
          <p:cNvPicPr>
            <a:picLocks noChangeAspect="1"/>
          </p:cNvPicPr>
          <p:nvPr/>
        </p:nvPicPr>
        <p:blipFill>
          <a:blip r:embed="rId3"/>
          <a:stretch>
            <a:fillRect/>
          </a:stretch>
        </p:blipFill>
        <p:spPr>
          <a:xfrm>
            <a:off x="7598312" y="459827"/>
            <a:ext cx="4365755" cy="6109137"/>
          </a:xfrm>
          <a:prstGeom prst="rect">
            <a:avLst/>
          </a:prstGeom>
        </p:spPr>
      </p:pic>
      <p:sp>
        <p:nvSpPr>
          <p:cNvPr id="8" name="TextBox 5">
            <a:extLst>
              <a:ext uri="{FF2B5EF4-FFF2-40B4-BE49-F238E27FC236}">
                <a16:creationId xmlns:a16="http://schemas.microsoft.com/office/drawing/2014/main" id="{28A2A387-ED2E-2594-C504-AF4C81CE3CBF}"/>
              </a:ext>
            </a:extLst>
          </p:cNvPr>
          <p:cNvSpPr txBox="1"/>
          <p:nvPr/>
        </p:nvSpPr>
        <p:spPr>
          <a:xfrm>
            <a:off x="511804" y="1359429"/>
            <a:ext cx="7014478" cy="4801314"/>
          </a:xfrm>
          <a:prstGeom prst="rect">
            <a:avLst/>
          </a:prstGeom>
          <a:noFill/>
        </p:spPr>
        <p:txBody>
          <a:bodyPr wrap="square" lIns="91440" tIns="45720" rIns="91440" bIns="45720" rtlCol="0" anchor="t">
            <a:spAutoFit/>
          </a:bodyPr>
          <a:lstStyle/>
          <a:p>
            <a:endParaRPr lang="en-GB" sz="2200">
              <a:ea typeface="Calibri"/>
              <a:cs typeface="Calibri"/>
            </a:endParaRPr>
          </a:p>
          <a:p>
            <a:r>
              <a:rPr lang="en-US" sz="2400" b="1">
                <a:latin typeface="Aptos"/>
                <a:ea typeface="Calibri"/>
                <a:cs typeface="Calibri"/>
              </a:rPr>
              <a:t>GSC Disability inclusion in shelter and settlements working group (2018 – 2024)</a:t>
            </a:r>
          </a:p>
          <a:p>
            <a:pPr marL="285750" indent="-285750">
              <a:buFont typeface="Arial" panose="020B0604020202020204" pitchFamily="34" charset="0"/>
              <a:buChar char="•"/>
            </a:pPr>
            <a:endParaRPr lang="en-US" sz="2400">
              <a:latin typeface="Aptos"/>
              <a:ea typeface="Calibri"/>
              <a:cs typeface="Calibri"/>
            </a:endParaRPr>
          </a:p>
          <a:p>
            <a:pPr marL="285750" indent="-285750">
              <a:buFont typeface="Arial" panose="020B0604020202020204" pitchFamily="34" charset="0"/>
              <a:buChar char="•"/>
            </a:pPr>
            <a:r>
              <a:rPr lang="en-US" sz="2400">
                <a:latin typeface="Aptos"/>
                <a:ea typeface="Calibri"/>
                <a:cs typeface="Calibri"/>
              </a:rPr>
              <a:t>Undertook baseline mapping of sector</a:t>
            </a:r>
          </a:p>
          <a:p>
            <a:pPr marL="285750" indent="-285750">
              <a:buFont typeface="Arial" panose="020B0604020202020204" pitchFamily="34" charset="0"/>
              <a:buChar char="•"/>
            </a:pPr>
            <a:r>
              <a:rPr lang="en-US" sz="2400">
                <a:latin typeface="Aptos"/>
                <a:ea typeface="Calibri"/>
                <a:cs typeface="Calibri"/>
              </a:rPr>
              <a:t>Reviewed and updated All Under One Roof: Disability inclusive shelter and settlements in emergencies guidance and training</a:t>
            </a:r>
          </a:p>
          <a:p>
            <a:pPr marL="285750" indent="-285750">
              <a:buFont typeface="Arial" panose="020B0604020202020204" pitchFamily="34" charset="0"/>
              <a:buChar char="•"/>
            </a:pPr>
            <a:r>
              <a:rPr lang="en-US" sz="2400">
                <a:latin typeface="Aptos"/>
                <a:ea typeface="Calibri"/>
                <a:cs typeface="Calibri"/>
              </a:rPr>
              <a:t>Developed GSC All Under One Roof hub, with guidance, case studies and other resources.</a:t>
            </a:r>
          </a:p>
          <a:p>
            <a:r>
              <a:rPr lang="en-US" sz="2400">
                <a:ea typeface="+mn-lt"/>
                <a:cs typeface="+mn-lt"/>
                <a:hlinkClick r:id="rId4"/>
              </a:rPr>
              <a:t>https://sheltercluster.org/resource/all-under-one-roof</a:t>
            </a:r>
            <a:endParaRPr lang="en-US"/>
          </a:p>
          <a:p>
            <a:pPr marL="285750" indent="-285750">
              <a:buFont typeface="Arial" panose="020B0604020202020204" pitchFamily="34" charset="0"/>
              <a:buChar char="•"/>
            </a:pPr>
            <a:endParaRPr lang="en-US" sz="2200" b="1">
              <a:ea typeface="Calibri"/>
              <a:cs typeface="Calibri"/>
            </a:endParaRPr>
          </a:p>
          <a:p>
            <a:pPr marL="285750" indent="-285750">
              <a:buFont typeface="Arial" panose="020B0604020202020204" pitchFamily="34" charset="0"/>
              <a:buChar char="•"/>
            </a:pPr>
            <a:endParaRPr lang="en-US" sz="2200">
              <a:ea typeface="Calibri"/>
              <a:cs typeface="Calibri"/>
            </a:endParaRPr>
          </a:p>
        </p:txBody>
      </p:sp>
    </p:spTree>
    <p:extLst>
      <p:ext uri="{BB962C8B-B14F-4D97-AF65-F5344CB8AC3E}">
        <p14:creationId xmlns:p14="http://schemas.microsoft.com/office/powerpoint/2010/main" val="35952058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A9C67-D514-D6DB-7965-75295410970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D9ADC63-2906-11F4-A156-1A3F2B9AD2C0}"/>
              </a:ext>
            </a:extLst>
          </p:cNvPr>
          <p:cNvSpPr txBox="1"/>
          <p:nvPr/>
        </p:nvSpPr>
        <p:spPr>
          <a:xfrm>
            <a:off x="558800" y="1739900"/>
            <a:ext cx="5351346" cy="1078437"/>
          </a:xfrm>
          <a:prstGeom prst="rect">
            <a:avLst/>
          </a:prstGeom>
          <a:noFill/>
        </p:spPr>
        <p:txBody>
          <a:bodyPr wrap="square" rtlCol="0">
            <a:spAutoFit/>
          </a:bodyPr>
          <a:lstStyle/>
          <a:p>
            <a:pPr marL="342900" indent="-342900">
              <a:spcAft>
                <a:spcPts val="1800"/>
              </a:spcAft>
              <a:buFont typeface="Arial" panose="020B0604020202020204" pitchFamily="34" charset="0"/>
              <a:buChar char="•"/>
            </a:pPr>
            <a:endParaRPr lang="en-GB" sz="2400">
              <a:solidFill>
                <a:srgbClr val="595959"/>
              </a:solidFill>
            </a:endParaRPr>
          </a:p>
          <a:p>
            <a:pPr>
              <a:lnSpc>
                <a:spcPct val="110000"/>
              </a:lnSpc>
            </a:pPr>
            <a:endParaRPr lang="en-US" sz="2400">
              <a:solidFill>
                <a:srgbClr val="595959"/>
              </a:solidFill>
            </a:endParaRPr>
          </a:p>
        </p:txBody>
      </p:sp>
      <p:cxnSp>
        <p:nvCxnSpPr>
          <p:cNvPr id="5" name="Straight Connector 4">
            <a:extLst>
              <a:ext uri="{FF2B5EF4-FFF2-40B4-BE49-F238E27FC236}">
                <a16:creationId xmlns:a16="http://schemas.microsoft.com/office/drawing/2014/main" id="{589A0888-458C-E83C-7E5D-7121E6A38A06}"/>
              </a:ext>
            </a:extLst>
          </p:cNvPr>
          <p:cNvCxnSpPr/>
          <p:nvPr/>
        </p:nvCxnSpPr>
        <p:spPr>
          <a:xfrm>
            <a:off x="649444" y="1328688"/>
            <a:ext cx="1135216" cy="0"/>
          </a:xfrm>
          <a:prstGeom prst="line">
            <a:avLst/>
          </a:prstGeom>
          <a:ln>
            <a:solidFill>
              <a:srgbClr val="640811"/>
            </a:solidFill>
          </a:ln>
          <a:effectLst/>
        </p:spPr>
        <p:style>
          <a:lnRef idx="2">
            <a:schemeClr val="accent1"/>
          </a:lnRef>
          <a:fillRef idx="0">
            <a:schemeClr val="accent1"/>
          </a:fillRef>
          <a:effectRef idx="1">
            <a:schemeClr val="accent1"/>
          </a:effectRef>
          <a:fontRef idx="minor">
            <a:schemeClr val="tx1"/>
          </a:fontRef>
        </p:style>
      </p:cxnSp>
      <p:pic>
        <p:nvPicPr>
          <p:cNvPr id="2" name="Picture 1" descr="A screenshot of a website&#10;&#10;AI-generated content may be incorrect.">
            <a:extLst>
              <a:ext uri="{FF2B5EF4-FFF2-40B4-BE49-F238E27FC236}">
                <a16:creationId xmlns:a16="http://schemas.microsoft.com/office/drawing/2014/main" id="{3C85A080-6968-C430-37DB-AEF35B038938}"/>
              </a:ext>
            </a:extLst>
          </p:cNvPr>
          <p:cNvPicPr>
            <a:picLocks noChangeAspect="1"/>
          </p:cNvPicPr>
          <p:nvPr/>
        </p:nvPicPr>
        <p:blipFill>
          <a:blip r:embed="rId3"/>
          <a:srcRect l="815" t="4179" r="2445" b="5573"/>
          <a:stretch>
            <a:fillRect/>
          </a:stretch>
        </p:blipFill>
        <p:spPr>
          <a:xfrm>
            <a:off x="4701" y="237581"/>
            <a:ext cx="12205068" cy="6445513"/>
          </a:xfrm>
          <a:prstGeom prst="rect">
            <a:avLst/>
          </a:prstGeom>
        </p:spPr>
      </p:pic>
    </p:spTree>
    <p:extLst>
      <p:ext uri="{BB962C8B-B14F-4D97-AF65-F5344CB8AC3E}">
        <p14:creationId xmlns:p14="http://schemas.microsoft.com/office/powerpoint/2010/main" val="17412529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63D7F-B629-5CE7-F03E-21B3CD0E0AF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A126499-28EA-BD7E-50AC-0A80154D4809}"/>
              </a:ext>
            </a:extLst>
          </p:cNvPr>
          <p:cNvSpPr txBox="1"/>
          <p:nvPr/>
        </p:nvSpPr>
        <p:spPr>
          <a:xfrm>
            <a:off x="558800" y="1739900"/>
            <a:ext cx="5351346" cy="1078437"/>
          </a:xfrm>
          <a:prstGeom prst="rect">
            <a:avLst/>
          </a:prstGeom>
          <a:noFill/>
        </p:spPr>
        <p:txBody>
          <a:bodyPr wrap="square" rtlCol="0">
            <a:spAutoFit/>
          </a:bodyPr>
          <a:lstStyle/>
          <a:p>
            <a:pPr marL="342900" indent="-342900">
              <a:spcAft>
                <a:spcPts val="1800"/>
              </a:spcAft>
              <a:buFont typeface="Arial" panose="020B0604020202020204" pitchFamily="34" charset="0"/>
              <a:buChar char="•"/>
            </a:pPr>
            <a:endParaRPr lang="en-GB" sz="2400">
              <a:solidFill>
                <a:srgbClr val="595959"/>
              </a:solidFill>
            </a:endParaRPr>
          </a:p>
          <a:p>
            <a:pPr>
              <a:lnSpc>
                <a:spcPct val="110000"/>
              </a:lnSpc>
            </a:pPr>
            <a:endParaRPr lang="en-US" sz="2400">
              <a:solidFill>
                <a:srgbClr val="595959"/>
              </a:solidFill>
            </a:endParaRPr>
          </a:p>
        </p:txBody>
      </p:sp>
      <p:sp>
        <p:nvSpPr>
          <p:cNvPr id="4" name="Title 1">
            <a:extLst>
              <a:ext uri="{FF2B5EF4-FFF2-40B4-BE49-F238E27FC236}">
                <a16:creationId xmlns:a16="http://schemas.microsoft.com/office/drawing/2014/main" id="{6BAED23C-49C8-3C1B-0FA1-7CDFBABC447A}"/>
              </a:ext>
            </a:extLst>
          </p:cNvPr>
          <p:cNvSpPr txBox="1">
            <a:spLocks/>
          </p:cNvSpPr>
          <p:nvPr/>
        </p:nvSpPr>
        <p:spPr>
          <a:xfrm>
            <a:off x="469900" y="465138"/>
            <a:ext cx="8457124" cy="661987"/>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spc="300">
                <a:solidFill>
                  <a:srgbClr val="800000"/>
                </a:solidFill>
                <a:latin typeface="Arial Rounded MT Bold"/>
                <a:cs typeface="Avenir Next Bold"/>
              </a:rPr>
              <a:t>Disability Inclusion</a:t>
            </a:r>
            <a:endParaRPr lang="en-US" sz="2800" i="1" spc="300">
              <a:solidFill>
                <a:srgbClr val="800000"/>
              </a:solidFill>
              <a:latin typeface="Arial Rounded MT Bold"/>
              <a:cs typeface="Avenir Next Bold"/>
            </a:endParaRPr>
          </a:p>
        </p:txBody>
      </p:sp>
      <p:cxnSp>
        <p:nvCxnSpPr>
          <p:cNvPr id="5" name="Straight Connector 4">
            <a:extLst>
              <a:ext uri="{FF2B5EF4-FFF2-40B4-BE49-F238E27FC236}">
                <a16:creationId xmlns:a16="http://schemas.microsoft.com/office/drawing/2014/main" id="{624FE30A-2919-8246-6DA4-1FCC7CD18BAF}"/>
              </a:ext>
            </a:extLst>
          </p:cNvPr>
          <p:cNvCxnSpPr/>
          <p:nvPr/>
        </p:nvCxnSpPr>
        <p:spPr>
          <a:xfrm>
            <a:off x="649444" y="1328688"/>
            <a:ext cx="1135216" cy="0"/>
          </a:xfrm>
          <a:prstGeom prst="line">
            <a:avLst/>
          </a:prstGeom>
          <a:ln>
            <a:solidFill>
              <a:srgbClr val="640811"/>
            </a:solidFill>
          </a:ln>
          <a:effectLst/>
        </p:spPr>
        <p:style>
          <a:lnRef idx="2">
            <a:schemeClr val="accent1"/>
          </a:lnRef>
          <a:fillRef idx="0">
            <a:schemeClr val="accent1"/>
          </a:fillRef>
          <a:effectRef idx="1">
            <a:schemeClr val="accent1"/>
          </a:effectRef>
          <a:fontRef idx="minor">
            <a:schemeClr val="tx1"/>
          </a:fontRef>
        </p:style>
      </p:cxnSp>
      <p:sp>
        <p:nvSpPr>
          <p:cNvPr id="6" name="Title 1">
            <a:extLst>
              <a:ext uri="{FF2B5EF4-FFF2-40B4-BE49-F238E27FC236}">
                <a16:creationId xmlns:a16="http://schemas.microsoft.com/office/drawing/2014/main" id="{172B0C98-6B3F-2E8E-A83A-030F6AC239D9}"/>
              </a:ext>
            </a:extLst>
          </p:cNvPr>
          <p:cNvSpPr txBox="1">
            <a:spLocks/>
          </p:cNvSpPr>
          <p:nvPr/>
        </p:nvSpPr>
        <p:spPr>
          <a:xfrm>
            <a:off x="472262" y="1757012"/>
            <a:ext cx="6272657" cy="518989"/>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spc="300">
                <a:solidFill>
                  <a:srgbClr val="800000"/>
                </a:solidFill>
                <a:latin typeface="Arial Rounded MT Bold"/>
              </a:rPr>
              <a:t>How can we support you?</a:t>
            </a:r>
          </a:p>
        </p:txBody>
      </p:sp>
      <p:sp>
        <p:nvSpPr>
          <p:cNvPr id="8" name="TextBox 5">
            <a:extLst>
              <a:ext uri="{FF2B5EF4-FFF2-40B4-BE49-F238E27FC236}">
                <a16:creationId xmlns:a16="http://schemas.microsoft.com/office/drawing/2014/main" id="{5AB7A047-C78C-7944-14E3-2ED9C99FDB4A}"/>
              </a:ext>
            </a:extLst>
          </p:cNvPr>
          <p:cNvSpPr txBox="1"/>
          <p:nvPr/>
        </p:nvSpPr>
        <p:spPr>
          <a:xfrm>
            <a:off x="813729" y="2639014"/>
            <a:ext cx="7417044" cy="3323987"/>
          </a:xfrm>
          <a:prstGeom prst="rect">
            <a:avLst/>
          </a:prstGeom>
          <a:noFill/>
        </p:spPr>
        <p:txBody>
          <a:bodyPr wrap="square" lIns="91440" tIns="45720" rIns="91440" bIns="45720" rtlCol="0" anchor="t">
            <a:spAutoFit/>
          </a:bodyPr>
          <a:lstStyle/>
          <a:p>
            <a:endParaRPr lang="en-GB" sz="2200">
              <a:ea typeface="Calibri"/>
              <a:cs typeface="Calibri"/>
            </a:endParaRPr>
          </a:p>
          <a:p>
            <a:pPr marL="285750" indent="-285750">
              <a:buFont typeface="Arial" panose="020B0604020202020204" pitchFamily="34" charset="0"/>
              <a:buChar char="•"/>
            </a:pPr>
            <a:r>
              <a:rPr lang="en-US" sz="2400">
                <a:latin typeface="Aptos"/>
                <a:ea typeface="Calibri"/>
                <a:cs typeface="Calibri"/>
              </a:rPr>
              <a:t>All Under One Roof hub (updating guidance, case studies, training and learning across contexts)</a:t>
            </a:r>
          </a:p>
          <a:p>
            <a:pPr marL="285750" indent="-285750">
              <a:buFont typeface="Arial" panose="020B0604020202020204" pitchFamily="34" charset="0"/>
              <a:buChar char="•"/>
            </a:pPr>
            <a:r>
              <a:rPr lang="en-US" sz="2400">
                <a:latin typeface="Aptos"/>
                <a:ea typeface="Calibri"/>
                <a:cs typeface="Calibri"/>
              </a:rPr>
              <a:t>Sharing capacity strengthening opportunities</a:t>
            </a:r>
          </a:p>
          <a:p>
            <a:pPr marL="285750" indent="-285750">
              <a:buFont typeface="Arial" panose="020B0604020202020204" pitchFamily="34" charset="0"/>
              <a:buChar char="•"/>
            </a:pPr>
            <a:r>
              <a:rPr lang="en-US" sz="2400">
                <a:latin typeface="Aptos"/>
                <a:ea typeface="Calibri"/>
                <a:cs typeface="Calibri"/>
              </a:rPr>
              <a:t>Connection to regional platforms</a:t>
            </a:r>
          </a:p>
          <a:p>
            <a:pPr marL="285750" indent="-285750">
              <a:buFont typeface="Arial" panose="020B0604020202020204" pitchFamily="34" charset="0"/>
              <a:buChar char="•"/>
            </a:pPr>
            <a:r>
              <a:rPr lang="en-US" sz="2400" b="1">
                <a:latin typeface="Aptos"/>
                <a:ea typeface="Calibri"/>
                <a:cs typeface="Calibri"/>
              </a:rPr>
              <a:t>Technical support from Disability Inclusion experts – Humanity and Inclusion and CBM</a:t>
            </a:r>
            <a:endParaRPr lang="en-US" sz="2400">
              <a:latin typeface="Aptos"/>
              <a:ea typeface="Calibri"/>
              <a:cs typeface="Calibri"/>
            </a:endParaRPr>
          </a:p>
          <a:p>
            <a:pPr marL="285750" indent="-285750">
              <a:buFont typeface="Arial" panose="020B0604020202020204" pitchFamily="34" charset="0"/>
              <a:buChar char="•"/>
            </a:pPr>
            <a:endParaRPr lang="en-US" sz="2200" b="1">
              <a:ea typeface="Calibri"/>
              <a:cs typeface="Calibri"/>
            </a:endParaRPr>
          </a:p>
          <a:p>
            <a:pPr marL="285750" indent="-285750">
              <a:buFont typeface="Arial" panose="020B0604020202020204" pitchFamily="34" charset="0"/>
              <a:buChar char="•"/>
            </a:pPr>
            <a:endParaRPr lang="en-US" sz="2200">
              <a:ea typeface="Calibri"/>
              <a:cs typeface="Calibri"/>
            </a:endParaRPr>
          </a:p>
        </p:txBody>
      </p:sp>
      <p:pic>
        <p:nvPicPr>
          <p:cNvPr id="9" name="Imagen 8">
            <a:extLst>
              <a:ext uri="{FF2B5EF4-FFF2-40B4-BE49-F238E27FC236}">
                <a16:creationId xmlns:a16="http://schemas.microsoft.com/office/drawing/2014/main" id="{5B228C24-8785-72CB-BE21-2283C9AFE42B}"/>
              </a:ext>
            </a:extLst>
          </p:cNvPr>
          <p:cNvPicPr>
            <a:picLocks noChangeAspect="1"/>
          </p:cNvPicPr>
          <p:nvPr/>
        </p:nvPicPr>
        <p:blipFill>
          <a:blip r:embed="rId3"/>
          <a:srcRect l="3285" t="1468" r="2190" b="4124"/>
          <a:stretch>
            <a:fillRect/>
          </a:stretch>
        </p:blipFill>
        <p:spPr>
          <a:xfrm>
            <a:off x="8352575" y="1396883"/>
            <a:ext cx="3404440" cy="2410245"/>
          </a:xfrm>
          <a:prstGeom prst="rect">
            <a:avLst/>
          </a:prstGeom>
          <a:ln>
            <a:noFill/>
          </a:ln>
        </p:spPr>
      </p:pic>
      <p:pic>
        <p:nvPicPr>
          <p:cNvPr id="10" name="Imagen 9" descr="Logotipo, nombre de la empresa&#10;&#10;El contenido generado por IA puede ser incorrecto.">
            <a:extLst>
              <a:ext uri="{FF2B5EF4-FFF2-40B4-BE49-F238E27FC236}">
                <a16:creationId xmlns:a16="http://schemas.microsoft.com/office/drawing/2014/main" id="{B0B3D889-C8EE-88AF-BC9C-7308A520C3B4}"/>
              </a:ext>
            </a:extLst>
          </p:cNvPr>
          <p:cNvPicPr>
            <a:picLocks noChangeAspect="1"/>
          </p:cNvPicPr>
          <p:nvPr/>
        </p:nvPicPr>
        <p:blipFill>
          <a:blip r:embed="rId4"/>
          <a:srcRect l="9322" r="325" b="1881"/>
          <a:stretch>
            <a:fillRect/>
          </a:stretch>
        </p:blipFill>
        <p:spPr>
          <a:xfrm>
            <a:off x="8224466" y="3810052"/>
            <a:ext cx="4203757" cy="2467540"/>
          </a:xfrm>
          <a:prstGeom prst="rect">
            <a:avLst/>
          </a:prstGeom>
          <a:ln>
            <a:noFill/>
          </a:ln>
        </p:spPr>
      </p:pic>
    </p:spTree>
    <p:extLst>
      <p:ext uri="{BB962C8B-B14F-4D97-AF65-F5344CB8AC3E}">
        <p14:creationId xmlns:p14="http://schemas.microsoft.com/office/powerpoint/2010/main" val="37627946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AEE1B-6D39-B2B4-A9FB-79F5D1BBDED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C7DC283-304A-F10B-599A-C7787D1F1BDD}"/>
              </a:ext>
            </a:extLst>
          </p:cNvPr>
          <p:cNvSpPr txBox="1"/>
          <p:nvPr/>
        </p:nvSpPr>
        <p:spPr>
          <a:xfrm>
            <a:off x="558800" y="1739900"/>
            <a:ext cx="5351346" cy="1078437"/>
          </a:xfrm>
          <a:prstGeom prst="rect">
            <a:avLst/>
          </a:prstGeom>
          <a:noFill/>
        </p:spPr>
        <p:txBody>
          <a:bodyPr wrap="square" rtlCol="0">
            <a:spAutoFit/>
          </a:bodyPr>
          <a:lstStyle/>
          <a:p>
            <a:pPr marL="342900" indent="-342900">
              <a:spcAft>
                <a:spcPts val="1800"/>
              </a:spcAft>
              <a:buFont typeface="Arial" panose="020B0604020202020204" pitchFamily="34" charset="0"/>
              <a:buChar char="•"/>
            </a:pPr>
            <a:endParaRPr lang="en-GB" sz="2400">
              <a:solidFill>
                <a:srgbClr val="595959"/>
              </a:solidFill>
            </a:endParaRPr>
          </a:p>
          <a:p>
            <a:pPr>
              <a:lnSpc>
                <a:spcPct val="110000"/>
              </a:lnSpc>
            </a:pPr>
            <a:endParaRPr lang="en-US" sz="2400">
              <a:solidFill>
                <a:srgbClr val="595959"/>
              </a:solidFill>
            </a:endParaRPr>
          </a:p>
        </p:txBody>
      </p:sp>
      <p:sp>
        <p:nvSpPr>
          <p:cNvPr id="4" name="Title 1">
            <a:extLst>
              <a:ext uri="{FF2B5EF4-FFF2-40B4-BE49-F238E27FC236}">
                <a16:creationId xmlns:a16="http://schemas.microsoft.com/office/drawing/2014/main" id="{257B77D0-096F-8DD6-2327-C646353AFE2E}"/>
              </a:ext>
            </a:extLst>
          </p:cNvPr>
          <p:cNvSpPr txBox="1">
            <a:spLocks/>
          </p:cNvSpPr>
          <p:nvPr/>
        </p:nvSpPr>
        <p:spPr>
          <a:xfrm>
            <a:off x="469900" y="465138"/>
            <a:ext cx="8457124" cy="66198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spc="300">
                <a:solidFill>
                  <a:srgbClr val="800000"/>
                </a:solidFill>
                <a:latin typeface="Avenir Next Bold"/>
                <a:cs typeface="Avenir Next Bold"/>
              </a:rPr>
              <a:t>Disability Inclusion</a:t>
            </a:r>
            <a:endParaRPr lang="en-US" sz="2800" i="1" spc="300">
              <a:solidFill>
                <a:srgbClr val="800000"/>
              </a:solidFill>
              <a:latin typeface="Avenir Next Bold"/>
              <a:cs typeface="Avenir Next Bold"/>
            </a:endParaRPr>
          </a:p>
        </p:txBody>
      </p:sp>
      <p:cxnSp>
        <p:nvCxnSpPr>
          <p:cNvPr id="5" name="Straight Connector 4">
            <a:extLst>
              <a:ext uri="{FF2B5EF4-FFF2-40B4-BE49-F238E27FC236}">
                <a16:creationId xmlns:a16="http://schemas.microsoft.com/office/drawing/2014/main" id="{C91D8618-486F-44C7-2037-599F8B5583E5}"/>
              </a:ext>
            </a:extLst>
          </p:cNvPr>
          <p:cNvCxnSpPr/>
          <p:nvPr/>
        </p:nvCxnSpPr>
        <p:spPr>
          <a:xfrm>
            <a:off x="649444" y="1328688"/>
            <a:ext cx="1135216" cy="0"/>
          </a:xfrm>
          <a:prstGeom prst="line">
            <a:avLst/>
          </a:prstGeom>
          <a:ln>
            <a:solidFill>
              <a:srgbClr val="640811"/>
            </a:solidFill>
          </a:ln>
          <a:effectLst/>
        </p:spPr>
        <p:style>
          <a:lnRef idx="2">
            <a:schemeClr val="accent1"/>
          </a:lnRef>
          <a:fillRef idx="0">
            <a:schemeClr val="accent1"/>
          </a:fillRef>
          <a:effectRef idx="1">
            <a:schemeClr val="accent1"/>
          </a:effectRef>
          <a:fontRef idx="minor">
            <a:schemeClr val="tx1"/>
          </a:fontRef>
        </p:style>
      </p:cxnSp>
      <p:pic>
        <p:nvPicPr>
          <p:cNvPr id="2" name="Picture 1" descr="A person in a wheelchair&#10;&#10;Description automatically generated">
            <a:extLst>
              <a:ext uri="{FF2B5EF4-FFF2-40B4-BE49-F238E27FC236}">
                <a16:creationId xmlns:a16="http://schemas.microsoft.com/office/drawing/2014/main" id="{36588DE1-F1DE-1BE4-95B9-DAADD5DA7E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9753" y="1633728"/>
            <a:ext cx="1562100" cy="2214277"/>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6" name="Picture 5" descr="A yellow sign with black text&#10;&#10;Description automatically generated">
            <a:extLst>
              <a:ext uri="{FF2B5EF4-FFF2-40B4-BE49-F238E27FC236}">
                <a16:creationId xmlns:a16="http://schemas.microsoft.com/office/drawing/2014/main" id="{07EA5F41-4981-FD5C-BAD0-7B6A13C303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900" y="1633727"/>
            <a:ext cx="2261807" cy="224409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8" name="Picture 7" descr="A poster of a person in a wheelchair&#10;&#10;Description automatically generated">
            <a:extLst>
              <a:ext uri="{FF2B5EF4-FFF2-40B4-BE49-F238E27FC236}">
                <a16:creationId xmlns:a16="http://schemas.microsoft.com/office/drawing/2014/main" id="{411254EA-1E2E-D6DD-185A-F25790D579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0126" y="4263758"/>
            <a:ext cx="1562862" cy="2224278"/>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0" name="Picture 9">
            <a:extLst>
              <a:ext uri="{FF2B5EF4-FFF2-40B4-BE49-F238E27FC236}">
                <a16:creationId xmlns:a16="http://schemas.microsoft.com/office/drawing/2014/main" id="{D671CC76-B98D-47FC-8C04-460B1B018B41}"/>
              </a:ext>
            </a:extLst>
          </p:cNvPr>
          <p:cNvPicPr>
            <a:picLocks noChangeAspect="1"/>
          </p:cNvPicPr>
          <p:nvPr/>
        </p:nvPicPr>
        <p:blipFill>
          <a:blip r:embed="rId6"/>
          <a:stretch>
            <a:fillRect/>
          </a:stretch>
        </p:blipFill>
        <p:spPr>
          <a:xfrm>
            <a:off x="649444" y="4279916"/>
            <a:ext cx="1771136" cy="220812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2" name="Picture 11">
            <a:extLst>
              <a:ext uri="{FF2B5EF4-FFF2-40B4-BE49-F238E27FC236}">
                <a16:creationId xmlns:a16="http://schemas.microsoft.com/office/drawing/2014/main" id="{878CEFBF-8346-1699-45F7-60513925F4EF}"/>
              </a:ext>
            </a:extLst>
          </p:cNvPr>
          <p:cNvPicPr>
            <a:picLocks noChangeAspect="1"/>
          </p:cNvPicPr>
          <p:nvPr/>
        </p:nvPicPr>
        <p:blipFill>
          <a:blip r:embed="rId7"/>
          <a:stretch>
            <a:fillRect/>
          </a:stretch>
        </p:blipFill>
        <p:spPr>
          <a:xfrm>
            <a:off x="3287552" y="1637224"/>
            <a:ext cx="1581752" cy="2240593"/>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4" name="Picture 13">
            <a:extLst>
              <a:ext uri="{FF2B5EF4-FFF2-40B4-BE49-F238E27FC236}">
                <a16:creationId xmlns:a16="http://schemas.microsoft.com/office/drawing/2014/main" id="{C380E7BA-27C5-5369-1544-A5AC622F0DEA}"/>
              </a:ext>
            </a:extLst>
          </p:cNvPr>
          <p:cNvPicPr>
            <a:picLocks noChangeAspect="1"/>
          </p:cNvPicPr>
          <p:nvPr/>
        </p:nvPicPr>
        <p:blipFill>
          <a:blip r:embed="rId8"/>
          <a:stretch>
            <a:fillRect/>
          </a:stretch>
        </p:blipFill>
        <p:spPr>
          <a:xfrm>
            <a:off x="3282218" y="4279916"/>
            <a:ext cx="1587086" cy="2232591"/>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6" name="Picture 15">
            <a:extLst>
              <a:ext uri="{FF2B5EF4-FFF2-40B4-BE49-F238E27FC236}">
                <a16:creationId xmlns:a16="http://schemas.microsoft.com/office/drawing/2014/main" id="{19040B9C-559D-1F4B-3EB9-2CF2F7DF5DD7}"/>
              </a:ext>
            </a:extLst>
          </p:cNvPr>
          <p:cNvPicPr>
            <a:picLocks noChangeAspect="1"/>
          </p:cNvPicPr>
          <p:nvPr/>
        </p:nvPicPr>
        <p:blipFill>
          <a:blip r:embed="rId9"/>
          <a:srcRect b="4191"/>
          <a:stretch>
            <a:fillRect/>
          </a:stretch>
        </p:blipFill>
        <p:spPr>
          <a:xfrm>
            <a:off x="7549008" y="4263758"/>
            <a:ext cx="1641006" cy="2218063"/>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1" name="Picture 10">
            <a:extLst>
              <a:ext uri="{FF2B5EF4-FFF2-40B4-BE49-F238E27FC236}">
                <a16:creationId xmlns:a16="http://schemas.microsoft.com/office/drawing/2014/main" id="{1F1211B7-2FF9-1D41-3537-EB349E1908F2}"/>
              </a:ext>
            </a:extLst>
          </p:cNvPr>
          <p:cNvPicPr>
            <a:picLocks noChangeAspect="1"/>
          </p:cNvPicPr>
          <p:nvPr/>
        </p:nvPicPr>
        <p:blipFill>
          <a:blip r:embed="rId10"/>
          <a:stretch>
            <a:fillRect/>
          </a:stretch>
        </p:blipFill>
        <p:spPr>
          <a:xfrm>
            <a:off x="5425428" y="1633727"/>
            <a:ext cx="1577560" cy="2222302"/>
          </a:xfrm>
          <a:prstGeom prst="rect">
            <a:avLst/>
          </a:prstGeom>
          <a:ln w="127000" cap="sq">
            <a:solidFill>
              <a:srgbClr val="000000"/>
            </a:solidFill>
            <a:miter lim="800000"/>
          </a:ln>
          <a:effectLst>
            <a:outerShdw blurRad="57150" dist="50800" dir="2700000" algn="tl" rotWithShape="0">
              <a:srgbClr val="000000">
                <a:alpha val="40000"/>
              </a:srgbClr>
            </a:outerShdw>
          </a:effectLst>
        </p:spPr>
      </p:pic>
      <p:grpSp>
        <p:nvGrpSpPr>
          <p:cNvPr id="20" name="Group 19">
            <a:extLst>
              <a:ext uri="{FF2B5EF4-FFF2-40B4-BE49-F238E27FC236}">
                <a16:creationId xmlns:a16="http://schemas.microsoft.com/office/drawing/2014/main" id="{2EC8C04A-2BA0-9226-55FB-7806F9242CF6}"/>
              </a:ext>
            </a:extLst>
          </p:cNvPr>
          <p:cNvGrpSpPr/>
          <p:nvPr/>
        </p:nvGrpSpPr>
        <p:grpSpPr>
          <a:xfrm>
            <a:off x="9361715" y="2552293"/>
            <a:ext cx="2830285" cy="2469498"/>
            <a:chOff x="9361715" y="2552293"/>
            <a:chExt cx="2830285" cy="2469498"/>
          </a:xfrm>
        </p:grpSpPr>
        <p:pic>
          <p:nvPicPr>
            <p:cNvPr id="18" name="Picture 17">
              <a:extLst>
                <a:ext uri="{FF2B5EF4-FFF2-40B4-BE49-F238E27FC236}">
                  <a16:creationId xmlns:a16="http://schemas.microsoft.com/office/drawing/2014/main" id="{2C0322A6-00EA-C6AF-B5F6-1933419B4DD0}"/>
                </a:ext>
              </a:extLst>
            </p:cNvPr>
            <p:cNvPicPr>
              <a:picLocks noChangeAspect="1"/>
            </p:cNvPicPr>
            <p:nvPr/>
          </p:nvPicPr>
          <p:blipFill>
            <a:blip r:embed="rId11"/>
            <a:stretch>
              <a:fillRect/>
            </a:stretch>
          </p:blipFill>
          <p:spPr>
            <a:xfrm>
              <a:off x="9940892" y="2552293"/>
              <a:ext cx="2251108" cy="2469498"/>
            </a:xfrm>
            <a:prstGeom prst="rect">
              <a:avLst/>
            </a:prstGeom>
          </p:spPr>
        </p:pic>
        <p:sp>
          <p:nvSpPr>
            <p:cNvPr id="19" name="Equals 18">
              <a:extLst>
                <a:ext uri="{FF2B5EF4-FFF2-40B4-BE49-F238E27FC236}">
                  <a16:creationId xmlns:a16="http://schemas.microsoft.com/office/drawing/2014/main" id="{CFDA2318-FA81-FDBD-067F-3CEC7504575B}"/>
                </a:ext>
              </a:extLst>
            </p:cNvPr>
            <p:cNvSpPr/>
            <p:nvPr/>
          </p:nvSpPr>
          <p:spPr>
            <a:xfrm>
              <a:off x="9361715" y="3727268"/>
              <a:ext cx="792480" cy="562615"/>
            </a:xfrm>
            <a:prstGeom prst="mathEqual">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Tree>
    <p:extLst>
      <p:ext uri="{BB962C8B-B14F-4D97-AF65-F5344CB8AC3E}">
        <p14:creationId xmlns:p14="http://schemas.microsoft.com/office/powerpoint/2010/main" val="2866631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9900" y="465138"/>
            <a:ext cx="10515600" cy="661987"/>
          </a:xfrm>
          <a:prstGeom prst="rect">
            <a:avLst/>
          </a:prstGeom>
        </p:spPr>
        <p:txBody>
          <a:bodyPr lIns="91440" tIns="45720" rIns="91440" bIns="45720" anchor="t">
            <a:normAutofit/>
          </a:bodyPr>
          <a:lstStyle/>
          <a:p>
            <a:r>
              <a:rPr lang="en-US" sz="3600" spc="300">
                <a:solidFill>
                  <a:srgbClr val="800000"/>
                </a:solidFill>
                <a:latin typeface="Arial Rounded MT Bold"/>
                <a:cs typeface="Avenir Next Bold"/>
              </a:rPr>
              <a:t>Agenda</a:t>
            </a:r>
            <a:endParaRPr lang="en-US" sz="2800" i="1" spc="300">
              <a:solidFill>
                <a:srgbClr val="800000"/>
              </a:solidFill>
              <a:latin typeface="Arial Rounded MT Bold"/>
              <a:cs typeface="Century Gothic"/>
            </a:endParaRPr>
          </a:p>
        </p:txBody>
      </p:sp>
      <p:graphicFrame>
        <p:nvGraphicFramePr>
          <p:cNvPr id="5" name="Content Placeholder 3"/>
          <p:cNvGraphicFramePr>
            <a:graphicFrameLocks/>
          </p:cNvGraphicFramePr>
          <p:nvPr>
            <p:extLst>
              <p:ext uri="{D42A27DB-BD31-4B8C-83A1-F6EECF244321}">
                <p14:modId xmlns:p14="http://schemas.microsoft.com/office/powerpoint/2010/main" val="2652951079"/>
              </p:ext>
            </p:extLst>
          </p:nvPr>
        </p:nvGraphicFramePr>
        <p:xfrm>
          <a:off x="645746" y="1529408"/>
          <a:ext cx="10901374" cy="4129012"/>
        </p:xfrm>
        <a:graphic>
          <a:graphicData uri="http://schemas.openxmlformats.org/drawingml/2006/table">
            <a:tbl>
              <a:tblPr firstRow="1" firstCol="1" bandRow="1">
                <a:tableStyleId>{72833802-FEF1-4C79-8D5D-14CF1EAF98D9}</a:tableStyleId>
              </a:tblPr>
              <a:tblGrid>
                <a:gridCol w="912858">
                  <a:extLst>
                    <a:ext uri="{9D8B030D-6E8A-4147-A177-3AD203B41FA5}">
                      <a16:colId xmlns:a16="http://schemas.microsoft.com/office/drawing/2014/main" val="20000"/>
                    </a:ext>
                  </a:extLst>
                </a:gridCol>
                <a:gridCol w="3711039">
                  <a:extLst>
                    <a:ext uri="{9D8B030D-6E8A-4147-A177-3AD203B41FA5}">
                      <a16:colId xmlns:a16="http://schemas.microsoft.com/office/drawing/2014/main" val="20001"/>
                    </a:ext>
                  </a:extLst>
                </a:gridCol>
                <a:gridCol w="6277477">
                  <a:extLst>
                    <a:ext uri="{9D8B030D-6E8A-4147-A177-3AD203B41FA5}">
                      <a16:colId xmlns:a16="http://schemas.microsoft.com/office/drawing/2014/main" val="20002"/>
                    </a:ext>
                  </a:extLst>
                </a:gridCol>
              </a:tblGrid>
              <a:tr h="0">
                <a:tc>
                  <a:txBody>
                    <a:bodyPr/>
                    <a:lstStyle/>
                    <a:p>
                      <a:pPr marL="0" marR="0">
                        <a:lnSpc>
                          <a:spcPct val="115000"/>
                        </a:lnSpc>
                        <a:spcBef>
                          <a:spcPts val="0"/>
                        </a:spcBef>
                        <a:spcAft>
                          <a:spcPts val="0"/>
                        </a:spcAft>
                      </a:pPr>
                      <a:r>
                        <a:rPr lang="en-US" sz="1400" b="0" spc="0">
                          <a:effectLst/>
                          <a:latin typeface="Aptos"/>
                          <a:cs typeface="Avenir Next Bold"/>
                        </a:rPr>
                        <a:t>Min</a:t>
                      </a:r>
                      <a:endParaRPr lang="en-US" sz="1400" b="0" spc="0">
                        <a:effectLst/>
                        <a:latin typeface="Aptos"/>
                        <a:ea typeface="Calibri"/>
                        <a:cs typeface="Avenir Next Bold"/>
                      </a:endParaRPr>
                    </a:p>
                  </a:txBody>
                  <a:tcPr marL="72000" marR="72000" marT="32400" marB="82800" anchor="ctr">
                    <a:lnR w="6350" cap="flat" cmpd="sng" algn="ctr">
                      <a:solidFill>
                        <a:srgbClr val="FFFFFF"/>
                      </a:solidFill>
                      <a:prstDash val="solid"/>
                      <a:round/>
                      <a:headEnd type="none" w="med" len="med"/>
                      <a:tailEnd type="none" w="med" len="med"/>
                    </a:lnR>
                    <a:lnB w="12700" cap="flat" cmpd="sng" algn="ctr">
                      <a:solidFill>
                        <a:srgbClr val="800000"/>
                      </a:solidFill>
                      <a:prstDash val="solid"/>
                      <a:round/>
                      <a:headEnd type="none" w="med" len="med"/>
                      <a:tailEnd type="none" w="med" len="med"/>
                    </a:lnB>
                    <a:solidFill>
                      <a:srgbClr val="640811"/>
                    </a:solidFill>
                  </a:tcPr>
                </a:tc>
                <a:tc>
                  <a:txBody>
                    <a:bodyPr/>
                    <a:lstStyle/>
                    <a:p>
                      <a:pPr marL="0" marR="0">
                        <a:lnSpc>
                          <a:spcPct val="115000"/>
                        </a:lnSpc>
                        <a:spcBef>
                          <a:spcPts val="0"/>
                        </a:spcBef>
                        <a:spcAft>
                          <a:spcPts val="0"/>
                        </a:spcAft>
                      </a:pPr>
                      <a:r>
                        <a:rPr lang="en-US" sz="1400" b="0" spc="0">
                          <a:effectLst/>
                          <a:latin typeface="Aptos"/>
                          <a:cs typeface="Avenir Next Bold"/>
                        </a:rPr>
                        <a:t>Item</a:t>
                      </a:r>
                      <a:endParaRPr lang="en-US" sz="1400" b="0" spc="0">
                        <a:effectLst/>
                        <a:latin typeface="Aptos"/>
                        <a:ea typeface="Calibri"/>
                        <a:cs typeface="Avenir Next Bold"/>
                      </a:endParaRPr>
                    </a:p>
                  </a:txBody>
                  <a:tcPr marL="72000" marR="72000" marT="32400" marB="8280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B w="12700" cap="flat" cmpd="sng" algn="ctr">
                      <a:solidFill>
                        <a:srgbClr val="800000"/>
                      </a:solidFill>
                      <a:prstDash val="solid"/>
                      <a:round/>
                      <a:headEnd type="none" w="med" len="med"/>
                      <a:tailEnd type="none" w="med" len="med"/>
                    </a:lnB>
                    <a:solidFill>
                      <a:srgbClr val="640811"/>
                    </a:solidFill>
                  </a:tcPr>
                </a:tc>
                <a:tc>
                  <a:txBody>
                    <a:bodyPr/>
                    <a:lstStyle/>
                    <a:p>
                      <a:pPr marL="0" marR="0">
                        <a:lnSpc>
                          <a:spcPct val="115000"/>
                        </a:lnSpc>
                        <a:spcBef>
                          <a:spcPts val="0"/>
                        </a:spcBef>
                        <a:spcAft>
                          <a:spcPts val="0"/>
                        </a:spcAft>
                      </a:pPr>
                      <a:r>
                        <a:rPr lang="en-US" sz="1400" b="0" spc="0">
                          <a:effectLst/>
                          <a:latin typeface="Aptos"/>
                          <a:ea typeface="Calibri"/>
                          <a:cs typeface="Avenir Next Bold"/>
                        </a:rPr>
                        <a:t>Speakers</a:t>
                      </a:r>
                    </a:p>
                  </a:txBody>
                  <a:tcPr marL="72000" marR="72000" marT="32400" marB="82800" anchor="ctr">
                    <a:lnL w="6350" cap="flat" cmpd="sng" algn="ctr">
                      <a:solidFill>
                        <a:srgbClr val="FFFFFF"/>
                      </a:solidFill>
                      <a:prstDash val="solid"/>
                      <a:round/>
                      <a:headEnd type="none" w="med" len="med"/>
                      <a:tailEnd type="none" w="med" len="med"/>
                    </a:lnL>
                    <a:lnR w="3175" cap="flat" cmpd="sng" algn="ctr">
                      <a:noFill/>
                      <a:prstDash val="solid"/>
                      <a:round/>
                      <a:headEnd type="none" w="med" len="med"/>
                      <a:tailEnd type="none" w="med" len="med"/>
                    </a:lnR>
                    <a:lnB w="12700" cap="flat" cmpd="sng" algn="ctr">
                      <a:solidFill>
                        <a:srgbClr val="800000"/>
                      </a:solidFill>
                      <a:prstDash val="solid"/>
                      <a:round/>
                      <a:headEnd type="none" w="med" len="med"/>
                      <a:tailEnd type="none" w="med" len="med"/>
                    </a:lnB>
                    <a:lnTlToBr w="12700" cmpd="sng">
                      <a:noFill/>
                      <a:prstDash val="solid"/>
                    </a:lnTlToBr>
                    <a:lnBlToTr w="12700" cmpd="sng">
                      <a:noFill/>
                      <a:prstDash val="solid"/>
                    </a:lnBlToTr>
                    <a:solidFill>
                      <a:srgbClr val="640811"/>
                    </a:solidFill>
                  </a:tcPr>
                </a:tc>
                <a:extLst>
                  <a:ext uri="{0D108BD9-81ED-4DB2-BD59-A6C34878D82A}">
                    <a16:rowId xmlns:a16="http://schemas.microsoft.com/office/drawing/2014/main" val="10000"/>
                  </a:ext>
                </a:extLst>
              </a:tr>
              <a:tr h="0">
                <a:tc>
                  <a:txBody>
                    <a:bodyPr/>
                    <a:lstStyle/>
                    <a:p>
                      <a:pPr marL="0" marR="0">
                        <a:lnSpc>
                          <a:spcPct val="115000"/>
                        </a:lnSpc>
                        <a:spcBef>
                          <a:spcPts val="0"/>
                        </a:spcBef>
                        <a:spcAft>
                          <a:spcPts val="0"/>
                        </a:spcAft>
                      </a:pPr>
                      <a:r>
                        <a:rPr lang="en-US" sz="1400">
                          <a:solidFill>
                            <a:srgbClr val="640811"/>
                          </a:solidFill>
                          <a:effectLst/>
                          <a:latin typeface="Aptos"/>
                          <a:ea typeface="Calibri"/>
                          <a:cs typeface="Arial"/>
                        </a:rPr>
                        <a:t>2 min</a:t>
                      </a:r>
                      <a:endParaRPr lang="en-US" sz="1800">
                        <a:solidFill>
                          <a:srgbClr val="640811"/>
                        </a:solidFill>
                        <a:effectLst/>
                        <a:latin typeface="Aptos"/>
                        <a:ea typeface="Calibri"/>
                        <a:cs typeface="Arial"/>
                      </a:endParaRPr>
                    </a:p>
                  </a:txBody>
                  <a:tcPr marL="72000" marR="72000" marT="32400" marB="82800" anchor="ctr">
                    <a:lnL w="6350" cap="flat" cmpd="sng" algn="ctr">
                      <a:noFill/>
                      <a:prstDash val="solid"/>
                      <a:round/>
                      <a:headEnd type="none" w="med" len="med"/>
                      <a:tailEnd type="none" w="med" len="med"/>
                    </a:lnL>
                    <a:lnR w="3175"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3175" cap="flat" cmpd="sng" algn="ctr">
                      <a:solidFill>
                        <a:srgbClr val="800000"/>
                      </a:solidFill>
                      <a:prstDash val="solid"/>
                      <a:round/>
                      <a:headEnd type="none" w="med" len="med"/>
                      <a:tailEnd type="none" w="med" len="med"/>
                    </a:lnB>
                  </a:tcPr>
                </a:tc>
                <a:tc>
                  <a:txBody>
                    <a:bodyPr/>
                    <a:lstStyle/>
                    <a:p>
                      <a:pPr marL="0" marR="0">
                        <a:lnSpc>
                          <a:spcPct val="115000"/>
                        </a:lnSpc>
                        <a:spcBef>
                          <a:spcPts val="0"/>
                        </a:spcBef>
                        <a:spcAft>
                          <a:spcPts val="0"/>
                        </a:spcAft>
                      </a:pPr>
                      <a:r>
                        <a:rPr lang="en-GB" sz="1400" b="1">
                          <a:solidFill>
                            <a:srgbClr val="640811"/>
                          </a:solidFill>
                          <a:effectLst/>
                          <a:latin typeface="Aptos"/>
                        </a:rPr>
                        <a:t>Opening </a:t>
                      </a:r>
                      <a:endParaRPr lang="en-US" sz="1400" b="1">
                        <a:solidFill>
                          <a:srgbClr val="640811"/>
                        </a:solidFill>
                        <a:effectLst/>
                        <a:latin typeface="Aptos"/>
                        <a:ea typeface="Calibri"/>
                        <a:cs typeface="Arial"/>
                      </a:endParaRPr>
                    </a:p>
                  </a:txBody>
                  <a:tcPr marL="72000" marR="72000" marT="32400" marB="82800" anchor="ctr">
                    <a:lnL w="3175" cap="flat" cmpd="sng" algn="ctr">
                      <a:solidFill>
                        <a:srgbClr val="800000"/>
                      </a:solidFill>
                      <a:prstDash val="solid"/>
                      <a:round/>
                      <a:headEnd type="none" w="med" len="med"/>
                      <a:tailEnd type="none" w="med" len="med"/>
                    </a:lnL>
                    <a:lnR w="3175"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3175" cap="flat" cmpd="sng" algn="ctr">
                      <a:solidFill>
                        <a:srgbClr val="800000"/>
                      </a:solidFill>
                      <a:prstDash val="solid"/>
                      <a:round/>
                      <a:headEnd type="none" w="med" len="med"/>
                      <a:tailEnd type="none" w="med" len="med"/>
                    </a:lnB>
                  </a:tcPr>
                </a:tc>
                <a:tc>
                  <a:txBody>
                    <a:bodyPr/>
                    <a:lstStyle/>
                    <a:p>
                      <a:pPr marL="0" marR="0" lvl="0" indent="0" algn="l">
                        <a:lnSpc>
                          <a:spcPct val="114999"/>
                        </a:lnSpc>
                        <a:spcBef>
                          <a:spcPts val="0"/>
                        </a:spcBef>
                        <a:spcAft>
                          <a:spcPts val="0"/>
                        </a:spcAft>
                        <a:buNone/>
                      </a:pPr>
                      <a:r>
                        <a:rPr lang="en-US" sz="1400" b="0" i="0" u="none" strike="noStrike" kern="1200" noProof="0">
                          <a:solidFill>
                            <a:srgbClr val="595959"/>
                          </a:solidFill>
                          <a:latin typeface="Aptos"/>
                        </a:rPr>
                        <a:t>Rawan Khoury, </a:t>
                      </a:r>
                      <a:r>
                        <a:rPr lang="en-US" sz="1400" b="0" i="1" u="none" strike="noStrike" kern="1200" noProof="0">
                          <a:solidFill>
                            <a:schemeClr val="tx1">
                              <a:lumMod val="65000"/>
                              <a:lumOff val="35000"/>
                            </a:schemeClr>
                          </a:solidFill>
                          <a:latin typeface="Aptos"/>
                        </a:rPr>
                        <a:t>Help Age International</a:t>
                      </a:r>
                      <a:endParaRPr lang="en-US"/>
                    </a:p>
                  </a:txBody>
                  <a:tcPr marL="72000" marR="72000" marT="32400" marB="82800" anchor="ctr">
                    <a:lnL w="3175" cap="flat" cmpd="sng" algn="ctr">
                      <a:solidFill>
                        <a:srgbClr val="800000"/>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rgbClr val="800000"/>
                      </a:solidFill>
                      <a:prstDash val="solid"/>
                      <a:round/>
                      <a:headEnd type="none" w="med" len="med"/>
                      <a:tailEnd type="none" w="med" len="med"/>
                    </a:lnT>
                    <a:lnB w="3175" cap="flat" cmpd="sng" algn="ctr">
                      <a:solidFill>
                        <a:srgbClr val="80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0">
                <a:tc>
                  <a:txBody>
                    <a:bodyPr/>
                    <a:lstStyle/>
                    <a:p>
                      <a:pPr marL="0" marR="0">
                        <a:lnSpc>
                          <a:spcPct val="115000"/>
                        </a:lnSpc>
                        <a:spcBef>
                          <a:spcPts val="0"/>
                        </a:spcBef>
                        <a:spcAft>
                          <a:spcPts val="0"/>
                        </a:spcAft>
                      </a:pPr>
                      <a:r>
                        <a:rPr lang="en-US" sz="1400" b="1" kern="1200">
                          <a:solidFill>
                            <a:srgbClr val="640811"/>
                          </a:solidFill>
                          <a:effectLst/>
                          <a:latin typeface="Aptos"/>
                          <a:ea typeface="Calibri"/>
                          <a:cs typeface="Arial"/>
                        </a:rPr>
                        <a:t>5 min</a:t>
                      </a:r>
                    </a:p>
                  </a:txBody>
                  <a:tcPr marL="72000" marR="72000" marT="32400" marB="82800" anchor="ctr">
                    <a:lnL w="6350" cap="flat" cmpd="sng" algn="ctr">
                      <a:noFill/>
                      <a:prstDash val="solid"/>
                      <a:round/>
                      <a:headEnd type="none" w="med" len="med"/>
                      <a:tailEnd type="none" w="med" len="med"/>
                    </a:lnL>
                    <a:lnR w="3175" cap="flat" cmpd="sng" algn="ctr">
                      <a:solidFill>
                        <a:srgbClr val="800000"/>
                      </a:solidFill>
                      <a:prstDash val="solid"/>
                      <a:round/>
                      <a:headEnd type="none" w="med" len="med"/>
                      <a:tailEnd type="none" w="med" len="med"/>
                    </a:lnR>
                    <a:lnT w="3175" cap="flat" cmpd="sng" algn="ctr">
                      <a:solidFill>
                        <a:srgbClr val="800000"/>
                      </a:solidFill>
                      <a:prstDash val="solid"/>
                      <a:round/>
                      <a:headEnd type="none" w="med" len="med"/>
                      <a:tailEnd type="none" w="med" len="med"/>
                    </a:lnT>
                    <a:lnB w="3175" cap="flat" cmpd="sng" algn="ctr">
                      <a:solidFill>
                        <a:srgbClr val="800000"/>
                      </a:solidFill>
                      <a:prstDash val="solid"/>
                      <a:round/>
                      <a:headEnd type="none" w="med" len="med"/>
                      <a:tailEnd type="none" w="med" len="med"/>
                    </a:lnB>
                  </a:tcPr>
                </a:tc>
                <a:tc>
                  <a:txBody>
                    <a:bodyPr/>
                    <a:lstStyle/>
                    <a:p>
                      <a:pPr marL="0" marR="0">
                        <a:lnSpc>
                          <a:spcPct val="115000"/>
                        </a:lnSpc>
                        <a:spcBef>
                          <a:spcPts val="0"/>
                        </a:spcBef>
                        <a:spcAft>
                          <a:spcPts val="0"/>
                        </a:spcAft>
                      </a:pPr>
                      <a:r>
                        <a:rPr lang="en-GB" sz="1400" b="1">
                          <a:solidFill>
                            <a:srgbClr val="640811"/>
                          </a:solidFill>
                          <a:effectLst/>
                          <a:latin typeface="Aptos"/>
                        </a:rPr>
                        <a:t>Welcome and launch of the GDI CoP</a:t>
                      </a:r>
                    </a:p>
                    <a:p>
                      <a:pPr marL="285750" marR="0" indent="-285750">
                        <a:lnSpc>
                          <a:spcPct val="115000"/>
                        </a:lnSpc>
                        <a:spcBef>
                          <a:spcPts val="0"/>
                        </a:spcBef>
                        <a:spcAft>
                          <a:spcPts val="0"/>
                        </a:spcAft>
                        <a:buFontTx/>
                        <a:buChar char="-"/>
                      </a:pPr>
                      <a:r>
                        <a:rPr lang="en-GB" sz="1400" b="0">
                          <a:solidFill>
                            <a:srgbClr val="640811"/>
                          </a:solidFill>
                          <a:effectLst/>
                          <a:latin typeface="Aptos"/>
                        </a:rPr>
                        <a:t>Why it’s important, how it started</a:t>
                      </a:r>
                    </a:p>
                  </a:txBody>
                  <a:tcPr marL="72000" marR="72000" marT="32400" marB="82800" anchor="ctr">
                    <a:lnL w="3175" cap="flat" cmpd="sng" algn="ctr">
                      <a:solidFill>
                        <a:srgbClr val="800000"/>
                      </a:solidFill>
                      <a:prstDash val="solid"/>
                      <a:round/>
                      <a:headEnd type="none" w="med" len="med"/>
                      <a:tailEnd type="none" w="med" len="med"/>
                    </a:lnL>
                    <a:lnR w="3175" cap="flat" cmpd="sng" algn="ctr">
                      <a:solidFill>
                        <a:srgbClr val="800000"/>
                      </a:solidFill>
                      <a:prstDash val="solid"/>
                      <a:round/>
                      <a:headEnd type="none" w="med" len="med"/>
                      <a:tailEnd type="none" w="med" len="med"/>
                    </a:lnR>
                    <a:lnT w="3175" cap="flat" cmpd="sng" algn="ctr">
                      <a:solidFill>
                        <a:srgbClr val="800000"/>
                      </a:solidFill>
                      <a:prstDash val="solid"/>
                      <a:round/>
                      <a:headEnd type="none" w="med" len="med"/>
                      <a:tailEnd type="none" w="med" len="med"/>
                    </a:lnT>
                    <a:lnB w="3175" cap="flat" cmpd="sng" algn="ctr">
                      <a:solidFill>
                        <a:srgbClr val="8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0" i="0" u="none" strike="noStrike" kern="1200" noProof="0">
                          <a:solidFill>
                            <a:schemeClr val="tx1">
                              <a:lumMod val="65000"/>
                              <a:lumOff val="35000"/>
                            </a:schemeClr>
                          </a:solidFill>
                          <a:effectLst/>
                          <a:latin typeface="Aptos"/>
                        </a:rPr>
                        <a:t>Caroline </a:t>
                      </a:r>
                      <a:r>
                        <a:rPr lang="en-US" sz="1400" b="0" i="0" u="none" strike="noStrike" kern="1200" noProof="0" err="1">
                          <a:solidFill>
                            <a:schemeClr val="tx1">
                              <a:lumMod val="65000"/>
                              <a:lumOff val="35000"/>
                            </a:schemeClr>
                          </a:solidFill>
                          <a:effectLst/>
                          <a:latin typeface="Aptos"/>
                        </a:rPr>
                        <a:t>Dewast</a:t>
                      </a:r>
                      <a:r>
                        <a:rPr lang="en-US" sz="1400" b="0" i="0" u="none" strike="noStrike" kern="1200" noProof="0">
                          <a:solidFill>
                            <a:schemeClr val="tx1">
                              <a:lumMod val="65000"/>
                              <a:lumOff val="35000"/>
                            </a:schemeClr>
                          </a:solidFill>
                          <a:effectLst/>
                          <a:latin typeface="Aptos"/>
                        </a:rPr>
                        <a:t>, </a:t>
                      </a:r>
                      <a:r>
                        <a:rPr lang="en-US" sz="1400" b="0" i="0" u="none" strike="noStrike" kern="1200" noProof="0">
                          <a:solidFill>
                            <a:schemeClr val="tx1">
                              <a:lumMod val="65000"/>
                              <a:lumOff val="35000"/>
                            </a:schemeClr>
                          </a:solidFill>
                          <a:effectLst/>
                          <a:latin typeface="Aptos"/>
                          <a:ea typeface="+mn-ea"/>
                          <a:cs typeface="+mn-cs"/>
                        </a:rPr>
                        <a:t>Deputy Coordinator, Global Shelter Cluster, </a:t>
                      </a:r>
                      <a:r>
                        <a:rPr lang="en-US" sz="1400" b="0" i="1" u="none" strike="noStrike" kern="1200" noProof="0">
                          <a:solidFill>
                            <a:schemeClr val="tx1">
                              <a:lumMod val="65000"/>
                              <a:lumOff val="35000"/>
                            </a:schemeClr>
                          </a:solidFill>
                          <a:effectLst/>
                          <a:latin typeface="Aptos"/>
                        </a:rPr>
                        <a:t>IFRC</a:t>
                      </a:r>
                      <a:endParaRPr lang="en-US" sz="1400" i="1" kern="1200">
                        <a:solidFill>
                          <a:srgbClr val="595959"/>
                        </a:solidFill>
                        <a:effectLst/>
                        <a:latin typeface="Aptos"/>
                        <a:ea typeface="+mn-ea"/>
                        <a:cs typeface="Arial"/>
                      </a:endParaRPr>
                    </a:p>
                  </a:txBody>
                  <a:tcPr marL="72000" marR="72000" marT="32400" marB="82800" anchor="ctr">
                    <a:lnL w="3175" cap="flat" cmpd="sng" algn="ctr">
                      <a:solidFill>
                        <a:srgbClr val="800000"/>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800000"/>
                      </a:solidFill>
                      <a:prstDash val="solid"/>
                      <a:round/>
                      <a:headEnd type="none" w="med" len="med"/>
                      <a:tailEnd type="none" w="med" len="med"/>
                    </a:lnT>
                    <a:lnB w="3175" cap="flat" cmpd="sng" algn="ctr">
                      <a:solidFill>
                        <a:srgbClr val="80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237012">
                <a:tc>
                  <a:txBody>
                    <a:bodyPr/>
                    <a:lstStyle/>
                    <a:p>
                      <a:pPr marL="0" marR="0">
                        <a:lnSpc>
                          <a:spcPct val="115000"/>
                        </a:lnSpc>
                        <a:spcBef>
                          <a:spcPts val="0"/>
                        </a:spcBef>
                        <a:spcAft>
                          <a:spcPts val="0"/>
                        </a:spcAft>
                      </a:pPr>
                      <a:r>
                        <a:rPr lang="en-US" sz="1400" b="1" kern="1200">
                          <a:solidFill>
                            <a:srgbClr val="640811"/>
                          </a:solidFill>
                          <a:effectLst/>
                          <a:latin typeface="Aptos"/>
                          <a:cs typeface="Arial"/>
                        </a:rPr>
                        <a:t>30 min</a:t>
                      </a:r>
                      <a:endParaRPr lang="en-US" sz="1400" b="1" kern="1200">
                        <a:solidFill>
                          <a:srgbClr val="640811"/>
                        </a:solidFill>
                        <a:effectLst/>
                        <a:latin typeface="Aptos"/>
                        <a:ea typeface="Calibri"/>
                        <a:cs typeface="Arial"/>
                      </a:endParaRPr>
                    </a:p>
                  </a:txBody>
                  <a:tcPr marL="72000" marR="72000" marT="32400" marB="82800" anchor="ctr">
                    <a:lnL w="6350" cap="flat" cmpd="sng" algn="ctr">
                      <a:noFill/>
                      <a:prstDash val="solid"/>
                      <a:round/>
                      <a:headEnd type="none" w="med" len="med"/>
                      <a:tailEnd type="none" w="med" len="med"/>
                    </a:lnL>
                    <a:lnR w="3175" cap="flat" cmpd="sng" algn="ctr">
                      <a:solidFill>
                        <a:srgbClr val="800000"/>
                      </a:solidFill>
                      <a:prstDash val="solid"/>
                      <a:round/>
                      <a:headEnd type="none" w="med" len="med"/>
                      <a:tailEnd type="none" w="med" len="med"/>
                    </a:lnR>
                    <a:lnT w="3175" cap="flat" cmpd="sng" algn="ctr">
                      <a:solidFill>
                        <a:srgbClr val="800000"/>
                      </a:solidFill>
                      <a:prstDash val="solid"/>
                      <a:round/>
                      <a:headEnd type="none" w="med" len="med"/>
                      <a:tailEnd type="none" w="med" len="med"/>
                    </a:lnT>
                    <a:lnB w="3175" cap="flat" cmpd="sng" algn="ctr">
                      <a:solidFill>
                        <a:srgbClr val="8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a:solidFill>
                            <a:srgbClr val="640811"/>
                          </a:solidFill>
                          <a:effectLst/>
                          <a:latin typeface="Aptos"/>
                          <a:ea typeface="Calibri"/>
                          <a:cs typeface="Arial"/>
                        </a:rPr>
                        <a:t>Introductions to thematic streams</a:t>
                      </a:r>
                    </a:p>
                    <a:p>
                      <a:pPr marL="285750" marR="0" indent="-285750">
                        <a:lnSpc>
                          <a:spcPct val="115000"/>
                        </a:lnSpc>
                        <a:spcBef>
                          <a:spcPts val="0"/>
                        </a:spcBef>
                        <a:spcAft>
                          <a:spcPts val="0"/>
                        </a:spcAft>
                        <a:buFontTx/>
                        <a:buChar char="-"/>
                      </a:pPr>
                      <a:r>
                        <a:rPr lang="en-US" sz="1400" b="0">
                          <a:solidFill>
                            <a:srgbClr val="640811"/>
                          </a:solidFill>
                          <a:effectLst/>
                          <a:latin typeface="Aptos"/>
                          <a:ea typeface="Calibri"/>
                          <a:cs typeface="Arial"/>
                        </a:rPr>
                        <a:t>Gender Equity and Inclusion</a:t>
                      </a:r>
                    </a:p>
                    <a:p>
                      <a:pPr marL="285750" marR="0" lvl="0" indent="-285750">
                        <a:lnSpc>
                          <a:spcPct val="114999"/>
                        </a:lnSpc>
                        <a:spcBef>
                          <a:spcPts val="0"/>
                        </a:spcBef>
                        <a:spcAft>
                          <a:spcPts val="0"/>
                        </a:spcAft>
                        <a:buFontTx/>
                        <a:buChar char="-"/>
                      </a:pPr>
                      <a:r>
                        <a:rPr lang="en-US" sz="1400" b="0" i="0" u="none" strike="noStrike" noProof="0">
                          <a:solidFill>
                            <a:srgbClr val="640811"/>
                          </a:solidFill>
                          <a:effectLst/>
                          <a:latin typeface="Aptos"/>
                        </a:rPr>
                        <a:t>Disability Inclusion</a:t>
                      </a:r>
                      <a:endParaRPr lang="en-US" sz="1400" b="0">
                        <a:solidFill>
                          <a:srgbClr val="640811"/>
                        </a:solidFill>
                        <a:effectLst/>
                        <a:latin typeface="Aptos"/>
                        <a:ea typeface="Calibri"/>
                        <a:cs typeface="Arial"/>
                      </a:endParaRPr>
                    </a:p>
                    <a:p>
                      <a:pPr marL="285750" marR="0" indent="-285750">
                        <a:lnSpc>
                          <a:spcPct val="115000"/>
                        </a:lnSpc>
                        <a:spcBef>
                          <a:spcPts val="0"/>
                        </a:spcBef>
                        <a:spcAft>
                          <a:spcPts val="0"/>
                        </a:spcAft>
                        <a:buFontTx/>
                        <a:buChar char="-"/>
                      </a:pPr>
                      <a:r>
                        <a:rPr lang="en-US" sz="1400" b="0">
                          <a:solidFill>
                            <a:srgbClr val="640811"/>
                          </a:solidFill>
                          <a:effectLst/>
                          <a:latin typeface="Aptos"/>
                          <a:ea typeface="Calibri"/>
                          <a:cs typeface="Arial"/>
                        </a:rPr>
                        <a:t>Age Inclusion</a:t>
                      </a:r>
                    </a:p>
                    <a:p>
                      <a:pPr marL="0" marR="0" lvl="0" indent="0">
                        <a:lnSpc>
                          <a:spcPct val="114999"/>
                        </a:lnSpc>
                        <a:spcBef>
                          <a:spcPts val="0"/>
                        </a:spcBef>
                        <a:spcAft>
                          <a:spcPts val="0"/>
                        </a:spcAft>
                        <a:buFontTx/>
                        <a:buNone/>
                      </a:pPr>
                      <a:endParaRPr lang="en-US" sz="800" b="0">
                        <a:solidFill>
                          <a:srgbClr val="640811"/>
                        </a:solidFill>
                        <a:effectLst/>
                        <a:latin typeface="Aptos"/>
                        <a:ea typeface="Calibri"/>
                        <a:cs typeface="Arial"/>
                      </a:endParaRPr>
                    </a:p>
                  </a:txBody>
                  <a:tcPr marL="72000" marR="72000" marT="32400" marB="82800" anchor="ctr">
                    <a:lnL w="3175" cap="flat" cmpd="sng" algn="ctr">
                      <a:solidFill>
                        <a:srgbClr val="800000"/>
                      </a:solidFill>
                      <a:prstDash val="solid"/>
                      <a:round/>
                      <a:headEnd type="none" w="med" len="med"/>
                      <a:tailEnd type="none" w="med" len="med"/>
                    </a:lnL>
                    <a:lnR w="3175" cap="flat" cmpd="sng" algn="ctr">
                      <a:solidFill>
                        <a:srgbClr val="800000"/>
                      </a:solidFill>
                      <a:prstDash val="solid"/>
                      <a:round/>
                      <a:headEnd type="none" w="med" len="med"/>
                      <a:tailEnd type="none" w="med" len="med"/>
                    </a:lnR>
                    <a:lnT w="3175" cap="flat" cmpd="sng" algn="ctr">
                      <a:solidFill>
                        <a:srgbClr val="800000"/>
                      </a:solidFill>
                      <a:prstDash val="solid"/>
                      <a:round/>
                      <a:headEnd type="none" w="med" len="med"/>
                      <a:tailEnd type="none" w="med" len="med"/>
                    </a:lnT>
                    <a:lnB w="3175" cap="flat" cmpd="sng" algn="ctr">
                      <a:solidFill>
                        <a:srgbClr val="800000"/>
                      </a:solidFill>
                      <a:prstDash val="solid"/>
                      <a:round/>
                      <a:headEnd type="none" w="med" len="med"/>
                      <a:tailEnd type="none" w="med" len="med"/>
                    </a:lnB>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endParaRPr lang="en-US" sz="1400">
                        <a:solidFill>
                          <a:srgbClr val="595959"/>
                        </a:solidFill>
                        <a:effectLst/>
                        <a:latin typeface="Aptos"/>
                        <a:ea typeface="Calibri"/>
                        <a:cs typeface="Arial"/>
                      </a:endParaRPr>
                    </a:p>
                    <a:p>
                      <a:pPr marL="0" marR="0" lvl="0" indent="0" algn="l" rtl="0" eaLnBrk="1" fontAlgn="auto" latinLnBrk="0" hangingPunct="1">
                        <a:lnSpc>
                          <a:spcPct val="115000"/>
                        </a:lnSpc>
                        <a:spcBef>
                          <a:spcPts val="0"/>
                        </a:spcBef>
                        <a:spcAft>
                          <a:spcPts val="0"/>
                        </a:spcAft>
                        <a:buClrTx/>
                        <a:buSzTx/>
                        <a:buFontTx/>
                        <a:buNone/>
                      </a:pPr>
                      <a:r>
                        <a:rPr lang="en-US" sz="1400">
                          <a:solidFill>
                            <a:srgbClr val="595959"/>
                          </a:solidFill>
                          <a:effectLst/>
                          <a:latin typeface="Aptos"/>
                          <a:ea typeface="Calibri"/>
                          <a:cs typeface="Arial"/>
                        </a:rPr>
                        <a:t>Joud </a:t>
                      </a:r>
                      <a:r>
                        <a:rPr lang="en-US" sz="1400" err="1">
                          <a:solidFill>
                            <a:srgbClr val="595959"/>
                          </a:solidFill>
                          <a:effectLst/>
                          <a:latin typeface="Aptos"/>
                          <a:ea typeface="Calibri"/>
                          <a:cs typeface="Arial"/>
                        </a:rPr>
                        <a:t>Keyyali</a:t>
                      </a:r>
                      <a:r>
                        <a:rPr lang="en-US" sz="1400">
                          <a:solidFill>
                            <a:srgbClr val="595959"/>
                          </a:solidFill>
                          <a:effectLst/>
                          <a:latin typeface="Aptos"/>
                          <a:ea typeface="Calibri"/>
                          <a:cs typeface="Arial"/>
                        </a:rPr>
                        <a:t>  and Janina Engler – Williams, </a:t>
                      </a:r>
                      <a:r>
                        <a:rPr lang="en-US" sz="1400" b="0" i="1" u="none" strike="noStrike" noProof="0">
                          <a:solidFill>
                            <a:schemeClr val="tx1">
                              <a:lumMod val="65000"/>
                              <a:lumOff val="35000"/>
                            </a:schemeClr>
                          </a:solidFill>
                          <a:effectLst/>
                          <a:latin typeface="Aptos"/>
                        </a:rPr>
                        <a:t>CARE International</a:t>
                      </a:r>
                      <a:endParaRPr lang="en-US" sz="1400" i="1">
                        <a:solidFill>
                          <a:srgbClr val="595959"/>
                        </a:solidFill>
                        <a:effectLst/>
                        <a:latin typeface="Aptos"/>
                        <a:ea typeface="Calibri"/>
                        <a:cs typeface="Arial"/>
                      </a:endParaRPr>
                    </a:p>
                    <a:p>
                      <a:pPr marL="0" marR="0" lvl="0" indent="0" algn="l">
                        <a:lnSpc>
                          <a:spcPct val="114999"/>
                        </a:lnSpc>
                        <a:spcBef>
                          <a:spcPts val="0"/>
                        </a:spcBef>
                        <a:spcAft>
                          <a:spcPts val="0"/>
                        </a:spcAft>
                        <a:buNone/>
                      </a:pPr>
                      <a:r>
                        <a:rPr lang="en-US" sz="1400" b="0" i="0" u="none" strike="noStrike" noProof="0">
                          <a:solidFill>
                            <a:srgbClr val="595959"/>
                          </a:solidFill>
                          <a:effectLst/>
                          <a:latin typeface="Aptos"/>
                        </a:rPr>
                        <a:t>Leeanne Marshall, </a:t>
                      </a:r>
                      <a:r>
                        <a:rPr lang="en-US" sz="1400" b="0" i="1" u="none" strike="noStrike" noProof="0">
                          <a:solidFill>
                            <a:srgbClr val="595959"/>
                          </a:solidFill>
                          <a:effectLst/>
                          <a:latin typeface="Aptos"/>
                        </a:rPr>
                        <a:t>Australian Red Cross</a:t>
                      </a:r>
                      <a:r>
                        <a:rPr lang="en-US" sz="1400" b="0" i="0" u="none" strike="noStrike" noProof="0">
                          <a:solidFill>
                            <a:srgbClr val="595959"/>
                          </a:solidFill>
                          <a:effectLst/>
                          <a:latin typeface="Aptos"/>
                        </a:rPr>
                        <a:t> and Nic Winn,</a:t>
                      </a:r>
                      <a:r>
                        <a:rPr lang="en-US" sz="1400" b="0" i="1" u="none" strike="noStrike" noProof="0">
                          <a:solidFill>
                            <a:srgbClr val="595959"/>
                          </a:solidFill>
                          <a:effectLst/>
                          <a:latin typeface="Aptos"/>
                        </a:rPr>
                        <a:t> Humanity and Inclusion</a:t>
                      </a:r>
                      <a:endParaRPr lang="en-US"/>
                    </a:p>
                    <a:p>
                      <a:pPr marL="0" marR="0">
                        <a:lnSpc>
                          <a:spcPct val="115000"/>
                        </a:lnSpc>
                        <a:spcBef>
                          <a:spcPts val="0"/>
                        </a:spcBef>
                        <a:spcAft>
                          <a:spcPts val="0"/>
                        </a:spcAft>
                      </a:pPr>
                      <a:r>
                        <a:rPr lang="en-US" sz="1400" i="0">
                          <a:solidFill>
                            <a:srgbClr val="595959"/>
                          </a:solidFill>
                          <a:effectLst/>
                          <a:latin typeface="Aptos"/>
                          <a:ea typeface="Calibri"/>
                          <a:cs typeface="Arial"/>
                        </a:rPr>
                        <a:t>Rawan Khoury, </a:t>
                      </a:r>
                      <a:r>
                        <a:rPr lang="en-US" sz="1400" b="0" i="1" u="none" strike="noStrike" kern="1200">
                          <a:solidFill>
                            <a:schemeClr val="tx1">
                              <a:lumMod val="65000"/>
                              <a:lumOff val="35000"/>
                            </a:schemeClr>
                          </a:solidFill>
                          <a:effectLst/>
                          <a:latin typeface="Aptos"/>
                          <a:ea typeface="+mn-ea"/>
                          <a:cs typeface="+mn-cs"/>
                        </a:rPr>
                        <a:t>Help Age I</a:t>
                      </a:r>
                      <a:r>
                        <a:rPr lang="en-US" sz="1400" b="0" i="1" u="none" strike="noStrike" kern="1200" noProof="0">
                          <a:solidFill>
                            <a:schemeClr val="tx1">
                              <a:lumMod val="65000"/>
                              <a:lumOff val="35000"/>
                            </a:schemeClr>
                          </a:solidFill>
                          <a:effectLst/>
                          <a:latin typeface="Aptos"/>
                          <a:ea typeface="+mn-ea"/>
                          <a:cs typeface="+mn-cs"/>
                        </a:rPr>
                        <a:t>nternational</a:t>
                      </a:r>
                    </a:p>
                    <a:p>
                      <a:pPr marL="0" marR="0">
                        <a:lnSpc>
                          <a:spcPct val="115000"/>
                        </a:lnSpc>
                        <a:spcBef>
                          <a:spcPts val="0"/>
                        </a:spcBef>
                        <a:spcAft>
                          <a:spcPts val="0"/>
                        </a:spcAft>
                      </a:pPr>
                      <a:endParaRPr lang="en-US" sz="800" i="1">
                        <a:solidFill>
                          <a:srgbClr val="595959"/>
                        </a:solidFill>
                        <a:effectLst/>
                        <a:latin typeface="Aptos"/>
                        <a:ea typeface="Calibri"/>
                        <a:cs typeface="Arial"/>
                      </a:endParaRPr>
                    </a:p>
                  </a:txBody>
                  <a:tcPr marL="72000" marR="72000" marT="32400" marB="82800" anchor="ctr">
                    <a:lnL w="3175" cap="flat" cmpd="sng" algn="ctr">
                      <a:solidFill>
                        <a:srgbClr val="800000"/>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800000"/>
                      </a:solidFill>
                      <a:prstDash val="solid"/>
                      <a:round/>
                      <a:headEnd type="none" w="med" len="med"/>
                      <a:tailEnd type="none" w="med" len="med"/>
                    </a:lnT>
                    <a:lnB w="3175" cap="flat" cmpd="sng" algn="ctr">
                      <a:solidFill>
                        <a:srgbClr val="80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0">
                <a:tc>
                  <a:txBody>
                    <a:bodyPr/>
                    <a:lstStyle/>
                    <a:p>
                      <a:pPr marL="0" lvl="0">
                        <a:lnSpc>
                          <a:spcPct val="114999"/>
                        </a:lnSpc>
                        <a:spcBef>
                          <a:spcPts val="0"/>
                        </a:spcBef>
                        <a:spcAft>
                          <a:spcPts val="0"/>
                        </a:spcAft>
                        <a:buNone/>
                      </a:pPr>
                      <a:r>
                        <a:rPr lang="en-US" sz="1400" b="1" kern="1200">
                          <a:solidFill>
                            <a:srgbClr val="640811"/>
                          </a:solidFill>
                          <a:effectLst/>
                          <a:latin typeface="Aptos"/>
                          <a:cs typeface="Arial"/>
                        </a:rPr>
                        <a:t>7 min</a:t>
                      </a:r>
                    </a:p>
                  </a:txBody>
                  <a:tcPr marL="72000" marR="72000" marT="32400" marB="82799" anchor="ctr">
                    <a:lnL w="0">
                      <a:noFill/>
                    </a:lnL>
                    <a:lnR w="3174">
                      <a:solidFill>
                        <a:srgbClr val="800000"/>
                      </a:solidFill>
                    </a:lnR>
                    <a:lnT w="3175" cap="flat" cmpd="sng" algn="ctr">
                      <a:solidFill>
                        <a:srgbClr val="800000"/>
                      </a:solidFill>
                      <a:prstDash val="solid"/>
                      <a:round/>
                      <a:headEnd type="none" w="med" len="med"/>
                      <a:tailEnd type="none" w="med" len="med"/>
                    </a:lnT>
                    <a:lnB w="3174">
                      <a:solidFill>
                        <a:srgbClr val="800000"/>
                      </a:solidFill>
                    </a:lnB>
                  </a:tcPr>
                </a:tc>
                <a:tc>
                  <a:txBody>
                    <a:bodyPr/>
                    <a:lstStyle/>
                    <a:p>
                      <a:pPr marL="0" lvl="0" indent="0">
                        <a:lnSpc>
                          <a:spcPct val="114999"/>
                        </a:lnSpc>
                        <a:spcBef>
                          <a:spcPts val="0"/>
                        </a:spcBef>
                        <a:spcAft>
                          <a:spcPts val="0"/>
                        </a:spcAft>
                        <a:buNone/>
                      </a:pPr>
                      <a:r>
                        <a:rPr lang="en-US" sz="1400" b="1">
                          <a:solidFill>
                            <a:srgbClr val="640811"/>
                          </a:solidFill>
                          <a:effectLst/>
                          <a:latin typeface="Aptos"/>
                          <a:ea typeface="Calibri"/>
                          <a:cs typeface="Arial"/>
                        </a:rPr>
                        <a:t>What we have done to date </a:t>
                      </a:r>
                    </a:p>
                  </a:txBody>
                  <a:tcPr marL="72000" marR="72000" marT="32400" marB="82799" anchor="ctr">
                    <a:lnL w="3174">
                      <a:solidFill>
                        <a:srgbClr val="800000"/>
                      </a:solidFill>
                    </a:lnL>
                    <a:lnR w="3174">
                      <a:solidFill>
                        <a:srgbClr val="800000"/>
                      </a:solidFill>
                    </a:lnR>
                    <a:lnT w="3175" cap="flat" cmpd="sng" algn="ctr">
                      <a:solidFill>
                        <a:srgbClr val="800000"/>
                      </a:solidFill>
                      <a:prstDash val="solid"/>
                      <a:round/>
                      <a:headEnd type="none" w="med" len="med"/>
                      <a:tailEnd type="none" w="med" len="med"/>
                    </a:lnT>
                    <a:lnB w="3174">
                      <a:solidFill>
                        <a:srgbClr val="800000"/>
                      </a:solidFill>
                    </a:lnB>
                  </a:tcPr>
                </a:tc>
                <a:tc>
                  <a:txBody>
                    <a:bodyPr/>
                    <a:lstStyle/>
                    <a:p>
                      <a:pPr marL="0" lvl="0">
                        <a:lnSpc>
                          <a:spcPct val="114999"/>
                        </a:lnSpc>
                        <a:spcBef>
                          <a:spcPts val="0"/>
                        </a:spcBef>
                        <a:spcAft>
                          <a:spcPts val="0"/>
                        </a:spcAft>
                        <a:buNone/>
                      </a:pPr>
                      <a:r>
                        <a:rPr lang="en-US" sz="1400" b="0" i="0" u="none" strike="noStrike" noProof="0">
                          <a:solidFill>
                            <a:srgbClr val="595959"/>
                          </a:solidFill>
                          <a:effectLst/>
                          <a:latin typeface="Aptos"/>
                        </a:rPr>
                        <a:t>Leeanne Marshall, </a:t>
                      </a:r>
                      <a:r>
                        <a:rPr lang="en-US" sz="1400" b="0" i="1" u="none" strike="noStrike" noProof="0">
                          <a:solidFill>
                            <a:srgbClr val="595959"/>
                          </a:solidFill>
                          <a:effectLst/>
                          <a:latin typeface="Aptos"/>
                        </a:rPr>
                        <a:t>Australian Red Cross</a:t>
                      </a:r>
                      <a:endParaRPr lang="en-US" sz="1400" i="1">
                        <a:solidFill>
                          <a:srgbClr val="595959"/>
                        </a:solidFill>
                        <a:effectLst/>
                        <a:latin typeface="Aptos"/>
                        <a:ea typeface="Calibri"/>
                        <a:cs typeface="Arial"/>
                      </a:endParaRPr>
                    </a:p>
                  </a:txBody>
                  <a:tcPr marL="72000" marR="72000" marT="32400" marB="82799" anchor="ctr">
                    <a:lnL w="3174">
                      <a:solidFill>
                        <a:srgbClr val="800000"/>
                      </a:solidFill>
                    </a:lnL>
                    <a:lnR w="0">
                      <a:noFill/>
                    </a:lnR>
                    <a:lnT w="3175" cap="flat" cmpd="sng" algn="ctr">
                      <a:solidFill>
                        <a:srgbClr val="800000"/>
                      </a:solidFill>
                      <a:prstDash val="solid"/>
                      <a:round/>
                      <a:headEnd type="none" w="med" len="med"/>
                      <a:tailEnd type="none" w="med" len="med"/>
                    </a:lnT>
                    <a:lnB w="3174">
                      <a:solidFill>
                        <a:srgbClr val="800000"/>
                      </a:solidFill>
                    </a:lnB>
                    <a:lnTlToBr w="0">
                      <a:noFill/>
                    </a:lnTlToBr>
                    <a:lnBlToTr w="0">
                      <a:noFill/>
                    </a:lnBlToTr>
                  </a:tcPr>
                </a:tc>
                <a:extLst>
                  <a:ext uri="{0D108BD9-81ED-4DB2-BD59-A6C34878D82A}">
                    <a16:rowId xmlns:a16="http://schemas.microsoft.com/office/drawing/2014/main" val="51431322"/>
                  </a:ext>
                </a:extLst>
              </a:tr>
              <a:tr h="531915">
                <a:tc>
                  <a:txBody>
                    <a:bodyPr/>
                    <a:lstStyle/>
                    <a:p>
                      <a:pPr marL="0" marR="0">
                        <a:lnSpc>
                          <a:spcPct val="115000"/>
                        </a:lnSpc>
                        <a:spcBef>
                          <a:spcPts val="0"/>
                        </a:spcBef>
                        <a:spcAft>
                          <a:spcPts val="0"/>
                        </a:spcAft>
                      </a:pPr>
                      <a:r>
                        <a:rPr lang="en-US" sz="1400" b="1" kern="1200">
                          <a:solidFill>
                            <a:srgbClr val="640811"/>
                          </a:solidFill>
                          <a:effectLst/>
                          <a:latin typeface="Aptos"/>
                          <a:cs typeface="Arial"/>
                        </a:rPr>
                        <a:t>10 min</a:t>
                      </a:r>
                      <a:endParaRPr lang="en-US" sz="1400" b="1" kern="1200">
                        <a:solidFill>
                          <a:srgbClr val="640811"/>
                        </a:solidFill>
                        <a:effectLst/>
                        <a:latin typeface="Aptos"/>
                        <a:ea typeface="Calibri"/>
                        <a:cs typeface="Arial"/>
                      </a:endParaRPr>
                    </a:p>
                  </a:txBody>
                  <a:tcPr marL="72000" marR="72000" marT="32400" marB="82800" anchor="ctr">
                    <a:lnL w="6350" cap="flat" cmpd="sng" algn="ctr">
                      <a:noFill/>
                      <a:prstDash val="solid"/>
                      <a:round/>
                      <a:headEnd type="none" w="med" len="med"/>
                      <a:tailEnd type="none" w="med" len="med"/>
                    </a:lnL>
                    <a:lnR w="3175" cap="flat" cmpd="sng" algn="ctr">
                      <a:solidFill>
                        <a:srgbClr val="800000"/>
                      </a:solidFill>
                      <a:prstDash val="solid"/>
                      <a:round/>
                      <a:headEnd type="none" w="med" len="med"/>
                      <a:tailEnd type="none" w="med" len="med"/>
                    </a:lnR>
                    <a:lnT w="3174" cap="flat" cmpd="sng" algn="ctr">
                      <a:solidFill>
                        <a:srgbClr val="800000"/>
                      </a:solidFill>
                      <a:prstDash val="solid"/>
                      <a:round/>
                      <a:headEnd type="none" w="med" len="med"/>
                      <a:tailEnd type="none" w="med" len="med"/>
                    </a:lnT>
                    <a:lnB w="3175" cap="flat" cmpd="sng" algn="ctr">
                      <a:solidFill>
                        <a:srgbClr val="800000"/>
                      </a:solidFill>
                      <a:prstDash val="solid"/>
                      <a:round/>
                      <a:headEnd type="none" w="med" len="med"/>
                      <a:tailEnd type="none" w="med" len="med"/>
                    </a:lnB>
                  </a:tcPr>
                </a:tc>
                <a:tc>
                  <a:txBody>
                    <a:bodyPr/>
                    <a:lstStyle/>
                    <a:p>
                      <a:pPr marL="0" marR="0">
                        <a:lnSpc>
                          <a:spcPct val="115000"/>
                        </a:lnSpc>
                        <a:spcBef>
                          <a:spcPts val="0"/>
                        </a:spcBef>
                        <a:spcAft>
                          <a:spcPts val="0"/>
                        </a:spcAft>
                      </a:pPr>
                      <a:r>
                        <a:rPr lang="en-GB" sz="1400" b="1">
                          <a:solidFill>
                            <a:srgbClr val="640811"/>
                          </a:solidFill>
                          <a:effectLst/>
                          <a:latin typeface="Aptos"/>
                        </a:rPr>
                        <a:t>Online </a:t>
                      </a:r>
                      <a:r>
                        <a:rPr lang="en-GB" sz="1400" b="1" err="1">
                          <a:solidFill>
                            <a:srgbClr val="640811"/>
                          </a:solidFill>
                          <a:effectLst/>
                          <a:latin typeface="Aptos"/>
                        </a:rPr>
                        <a:t>Menti</a:t>
                      </a:r>
                      <a:r>
                        <a:rPr lang="en-GB" sz="1400" b="1">
                          <a:solidFill>
                            <a:srgbClr val="640811"/>
                          </a:solidFill>
                          <a:effectLst/>
                          <a:latin typeface="Aptos"/>
                        </a:rPr>
                        <a:t> </a:t>
                      </a:r>
                      <a:endParaRPr lang="en-GB" sz="1400" b="0">
                        <a:solidFill>
                          <a:srgbClr val="640811"/>
                        </a:solidFill>
                        <a:effectLst/>
                        <a:latin typeface="Aptos"/>
                      </a:endParaRPr>
                    </a:p>
                  </a:txBody>
                  <a:tcPr marL="72000" marR="72000" marT="32400" marB="82800" anchor="ctr">
                    <a:lnL w="3175" cap="flat" cmpd="sng" algn="ctr">
                      <a:solidFill>
                        <a:srgbClr val="800000"/>
                      </a:solidFill>
                      <a:prstDash val="solid"/>
                      <a:round/>
                      <a:headEnd type="none" w="med" len="med"/>
                      <a:tailEnd type="none" w="med" len="med"/>
                    </a:lnL>
                    <a:lnR w="3175" cap="flat" cmpd="sng" algn="ctr">
                      <a:solidFill>
                        <a:srgbClr val="800000"/>
                      </a:solidFill>
                      <a:prstDash val="solid"/>
                      <a:round/>
                      <a:headEnd type="none" w="med" len="med"/>
                      <a:tailEnd type="none" w="med" len="med"/>
                    </a:lnR>
                    <a:lnT w="3174" cap="flat" cmpd="sng" algn="ctr">
                      <a:solidFill>
                        <a:srgbClr val="800000"/>
                      </a:solidFill>
                      <a:prstDash val="solid"/>
                      <a:round/>
                      <a:headEnd type="none" w="med" len="med"/>
                      <a:tailEnd type="none" w="med" len="med"/>
                    </a:lnT>
                    <a:lnB w="3175" cap="flat" cmpd="sng" algn="ctr">
                      <a:solidFill>
                        <a:srgbClr val="800000"/>
                      </a:solidFill>
                      <a:prstDash val="solid"/>
                      <a:round/>
                      <a:headEnd type="none" w="med" len="med"/>
                      <a:tailEnd type="none" w="med" len="med"/>
                    </a:lnB>
                  </a:tcPr>
                </a:tc>
                <a:tc>
                  <a:txBody>
                    <a:bodyPr/>
                    <a:lstStyle/>
                    <a:p>
                      <a:pPr marL="0" marR="0" lvl="0" indent="0" algn="l" rtl="0" eaLnBrk="1" fontAlgn="auto" latinLnBrk="0" hangingPunct="1">
                        <a:lnSpc>
                          <a:spcPct val="115000"/>
                        </a:lnSpc>
                        <a:spcBef>
                          <a:spcPts val="0"/>
                        </a:spcBef>
                        <a:spcAft>
                          <a:spcPts val="0"/>
                        </a:spcAft>
                        <a:buClrTx/>
                        <a:buSzTx/>
                        <a:buFontTx/>
                        <a:buNone/>
                      </a:pPr>
                      <a:r>
                        <a:rPr lang="en-US" sz="1400" kern="1200">
                          <a:solidFill>
                            <a:schemeClr val="tx1">
                              <a:lumMod val="65000"/>
                              <a:lumOff val="35000"/>
                            </a:schemeClr>
                          </a:solidFill>
                          <a:latin typeface="Aptos"/>
                          <a:ea typeface="+mn-ea"/>
                          <a:cs typeface="+mn-cs"/>
                        </a:rPr>
                        <a:t>Angel Pascual Martin, </a:t>
                      </a:r>
                      <a:r>
                        <a:rPr lang="en-US" sz="1400" b="0" i="1" u="none" strike="noStrike" kern="1200" noProof="0">
                          <a:solidFill>
                            <a:schemeClr val="tx1">
                              <a:lumMod val="65000"/>
                              <a:lumOff val="35000"/>
                            </a:schemeClr>
                          </a:solidFill>
                          <a:latin typeface="Aptos"/>
                        </a:rPr>
                        <a:t>UNHCR</a:t>
                      </a:r>
                      <a:endParaRPr lang="en-US" sz="1400" i="1">
                        <a:solidFill>
                          <a:schemeClr val="tx1">
                            <a:lumMod val="65000"/>
                            <a:lumOff val="35000"/>
                          </a:schemeClr>
                        </a:solidFill>
                        <a:effectLst/>
                        <a:latin typeface="Aptos"/>
                        <a:ea typeface="Calibri"/>
                        <a:cs typeface="Arial"/>
                      </a:endParaRPr>
                    </a:p>
                  </a:txBody>
                  <a:tcPr marL="72000" marR="72000" marT="32400" marB="82800" anchor="ctr">
                    <a:lnL w="3175" cap="flat" cmpd="sng" algn="ctr">
                      <a:solidFill>
                        <a:srgbClr val="800000"/>
                      </a:solidFill>
                      <a:prstDash val="solid"/>
                      <a:round/>
                      <a:headEnd type="none" w="med" len="med"/>
                      <a:tailEnd type="none" w="med" len="med"/>
                    </a:lnL>
                    <a:lnR w="3175" cap="flat" cmpd="sng" algn="ctr">
                      <a:noFill/>
                      <a:prstDash val="solid"/>
                      <a:round/>
                      <a:headEnd type="none" w="med" len="med"/>
                      <a:tailEnd type="none" w="med" len="med"/>
                    </a:lnR>
                    <a:lnT w="3174" cap="flat" cmpd="sng" algn="ctr">
                      <a:solidFill>
                        <a:srgbClr val="800000"/>
                      </a:solidFill>
                      <a:prstDash val="solid"/>
                      <a:round/>
                      <a:headEnd type="none" w="med" len="med"/>
                      <a:tailEnd type="none" w="med" len="med"/>
                    </a:lnT>
                    <a:lnB w="3175" cap="flat" cmpd="sng" algn="ctr">
                      <a:solidFill>
                        <a:srgbClr val="80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720726">
                <a:tc>
                  <a:txBody>
                    <a:bodyPr/>
                    <a:lstStyle/>
                    <a:p>
                      <a:pPr marL="0" marR="0">
                        <a:lnSpc>
                          <a:spcPct val="115000"/>
                        </a:lnSpc>
                        <a:spcBef>
                          <a:spcPts val="0"/>
                        </a:spcBef>
                        <a:spcAft>
                          <a:spcPts val="0"/>
                        </a:spcAft>
                      </a:pPr>
                      <a:r>
                        <a:rPr lang="en-US" sz="1400" b="1" kern="1200">
                          <a:solidFill>
                            <a:srgbClr val="640811"/>
                          </a:solidFill>
                          <a:effectLst/>
                          <a:latin typeface="Aptos"/>
                          <a:ea typeface="Calibri"/>
                          <a:cs typeface="Arial"/>
                        </a:rPr>
                        <a:t>5 min</a:t>
                      </a:r>
                    </a:p>
                  </a:txBody>
                  <a:tcPr marL="72000" marR="72000" marT="32400" marB="82800" anchor="ctr">
                    <a:lnL w="6350" cap="flat" cmpd="sng" algn="ctr">
                      <a:noFill/>
                      <a:prstDash val="solid"/>
                      <a:round/>
                      <a:headEnd type="none" w="med" len="med"/>
                      <a:tailEnd type="none" w="med" len="med"/>
                    </a:lnL>
                    <a:lnR w="3175" cap="flat" cmpd="sng" algn="ctr">
                      <a:solidFill>
                        <a:srgbClr val="800000"/>
                      </a:solidFill>
                      <a:prstDash val="solid"/>
                      <a:round/>
                      <a:headEnd type="none" w="med" len="med"/>
                      <a:tailEnd type="none" w="med" len="med"/>
                    </a:lnR>
                    <a:lnT w="3175" cap="flat" cmpd="sng" algn="ctr">
                      <a:solidFill>
                        <a:srgbClr val="800000"/>
                      </a:solidFill>
                      <a:prstDash val="solid"/>
                      <a:round/>
                      <a:headEnd type="none" w="med" len="med"/>
                      <a:tailEnd type="none" w="med" len="med"/>
                    </a:lnT>
                    <a:lnB w="3175" cap="flat" cmpd="sng" algn="ctr">
                      <a:solidFill>
                        <a:srgbClr val="800000"/>
                      </a:solidFill>
                      <a:prstDash val="solid"/>
                      <a:round/>
                      <a:headEnd type="none" w="med" len="med"/>
                      <a:tailEnd type="none" w="med" len="med"/>
                    </a:lnB>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400" b="1">
                          <a:solidFill>
                            <a:srgbClr val="640811"/>
                          </a:solidFill>
                          <a:effectLst/>
                          <a:latin typeface="Aptos"/>
                        </a:rPr>
                        <a:t>Next Steps for CoP and how to engage</a:t>
                      </a:r>
                      <a:endParaRPr lang="en-GB" sz="1400" b="0">
                        <a:solidFill>
                          <a:srgbClr val="640811"/>
                        </a:solidFill>
                        <a:effectLst/>
                        <a:latin typeface="Aptos"/>
                      </a:endParaRPr>
                    </a:p>
                  </a:txBody>
                  <a:tcPr marL="72000" marR="72000" marT="32400" marB="82800" anchor="ctr">
                    <a:lnL w="3175" cap="flat" cmpd="sng" algn="ctr">
                      <a:solidFill>
                        <a:srgbClr val="800000"/>
                      </a:solidFill>
                      <a:prstDash val="solid"/>
                      <a:round/>
                      <a:headEnd type="none" w="med" len="med"/>
                      <a:tailEnd type="none" w="med" len="med"/>
                    </a:lnL>
                    <a:lnR w="3175" cap="flat" cmpd="sng" algn="ctr">
                      <a:solidFill>
                        <a:srgbClr val="800000"/>
                      </a:solidFill>
                      <a:prstDash val="solid"/>
                      <a:round/>
                      <a:headEnd type="none" w="med" len="med"/>
                      <a:tailEnd type="none" w="med" len="med"/>
                    </a:lnR>
                    <a:lnT w="3175" cap="flat" cmpd="sng" algn="ctr">
                      <a:solidFill>
                        <a:srgbClr val="800000"/>
                      </a:solidFill>
                      <a:prstDash val="solid"/>
                      <a:round/>
                      <a:headEnd type="none" w="med" len="med"/>
                      <a:tailEnd type="none" w="med" len="med"/>
                    </a:lnT>
                    <a:lnB w="3175" cap="flat" cmpd="sng" algn="ctr">
                      <a:solidFill>
                        <a:srgbClr val="800000"/>
                      </a:solidFill>
                      <a:prstDash val="solid"/>
                      <a:round/>
                      <a:headEnd type="none" w="med" len="med"/>
                      <a:tailEnd type="none" w="med" len="med"/>
                    </a:lnB>
                  </a:tcPr>
                </a:tc>
                <a:tc>
                  <a:txBody>
                    <a:bodyPr/>
                    <a:lstStyle/>
                    <a:p>
                      <a:pPr marL="0" marR="0" lvl="0" indent="0" algn="l">
                        <a:lnSpc>
                          <a:spcPct val="114999"/>
                        </a:lnSpc>
                        <a:spcBef>
                          <a:spcPts val="0"/>
                        </a:spcBef>
                        <a:spcAft>
                          <a:spcPts val="0"/>
                        </a:spcAft>
                        <a:buNone/>
                      </a:pPr>
                      <a:r>
                        <a:rPr lang="en-US" sz="1400" b="0" i="0" u="none" strike="noStrike" noProof="0">
                          <a:solidFill>
                            <a:srgbClr val="595959"/>
                          </a:solidFill>
                          <a:effectLst/>
                          <a:latin typeface="Aptos"/>
                        </a:rPr>
                        <a:t>Janina Engler – Williams, </a:t>
                      </a:r>
                      <a:r>
                        <a:rPr lang="en-US" sz="1400" b="0" i="1" u="none" strike="noStrike" noProof="0">
                          <a:solidFill>
                            <a:schemeClr val="tx1">
                              <a:lumMod val="65000"/>
                              <a:lumOff val="35000"/>
                            </a:schemeClr>
                          </a:solidFill>
                          <a:effectLst/>
                          <a:latin typeface="Aptos"/>
                        </a:rPr>
                        <a:t>CARE International</a:t>
                      </a:r>
                      <a:endParaRPr lang="en-US"/>
                    </a:p>
                  </a:txBody>
                  <a:tcPr marL="72000" marR="72000" marT="32400" marB="82800" anchor="ctr">
                    <a:lnL w="3175" cap="flat" cmpd="sng" algn="ctr">
                      <a:solidFill>
                        <a:srgbClr val="800000"/>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800000"/>
                      </a:solidFill>
                      <a:prstDash val="solid"/>
                      <a:round/>
                      <a:headEnd type="none" w="med" len="med"/>
                      <a:tailEnd type="none" w="med" len="med"/>
                    </a:lnT>
                    <a:lnB w="3175" cap="flat" cmpd="sng" algn="ctr">
                      <a:solidFill>
                        <a:srgbClr val="80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49784565"/>
                  </a:ext>
                </a:extLst>
              </a:tr>
            </a:tbl>
          </a:graphicData>
        </a:graphic>
      </p:graphicFrame>
    </p:spTree>
    <p:extLst>
      <p:ext uri="{BB962C8B-B14F-4D97-AF65-F5344CB8AC3E}">
        <p14:creationId xmlns:p14="http://schemas.microsoft.com/office/powerpoint/2010/main" val="2692953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FC265-034F-C4AB-DC3F-17742855F67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3FF2B22-5ACE-51C2-FCA7-6B60129CC3A1}"/>
              </a:ext>
            </a:extLst>
          </p:cNvPr>
          <p:cNvSpPr txBox="1"/>
          <p:nvPr/>
        </p:nvSpPr>
        <p:spPr>
          <a:xfrm>
            <a:off x="558800" y="1739900"/>
            <a:ext cx="5351346" cy="1078437"/>
          </a:xfrm>
          <a:prstGeom prst="rect">
            <a:avLst/>
          </a:prstGeom>
          <a:noFill/>
        </p:spPr>
        <p:txBody>
          <a:bodyPr wrap="square" rtlCol="0">
            <a:spAutoFit/>
          </a:bodyPr>
          <a:lstStyle/>
          <a:p>
            <a:pPr marL="342900" indent="-342900">
              <a:spcAft>
                <a:spcPts val="1800"/>
              </a:spcAft>
              <a:buFont typeface="Arial" panose="020B0604020202020204" pitchFamily="34" charset="0"/>
              <a:buChar char="•"/>
            </a:pPr>
            <a:endParaRPr lang="en-GB" sz="2400">
              <a:solidFill>
                <a:srgbClr val="595959"/>
              </a:solidFill>
            </a:endParaRPr>
          </a:p>
          <a:p>
            <a:pPr>
              <a:lnSpc>
                <a:spcPct val="110000"/>
              </a:lnSpc>
            </a:pPr>
            <a:endParaRPr lang="en-US" sz="2400">
              <a:solidFill>
                <a:srgbClr val="595959"/>
              </a:solidFill>
            </a:endParaRPr>
          </a:p>
        </p:txBody>
      </p:sp>
      <p:sp>
        <p:nvSpPr>
          <p:cNvPr id="4" name="Title 1">
            <a:extLst>
              <a:ext uri="{FF2B5EF4-FFF2-40B4-BE49-F238E27FC236}">
                <a16:creationId xmlns:a16="http://schemas.microsoft.com/office/drawing/2014/main" id="{76395914-0AAF-6C06-4D88-7C7C5CC69309}"/>
              </a:ext>
            </a:extLst>
          </p:cNvPr>
          <p:cNvSpPr txBox="1">
            <a:spLocks/>
          </p:cNvSpPr>
          <p:nvPr/>
        </p:nvSpPr>
        <p:spPr>
          <a:xfrm>
            <a:off x="469900" y="465138"/>
            <a:ext cx="8457124" cy="66198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spc="300">
                <a:solidFill>
                  <a:srgbClr val="800000"/>
                </a:solidFill>
                <a:latin typeface="Avenir Next Bold"/>
                <a:cs typeface="Avenir Next Bold"/>
              </a:rPr>
              <a:t>Disability Inclusion</a:t>
            </a:r>
            <a:endParaRPr lang="en-US" sz="2800" i="1" spc="300">
              <a:solidFill>
                <a:srgbClr val="800000"/>
              </a:solidFill>
              <a:latin typeface="Avenir Next Bold"/>
              <a:cs typeface="Avenir Next Bold"/>
            </a:endParaRPr>
          </a:p>
        </p:txBody>
      </p:sp>
      <p:cxnSp>
        <p:nvCxnSpPr>
          <p:cNvPr id="5" name="Straight Connector 4">
            <a:extLst>
              <a:ext uri="{FF2B5EF4-FFF2-40B4-BE49-F238E27FC236}">
                <a16:creationId xmlns:a16="http://schemas.microsoft.com/office/drawing/2014/main" id="{D4D4E580-01A7-E447-C546-829D33BBBF85}"/>
              </a:ext>
            </a:extLst>
          </p:cNvPr>
          <p:cNvCxnSpPr/>
          <p:nvPr/>
        </p:nvCxnSpPr>
        <p:spPr>
          <a:xfrm>
            <a:off x="649444" y="1328688"/>
            <a:ext cx="1135216" cy="0"/>
          </a:xfrm>
          <a:prstGeom prst="line">
            <a:avLst/>
          </a:prstGeom>
          <a:ln>
            <a:solidFill>
              <a:srgbClr val="640811"/>
            </a:solidFill>
          </a:ln>
          <a:effectLst/>
        </p:spPr>
        <p:style>
          <a:lnRef idx="2">
            <a:schemeClr val="accent1"/>
          </a:lnRef>
          <a:fillRef idx="0">
            <a:schemeClr val="accent1"/>
          </a:fillRef>
          <a:effectRef idx="1">
            <a:schemeClr val="accent1"/>
          </a:effectRef>
          <a:fontRef idx="minor">
            <a:schemeClr val="tx1"/>
          </a:fontRef>
        </p:style>
      </p:cxnSp>
      <p:grpSp>
        <p:nvGrpSpPr>
          <p:cNvPr id="2" name="Group 1">
            <a:extLst>
              <a:ext uri="{FF2B5EF4-FFF2-40B4-BE49-F238E27FC236}">
                <a16:creationId xmlns:a16="http://schemas.microsoft.com/office/drawing/2014/main" id="{B0E613E0-6EF7-2000-EB1F-7088A435193F}"/>
              </a:ext>
            </a:extLst>
          </p:cNvPr>
          <p:cNvGrpSpPr/>
          <p:nvPr/>
        </p:nvGrpSpPr>
        <p:grpSpPr>
          <a:xfrm>
            <a:off x="469900" y="1328688"/>
            <a:ext cx="11486134" cy="4926706"/>
            <a:chOff x="469900" y="1328688"/>
            <a:chExt cx="11486134" cy="4926706"/>
          </a:xfrm>
        </p:grpSpPr>
        <p:pic>
          <p:nvPicPr>
            <p:cNvPr id="11" name="Picture 10" descr="Cartoon of two people with drums and a drum&#10;&#10;AI-generated content may be incorrect.">
              <a:extLst>
                <a:ext uri="{FF2B5EF4-FFF2-40B4-BE49-F238E27FC236}">
                  <a16:creationId xmlns:a16="http://schemas.microsoft.com/office/drawing/2014/main" id="{59B6C7E9-3655-1EE2-89FF-D1E545BAC2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00" y="3173312"/>
              <a:ext cx="5187088" cy="2972544"/>
            </a:xfrm>
            <a:prstGeom prst="rect">
              <a:avLst/>
            </a:prstGeom>
          </p:spPr>
        </p:pic>
        <p:pic>
          <p:nvPicPr>
            <p:cNvPr id="13" name="Picture 12" descr="A cartoon of a tree with text and a bird&#10;&#10;AI-generated content may be incorrect.">
              <a:extLst>
                <a:ext uri="{FF2B5EF4-FFF2-40B4-BE49-F238E27FC236}">
                  <a16:creationId xmlns:a16="http://schemas.microsoft.com/office/drawing/2014/main" id="{F2A1FD3E-B5B9-C224-30BB-EC181F9B8D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5880" y="1328688"/>
              <a:ext cx="4600154" cy="4926706"/>
            </a:xfrm>
            <a:prstGeom prst="rect">
              <a:avLst/>
            </a:prstGeom>
          </p:spPr>
        </p:pic>
      </p:grpSp>
    </p:spTree>
    <p:extLst>
      <p:ext uri="{BB962C8B-B14F-4D97-AF65-F5344CB8AC3E}">
        <p14:creationId xmlns:p14="http://schemas.microsoft.com/office/powerpoint/2010/main" val="3015123380"/>
      </p:ext>
    </p:extLst>
  </p:cSld>
  <p:clrMapOvr>
    <a:masterClrMapping/>
  </p:clrMapOvr>
  <mc:AlternateContent xmlns:mc="http://schemas.openxmlformats.org/markup-compatibility/2006">
    <mc:Choice xmlns:p14="http://schemas.microsoft.com/office/powerpoint/2010/main" Requires="p14">
      <p:transition spd="slow" p14:dur="25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DF555-FDCB-49AA-A718-8B6CFAA7EFDD}"/>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9940B15-BEB9-81A7-4884-3C15A8946DD3}"/>
              </a:ext>
            </a:extLst>
          </p:cNvPr>
          <p:cNvSpPr txBox="1">
            <a:spLocks/>
          </p:cNvSpPr>
          <p:nvPr/>
        </p:nvSpPr>
        <p:spPr>
          <a:xfrm>
            <a:off x="469900" y="465138"/>
            <a:ext cx="8457124" cy="66198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spc="300">
                <a:solidFill>
                  <a:srgbClr val="800000"/>
                </a:solidFill>
                <a:latin typeface="Avenir Next Bold"/>
                <a:cs typeface="Avenir Next Bold"/>
              </a:rPr>
              <a:t>Disability Inclusion</a:t>
            </a:r>
            <a:endParaRPr lang="en-US" sz="2800" i="1" spc="300">
              <a:solidFill>
                <a:srgbClr val="800000"/>
              </a:solidFill>
              <a:latin typeface="Avenir Next Bold"/>
              <a:cs typeface="Avenir Next Bold"/>
            </a:endParaRPr>
          </a:p>
        </p:txBody>
      </p:sp>
      <p:cxnSp>
        <p:nvCxnSpPr>
          <p:cNvPr id="5" name="Straight Connector 4">
            <a:extLst>
              <a:ext uri="{FF2B5EF4-FFF2-40B4-BE49-F238E27FC236}">
                <a16:creationId xmlns:a16="http://schemas.microsoft.com/office/drawing/2014/main" id="{E12B8489-9053-7694-D551-979F29ADCCFF}"/>
              </a:ext>
            </a:extLst>
          </p:cNvPr>
          <p:cNvCxnSpPr/>
          <p:nvPr/>
        </p:nvCxnSpPr>
        <p:spPr>
          <a:xfrm>
            <a:off x="649444" y="1328688"/>
            <a:ext cx="1135216" cy="0"/>
          </a:xfrm>
          <a:prstGeom prst="line">
            <a:avLst/>
          </a:prstGeom>
          <a:ln>
            <a:solidFill>
              <a:srgbClr val="640811"/>
            </a:solidFill>
          </a:ln>
          <a:effectLst/>
        </p:spPr>
        <p:style>
          <a:lnRef idx="2">
            <a:schemeClr val="accent1"/>
          </a:lnRef>
          <a:fillRef idx="0">
            <a:schemeClr val="accent1"/>
          </a:fillRef>
          <a:effectRef idx="1">
            <a:schemeClr val="accent1"/>
          </a:effectRef>
          <a:fontRef idx="minor">
            <a:schemeClr val="tx1"/>
          </a:fontRef>
        </p:style>
      </p:cxnSp>
      <p:grpSp>
        <p:nvGrpSpPr>
          <p:cNvPr id="2" name="Group 1">
            <a:extLst>
              <a:ext uri="{FF2B5EF4-FFF2-40B4-BE49-F238E27FC236}">
                <a16:creationId xmlns:a16="http://schemas.microsoft.com/office/drawing/2014/main" id="{5C7D6564-C534-95BB-660F-F697E14EDCDB}"/>
              </a:ext>
            </a:extLst>
          </p:cNvPr>
          <p:cNvGrpSpPr>
            <a:grpSpLocks noChangeAspect="1"/>
          </p:cNvGrpSpPr>
          <p:nvPr/>
        </p:nvGrpSpPr>
        <p:grpSpPr>
          <a:xfrm>
            <a:off x="3118520" y="1127125"/>
            <a:ext cx="5954959" cy="2554239"/>
            <a:chOff x="469900" y="1328688"/>
            <a:chExt cx="11486134" cy="4926706"/>
          </a:xfrm>
        </p:grpSpPr>
        <p:pic>
          <p:nvPicPr>
            <p:cNvPr id="11" name="Picture 10" descr="Cartoon of two people with drums and a drum&#10;&#10;AI-generated content may be incorrect.">
              <a:extLst>
                <a:ext uri="{FF2B5EF4-FFF2-40B4-BE49-F238E27FC236}">
                  <a16:creationId xmlns:a16="http://schemas.microsoft.com/office/drawing/2014/main" id="{2E7C44E9-4D48-8933-5F90-49B8A96134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00" y="3173312"/>
              <a:ext cx="5187088" cy="2972544"/>
            </a:xfrm>
            <a:prstGeom prst="rect">
              <a:avLst/>
            </a:prstGeom>
          </p:spPr>
        </p:pic>
        <p:pic>
          <p:nvPicPr>
            <p:cNvPr id="13" name="Picture 12" descr="A cartoon of a tree with text and a bird&#10;&#10;AI-generated content may be incorrect.">
              <a:extLst>
                <a:ext uri="{FF2B5EF4-FFF2-40B4-BE49-F238E27FC236}">
                  <a16:creationId xmlns:a16="http://schemas.microsoft.com/office/drawing/2014/main" id="{80F6277C-DC7C-A8E8-6153-23115F9930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5880" y="1328688"/>
              <a:ext cx="4600154" cy="4926706"/>
            </a:xfrm>
            <a:prstGeom prst="rect">
              <a:avLst/>
            </a:prstGeom>
          </p:spPr>
        </p:pic>
      </p:grpSp>
      <p:sp>
        <p:nvSpPr>
          <p:cNvPr id="7" name="Title 1">
            <a:extLst>
              <a:ext uri="{FF2B5EF4-FFF2-40B4-BE49-F238E27FC236}">
                <a16:creationId xmlns:a16="http://schemas.microsoft.com/office/drawing/2014/main" id="{203D93A0-8F75-21C6-7100-82F33E6060C3}"/>
              </a:ext>
            </a:extLst>
          </p:cNvPr>
          <p:cNvSpPr txBox="1">
            <a:spLocks/>
          </p:cNvSpPr>
          <p:nvPr/>
        </p:nvSpPr>
        <p:spPr>
          <a:xfrm>
            <a:off x="469900" y="4974632"/>
            <a:ext cx="1135216" cy="376586"/>
          </a:xfrm>
          <a:prstGeom prst="rect">
            <a:avLst/>
          </a:prstGeom>
          <a:ln>
            <a:noFill/>
          </a:ln>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200"/>
              <a:t>Design</a:t>
            </a:r>
            <a:endParaRPr lang="en-GB" sz="2200" spc="300">
              <a:solidFill>
                <a:srgbClr val="800000"/>
              </a:solidFill>
              <a:latin typeface="Arial Rounded MT Bold"/>
            </a:endParaRPr>
          </a:p>
        </p:txBody>
      </p:sp>
      <p:sp>
        <p:nvSpPr>
          <p:cNvPr id="8" name="Title 1">
            <a:extLst>
              <a:ext uri="{FF2B5EF4-FFF2-40B4-BE49-F238E27FC236}">
                <a16:creationId xmlns:a16="http://schemas.microsoft.com/office/drawing/2014/main" id="{FE7B5948-47E4-F5EB-7148-E85CE755733A}"/>
              </a:ext>
            </a:extLst>
          </p:cNvPr>
          <p:cNvSpPr txBox="1">
            <a:spLocks/>
          </p:cNvSpPr>
          <p:nvPr/>
        </p:nvSpPr>
        <p:spPr>
          <a:xfrm>
            <a:off x="1875081" y="4974632"/>
            <a:ext cx="2153464" cy="376586"/>
          </a:xfrm>
          <a:prstGeom prst="rect">
            <a:avLst/>
          </a:prstGeom>
          <a:ln>
            <a:noFill/>
          </a:ln>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200"/>
              <a:t>Implementation</a:t>
            </a:r>
            <a:endParaRPr lang="en-GB" sz="2200" spc="300">
              <a:solidFill>
                <a:srgbClr val="800000"/>
              </a:solidFill>
              <a:latin typeface="Arial Rounded MT Bold"/>
            </a:endParaRPr>
          </a:p>
        </p:txBody>
      </p:sp>
      <p:sp>
        <p:nvSpPr>
          <p:cNvPr id="9" name="Title 1">
            <a:extLst>
              <a:ext uri="{FF2B5EF4-FFF2-40B4-BE49-F238E27FC236}">
                <a16:creationId xmlns:a16="http://schemas.microsoft.com/office/drawing/2014/main" id="{033861AC-AD24-E82B-36CA-694E50BE0A61}"/>
              </a:ext>
            </a:extLst>
          </p:cNvPr>
          <p:cNvSpPr txBox="1">
            <a:spLocks/>
          </p:cNvSpPr>
          <p:nvPr/>
        </p:nvSpPr>
        <p:spPr>
          <a:xfrm>
            <a:off x="4298510" y="4965921"/>
            <a:ext cx="1135216" cy="376586"/>
          </a:xfrm>
          <a:prstGeom prst="rect">
            <a:avLst/>
          </a:prstGeom>
          <a:ln>
            <a:noFill/>
          </a:ln>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200"/>
              <a:t>Review</a:t>
            </a:r>
            <a:endParaRPr lang="en-GB" sz="2200" spc="300">
              <a:solidFill>
                <a:srgbClr val="800000"/>
              </a:solidFill>
              <a:latin typeface="Arial Rounded MT Bold"/>
            </a:endParaRPr>
          </a:p>
        </p:txBody>
      </p:sp>
      <p:sp>
        <p:nvSpPr>
          <p:cNvPr id="10" name="Title 1">
            <a:extLst>
              <a:ext uri="{FF2B5EF4-FFF2-40B4-BE49-F238E27FC236}">
                <a16:creationId xmlns:a16="http://schemas.microsoft.com/office/drawing/2014/main" id="{4F64DD53-37A9-7B9E-D3CF-03233C30F3C6}"/>
              </a:ext>
            </a:extLst>
          </p:cNvPr>
          <p:cNvSpPr txBox="1">
            <a:spLocks/>
          </p:cNvSpPr>
          <p:nvPr/>
        </p:nvSpPr>
        <p:spPr>
          <a:xfrm>
            <a:off x="5703691" y="4965921"/>
            <a:ext cx="1284467" cy="376586"/>
          </a:xfrm>
          <a:prstGeom prst="rect">
            <a:avLst/>
          </a:prstGeom>
          <a:ln>
            <a:noFill/>
          </a:ln>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200"/>
              <a:t>Research</a:t>
            </a:r>
            <a:endParaRPr lang="en-GB" sz="2200" spc="300">
              <a:solidFill>
                <a:srgbClr val="800000"/>
              </a:solidFill>
              <a:latin typeface="Arial Rounded MT Bold"/>
            </a:endParaRPr>
          </a:p>
        </p:txBody>
      </p:sp>
      <p:sp>
        <p:nvSpPr>
          <p:cNvPr id="14" name="Title 1">
            <a:extLst>
              <a:ext uri="{FF2B5EF4-FFF2-40B4-BE49-F238E27FC236}">
                <a16:creationId xmlns:a16="http://schemas.microsoft.com/office/drawing/2014/main" id="{04442829-69A1-3C71-344D-9DDB4712F532}"/>
              </a:ext>
            </a:extLst>
          </p:cNvPr>
          <p:cNvSpPr txBox="1">
            <a:spLocks/>
          </p:cNvSpPr>
          <p:nvPr/>
        </p:nvSpPr>
        <p:spPr>
          <a:xfrm>
            <a:off x="7489919" y="4289088"/>
            <a:ext cx="2384939" cy="376586"/>
          </a:xfrm>
          <a:prstGeom prst="rect">
            <a:avLst/>
          </a:prstGeom>
          <a:ln>
            <a:noFill/>
          </a:ln>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200"/>
              <a:t>Training Support</a:t>
            </a:r>
            <a:endParaRPr lang="en-GB" sz="2200" spc="300">
              <a:solidFill>
                <a:srgbClr val="800000"/>
              </a:solidFill>
              <a:latin typeface="Arial Rounded MT Bold"/>
            </a:endParaRPr>
          </a:p>
        </p:txBody>
      </p:sp>
      <p:sp>
        <p:nvSpPr>
          <p:cNvPr id="15" name="Title 1">
            <a:extLst>
              <a:ext uri="{FF2B5EF4-FFF2-40B4-BE49-F238E27FC236}">
                <a16:creationId xmlns:a16="http://schemas.microsoft.com/office/drawing/2014/main" id="{B16877CB-B1B6-1E7E-14C7-1E6C6BC5A8F9}"/>
              </a:ext>
            </a:extLst>
          </p:cNvPr>
          <p:cNvSpPr txBox="1">
            <a:spLocks/>
          </p:cNvSpPr>
          <p:nvPr/>
        </p:nvSpPr>
        <p:spPr>
          <a:xfrm>
            <a:off x="7489919" y="5552062"/>
            <a:ext cx="2384939" cy="376586"/>
          </a:xfrm>
          <a:prstGeom prst="rect">
            <a:avLst/>
          </a:prstGeom>
          <a:ln>
            <a:noFill/>
          </a:ln>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200"/>
              <a:t>Training Provision</a:t>
            </a:r>
            <a:endParaRPr lang="en-GB" sz="2200" spc="300">
              <a:solidFill>
                <a:srgbClr val="800000"/>
              </a:solidFill>
              <a:latin typeface="Arial Rounded MT Bold"/>
            </a:endParaRPr>
          </a:p>
        </p:txBody>
      </p:sp>
      <p:sp>
        <p:nvSpPr>
          <p:cNvPr id="16" name="Title 1">
            <a:extLst>
              <a:ext uri="{FF2B5EF4-FFF2-40B4-BE49-F238E27FC236}">
                <a16:creationId xmlns:a16="http://schemas.microsoft.com/office/drawing/2014/main" id="{D55B176E-E3F5-E27F-83D3-C7C12AB3DD68}"/>
              </a:ext>
            </a:extLst>
          </p:cNvPr>
          <p:cNvSpPr txBox="1">
            <a:spLocks/>
          </p:cNvSpPr>
          <p:nvPr/>
        </p:nvSpPr>
        <p:spPr>
          <a:xfrm>
            <a:off x="10154754" y="4918223"/>
            <a:ext cx="1706833" cy="376586"/>
          </a:xfrm>
          <a:prstGeom prst="rect">
            <a:avLst/>
          </a:prstGeom>
          <a:ln>
            <a:noFill/>
          </a:ln>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200"/>
              <a:t>Case Studies</a:t>
            </a:r>
            <a:endParaRPr lang="en-GB" sz="2200" spc="300">
              <a:solidFill>
                <a:srgbClr val="800000"/>
              </a:solidFill>
              <a:latin typeface="Arial Rounded MT Bold"/>
            </a:endParaRPr>
          </a:p>
        </p:txBody>
      </p:sp>
      <p:sp>
        <p:nvSpPr>
          <p:cNvPr id="23" name="Title 1">
            <a:extLst>
              <a:ext uri="{FF2B5EF4-FFF2-40B4-BE49-F238E27FC236}">
                <a16:creationId xmlns:a16="http://schemas.microsoft.com/office/drawing/2014/main" id="{A7A865E7-9D21-8B65-0CD3-779FAB015282}"/>
              </a:ext>
            </a:extLst>
          </p:cNvPr>
          <p:cNvSpPr txBox="1">
            <a:spLocks/>
          </p:cNvSpPr>
          <p:nvPr/>
        </p:nvSpPr>
        <p:spPr>
          <a:xfrm>
            <a:off x="2652297" y="4278259"/>
            <a:ext cx="2153464" cy="461345"/>
          </a:xfrm>
          <a:prstGeom prst="rect">
            <a:avLst/>
          </a:prstGeom>
          <a:ln>
            <a:noFill/>
          </a:ln>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a:t>Programme</a:t>
            </a:r>
            <a:endParaRPr lang="en-GB" sz="2800" b="1" spc="300">
              <a:solidFill>
                <a:srgbClr val="800000"/>
              </a:solidFill>
              <a:latin typeface="Arial Rounded MT Bold"/>
            </a:endParaRPr>
          </a:p>
        </p:txBody>
      </p:sp>
      <p:cxnSp>
        <p:nvCxnSpPr>
          <p:cNvPr id="28" name="Connector: Elbow 27">
            <a:extLst>
              <a:ext uri="{FF2B5EF4-FFF2-40B4-BE49-F238E27FC236}">
                <a16:creationId xmlns:a16="http://schemas.microsoft.com/office/drawing/2014/main" id="{66969DB6-C0A3-D20F-57BF-51123420C2A2}"/>
              </a:ext>
            </a:extLst>
          </p:cNvPr>
          <p:cNvCxnSpPr>
            <a:stCxn id="23" idx="1"/>
            <a:endCxn id="7" idx="1"/>
          </p:cNvCxnSpPr>
          <p:nvPr/>
        </p:nvCxnSpPr>
        <p:spPr>
          <a:xfrm rot="10800000" flipV="1">
            <a:off x="469901" y="4508931"/>
            <a:ext cx="2182397" cy="653993"/>
          </a:xfrm>
          <a:prstGeom prst="bentConnector3">
            <a:avLst>
              <a:gd name="adj1" fmla="val 105687"/>
            </a:avLst>
          </a:prstGeom>
          <a:ln>
            <a:tailEnd type="triangle"/>
          </a:ln>
        </p:spPr>
        <p:style>
          <a:lnRef idx="3">
            <a:schemeClr val="dk1"/>
          </a:lnRef>
          <a:fillRef idx="0">
            <a:schemeClr val="dk1"/>
          </a:fillRef>
          <a:effectRef idx="2">
            <a:schemeClr val="dk1"/>
          </a:effectRef>
          <a:fontRef idx="minor">
            <a:schemeClr val="tx1"/>
          </a:fontRef>
        </p:style>
      </p:cxnSp>
      <p:cxnSp>
        <p:nvCxnSpPr>
          <p:cNvPr id="30" name="Connector: Elbow 29">
            <a:extLst>
              <a:ext uri="{FF2B5EF4-FFF2-40B4-BE49-F238E27FC236}">
                <a16:creationId xmlns:a16="http://schemas.microsoft.com/office/drawing/2014/main" id="{398E286C-3B10-499A-79F1-63016F67700D}"/>
              </a:ext>
            </a:extLst>
          </p:cNvPr>
          <p:cNvCxnSpPr>
            <a:cxnSpLocks/>
            <a:stCxn id="23" idx="3"/>
            <a:endCxn id="10" idx="3"/>
          </p:cNvCxnSpPr>
          <p:nvPr/>
        </p:nvCxnSpPr>
        <p:spPr>
          <a:xfrm>
            <a:off x="4805761" y="4508932"/>
            <a:ext cx="2182397" cy="645282"/>
          </a:xfrm>
          <a:prstGeom prst="bentConnector3">
            <a:avLst>
              <a:gd name="adj1" fmla="val 105687"/>
            </a:avLst>
          </a:prstGeom>
          <a:ln>
            <a:tailEnd type="triangle"/>
          </a:ln>
        </p:spPr>
        <p:style>
          <a:lnRef idx="3">
            <a:schemeClr val="dk1"/>
          </a:lnRef>
          <a:fillRef idx="0">
            <a:schemeClr val="dk1"/>
          </a:fillRef>
          <a:effectRef idx="2">
            <a:schemeClr val="dk1"/>
          </a:effectRef>
          <a:fontRef idx="minor">
            <a:schemeClr val="tx1"/>
          </a:fontRef>
        </p:style>
      </p:cxnSp>
      <p:sp>
        <p:nvSpPr>
          <p:cNvPr id="34" name="Title 1">
            <a:extLst>
              <a:ext uri="{FF2B5EF4-FFF2-40B4-BE49-F238E27FC236}">
                <a16:creationId xmlns:a16="http://schemas.microsoft.com/office/drawing/2014/main" id="{12ED6E3D-B1D1-7081-30CE-17DCFD9A7D37}"/>
              </a:ext>
            </a:extLst>
          </p:cNvPr>
          <p:cNvSpPr txBox="1">
            <a:spLocks/>
          </p:cNvSpPr>
          <p:nvPr/>
        </p:nvSpPr>
        <p:spPr>
          <a:xfrm>
            <a:off x="144348" y="6257954"/>
            <a:ext cx="2153464" cy="461345"/>
          </a:xfrm>
          <a:prstGeom prst="rect">
            <a:avLst/>
          </a:prstGeom>
          <a:ln>
            <a:noFill/>
          </a:ln>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0070C0"/>
                </a:solidFill>
              </a:rPr>
              <a:t>Responsive…</a:t>
            </a:r>
            <a:endParaRPr lang="en-GB" sz="2800" b="1" spc="300">
              <a:solidFill>
                <a:srgbClr val="0070C0"/>
              </a:solidFill>
              <a:latin typeface="Arial Rounded MT Bold"/>
            </a:endParaRPr>
          </a:p>
        </p:txBody>
      </p:sp>
      <p:sp>
        <p:nvSpPr>
          <p:cNvPr id="35" name="Title 1">
            <a:extLst>
              <a:ext uri="{FF2B5EF4-FFF2-40B4-BE49-F238E27FC236}">
                <a16:creationId xmlns:a16="http://schemas.microsoft.com/office/drawing/2014/main" id="{CE060B71-8E53-F3EE-463F-0764C3B15BF4}"/>
              </a:ext>
            </a:extLst>
          </p:cNvPr>
          <p:cNvSpPr txBox="1">
            <a:spLocks/>
          </p:cNvSpPr>
          <p:nvPr/>
        </p:nvSpPr>
        <p:spPr>
          <a:xfrm>
            <a:off x="2297812" y="6257954"/>
            <a:ext cx="2153464" cy="461345"/>
          </a:xfrm>
          <a:prstGeom prst="rect">
            <a:avLst/>
          </a:prstGeom>
          <a:ln>
            <a:noFill/>
          </a:ln>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0070C0"/>
                </a:solidFill>
              </a:rPr>
              <a:t>Accessible…</a:t>
            </a:r>
            <a:endParaRPr lang="en-GB" sz="2800" b="1" spc="300">
              <a:solidFill>
                <a:srgbClr val="0070C0"/>
              </a:solidFill>
              <a:latin typeface="Arial Rounded MT Bold"/>
            </a:endParaRPr>
          </a:p>
        </p:txBody>
      </p:sp>
      <p:sp>
        <p:nvSpPr>
          <p:cNvPr id="36" name="Title 1">
            <a:extLst>
              <a:ext uri="{FF2B5EF4-FFF2-40B4-BE49-F238E27FC236}">
                <a16:creationId xmlns:a16="http://schemas.microsoft.com/office/drawing/2014/main" id="{EE0F99F8-7BC6-72F7-D87B-849257A1E4D3}"/>
              </a:ext>
            </a:extLst>
          </p:cNvPr>
          <p:cNvSpPr txBox="1">
            <a:spLocks/>
          </p:cNvSpPr>
          <p:nvPr/>
        </p:nvSpPr>
        <p:spPr>
          <a:xfrm>
            <a:off x="4451276" y="6257953"/>
            <a:ext cx="2907468" cy="461345"/>
          </a:xfrm>
          <a:prstGeom prst="rect">
            <a:avLst/>
          </a:prstGeom>
          <a:ln>
            <a:noFill/>
          </a:ln>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0070C0"/>
                </a:solidFill>
              </a:rPr>
              <a:t>Shared Learning…</a:t>
            </a:r>
            <a:endParaRPr lang="en-GB" sz="2800" b="1" spc="300">
              <a:solidFill>
                <a:srgbClr val="0070C0"/>
              </a:solidFill>
              <a:latin typeface="Arial Rounded MT Bold"/>
            </a:endParaRPr>
          </a:p>
        </p:txBody>
      </p:sp>
    </p:spTree>
    <p:extLst>
      <p:ext uri="{BB962C8B-B14F-4D97-AF65-F5344CB8AC3E}">
        <p14:creationId xmlns:p14="http://schemas.microsoft.com/office/powerpoint/2010/main" val="62701477"/>
      </p:ext>
    </p:extLst>
  </p:cSld>
  <p:clrMapOvr>
    <a:masterClrMapping/>
  </p:clrMapOvr>
  <mc:AlternateContent xmlns:mc="http://schemas.openxmlformats.org/markup-compatibility/2006">
    <mc:Choice xmlns:p14="http://schemas.microsoft.com/office/powerpoint/2010/main" Requires="p14">
      <p:transition spd="slow" p14:dur="400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1000"/>
                                        <p:tgtEl>
                                          <p:spTgt spid="35"/>
                                        </p:tgtEl>
                                      </p:cBhvr>
                                    </p:animEffect>
                                    <p:anim calcmode="lin" valueType="num">
                                      <p:cBhvr>
                                        <p:cTn id="14" dur="1000" fill="hold"/>
                                        <p:tgtEl>
                                          <p:spTgt spid="35"/>
                                        </p:tgtEl>
                                        <p:attrNameLst>
                                          <p:attrName>ppt_x</p:attrName>
                                        </p:attrNameLst>
                                      </p:cBhvr>
                                      <p:tavLst>
                                        <p:tav tm="0">
                                          <p:val>
                                            <p:strVal val="#ppt_x"/>
                                          </p:val>
                                        </p:tav>
                                        <p:tav tm="100000">
                                          <p:val>
                                            <p:strVal val="#ppt_x"/>
                                          </p:val>
                                        </p:tav>
                                      </p:tavLst>
                                    </p:anim>
                                    <p:anim calcmode="lin" valueType="num">
                                      <p:cBhvr>
                                        <p:cTn id="15" dur="1000" fill="hold"/>
                                        <p:tgtEl>
                                          <p:spTgt spid="3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0D4F7-D440-6A92-0CDE-1974C874507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90A887F-6720-AD77-29B2-B0255280294B}"/>
              </a:ext>
            </a:extLst>
          </p:cNvPr>
          <p:cNvSpPr txBox="1">
            <a:spLocks/>
          </p:cNvSpPr>
          <p:nvPr/>
        </p:nvSpPr>
        <p:spPr>
          <a:xfrm>
            <a:off x="469900" y="465138"/>
            <a:ext cx="8457124" cy="661987"/>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spc="300">
                <a:solidFill>
                  <a:srgbClr val="800000"/>
                </a:solidFill>
                <a:latin typeface="Arial Rounded MT Bold"/>
                <a:ea typeface="Verdana"/>
              </a:rPr>
              <a:t>Age Inclusion</a:t>
            </a:r>
            <a:endParaRPr lang="en-US" sz="2800" i="1" spc="300">
              <a:solidFill>
                <a:srgbClr val="800000"/>
              </a:solidFill>
              <a:latin typeface="Avenir Next Bold"/>
            </a:endParaRPr>
          </a:p>
        </p:txBody>
      </p:sp>
      <p:cxnSp>
        <p:nvCxnSpPr>
          <p:cNvPr id="5" name="Straight Connector 4">
            <a:extLst>
              <a:ext uri="{FF2B5EF4-FFF2-40B4-BE49-F238E27FC236}">
                <a16:creationId xmlns:a16="http://schemas.microsoft.com/office/drawing/2014/main" id="{B165B4E3-BA8A-4B06-CB43-2C3C52BAF6DA}"/>
              </a:ext>
            </a:extLst>
          </p:cNvPr>
          <p:cNvCxnSpPr/>
          <p:nvPr/>
        </p:nvCxnSpPr>
        <p:spPr>
          <a:xfrm>
            <a:off x="649444" y="1328688"/>
            <a:ext cx="1135216" cy="0"/>
          </a:xfrm>
          <a:prstGeom prst="line">
            <a:avLst/>
          </a:prstGeom>
          <a:ln>
            <a:solidFill>
              <a:srgbClr val="640811"/>
            </a:solidFill>
          </a:ln>
          <a:effectLst/>
        </p:spPr>
        <p:style>
          <a:lnRef idx="2">
            <a:schemeClr val="accent1"/>
          </a:lnRef>
          <a:fillRef idx="0">
            <a:schemeClr val="accent1"/>
          </a:fillRef>
          <a:effectRef idx="1">
            <a:schemeClr val="accent1"/>
          </a:effectRef>
          <a:fontRef idx="minor">
            <a:schemeClr val="tx1"/>
          </a:fontRef>
        </p:style>
      </p:cxnSp>
      <p:pic>
        <p:nvPicPr>
          <p:cNvPr id="7" name="Picture 6" descr="A map of the world with blue and grey colors&#10;&#10;AI-generated content may be incorrect.">
            <a:extLst>
              <a:ext uri="{FF2B5EF4-FFF2-40B4-BE49-F238E27FC236}">
                <a16:creationId xmlns:a16="http://schemas.microsoft.com/office/drawing/2014/main" id="{61D967CB-99F5-FCE6-A1F7-D9FEAEBCDEB8}"/>
              </a:ext>
            </a:extLst>
          </p:cNvPr>
          <p:cNvPicPr>
            <a:picLocks noChangeAspect="1"/>
          </p:cNvPicPr>
          <p:nvPr/>
        </p:nvPicPr>
        <p:blipFill>
          <a:blip r:embed="rId3"/>
          <a:stretch>
            <a:fillRect/>
          </a:stretch>
        </p:blipFill>
        <p:spPr>
          <a:xfrm>
            <a:off x="469624" y="1833217"/>
            <a:ext cx="4648753" cy="3732696"/>
          </a:xfrm>
          <a:prstGeom prst="rect">
            <a:avLst/>
          </a:prstGeom>
        </p:spPr>
      </p:pic>
      <p:sp>
        <p:nvSpPr>
          <p:cNvPr id="10" name="TextBox 9">
            <a:extLst>
              <a:ext uri="{FF2B5EF4-FFF2-40B4-BE49-F238E27FC236}">
                <a16:creationId xmlns:a16="http://schemas.microsoft.com/office/drawing/2014/main" id="{45199024-A86E-E041-7767-498E7C3CB89B}"/>
              </a:ext>
            </a:extLst>
          </p:cNvPr>
          <p:cNvSpPr txBox="1"/>
          <p:nvPr/>
        </p:nvSpPr>
        <p:spPr>
          <a:xfrm>
            <a:off x="476250" y="5728607"/>
            <a:ext cx="4656365"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Verdana"/>
                <a:ea typeface="Verdana"/>
              </a:rPr>
              <a:t>Global Statistics</a:t>
            </a:r>
            <a:endParaRPr lang="en-US" sz="1600">
              <a:ea typeface="Calibri"/>
              <a:cs typeface="Calibri"/>
            </a:endParaRPr>
          </a:p>
          <a:p>
            <a:r>
              <a:rPr lang="en-US" sz="1600">
                <a:latin typeface="Arial"/>
                <a:cs typeface="Arial"/>
              </a:rPr>
              <a:t>•</a:t>
            </a:r>
            <a:r>
              <a:rPr lang="en-US" sz="1600" b="1">
                <a:latin typeface="Verdana"/>
                <a:ea typeface="Verdana"/>
              </a:rPr>
              <a:t>12.2%</a:t>
            </a:r>
            <a:r>
              <a:rPr lang="en-US" sz="1600">
                <a:latin typeface="Verdana"/>
                <a:ea typeface="Verdana"/>
              </a:rPr>
              <a:t> of population aged 60+, </a:t>
            </a:r>
            <a:r>
              <a:rPr lang="en-US" sz="1600" b="1">
                <a:latin typeface="Verdana"/>
                <a:ea typeface="Verdana"/>
              </a:rPr>
              <a:t>2015</a:t>
            </a:r>
            <a:endParaRPr lang="en-US" sz="1600">
              <a:ea typeface="Calibri"/>
              <a:cs typeface="Calibri"/>
            </a:endParaRPr>
          </a:p>
          <a:p>
            <a:r>
              <a:rPr lang="en-US" sz="1600">
                <a:latin typeface="Arial"/>
                <a:cs typeface="Arial"/>
              </a:rPr>
              <a:t>•</a:t>
            </a:r>
            <a:r>
              <a:rPr lang="en-US" sz="1600" b="1">
                <a:latin typeface="Verdana"/>
                <a:ea typeface="Verdana"/>
              </a:rPr>
              <a:t>22%</a:t>
            </a:r>
            <a:r>
              <a:rPr lang="en-US" sz="1600">
                <a:latin typeface="Verdana"/>
                <a:ea typeface="Verdana"/>
              </a:rPr>
              <a:t> of population projected </a:t>
            </a:r>
            <a:r>
              <a:rPr lang="en-US" sz="1600" b="1">
                <a:latin typeface="Verdana"/>
                <a:ea typeface="Verdana"/>
              </a:rPr>
              <a:t>by 2050</a:t>
            </a:r>
            <a:endParaRPr lang="en-US" sz="1600"/>
          </a:p>
          <a:p>
            <a:pPr algn="l"/>
            <a:endParaRPr lang="en-US">
              <a:ea typeface="Calibri"/>
              <a:cs typeface="Calibri"/>
            </a:endParaRPr>
          </a:p>
        </p:txBody>
      </p:sp>
      <p:pic>
        <p:nvPicPr>
          <p:cNvPr id="11" name="Picture 10" descr="A graph showing a number of people&#10;&#10;AI-generated content may be incorrect.">
            <a:extLst>
              <a:ext uri="{FF2B5EF4-FFF2-40B4-BE49-F238E27FC236}">
                <a16:creationId xmlns:a16="http://schemas.microsoft.com/office/drawing/2014/main" id="{3B229921-F8BD-2645-B00A-FE17450085E4}"/>
              </a:ext>
            </a:extLst>
          </p:cNvPr>
          <p:cNvPicPr>
            <a:picLocks noChangeAspect="1"/>
          </p:cNvPicPr>
          <p:nvPr/>
        </p:nvPicPr>
        <p:blipFill>
          <a:blip r:embed="rId4"/>
          <a:stretch>
            <a:fillRect/>
          </a:stretch>
        </p:blipFill>
        <p:spPr>
          <a:xfrm>
            <a:off x="5444899" y="1836964"/>
            <a:ext cx="5895975" cy="3750128"/>
          </a:xfrm>
          <a:prstGeom prst="rect">
            <a:avLst/>
          </a:prstGeom>
        </p:spPr>
      </p:pic>
      <p:sp>
        <p:nvSpPr>
          <p:cNvPr id="12" name="TextBox 11">
            <a:extLst>
              <a:ext uri="{FF2B5EF4-FFF2-40B4-BE49-F238E27FC236}">
                <a16:creationId xmlns:a16="http://schemas.microsoft.com/office/drawing/2014/main" id="{B619CDDF-5F3A-9F50-3A88-0946C85B1329}"/>
              </a:ext>
            </a:extLst>
          </p:cNvPr>
          <p:cNvSpPr txBox="1"/>
          <p:nvPr/>
        </p:nvSpPr>
        <p:spPr>
          <a:xfrm>
            <a:off x="5891892" y="5755821"/>
            <a:ext cx="5061857"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Verdana"/>
                <a:ea typeface="Verdana"/>
              </a:rPr>
              <a:t>Projections show that by 2050 </a:t>
            </a:r>
            <a:r>
              <a:rPr lang="en-US" sz="1600" b="1">
                <a:latin typeface="Verdana"/>
                <a:ea typeface="Verdana"/>
              </a:rPr>
              <a:t>more than 80% </a:t>
            </a:r>
            <a:r>
              <a:rPr lang="en-US" sz="1600">
                <a:latin typeface="Verdana"/>
                <a:ea typeface="Verdana"/>
              </a:rPr>
              <a:t>of the world’s older people will be living in low- and middle-income countries</a:t>
            </a:r>
            <a:endParaRPr lang="en-US" sz="1600"/>
          </a:p>
          <a:p>
            <a:pPr algn="l"/>
            <a:endParaRPr lang="en-US">
              <a:ea typeface="Calibri"/>
              <a:cs typeface="Calibri"/>
            </a:endParaRPr>
          </a:p>
        </p:txBody>
      </p:sp>
    </p:spTree>
    <p:extLst>
      <p:ext uri="{BB962C8B-B14F-4D97-AF65-F5344CB8AC3E}">
        <p14:creationId xmlns:p14="http://schemas.microsoft.com/office/powerpoint/2010/main" val="146595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E1115-1B9B-A0F4-8C5D-67551F2C55A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74DCC29A-3AF3-9CAA-F8B2-E2C7CB9C7029}"/>
              </a:ext>
            </a:extLst>
          </p:cNvPr>
          <p:cNvSpPr txBox="1">
            <a:spLocks/>
          </p:cNvSpPr>
          <p:nvPr/>
        </p:nvSpPr>
        <p:spPr>
          <a:xfrm>
            <a:off x="469900" y="465138"/>
            <a:ext cx="8457124" cy="661987"/>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spc="300">
                <a:solidFill>
                  <a:srgbClr val="800000"/>
                </a:solidFill>
                <a:latin typeface="Arial Rounded MT Bold"/>
                <a:cs typeface="Avenir Next Bold"/>
              </a:rPr>
              <a:t>Age Inclusion/ Intersectionality</a:t>
            </a:r>
            <a:endParaRPr lang="en-US" sz="2800" i="1" spc="300">
              <a:solidFill>
                <a:srgbClr val="800000"/>
              </a:solidFill>
              <a:latin typeface="Arial Rounded MT Bold"/>
              <a:cs typeface="Avenir Next Bold"/>
            </a:endParaRPr>
          </a:p>
        </p:txBody>
      </p:sp>
      <p:cxnSp>
        <p:nvCxnSpPr>
          <p:cNvPr id="5" name="Straight Connector 4">
            <a:extLst>
              <a:ext uri="{FF2B5EF4-FFF2-40B4-BE49-F238E27FC236}">
                <a16:creationId xmlns:a16="http://schemas.microsoft.com/office/drawing/2014/main" id="{738EB94D-77ED-82D4-73B4-B50B865E43A6}"/>
              </a:ext>
            </a:extLst>
          </p:cNvPr>
          <p:cNvCxnSpPr/>
          <p:nvPr/>
        </p:nvCxnSpPr>
        <p:spPr>
          <a:xfrm>
            <a:off x="649444" y="1328688"/>
            <a:ext cx="1135216" cy="0"/>
          </a:xfrm>
          <a:prstGeom prst="line">
            <a:avLst/>
          </a:prstGeom>
          <a:ln>
            <a:solidFill>
              <a:srgbClr val="640811"/>
            </a:solidFill>
          </a:ln>
          <a:effectLst/>
        </p:spPr>
        <p:style>
          <a:lnRef idx="2">
            <a:schemeClr val="accent1"/>
          </a:lnRef>
          <a:fillRef idx="0">
            <a:schemeClr val="accent1"/>
          </a:fillRef>
          <a:effectRef idx="1">
            <a:schemeClr val="accent1"/>
          </a:effectRef>
          <a:fontRef idx="minor">
            <a:schemeClr val="tx1"/>
          </a:fontRef>
        </p:style>
      </p:cxnSp>
      <p:pic>
        <p:nvPicPr>
          <p:cNvPr id="8" name="Picture 7" descr="A diagram of different genders&#10;&#10;AI-generated content may be incorrect.">
            <a:extLst>
              <a:ext uri="{FF2B5EF4-FFF2-40B4-BE49-F238E27FC236}">
                <a16:creationId xmlns:a16="http://schemas.microsoft.com/office/drawing/2014/main" id="{65472063-0210-343D-1D3F-D223988B9648}"/>
              </a:ext>
            </a:extLst>
          </p:cNvPr>
          <p:cNvPicPr>
            <a:picLocks noChangeAspect="1"/>
          </p:cNvPicPr>
          <p:nvPr/>
        </p:nvPicPr>
        <p:blipFill>
          <a:blip r:embed="rId3"/>
          <a:stretch>
            <a:fillRect/>
          </a:stretch>
        </p:blipFill>
        <p:spPr>
          <a:xfrm>
            <a:off x="460973" y="1382486"/>
            <a:ext cx="4705969" cy="4376058"/>
          </a:xfrm>
          <a:prstGeom prst="rect">
            <a:avLst/>
          </a:prstGeom>
        </p:spPr>
      </p:pic>
      <p:pic>
        <p:nvPicPr>
          <p:cNvPr id="9" name="Picture 8" descr="A black text on a white background&#10;&#10;AI-generated content may be incorrect.">
            <a:extLst>
              <a:ext uri="{FF2B5EF4-FFF2-40B4-BE49-F238E27FC236}">
                <a16:creationId xmlns:a16="http://schemas.microsoft.com/office/drawing/2014/main" id="{03E41B05-68D0-CF5C-C6DE-8E37555B58E6}"/>
              </a:ext>
            </a:extLst>
          </p:cNvPr>
          <p:cNvPicPr>
            <a:picLocks noChangeAspect="1"/>
          </p:cNvPicPr>
          <p:nvPr/>
        </p:nvPicPr>
        <p:blipFill>
          <a:blip r:embed="rId4"/>
          <a:stretch>
            <a:fillRect/>
          </a:stretch>
        </p:blipFill>
        <p:spPr>
          <a:xfrm>
            <a:off x="1070043" y="5758315"/>
            <a:ext cx="2869659" cy="973004"/>
          </a:xfrm>
          <a:prstGeom prst="rect">
            <a:avLst/>
          </a:prstGeom>
        </p:spPr>
      </p:pic>
      <p:grpSp>
        <p:nvGrpSpPr>
          <p:cNvPr id="2" name="Group 1">
            <a:extLst>
              <a:ext uri="{FF2B5EF4-FFF2-40B4-BE49-F238E27FC236}">
                <a16:creationId xmlns:a16="http://schemas.microsoft.com/office/drawing/2014/main" id="{4AFFAA22-74FD-F917-CB6C-5A231F8A591E}"/>
              </a:ext>
            </a:extLst>
          </p:cNvPr>
          <p:cNvGrpSpPr/>
          <p:nvPr/>
        </p:nvGrpSpPr>
        <p:grpSpPr>
          <a:xfrm>
            <a:off x="7025060" y="1915249"/>
            <a:ext cx="4121364" cy="1207450"/>
            <a:chOff x="3664483" y="2820140"/>
            <a:chExt cx="4121364" cy="2414900"/>
          </a:xfrm>
        </p:grpSpPr>
        <p:sp>
          <p:nvSpPr>
            <p:cNvPr id="3" name="Rectangle 2">
              <a:extLst>
                <a:ext uri="{FF2B5EF4-FFF2-40B4-BE49-F238E27FC236}">
                  <a16:creationId xmlns:a16="http://schemas.microsoft.com/office/drawing/2014/main" id="{76F78526-2654-A157-3DBF-77D7DC670F50}"/>
                </a:ext>
              </a:extLst>
            </p:cNvPr>
            <p:cNvSpPr/>
            <p:nvPr/>
          </p:nvSpPr>
          <p:spPr>
            <a:xfrm>
              <a:off x="3664483" y="2820140"/>
              <a:ext cx="4024833" cy="2414900"/>
            </a:xfrm>
            <a:prstGeom prst="rect">
              <a:avLst/>
            </a:pr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6" name="TextBox 5">
              <a:extLst>
                <a:ext uri="{FF2B5EF4-FFF2-40B4-BE49-F238E27FC236}">
                  <a16:creationId xmlns:a16="http://schemas.microsoft.com/office/drawing/2014/main" id="{BED9F83E-C07A-A224-274B-A525F9CFEDE1}"/>
                </a:ext>
              </a:extLst>
            </p:cNvPr>
            <p:cNvSpPr txBox="1"/>
            <p:nvPr/>
          </p:nvSpPr>
          <p:spPr>
            <a:xfrm>
              <a:off x="3761014" y="3193450"/>
              <a:ext cx="4024833" cy="16682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000" b="0" kern="1200"/>
                <a:t>It is estimated that </a:t>
              </a:r>
              <a:r>
                <a:rPr lang="en-US" sz="2000" b="1" kern="1200"/>
                <a:t>46%</a:t>
              </a:r>
              <a:r>
                <a:rPr lang="en-US" sz="2000" b="0" kern="1200"/>
                <a:t> of older persons have one or more disabilities.</a:t>
              </a:r>
            </a:p>
          </p:txBody>
        </p:sp>
      </p:grpSp>
      <p:grpSp>
        <p:nvGrpSpPr>
          <p:cNvPr id="10" name="Group 9">
            <a:extLst>
              <a:ext uri="{FF2B5EF4-FFF2-40B4-BE49-F238E27FC236}">
                <a16:creationId xmlns:a16="http://schemas.microsoft.com/office/drawing/2014/main" id="{77F8A7CA-FF7D-0FA3-12F6-DF536555CA97}"/>
              </a:ext>
            </a:extLst>
          </p:cNvPr>
          <p:cNvGrpSpPr/>
          <p:nvPr/>
        </p:nvGrpSpPr>
        <p:grpSpPr>
          <a:xfrm>
            <a:off x="7121590" y="4626873"/>
            <a:ext cx="4024834" cy="1207450"/>
            <a:chOff x="3751567" y="2820140"/>
            <a:chExt cx="4024834" cy="2414900"/>
          </a:xfrm>
        </p:grpSpPr>
        <p:sp>
          <p:nvSpPr>
            <p:cNvPr id="11" name="Rectangle 10">
              <a:extLst>
                <a:ext uri="{FF2B5EF4-FFF2-40B4-BE49-F238E27FC236}">
                  <a16:creationId xmlns:a16="http://schemas.microsoft.com/office/drawing/2014/main" id="{6DB10B91-F516-6915-57FE-9906E196BF33}"/>
                </a:ext>
              </a:extLst>
            </p:cNvPr>
            <p:cNvSpPr/>
            <p:nvPr/>
          </p:nvSpPr>
          <p:spPr>
            <a:xfrm>
              <a:off x="3751567" y="2820140"/>
              <a:ext cx="4024833" cy="2414900"/>
            </a:xfrm>
            <a:prstGeom prst="rect">
              <a:avLst/>
            </a:pr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2" name="TextBox 11">
              <a:extLst>
                <a:ext uri="{FF2B5EF4-FFF2-40B4-BE49-F238E27FC236}">
                  <a16:creationId xmlns:a16="http://schemas.microsoft.com/office/drawing/2014/main" id="{6A1495C8-1A1F-9C6B-9AE0-467C72A2C6A1}"/>
                </a:ext>
              </a:extLst>
            </p:cNvPr>
            <p:cNvSpPr txBox="1"/>
            <p:nvPr/>
          </p:nvSpPr>
          <p:spPr>
            <a:xfrm>
              <a:off x="3751568" y="3193450"/>
              <a:ext cx="4024833" cy="16682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000" b="0" kern="1200"/>
                <a:t>More than </a:t>
              </a:r>
              <a:r>
                <a:rPr lang="en-US" sz="2000" b="1" kern="1200"/>
                <a:t>25% </a:t>
              </a:r>
              <a:r>
                <a:rPr lang="en-US" sz="2000" b="0" kern="1200"/>
                <a:t>of the world’s women are over 50 years old</a:t>
              </a:r>
            </a:p>
          </p:txBody>
        </p:sp>
      </p:grpSp>
    </p:spTree>
    <p:extLst>
      <p:ext uri="{BB962C8B-B14F-4D97-AF65-F5344CB8AC3E}">
        <p14:creationId xmlns:p14="http://schemas.microsoft.com/office/powerpoint/2010/main" val="30703936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40D3B-53D1-046C-CF12-21619B90673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C7F3F1B-0D66-4E65-ED85-F0CE6C903BA1}"/>
              </a:ext>
            </a:extLst>
          </p:cNvPr>
          <p:cNvSpPr txBox="1"/>
          <p:nvPr/>
        </p:nvSpPr>
        <p:spPr>
          <a:xfrm>
            <a:off x="3434080" y="789469"/>
            <a:ext cx="5107506" cy="1078437"/>
          </a:xfrm>
          <a:prstGeom prst="rect">
            <a:avLst/>
          </a:prstGeom>
          <a:noFill/>
        </p:spPr>
        <p:txBody>
          <a:bodyPr wrap="square" rtlCol="0">
            <a:spAutoFit/>
          </a:bodyPr>
          <a:lstStyle/>
          <a:p>
            <a:pPr marL="342900" indent="-342900">
              <a:spcAft>
                <a:spcPts val="1800"/>
              </a:spcAft>
              <a:buFont typeface="Arial" panose="020B0604020202020204" pitchFamily="34" charset="0"/>
              <a:buChar char="•"/>
            </a:pPr>
            <a:endParaRPr lang="en-GB" sz="2400">
              <a:solidFill>
                <a:srgbClr val="595959"/>
              </a:solidFill>
            </a:endParaRPr>
          </a:p>
          <a:p>
            <a:pPr>
              <a:lnSpc>
                <a:spcPct val="110000"/>
              </a:lnSpc>
            </a:pPr>
            <a:endParaRPr lang="en-US" sz="2400">
              <a:solidFill>
                <a:srgbClr val="595959"/>
              </a:solidFill>
            </a:endParaRPr>
          </a:p>
        </p:txBody>
      </p:sp>
      <p:sp>
        <p:nvSpPr>
          <p:cNvPr id="4" name="Title 1">
            <a:extLst>
              <a:ext uri="{FF2B5EF4-FFF2-40B4-BE49-F238E27FC236}">
                <a16:creationId xmlns:a16="http://schemas.microsoft.com/office/drawing/2014/main" id="{51D3EFCD-CD7E-CB36-06DF-68480155E0A9}"/>
              </a:ext>
            </a:extLst>
          </p:cNvPr>
          <p:cNvSpPr txBox="1">
            <a:spLocks/>
          </p:cNvSpPr>
          <p:nvPr/>
        </p:nvSpPr>
        <p:spPr>
          <a:xfrm>
            <a:off x="407907" y="425696"/>
            <a:ext cx="8457124" cy="902992"/>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solidFill>
                  <a:srgbClr val="640811"/>
                </a:solidFill>
                <a:latin typeface="Arial Rounded MT Bold"/>
                <a:cs typeface="Avenir Next Bold"/>
              </a:rPr>
              <a:t>Age Inclusion Specialists</a:t>
            </a:r>
          </a:p>
        </p:txBody>
      </p:sp>
      <p:cxnSp>
        <p:nvCxnSpPr>
          <p:cNvPr id="5" name="Straight Connector 4">
            <a:extLst>
              <a:ext uri="{FF2B5EF4-FFF2-40B4-BE49-F238E27FC236}">
                <a16:creationId xmlns:a16="http://schemas.microsoft.com/office/drawing/2014/main" id="{C3D3EB1F-BB50-2726-F975-DE024BF90DFE}"/>
              </a:ext>
            </a:extLst>
          </p:cNvPr>
          <p:cNvCxnSpPr/>
          <p:nvPr/>
        </p:nvCxnSpPr>
        <p:spPr>
          <a:xfrm>
            <a:off x="649444" y="1328688"/>
            <a:ext cx="1135216" cy="0"/>
          </a:xfrm>
          <a:prstGeom prst="line">
            <a:avLst/>
          </a:prstGeom>
          <a:ln>
            <a:solidFill>
              <a:srgbClr val="640811"/>
            </a:solidFill>
          </a:ln>
          <a:effectLst/>
        </p:spPr>
        <p:style>
          <a:lnRef idx="2">
            <a:schemeClr val="accent1"/>
          </a:lnRef>
          <a:fillRef idx="0">
            <a:schemeClr val="accent1"/>
          </a:fillRef>
          <a:effectRef idx="1">
            <a:schemeClr val="accent1"/>
          </a:effectRef>
          <a:fontRef idx="minor">
            <a:schemeClr val="tx1"/>
          </a:fontRef>
        </p:style>
      </p:cxnSp>
      <p:sp>
        <p:nvSpPr>
          <p:cNvPr id="6" name="Content Placeholder 2">
            <a:extLst>
              <a:ext uri="{FF2B5EF4-FFF2-40B4-BE49-F238E27FC236}">
                <a16:creationId xmlns:a16="http://schemas.microsoft.com/office/drawing/2014/main" id="{3E6DDC1D-B7B3-3920-9F6F-C45A61948C08}"/>
              </a:ext>
            </a:extLst>
          </p:cNvPr>
          <p:cNvSpPr txBox="1">
            <a:spLocks/>
          </p:cNvSpPr>
          <p:nvPr/>
        </p:nvSpPr>
        <p:spPr>
          <a:xfrm>
            <a:off x="243190" y="1400785"/>
            <a:ext cx="6127129" cy="5379393"/>
          </a:xfrm>
          <a:prstGeom prst="rect">
            <a:avLst/>
          </a:prstGeom>
        </p:spPr>
        <p:txBody>
          <a:bodyPr vert="horz" lIns="91440" tIns="45720" rIns="91440" bIns="45720" rtlCol="0" anchor="t">
            <a:normAutofit fontScale="3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600"/>
              </a:spcBef>
              <a:buFont typeface="Arial" panose="020B0604020202020204" pitchFamily="34" charset="0"/>
              <a:buNone/>
            </a:pPr>
            <a:r>
              <a:rPr lang="en-US" sz="4900" b="1">
                <a:solidFill>
                  <a:srgbClr val="C00000"/>
                </a:solidFill>
                <a:latin typeface="Verdana"/>
                <a:ea typeface="Verdana"/>
              </a:rPr>
              <a:t>1 Global </a:t>
            </a:r>
            <a:r>
              <a:rPr lang="en-US" sz="4900">
                <a:latin typeface="Verdana"/>
                <a:ea typeface="Verdana"/>
              </a:rPr>
              <a:t>Age Inclusion Specialist (Global Protection Cluster)</a:t>
            </a:r>
          </a:p>
          <a:p>
            <a:pPr marL="0" indent="0">
              <a:lnSpc>
                <a:spcPct val="110000"/>
              </a:lnSpc>
              <a:spcBef>
                <a:spcPts val="600"/>
              </a:spcBef>
              <a:buFont typeface="Arial" panose="020B0604020202020204" pitchFamily="34" charset="0"/>
              <a:buNone/>
            </a:pPr>
            <a:endParaRPr lang="en-US" sz="4000" b="1">
              <a:solidFill>
                <a:schemeClr val="accent1"/>
              </a:solidFill>
              <a:latin typeface="Verdana" panose="020B0604030504040204" pitchFamily="34" charset="0"/>
              <a:ea typeface="Verdana" panose="020B0604030504040204" pitchFamily="34" charset="0"/>
            </a:endParaRPr>
          </a:p>
          <a:p>
            <a:pPr marL="0" indent="0">
              <a:lnSpc>
                <a:spcPct val="110000"/>
              </a:lnSpc>
              <a:spcBef>
                <a:spcPts val="600"/>
              </a:spcBef>
              <a:buFont typeface="Arial" panose="020B0604020202020204" pitchFamily="34" charset="0"/>
              <a:buNone/>
            </a:pPr>
            <a:r>
              <a:rPr lang="en-US" sz="4900" b="1">
                <a:solidFill>
                  <a:srgbClr val="C00000"/>
                </a:solidFill>
                <a:latin typeface="Verdana"/>
                <a:ea typeface="Verdana"/>
              </a:rPr>
              <a:t>3</a:t>
            </a:r>
            <a:r>
              <a:rPr lang="en-US" sz="4900">
                <a:latin typeface="Verdana"/>
                <a:ea typeface="Verdana"/>
              </a:rPr>
              <a:t> Age Inclusion Specialists in the Middle East</a:t>
            </a:r>
          </a:p>
          <a:p>
            <a:pPr lvl="1">
              <a:lnSpc>
                <a:spcPct val="110000"/>
              </a:lnSpc>
              <a:spcBef>
                <a:spcPts val="600"/>
              </a:spcBef>
            </a:pPr>
            <a:r>
              <a:rPr lang="en-US" sz="4900">
                <a:latin typeface="Verdana"/>
                <a:ea typeface="Verdana"/>
              </a:rPr>
              <a:t>AIS in </a:t>
            </a:r>
            <a:r>
              <a:rPr lang="en-US" sz="4900" b="1">
                <a:solidFill>
                  <a:srgbClr val="C00000"/>
                </a:solidFill>
                <a:latin typeface="Verdana"/>
                <a:ea typeface="Verdana"/>
              </a:rPr>
              <a:t>Syria</a:t>
            </a:r>
            <a:r>
              <a:rPr lang="en-US" sz="4900">
                <a:latin typeface="Verdana"/>
                <a:ea typeface="Verdana"/>
              </a:rPr>
              <a:t> (Inclusion Technical Working Group) </a:t>
            </a:r>
          </a:p>
          <a:p>
            <a:pPr lvl="1">
              <a:lnSpc>
                <a:spcPct val="100000"/>
              </a:lnSpc>
            </a:pPr>
            <a:r>
              <a:rPr lang="en-US" sz="4900">
                <a:latin typeface="Verdana"/>
                <a:ea typeface="Verdana"/>
              </a:rPr>
              <a:t>AIS in </a:t>
            </a:r>
            <a:r>
              <a:rPr lang="en-US" sz="4900" b="1">
                <a:solidFill>
                  <a:srgbClr val="C00000"/>
                </a:solidFill>
                <a:latin typeface="Verdana"/>
                <a:ea typeface="Verdana"/>
              </a:rPr>
              <a:t>Lebanon</a:t>
            </a:r>
            <a:r>
              <a:rPr lang="en-US" sz="4900">
                <a:latin typeface="Verdana"/>
                <a:ea typeface="Verdana"/>
              </a:rPr>
              <a:t> (Protection sector/working group)</a:t>
            </a:r>
          </a:p>
          <a:p>
            <a:pPr lvl="1">
              <a:lnSpc>
                <a:spcPct val="100000"/>
              </a:lnSpc>
            </a:pPr>
            <a:r>
              <a:rPr lang="en-US" sz="4900">
                <a:latin typeface="Verdana"/>
                <a:ea typeface="Verdana"/>
              </a:rPr>
              <a:t>AIS in</a:t>
            </a:r>
            <a:r>
              <a:rPr lang="en-US" sz="4900">
                <a:solidFill>
                  <a:schemeClr val="accent2"/>
                </a:solidFill>
                <a:latin typeface="Verdana"/>
                <a:ea typeface="Verdana"/>
              </a:rPr>
              <a:t> </a:t>
            </a:r>
            <a:r>
              <a:rPr lang="en-US" sz="4900" b="1">
                <a:solidFill>
                  <a:srgbClr val="C00000"/>
                </a:solidFill>
                <a:latin typeface="Verdana"/>
                <a:ea typeface="Verdana"/>
              </a:rPr>
              <a:t>Turkey</a:t>
            </a:r>
            <a:r>
              <a:rPr lang="en-US" sz="4900">
                <a:solidFill>
                  <a:schemeClr val="accent2"/>
                </a:solidFill>
                <a:latin typeface="Verdana"/>
                <a:ea typeface="Verdana"/>
              </a:rPr>
              <a:t> </a:t>
            </a:r>
            <a:r>
              <a:rPr lang="en-US" sz="4900">
                <a:latin typeface="Verdana"/>
                <a:ea typeface="Verdana"/>
              </a:rPr>
              <a:t>(Age and Disability Inclusion Task Team) </a:t>
            </a:r>
          </a:p>
          <a:p>
            <a:pPr marL="457200" lvl="1" indent="0">
              <a:lnSpc>
                <a:spcPct val="100000"/>
              </a:lnSpc>
              <a:buFont typeface="Arial" panose="020B0604020202020204" pitchFamily="34" charset="0"/>
              <a:buNone/>
            </a:pPr>
            <a:endParaRPr lang="en-US" sz="4000">
              <a:latin typeface="Verdana" panose="020B0604030504040204" pitchFamily="34" charset="0"/>
              <a:ea typeface="Verdana" panose="020B0604030504040204" pitchFamily="34" charset="0"/>
            </a:endParaRPr>
          </a:p>
          <a:p>
            <a:pPr marL="0" indent="0">
              <a:lnSpc>
                <a:spcPct val="120000"/>
              </a:lnSpc>
              <a:spcBef>
                <a:spcPts val="600"/>
              </a:spcBef>
              <a:buFont typeface="Arial" panose="020B0604020202020204" pitchFamily="34" charset="0"/>
              <a:buNone/>
            </a:pPr>
            <a:r>
              <a:rPr lang="en-US" sz="4900" b="1">
                <a:solidFill>
                  <a:srgbClr val="C00000"/>
                </a:solidFill>
                <a:latin typeface="Verdana"/>
                <a:ea typeface="Verdana"/>
              </a:rPr>
              <a:t>2</a:t>
            </a:r>
            <a:r>
              <a:rPr lang="en-US" sz="4900">
                <a:latin typeface="Verdana"/>
                <a:ea typeface="Verdana"/>
              </a:rPr>
              <a:t> Age Inclusion Specialists in Africa</a:t>
            </a:r>
          </a:p>
          <a:p>
            <a:pPr lvl="1">
              <a:lnSpc>
                <a:spcPct val="120000"/>
              </a:lnSpc>
              <a:spcBef>
                <a:spcPts val="600"/>
              </a:spcBef>
            </a:pPr>
            <a:r>
              <a:rPr lang="en-US" sz="4900">
                <a:latin typeface="Verdana"/>
                <a:ea typeface="Verdana"/>
              </a:rPr>
              <a:t>AIS in</a:t>
            </a:r>
            <a:r>
              <a:rPr lang="en-US" sz="4900">
                <a:solidFill>
                  <a:schemeClr val="accent2"/>
                </a:solidFill>
                <a:latin typeface="Verdana"/>
                <a:ea typeface="Verdana"/>
              </a:rPr>
              <a:t> </a:t>
            </a:r>
            <a:r>
              <a:rPr lang="en-US" sz="4900" b="1">
                <a:solidFill>
                  <a:srgbClr val="C00000"/>
                </a:solidFill>
                <a:latin typeface="Verdana"/>
                <a:ea typeface="Verdana"/>
              </a:rPr>
              <a:t>Ethiopia</a:t>
            </a:r>
            <a:r>
              <a:rPr lang="en-US" sz="4900" b="1">
                <a:solidFill>
                  <a:schemeClr val="accent2"/>
                </a:solidFill>
                <a:latin typeface="Verdana"/>
                <a:ea typeface="Verdana"/>
              </a:rPr>
              <a:t> </a:t>
            </a:r>
            <a:r>
              <a:rPr lang="en-US" sz="4900">
                <a:latin typeface="Verdana"/>
                <a:ea typeface="Verdana"/>
              </a:rPr>
              <a:t>(Protection cluster) </a:t>
            </a:r>
          </a:p>
          <a:p>
            <a:pPr lvl="1">
              <a:lnSpc>
                <a:spcPct val="100000"/>
              </a:lnSpc>
            </a:pPr>
            <a:r>
              <a:rPr lang="en-US" sz="4900">
                <a:latin typeface="Verdana"/>
                <a:ea typeface="Verdana"/>
              </a:rPr>
              <a:t>AIS in </a:t>
            </a:r>
            <a:r>
              <a:rPr lang="en-US" sz="4900" b="1">
                <a:solidFill>
                  <a:srgbClr val="C00000"/>
                </a:solidFill>
                <a:latin typeface="Verdana"/>
                <a:ea typeface="Verdana"/>
              </a:rPr>
              <a:t>Sudan</a:t>
            </a:r>
            <a:r>
              <a:rPr lang="en-US" sz="4900">
                <a:solidFill>
                  <a:srgbClr val="C00000"/>
                </a:solidFill>
                <a:latin typeface="Verdana"/>
                <a:ea typeface="Verdana"/>
              </a:rPr>
              <a:t> </a:t>
            </a:r>
            <a:r>
              <a:rPr lang="en-US" sz="4900">
                <a:latin typeface="Verdana"/>
                <a:ea typeface="Verdana"/>
              </a:rPr>
              <a:t>(protection cluster) </a:t>
            </a:r>
          </a:p>
          <a:p>
            <a:pPr marL="457200" lvl="1" indent="0">
              <a:lnSpc>
                <a:spcPct val="100000"/>
              </a:lnSpc>
              <a:buFont typeface="Arial" panose="020B0604020202020204" pitchFamily="34" charset="0"/>
              <a:buNone/>
            </a:pPr>
            <a:endParaRPr lang="en-US" sz="4000">
              <a:latin typeface="Verdana" panose="020B0604030504040204" pitchFamily="34" charset="0"/>
              <a:ea typeface="Verdana" panose="020B0604030504040204" pitchFamily="34" charset="0"/>
            </a:endParaRPr>
          </a:p>
          <a:p>
            <a:pPr marL="0" indent="0">
              <a:lnSpc>
                <a:spcPct val="100000"/>
              </a:lnSpc>
              <a:buFont typeface="Arial" panose="020B0604020202020204" pitchFamily="34" charset="0"/>
              <a:buNone/>
            </a:pPr>
            <a:r>
              <a:rPr lang="en-US" sz="4900" b="1">
                <a:solidFill>
                  <a:srgbClr val="C00000"/>
                </a:solidFill>
                <a:latin typeface="Verdana"/>
                <a:ea typeface="Verdana"/>
              </a:rPr>
              <a:t>2</a:t>
            </a:r>
            <a:r>
              <a:rPr lang="en-US" sz="4900">
                <a:latin typeface="Verdana"/>
                <a:ea typeface="Verdana"/>
              </a:rPr>
              <a:t> in Europe</a:t>
            </a:r>
          </a:p>
          <a:p>
            <a:pPr lvl="1">
              <a:lnSpc>
                <a:spcPct val="100000"/>
              </a:lnSpc>
            </a:pPr>
            <a:r>
              <a:rPr lang="en-US" sz="4900">
                <a:latin typeface="Verdana"/>
                <a:ea typeface="Verdana"/>
              </a:rPr>
              <a:t>AIS in </a:t>
            </a:r>
            <a:r>
              <a:rPr lang="en-US" sz="4900" b="1">
                <a:solidFill>
                  <a:srgbClr val="C00000"/>
                </a:solidFill>
                <a:latin typeface="Verdana"/>
                <a:ea typeface="Verdana"/>
              </a:rPr>
              <a:t>Ukraine</a:t>
            </a:r>
            <a:r>
              <a:rPr lang="en-US" sz="4900">
                <a:latin typeface="Verdana"/>
                <a:ea typeface="Verdana"/>
              </a:rPr>
              <a:t> (Age and Disability Technical Working Group)</a:t>
            </a:r>
          </a:p>
          <a:p>
            <a:pPr lvl="1">
              <a:lnSpc>
                <a:spcPct val="100000"/>
              </a:lnSpc>
            </a:pPr>
            <a:r>
              <a:rPr lang="en-US" sz="4900">
                <a:latin typeface="Verdana"/>
                <a:ea typeface="Verdana"/>
              </a:rPr>
              <a:t>AIS in </a:t>
            </a:r>
            <a:r>
              <a:rPr lang="en-US" sz="4900" b="1">
                <a:solidFill>
                  <a:srgbClr val="C00000"/>
                </a:solidFill>
                <a:latin typeface="Verdana"/>
                <a:ea typeface="Verdana"/>
              </a:rPr>
              <a:t>Moldova</a:t>
            </a:r>
            <a:r>
              <a:rPr lang="en-US" sz="4900">
                <a:latin typeface="Verdana"/>
                <a:ea typeface="Verdana"/>
              </a:rPr>
              <a:t> (Disability and Age Task Force) </a:t>
            </a:r>
          </a:p>
          <a:p>
            <a:pPr marL="457200" lvl="1" indent="0">
              <a:lnSpc>
                <a:spcPct val="100000"/>
              </a:lnSpc>
              <a:buFont typeface="Arial" panose="020B0604020202020204" pitchFamily="34" charset="0"/>
              <a:buNone/>
            </a:pPr>
            <a:endParaRPr lang="en-US" sz="4000">
              <a:latin typeface="Verdana" panose="020B0604030504040204" pitchFamily="34" charset="0"/>
              <a:ea typeface="Verdana" panose="020B0604030504040204" pitchFamily="34" charset="0"/>
            </a:endParaRPr>
          </a:p>
          <a:p>
            <a:pPr marL="0" indent="0">
              <a:lnSpc>
                <a:spcPct val="100000"/>
              </a:lnSpc>
              <a:buFont typeface="Arial" panose="020B0604020202020204" pitchFamily="34" charset="0"/>
              <a:buNone/>
            </a:pPr>
            <a:r>
              <a:rPr lang="en-US" sz="4900" b="1">
                <a:solidFill>
                  <a:srgbClr val="C00000"/>
                </a:solidFill>
                <a:latin typeface="Verdana"/>
                <a:ea typeface="Verdana"/>
              </a:rPr>
              <a:t>1</a:t>
            </a:r>
            <a:r>
              <a:rPr lang="en-US" sz="4900">
                <a:latin typeface="Verdana"/>
                <a:ea typeface="Verdana"/>
              </a:rPr>
              <a:t> in Latin America</a:t>
            </a:r>
          </a:p>
          <a:p>
            <a:pPr lvl="1">
              <a:lnSpc>
                <a:spcPct val="100000"/>
              </a:lnSpc>
            </a:pPr>
            <a:r>
              <a:rPr lang="en-US" sz="4900">
                <a:latin typeface="Verdana"/>
                <a:ea typeface="Verdana"/>
              </a:rPr>
              <a:t>AIS in </a:t>
            </a:r>
            <a:r>
              <a:rPr lang="en-US" sz="4900" b="1">
                <a:solidFill>
                  <a:srgbClr val="C00000"/>
                </a:solidFill>
                <a:latin typeface="Verdana"/>
                <a:ea typeface="Verdana"/>
              </a:rPr>
              <a:t>Venezuela</a:t>
            </a:r>
            <a:r>
              <a:rPr lang="en-US" sz="4900">
                <a:latin typeface="Verdana"/>
                <a:ea typeface="Verdana"/>
              </a:rPr>
              <a:t> (Protection Cluster)</a:t>
            </a:r>
            <a:endParaRPr lang="en-US" sz="4900">
              <a:latin typeface="Verdana" panose="020B0604030504040204" pitchFamily="34" charset="0"/>
              <a:ea typeface="Verdana" panose="020B0604030504040204" pitchFamily="34" charset="0"/>
            </a:endParaRPr>
          </a:p>
          <a:p>
            <a:pPr marL="0" indent="0">
              <a:lnSpc>
                <a:spcPct val="150000"/>
              </a:lnSpc>
              <a:buFont typeface="Arial" panose="020B0604020202020204" pitchFamily="34" charset="0"/>
              <a:buNone/>
            </a:pPr>
            <a:endParaRPr lang="en-US" sz="4000">
              <a:latin typeface="Verdana" panose="020B0604030504040204" pitchFamily="34" charset="0"/>
              <a:ea typeface="Verdana" panose="020B0604030504040204" pitchFamily="34" charset="0"/>
            </a:endParaRPr>
          </a:p>
          <a:p>
            <a:pPr marL="0" indent="0">
              <a:lnSpc>
                <a:spcPct val="150000"/>
              </a:lnSpc>
              <a:buFont typeface="Arial" panose="020B0604020202020204" pitchFamily="34" charset="0"/>
              <a:buNone/>
            </a:pPr>
            <a:endParaRPr lang="en-US"/>
          </a:p>
          <a:p>
            <a:pPr marL="0" indent="0">
              <a:lnSpc>
                <a:spcPct val="150000"/>
              </a:lnSpc>
              <a:buFont typeface="Arial" panose="020B0604020202020204" pitchFamily="34" charset="0"/>
              <a:buNone/>
            </a:pPr>
            <a:endParaRPr lang="en-US">
              <a:ea typeface="Verdana"/>
            </a:endParaRPr>
          </a:p>
        </p:txBody>
      </p:sp>
      <p:pic>
        <p:nvPicPr>
          <p:cNvPr id="7" name="Picture 6" descr="A group of people sitting in a room&#10;&#10;AI-generated content may be incorrect.">
            <a:extLst>
              <a:ext uri="{FF2B5EF4-FFF2-40B4-BE49-F238E27FC236}">
                <a16:creationId xmlns:a16="http://schemas.microsoft.com/office/drawing/2014/main" id="{38621252-C125-F6FE-D17C-E415A892E639}"/>
              </a:ext>
            </a:extLst>
          </p:cNvPr>
          <p:cNvPicPr>
            <a:picLocks noChangeAspect="1"/>
          </p:cNvPicPr>
          <p:nvPr/>
        </p:nvPicPr>
        <p:blipFill>
          <a:blip r:embed="rId3"/>
          <a:srcRect t="23029" b="1985"/>
          <a:stretch/>
        </p:blipFill>
        <p:spPr>
          <a:xfrm>
            <a:off x="7118563" y="3732760"/>
            <a:ext cx="4356175" cy="2449894"/>
          </a:xfrm>
          <a:prstGeom prst="rect">
            <a:avLst/>
          </a:prstGeom>
        </p:spPr>
      </p:pic>
      <p:sp>
        <p:nvSpPr>
          <p:cNvPr id="2" name="TextBox 1">
            <a:extLst>
              <a:ext uri="{FF2B5EF4-FFF2-40B4-BE49-F238E27FC236}">
                <a16:creationId xmlns:a16="http://schemas.microsoft.com/office/drawing/2014/main" id="{6E684B51-DC0D-FE95-152B-52BD4EBF3498}"/>
              </a:ext>
            </a:extLst>
          </p:cNvPr>
          <p:cNvSpPr txBox="1"/>
          <p:nvPr/>
        </p:nvSpPr>
        <p:spPr>
          <a:xfrm>
            <a:off x="6896099" y="1270906"/>
            <a:ext cx="4572000"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br>
              <a:rPr lang="en-US" sz="2400" b="1">
                <a:latin typeface="Arial Rounded MT Bold"/>
                <a:ea typeface="Calibri"/>
                <a:cs typeface="Calibri"/>
              </a:rPr>
            </a:br>
            <a:r>
              <a:rPr lang="en-GB" sz="2400" b="1">
                <a:solidFill>
                  <a:srgbClr val="640811"/>
                </a:solidFill>
                <a:latin typeface="Arial Rounded MT Bold"/>
                <a:ea typeface="Calibri"/>
                <a:cs typeface="Calibri"/>
              </a:rPr>
              <a:t>Influencing the Humanitarian System to be more inclusive of Older People in all their diversities</a:t>
            </a:r>
            <a:endParaRPr lang="en-US" sz="2400" b="1">
              <a:solidFill>
                <a:srgbClr val="640811"/>
              </a:solidFill>
              <a:latin typeface="Arial Rounded MT Bold"/>
              <a:ea typeface="Calibri"/>
              <a:cs typeface="Calibri"/>
            </a:endParaRPr>
          </a:p>
          <a:p>
            <a:pPr algn="l"/>
            <a:endParaRPr lang="en-US">
              <a:latin typeface="Arial Rounded MT Bold"/>
              <a:ea typeface="Calibri"/>
              <a:cs typeface="Calibri"/>
            </a:endParaRPr>
          </a:p>
        </p:txBody>
      </p:sp>
    </p:spTree>
    <p:extLst>
      <p:ext uri="{BB962C8B-B14F-4D97-AF65-F5344CB8AC3E}">
        <p14:creationId xmlns:p14="http://schemas.microsoft.com/office/powerpoint/2010/main" val="25690698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FE59-1ABF-A31F-3DFE-9E418923FE5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60E5C87-E858-707E-DEFF-15D94FCBB8C0}"/>
              </a:ext>
            </a:extLst>
          </p:cNvPr>
          <p:cNvSpPr txBox="1"/>
          <p:nvPr/>
        </p:nvSpPr>
        <p:spPr>
          <a:xfrm>
            <a:off x="558800" y="1739900"/>
            <a:ext cx="5351346" cy="1078437"/>
          </a:xfrm>
          <a:prstGeom prst="rect">
            <a:avLst/>
          </a:prstGeom>
          <a:noFill/>
        </p:spPr>
        <p:txBody>
          <a:bodyPr wrap="square" rtlCol="0">
            <a:spAutoFit/>
          </a:bodyPr>
          <a:lstStyle/>
          <a:p>
            <a:pPr marL="342900" indent="-342900">
              <a:spcAft>
                <a:spcPts val="1800"/>
              </a:spcAft>
              <a:buFont typeface="Arial" panose="020B0604020202020204" pitchFamily="34" charset="0"/>
              <a:buChar char="•"/>
            </a:pPr>
            <a:endParaRPr lang="en-GB" sz="2400">
              <a:solidFill>
                <a:srgbClr val="595959"/>
              </a:solidFill>
            </a:endParaRPr>
          </a:p>
          <a:p>
            <a:pPr>
              <a:lnSpc>
                <a:spcPct val="110000"/>
              </a:lnSpc>
            </a:pPr>
            <a:endParaRPr lang="en-US" sz="2400">
              <a:solidFill>
                <a:srgbClr val="595959"/>
              </a:solidFill>
            </a:endParaRPr>
          </a:p>
        </p:txBody>
      </p:sp>
      <p:sp>
        <p:nvSpPr>
          <p:cNvPr id="4" name="Title 1">
            <a:extLst>
              <a:ext uri="{FF2B5EF4-FFF2-40B4-BE49-F238E27FC236}">
                <a16:creationId xmlns:a16="http://schemas.microsoft.com/office/drawing/2014/main" id="{E60F2286-F0F8-3744-4204-BA2FE043560F}"/>
              </a:ext>
            </a:extLst>
          </p:cNvPr>
          <p:cNvSpPr txBox="1">
            <a:spLocks/>
          </p:cNvSpPr>
          <p:nvPr/>
        </p:nvSpPr>
        <p:spPr>
          <a:xfrm>
            <a:off x="469900" y="465138"/>
            <a:ext cx="8457124" cy="661987"/>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spc="300">
                <a:solidFill>
                  <a:srgbClr val="800000"/>
                </a:solidFill>
                <a:latin typeface="Arial Rounded MT Bold"/>
                <a:cs typeface="Avenir Next Bold"/>
              </a:rPr>
              <a:t>Age Inclusion</a:t>
            </a:r>
            <a:endParaRPr lang="en-US" sz="2800" i="1" spc="300">
              <a:solidFill>
                <a:srgbClr val="800000"/>
              </a:solidFill>
              <a:latin typeface="Arial Rounded MT Bold"/>
              <a:cs typeface="Avenir Next Bold"/>
            </a:endParaRPr>
          </a:p>
        </p:txBody>
      </p:sp>
      <p:cxnSp>
        <p:nvCxnSpPr>
          <p:cNvPr id="5" name="Straight Connector 4">
            <a:extLst>
              <a:ext uri="{FF2B5EF4-FFF2-40B4-BE49-F238E27FC236}">
                <a16:creationId xmlns:a16="http://schemas.microsoft.com/office/drawing/2014/main" id="{86FD0743-5247-53C6-FD5F-F833C2F1F0A3}"/>
              </a:ext>
            </a:extLst>
          </p:cNvPr>
          <p:cNvCxnSpPr/>
          <p:nvPr/>
        </p:nvCxnSpPr>
        <p:spPr>
          <a:xfrm>
            <a:off x="649444" y="1328688"/>
            <a:ext cx="1135216" cy="0"/>
          </a:xfrm>
          <a:prstGeom prst="line">
            <a:avLst/>
          </a:prstGeom>
          <a:ln>
            <a:solidFill>
              <a:srgbClr val="640811"/>
            </a:solidFill>
          </a:ln>
          <a:effec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36E6CBC0-E026-1AF1-E41E-2D45369F56F5}"/>
              </a:ext>
            </a:extLst>
          </p:cNvPr>
          <p:cNvSpPr txBox="1">
            <a:spLocks/>
          </p:cNvSpPr>
          <p:nvPr/>
        </p:nvSpPr>
        <p:spPr>
          <a:xfrm>
            <a:off x="469900" y="2283654"/>
            <a:ext cx="3156858" cy="259442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a:solidFill>
                  <a:srgbClr val="640811"/>
                </a:solidFill>
                <a:latin typeface="Arial Rounded MT Bold"/>
                <a:ea typeface="Verdana"/>
              </a:rPr>
              <a:t>Age Inclusion Specialists</a:t>
            </a:r>
            <a:br>
              <a:rPr lang="en-US" sz="3200" b="1">
                <a:latin typeface="Arial Rounded MT Bold"/>
                <a:ea typeface="Verdana" panose="020B0604030504040204" pitchFamily="34" charset="0"/>
              </a:rPr>
            </a:br>
            <a:r>
              <a:rPr lang="en-US" sz="3200" b="1">
                <a:solidFill>
                  <a:srgbClr val="640811"/>
                </a:solidFill>
                <a:latin typeface="Arial Rounded MT Bold"/>
                <a:ea typeface="Verdana"/>
              </a:rPr>
              <a:t>(AIS)</a:t>
            </a:r>
            <a:br>
              <a:rPr lang="en-US" sz="3200" b="1">
                <a:latin typeface="Arial Rounded MT Bold"/>
              </a:rPr>
            </a:br>
            <a:endParaRPr lang="en-US" sz="3200" b="1">
              <a:solidFill>
                <a:srgbClr val="640811"/>
              </a:solidFill>
              <a:latin typeface="Arial Rounded MT Bold"/>
            </a:endParaRPr>
          </a:p>
        </p:txBody>
      </p:sp>
      <p:graphicFrame>
        <p:nvGraphicFramePr>
          <p:cNvPr id="6" name="Content Placeholder 2">
            <a:extLst>
              <a:ext uri="{FF2B5EF4-FFF2-40B4-BE49-F238E27FC236}">
                <a16:creationId xmlns:a16="http://schemas.microsoft.com/office/drawing/2014/main" id="{065E057F-B761-AF07-8C88-75D7EC071692}"/>
              </a:ext>
            </a:extLst>
          </p:cNvPr>
          <p:cNvGraphicFramePr>
            <a:graphicFrameLocks/>
          </p:cNvGraphicFramePr>
          <p:nvPr/>
        </p:nvGraphicFramePr>
        <p:xfrm>
          <a:off x="4355620" y="1112020"/>
          <a:ext cx="6256621" cy="54979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040831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A7AD1-D501-A229-1394-DC53C1622B0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06688BC-AB99-AA12-F272-5FDBE0CD0FEC}"/>
              </a:ext>
            </a:extLst>
          </p:cNvPr>
          <p:cNvSpPr txBox="1"/>
          <p:nvPr/>
        </p:nvSpPr>
        <p:spPr>
          <a:xfrm>
            <a:off x="558800" y="1739900"/>
            <a:ext cx="5351346" cy="1078437"/>
          </a:xfrm>
          <a:prstGeom prst="rect">
            <a:avLst/>
          </a:prstGeom>
          <a:noFill/>
        </p:spPr>
        <p:txBody>
          <a:bodyPr wrap="square" rtlCol="0">
            <a:spAutoFit/>
          </a:bodyPr>
          <a:lstStyle/>
          <a:p>
            <a:pPr marL="342900" indent="-342900">
              <a:spcAft>
                <a:spcPts val="1800"/>
              </a:spcAft>
              <a:buFont typeface="Arial" panose="020B0604020202020204" pitchFamily="34" charset="0"/>
              <a:buChar char="•"/>
            </a:pPr>
            <a:endParaRPr lang="en-GB" sz="2400">
              <a:solidFill>
                <a:srgbClr val="595959"/>
              </a:solidFill>
            </a:endParaRPr>
          </a:p>
          <a:p>
            <a:pPr>
              <a:lnSpc>
                <a:spcPct val="110000"/>
              </a:lnSpc>
            </a:pPr>
            <a:endParaRPr lang="en-US" sz="2400">
              <a:solidFill>
                <a:srgbClr val="595959"/>
              </a:solidFill>
            </a:endParaRPr>
          </a:p>
        </p:txBody>
      </p:sp>
      <p:sp>
        <p:nvSpPr>
          <p:cNvPr id="4" name="Title 1">
            <a:extLst>
              <a:ext uri="{FF2B5EF4-FFF2-40B4-BE49-F238E27FC236}">
                <a16:creationId xmlns:a16="http://schemas.microsoft.com/office/drawing/2014/main" id="{077E6422-AA5C-3DFF-428C-48A23CB8A8AF}"/>
              </a:ext>
            </a:extLst>
          </p:cNvPr>
          <p:cNvSpPr txBox="1">
            <a:spLocks/>
          </p:cNvSpPr>
          <p:nvPr/>
        </p:nvSpPr>
        <p:spPr>
          <a:xfrm>
            <a:off x="469900" y="465138"/>
            <a:ext cx="8457124" cy="661987"/>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spc="300">
                <a:solidFill>
                  <a:srgbClr val="800000"/>
                </a:solidFill>
                <a:latin typeface="Arial Rounded MT Bold"/>
                <a:cs typeface="Avenir Next Bold"/>
              </a:rPr>
              <a:t>Age Inclusion</a:t>
            </a:r>
            <a:endParaRPr lang="en-US" sz="2800" i="1" spc="300">
              <a:solidFill>
                <a:srgbClr val="800000"/>
              </a:solidFill>
              <a:latin typeface="Arial Rounded MT Bold"/>
              <a:cs typeface="Avenir Next Bold"/>
            </a:endParaRPr>
          </a:p>
        </p:txBody>
      </p:sp>
      <p:cxnSp>
        <p:nvCxnSpPr>
          <p:cNvPr id="5" name="Straight Connector 4">
            <a:extLst>
              <a:ext uri="{FF2B5EF4-FFF2-40B4-BE49-F238E27FC236}">
                <a16:creationId xmlns:a16="http://schemas.microsoft.com/office/drawing/2014/main" id="{83CDE9F3-A5C3-F054-6517-7FD371D453B6}"/>
              </a:ext>
            </a:extLst>
          </p:cNvPr>
          <p:cNvCxnSpPr/>
          <p:nvPr/>
        </p:nvCxnSpPr>
        <p:spPr>
          <a:xfrm>
            <a:off x="649444" y="1328688"/>
            <a:ext cx="1135216" cy="0"/>
          </a:xfrm>
          <a:prstGeom prst="line">
            <a:avLst/>
          </a:prstGeom>
          <a:ln>
            <a:solidFill>
              <a:srgbClr val="640811"/>
            </a:solidFill>
          </a:ln>
          <a:effec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2BF2697B-7F10-468C-CB0C-685314ABBD4A}"/>
              </a:ext>
            </a:extLst>
          </p:cNvPr>
          <p:cNvSpPr txBox="1">
            <a:spLocks/>
          </p:cNvSpPr>
          <p:nvPr/>
        </p:nvSpPr>
        <p:spPr>
          <a:xfrm>
            <a:off x="388628" y="1422475"/>
            <a:ext cx="6272657" cy="51898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a:solidFill>
                  <a:srgbClr val="640811"/>
                </a:solidFill>
                <a:latin typeface="Verdana" panose="020B0604030504040204" pitchFamily="34" charset="0"/>
                <a:ea typeface="Verdana" panose="020B0604030504040204" pitchFamily="34" charset="0"/>
              </a:rPr>
              <a:t>How can we support you?</a:t>
            </a:r>
          </a:p>
        </p:txBody>
      </p:sp>
      <p:sp>
        <p:nvSpPr>
          <p:cNvPr id="6" name="TextBox 5">
            <a:extLst>
              <a:ext uri="{FF2B5EF4-FFF2-40B4-BE49-F238E27FC236}">
                <a16:creationId xmlns:a16="http://schemas.microsoft.com/office/drawing/2014/main" id="{035D1E12-F719-51AF-76B2-562BB6D99BCB}"/>
              </a:ext>
            </a:extLst>
          </p:cNvPr>
          <p:cNvSpPr txBox="1"/>
          <p:nvPr/>
        </p:nvSpPr>
        <p:spPr>
          <a:xfrm>
            <a:off x="469900" y="2174380"/>
            <a:ext cx="4276118" cy="3816429"/>
          </a:xfrm>
          <a:prstGeom prst="rect">
            <a:avLst/>
          </a:prstGeom>
          <a:noFill/>
        </p:spPr>
        <p:txBody>
          <a:bodyPr wrap="square" rtlCol="0">
            <a:spAutoFit/>
          </a:bodyPr>
          <a:lstStyle/>
          <a:p>
            <a:pPr marL="285750" indent="-285750">
              <a:buFont typeface="Arial" panose="020B0604020202020204" pitchFamily="34" charset="0"/>
              <a:buChar char="•"/>
            </a:pPr>
            <a:r>
              <a:rPr lang="en-GB" sz="2200"/>
              <a:t>Capacity strengthening initiatives </a:t>
            </a:r>
          </a:p>
          <a:p>
            <a:pPr marL="285750" indent="-285750">
              <a:buFont typeface="Arial" panose="020B0604020202020204" pitchFamily="34" charset="0"/>
              <a:buChar char="•"/>
            </a:pPr>
            <a:r>
              <a:rPr lang="en-GB" sz="2200"/>
              <a:t>Technical and advisory support </a:t>
            </a:r>
          </a:p>
          <a:p>
            <a:pPr marL="285750" indent="-285750">
              <a:buFont typeface="Arial" panose="020B0604020202020204" pitchFamily="34" charset="0"/>
              <a:buChar char="•"/>
            </a:pPr>
            <a:r>
              <a:rPr lang="en-US" sz="2200"/>
              <a:t>Sharing research, assessments, documents, and learnings across contexts</a:t>
            </a:r>
          </a:p>
          <a:p>
            <a:pPr marL="285750" indent="-285750">
              <a:buFont typeface="Arial" panose="020B0604020202020204" pitchFamily="34" charset="0"/>
              <a:buChar char="•"/>
            </a:pPr>
            <a:r>
              <a:rPr lang="en-US" sz="2200"/>
              <a:t>Advocate for age disaggregated data collection and analysis</a:t>
            </a:r>
          </a:p>
        </p:txBody>
      </p:sp>
      <p:pic>
        <p:nvPicPr>
          <p:cNvPr id="7" name="Picture 2">
            <a:extLst>
              <a:ext uri="{FF2B5EF4-FFF2-40B4-BE49-F238E27FC236}">
                <a16:creationId xmlns:a16="http://schemas.microsoft.com/office/drawing/2014/main" id="{A683CBB5-549C-5ECA-B80D-A4A99A9E5B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7340" y="4461404"/>
            <a:ext cx="1597905" cy="22610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umanitarian Inclusion Standards for ...">
            <a:extLst>
              <a:ext uri="{FF2B5EF4-FFF2-40B4-BE49-F238E27FC236}">
                <a16:creationId xmlns:a16="http://schemas.microsoft.com/office/drawing/2014/main" id="{5DB954D9-5F97-CC9D-76EA-68385F4968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7340" y="1106491"/>
            <a:ext cx="2249523" cy="31778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E41760A-C4B1-FF4D-EC4C-D0F831D5DD31}"/>
              </a:ext>
            </a:extLst>
          </p:cNvPr>
          <p:cNvPicPr>
            <a:picLocks noChangeAspect="1"/>
          </p:cNvPicPr>
          <p:nvPr/>
        </p:nvPicPr>
        <p:blipFill rotWithShape="1">
          <a:blip r:embed="rId5"/>
          <a:srcRect l="60128" t="32593" r="12821" b="5414"/>
          <a:stretch>
            <a:fillRect/>
          </a:stretch>
        </p:blipFill>
        <p:spPr bwMode="auto">
          <a:xfrm>
            <a:off x="5334922" y="1433108"/>
            <a:ext cx="2702219" cy="348342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44889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D35ED-DDB8-8EE4-3271-09FA594D6C6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5479207-8D89-314A-34F5-1B1054CBB642}"/>
              </a:ext>
            </a:extLst>
          </p:cNvPr>
          <p:cNvSpPr txBox="1"/>
          <p:nvPr/>
        </p:nvSpPr>
        <p:spPr>
          <a:xfrm>
            <a:off x="1317859" y="3419104"/>
            <a:ext cx="9556043" cy="1077218"/>
          </a:xfrm>
          <a:prstGeom prst="rect">
            <a:avLst/>
          </a:prstGeom>
          <a:noFill/>
        </p:spPr>
        <p:txBody>
          <a:bodyPr wrap="square" lIns="91440" tIns="45720" rIns="91440" bIns="45720" rtlCol="0" anchor="t">
            <a:spAutoFit/>
          </a:bodyPr>
          <a:lstStyle/>
          <a:p>
            <a:pPr algn="ctr"/>
            <a:r>
              <a:rPr lang="en-US" sz="3200">
                <a:solidFill>
                  <a:schemeClr val="bg1"/>
                </a:solidFill>
                <a:latin typeface="Arial Rounded MT Bold"/>
              </a:rPr>
              <a:t>Gender, Diversity and Inclusion CoP -</a:t>
            </a:r>
            <a:endParaRPr lang="en-US" sz="3200">
              <a:solidFill>
                <a:schemeClr val="bg1"/>
              </a:solidFill>
              <a:latin typeface="Arial Rounded MT Bold" panose="020F0704030504030204" pitchFamily="34" charset="0"/>
            </a:endParaRPr>
          </a:p>
          <a:p>
            <a:pPr algn="ctr"/>
            <a:r>
              <a:rPr lang="en-US" sz="3200">
                <a:solidFill>
                  <a:schemeClr val="bg1"/>
                </a:solidFill>
                <a:latin typeface="Arial Rounded MT Bold"/>
              </a:rPr>
              <a:t>what we have done to date</a:t>
            </a:r>
            <a:endParaRPr lang="en-US" sz="320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val="39774855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3D940-3B99-8E3E-54FE-69234C4A9A1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5C6849F-C374-DB41-5CC1-4998A17C48E3}"/>
              </a:ext>
            </a:extLst>
          </p:cNvPr>
          <p:cNvSpPr txBox="1">
            <a:spLocks/>
          </p:cNvSpPr>
          <p:nvPr/>
        </p:nvSpPr>
        <p:spPr>
          <a:xfrm>
            <a:off x="469900" y="465138"/>
            <a:ext cx="10515600" cy="661987"/>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spc="300">
                <a:solidFill>
                  <a:srgbClr val="800000"/>
                </a:solidFill>
                <a:latin typeface="Arial Rounded MT Bold"/>
                <a:cs typeface="Avenir Next Bold"/>
              </a:rPr>
              <a:t>What we have done to date</a:t>
            </a:r>
            <a:endParaRPr lang="en-US" sz="2800" spc="300">
              <a:solidFill>
                <a:srgbClr val="800000"/>
              </a:solidFill>
              <a:latin typeface="Arial Rounded MT Bold"/>
              <a:cs typeface="Avenir Next Bold"/>
            </a:endParaRPr>
          </a:p>
        </p:txBody>
      </p:sp>
      <p:cxnSp>
        <p:nvCxnSpPr>
          <p:cNvPr id="5" name="Straight Connector 4">
            <a:extLst>
              <a:ext uri="{FF2B5EF4-FFF2-40B4-BE49-F238E27FC236}">
                <a16:creationId xmlns:a16="http://schemas.microsoft.com/office/drawing/2014/main" id="{BC38667C-0272-471C-2C14-A59371ED2F7F}"/>
              </a:ext>
            </a:extLst>
          </p:cNvPr>
          <p:cNvCxnSpPr/>
          <p:nvPr/>
        </p:nvCxnSpPr>
        <p:spPr>
          <a:xfrm>
            <a:off x="649444" y="1328688"/>
            <a:ext cx="1135216" cy="0"/>
          </a:xfrm>
          <a:prstGeom prst="line">
            <a:avLst/>
          </a:prstGeom>
          <a:ln>
            <a:solidFill>
              <a:srgbClr val="640811"/>
            </a:solidFill>
          </a:ln>
          <a:effectLst/>
        </p:spPr>
        <p:style>
          <a:lnRef idx="2">
            <a:schemeClr val="accent1"/>
          </a:lnRef>
          <a:fillRef idx="0">
            <a:schemeClr val="accent1"/>
          </a:fillRef>
          <a:effectRef idx="1">
            <a:schemeClr val="accent1"/>
          </a:effectRef>
          <a:fontRef idx="minor">
            <a:schemeClr val="tx1"/>
          </a:fontRef>
        </p:style>
      </p:cxnSp>
      <p:pic>
        <p:nvPicPr>
          <p:cNvPr id="2" name="Picture 1" descr="A screenshot of a computer&#10;&#10;AI-generated content may be incorrect.">
            <a:extLst>
              <a:ext uri="{FF2B5EF4-FFF2-40B4-BE49-F238E27FC236}">
                <a16:creationId xmlns:a16="http://schemas.microsoft.com/office/drawing/2014/main" id="{39EFFBAC-C13D-59B5-305B-1B52AF5B987B}"/>
              </a:ext>
            </a:extLst>
          </p:cNvPr>
          <p:cNvPicPr>
            <a:picLocks noChangeAspect="1"/>
          </p:cNvPicPr>
          <p:nvPr/>
        </p:nvPicPr>
        <p:blipFill>
          <a:blip r:embed="rId3"/>
          <a:srcRect l="2983" t="4964" r="5039" b="13102"/>
          <a:stretch>
            <a:fillRect/>
          </a:stretch>
        </p:blipFill>
        <p:spPr>
          <a:xfrm>
            <a:off x="2208" y="555"/>
            <a:ext cx="12214446" cy="6861268"/>
          </a:xfrm>
          <a:prstGeom prst="rect">
            <a:avLst/>
          </a:prstGeom>
        </p:spPr>
      </p:pic>
    </p:spTree>
    <p:extLst>
      <p:ext uri="{BB962C8B-B14F-4D97-AF65-F5344CB8AC3E}">
        <p14:creationId xmlns:p14="http://schemas.microsoft.com/office/powerpoint/2010/main" val="1884883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0CA2D-1925-0001-D533-8607A8D0658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48B24BE-3CB2-33EF-E7B8-7AEE62235A2C}"/>
              </a:ext>
            </a:extLst>
          </p:cNvPr>
          <p:cNvSpPr txBox="1"/>
          <p:nvPr/>
        </p:nvSpPr>
        <p:spPr>
          <a:xfrm>
            <a:off x="558800" y="1739900"/>
            <a:ext cx="5351346" cy="1078437"/>
          </a:xfrm>
          <a:prstGeom prst="rect">
            <a:avLst/>
          </a:prstGeom>
          <a:noFill/>
        </p:spPr>
        <p:txBody>
          <a:bodyPr wrap="square" rtlCol="0">
            <a:spAutoFit/>
          </a:bodyPr>
          <a:lstStyle/>
          <a:p>
            <a:pPr marL="342900" indent="-342900">
              <a:spcAft>
                <a:spcPts val="1800"/>
              </a:spcAft>
              <a:buFont typeface="Arial" panose="020B0604020202020204" pitchFamily="34" charset="0"/>
              <a:buChar char="•"/>
            </a:pPr>
            <a:endParaRPr lang="en-GB" sz="2400">
              <a:solidFill>
                <a:srgbClr val="595959"/>
              </a:solidFill>
            </a:endParaRPr>
          </a:p>
          <a:p>
            <a:pPr>
              <a:lnSpc>
                <a:spcPct val="110000"/>
              </a:lnSpc>
            </a:pPr>
            <a:endParaRPr lang="en-US" sz="2400">
              <a:solidFill>
                <a:srgbClr val="595959"/>
              </a:solidFill>
            </a:endParaRPr>
          </a:p>
        </p:txBody>
      </p:sp>
      <p:sp>
        <p:nvSpPr>
          <p:cNvPr id="4" name="Title 1">
            <a:extLst>
              <a:ext uri="{FF2B5EF4-FFF2-40B4-BE49-F238E27FC236}">
                <a16:creationId xmlns:a16="http://schemas.microsoft.com/office/drawing/2014/main" id="{92943DD1-204C-1D28-3585-7598F960101E}"/>
              </a:ext>
            </a:extLst>
          </p:cNvPr>
          <p:cNvSpPr txBox="1">
            <a:spLocks/>
          </p:cNvSpPr>
          <p:nvPr/>
        </p:nvSpPr>
        <p:spPr>
          <a:xfrm>
            <a:off x="469900" y="465138"/>
            <a:ext cx="10515600" cy="661987"/>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spc="300">
                <a:solidFill>
                  <a:srgbClr val="800000"/>
                </a:solidFill>
                <a:latin typeface="Arial Rounded MT Bold"/>
                <a:cs typeface="Avenir Next Bold"/>
              </a:rPr>
              <a:t>What we have done to date</a:t>
            </a:r>
            <a:endParaRPr lang="en-US" sz="2800" spc="300">
              <a:solidFill>
                <a:srgbClr val="800000"/>
              </a:solidFill>
              <a:latin typeface="Arial Rounded MT Bold"/>
              <a:cs typeface="Avenir Next Bold"/>
            </a:endParaRPr>
          </a:p>
        </p:txBody>
      </p:sp>
      <p:cxnSp>
        <p:nvCxnSpPr>
          <p:cNvPr id="5" name="Straight Connector 4">
            <a:extLst>
              <a:ext uri="{FF2B5EF4-FFF2-40B4-BE49-F238E27FC236}">
                <a16:creationId xmlns:a16="http://schemas.microsoft.com/office/drawing/2014/main" id="{20E46BFE-67A0-2E69-17FC-03A8D8287C46}"/>
              </a:ext>
            </a:extLst>
          </p:cNvPr>
          <p:cNvCxnSpPr/>
          <p:nvPr/>
        </p:nvCxnSpPr>
        <p:spPr>
          <a:xfrm>
            <a:off x="649444" y="1328688"/>
            <a:ext cx="1135216" cy="0"/>
          </a:xfrm>
          <a:prstGeom prst="line">
            <a:avLst/>
          </a:prstGeom>
          <a:ln>
            <a:solidFill>
              <a:srgbClr val="640811"/>
            </a:solidFill>
          </a:ln>
          <a:effectLst/>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D2E5680A-DDCF-E592-1CB4-855D6DDD2431}"/>
              </a:ext>
            </a:extLst>
          </p:cNvPr>
          <p:cNvSpPr txBox="1"/>
          <p:nvPr/>
        </p:nvSpPr>
        <p:spPr>
          <a:xfrm>
            <a:off x="655578" y="1733240"/>
            <a:ext cx="7560819" cy="4832092"/>
          </a:xfrm>
          <a:prstGeom prst="rect">
            <a:avLst/>
          </a:prstGeom>
          <a:noFill/>
        </p:spPr>
        <p:txBody>
          <a:bodyPr wrap="square" lIns="91440" tIns="45720" rIns="91440" bIns="45720" rtlCol="0" anchor="t">
            <a:spAutoFit/>
          </a:bodyPr>
          <a:lstStyle/>
          <a:p>
            <a:r>
              <a:rPr lang="en-GB" sz="2400">
                <a:latin typeface="Aptos"/>
                <a:ea typeface="Calibri"/>
                <a:cs typeface="Calibri"/>
              </a:rPr>
              <a:t> Survey to assess</a:t>
            </a:r>
            <a:endParaRPr lang="en-US"/>
          </a:p>
          <a:p>
            <a:endParaRPr lang="en-GB" sz="2400">
              <a:latin typeface="Aptos"/>
              <a:ea typeface="Calibri"/>
              <a:cs typeface="Calibri"/>
            </a:endParaRPr>
          </a:p>
          <a:p>
            <a:pPr marL="457200" indent="-457200">
              <a:buFont typeface="Arial"/>
              <a:buChar char="•"/>
            </a:pPr>
            <a:r>
              <a:rPr lang="en-GB" sz="2400">
                <a:latin typeface="Aptos"/>
                <a:ea typeface="Calibri"/>
                <a:cs typeface="Calibri"/>
              </a:rPr>
              <a:t>Representation of women and persons with disabilities in Shelter Cluster coordination</a:t>
            </a:r>
          </a:p>
          <a:p>
            <a:pPr marL="457200" indent="-457200">
              <a:buFont typeface="Arial"/>
              <a:buChar char="•"/>
            </a:pPr>
            <a:r>
              <a:rPr lang="en-GB" sz="2400">
                <a:latin typeface="Aptos"/>
                <a:ea typeface="Calibri"/>
                <a:cs typeface="Calibri"/>
              </a:rPr>
              <a:t>Partnerships with relevant organisations (WLOs, WROs, OPDs)</a:t>
            </a:r>
          </a:p>
          <a:p>
            <a:pPr marL="457200" indent="-457200">
              <a:buFont typeface="Arial"/>
              <a:buChar char="•"/>
            </a:pPr>
            <a:r>
              <a:rPr lang="en-GB" sz="2400">
                <a:latin typeface="Aptos"/>
                <a:ea typeface="Calibri"/>
                <a:cs typeface="Calibri"/>
              </a:rPr>
              <a:t>Challenges and support needs for gender and disability inclusion</a:t>
            </a:r>
          </a:p>
          <a:p>
            <a:pPr marL="285750" indent="-285750">
              <a:buFont typeface="Arial" panose="020B0604020202020204" pitchFamily="34" charset="0"/>
              <a:buChar char="•"/>
            </a:pPr>
            <a:endParaRPr lang="en-GB" sz="2400">
              <a:latin typeface="Aptos"/>
              <a:ea typeface="Calibri"/>
              <a:cs typeface="Calibri"/>
            </a:endParaRPr>
          </a:p>
          <a:p>
            <a:r>
              <a:rPr lang="en-GB" sz="2400">
                <a:latin typeface="Aptos"/>
                <a:ea typeface="Calibri"/>
                <a:cs typeface="Calibri"/>
              </a:rPr>
              <a:t>15 clusters participated</a:t>
            </a:r>
          </a:p>
          <a:p>
            <a:pPr marL="742950" lvl="1" indent="-285750">
              <a:buFont typeface="Courier New" panose="020B0604020202020204" pitchFamily="34" charset="0"/>
              <a:buChar char="o"/>
            </a:pPr>
            <a:endParaRPr lang="en-US" sz="2400">
              <a:latin typeface="Aptos"/>
              <a:ea typeface="Calibri"/>
              <a:cs typeface="Calibri"/>
            </a:endParaRPr>
          </a:p>
          <a:p>
            <a:pPr marL="285750" indent="-285750">
              <a:buFont typeface="Arial" panose="020B0604020202020204" pitchFamily="34" charset="0"/>
              <a:buChar char="•"/>
            </a:pPr>
            <a:endParaRPr lang="en-US" sz="2200" b="1">
              <a:ea typeface="Calibri"/>
              <a:cs typeface="Calibri"/>
            </a:endParaRPr>
          </a:p>
          <a:p>
            <a:pPr marL="285750" indent="-285750">
              <a:buFont typeface="Arial" panose="020B0604020202020204" pitchFamily="34" charset="0"/>
              <a:buChar char="•"/>
            </a:pPr>
            <a:endParaRPr lang="en-US" sz="2200">
              <a:ea typeface="Calibri"/>
              <a:cs typeface="Calibri"/>
            </a:endParaRPr>
          </a:p>
        </p:txBody>
      </p:sp>
      <p:pic>
        <p:nvPicPr>
          <p:cNvPr id="2" name="Picture 1">
            <a:extLst>
              <a:ext uri="{FF2B5EF4-FFF2-40B4-BE49-F238E27FC236}">
                <a16:creationId xmlns:a16="http://schemas.microsoft.com/office/drawing/2014/main" id="{95450D50-AEDD-8DA9-D3BD-992AD8473111}"/>
              </a:ext>
            </a:extLst>
          </p:cNvPr>
          <p:cNvPicPr>
            <a:picLocks noChangeAspect="1"/>
          </p:cNvPicPr>
          <p:nvPr/>
        </p:nvPicPr>
        <p:blipFill>
          <a:blip r:embed="rId3"/>
          <a:stretch>
            <a:fillRect/>
          </a:stretch>
        </p:blipFill>
        <p:spPr>
          <a:xfrm>
            <a:off x="7997480" y="1710906"/>
            <a:ext cx="4190851" cy="5175849"/>
          </a:xfrm>
          <a:prstGeom prst="rect">
            <a:avLst/>
          </a:prstGeom>
        </p:spPr>
      </p:pic>
    </p:spTree>
    <p:extLst>
      <p:ext uri="{BB962C8B-B14F-4D97-AF65-F5344CB8AC3E}">
        <p14:creationId xmlns:p14="http://schemas.microsoft.com/office/powerpoint/2010/main" val="3759160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BBE695-1DB7-3942-C123-B1E9E1754E55}"/>
              </a:ext>
            </a:extLst>
          </p:cNvPr>
          <p:cNvSpPr txBox="1"/>
          <p:nvPr/>
        </p:nvSpPr>
        <p:spPr>
          <a:xfrm>
            <a:off x="1088459" y="2694542"/>
            <a:ext cx="10008430" cy="2308324"/>
          </a:xfrm>
          <a:prstGeom prst="rect">
            <a:avLst/>
          </a:prstGeom>
          <a:noFill/>
        </p:spPr>
        <p:txBody>
          <a:bodyPr wrap="square" lIns="91440" tIns="45720" rIns="91440" bIns="45720" rtlCol="0" anchor="t">
            <a:spAutoFit/>
          </a:bodyPr>
          <a:lstStyle/>
          <a:p>
            <a:pPr algn="ctr"/>
            <a:r>
              <a:rPr lang="en-US" sz="3200">
                <a:solidFill>
                  <a:schemeClr val="bg1"/>
                </a:solidFill>
                <a:latin typeface="Arial Rounded MT Bold"/>
              </a:rPr>
              <a:t>Welcome and Launch of the Gender, Diversity and Inclusion CoP</a:t>
            </a:r>
            <a:endParaRPr lang="en-US">
              <a:solidFill>
                <a:schemeClr val="bg1"/>
              </a:solidFill>
              <a:latin typeface="Calibri"/>
              <a:ea typeface="Calibri"/>
              <a:cs typeface="Calibri"/>
            </a:endParaRPr>
          </a:p>
          <a:p>
            <a:pPr algn="ctr"/>
            <a:endParaRPr lang="en-US" sz="3200">
              <a:solidFill>
                <a:schemeClr val="bg1"/>
              </a:solidFill>
              <a:latin typeface="Arial Rounded MT Bold"/>
              <a:ea typeface="Calibri"/>
              <a:cs typeface="Calibri"/>
            </a:endParaRPr>
          </a:p>
          <a:p>
            <a:pPr algn="ctr"/>
            <a:r>
              <a:rPr lang="en-US" sz="2400" b="1">
                <a:solidFill>
                  <a:schemeClr val="bg1"/>
                </a:solidFill>
                <a:latin typeface="Arial Rounded MT Bold"/>
                <a:ea typeface="Calibri"/>
                <a:cs typeface="Calibri"/>
              </a:rPr>
              <a:t>Caroline </a:t>
            </a:r>
            <a:r>
              <a:rPr lang="en-US" sz="2400" b="1" err="1">
                <a:solidFill>
                  <a:schemeClr val="bg1"/>
                </a:solidFill>
                <a:latin typeface="Arial Rounded MT Bold"/>
                <a:ea typeface="Calibri"/>
                <a:cs typeface="Calibri"/>
              </a:rPr>
              <a:t>Dewast</a:t>
            </a:r>
            <a:r>
              <a:rPr lang="en-US" sz="2400" b="1">
                <a:solidFill>
                  <a:schemeClr val="bg1"/>
                </a:solidFill>
                <a:latin typeface="Arial Rounded MT Bold"/>
                <a:ea typeface="Calibri"/>
                <a:cs typeface="Calibri"/>
              </a:rPr>
              <a:t>, </a:t>
            </a:r>
          </a:p>
          <a:p>
            <a:pPr algn="ctr"/>
            <a:r>
              <a:rPr lang="en-US" sz="2400" b="1">
                <a:solidFill>
                  <a:schemeClr val="bg1"/>
                </a:solidFill>
                <a:latin typeface="Arial Rounded MT Bold"/>
                <a:ea typeface="Calibri"/>
                <a:cs typeface="Calibri"/>
              </a:rPr>
              <a:t>Deputy Coordinator, Global Shelter Cluster, IFRC</a:t>
            </a:r>
          </a:p>
        </p:txBody>
      </p:sp>
    </p:spTree>
    <p:extLst>
      <p:ext uri="{BB962C8B-B14F-4D97-AF65-F5344CB8AC3E}">
        <p14:creationId xmlns:p14="http://schemas.microsoft.com/office/powerpoint/2010/main" val="128601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2672B-ACCD-7EEB-A7D5-28AA26F27D9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3204348-B981-04A6-71BE-797E6F332164}"/>
              </a:ext>
            </a:extLst>
          </p:cNvPr>
          <p:cNvSpPr txBox="1"/>
          <p:nvPr/>
        </p:nvSpPr>
        <p:spPr>
          <a:xfrm>
            <a:off x="471839" y="1506475"/>
            <a:ext cx="8973887" cy="5756641"/>
          </a:xfrm>
          <a:prstGeom prst="rect">
            <a:avLst/>
          </a:prstGeom>
          <a:noFill/>
        </p:spPr>
        <p:txBody>
          <a:bodyPr wrap="square" lIns="91440" tIns="45720" rIns="91440" bIns="45720" rtlCol="0" anchor="t">
            <a:spAutoFit/>
          </a:bodyPr>
          <a:lstStyle/>
          <a:p>
            <a:pPr>
              <a:spcAft>
                <a:spcPts val="1800"/>
              </a:spcAft>
            </a:pPr>
            <a:r>
              <a:rPr lang="en-GB" sz="2400" b="1">
                <a:solidFill>
                  <a:srgbClr val="000000"/>
                </a:solidFill>
                <a:latin typeface="Aptos"/>
              </a:rPr>
              <a:t>Partnerships with Women Led or Women's Rights Organisations </a:t>
            </a:r>
            <a:endParaRPr lang="en-GB" sz="2400">
              <a:solidFill>
                <a:srgbClr val="595959"/>
              </a:solidFill>
              <a:ea typeface="Calibri"/>
              <a:cs typeface="Calibri"/>
            </a:endParaRPr>
          </a:p>
          <a:p>
            <a:pPr marL="228600" indent="-228600">
              <a:buFont typeface="Symbol,Sans-Serif"/>
              <a:buChar char="•"/>
            </a:pPr>
            <a:r>
              <a:rPr lang="en-GB" sz="2400">
                <a:solidFill>
                  <a:srgbClr val="000000"/>
                </a:solidFill>
                <a:latin typeface="Aptos"/>
                <a:ea typeface="Calibri"/>
                <a:cs typeface="Calibri"/>
              </a:rPr>
              <a:t>9 clusters have partnerships with WLOs and or WROs (with</a:t>
            </a:r>
            <a:r>
              <a:rPr lang="en-US" sz="2400">
                <a:solidFill>
                  <a:srgbClr val="000000"/>
                </a:solidFill>
                <a:latin typeface="Aptos"/>
                <a:ea typeface="Calibri"/>
                <a:cs typeface="Calibri"/>
              </a:rPr>
              <a:t> 5  represented in SAG and in TWGs)</a:t>
            </a:r>
          </a:p>
          <a:p>
            <a:pPr marL="228600" indent="-228600">
              <a:buFont typeface="Symbol,Sans-Serif"/>
              <a:buChar char="•"/>
            </a:pPr>
            <a:endParaRPr lang="en-US" sz="2400">
              <a:solidFill>
                <a:srgbClr val="000000"/>
              </a:solidFill>
              <a:latin typeface="Aptos"/>
              <a:ea typeface="Calibri"/>
              <a:cs typeface="Calibri"/>
            </a:endParaRPr>
          </a:p>
          <a:p>
            <a:pPr marL="228600" indent="-228600">
              <a:buFont typeface="Symbol,Sans-Serif"/>
              <a:buChar char="•"/>
            </a:pPr>
            <a:r>
              <a:rPr lang="en-GB" sz="2400">
                <a:solidFill>
                  <a:srgbClr val="000000"/>
                </a:solidFill>
                <a:latin typeface="Aptos"/>
                <a:ea typeface="Calibri"/>
                <a:cs typeface="Calibri"/>
              </a:rPr>
              <a:t>WLOs and WROs engage in needs assessments, capacity strengthening, and project review committees. </a:t>
            </a:r>
            <a:r>
              <a:rPr lang="en-US" sz="2400">
                <a:solidFill>
                  <a:srgbClr val="000000"/>
                </a:solidFill>
                <a:latin typeface="Aptos"/>
                <a:ea typeface="Calibri"/>
                <a:cs typeface="Calibri"/>
              </a:rPr>
              <a:t> </a:t>
            </a:r>
          </a:p>
          <a:p>
            <a:pPr marL="228600" indent="-228600">
              <a:buFont typeface="Symbol,Sans-Serif"/>
              <a:buChar char="•"/>
            </a:pPr>
            <a:endParaRPr lang="en-US" sz="2400">
              <a:solidFill>
                <a:srgbClr val="000000"/>
              </a:solidFill>
              <a:latin typeface="Aptos"/>
              <a:ea typeface="Calibri"/>
              <a:cs typeface="Calibri"/>
            </a:endParaRPr>
          </a:p>
          <a:p>
            <a:pPr marL="228600" indent="-228600">
              <a:buFont typeface="Symbol,Sans-Serif"/>
              <a:buChar char="•"/>
            </a:pPr>
            <a:r>
              <a:rPr lang="en-GB" sz="2400">
                <a:solidFill>
                  <a:srgbClr val="000000"/>
                </a:solidFill>
                <a:latin typeface="Aptos"/>
                <a:ea typeface="Calibri"/>
                <a:cs typeface="Calibri"/>
              </a:rPr>
              <a:t>9 clusters have a focal point for gender, GBV, PSEA, or protection mainstreaming (or similar) and 8 have focal point that represents the cluster at the </a:t>
            </a:r>
            <a:r>
              <a:rPr lang="en-GB" sz="2400" err="1">
                <a:solidFill>
                  <a:srgbClr val="000000"/>
                </a:solidFill>
                <a:latin typeface="Aptos"/>
                <a:ea typeface="Calibri"/>
                <a:cs typeface="Calibri"/>
              </a:rPr>
              <a:t>GiHa</a:t>
            </a:r>
            <a:r>
              <a:rPr lang="en-GB" sz="2400">
                <a:solidFill>
                  <a:srgbClr val="000000"/>
                </a:solidFill>
                <a:latin typeface="Aptos"/>
                <a:ea typeface="Calibri"/>
                <a:cs typeface="Calibri"/>
              </a:rPr>
              <a:t> or equivalent forum</a:t>
            </a:r>
            <a:endParaRPr lang="en-US" sz="2400">
              <a:solidFill>
                <a:srgbClr val="000000"/>
              </a:solidFill>
              <a:latin typeface="Aptos"/>
              <a:ea typeface="Calibri"/>
              <a:cs typeface="Calibri"/>
            </a:endParaRPr>
          </a:p>
          <a:p>
            <a:pPr marL="228600" indent="-228600">
              <a:buFont typeface="Symbol,Sans-Serif"/>
              <a:buChar char="•"/>
            </a:pPr>
            <a:endParaRPr lang="en-US" sz="2400">
              <a:solidFill>
                <a:srgbClr val="000000"/>
              </a:solidFill>
              <a:latin typeface="Aptos"/>
              <a:ea typeface="Calibri"/>
              <a:cs typeface="Calibri"/>
            </a:endParaRPr>
          </a:p>
          <a:p>
            <a:r>
              <a:rPr lang="en-US" sz="2500" b="1">
                <a:solidFill>
                  <a:srgbClr val="640811"/>
                </a:solidFill>
                <a:latin typeface="Aptos"/>
                <a:ea typeface="Calibri"/>
                <a:cs typeface="Calibri"/>
              </a:rPr>
              <a:t>Engagement is practical and visible in most of the clusters</a:t>
            </a:r>
          </a:p>
          <a:p>
            <a:pPr>
              <a:spcAft>
                <a:spcPts val="1800"/>
              </a:spcAft>
            </a:pPr>
            <a:endParaRPr lang="en-GB" sz="2400" b="1">
              <a:solidFill>
                <a:srgbClr val="000000"/>
              </a:solidFill>
              <a:latin typeface="Aptos"/>
              <a:ea typeface="Calibri"/>
              <a:cs typeface="Calibri"/>
            </a:endParaRPr>
          </a:p>
          <a:p>
            <a:pPr>
              <a:lnSpc>
                <a:spcPct val="110000"/>
              </a:lnSpc>
            </a:pPr>
            <a:endParaRPr lang="en-US" sz="2400">
              <a:solidFill>
                <a:srgbClr val="595959"/>
              </a:solidFill>
              <a:ea typeface="Calibri"/>
              <a:cs typeface="Calibri"/>
            </a:endParaRPr>
          </a:p>
        </p:txBody>
      </p:sp>
      <p:sp>
        <p:nvSpPr>
          <p:cNvPr id="4" name="Title 1">
            <a:extLst>
              <a:ext uri="{FF2B5EF4-FFF2-40B4-BE49-F238E27FC236}">
                <a16:creationId xmlns:a16="http://schemas.microsoft.com/office/drawing/2014/main" id="{EDC6047E-7BC0-7E65-F301-E5A454D41F48}"/>
              </a:ext>
            </a:extLst>
          </p:cNvPr>
          <p:cNvSpPr txBox="1">
            <a:spLocks/>
          </p:cNvSpPr>
          <p:nvPr/>
        </p:nvSpPr>
        <p:spPr>
          <a:xfrm>
            <a:off x="469900" y="465138"/>
            <a:ext cx="10515600" cy="661987"/>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spc="300">
                <a:solidFill>
                  <a:srgbClr val="800000"/>
                </a:solidFill>
                <a:latin typeface="Arial Rounded MT Bold"/>
                <a:cs typeface="Avenir Next Bold"/>
              </a:rPr>
              <a:t>Survey results</a:t>
            </a:r>
            <a:endParaRPr lang="en-US" sz="2800" spc="300">
              <a:solidFill>
                <a:srgbClr val="800000"/>
              </a:solidFill>
              <a:latin typeface="Arial Rounded MT Bold"/>
              <a:cs typeface="Avenir Next Bold"/>
            </a:endParaRPr>
          </a:p>
        </p:txBody>
      </p:sp>
      <p:cxnSp>
        <p:nvCxnSpPr>
          <p:cNvPr id="5" name="Straight Connector 4">
            <a:extLst>
              <a:ext uri="{FF2B5EF4-FFF2-40B4-BE49-F238E27FC236}">
                <a16:creationId xmlns:a16="http://schemas.microsoft.com/office/drawing/2014/main" id="{6C52DBA2-1C8B-BBC8-F4E9-FD6ECF13C835}"/>
              </a:ext>
            </a:extLst>
          </p:cNvPr>
          <p:cNvCxnSpPr/>
          <p:nvPr/>
        </p:nvCxnSpPr>
        <p:spPr>
          <a:xfrm>
            <a:off x="649444" y="1328688"/>
            <a:ext cx="1135216" cy="0"/>
          </a:xfrm>
          <a:prstGeom prst="line">
            <a:avLst/>
          </a:prstGeom>
          <a:ln>
            <a:solidFill>
              <a:srgbClr val="640811"/>
            </a:solidFill>
          </a:ln>
          <a:effectLst/>
        </p:spPr>
        <p:style>
          <a:lnRef idx="2">
            <a:schemeClr val="accent1"/>
          </a:lnRef>
          <a:fillRef idx="0">
            <a:schemeClr val="accent1"/>
          </a:fillRef>
          <a:effectRef idx="1">
            <a:schemeClr val="accent1"/>
          </a:effectRef>
          <a:fontRef idx="minor">
            <a:schemeClr val="tx1"/>
          </a:fontRef>
        </p:style>
      </p:cxnSp>
      <p:pic>
        <p:nvPicPr>
          <p:cNvPr id="8" name="Picture 7" descr="A pie chart with numbers and a black background&#10;&#10;AI-generated content may be incorrect.">
            <a:extLst>
              <a:ext uri="{FF2B5EF4-FFF2-40B4-BE49-F238E27FC236}">
                <a16:creationId xmlns:a16="http://schemas.microsoft.com/office/drawing/2014/main" id="{EC73724D-6623-3409-0F9D-9C91A3C8A166}"/>
              </a:ext>
            </a:extLst>
          </p:cNvPr>
          <p:cNvPicPr>
            <a:picLocks noChangeAspect="1"/>
          </p:cNvPicPr>
          <p:nvPr/>
        </p:nvPicPr>
        <p:blipFill>
          <a:blip r:embed="rId3"/>
          <a:stretch>
            <a:fillRect/>
          </a:stretch>
        </p:blipFill>
        <p:spPr>
          <a:xfrm>
            <a:off x="8943847" y="2176243"/>
            <a:ext cx="3521427" cy="3322437"/>
          </a:xfrm>
          <a:prstGeom prst="rect">
            <a:avLst/>
          </a:prstGeom>
        </p:spPr>
      </p:pic>
      <p:sp>
        <p:nvSpPr>
          <p:cNvPr id="6" name="TextBox 5">
            <a:extLst>
              <a:ext uri="{FF2B5EF4-FFF2-40B4-BE49-F238E27FC236}">
                <a16:creationId xmlns:a16="http://schemas.microsoft.com/office/drawing/2014/main" id="{7A06D0CC-50C1-E55D-8B94-B96EF5854182}"/>
              </a:ext>
            </a:extLst>
          </p:cNvPr>
          <p:cNvSpPr txBox="1"/>
          <p:nvPr/>
        </p:nvSpPr>
        <p:spPr>
          <a:xfrm>
            <a:off x="9798014" y="5493595"/>
            <a:ext cx="2360816"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Aptos"/>
                <a:ea typeface="Calibri"/>
                <a:cs typeface="Calibri"/>
              </a:rPr>
              <a:t>Proportion of shelter clusters WLOs and/or WROs as partners</a:t>
            </a:r>
          </a:p>
          <a:p>
            <a:pPr marL="228600" indent="-228600">
              <a:buFont typeface="Symbol"/>
              <a:buChar char="•"/>
            </a:pPr>
            <a:endParaRPr lang="en-GB" sz="2000">
              <a:latin typeface="Aptos"/>
            </a:endParaRPr>
          </a:p>
        </p:txBody>
      </p:sp>
    </p:spTree>
    <p:extLst>
      <p:ext uri="{BB962C8B-B14F-4D97-AF65-F5344CB8AC3E}">
        <p14:creationId xmlns:p14="http://schemas.microsoft.com/office/powerpoint/2010/main" val="13020231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02CDA-E496-8DBE-B0B4-A57440621E9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FCC8BC0-6905-9163-00CB-C48C1D43C0EF}"/>
              </a:ext>
            </a:extLst>
          </p:cNvPr>
          <p:cNvSpPr txBox="1"/>
          <p:nvPr/>
        </p:nvSpPr>
        <p:spPr>
          <a:xfrm>
            <a:off x="471839" y="1549606"/>
            <a:ext cx="8801359" cy="4771756"/>
          </a:xfrm>
          <a:prstGeom prst="rect">
            <a:avLst/>
          </a:prstGeom>
          <a:noFill/>
        </p:spPr>
        <p:txBody>
          <a:bodyPr wrap="square" lIns="91440" tIns="45720" rIns="91440" bIns="45720" rtlCol="0" anchor="t">
            <a:spAutoFit/>
          </a:bodyPr>
          <a:lstStyle/>
          <a:p>
            <a:pPr>
              <a:spcAft>
                <a:spcPts val="1800"/>
              </a:spcAft>
            </a:pPr>
            <a:r>
              <a:rPr lang="en-GB" sz="2400" b="1">
                <a:solidFill>
                  <a:srgbClr val="000000"/>
                </a:solidFill>
                <a:latin typeface="Aptos"/>
              </a:rPr>
              <a:t>Partnerships with  Organisations of Persons with Disabilities</a:t>
            </a:r>
            <a:endParaRPr lang="en-GB" sz="2400">
              <a:solidFill>
                <a:srgbClr val="595959"/>
              </a:solidFill>
              <a:ea typeface="Calibri"/>
              <a:cs typeface="Calibri"/>
            </a:endParaRPr>
          </a:p>
          <a:p>
            <a:pPr marL="228600" indent="-228600">
              <a:buFont typeface="Symbol,Sans-Serif"/>
              <a:buChar char="•"/>
            </a:pPr>
            <a:r>
              <a:rPr lang="en-GB" sz="2400">
                <a:solidFill>
                  <a:srgbClr val="000000"/>
                </a:solidFill>
                <a:latin typeface="Aptos"/>
                <a:ea typeface="Calibri"/>
                <a:cs typeface="Calibri"/>
              </a:rPr>
              <a:t>Only 3 clusters had partnerships with OPDs, few of those included strategic roles (1 in a SAG)</a:t>
            </a:r>
          </a:p>
          <a:p>
            <a:pPr marL="228600" indent="-228600">
              <a:buFont typeface="Symbol,Sans-Serif"/>
              <a:buChar char="•"/>
            </a:pPr>
            <a:endParaRPr lang="en-GB" sz="2400">
              <a:solidFill>
                <a:srgbClr val="000000"/>
              </a:solidFill>
              <a:latin typeface="Aptos"/>
              <a:ea typeface="Calibri"/>
              <a:cs typeface="Calibri"/>
            </a:endParaRPr>
          </a:p>
          <a:p>
            <a:pPr marL="228600" indent="-228600">
              <a:buFont typeface="Symbol,Sans-Serif"/>
              <a:buChar char="•"/>
            </a:pPr>
            <a:r>
              <a:rPr lang="en-GB" sz="2400">
                <a:solidFill>
                  <a:srgbClr val="000000"/>
                </a:solidFill>
                <a:latin typeface="Aptos"/>
                <a:ea typeface="Calibri"/>
                <a:cs typeface="Calibri"/>
              </a:rPr>
              <a:t>Some engagement with OPDs (</a:t>
            </a:r>
            <a:r>
              <a:rPr lang="en-GB" sz="2400" err="1">
                <a:solidFill>
                  <a:srgbClr val="000000"/>
                </a:solidFill>
                <a:latin typeface="Aptos"/>
                <a:ea typeface="Calibri"/>
                <a:cs typeface="Calibri"/>
              </a:rPr>
              <a:t>e.g</a:t>
            </a:r>
            <a:r>
              <a:rPr lang="en-GB" sz="2400">
                <a:solidFill>
                  <a:srgbClr val="000000"/>
                </a:solidFill>
                <a:latin typeface="Aptos"/>
                <a:ea typeface="Calibri"/>
                <a:cs typeface="Calibri"/>
              </a:rPr>
              <a:t> Ukraine) but in many cases engagement was indirect (via separate WG or protection cluster)</a:t>
            </a:r>
          </a:p>
          <a:p>
            <a:pPr marL="228600" indent="-228600">
              <a:buFont typeface="Symbol,Sans-Serif"/>
              <a:buChar char="•"/>
            </a:pPr>
            <a:endParaRPr lang="en-GB" sz="2400">
              <a:solidFill>
                <a:srgbClr val="000000"/>
              </a:solidFill>
              <a:latin typeface="Aptos"/>
              <a:ea typeface="Calibri"/>
              <a:cs typeface="Calibri"/>
            </a:endParaRPr>
          </a:p>
          <a:p>
            <a:pPr marL="228600" indent="-228600">
              <a:buFont typeface="Symbol,Sans-Serif"/>
              <a:buChar char="•"/>
            </a:pPr>
            <a:r>
              <a:rPr lang="en-GB" sz="2400">
                <a:solidFill>
                  <a:srgbClr val="000000"/>
                </a:solidFill>
                <a:ea typeface="+mn-lt"/>
                <a:cs typeface="+mn-lt"/>
              </a:rPr>
              <a:t>Common challenges included difficulty identifying relevant OPDs, lack of funding and staff, and limited interest from OPDs in engaging with the shelter sector directly</a:t>
            </a:r>
            <a:endParaRPr lang="en-US" sz="2400">
              <a:solidFill>
                <a:srgbClr val="000000"/>
              </a:solidFill>
              <a:latin typeface="Aptos"/>
              <a:ea typeface="Calibri"/>
              <a:cs typeface="Calibri"/>
            </a:endParaRPr>
          </a:p>
          <a:p>
            <a:pPr>
              <a:lnSpc>
                <a:spcPct val="110000"/>
              </a:lnSpc>
            </a:pPr>
            <a:endParaRPr lang="en-US" sz="2400">
              <a:solidFill>
                <a:srgbClr val="595959"/>
              </a:solidFill>
              <a:latin typeface="Calibri"/>
              <a:ea typeface="Calibri"/>
              <a:cs typeface="Calibri"/>
            </a:endParaRPr>
          </a:p>
        </p:txBody>
      </p:sp>
      <p:sp>
        <p:nvSpPr>
          <p:cNvPr id="4" name="Title 1">
            <a:extLst>
              <a:ext uri="{FF2B5EF4-FFF2-40B4-BE49-F238E27FC236}">
                <a16:creationId xmlns:a16="http://schemas.microsoft.com/office/drawing/2014/main" id="{315EFE78-B827-2FC8-438E-BB9E7FC9A5D6}"/>
              </a:ext>
            </a:extLst>
          </p:cNvPr>
          <p:cNvSpPr txBox="1">
            <a:spLocks/>
          </p:cNvSpPr>
          <p:nvPr/>
        </p:nvSpPr>
        <p:spPr>
          <a:xfrm>
            <a:off x="469900" y="465138"/>
            <a:ext cx="10515600" cy="661987"/>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spc="300">
                <a:solidFill>
                  <a:srgbClr val="800000"/>
                </a:solidFill>
                <a:latin typeface="Arial Rounded MT Bold"/>
                <a:cs typeface="Avenir Next Bold"/>
              </a:rPr>
              <a:t>Survey results</a:t>
            </a:r>
            <a:endParaRPr lang="en-US" sz="2800" spc="300">
              <a:solidFill>
                <a:srgbClr val="800000"/>
              </a:solidFill>
              <a:latin typeface="Arial Rounded MT Bold"/>
              <a:cs typeface="Avenir Next Bold"/>
            </a:endParaRPr>
          </a:p>
        </p:txBody>
      </p:sp>
      <p:cxnSp>
        <p:nvCxnSpPr>
          <p:cNvPr id="5" name="Straight Connector 4">
            <a:extLst>
              <a:ext uri="{FF2B5EF4-FFF2-40B4-BE49-F238E27FC236}">
                <a16:creationId xmlns:a16="http://schemas.microsoft.com/office/drawing/2014/main" id="{58586A0D-8D3B-8E22-B8B0-9DB1E49401F9}"/>
              </a:ext>
            </a:extLst>
          </p:cNvPr>
          <p:cNvCxnSpPr/>
          <p:nvPr/>
        </p:nvCxnSpPr>
        <p:spPr>
          <a:xfrm>
            <a:off x="649444" y="1328688"/>
            <a:ext cx="1135216" cy="0"/>
          </a:xfrm>
          <a:prstGeom prst="line">
            <a:avLst/>
          </a:prstGeom>
          <a:ln>
            <a:solidFill>
              <a:srgbClr val="640811"/>
            </a:solidFill>
          </a:ln>
          <a:effectLst/>
        </p:spPr>
        <p:style>
          <a:lnRef idx="2">
            <a:schemeClr val="accent1"/>
          </a:lnRef>
          <a:fillRef idx="0">
            <a:schemeClr val="accent1"/>
          </a:fillRef>
          <a:effectRef idx="1">
            <a:schemeClr val="accent1"/>
          </a:effectRef>
          <a:fontRef idx="minor">
            <a:schemeClr val="tx1"/>
          </a:fontRef>
        </p:style>
      </p:cxnSp>
      <p:pic>
        <p:nvPicPr>
          <p:cNvPr id="6" name="Picture 5" descr="A screenshot of a graph&#10;&#10;AI-generated content may be incorrect.">
            <a:extLst>
              <a:ext uri="{FF2B5EF4-FFF2-40B4-BE49-F238E27FC236}">
                <a16:creationId xmlns:a16="http://schemas.microsoft.com/office/drawing/2014/main" id="{41A17A7C-106A-93D5-D250-D89589989B9F}"/>
              </a:ext>
            </a:extLst>
          </p:cNvPr>
          <p:cNvPicPr>
            <a:picLocks noChangeAspect="1"/>
          </p:cNvPicPr>
          <p:nvPr/>
        </p:nvPicPr>
        <p:blipFill>
          <a:blip r:embed="rId3"/>
          <a:stretch>
            <a:fillRect/>
          </a:stretch>
        </p:blipFill>
        <p:spPr>
          <a:xfrm>
            <a:off x="8680512" y="2041646"/>
            <a:ext cx="3588175" cy="3243448"/>
          </a:xfrm>
          <a:prstGeom prst="rect">
            <a:avLst/>
          </a:prstGeom>
        </p:spPr>
      </p:pic>
      <p:sp>
        <p:nvSpPr>
          <p:cNvPr id="2" name="TextBox 1">
            <a:extLst>
              <a:ext uri="{FF2B5EF4-FFF2-40B4-BE49-F238E27FC236}">
                <a16:creationId xmlns:a16="http://schemas.microsoft.com/office/drawing/2014/main" id="{415F1B27-19DF-664B-D590-8F9F65B07130}"/>
              </a:ext>
            </a:extLst>
          </p:cNvPr>
          <p:cNvSpPr txBox="1"/>
          <p:nvPr/>
        </p:nvSpPr>
        <p:spPr>
          <a:xfrm>
            <a:off x="9467336" y="5479218"/>
            <a:ext cx="2418325"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Proportion of shelter clusters with partners that are OPDs</a:t>
            </a:r>
          </a:p>
          <a:p>
            <a:pPr marL="228600" indent="-228600">
              <a:buFont typeface="Symbol"/>
              <a:buChar char="•"/>
            </a:pPr>
            <a:endParaRPr lang="en-GB" sz="2000">
              <a:latin typeface="Aptos"/>
            </a:endParaRPr>
          </a:p>
        </p:txBody>
      </p:sp>
      <p:sp>
        <p:nvSpPr>
          <p:cNvPr id="8" name="TextBox 7">
            <a:extLst>
              <a:ext uri="{FF2B5EF4-FFF2-40B4-BE49-F238E27FC236}">
                <a16:creationId xmlns:a16="http://schemas.microsoft.com/office/drawing/2014/main" id="{BC77919A-4220-3DCE-7D81-9F30DCF396A5}"/>
              </a:ext>
            </a:extLst>
          </p:cNvPr>
          <p:cNvSpPr txBox="1"/>
          <p:nvPr/>
        </p:nvSpPr>
        <p:spPr>
          <a:xfrm>
            <a:off x="474372" y="5658118"/>
            <a:ext cx="8796270"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500" b="1">
                <a:solidFill>
                  <a:srgbClr val="640811"/>
                </a:solidFill>
                <a:latin typeface="Aptos"/>
              </a:rPr>
              <a:t>Engagement is limited, despite growing awareness of importance of disability inclusion</a:t>
            </a:r>
            <a:endParaRPr lang="en-US" sz="2500">
              <a:latin typeface="Aptos"/>
            </a:endParaRPr>
          </a:p>
        </p:txBody>
      </p:sp>
    </p:spTree>
    <p:extLst>
      <p:ext uri="{BB962C8B-B14F-4D97-AF65-F5344CB8AC3E}">
        <p14:creationId xmlns:p14="http://schemas.microsoft.com/office/powerpoint/2010/main" val="4884693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62008-DC44-BC12-7466-61157A7CC0D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D425289-A700-D677-B10C-C16149CA47E0}"/>
              </a:ext>
            </a:extLst>
          </p:cNvPr>
          <p:cNvSpPr txBox="1"/>
          <p:nvPr/>
        </p:nvSpPr>
        <p:spPr>
          <a:xfrm>
            <a:off x="471839" y="1503234"/>
            <a:ext cx="8326906" cy="6295249"/>
          </a:xfrm>
          <a:prstGeom prst="rect">
            <a:avLst/>
          </a:prstGeom>
          <a:noFill/>
        </p:spPr>
        <p:txBody>
          <a:bodyPr wrap="square" lIns="91440" tIns="45720" rIns="91440" bIns="45720" rtlCol="0" anchor="t">
            <a:spAutoFit/>
          </a:bodyPr>
          <a:lstStyle/>
          <a:p>
            <a:pPr>
              <a:spcAft>
                <a:spcPts val="1800"/>
              </a:spcAft>
            </a:pPr>
            <a:r>
              <a:rPr lang="en-GB" sz="2400" b="1">
                <a:solidFill>
                  <a:srgbClr val="000000"/>
                </a:solidFill>
                <a:latin typeface="Aptos"/>
              </a:rPr>
              <a:t>Data collection and monitoring frameworks</a:t>
            </a:r>
            <a:endParaRPr lang="en-GB" sz="2400">
              <a:solidFill>
                <a:srgbClr val="595959"/>
              </a:solidFill>
              <a:ea typeface="Calibri"/>
              <a:cs typeface="Calibri"/>
            </a:endParaRPr>
          </a:p>
          <a:p>
            <a:pPr marL="228600" indent="-228600">
              <a:buFont typeface="Symbol,Sans-Serif"/>
              <a:buChar char="•"/>
            </a:pPr>
            <a:r>
              <a:rPr lang="en-GB" sz="2400">
                <a:solidFill>
                  <a:srgbClr val="000000"/>
                </a:solidFill>
                <a:latin typeface="Aptos"/>
                <a:ea typeface="Calibri"/>
                <a:cs typeface="Calibri"/>
              </a:rPr>
              <a:t>12 out of 15 clusters reported disaggregating needs assessment data by sex, age, and disability. (Gender and disability questions commonly included, GBV risks less).</a:t>
            </a:r>
          </a:p>
          <a:p>
            <a:pPr marL="228600" indent="-228600">
              <a:buFont typeface="Symbol,Sans-Serif"/>
              <a:buChar char="•"/>
            </a:pPr>
            <a:endParaRPr lang="en-GB" sz="2400">
              <a:solidFill>
                <a:srgbClr val="000000"/>
              </a:solidFill>
              <a:latin typeface="Aptos"/>
              <a:ea typeface="Calibri"/>
              <a:cs typeface="Calibri"/>
            </a:endParaRPr>
          </a:p>
          <a:p>
            <a:pPr marL="228600" indent="-228600">
              <a:buFont typeface="Symbol,Sans-Serif"/>
              <a:buChar char="•"/>
            </a:pPr>
            <a:r>
              <a:rPr lang="en-GB" sz="2400">
                <a:solidFill>
                  <a:srgbClr val="000000"/>
                </a:solidFill>
                <a:latin typeface="Aptos"/>
                <a:ea typeface="Calibri"/>
                <a:cs typeface="Calibri"/>
              </a:rPr>
              <a:t>11 clusters continue this disaggregation in monitoring.</a:t>
            </a:r>
            <a:endParaRPr lang="en-US" sz="2400">
              <a:solidFill>
                <a:srgbClr val="000000"/>
              </a:solidFill>
              <a:latin typeface="Aptos"/>
              <a:ea typeface="Calibri"/>
              <a:cs typeface="Calibri"/>
            </a:endParaRPr>
          </a:p>
          <a:p>
            <a:pPr marL="228600" indent="-228600">
              <a:buFont typeface="Symbol,Sans-Serif"/>
              <a:buChar char="•"/>
            </a:pPr>
            <a:endParaRPr lang="en-GB" sz="2400">
              <a:solidFill>
                <a:srgbClr val="000000"/>
              </a:solidFill>
              <a:latin typeface="Aptos"/>
              <a:ea typeface="Calibri"/>
              <a:cs typeface="Calibri"/>
            </a:endParaRPr>
          </a:p>
          <a:p>
            <a:pPr marL="228600" indent="-228600">
              <a:buFont typeface="Symbol,Sans-Serif"/>
              <a:buChar char="•"/>
            </a:pPr>
            <a:r>
              <a:rPr lang="en-GB" sz="2400">
                <a:solidFill>
                  <a:srgbClr val="000000"/>
                </a:solidFill>
                <a:latin typeface="Aptos"/>
                <a:ea typeface="Calibri"/>
                <a:cs typeface="Calibri"/>
              </a:rPr>
              <a:t>Most clusters reported engaging with various groups (women, girls, children, persons with disabilities)</a:t>
            </a:r>
          </a:p>
          <a:p>
            <a:pPr marL="228600" indent="-228600">
              <a:buFont typeface="Symbol,Sans-Serif"/>
              <a:buChar char="•"/>
            </a:pPr>
            <a:endParaRPr lang="en-GB" sz="2400">
              <a:solidFill>
                <a:srgbClr val="000000"/>
              </a:solidFill>
              <a:latin typeface="Aptos"/>
              <a:ea typeface="Calibri"/>
              <a:cs typeface="Calibri"/>
            </a:endParaRPr>
          </a:p>
          <a:p>
            <a:r>
              <a:rPr lang="en-GB" sz="2500" b="1">
                <a:solidFill>
                  <a:srgbClr val="640811"/>
                </a:solidFill>
                <a:latin typeface="Aptos"/>
                <a:ea typeface="+mn-lt"/>
                <a:cs typeface="+mn-lt"/>
              </a:rPr>
              <a:t>Most clusters collecting and using disaggregated data and consulting affected groups, but gaps in consistency and depth</a:t>
            </a:r>
            <a:endParaRPr lang="en-GB" sz="2500" b="1">
              <a:solidFill>
                <a:srgbClr val="640811"/>
              </a:solidFill>
              <a:latin typeface="Aptos"/>
              <a:ea typeface="Calibri"/>
              <a:cs typeface="Calibri"/>
            </a:endParaRPr>
          </a:p>
          <a:p>
            <a:pPr marL="228600" indent="-228600">
              <a:buFont typeface="Symbol,Sans-Serif"/>
              <a:buChar char="•"/>
            </a:pPr>
            <a:endParaRPr lang="en-GB" sz="2400">
              <a:solidFill>
                <a:srgbClr val="000000"/>
              </a:solidFill>
              <a:latin typeface="Aptos"/>
              <a:ea typeface="Calibri"/>
              <a:cs typeface="Calibri"/>
            </a:endParaRPr>
          </a:p>
          <a:p>
            <a:pPr marL="228600" indent="-228600">
              <a:buFont typeface="Symbol,Sans-Serif"/>
              <a:buChar char="•"/>
            </a:pPr>
            <a:endParaRPr lang="en-GB" sz="2400">
              <a:solidFill>
                <a:srgbClr val="000000"/>
              </a:solidFill>
              <a:latin typeface="Aptos"/>
              <a:ea typeface="Calibri"/>
              <a:cs typeface="Calibri"/>
            </a:endParaRPr>
          </a:p>
          <a:p>
            <a:pPr>
              <a:lnSpc>
                <a:spcPct val="110000"/>
              </a:lnSpc>
            </a:pPr>
            <a:endParaRPr lang="en-US" sz="2400">
              <a:solidFill>
                <a:srgbClr val="595959"/>
              </a:solidFill>
              <a:ea typeface="Calibri"/>
              <a:cs typeface="Calibri"/>
            </a:endParaRPr>
          </a:p>
        </p:txBody>
      </p:sp>
      <p:sp>
        <p:nvSpPr>
          <p:cNvPr id="4" name="Title 1">
            <a:extLst>
              <a:ext uri="{FF2B5EF4-FFF2-40B4-BE49-F238E27FC236}">
                <a16:creationId xmlns:a16="http://schemas.microsoft.com/office/drawing/2014/main" id="{D7D0FA97-C93D-98A2-507A-71DCF5F6930A}"/>
              </a:ext>
            </a:extLst>
          </p:cNvPr>
          <p:cNvSpPr txBox="1">
            <a:spLocks/>
          </p:cNvSpPr>
          <p:nvPr/>
        </p:nvSpPr>
        <p:spPr>
          <a:xfrm>
            <a:off x="469900" y="465138"/>
            <a:ext cx="10515600" cy="661987"/>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spc="300">
                <a:solidFill>
                  <a:srgbClr val="640811"/>
                </a:solidFill>
                <a:latin typeface="Arial Rounded MT Bold"/>
                <a:cs typeface="Avenir Next Bold"/>
              </a:rPr>
              <a:t>Survey results</a:t>
            </a:r>
            <a:endParaRPr lang="en-US" sz="2800" spc="300">
              <a:solidFill>
                <a:srgbClr val="640811"/>
              </a:solidFill>
              <a:latin typeface="Arial Rounded MT Bold"/>
              <a:cs typeface="Avenir Next Bold"/>
            </a:endParaRPr>
          </a:p>
        </p:txBody>
      </p:sp>
      <p:cxnSp>
        <p:nvCxnSpPr>
          <p:cNvPr id="5" name="Straight Connector 4">
            <a:extLst>
              <a:ext uri="{FF2B5EF4-FFF2-40B4-BE49-F238E27FC236}">
                <a16:creationId xmlns:a16="http://schemas.microsoft.com/office/drawing/2014/main" id="{9C94CD86-53AC-C992-4C54-9020B7925503}"/>
              </a:ext>
            </a:extLst>
          </p:cNvPr>
          <p:cNvCxnSpPr/>
          <p:nvPr/>
        </p:nvCxnSpPr>
        <p:spPr>
          <a:xfrm>
            <a:off x="649444" y="1328688"/>
            <a:ext cx="1135216" cy="0"/>
          </a:xfrm>
          <a:prstGeom prst="line">
            <a:avLst/>
          </a:prstGeom>
          <a:ln>
            <a:solidFill>
              <a:srgbClr val="640811"/>
            </a:solidFill>
          </a:ln>
          <a:effectLst/>
        </p:spPr>
        <p:style>
          <a:lnRef idx="2">
            <a:schemeClr val="accent1"/>
          </a:lnRef>
          <a:fillRef idx="0">
            <a:schemeClr val="accent1"/>
          </a:fillRef>
          <a:effectRef idx="1">
            <a:schemeClr val="accent1"/>
          </a:effectRef>
          <a:fontRef idx="minor">
            <a:schemeClr val="tx1"/>
          </a:fontRef>
        </p:style>
      </p:cxnSp>
      <p:pic>
        <p:nvPicPr>
          <p:cNvPr id="2" name="Picture 1" descr="A person and person looking at a piece of paper&#10;&#10;AI-generated content may be incorrect.">
            <a:extLst>
              <a:ext uri="{FF2B5EF4-FFF2-40B4-BE49-F238E27FC236}">
                <a16:creationId xmlns:a16="http://schemas.microsoft.com/office/drawing/2014/main" id="{790B5EE8-FECC-546C-444F-94523A0A17FE}"/>
              </a:ext>
            </a:extLst>
          </p:cNvPr>
          <p:cNvPicPr>
            <a:picLocks noChangeAspect="1"/>
          </p:cNvPicPr>
          <p:nvPr/>
        </p:nvPicPr>
        <p:blipFill>
          <a:blip r:embed="rId3"/>
          <a:srcRect l="20578" t="-11" r="31842" b="254"/>
          <a:stretch>
            <a:fillRect/>
          </a:stretch>
        </p:blipFill>
        <p:spPr>
          <a:xfrm>
            <a:off x="8800103" y="1716249"/>
            <a:ext cx="3086156" cy="4318508"/>
          </a:xfrm>
          <a:prstGeom prst="rect">
            <a:avLst/>
          </a:prstGeom>
        </p:spPr>
      </p:pic>
    </p:spTree>
    <p:extLst>
      <p:ext uri="{BB962C8B-B14F-4D97-AF65-F5344CB8AC3E}">
        <p14:creationId xmlns:p14="http://schemas.microsoft.com/office/powerpoint/2010/main" val="17681919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661FD-F4C7-8D95-4489-3F52C1730AA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C0BDE8A-F0CE-F255-D69C-13519B889851}"/>
              </a:ext>
            </a:extLst>
          </p:cNvPr>
          <p:cNvSpPr txBox="1"/>
          <p:nvPr/>
        </p:nvSpPr>
        <p:spPr>
          <a:xfrm>
            <a:off x="475484" y="1423045"/>
            <a:ext cx="9894038" cy="1447769"/>
          </a:xfrm>
          <a:prstGeom prst="rect">
            <a:avLst/>
          </a:prstGeom>
          <a:noFill/>
        </p:spPr>
        <p:txBody>
          <a:bodyPr wrap="square" lIns="91440" tIns="45720" rIns="91440" bIns="45720" rtlCol="0" anchor="t">
            <a:spAutoFit/>
          </a:bodyPr>
          <a:lstStyle/>
          <a:p>
            <a:pPr>
              <a:spcAft>
                <a:spcPts val="1800"/>
              </a:spcAft>
            </a:pPr>
            <a:r>
              <a:rPr lang="en-GB" sz="2400" b="1">
                <a:solidFill>
                  <a:srgbClr val="000000"/>
                </a:solidFill>
                <a:latin typeface="Aptos"/>
              </a:rPr>
              <a:t>Challenges in trying to incorporate cross-cutting issues in cluster work</a:t>
            </a:r>
            <a:endParaRPr lang="en-GB" sz="2400">
              <a:solidFill>
                <a:srgbClr val="595959"/>
              </a:solidFill>
              <a:ea typeface="Calibri"/>
              <a:cs typeface="Calibri"/>
            </a:endParaRPr>
          </a:p>
          <a:p>
            <a:pPr>
              <a:lnSpc>
                <a:spcPct val="110000"/>
              </a:lnSpc>
            </a:pPr>
            <a:endParaRPr lang="en-US" sz="2400">
              <a:solidFill>
                <a:srgbClr val="595959"/>
              </a:solidFill>
            </a:endParaRPr>
          </a:p>
        </p:txBody>
      </p:sp>
      <p:sp>
        <p:nvSpPr>
          <p:cNvPr id="4" name="Title 1">
            <a:extLst>
              <a:ext uri="{FF2B5EF4-FFF2-40B4-BE49-F238E27FC236}">
                <a16:creationId xmlns:a16="http://schemas.microsoft.com/office/drawing/2014/main" id="{F8CB44B3-3162-29BA-6321-76AF5E5DE749}"/>
              </a:ext>
            </a:extLst>
          </p:cNvPr>
          <p:cNvSpPr txBox="1">
            <a:spLocks/>
          </p:cNvSpPr>
          <p:nvPr/>
        </p:nvSpPr>
        <p:spPr>
          <a:xfrm>
            <a:off x="469900" y="465138"/>
            <a:ext cx="10515600" cy="661987"/>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spc="300">
                <a:solidFill>
                  <a:srgbClr val="800000"/>
                </a:solidFill>
                <a:latin typeface="Arial Rounded MT Bold"/>
                <a:cs typeface="Avenir Next Bold"/>
              </a:rPr>
              <a:t>Survey results</a:t>
            </a:r>
            <a:endParaRPr lang="en-US" sz="2800" spc="300">
              <a:solidFill>
                <a:srgbClr val="800000"/>
              </a:solidFill>
              <a:latin typeface="Arial Rounded MT Bold"/>
              <a:cs typeface="Avenir Next Bold"/>
            </a:endParaRPr>
          </a:p>
        </p:txBody>
      </p:sp>
      <p:cxnSp>
        <p:nvCxnSpPr>
          <p:cNvPr id="5" name="Straight Connector 4">
            <a:extLst>
              <a:ext uri="{FF2B5EF4-FFF2-40B4-BE49-F238E27FC236}">
                <a16:creationId xmlns:a16="http://schemas.microsoft.com/office/drawing/2014/main" id="{4E5DB95C-0B4E-DDA5-F3E5-C3F729551948}"/>
              </a:ext>
            </a:extLst>
          </p:cNvPr>
          <p:cNvCxnSpPr/>
          <p:nvPr/>
        </p:nvCxnSpPr>
        <p:spPr>
          <a:xfrm>
            <a:off x="649444" y="1328688"/>
            <a:ext cx="1135216" cy="0"/>
          </a:xfrm>
          <a:prstGeom prst="line">
            <a:avLst/>
          </a:prstGeom>
          <a:ln>
            <a:solidFill>
              <a:srgbClr val="640811"/>
            </a:solidFill>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1CBB7799-5AE1-F9BC-25CF-31EE313E8224}"/>
              </a:ext>
            </a:extLst>
          </p:cNvPr>
          <p:cNvSpPr txBox="1"/>
          <p:nvPr/>
        </p:nvSpPr>
        <p:spPr>
          <a:xfrm>
            <a:off x="471960" y="2002100"/>
            <a:ext cx="11594044" cy="60631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solidFill>
                  <a:srgbClr val="7F1416"/>
                </a:solidFill>
                <a:latin typeface="Aptos"/>
              </a:rPr>
              <a:t>Lack of resources</a:t>
            </a:r>
            <a:endParaRPr lang="en-GB" sz="2400">
              <a:solidFill>
                <a:srgbClr val="000000"/>
              </a:solidFill>
              <a:latin typeface="Aptos"/>
              <a:ea typeface="Calibri"/>
              <a:cs typeface="Calibri"/>
            </a:endParaRPr>
          </a:p>
          <a:p>
            <a:pPr marL="342900" indent="-342900">
              <a:buFont typeface="Arial"/>
              <a:buChar char="•"/>
            </a:pPr>
            <a:r>
              <a:rPr lang="en-GB" sz="2400" b="1">
                <a:solidFill>
                  <a:srgbClr val="000000"/>
                </a:solidFill>
                <a:latin typeface="Aptos"/>
              </a:rPr>
              <a:t>Insufficient</a:t>
            </a:r>
            <a:r>
              <a:rPr lang="en-GB" sz="2400" b="1">
                <a:latin typeface="Aptos"/>
              </a:rPr>
              <a:t> funding, resources and time </a:t>
            </a:r>
            <a:endParaRPr lang="en-GB" sz="2400">
              <a:latin typeface="Aptos"/>
              <a:ea typeface="Calibri"/>
              <a:cs typeface="Calibri"/>
            </a:endParaRPr>
          </a:p>
          <a:p>
            <a:pPr marL="342900" indent="-342900">
              <a:buFont typeface="Arial"/>
              <a:buChar char="•"/>
            </a:pPr>
            <a:r>
              <a:rPr lang="en-GB" sz="2400">
                <a:latin typeface="Aptos"/>
              </a:rPr>
              <a:t>Lack of accountability mechanisms lead to </a:t>
            </a:r>
            <a:r>
              <a:rPr lang="en-GB" sz="2400" b="1" err="1">
                <a:latin typeface="Aptos"/>
              </a:rPr>
              <a:t>deprioritisation</a:t>
            </a:r>
            <a:endParaRPr lang="en-GB" sz="2400" b="1" err="1">
              <a:latin typeface="Aptos"/>
              <a:ea typeface="Calibri"/>
              <a:cs typeface="Calibri"/>
            </a:endParaRPr>
          </a:p>
          <a:p>
            <a:pPr marL="342900" indent="-342900">
              <a:buFont typeface="Arial,Sans-Serif"/>
              <a:buChar char="•"/>
            </a:pPr>
            <a:r>
              <a:rPr lang="en-GB" sz="2400" b="1">
                <a:solidFill>
                  <a:srgbClr val="000000"/>
                </a:solidFill>
                <a:latin typeface="Aptos"/>
              </a:rPr>
              <a:t>Competing priorities</a:t>
            </a:r>
            <a:r>
              <a:rPr lang="en-GB" sz="2400">
                <a:solidFill>
                  <a:srgbClr val="000000"/>
                </a:solidFill>
                <a:latin typeface="Aptos"/>
              </a:rPr>
              <a:t> and decreased engagement outside of emergencies </a:t>
            </a:r>
          </a:p>
          <a:p>
            <a:pPr marL="342900" indent="-342900">
              <a:buFont typeface="Arial,Sans-Serif"/>
              <a:buChar char="•"/>
            </a:pPr>
            <a:r>
              <a:rPr lang="en-GB" sz="2400" b="1">
                <a:solidFill>
                  <a:srgbClr val="000000"/>
                </a:solidFill>
                <a:latin typeface="Aptos"/>
              </a:rPr>
              <a:t>Operational challenges </a:t>
            </a:r>
            <a:r>
              <a:rPr lang="en-GB" sz="2400">
                <a:solidFill>
                  <a:srgbClr val="000000"/>
                </a:solidFill>
                <a:latin typeface="Aptos"/>
              </a:rPr>
              <a:t>(sensitivity  and customary barriers in GBV risk mitigation)</a:t>
            </a:r>
            <a:endParaRPr lang="en-GB" sz="2400">
              <a:latin typeface="Aptos"/>
            </a:endParaRPr>
          </a:p>
          <a:p>
            <a:pPr marL="342900" indent="-342900">
              <a:buFont typeface="Arial"/>
              <a:buChar char="•"/>
            </a:pPr>
            <a:endParaRPr lang="en-GB" sz="2400">
              <a:solidFill>
                <a:srgbClr val="000000"/>
              </a:solidFill>
              <a:latin typeface="Aptos"/>
            </a:endParaRPr>
          </a:p>
          <a:p>
            <a:r>
              <a:rPr lang="en-GB" sz="2400" b="1">
                <a:solidFill>
                  <a:srgbClr val="7F1416"/>
                </a:solidFill>
                <a:latin typeface="Aptos"/>
              </a:rPr>
              <a:t>Lack of expertise and information</a:t>
            </a:r>
            <a:endParaRPr lang="en-GB" sz="2400">
              <a:latin typeface="Aptos"/>
            </a:endParaRPr>
          </a:p>
          <a:p>
            <a:pPr marL="342900" indent="-342900">
              <a:buFont typeface="Arial"/>
              <a:buChar char="•"/>
            </a:pPr>
            <a:r>
              <a:rPr lang="en-GB" sz="2400">
                <a:latin typeface="Aptos"/>
              </a:rPr>
              <a:t>The </a:t>
            </a:r>
            <a:r>
              <a:rPr lang="en-GB" sz="2400" b="1">
                <a:latin typeface="Aptos"/>
              </a:rPr>
              <a:t>complexity</a:t>
            </a:r>
            <a:r>
              <a:rPr lang="en-GB" sz="2400">
                <a:latin typeface="Aptos"/>
              </a:rPr>
              <a:t> of addressing multiple cross-cutting issues at once</a:t>
            </a:r>
            <a:endParaRPr lang="en-GB" sz="2400">
              <a:latin typeface="Aptos"/>
              <a:ea typeface="Calibri"/>
              <a:cs typeface="Calibri"/>
            </a:endParaRPr>
          </a:p>
          <a:p>
            <a:pPr marL="342900" indent="-342900">
              <a:buFont typeface="Arial"/>
              <a:buChar char="•"/>
            </a:pPr>
            <a:r>
              <a:rPr lang="en-GB" sz="2400" b="1">
                <a:latin typeface="Aptos"/>
              </a:rPr>
              <a:t>Insufficient capacity or technical expertise</a:t>
            </a:r>
            <a:r>
              <a:rPr lang="en-GB" sz="2400">
                <a:latin typeface="Aptos"/>
              </a:rPr>
              <a:t> to effectively integrate issues, lack of technical guidance and practical tools; limited targeted support</a:t>
            </a:r>
            <a:endParaRPr lang="en-GB" sz="2400">
              <a:latin typeface="Aptos"/>
              <a:ea typeface="Calibri"/>
              <a:cs typeface="Calibri"/>
            </a:endParaRPr>
          </a:p>
          <a:p>
            <a:pPr marL="342900" indent="-342900">
              <a:buFont typeface="Arial"/>
              <a:buChar char="•"/>
            </a:pPr>
            <a:r>
              <a:rPr lang="en-GB" sz="2400" b="1">
                <a:latin typeface="Aptos"/>
              </a:rPr>
              <a:t>Limited data and information</a:t>
            </a:r>
            <a:r>
              <a:rPr lang="en-GB" sz="2400">
                <a:latin typeface="Aptos"/>
              </a:rPr>
              <a:t> </a:t>
            </a:r>
            <a:endParaRPr lang="en-GB" sz="2400">
              <a:latin typeface="Calibri"/>
              <a:ea typeface="Calibri"/>
              <a:cs typeface="Calibri"/>
            </a:endParaRPr>
          </a:p>
          <a:p>
            <a:pPr marL="342900" indent="-342900">
              <a:buFont typeface="Arial"/>
              <a:buChar char="•"/>
            </a:pPr>
            <a:endParaRPr lang="en-GB" sz="2400">
              <a:latin typeface="Aptos"/>
              <a:ea typeface="Calibri"/>
              <a:cs typeface="Calibri"/>
            </a:endParaRPr>
          </a:p>
          <a:p>
            <a:r>
              <a:rPr lang="en-GB" sz="2400" b="1">
                <a:solidFill>
                  <a:srgbClr val="640811"/>
                </a:solidFill>
                <a:latin typeface="Aptos"/>
                <a:ea typeface="Calibri"/>
                <a:cs typeface="Calibri"/>
              </a:rPr>
              <a:t>Focal points can however be an enabler</a:t>
            </a:r>
          </a:p>
          <a:p>
            <a:endParaRPr lang="en-GB">
              <a:latin typeface="Calibri"/>
              <a:ea typeface="Calibri"/>
              <a:cs typeface="Calibri"/>
            </a:endParaRPr>
          </a:p>
          <a:p>
            <a:pPr marL="228600" indent="-228600">
              <a:buFont typeface="Arial"/>
              <a:buChar char="•"/>
            </a:pPr>
            <a:endParaRPr lang="en-GB" sz="2000">
              <a:latin typeface="Aptos"/>
              <a:ea typeface="Calibri"/>
              <a:cs typeface="Calibri"/>
            </a:endParaRPr>
          </a:p>
          <a:p>
            <a:endParaRPr lang="en-GB">
              <a:latin typeface="Calibri"/>
              <a:ea typeface="Calibri"/>
              <a:cs typeface="Calibri"/>
            </a:endParaRPr>
          </a:p>
          <a:p>
            <a:pPr marL="228600" indent="-228600">
              <a:buFont typeface="Arial"/>
              <a:buChar char="•"/>
            </a:pPr>
            <a:endParaRPr lang="en-GB" sz="2000">
              <a:latin typeface="Aptos"/>
            </a:endParaRPr>
          </a:p>
        </p:txBody>
      </p:sp>
    </p:spTree>
    <p:extLst>
      <p:ext uri="{BB962C8B-B14F-4D97-AF65-F5344CB8AC3E}">
        <p14:creationId xmlns:p14="http://schemas.microsoft.com/office/powerpoint/2010/main" val="38063646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C352EC8-8732-8684-04A2-221BF37AC0B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E1190A7-9091-77B2-B537-450F4CD554B3}"/>
              </a:ext>
            </a:extLst>
          </p:cNvPr>
          <p:cNvSpPr txBox="1"/>
          <p:nvPr/>
        </p:nvSpPr>
        <p:spPr>
          <a:xfrm>
            <a:off x="461107" y="1710592"/>
            <a:ext cx="9894038" cy="1093826"/>
          </a:xfrm>
          <a:prstGeom prst="rect">
            <a:avLst/>
          </a:prstGeom>
          <a:noFill/>
        </p:spPr>
        <p:txBody>
          <a:bodyPr wrap="square" lIns="91440" tIns="45720" rIns="91440" bIns="45720" rtlCol="0" anchor="t">
            <a:spAutoFit/>
          </a:bodyPr>
          <a:lstStyle/>
          <a:p>
            <a:pPr>
              <a:spcAft>
                <a:spcPts val="1800"/>
              </a:spcAft>
            </a:pPr>
            <a:r>
              <a:rPr lang="en-GB" sz="2500" b="1">
                <a:solidFill>
                  <a:srgbClr val="000000"/>
                </a:solidFill>
                <a:latin typeface="Aptos"/>
              </a:rPr>
              <a:t>Why focal points help</a:t>
            </a:r>
            <a:endParaRPr lang="en-GB" sz="2500" b="1">
              <a:solidFill>
                <a:srgbClr val="000000"/>
              </a:solidFill>
              <a:latin typeface="Aptos"/>
              <a:ea typeface="Calibri"/>
              <a:cs typeface="Calibri"/>
            </a:endParaRPr>
          </a:p>
          <a:p>
            <a:pPr>
              <a:lnSpc>
                <a:spcPct val="110000"/>
              </a:lnSpc>
            </a:pPr>
            <a:endParaRPr lang="en-US" sz="2400">
              <a:solidFill>
                <a:srgbClr val="595959"/>
              </a:solidFill>
            </a:endParaRPr>
          </a:p>
        </p:txBody>
      </p:sp>
      <p:sp>
        <p:nvSpPr>
          <p:cNvPr id="4" name="Title 1">
            <a:extLst>
              <a:ext uri="{FF2B5EF4-FFF2-40B4-BE49-F238E27FC236}">
                <a16:creationId xmlns:a16="http://schemas.microsoft.com/office/drawing/2014/main" id="{02C3D3A4-0FF4-B458-5436-FF05DD9A7E8D}"/>
              </a:ext>
            </a:extLst>
          </p:cNvPr>
          <p:cNvSpPr txBox="1">
            <a:spLocks/>
          </p:cNvSpPr>
          <p:nvPr/>
        </p:nvSpPr>
        <p:spPr>
          <a:xfrm>
            <a:off x="469900" y="465138"/>
            <a:ext cx="10515600" cy="661987"/>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spc="300">
                <a:solidFill>
                  <a:srgbClr val="800000"/>
                </a:solidFill>
                <a:latin typeface="Arial Rounded MT Bold"/>
                <a:cs typeface="Avenir Next Bold"/>
              </a:rPr>
              <a:t>Survey results</a:t>
            </a:r>
            <a:endParaRPr lang="en-US" sz="2800" spc="300">
              <a:solidFill>
                <a:srgbClr val="800000"/>
              </a:solidFill>
              <a:latin typeface="Arial Rounded MT Bold"/>
              <a:cs typeface="Avenir Next Bold"/>
            </a:endParaRPr>
          </a:p>
        </p:txBody>
      </p:sp>
      <p:cxnSp>
        <p:nvCxnSpPr>
          <p:cNvPr id="5" name="Straight Connector 4">
            <a:extLst>
              <a:ext uri="{FF2B5EF4-FFF2-40B4-BE49-F238E27FC236}">
                <a16:creationId xmlns:a16="http://schemas.microsoft.com/office/drawing/2014/main" id="{E45D80C9-8210-08C7-9221-2B73DF376DEE}"/>
              </a:ext>
            </a:extLst>
          </p:cNvPr>
          <p:cNvCxnSpPr/>
          <p:nvPr/>
        </p:nvCxnSpPr>
        <p:spPr>
          <a:xfrm>
            <a:off x="649444" y="1328688"/>
            <a:ext cx="1135216" cy="0"/>
          </a:xfrm>
          <a:prstGeom prst="line">
            <a:avLst/>
          </a:prstGeom>
          <a:ln>
            <a:solidFill>
              <a:srgbClr val="640811"/>
            </a:solidFill>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F25542BA-4ACD-2010-347D-331BA7291044}"/>
              </a:ext>
            </a:extLst>
          </p:cNvPr>
          <p:cNvSpPr txBox="1"/>
          <p:nvPr/>
        </p:nvSpPr>
        <p:spPr>
          <a:xfrm>
            <a:off x="471802" y="2254823"/>
            <a:ext cx="7301919"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solidFill>
                  <a:srgbClr val="000000"/>
                </a:solidFill>
                <a:latin typeface="Aptos"/>
                <a:cs typeface="Arial"/>
              </a:rPr>
              <a:t>All clusters found it beneficial to have focal points for cross-cutting issues, as they: </a:t>
            </a:r>
            <a:endParaRPr lang="en-US" sz="2400">
              <a:latin typeface="Aptos"/>
            </a:endParaRPr>
          </a:p>
          <a:p>
            <a:endParaRPr lang="en-GB" sz="2400">
              <a:latin typeface="Aptos"/>
              <a:ea typeface="Calibri"/>
              <a:cs typeface="Arial"/>
            </a:endParaRPr>
          </a:p>
          <a:p>
            <a:pPr marL="342900" indent="-342900">
              <a:buFont typeface="Arial"/>
              <a:buChar char="•"/>
            </a:pPr>
            <a:r>
              <a:rPr lang="en-GB" sz="2400" b="1">
                <a:latin typeface="Aptos"/>
                <a:ea typeface="Calibri"/>
                <a:cs typeface="Arial"/>
              </a:rPr>
              <a:t>Improve coordination</a:t>
            </a:r>
            <a:endParaRPr lang="en-GB" sz="2400">
              <a:latin typeface="Aptos"/>
              <a:ea typeface="Calibri"/>
              <a:cs typeface="Arial"/>
            </a:endParaRPr>
          </a:p>
          <a:p>
            <a:pPr marL="342900" indent="-342900">
              <a:buFont typeface="Arial"/>
              <a:buChar char="•"/>
            </a:pPr>
            <a:r>
              <a:rPr lang="en-GB" sz="2400" b="1">
                <a:latin typeface="Aptos"/>
                <a:ea typeface="Calibri"/>
                <a:cs typeface="Arial"/>
              </a:rPr>
              <a:t>Enhance accountability</a:t>
            </a:r>
          </a:p>
          <a:p>
            <a:pPr marL="342900" indent="-342900">
              <a:buFont typeface="Arial"/>
              <a:buChar char="•"/>
            </a:pPr>
            <a:r>
              <a:rPr lang="en-GB" sz="2400" b="1">
                <a:latin typeface="Aptos"/>
                <a:ea typeface="Calibri"/>
                <a:cs typeface="Arial"/>
              </a:rPr>
              <a:t>Support capacity building</a:t>
            </a:r>
          </a:p>
          <a:p>
            <a:pPr marL="342900" indent="-342900">
              <a:buFont typeface="Arial"/>
              <a:buChar char="•"/>
            </a:pPr>
            <a:r>
              <a:rPr lang="en-GB" sz="2400" b="1">
                <a:latin typeface="Aptos"/>
                <a:ea typeface="Calibri"/>
                <a:cs typeface="Arial"/>
              </a:rPr>
              <a:t>Help mainstream cross cutting issues</a:t>
            </a:r>
          </a:p>
          <a:p>
            <a:pPr marL="342900" indent="-342900">
              <a:buFont typeface="Arial"/>
              <a:buChar char="•"/>
            </a:pPr>
            <a:r>
              <a:rPr lang="en-GB" sz="2400" b="1">
                <a:latin typeface="Aptos"/>
                <a:ea typeface="Calibri"/>
                <a:cs typeface="Arial"/>
              </a:rPr>
              <a:t>Monitor inclusion</a:t>
            </a:r>
          </a:p>
          <a:p>
            <a:pPr marL="342900" indent="-342900">
              <a:buFont typeface="Arial"/>
              <a:buChar char="•"/>
            </a:pPr>
            <a:endParaRPr lang="en-GB" sz="2400">
              <a:solidFill>
                <a:srgbClr val="000000"/>
              </a:solidFill>
              <a:latin typeface="Aptos"/>
              <a:ea typeface="Calibri"/>
              <a:cs typeface="Arial"/>
            </a:endParaRPr>
          </a:p>
          <a:p>
            <a:endParaRPr lang="en-GB" sz="2200">
              <a:solidFill>
                <a:srgbClr val="7F1416"/>
              </a:solidFill>
              <a:latin typeface="Aptos"/>
              <a:ea typeface="Calibri"/>
              <a:cs typeface="Calibri"/>
            </a:endParaRPr>
          </a:p>
          <a:p>
            <a:pPr marL="342900" indent="-342900">
              <a:buFont typeface="Arial"/>
              <a:buChar char="•"/>
            </a:pPr>
            <a:endParaRPr lang="en-GB" sz="2200">
              <a:solidFill>
                <a:srgbClr val="000000"/>
              </a:solidFill>
              <a:latin typeface="Aptos"/>
              <a:ea typeface="Calibri"/>
              <a:cs typeface="Calibri"/>
            </a:endParaRPr>
          </a:p>
          <a:p>
            <a:endParaRPr lang="en-GB">
              <a:latin typeface="Calibri"/>
              <a:ea typeface="Calibri"/>
              <a:cs typeface="Calibri"/>
            </a:endParaRPr>
          </a:p>
          <a:p>
            <a:pPr marL="228600" indent="-228600">
              <a:buFont typeface="Arial"/>
              <a:buChar char="•"/>
            </a:pPr>
            <a:endParaRPr lang="en-GB" sz="2000">
              <a:latin typeface="Aptos"/>
              <a:ea typeface="Calibri"/>
              <a:cs typeface="Calibri"/>
            </a:endParaRPr>
          </a:p>
          <a:p>
            <a:endParaRPr lang="en-GB">
              <a:latin typeface="Calibri"/>
              <a:ea typeface="Calibri"/>
              <a:cs typeface="Calibri"/>
            </a:endParaRPr>
          </a:p>
          <a:p>
            <a:pPr marL="228600" indent="-228600">
              <a:buFont typeface="Arial"/>
              <a:buChar char="•"/>
            </a:pPr>
            <a:endParaRPr lang="en-GB" sz="2000">
              <a:latin typeface="Aptos"/>
              <a:ea typeface="Calibri"/>
              <a:cs typeface="Calibri"/>
            </a:endParaRPr>
          </a:p>
        </p:txBody>
      </p:sp>
      <p:pic>
        <p:nvPicPr>
          <p:cNvPr id="2" name="Picture 1" descr="A person in a wheelchair on a wheelchair&#10;&#10;AI-generated content may be incorrect.">
            <a:extLst>
              <a:ext uri="{FF2B5EF4-FFF2-40B4-BE49-F238E27FC236}">
                <a16:creationId xmlns:a16="http://schemas.microsoft.com/office/drawing/2014/main" id="{4412EA4D-427D-9E43-D823-22A111B532FD}"/>
              </a:ext>
            </a:extLst>
          </p:cNvPr>
          <p:cNvPicPr>
            <a:picLocks noChangeAspect="1"/>
          </p:cNvPicPr>
          <p:nvPr/>
        </p:nvPicPr>
        <p:blipFill>
          <a:blip r:embed="rId3"/>
          <a:srcRect l="10738" t="-59" r="-151"/>
          <a:stretch>
            <a:fillRect/>
          </a:stretch>
        </p:blipFill>
        <p:spPr>
          <a:xfrm>
            <a:off x="7790138" y="2790572"/>
            <a:ext cx="4007041" cy="2970835"/>
          </a:xfrm>
          <a:prstGeom prst="rect">
            <a:avLst/>
          </a:prstGeom>
        </p:spPr>
      </p:pic>
      <p:sp>
        <p:nvSpPr>
          <p:cNvPr id="6" name="TextBox 5">
            <a:extLst>
              <a:ext uri="{FF2B5EF4-FFF2-40B4-BE49-F238E27FC236}">
                <a16:creationId xmlns:a16="http://schemas.microsoft.com/office/drawing/2014/main" id="{E894317A-EFB4-85CB-8E76-C554B72CD894}"/>
              </a:ext>
            </a:extLst>
          </p:cNvPr>
          <p:cNvSpPr txBox="1"/>
          <p:nvPr/>
        </p:nvSpPr>
        <p:spPr>
          <a:xfrm>
            <a:off x="11339444" y="5861878"/>
            <a:ext cx="274320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900">
                <a:latin typeface="Aptos"/>
              </a:rPr>
              <a:t>© CBM</a:t>
            </a:r>
          </a:p>
        </p:txBody>
      </p:sp>
    </p:spTree>
    <p:extLst>
      <p:ext uri="{BB962C8B-B14F-4D97-AF65-F5344CB8AC3E}">
        <p14:creationId xmlns:p14="http://schemas.microsoft.com/office/powerpoint/2010/main" val="999042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2BAEA-5ED7-AA8F-038B-367E67DDD0D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747C1CB-2AE6-D580-EAE8-C6019AEEB4E4}"/>
              </a:ext>
            </a:extLst>
          </p:cNvPr>
          <p:cNvSpPr txBox="1">
            <a:spLocks/>
          </p:cNvSpPr>
          <p:nvPr/>
        </p:nvSpPr>
        <p:spPr>
          <a:xfrm>
            <a:off x="469900" y="465138"/>
            <a:ext cx="10515600" cy="661987"/>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spc="300">
                <a:solidFill>
                  <a:srgbClr val="800000"/>
                </a:solidFill>
                <a:latin typeface="Arial Rounded MT Bold"/>
                <a:cs typeface="Avenir Next Bold"/>
              </a:rPr>
              <a:t>Positive cluster initiatives</a:t>
            </a:r>
            <a:endParaRPr lang="en-US" sz="2800" spc="300">
              <a:solidFill>
                <a:srgbClr val="800000"/>
              </a:solidFill>
              <a:latin typeface="Arial Rounded MT Bold"/>
              <a:cs typeface="Avenir Next Bold"/>
            </a:endParaRPr>
          </a:p>
        </p:txBody>
      </p:sp>
      <p:cxnSp>
        <p:nvCxnSpPr>
          <p:cNvPr id="5" name="Straight Connector 4">
            <a:extLst>
              <a:ext uri="{FF2B5EF4-FFF2-40B4-BE49-F238E27FC236}">
                <a16:creationId xmlns:a16="http://schemas.microsoft.com/office/drawing/2014/main" id="{72D28880-4F3C-7890-B6DA-E2EB121372A6}"/>
              </a:ext>
            </a:extLst>
          </p:cNvPr>
          <p:cNvCxnSpPr/>
          <p:nvPr/>
        </p:nvCxnSpPr>
        <p:spPr>
          <a:xfrm>
            <a:off x="649444" y="1328688"/>
            <a:ext cx="1135216" cy="0"/>
          </a:xfrm>
          <a:prstGeom prst="line">
            <a:avLst/>
          </a:prstGeom>
          <a:ln>
            <a:solidFill>
              <a:srgbClr val="640811"/>
            </a:solidFill>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20F08C5C-1621-B9F3-8831-D34AD1C41A15}"/>
              </a:ext>
            </a:extLst>
          </p:cNvPr>
          <p:cNvSpPr txBox="1"/>
          <p:nvPr/>
        </p:nvSpPr>
        <p:spPr>
          <a:xfrm>
            <a:off x="475452" y="1506364"/>
            <a:ext cx="11533936"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solidFill>
                  <a:srgbClr val="000000"/>
                </a:solidFill>
                <a:latin typeface="Aptos"/>
                <a:cs typeface="Arial"/>
              </a:rPr>
              <a:t>Mozambique:</a:t>
            </a:r>
            <a:r>
              <a:rPr lang="en-GB" sz="2400">
                <a:solidFill>
                  <a:srgbClr val="000000"/>
                </a:solidFill>
                <a:latin typeface="Aptos"/>
                <a:cs typeface="Arial"/>
              </a:rPr>
              <a:t> Conducted protection mainstreaming workshop, creating a checklist for key issues and coordinating referrals through a nationwide hotline.</a:t>
            </a:r>
            <a:endParaRPr lang="en-GB" sz="2400">
              <a:latin typeface="Aptos"/>
              <a:ea typeface="Calibri"/>
              <a:cs typeface="Calibri"/>
            </a:endParaRPr>
          </a:p>
          <a:p>
            <a:endParaRPr lang="en-GB" sz="900">
              <a:solidFill>
                <a:srgbClr val="000000"/>
              </a:solidFill>
              <a:latin typeface="Aptos"/>
              <a:ea typeface="Calibri"/>
              <a:cs typeface="Arial"/>
            </a:endParaRPr>
          </a:p>
          <a:p>
            <a:r>
              <a:rPr lang="en-GB" sz="2400" b="1">
                <a:solidFill>
                  <a:srgbClr val="000000"/>
                </a:solidFill>
                <a:latin typeface="Aptos"/>
                <a:ea typeface="Calibri"/>
                <a:cs typeface="Arial"/>
              </a:rPr>
              <a:t>Yemen:</a:t>
            </a:r>
            <a:r>
              <a:rPr lang="en-GB" sz="2400">
                <a:solidFill>
                  <a:srgbClr val="000000"/>
                </a:solidFill>
                <a:latin typeface="Aptos"/>
                <a:ea typeface="Calibri"/>
                <a:cs typeface="Arial"/>
              </a:rPr>
              <a:t> Integrated sex, age, gender, and diversity in data collection and established a Protection Mainstreaming Working Group.</a:t>
            </a:r>
          </a:p>
          <a:p>
            <a:endParaRPr lang="en-GB" sz="900">
              <a:solidFill>
                <a:srgbClr val="000000"/>
              </a:solidFill>
              <a:latin typeface="Aptos"/>
              <a:ea typeface="Calibri"/>
              <a:cs typeface="Arial"/>
            </a:endParaRPr>
          </a:p>
          <a:p>
            <a:r>
              <a:rPr lang="en-GB" sz="2400" b="1">
                <a:solidFill>
                  <a:srgbClr val="000000"/>
                </a:solidFill>
                <a:latin typeface="Aptos"/>
                <a:ea typeface="Calibri"/>
                <a:cs typeface="Arial"/>
              </a:rPr>
              <a:t>Mali:</a:t>
            </a:r>
            <a:r>
              <a:rPr lang="en-GB" sz="2400">
                <a:solidFill>
                  <a:srgbClr val="000000"/>
                </a:solidFill>
                <a:latin typeface="Aptos"/>
                <a:ea typeface="Calibri"/>
                <a:cs typeface="Arial"/>
              </a:rPr>
              <a:t> Implemented minimum commitments for gender and protection, including an auto-evaluation questionnaire and an implementation plan.</a:t>
            </a:r>
          </a:p>
          <a:p>
            <a:endParaRPr lang="en-GB" sz="900">
              <a:solidFill>
                <a:srgbClr val="000000"/>
              </a:solidFill>
              <a:latin typeface="Aptos"/>
              <a:ea typeface="Calibri"/>
              <a:cs typeface="Arial"/>
            </a:endParaRPr>
          </a:p>
          <a:p>
            <a:r>
              <a:rPr lang="en-GB" sz="2400" b="1">
                <a:solidFill>
                  <a:srgbClr val="000000"/>
                </a:solidFill>
                <a:latin typeface="Aptos"/>
                <a:ea typeface="Calibri"/>
                <a:cs typeface="Arial"/>
              </a:rPr>
              <a:t>Ukraine:</a:t>
            </a:r>
            <a:r>
              <a:rPr lang="en-GB" sz="2400">
                <a:solidFill>
                  <a:srgbClr val="000000"/>
                </a:solidFill>
                <a:latin typeface="Aptos"/>
                <a:ea typeface="Calibri"/>
                <a:cs typeface="Arial"/>
              </a:rPr>
              <a:t> Collaborated with the gender focal point for rapid gender analysis (RGA).</a:t>
            </a:r>
          </a:p>
          <a:p>
            <a:endParaRPr lang="en-GB" sz="900">
              <a:solidFill>
                <a:srgbClr val="000000"/>
              </a:solidFill>
              <a:latin typeface="Aptos"/>
              <a:ea typeface="Calibri"/>
              <a:cs typeface="Arial"/>
            </a:endParaRPr>
          </a:p>
          <a:p>
            <a:r>
              <a:rPr lang="en-GB" sz="2400" b="1">
                <a:solidFill>
                  <a:srgbClr val="000000"/>
                </a:solidFill>
                <a:latin typeface="Aptos"/>
                <a:ea typeface="Calibri"/>
                <a:cs typeface="Arial"/>
              </a:rPr>
              <a:t>Chad:</a:t>
            </a:r>
            <a:r>
              <a:rPr lang="en-GB" sz="2400">
                <a:solidFill>
                  <a:srgbClr val="000000"/>
                </a:solidFill>
                <a:latin typeface="Aptos"/>
                <a:ea typeface="Calibri"/>
                <a:cs typeface="Arial"/>
              </a:rPr>
              <a:t> Incorporated gender, GBV, and disability inclusion in HNO/HRP strategies; projects must align with these cross-cutting issues to be approved.</a:t>
            </a:r>
          </a:p>
          <a:p>
            <a:endParaRPr lang="en-GB" sz="900">
              <a:solidFill>
                <a:srgbClr val="000000"/>
              </a:solidFill>
              <a:latin typeface="Aptos"/>
              <a:ea typeface="Calibri"/>
              <a:cs typeface="Arial"/>
            </a:endParaRPr>
          </a:p>
          <a:p>
            <a:r>
              <a:rPr lang="en-GB" sz="2400" b="1">
                <a:solidFill>
                  <a:srgbClr val="000000"/>
                </a:solidFill>
                <a:latin typeface="Aptos"/>
                <a:ea typeface="Calibri"/>
                <a:cs typeface="Calibri"/>
              </a:rPr>
              <a:t>Ethiopia:</a:t>
            </a:r>
            <a:r>
              <a:rPr lang="en-GB" sz="2400">
                <a:solidFill>
                  <a:srgbClr val="000000"/>
                </a:solidFill>
                <a:latin typeface="Aptos"/>
                <a:ea typeface="Calibri"/>
                <a:cs typeface="Calibri"/>
              </a:rPr>
              <a:t> Published Guidelines for Disability Inclusion and scheduled training for late 2024; offered GBV risk mitigation training during distributions.</a:t>
            </a:r>
          </a:p>
          <a:p>
            <a:endParaRPr lang="en-GB" sz="900">
              <a:solidFill>
                <a:srgbClr val="000000"/>
              </a:solidFill>
              <a:latin typeface="Aptos"/>
              <a:ea typeface="Calibri"/>
              <a:cs typeface="Calibri"/>
            </a:endParaRPr>
          </a:p>
          <a:p>
            <a:r>
              <a:rPr lang="en-GB" sz="2400" b="1">
                <a:solidFill>
                  <a:srgbClr val="000000"/>
                </a:solidFill>
                <a:latin typeface="Aptos"/>
                <a:ea typeface="Calibri"/>
                <a:cs typeface="Calibri"/>
              </a:rPr>
              <a:t>REDLAC:</a:t>
            </a:r>
            <a:r>
              <a:rPr lang="en-GB" sz="2400">
                <a:solidFill>
                  <a:srgbClr val="000000"/>
                </a:solidFill>
                <a:latin typeface="Aptos"/>
                <a:ea typeface="Calibri"/>
                <a:cs typeface="Calibri"/>
              </a:rPr>
              <a:t> Organised a session on gender mainstreaming in the Shelter Sector.</a:t>
            </a:r>
          </a:p>
        </p:txBody>
      </p:sp>
    </p:spTree>
    <p:extLst>
      <p:ext uri="{BB962C8B-B14F-4D97-AF65-F5344CB8AC3E}">
        <p14:creationId xmlns:p14="http://schemas.microsoft.com/office/powerpoint/2010/main" val="7708992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EA45E0D-54CB-6B50-8C22-D24A78C96E0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3E3959F-D1C2-E00C-89EB-CB33D949DEC3}"/>
              </a:ext>
            </a:extLst>
          </p:cNvPr>
          <p:cNvSpPr txBox="1"/>
          <p:nvPr/>
        </p:nvSpPr>
        <p:spPr>
          <a:xfrm>
            <a:off x="461107" y="1710592"/>
            <a:ext cx="9894038" cy="1078437"/>
          </a:xfrm>
          <a:prstGeom prst="rect">
            <a:avLst/>
          </a:prstGeom>
          <a:noFill/>
        </p:spPr>
        <p:txBody>
          <a:bodyPr wrap="square" lIns="91440" tIns="45720" rIns="91440" bIns="45720" rtlCol="0" anchor="t">
            <a:spAutoFit/>
          </a:bodyPr>
          <a:lstStyle/>
          <a:p>
            <a:pPr>
              <a:spcAft>
                <a:spcPts val="1800"/>
              </a:spcAft>
            </a:pPr>
            <a:r>
              <a:rPr lang="en-GB" sz="2400" b="1">
                <a:solidFill>
                  <a:srgbClr val="000000"/>
                </a:solidFill>
                <a:latin typeface="Aptos"/>
              </a:rPr>
              <a:t>Recommendations for incorporating cross cutting issues</a:t>
            </a:r>
            <a:endParaRPr lang="en-GB" sz="2400" b="1">
              <a:solidFill>
                <a:srgbClr val="000000"/>
              </a:solidFill>
              <a:latin typeface="Aptos"/>
              <a:ea typeface="Calibri"/>
              <a:cs typeface="Calibri"/>
            </a:endParaRPr>
          </a:p>
          <a:p>
            <a:pPr>
              <a:lnSpc>
                <a:spcPct val="110000"/>
              </a:lnSpc>
            </a:pPr>
            <a:endParaRPr lang="en-US" sz="2400">
              <a:solidFill>
                <a:srgbClr val="595959"/>
              </a:solidFill>
            </a:endParaRPr>
          </a:p>
        </p:txBody>
      </p:sp>
      <p:sp>
        <p:nvSpPr>
          <p:cNvPr id="4" name="Title 1">
            <a:extLst>
              <a:ext uri="{FF2B5EF4-FFF2-40B4-BE49-F238E27FC236}">
                <a16:creationId xmlns:a16="http://schemas.microsoft.com/office/drawing/2014/main" id="{37F9757C-B4F2-0792-96F9-7497D0FAED07}"/>
              </a:ext>
            </a:extLst>
          </p:cNvPr>
          <p:cNvSpPr txBox="1">
            <a:spLocks/>
          </p:cNvSpPr>
          <p:nvPr/>
        </p:nvSpPr>
        <p:spPr>
          <a:xfrm>
            <a:off x="469900" y="465138"/>
            <a:ext cx="10515600" cy="661987"/>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spc="300">
                <a:solidFill>
                  <a:srgbClr val="800000"/>
                </a:solidFill>
                <a:latin typeface="Arial Rounded MT Bold"/>
                <a:cs typeface="Avenir Next Bold"/>
              </a:rPr>
              <a:t>Survey results</a:t>
            </a:r>
            <a:endParaRPr lang="en-US" sz="2800" spc="300">
              <a:solidFill>
                <a:srgbClr val="800000"/>
              </a:solidFill>
              <a:latin typeface="Arial Rounded MT Bold"/>
              <a:cs typeface="Avenir Next Bold"/>
            </a:endParaRPr>
          </a:p>
        </p:txBody>
      </p:sp>
      <p:cxnSp>
        <p:nvCxnSpPr>
          <p:cNvPr id="5" name="Straight Connector 4">
            <a:extLst>
              <a:ext uri="{FF2B5EF4-FFF2-40B4-BE49-F238E27FC236}">
                <a16:creationId xmlns:a16="http://schemas.microsoft.com/office/drawing/2014/main" id="{7AA88684-8ACB-FCE4-B46C-9E68066FABE6}"/>
              </a:ext>
            </a:extLst>
          </p:cNvPr>
          <p:cNvCxnSpPr/>
          <p:nvPr/>
        </p:nvCxnSpPr>
        <p:spPr>
          <a:xfrm>
            <a:off x="649444" y="1328688"/>
            <a:ext cx="1135216" cy="0"/>
          </a:xfrm>
          <a:prstGeom prst="line">
            <a:avLst/>
          </a:prstGeom>
          <a:ln>
            <a:solidFill>
              <a:srgbClr val="640811"/>
            </a:solidFill>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7333AD8A-520F-53EE-9068-91088F0E9F5F}"/>
              </a:ext>
            </a:extLst>
          </p:cNvPr>
          <p:cNvSpPr txBox="1"/>
          <p:nvPr/>
        </p:nvSpPr>
        <p:spPr>
          <a:xfrm>
            <a:off x="471960" y="2439880"/>
            <a:ext cx="11196480" cy="46474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GB" sz="2200">
                <a:solidFill>
                  <a:srgbClr val="000000"/>
                </a:solidFill>
                <a:latin typeface="Aptos"/>
                <a:cs typeface="Arial"/>
              </a:rPr>
              <a:t>Sharing experiences</a:t>
            </a:r>
            <a:endParaRPr lang="en-US" sz="2200">
              <a:latin typeface="Aptos"/>
              <a:ea typeface="Calibri"/>
              <a:cs typeface="Calibri"/>
            </a:endParaRPr>
          </a:p>
          <a:p>
            <a:pPr marL="342900" indent="-342900">
              <a:buFont typeface="Arial"/>
              <a:buChar char="•"/>
            </a:pPr>
            <a:r>
              <a:rPr lang="en-GB" sz="2200">
                <a:solidFill>
                  <a:srgbClr val="000000"/>
                </a:solidFill>
                <a:latin typeface="Aptos"/>
                <a:ea typeface="Calibri"/>
                <a:cs typeface="Arial"/>
              </a:rPr>
              <a:t>Developing guidelines</a:t>
            </a:r>
          </a:p>
          <a:p>
            <a:pPr marL="342900" indent="-342900">
              <a:buFont typeface="Arial"/>
              <a:buChar char="•"/>
            </a:pPr>
            <a:r>
              <a:rPr lang="en-GB" sz="2200">
                <a:solidFill>
                  <a:srgbClr val="000000"/>
                </a:solidFill>
                <a:latin typeface="Aptos"/>
                <a:ea typeface="Calibri"/>
                <a:cs typeface="Arial"/>
              </a:rPr>
              <a:t>Enhancing integration and mainstreaming</a:t>
            </a:r>
          </a:p>
          <a:p>
            <a:pPr marL="342900" indent="-342900">
              <a:buFont typeface="Arial"/>
              <a:buChar char="•"/>
            </a:pPr>
            <a:r>
              <a:rPr lang="en-GB" sz="2200">
                <a:solidFill>
                  <a:srgbClr val="000000"/>
                </a:solidFill>
                <a:latin typeface="Aptos"/>
                <a:ea typeface="Calibri"/>
                <a:cs typeface="Arial"/>
              </a:rPr>
              <a:t>Establishing dedicated focal points</a:t>
            </a:r>
          </a:p>
          <a:p>
            <a:pPr marL="342900" indent="-342900">
              <a:buFont typeface="Arial"/>
              <a:buChar char="•"/>
            </a:pPr>
            <a:r>
              <a:rPr lang="en-GB" sz="2200">
                <a:solidFill>
                  <a:srgbClr val="000000"/>
                </a:solidFill>
                <a:latin typeface="Aptos"/>
                <a:ea typeface="Calibri"/>
                <a:cs typeface="Arial"/>
              </a:rPr>
              <a:t>Capacity building and expertise. </a:t>
            </a:r>
          </a:p>
          <a:p>
            <a:pPr marL="342900" indent="-342900">
              <a:buFont typeface="Arial"/>
              <a:buChar char="•"/>
            </a:pPr>
            <a:endParaRPr lang="en-GB" sz="2200">
              <a:solidFill>
                <a:srgbClr val="000000"/>
              </a:solidFill>
              <a:latin typeface="Aptos"/>
              <a:ea typeface="Calibri"/>
              <a:cs typeface="Arial"/>
            </a:endParaRPr>
          </a:p>
          <a:p>
            <a:pPr marL="342900" indent="-342900">
              <a:buFont typeface="Arial"/>
              <a:buChar char="•"/>
            </a:pPr>
            <a:endParaRPr lang="en-GB" sz="2200">
              <a:solidFill>
                <a:srgbClr val="000000"/>
              </a:solidFill>
              <a:latin typeface="Aptos"/>
              <a:ea typeface="Calibri"/>
              <a:cs typeface="Arial"/>
            </a:endParaRPr>
          </a:p>
          <a:p>
            <a:endParaRPr lang="en-GB" sz="2200">
              <a:solidFill>
                <a:srgbClr val="7F1416"/>
              </a:solidFill>
              <a:latin typeface="Aptos"/>
              <a:ea typeface="Calibri"/>
              <a:cs typeface="Calibri"/>
            </a:endParaRPr>
          </a:p>
          <a:p>
            <a:r>
              <a:rPr lang="en-GB" sz="2200">
                <a:solidFill>
                  <a:srgbClr val="640811"/>
                </a:solidFill>
                <a:latin typeface="Aptos"/>
                <a:ea typeface="Calibri"/>
                <a:cs typeface="Calibri"/>
              </a:rPr>
              <a:t>The CoP will focus on supporting these recommendations and on understanding what else you would like support on.</a:t>
            </a:r>
          </a:p>
          <a:p>
            <a:endParaRPr lang="en-GB">
              <a:latin typeface="Calibri"/>
              <a:ea typeface="Calibri"/>
              <a:cs typeface="Calibri"/>
            </a:endParaRPr>
          </a:p>
          <a:p>
            <a:pPr marL="228600" indent="-228600">
              <a:buFont typeface="Arial"/>
              <a:buChar char="•"/>
            </a:pPr>
            <a:endParaRPr lang="en-GB" sz="2000">
              <a:latin typeface="Aptos"/>
              <a:ea typeface="Calibri"/>
              <a:cs typeface="Calibri"/>
            </a:endParaRPr>
          </a:p>
          <a:p>
            <a:endParaRPr lang="en-GB">
              <a:latin typeface="Calibri"/>
              <a:ea typeface="Calibri"/>
              <a:cs typeface="Calibri"/>
            </a:endParaRPr>
          </a:p>
          <a:p>
            <a:pPr marL="228600" indent="-228600">
              <a:buFont typeface="Arial"/>
              <a:buChar char="•"/>
            </a:pPr>
            <a:endParaRPr lang="en-GB" sz="2000">
              <a:latin typeface="Aptos"/>
              <a:ea typeface="Calibri"/>
              <a:cs typeface="Calibri"/>
            </a:endParaRPr>
          </a:p>
        </p:txBody>
      </p:sp>
      <p:pic>
        <p:nvPicPr>
          <p:cNvPr id="6" name="Picture 5" descr="A group of people with different shapes&#10;&#10;AI-generated content may be incorrect.">
            <a:extLst>
              <a:ext uri="{FF2B5EF4-FFF2-40B4-BE49-F238E27FC236}">
                <a16:creationId xmlns:a16="http://schemas.microsoft.com/office/drawing/2014/main" id="{55DC8AB8-D00B-BC37-F344-2B07A1B5F454}"/>
              </a:ext>
            </a:extLst>
          </p:cNvPr>
          <p:cNvPicPr>
            <a:picLocks noChangeAspect="1"/>
          </p:cNvPicPr>
          <p:nvPr/>
        </p:nvPicPr>
        <p:blipFill>
          <a:blip r:embed="rId3"/>
          <a:stretch>
            <a:fillRect/>
          </a:stretch>
        </p:blipFill>
        <p:spPr>
          <a:xfrm>
            <a:off x="8505825" y="2791308"/>
            <a:ext cx="2943915" cy="1717122"/>
          </a:xfrm>
          <a:prstGeom prst="rect">
            <a:avLst/>
          </a:prstGeom>
          <a:ln>
            <a:noFill/>
          </a:ln>
        </p:spPr>
      </p:pic>
    </p:spTree>
    <p:extLst>
      <p:ext uri="{BB962C8B-B14F-4D97-AF65-F5344CB8AC3E}">
        <p14:creationId xmlns:p14="http://schemas.microsoft.com/office/powerpoint/2010/main" val="39291648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D2747-B387-3B91-9E51-96C5D0C88F3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02832AE-E342-A369-0FFD-BE12FA6CE2C6}"/>
              </a:ext>
            </a:extLst>
          </p:cNvPr>
          <p:cNvSpPr txBox="1"/>
          <p:nvPr/>
        </p:nvSpPr>
        <p:spPr>
          <a:xfrm>
            <a:off x="1446508" y="3429000"/>
            <a:ext cx="9298983" cy="1077218"/>
          </a:xfrm>
          <a:prstGeom prst="rect">
            <a:avLst/>
          </a:prstGeom>
          <a:noFill/>
        </p:spPr>
        <p:txBody>
          <a:bodyPr wrap="square" rtlCol="0">
            <a:spAutoFit/>
          </a:bodyPr>
          <a:lstStyle/>
          <a:p>
            <a:r>
              <a:rPr lang="en-US" sz="3200" err="1">
                <a:solidFill>
                  <a:schemeClr val="bg1"/>
                </a:solidFill>
                <a:latin typeface="Arial Rounded MT Bold" panose="020F0704030504030204" pitchFamily="34" charset="0"/>
              </a:rPr>
              <a:t>Menti</a:t>
            </a:r>
            <a:r>
              <a:rPr lang="en-US" sz="3200">
                <a:solidFill>
                  <a:schemeClr val="bg1"/>
                </a:solidFill>
                <a:latin typeface="Arial Rounded MT Bold" panose="020F0704030504030204" pitchFamily="34" charset="0"/>
              </a:rPr>
              <a:t> – what support do you want/ need from the CoP?</a:t>
            </a:r>
          </a:p>
        </p:txBody>
      </p:sp>
    </p:spTree>
    <p:extLst>
      <p:ext uri="{BB962C8B-B14F-4D97-AF65-F5344CB8AC3E}">
        <p14:creationId xmlns:p14="http://schemas.microsoft.com/office/powerpoint/2010/main" val="16484183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74260-B722-FE13-D80D-89C9BD80F6B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D31707F-3BD2-423E-543D-570E01A9A55A}"/>
              </a:ext>
            </a:extLst>
          </p:cNvPr>
          <p:cNvSpPr txBox="1"/>
          <p:nvPr/>
        </p:nvSpPr>
        <p:spPr>
          <a:xfrm>
            <a:off x="558800" y="1739900"/>
            <a:ext cx="5351346" cy="1078437"/>
          </a:xfrm>
          <a:prstGeom prst="rect">
            <a:avLst/>
          </a:prstGeom>
          <a:noFill/>
        </p:spPr>
        <p:txBody>
          <a:bodyPr wrap="square" rtlCol="0">
            <a:spAutoFit/>
          </a:bodyPr>
          <a:lstStyle/>
          <a:p>
            <a:pPr marL="342900" indent="-342900">
              <a:spcAft>
                <a:spcPts val="1800"/>
              </a:spcAft>
              <a:buFont typeface="Arial" panose="020B0604020202020204" pitchFamily="34" charset="0"/>
              <a:buChar char="•"/>
            </a:pPr>
            <a:endParaRPr lang="en-GB" sz="2400">
              <a:solidFill>
                <a:srgbClr val="595959"/>
              </a:solidFill>
            </a:endParaRPr>
          </a:p>
          <a:p>
            <a:pPr>
              <a:lnSpc>
                <a:spcPct val="110000"/>
              </a:lnSpc>
            </a:pPr>
            <a:endParaRPr lang="en-US" sz="2400">
              <a:solidFill>
                <a:srgbClr val="595959"/>
              </a:solidFill>
            </a:endParaRPr>
          </a:p>
        </p:txBody>
      </p:sp>
      <p:sp>
        <p:nvSpPr>
          <p:cNvPr id="4" name="Title 1">
            <a:extLst>
              <a:ext uri="{FF2B5EF4-FFF2-40B4-BE49-F238E27FC236}">
                <a16:creationId xmlns:a16="http://schemas.microsoft.com/office/drawing/2014/main" id="{09C7842C-CF01-92AC-E0BD-C3424A610818}"/>
              </a:ext>
            </a:extLst>
          </p:cNvPr>
          <p:cNvSpPr txBox="1">
            <a:spLocks/>
          </p:cNvSpPr>
          <p:nvPr/>
        </p:nvSpPr>
        <p:spPr>
          <a:xfrm>
            <a:off x="469900" y="465138"/>
            <a:ext cx="10515600" cy="661987"/>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spc="300" err="1">
                <a:solidFill>
                  <a:srgbClr val="800000"/>
                </a:solidFill>
                <a:latin typeface="Arial Rounded MT Bold"/>
                <a:cs typeface="Avenir Next Bold"/>
              </a:rPr>
              <a:t>Menti</a:t>
            </a:r>
            <a:endParaRPr lang="en-US" sz="2800" i="1" spc="300" err="1">
              <a:solidFill>
                <a:srgbClr val="800000"/>
              </a:solidFill>
              <a:latin typeface="Avenir Next Bold"/>
              <a:cs typeface="Avenir Next Bold"/>
            </a:endParaRPr>
          </a:p>
        </p:txBody>
      </p:sp>
      <p:cxnSp>
        <p:nvCxnSpPr>
          <p:cNvPr id="5" name="Straight Connector 4">
            <a:extLst>
              <a:ext uri="{FF2B5EF4-FFF2-40B4-BE49-F238E27FC236}">
                <a16:creationId xmlns:a16="http://schemas.microsoft.com/office/drawing/2014/main" id="{152518B7-EEA3-3968-186E-7D7C904C4EA4}"/>
              </a:ext>
            </a:extLst>
          </p:cNvPr>
          <p:cNvCxnSpPr/>
          <p:nvPr/>
        </p:nvCxnSpPr>
        <p:spPr>
          <a:xfrm>
            <a:off x="649444" y="1328688"/>
            <a:ext cx="1135216" cy="0"/>
          </a:xfrm>
          <a:prstGeom prst="line">
            <a:avLst/>
          </a:prstGeom>
          <a:ln>
            <a:solidFill>
              <a:srgbClr val="640811"/>
            </a:solidFill>
          </a:ln>
          <a:effectLst/>
        </p:spPr>
        <p:style>
          <a:lnRef idx="2">
            <a:schemeClr val="accent1"/>
          </a:lnRef>
          <a:fillRef idx="0">
            <a:schemeClr val="accent1"/>
          </a:fillRef>
          <a:effectRef idx="1">
            <a:schemeClr val="accent1"/>
          </a:effectRef>
          <a:fontRef idx="minor">
            <a:schemeClr val="tx1"/>
          </a:fontRef>
        </p:style>
      </p:cxnSp>
      <p:pic>
        <p:nvPicPr>
          <p:cNvPr id="2" name="Picture 1" descr="A qr code with a black and white background&#10;&#10;AI-generated content may be incorrect.">
            <a:extLst>
              <a:ext uri="{FF2B5EF4-FFF2-40B4-BE49-F238E27FC236}">
                <a16:creationId xmlns:a16="http://schemas.microsoft.com/office/drawing/2014/main" id="{1D682F9F-3E27-00C3-6D59-887B568C2008}"/>
              </a:ext>
            </a:extLst>
          </p:cNvPr>
          <p:cNvPicPr>
            <a:picLocks noChangeAspect="1"/>
          </p:cNvPicPr>
          <p:nvPr/>
        </p:nvPicPr>
        <p:blipFill>
          <a:blip r:embed="rId3"/>
          <a:stretch>
            <a:fillRect/>
          </a:stretch>
        </p:blipFill>
        <p:spPr>
          <a:xfrm>
            <a:off x="4051278" y="1608451"/>
            <a:ext cx="3644284" cy="3581060"/>
          </a:xfrm>
          <a:prstGeom prst="rect">
            <a:avLst/>
          </a:prstGeom>
        </p:spPr>
      </p:pic>
    </p:spTree>
    <p:extLst>
      <p:ext uri="{BB962C8B-B14F-4D97-AF65-F5344CB8AC3E}">
        <p14:creationId xmlns:p14="http://schemas.microsoft.com/office/powerpoint/2010/main" val="22589034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5B3C2-0AC8-FC36-231C-EFFD9A8D37E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7F7338A-A9CB-E929-3CD1-3D3F762D2FBB}"/>
              </a:ext>
            </a:extLst>
          </p:cNvPr>
          <p:cNvSpPr txBox="1"/>
          <p:nvPr/>
        </p:nvSpPr>
        <p:spPr>
          <a:xfrm>
            <a:off x="558800" y="1739900"/>
            <a:ext cx="5351346" cy="1078437"/>
          </a:xfrm>
          <a:prstGeom prst="rect">
            <a:avLst/>
          </a:prstGeom>
          <a:noFill/>
        </p:spPr>
        <p:txBody>
          <a:bodyPr wrap="square" rtlCol="0">
            <a:spAutoFit/>
          </a:bodyPr>
          <a:lstStyle/>
          <a:p>
            <a:pPr marL="342900" indent="-342900">
              <a:spcAft>
                <a:spcPts val="1800"/>
              </a:spcAft>
              <a:buFont typeface="Arial" panose="020B0604020202020204" pitchFamily="34" charset="0"/>
              <a:buChar char="•"/>
            </a:pPr>
            <a:endParaRPr lang="en-GB" sz="2400">
              <a:solidFill>
                <a:srgbClr val="595959"/>
              </a:solidFill>
            </a:endParaRPr>
          </a:p>
          <a:p>
            <a:pPr>
              <a:lnSpc>
                <a:spcPct val="110000"/>
              </a:lnSpc>
            </a:pPr>
            <a:endParaRPr lang="en-US" sz="2400">
              <a:solidFill>
                <a:srgbClr val="595959"/>
              </a:solidFill>
            </a:endParaRPr>
          </a:p>
        </p:txBody>
      </p:sp>
      <p:sp>
        <p:nvSpPr>
          <p:cNvPr id="4" name="Title 1">
            <a:extLst>
              <a:ext uri="{FF2B5EF4-FFF2-40B4-BE49-F238E27FC236}">
                <a16:creationId xmlns:a16="http://schemas.microsoft.com/office/drawing/2014/main" id="{E6998270-C26B-2D94-842B-B65E18621186}"/>
              </a:ext>
            </a:extLst>
          </p:cNvPr>
          <p:cNvSpPr txBox="1">
            <a:spLocks/>
          </p:cNvSpPr>
          <p:nvPr/>
        </p:nvSpPr>
        <p:spPr>
          <a:xfrm>
            <a:off x="469900" y="465138"/>
            <a:ext cx="10515600" cy="661987"/>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spc="300">
                <a:solidFill>
                  <a:srgbClr val="800000"/>
                </a:solidFill>
                <a:latin typeface="Arial Rounded MT Bold"/>
                <a:cs typeface="Avenir Next Bold"/>
              </a:rPr>
              <a:t>Next steps and how to engage</a:t>
            </a:r>
            <a:endParaRPr lang="en-US" sz="2800" i="1" spc="300">
              <a:solidFill>
                <a:srgbClr val="800000"/>
              </a:solidFill>
              <a:latin typeface="Avenir Next Bold"/>
              <a:cs typeface="Avenir Next Bold"/>
            </a:endParaRPr>
          </a:p>
        </p:txBody>
      </p:sp>
      <p:cxnSp>
        <p:nvCxnSpPr>
          <p:cNvPr id="5" name="Straight Connector 4">
            <a:extLst>
              <a:ext uri="{FF2B5EF4-FFF2-40B4-BE49-F238E27FC236}">
                <a16:creationId xmlns:a16="http://schemas.microsoft.com/office/drawing/2014/main" id="{BC8AF31D-E5FB-0FA7-F156-90BB7BA8FCAE}"/>
              </a:ext>
            </a:extLst>
          </p:cNvPr>
          <p:cNvCxnSpPr/>
          <p:nvPr/>
        </p:nvCxnSpPr>
        <p:spPr>
          <a:xfrm>
            <a:off x="649444" y="1328688"/>
            <a:ext cx="1135216" cy="0"/>
          </a:xfrm>
          <a:prstGeom prst="line">
            <a:avLst/>
          </a:prstGeom>
          <a:ln>
            <a:solidFill>
              <a:srgbClr val="640811"/>
            </a:solidFill>
          </a:ln>
          <a:effectLst/>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C34E71D3-C6AF-2F02-F868-10693A6C1B3C}"/>
              </a:ext>
            </a:extLst>
          </p:cNvPr>
          <p:cNvSpPr txBox="1"/>
          <p:nvPr/>
        </p:nvSpPr>
        <p:spPr>
          <a:xfrm>
            <a:off x="646461" y="1914185"/>
            <a:ext cx="10717609" cy="3139321"/>
          </a:xfrm>
          <a:prstGeom prst="rect">
            <a:avLst/>
          </a:prstGeom>
          <a:noFill/>
        </p:spPr>
        <p:txBody>
          <a:bodyPr wrap="square" lIns="91440" tIns="45720" rIns="91440" bIns="45720" rtlCol="0" anchor="t">
            <a:spAutoFit/>
          </a:bodyPr>
          <a:lstStyle/>
          <a:p>
            <a:endParaRPr lang="en-GB" sz="2200">
              <a:ea typeface="Calibri"/>
              <a:cs typeface="Calibri"/>
            </a:endParaRPr>
          </a:p>
          <a:p>
            <a:pPr marL="285750" indent="-285750">
              <a:buFont typeface="Arial" panose="020B0604020202020204" pitchFamily="34" charset="0"/>
              <a:buChar char="•"/>
            </a:pPr>
            <a:endParaRPr lang="en-US" sz="2200">
              <a:ea typeface="Calibri"/>
              <a:cs typeface="Calibri"/>
            </a:endParaRPr>
          </a:p>
          <a:p>
            <a:pPr marL="285750" indent="-285750">
              <a:buFont typeface="Arial" panose="020B0604020202020204" pitchFamily="34" charset="0"/>
              <a:buChar char="•"/>
            </a:pPr>
            <a:r>
              <a:rPr lang="en-US" sz="2200">
                <a:latin typeface="Aptos"/>
                <a:ea typeface="Calibri"/>
                <a:cs typeface="Calibri"/>
              </a:rPr>
              <a:t>Next webinar in 4 months </a:t>
            </a:r>
          </a:p>
          <a:p>
            <a:pPr marL="285750" indent="-285750">
              <a:buFont typeface="Arial" panose="020B0604020202020204" pitchFamily="34" charset="0"/>
              <a:buChar char="•"/>
            </a:pPr>
            <a:r>
              <a:rPr lang="en-US" sz="2200">
                <a:latin typeface="Aptos"/>
                <a:ea typeface="Calibri"/>
                <a:cs typeface="Calibri"/>
              </a:rPr>
              <a:t>Topic will be </a:t>
            </a:r>
            <a:r>
              <a:rPr lang="en-US" sz="2200" b="1">
                <a:latin typeface="Aptos"/>
                <a:ea typeface="Calibri"/>
                <a:cs typeface="Calibri"/>
              </a:rPr>
              <a:t>Age Inclusion</a:t>
            </a:r>
          </a:p>
          <a:p>
            <a:pPr marL="285750" indent="-285750">
              <a:buFont typeface="Arial" panose="020B0604020202020204" pitchFamily="34" charset="0"/>
              <a:buChar char="•"/>
            </a:pPr>
            <a:r>
              <a:rPr lang="en-US" sz="2200">
                <a:latin typeface="Aptos"/>
                <a:ea typeface="Calibri"/>
                <a:cs typeface="Calibri"/>
              </a:rPr>
              <a:t>Please share any challenges or areas you'd like you to focus on for this and future webinars</a:t>
            </a:r>
          </a:p>
          <a:p>
            <a:pPr marL="285750" indent="-285750">
              <a:buFont typeface="Arial" panose="020B0604020202020204" pitchFamily="34" charset="0"/>
              <a:buChar char="•"/>
            </a:pPr>
            <a:r>
              <a:rPr lang="en-US" sz="2200">
                <a:latin typeface="Aptos"/>
                <a:ea typeface="Calibri"/>
                <a:cs typeface="Calibri"/>
              </a:rPr>
              <a:t>We will also review the </a:t>
            </a:r>
            <a:r>
              <a:rPr lang="en-US" sz="2200" err="1">
                <a:latin typeface="Aptos"/>
                <a:ea typeface="Calibri"/>
                <a:cs typeface="Calibri"/>
              </a:rPr>
              <a:t>menti</a:t>
            </a:r>
            <a:r>
              <a:rPr lang="en-US" sz="2200">
                <a:latin typeface="Aptos"/>
                <a:ea typeface="Calibri"/>
                <a:cs typeface="Calibri"/>
              </a:rPr>
              <a:t> results and provide feedback to webinar participants</a:t>
            </a:r>
          </a:p>
          <a:p>
            <a:pPr marL="285750" indent="-285750">
              <a:buFont typeface="Arial" panose="020B0604020202020204" pitchFamily="34" charset="0"/>
              <a:buChar char="•"/>
            </a:pPr>
            <a:endParaRPr lang="en-US" sz="2200">
              <a:ea typeface="Calibri"/>
              <a:cs typeface="Calibri"/>
            </a:endParaRPr>
          </a:p>
          <a:p>
            <a:pPr marL="285750" indent="-285750">
              <a:buFont typeface="Arial" panose="020B0604020202020204" pitchFamily="34" charset="0"/>
              <a:buChar char="•"/>
            </a:pPr>
            <a:endParaRPr lang="en-US" sz="2200">
              <a:ea typeface="Calibri"/>
              <a:cs typeface="Calibri"/>
            </a:endParaRPr>
          </a:p>
        </p:txBody>
      </p:sp>
    </p:spTree>
    <p:extLst>
      <p:ext uri="{BB962C8B-B14F-4D97-AF65-F5344CB8AC3E}">
        <p14:creationId xmlns:p14="http://schemas.microsoft.com/office/powerpoint/2010/main" val="3512069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D20EB-F10F-4069-0D24-0C97B6AC4F9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C1E0F55-2221-ABED-36AC-3A78E2C0042D}"/>
              </a:ext>
            </a:extLst>
          </p:cNvPr>
          <p:cNvSpPr txBox="1"/>
          <p:nvPr/>
        </p:nvSpPr>
        <p:spPr>
          <a:xfrm>
            <a:off x="558800" y="1739900"/>
            <a:ext cx="5351346" cy="1078437"/>
          </a:xfrm>
          <a:prstGeom prst="rect">
            <a:avLst/>
          </a:prstGeom>
          <a:noFill/>
        </p:spPr>
        <p:txBody>
          <a:bodyPr wrap="square" rtlCol="0">
            <a:spAutoFit/>
          </a:bodyPr>
          <a:lstStyle/>
          <a:p>
            <a:pPr marL="342900" indent="-342900">
              <a:spcAft>
                <a:spcPts val="1800"/>
              </a:spcAft>
              <a:buFont typeface="Arial" panose="020B0604020202020204" pitchFamily="34" charset="0"/>
              <a:buChar char="•"/>
            </a:pPr>
            <a:endParaRPr lang="en-GB" sz="2400">
              <a:solidFill>
                <a:srgbClr val="595959"/>
              </a:solidFill>
            </a:endParaRPr>
          </a:p>
          <a:p>
            <a:pPr>
              <a:lnSpc>
                <a:spcPct val="110000"/>
              </a:lnSpc>
            </a:pPr>
            <a:endParaRPr lang="en-US" sz="2400">
              <a:solidFill>
                <a:srgbClr val="595959"/>
              </a:solidFill>
            </a:endParaRPr>
          </a:p>
        </p:txBody>
      </p:sp>
      <p:sp>
        <p:nvSpPr>
          <p:cNvPr id="4" name="Title 1">
            <a:extLst>
              <a:ext uri="{FF2B5EF4-FFF2-40B4-BE49-F238E27FC236}">
                <a16:creationId xmlns:a16="http://schemas.microsoft.com/office/drawing/2014/main" id="{C4B5B84D-0803-527A-760E-FF50722574FB}"/>
              </a:ext>
            </a:extLst>
          </p:cNvPr>
          <p:cNvSpPr txBox="1">
            <a:spLocks/>
          </p:cNvSpPr>
          <p:nvPr/>
        </p:nvSpPr>
        <p:spPr>
          <a:xfrm>
            <a:off x="469900" y="465138"/>
            <a:ext cx="10515600" cy="661987"/>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spc="300">
                <a:solidFill>
                  <a:srgbClr val="800000"/>
                </a:solidFill>
                <a:latin typeface="Arial Rounded MT Bold"/>
                <a:cs typeface="Avenir Next Bold"/>
              </a:rPr>
              <a:t>Background</a:t>
            </a:r>
            <a:endParaRPr lang="en-US" sz="2800" spc="300">
              <a:solidFill>
                <a:srgbClr val="800000"/>
              </a:solidFill>
              <a:latin typeface="Arial Rounded MT Bold"/>
              <a:cs typeface="Avenir Next Bold"/>
            </a:endParaRPr>
          </a:p>
        </p:txBody>
      </p:sp>
      <p:cxnSp>
        <p:nvCxnSpPr>
          <p:cNvPr id="5" name="Straight Connector 4">
            <a:extLst>
              <a:ext uri="{FF2B5EF4-FFF2-40B4-BE49-F238E27FC236}">
                <a16:creationId xmlns:a16="http://schemas.microsoft.com/office/drawing/2014/main" id="{234B609D-331E-7DAE-BE4D-16EDDF3CA68B}"/>
              </a:ext>
            </a:extLst>
          </p:cNvPr>
          <p:cNvCxnSpPr/>
          <p:nvPr/>
        </p:nvCxnSpPr>
        <p:spPr>
          <a:xfrm>
            <a:off x="649444" y="1328688"/>
            <a:ext cx="1135216" cy="0"/>
          </a:xfrm>
          <a:prstGeom prst="line">
            <a:avLst/>
          </a:prstGeom>
          <a:ln>
            <a:solidFill>
              <a:srgbClr val="640811"/>
            </a:solidFill>
          </a:ln>
          <a:effectLst/>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4D357075-3106-2F21-20BF-9FA2DC1C8157}"/>
              </a:ext>
            </a:extLst>
          </p:cNvPr>
          <p:cNvSpPr txBox="1"/>
          <p:nvPr/>
        </p:nvSpPr>
        <p:spPr>
          <a:xfrm>
            <a:off x="655578" y="1733240"/>
            <a:ext cx="10465043" cy="5386090"/>
          </a:xfrm>
          <a:prstGeom prst="rect">
            <a:avLst/>
          </a:prstGeom>
          <a:noFill/>
        </p:spPr>
        <p:txBody>
          <a:bodyPr wrap="square" lIns="91440" tIns="45720" rIns="91440" bIns="45720" rtlCol="0" anchor="t">
            <a:spAutoFit/>
          </a:bodyPr>
          <a:lstStyle/>
          <a:p>
            <a:endParaRPr lang="en-GB" sz="2800">
              <a:latin typeface="Aptos"/>
              <a:ea typeface="Calibri"/>
              <a:cs typeface="Calibri"/>
            </a:endParaRPr>
          </a:p>
          <a:p>
            <a:pPr marL="285750" indent="-285750">
              <a:buFont typeface="Arial" panose="020B0604020202020204" pitchFamily="34" charset="0"/>
              <a:buChar char="•"/>
            </a:pPr>
            <a:r>
              <a:rPr lang="en-US" sz="2800">
                <a:latin typeface="Aptos"/>
                <a:ea typeface="Calibri"/>
                <a:cs typeface="Calibri"/>
              </a:rPr>
              <a:t>Formed in 2024, bringing together previous work undertaken in the cluster</a:t>
            </a:r>
          </a:p>
          <a:p>
            <a:pPr marL="285750" indent="-285750">
              <a:buFont typeface="Arial" panose="020B0604020202020204" pitchFamily="34" charset="0"/>
              <a:buChar char="•"/>
            </a:pPr>
            <a:endParaRPr lang="en-US" sz="1200">
              <a:latin typeface="Aptos"/>
              <a:ea typeface="Calibri"/>
              <a:cs typeface="Calibri"/>
            </a:endParaRPr>
          </a:p>
          <a:p>
            <a:pPr marL="285750" indent="-285750">
              <a:buFont typeface="Arial" panose="020B0604020202020204" pitchFamily="34" charset="0"/>
              <a:buChar char="•"/>
            </a:pPr>
            <a:r>
              <a:rPr lang="en-US" sz="2800">
                <a:latin typeface="Aptos"/>
              </a:rPr>
              <a:t>Intended to serve as a collaborative platform, for sharing experiences, resources, tools and improving inclusive practice</a:t>
            </a:r>
            <a:endParaRPr lang="en-US" sz="2800">
              <a:latin typeface="Aptos"/>
              <a:ea typeface="Calibri"/>
              <a:cs typeface="Calibri"/>
            </a:endParaRPr>
          </a:p>
          <a:p>
            <a:pPr marL="285750" indent="-285750">
              <a:buFont typeface="Arial" panose="020B0604020202020204" pitchFamily="34" charset="0"/>
              <a:buChar char="•"/>
            </a:pPr>
            <a:endParaRPr lang="en-US" sz="1200">
              <a:latin typeface="Aptos"/>
              <a:ea typeface="Calibri"/>
              <a:cs typeface="Calibri"/>
            </a:endParaRPr>
          </a:p>
          <a:p>
            <a:pPr marL="285750" indent="-285750">
              <a:buFont typeface="Arial" panose="020B0604020202020204" pitchFamily="34" charset="0"/>
              <a:buChar char="•"/>
            </a:pPr>
            <a:r>
              <a:rPr lang="en-US" sz="2800">
                <a:latin typeface="Aptos"/>
                <a:ea typeface="Calibri"/>
                <a:cs typeface="Calibri"/>
              </a:rPr>
              <a:t>Currently has three streams (with intention to grow) </a:t>
            </a:r>
          </a:p>
          <a:p>
            <a:pPr marL="742950" lvl="1" indent="-285750">
              <a:buFont typeface="Courier New" panose="020B0604020202020204" pitchFamily="34" charset="0"/>
              <a:buChar char="o"/>
            </a:pPr>
            <a:r>
              <a:rPr lang="en-US" sz="2800">
                <a:latin typeface="Aptos"/>
                <a:ea typeface="Calibri"/>
                <a:cs typeface="Calibri"/>
              </a:rPr>
              <a:t>Gender Inclusion and Equity</a:t>
            </a:r>
          </a:p>
          <a:p>
            <a:pPr marL="742950" lvl="1" indent="-285750">
              <a:buFont typeface="Courier New" panose="020B0604020202020204" pitchFamily="34" charset="0"/>
              <a:buChar char="o"/>
            </a:pPr>
            <a:r>
              <a:rPr lang="en-US" sz="2800">
                <a:latin typeface="Aptos"/>
                <a:ea typeface="Calibri"/>
                <a:cs typeface="Calibri"/>
              </a:rPr>
              <a:t>Disability Inclusion</a:t>
            </a:r>
          </a:p>
          <a:p>
            <a:pPr marL="742950" lvl="1" indent="-285750">
              <a:buFont typeface="Courier New" panose="020B0604020202020204" pitchFamily="34" charset="0"/>
              <a:buChar char="o"/>
            </a:pPr>
            <a:r>
              <a:rPr lang="en-US" sz="2800">
                <a:latin typeface="Aptos"/>
                <a:ea typeface="Calibri"/>
                <a:cs typeface="Calibri"/>
              </a:rPr>
              <a:t>Age Inclusion</a:t>
            </a:r>
          </a:p>
          <a:p>
            <a:pPr marL="742950" lvl="1" indent="-285750">
              <a:buFont typeface="Courier New" panose="020B0604020202020204" pitchFamily="34" charset="0"/>
              <a:buChar char="o"/>
            </a:pPr>
            <a:endParaRPr lang="en-US" sz="2400">
              <a:latin typeface="Aptos"/>
              <a:ea typeface="Calibri"/>
              <a:cs typeface="Calibri"/>
            </a:endParaRPr>
          </a:p>
          <a:p>
            <a:pPr marL="285750" indent="-285750">
              <a:buFont typeface="Arial" panose="020B0604020202020204" pitchFamily="34" charset="0"/>
              <a:buChar char="•"/>
            </a:pPr>
            <a:endParaRPr lang="en-US" sz="2200" b="1">
              <a:ea typeface="Calibri"/>
              <a:cs typeface="Calibri"/>
            </a:endParaRPr>
          </a:p>
          <a:p>
            <a:pPr marL="285750" indent="-285750">
              <a:buFont typeface="Arial" panose="020B0604020202020204" pitchFamily="34" charset="0"/>
              <a:buChar char="•"/>
            </a:pPr>
            <a:endParaRPr lang="en-US" sz="2200">
              <a:ea typeface="Calibri"/>
              <a:cs typeface="Calibri"/>
            </a:endParaRPr>
          </a:p>
        </p:txBody>
      </p:sp>
    </p:spTree>
    <p:extLst>
      <p:ext uri="{BB962C8B-B14F-4D97-AF65-F5344CB8AC3E}">
        <p14:creationId xmlns:p14="http://schemas.microsoft.com/office/powerpoint/2010/main" val="38300604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952E7-FBDB-ABD8-7AB8-014BA1ADF8C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E21F7CB-CE52-5B5F-433E-4ADB04D26E1C}"/>
              </a:ext>
            </a:extLst>
          </p:cNvPr>
          <p:cNvSpPr txBox="1"/>
          <p:nvPr/>
        </p:nvSpPr>
        <p:spPr>
          <a:xfrm>
            <a:off x="558800" y="1739900"/>
            <a:ext cx="5351346" cy="1078437"/>
          </a:xfrm>
          <a:prstGeom prst="rect">
            <a:avLst/>
          </a:prstGeom>
          <a:noFill/>
        </p:spPr>
        <p:txBody>
          <a:bodyPr wrap="square" rtlCol="0">
            <a:spAutoFit/>
          </a:bodyPr>
          <a:lstStyle/>
          <a:p>
            <a:pPr marL="342900" indent="-342900">
              <a:spcAft>
                <a:spcPts val="1800"/>
              </a:spcAft>
              <a:buFont typeface="Arial" panose="020B0604020202020204" pitchFamily="34" charset="0"/>
              <a:buChar char="•"/>
            </a:pPr>
            <a:endParaRPr lang="en-GB" sz="2400">
              <a:solidFill>
                <a:srgbClr val="595959"/>
              </a:solidFill>
            </a:endParaRPr>
          </a:p>
          <a:p>
            <a:pPr>
              <a:lnSpc>
                <a:spcPct val="110000"/>
              </a:lnSpc>
            </a:pPr>
            <a:endParaRPr lang="en-US" sz="2400">
              <a:solidFill>
                <a:srgbClr val="595959"/>
              </a:solidFill>
            </a:endParaRPr>
          </a:p>
        </p:txBody>
      </p:sp>
      <p:sp>
        <p:nvSpPr>
          <p:cNvPr id="4" name="Title 1">
            <a:extLst>
              <a:ext uri="{FF2B5EF4-FFF2-40B4-BE49-F238E27FC236}">
                <a16:creationId xmlns:a16="http://schemas.microsoft.com/office/drawing/2014/main" id="{73A97379-266C-AE10-874B-4AE12E3DB56D}"/>
              </a:ext>
            </a:extLst>
          </p:cNvPr>
          <p:cNvSpPr txBox="1">
            <a:spLocks/>
          </p:cNvSpPr>
          <p:nvPr/>
        </p:nvSpPr>
        <p:spPr>
          <a:xfrm>
            <a:off x="469900" y="465138"/>
            <a:ext cx="10515600" cy="661987"/>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spc="300">
                <a:solidFill>
                  <a:srgbClr val="800000"/>
                </a:solidFill>
                <a:latin typeface="Arial Rounded MT Bold"/>
                <a:cs typeface="Avenir Next Bold"/>
              </a:rPr>
              <a:t>Next steps and how to engage</a:t>
            </a:r>
            <a:endParaRPr lang="en-US" sz="2800" i="1" spc="300">
              <a:solidFill>
                <a:srgbClr val="800000"/>
              </a:solidFill>
              <a:latin typeface="Avenir Next Bold"/>
              <a:cs typeface="Avenir Next Bold"/>
            </a:endParaRPr>
          </a:p>
        </p:txBody>
      </p:sp>
      <p:cxnSp>
        <p:nvCxnSpPr>
          <p:cNvPr id="5" name="Straight Connector 4">
            <a:extLst>
              <a:ext uri="{FF2B5EF4-FFF2-40B4-BE49-F238E27FC236}">
                <a16:creationId xmlns:a16="http://schemas.microsoft.com/office/drawing/2014/main" id="{8D912CDD-16F2-75E5-9E47-0AAE47A460EE}"/>
              </a:ext>
            </a:extLst>
          </p:cNvPr>
          <p:cNvCxnSpPr/>
          <p:nvPr/>
        </p:nvCxnSpPr>
        <p:spPr>
          <a:xfrm>
            <a:off x="649444" y="1328688"/>
            <a:ext cx="1135216" cy="0"/>
          </a:xfrm>
          <a:prstGeom prst="line">
            <a:avLst/>
          </a:prstGeom>
          <a:ln>
            <a:solidFill>
              <a:srgbClr val="640811"/>
            </a:solidFill>
          </a:ln>
          <a:effectLst/>
        </p:spPr>
        <p:style>
          <a:lnRef idx="2">
            <a:schemeClr val="accent1"/>
          </a:lnRef>
          <a:fillRef idx="0">
            <a:schemeClr val="accent1"/>
          </a:fillRef>
          <a:effectRef idx="1">
            <a:schemeClr val="accent1"/>
          </a:effectRef>
          <a:fontRef idx="minor">
            <a:schemeClr val="tx1"/>
          </a:fontRef>
        </p:style>
      </p:cxnSp>
      <p:sp>
        <p:nvSpPr>
          <p:cNvPr id="2" name="CuadroTexto 1">
            <a:extLst>
              <a:ext uri="{FF2B5EF4-FFF2-40B4-BE49-F238E27FC236}">
                <a16:creationId xmlns:a16="http://schemas.microsoft.com/office/drawing/2014/main" id="{0FA044A0-B94C-5E49-C47E-66079589B5CE}"/>
              </a:ext>
            </a:extLst>
          </p:cNvPr>
          <p:cNvSpPr txBox="1"/>
          <p:nvPr/>
        </p:nvSpPr>
        <p:spPr>
          <a:xfrm>
            <a:off x="561865" y="1398315"/>
            <a:ext cx="10363200" cy="5539978"/>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Aptos"/>
                <a:cs typeface="Segoe UI"/>
              </a:rPr>
              <a:t>Follow the Gender, Diversity and Inclusion CoP page on the Global Shelter Cluster website:</a:t>
            </a:r>
            <a:endParaRPr lang="en-US" sz="2400" b="1" u="sng">
              <a:latin typeface="Aptos"/>
              <a:ea typeface="Calibri"/>
              <a:cs typeface="Segoe UI"/>
            </a:endParaRPr>
          </a:p>
          <a:p>
            <a:r>
              <a:rPr lang="en-US" sz="2400">
                <a:solidFill>
                  <a:srgbClr val="0070C0"/>
                </a:solidFill>
                <a:latin typeface="Aptos"/>
                <a:ea typeface="+mn-lt"/>
                <a:cs typeface="+mn-lt"/>
                <a:hlinkClick r:id="rId3"/>
              </a:rPr>
              <a:t>https://sheltercluster.org/community-practice/gender-diversity-and-inclusion-community-practice</a:t>
            </a:r>
            <a:endParaRPr lang="en-US">
              <a:solidFill>
                <a:srgbClr val="0070C0"/>
              </a:solidFill>
              <a:latin typeface="Aptos"/>
            </a:endParaRPr>
          </a:p>
          <a:p>
            <a:endParaRPr lang="en-US" sz="2400">
              <a:solidFill>
                <a:srgbClr val="0070C0"/>
              </a:solidFill>
              <a:latin typeface="Aptos"/>
              <a:ea typeface="Calibri"/>
              <a:cs typeface="Calibri"/>
            </a:endParaRPr>
          </a:p>
          <a:p>
            <a:r>
              <a:rPr lang="en-US" sz="2400">
                <a:latin typeface="Aptos"/>
                <a:ea typeface="Calibri"/>
                <a:cs typeface="Segoe UI"/>
              </a:rPr>
              <a:t>Access the three streams for specific resources and key contacts:</a:t>
            </a:r>
          </a:p>
          <a:p>
            <a:pPr marL="457200" indent="-457200">
              <a:buAutoNum type="arabicPeriod"/>
            </a:pPr>
            <a:r>
              <a:rPr lang="en-US" sz="2400">
                <a:latin typeface="Aptos"/>
                <a:ea typeface="+mn-lt"/>
                <a:cs typeface="+mn-lt"/>
                <a:hlinkClick r:id="rId4"/>
              </a:rPr>
              <a:t>Inclusion of older people</a:t>
            </a:r>
          </a:p>
          <a:p>
            <a:pPr marL="457200" indent="-457200">
              <a:buAutoNum type="arabicPeriod"/>
            </a:pPr>
            <a:r>
              <a:rPr lang="en-US" sz="2400">
                <a:latin typeface="Aptos"/>
                <a:ea typeface="+mn-lt"/>
                <a:cs typeface="+mn-lt"/>
                <a:hlinkClick r:id="rId5"/>
              </a:rPr>
              <a:t>Inclusion of persons with disabilities</a:t>
            </a:r>
          </a:p>
          <a:p>
            <a:pPr marL="457200" indent="-457200">
              <a:buAutoNum type="arabicPeriod"/>
            </a:pPr>
            <a:r>
              <a:rPr lang="en-US" sz="2400">
                <a:latin typeface="Aptos"/>
                <a:ea typeface="Calibri"/>
                <a:cs typeface="Calibri"/>
                <a:hlinkClick r:id="rId6"/>
              </a:rPr>
              <a:t>Gender equity and inclusion</a:t>
            </a:r>
          </a:p>
          <a:p>
            <a:endParaRPr lang="en-US" sz="2400">
              <a:latin typeface="Aptos"/>
              <a:ea typeface="Calibri"/>
              <a:cs typeface="Calibri"/>
            </a:endParaRPr>
          </a:p>
          <a:p>
            <a:pPr>
              <a:buFont typeface="Arial"/>
            </a:pPr>
            <a:r>
              <a:rPr lang="en-US" sz="2400">
                <a:latin typeface="Aptos"/>
                <a:ea typeface="Calibri"/>
                <a:cs typeface="Calibri"/>
              </a:rPr>
              <a:t>Email:</a:t>
            </a:r>
            <a:r>
              <a:rPr lang="en-US" sz="2400">
                <a:solidFill>
                  <a:srgbClr val="0070C0"/>
                </a:solidFill>
                <a:latin typeface="Aptos"/>
                <a:ea typeface="Calibri"/>
                <a:cs typeface="Calibri"/>
              </a:rPr>
              <a:t> </a:t>
            </a:r>
            <a:r>
              <a:rPr lang="en-US" sz="2400">
                <a:latin typeface="Calibri"/>
                <a:ea typeface="Calibri"/>
                <a:cs typeface="Calibri"/>
                <a:hlinkClick r:id="rId7"/>
              </a:rPr>
              <a:t>gdi@sheltercluster.org</a:t>
            </a:r>
            <a:r>
              <a:rPr lang="en-US" sz="2400">
                <a:solidFill>
                  <a:srgbClr val="0070C0"/>
                </a:solidFill>
                <a:latin typeface="Calibri"/>
                <a:ea typeface="Calibri"/>
                <a:cs typeface="Calibri"/>
              </a:rPr>
              <a:t> </a:t>
            </a:r>
            <a:endParaRPr lang="en-US" sz="2400">
              <a:latin typeface="Calibri"/>
              <a:ea typeface="Calibri"/>
              <a:cs typeface="Calibri"/>
            </a:endParaRPr>
          </a:p>
          <a:p>
            <a:pPr marL="457200" indent="-457200">
              <a:buAutoNum type="arabicPeriod"/>
            </a:pPr>
            <a:endParaRPr lang="en-US" sz="2400">
              <a:latin typeface="Aptos"/>
              <a:ea typeface="Calibri"/>
              <a:cs typeface="Calibri"/>
            </a:endParaRPr>
          </a:p>
          <a:p>
            <a:r>
              <a:rPr lang="en-US" sz="2400">
                <a:latin typeface="Aptos"/>
                <a:cs typeface="Segoe UI"/>
              </a:rPr>
              <a:t>Join the GDI CoP WhatsApp Group </a:t>
            </a:r>
            <a:endParaRPr lang="en-US" sz="2400">
              <a:ea typeface="+mn-lt"/>
              <a:cs typeface="+mn-lt"/>
            </a:endParaRPr>
          </a:p>
          <a:p>
            <a:endParaRPr lang="en-US" sz="2400">
              <a:latin typeface="Aptos"/>
              <a:ea typeface="Calibri"/>
              <a:cs typeface="Segoe UI"/>
            </a:endParaRPr>
          </a:p>
          <a:p>
            <a:endParaRPr lang="en-US">
              <a:solidFill>
                <a:srgbClr val="000000"/>
              </a:solidFill>
              <a:latin typeface="Aptos"/>
              <a:ea typeface="Calibri"/>
              <a:cs typeface="Segoe UI"/>
            </a:endParaRPr>
          </a:p>
        </p:txBody>
      </p:sp>
      <p:pic>
        <p:nvPicPr>
          <p:cNvPr id="6" name="Picture 5" descr="A qr code with a phone logo&#10;&#10;AI-generated content may be incorrect.">
            <a:extLst>
              <a:ext uri="{FF2B5EF4-FFF2-40B4-BE49-F238E27FC236}">
                <a16:creationId xmlns:a16="http://schemas.microsoft.com/office/drawing/2014/main" id="{83B5B970-2A9C-1947-B20C-D6E84E926B32}"/>
              </a:ext>
            </a:extLst>
          </p:cNvPr>
          <p:cNvPicPr>
            <a:picLocks noChangeAspect="1"/>
          </p:cNvPicPr>
          <p:nvPr/>
        </p:nvPicPr>
        <p:blipFill>
          <a:blip r:embed="rId8"/>
          <a:srcRect l="10309" t="38413" r="20618" b="29524"/>
          <a:stretch>
            <a:fillRect/>
          </a:stretch>
        </p:blipFill>
        <p:spPr>
          <a:xfrm>
            <a:off x="5901314" y="4735286"/>
            <a:ext cx="1870614" cy="1872351"/>
          </a:xfrm>
          <a:prstGeom prst="rect">
            <a:avLst/>
          </a:prstGeom>
        </p:spPr>
      </p:pic>
    </p:spTree>
    <p:extLst>
      <p:ext uri="{BB962C8B-B14F-4D97-AF65-F5344CB8AC3E}">
        <p14:creationId xmlns:p14="http://schemas.microsoft.com/office/powerpoint/2010/main" val="39201494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3319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49F2A-60A6-F251-6E8D-913EEC3E341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E10DB90-1C0C-9DAF-15EE-D36892A52BA3}"/>
              </a:ext>
            </a:extLst>
          </p:cNvPr>
          <p:cNvSpPr txBox="1"/>
          <p:nvPr/>
        </p:nvSpPr>
        <p:spPr>
          <a:xfrm>
            <a:off x="1446508" y="3429000"/>
            <a:ext cx="9298983" cy="584775"/>
          </a:xfrm>
          <a:prstGeom prst="rect">
            <a:avLst/>
          </a:prstGeom>
          <a:noFill/>
        </p:spPr>
        <p:txBody>
          <a:bodyPr wrap="square" lIns="91440" tIns="45720" rIns="91440" bIns="45720" rtlCol="0" anchor="t">
            <a:spAutoFit/>
          </a:bodyPr>
          <a:lstStyle/>
          <a:p>
            <a:pPr algn="ctr"/>
            <a:r>
              <a:rPr lang="en-US" sz="3200">
                <a:solidFill>
                  <a:schemeClr val="bg1"/>
                </a:solidFill>
                <a:latin typeface="Arial Rounded MT Bold" panose="020F0704030504030204" pitchFamily="34" charset="0"/>
              </a:rPr>
              <a:t>Introduction to thematic streams</a:t>
            </a:r>
          </a:p>
        </p:txBody>
      </p:sp>
    </p:spTree>
    <p:extLst>
      <p:ext uri="{BB962C8B-B14F-4D97-AF65-F5344CB8AC3E}">
        <p14:creationId xmlns:p14="http://schemas.microsoft.com/office/powerpoint/2010/main" val="1993667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FE226-15BC-792C-F6A4-BE001B19F22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6A1F283-5480-8721-4ACC-012D44CC74D0}"/>
              </a:ext>
            </a:extLst>
          </p:cNvPr>
          <p:cNvSpPr txBox="1"/>
          <p:nvPr/>
        </p:nvSpPr>
        <p:spPr>
          <a:xfrm>
            <a:off x="558800" y="1739900"/>
            <a:ext cx="5351346" cy="1078437"/>
          </a:xfrm>
          <a:prstGeom prst="rect">
            <a:avLst/>
          </a:prstGeom>
          <a:noFill/>
        </p:spPr>
        <p:txBody>
          <a:bodyPr wrap="square" rtlCol="0">
            <a:spAutoFit/>
          </a:bodyPr>
          <a:lstStyle/>
          <a:p>
            <a:pPr marL="342900" indent="-342900">
              <a:spcAft>
                <a:spcPts val="1800"/>
              </a:spcAft>
              <a:buFont typeface="Arial" panose="020B0604020202020204" pitchFamily="34" charset="0"/>
              <a:buChar char="•"/>
            </a:pPr>
            <a:endParaRPr lang="en-GB" sz="2400">
              <a:solidFill>
                <a:srgbClr val="595959"/>
              </a:solidFill>
            </a:endParaRPr>
          </a:p>
          <a:p>
            <a:pPr>
              <a:lnSpc>
                <a:spcPct val="110000"/>
              </a:lnSpc>
            </a:pPr>
            <a:endParaRPr lang="en-US" sz="2400">
              <a:solidFill>
                <a:srgbClr val="595959"/>
              </a:solidFill>
            </a:endParaRPr>
          </a:p>
        </p:txBody>
      </p:sp>
      <p:sp>
        <p:nvSpPr>
          <p:cNvPr id="4" name="Title 1">
            <a:extLst>
              <a:ext uri="{FF2B5EF4-FFF2-40B4-BE49-F238E27FC236}">
                <a16:creationId xmlns:a16="http://schemas.microsoft.com/office/drawing/2014/main" id="{4FD66A4A-4C8C-D9F8-C539-07E1D12216DB}"/>
              </a:ext>
            </a:extLst>
          </p:cNvPr>
          <p:cNvSpPr txBox="1">
            <a:spLocks/>
          </p:cNvSpPr>
          <p:nvPr/>
        </p:nvSpPr>
        <p:spPr>
          <a:xfrm>
            <a:off x="407907" y="425696"/>
            <a:ext cx="8457124" cy="902992"/>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spc="300">
                <a:solidFill>
                  <a:srgbClr val="800000"/>
                </a:solidFill>
                <a:latin typeface="Arial Rounded MT Bold"/>
                <a:cs typeface="Avenir Next Bold"/>
              </a:rPr>
              <a:t>Gender Inclusion and Equity</a:t>
            </a:r>
            <a:endParaRPr lang="en-US" sz="2800" i="1" spc="300">
              <a:solidFill>
                <a:srgbClr val="800000"/>
              </a:solidFill>
              <a:latin typeface="Arial Rounded MT Bold"/>
              <a:cs typeface="Avenir Next Bold"/>
            </a:endParaRPr>
          </a:p>
        </p:txBody>
      </p:sp>
      <p:cxnSp>
        <p:nvCxnSpPr>
          <p:cNvPr id="5" name="Straight Connector 4">
            <a:extLst>
              <a:ext uri="{FF2B5EF4-FFF2-40B4-BE49-F238E27FC236}">
                <a16:creationId xmlns:a16="http://schemas.microsoft.com/office/drawing/2014/main" id="{3C8688C6-6BA1-FF6E-7C15-70A954087B8B}"/>
              </a:ext>
            </a:extLst>
          </p:cNvPr>
          <p:cNvCxnSpPr/>
          <p:nvPr/>
        </p:nvCxnSpPr>
        <p:spPr>
          <a:xfrm>
            <a:off x="649444" y="1328688"/>
            <a:ext cx="1135216" cy="0"/>
          </a:xfrm>
          <a:prstGeom prst="line">
            <a:avLst/>
          </a:prstGeom>
          <a:ln>
            <a:solidFill>
              <a:srgbClr val="640811"/>
            </a:solidFill>
          </a:ln>
          <a:effectLst/>
        </p:spPr>
        <p:style>
          <a:lnRef idx="2">
            <a:schemeClr val="accent1"/>
          </a:lnRef>
          <a:fillRef idx="0">
            <a:schemeClr val="accent1"/>
          </a:fillRef>
          <a:effectRef idx="1">
            <a:schemeClr val="accent1"/>
          </a:effectRef>
          <a:fontRef idx="minor">
            <a:schemeClr val="tx1"/>
          </a:fontRef>
        </p:style>
      </p:cxnSp>
      <p:pic>
        <p:nvPicPr>
          <p:cNvPr id="15" name="Picture 14" descr="A group of people sitting outside a house&#10;&#10;AI-generated content may be incorrect.">
            <a:extLst>
              <a:ext uri="{FF2B5EF4-FFF2-40B4-BE49-F238E27FC236}">
                <a16:creationId xmlns:a16="http://schemas.microsoft.com/office/drawing/2014/main" id="{5896AD26-1F8C-47EC-443A-3CBC2C5DFA7D}"/>
              </a:ext>
            </a:extLst>
          </p:cNvPr>
          <p:cNvPicPr>
            <a:picLocks noChangeAspect="1"/>
          </p:cNvPicPr>
          <p:nvPr/>
        </p:nvPicPr>
        <p:blipFill>
          <a:blip r:embed="rId3">
            <a:extLst>
              <a:ext uri="{28A0092B-C50C-407E-A947-70E740481C1C}">
                <a14:useLocalDpi xmlns:a14="http://schemas.microsoft.com/office/drawing/2010/main" val="0"/>
              </a:ext>
            </a:extLst>
          </a:blip>
          <a:srcRect b="26729"/>
          <a:stretch>
            <a:fillRect/>
          </a:stretch>
        </p:blipFill>
        <p:spPr>
          <a:xfrm>
            <a:off x="737726" y="1407429"/>
            <a:ext cx="10344839" cy="5024875"/>
          </a:xfrm>
          <a:prstGeom prst="rect">
            <a:avLst/>
          </a:prstGeom>
        </p:spPr>
      </p:pic>
    </p:spTree>
    <p:extLst>
      <p:ext uri="{BB962C8B-B14F-4D97-AF65-F5344CB8AC3E}">
        <p14:creationId xmlns:p14="http://schemas.microsoft.com/office/powerpoint/2010/main" val="2246263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EF6BCC4F-58E4-A64A-E920-FB9E40E73DF2}"/>
              </a:ext>
            </a:extLst>
          </p:cNvPr>
          <p:cNvGraphicFramePr>
            <a:graphicFrameLocks noGrp="1"/>
          </p:cNvGraphicFramePr>
          <p:nvPr/>
        </p:nvGraphicFramePr>
        <p:xfrm>
          <a:off x="407043" y="1084313"/>
          <a:ext cx="11377914" cy="5235463"/>
        </p:xfrm>
        <a:graphic>
          <a:graphicData uri="http://schemas.openxmlformats.org/drawingml/2006/table">
            <a:tbl>
              <a:tblPr/>
              <a:tblGrid>
                <a:gridCol w="3792638">
                  <a:extLst>
                    <a:ext uri="{9D8B030D-6E8A-4147-A177-3AD203B41FA5}">
                      <a16:colId xmlns:a16="http://schemas.microsoft.com/office/drawing/2014/main" val="1973234568"/>
                    </a:ext>
                  </a:extLst>
                </a:gridCol>
                <a:gridCol w="5974466">
                  <a:extLst>
                    <a:ext uri="{9D8B030D-6E8A-4147-A177-3AD203B41FA5}">
                      <a16:colId xmlns:a16="http://schemas.microsoft.com/office/drawing/2014/main" val="1671701013"/>
                    </a:ext>
                  </a:extLst>
                </a:gridCol>
                <a:gridCol w="1610810">
                  <a:extLst>
                    <a:ext uri="{9D8B030D-6E8A-4147-A177-3AD203B41FA5}">
                      <a16:colId xmlns:a16="http://schemas.microsoft.com/office/drawing/2014/main" val="3180541819"/>
                    </a:ext>
                  </a:extLst>
                </a:gridCol>
              </a:tblGrid>
              <a:tr h="243181">
                <a:tc>
                  <a:txBody>
                    <a:bodyPr/>
                    <a:lstStyle/>
                    <a:p>
                      <a:r>
                        <a:rPr lang="en-US" sz="900" b="1">
                          <a:solidFill>
                            <a:schemeClr val="bg1"/>
                          </a:solidFill>
                        </a:rPr>
                        <a:t>Tool/Guide</a:t>
                      </a:r>
                      <a:endParaRPr lang="en-US" sz="900">
                        <a:solidFill>
                          <a:schemeClr val="bg1"/>
                        </a:solidFill>
                      </a:endParaRPr>
                    </a:p>
                  </a:txBody>
                  <a:tcPr marL="45326" marR="45326" marT="22663" marB="22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40811"/>
                    </a:solidFill>
                  </a:tcPr>
                </a:tc>
                <a:tc>
                  <a:txBody>
                    <a:bodyPr/>
                    <a:lstStyle/>
                    <a:p>
                      <a:r>
                        <a:rPr lang="en-US" sz="900" b="1">
                          <a:solidFill>
                            <a:schemeClr val="bg1"/>
                          </a:solidFill>
                        </a:rPr>
                        <a:t>Description</a:t>
                      </a:r>
                      <a:endParaRPr lang="en-US" sz="900">
                        <a:solidFill>
                          <a:schemeClr val="bg1"/>
                        </a:solidFill>
                      </a:endParaRPr>
                    </a:p>
                  </a:txBody>
                  <a:tcPr marL="45326" marR="45326" marT="22663" marB="22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40811"/>
                    </a:solidFill>
                  </a:tcPr>
                </a:tc>
                <a:tc>
                  <a:txBody>
                    <a:bodyPr/>
                    <a:lstStyle/>
                    <a:p>
                      <a:r>
                        <a:rPr lang="en-US" sz="900" b="1">
                          <a:solidFill>
                            <a:schemeClr val="bg1"/>
                          </a:solidFill>
                        </a:rPr>
                        <a:t>Link</a:t>
                      </a:r>
                      <a:endParaRPr lang="en-US" sz="900">
                        <a:solidFill>
                          <a:schemeClr val="bg1"/>
                        </a:solidFill>
                      </a:endParaRPr>
                    </a:p>
                  </a:txBody>
                  <a:tcPr marL="45326" marR="45326" marT="22663" marB="22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40811"/>
                    </a:solidFill>
                  </a:tcPr>
                </a:tc>
                <a:extLst>
                  <a:ext uri="{0D108BD9-81ED-4DB2-BD59-A6C34878D82A}">
                    <a16:rowId xmlns:a16="http://schemas.microsoft.com/office/drawing/2014/main" val="1645546044"/>
                  </a:ext>
                </a:extLst>
              </a:tr>
              <a:tr h="791517">
                <a:tc>
                  <a:txBody>
                    <a:bodyPr/>
                    <a:lstStyle/>
                    <a:p>
                      <a:r>
                        <a:rPr lang="en-US" sz="1400" b="1"/>
                        <a:t>Gender-Responsive Settlement Model</a:t>
                      </a:r>
                      <a:r>
                        <a:rPr lang="en-US" sz="1400"/>
                        <a:t> – UN Women (2024)</a:t>
                      </a:r>
                    </a:p>
                  </a:txBody>
                  <a:tcPr marL="45326" marR="45326" marT="22663" marB="22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a:t>A practical framework for inclusive and safe temporary settlements, with a gender analysis checklist and design guidance.</a:t>
                      </a:r>
                    </a:p>
                  </a:txBody>
                  <a:tcPr marL="45326" marR="45326" marT="22663" marB="22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a:hlinkClick r:id="rId2"/>
                        </a:rPr>
                        <a:t>Download PDF</a:t>
                      </a:r>
                      <a:endParaRPr lang="en-US" sz="900"/>
                    </a:p>
                  </a:txBody>
                  <a:tcPr marL="45326" marR="45326" marT="22663" marB="22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97274836"/>
                  </a:ext>
                </a:extLst>
              </a:tr>
              <a:tr h="608738">
                <a:tc>
                  <a:txBody>
                    <a:bodyPr/>
                    <a:lstStyle/>
                    <a:p>
                      <a:r>
                        <a:rPr lang="en-US" sz="1400" b="1"/>
                        <a:t>Gender-Sensitive Approaches to Disaster Management</a:t>
                      </a:r>
                      <a:r>
                        <a:rPr lang="en-US" sz="1400"/>
                        <a:t> – IFRC</a:t>
                      </a:r>
                    </a:p>
                  </a:txBody>
                  <a:tcPr marL="45326" marR="45326" marT="22663" marB="22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a:t>Practical guidance on gender-sensitive shelter and post-disaster recovery approaches.</a:t>
                      </a:r>
                    </a:p>
                  </a:txBody>
                  <a:tcPr marL="45326" marR="45326" marT="22663" marB="22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a:hlinkClick r:id="rId3"/>
                        </a:rPr>
                        <a:t>Download PDF</a:t>
                      </a:r>
                      <a:endParaRPr lang="en-US" sz="900"/>
                    </a:p>
                  </a:txBody>
                  <a:tcPr marL="45326" marR="45326" marT="22663" marB="22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7049309"/>
                  </a:ext>
                </a:extLst>
              </a:tr>
              <a:tr h="791517">
                <a:tc>
                  <a:txBody>
                    <a:bodyPr/>
                    <a:lstStyle/>
                    <a:p>
                      <a:r>
                        <a:rPr lang="en-US" sz="1400" b="1"/>
                        <a:t>CARE Emergency Toolkit: Gender in Shelter Sector</a:t>
                      </a:r>
                      <a:endParaRPr lang="en-US" sz="1400"/>
                    </a:p>
                  </a:txBody>
                  <a:tcPr marL="45326" marR="45326" marT="22663" marB="22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a:t>Online tools, checklists, and field guidance for integrating gender into all stages of shelter programming.</a:t>
                      </a:r>
                    </a:p>
                  </a:txBody>
                  <a:tcPr marL="45326" marR="45326" marT="22663" marB="22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a:hlinkClick r:id="rId4"/>
                        </a:rPr>
                        <a:t>View Toolkit</a:t>
                      </a:r>
                      <a:endParaRPr lang="en-US" sz="900"/>
                    </a:p>
                  </a:txBody>
                  <a:tcPr marL="45326" marR="45326" marT="22663" marB="22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96840697"/>
                  </a:ext>
                </a:extLst>
              </a:tr>
              <a:tr h="791517">
                <a:tc>
                  <a:txBody>
                    <a:bodyPr/>
                    <a:lstStyle/>
                    <a:p>
                      <a:r>
                        <a:rPr lang="en-US" sz="1400" b="1"/>
                        <a:t>Gender &amp; Shelter: Good Programming Guidelines</a:t>
                      </a:r>
                      <a:r>
                        <a:rPr lang="en-US" sz="1400"/>
                        <a:t> – CARE (2016)</a:t>
                      </a:r>
                    </a:p>
                  </a:txBody>
                  <a:tcPr marL="45326" marR="45326" marT="22663" marB="22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a:t>Comprehensive field guide for gender-responsive shelter programming, design, and monitoring.</a:t>
                      </a:r>
                    </a:p>
                  </a:txBody>
                  <a:tcPr marL="45326" marR="45326" marT="22663" marB="22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a:hlinkClick r:id="rId5"/>
                        </a:rPr>
                        <a:t>Download PDF</a:t>
                      </a:r>
                      <a:endParaRPr lang="en-US" sz="900"/>
                    </a:p>
                  </a:txBody>
                  <a:tcPr marL="45326" marR="45326" marT="22663" marB="22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8889049"/>
                  </a:ext>
                </a:extLst>
              </a:tr>
              <a:tr h="608738">
                <a:tc>
                  <a:txBody>
                    <a:bodyPr/>
                    <a:lstStyle/>
                    <a:p>
                      <a:r>
                        <a:rPr lang="en-US" sz="1400" b="1"/>
                        <a:t>Good Shelter Programming: Tools to Reduce GBV Risk</a:t>
                      </a:r>
                      <a:r>
                        <a:rPr lang="en-US" sz="1400"/>
                        <a:t> – IOM, Shelter Cluster</a:t>
                      </a:r>
                    </a:p>
                  </a:txBody>
                  <a:tcPr marL="45326" marR="45326" marT="22663" marB="22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a:t>Practical tools for GBV-sensitive shelter design, site planning, and service delivery.</a:t>
                      </a:r>
                    </a:p>
                  </a:txBody>
                  <a:tcPr marL="45326" marR="45326" marT="22663" marB="22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a:hlinkClick r:id="rId6"/>
                        </a:rPr>
                        <a:t>Download PDF</a:t>
                      </a:r>
                      <a:endParaRPr lang="en-US" sz="900"/>
                    </a:p>
                  </a:txBody>
                  <a:tcPr marL="45326" marR="45326" marT="22663" marB="22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3067346"/>
                  </a:ext>
                </a:extLst>
              </a:tr>
              <a:tr h="608738">
                <a:tc>
                  <a:txBody>
                    <a:bodyPr/>
                    <a:lstStyle/>
                    <a:p>
                      <a:r>
                        <a:rPr lang="tr-TR" sz="1400" b="1"/>
                        <a:t>I</a:t>
                      </a:r>
                      <a:r>
                        <a:rPr lang="en-US" sz="1400" b="1" err="1"/>
                        <a:t>ntergrating</a:t>
                      </a:r>
                      <a:r>
                        <a:rPr lang="en-US" sz="1400" b="1"/>
                        <a:t> gender-based violence interventions in humanitarian action </a:t>
                      </a:r>
                      <a:r>
                        <a:rPr lang="tr-TR" sz="1400" b="1"/>
                        <a:t>-</a:t>
                      </a:r>
                      <a:r>
                        <a:rPr lang="tr-TR" sz="1400"/>
                        <a:t>IASC</a:t>
                      </a:r>
                      <a:endParaRPr lang="en-US" sz="1400"/>
                    </a:p>
                  </a:txBody>
                  <a:tcPr marL="45326" marR="45326" marT="22663" marB="22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a:t>Global standards on preventing GBV through sector-specific shelter responses.</a:t>
                      </a:r>
                    </a:p>
                  </a:txBody>
                  <a:tcPr marL="45326" marR="45326" marT="22663" marB="22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a:hlinkClick r:id="rId7"/>
                        </a:rPr>
                        <a:t>View Guidelines</a:t>
                      </a:r>
                      <a:endParaRPr lang="en-US" sz="900"/>
                    </a:p>
                  </a:txBody>
                  <a:tcPr marL="45326" marR="45326" marT="22663" marB="22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70013937"/>
                  </a:ext>
                </a:extLst>
              </a:tr>
              <a:tr h="791517">
                <a:tc>
                  <a:txBody>
                    <a:bodyPr/>
                    <a:lstStyle/>
                    <a:p>
                      <a:r>
                        <a:rPr lang="en-US" sz="1400" b="1"/>
                        <a:t>All Under One Roof: Disability-Inclusive Shelter and Settlements</a:t>
                      </a:r>
                      <a:r>
                        <a:rPr lang="en-US" sz="1400"/>
                        <a:t> – IFRC</a:t>
                      </a:r>
                    </a:p>
                  </a:txBody>
                  <a:tcPr marL="45326" marR="45326" marT="22663" marB="22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a:t>Toolkit on inclusive shelter for people with disabilities, with gender and protection components.</a:t>
                      </a:r>
                    </a:p>
                  </a:txBody>
                  <a:tcPr marL="45326" marR="45326" marT="22663" marB="22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a:hlinkClick r:id="rId8"/>
                        </a:rPr>
                        <a:t>Download PDF</a:t>
                      </a:r>
                      <a:endParaRPr lang="en-US" sz="900"/>
                    </a:p>
                  </a:txBody>
                  <a:tcPr marL="45326" marR="45326" marT="22663" marB="22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08060414"/>
                  </a:ext>
                </a:extLst>
              </a:tr>
            </a:tbl>
          </a:graphicData>
        </a:graphic>
      </p:graphicFrame>
      <p:sp>
        <p:nvSpPr>
          <p:cNvPr id="4" name="Title 1">
            <a:extLst>
              <a:ext uri="{FF2B5EF4-FFF2-40B4-BE49-F238E27FC236}">
                <a16:creationId xmlns:a16="http://schemas.microsoft.com/office/drawing/2014/main" id="{BE00A447-4F10-5EB1-4C78-7203EFF61EDA}"/>
              </a:ext>
            </a:extLst>
          </p:cNvPr>
          <p:cNvSpPr txBox="1">
            <a:spLocks/>
          </p:cNvSpPr>
          <p:nvPr/>
        </p:nvSpPr>
        <p:spPr>
          <a:xfrm>
            <a:off x="407907" y="425696"/>
            <a:ext cx="8457124" cy="902992"/>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spc="300">
                <a:solidFill>
                  <a:srgbClr val="800000"/>
                </a:solidFill>
                <a:latin typeface="Arial Rounded MT Bold"/>
                <a:cs typeface="Avenir Next Bold"/>
              </a:rPr>
              <a:t>Resources</a:t>
            </a:r>
            <a:endParaRPr lang="en-US" sz="2800" i="1" spc="300">
              <a:solidFill>
                <a:srgbClr val="800000"/>
              </a:solidFill>
              <a:latin typeface="Arial Rounded MT Bold"/>
              <a:cs typeface="Avenir Next Bold"/>
            </a:endParaRPr>
          </a:p>
        </p:txBody>
      </p:sp>
    </p:spTree>
    <p:extLst>
      <p:ext uri="{BB962C8B-B14F-4D97-AF65-F5344CB8AC3E}">
        <p14:creationId xmlns:p14="http://schemas.microsoft.com/office/powerpoint/2010/main" val="173552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756CD3-0F3E-FF4C-8C7A-B8A1937A1C0B}"/>
              </a:ext>
            </a:extLst>
          </p:cNvPr>
          <p:cNvSpPr txBox="1"/>
          <p:nvPr/>
        </p:nvSpPr>
        <p:spPr>
          <a:xfrm>
            <a:off x="273504" y="163861"/>
            <a:ext cx="6098720" cy="646331"/>
          </a:xfrm>
          <a:prstGeom prst="rect">
            <a:avLst/>
          </a:prstGeom>
          <a:noFill/>
        </p:spPr>
        <p:txBody>
          <a:bodyPr wrap="square">
            <a:spAutoFit/>
          </a:bodyPr>
          <a:lstStyle/>
          <a:p>
            <a:r>
              <a:rPr lang="en-US" sz="3600" spc="300">
                <a:solidFill>
                  <a:srgbClr val="800000"/>
                </a:solidFill>
                <a:latin typeface="Arial Rounded MT Bold"/>
                <a:ea typeface="+mj-ea"/>
              </a:rPr>
              <a:t>Key Data Highlights</a:t>
            </a:r>
          </a:p>
        </p:txBody>
      </p:sp>
      <p:sp>
        <p:nvSpPr>
          <p:cNvPr id="11" name="TextBox 10">
            <a:extLst>
              <a:ext uri="{FF2B5EF4-FFF2-40B4-BE49-F238E27FC236}">
                <a16:creationId xmlns:a16="http://schemas.microsoft.com/office/drawing/2014/main" id="{A4FE8801-1A9F-3E8E-4144-0D3283044DBC}"/>
              </a:ext>
            </a:extLst>
          </p:cNvPr>
          <p:cNvSpPr txBox="1"/>
          <p:nvPr/>
        </p:nvSpPr>
        <p:spPr>
          <a:xfrm>
            <a:off x="279239" y="803675"/>
            <a:ext cx="6495414" cy="5155257"/>
          </a:xfrm>
          <a:prstGeom prst="rect">
            <a:avLst/>
          </a:prstGeom>
          <a:noFill/>
        </p:spPr>
        <p:txBody>
          <a:bodyPr wrap="square" lIns="91440" tIns="45720" rIns="91440" bIns="45720" anchor="t">
            <a:spAutoFit/>
          </a:bodyPr>
          <a:lstStyle/>
          <a:p>
            <a:pPr>
              <a:buNone/>
            </a:pPr>
            <a:r>
              <a:rPr lang="en-US" sz="3200" b="1"/>
              <a:t>Actual Situation</a:t>
            </a:r>
          </a:p>
          <a:p>
            <a:pPr>
              <a:buFont typeface="Arial" panose="020B0604020202020204" pitchFamily="34" charset="0"/>
              <a:buChar char="•"/>
            </a:pPr>
            <a:r>
              <a:rPr lang="en-US" sz="2400"/>
              <a:t>By 2050, </a:t>
            </a:r>
            <a:r>
              <a:rPr lang="en-US" sz="2400" b="1"/>
              <a:t>1.05 billion women and girls</a:t>
            </a:r>
            <a:r>
              <a:rPr lang="en-US" sz="2400"/>
              <a:t> are expected to live in slums or informal settlements  </a:t>
            </a:r>
            <a:endParaRPr lang="tr-TR" sz="1000"/>
          </a:p>
          <a:p>
            <a:r>
              <a:rPr lang="en-US" sz="1100" i="1"/>
              <a:t>(UN Women, 2022 – Gender &amp; Urban Development)</a:t>
            </a:r>
            <a:r>
              <a:rPr lang="en-US" sz="1100"/>
              <a:t>.</a:t>
            </a:r>
            <a:endParaRPr lang="tr-TR" sz="1100">
              <a:ea typeface="Calibri"/>
              <a:cs typeface="Calibri"/>
            </a:endParaRPr>
          </a:p>
          <a:p>
            <a:pPr>
              <a:buFont typeface="Arial" panose="020B0604020202020204" pitchFamily="34" charset="0"/>
              <a:buChar char="•"/>
            </a:pPr>
            <a:endParaRPr lang="tr-TR" sz="2400"/>
          </a:p>
          <a:p>
            <a:pPr>
              <a:buFont typeface="Arial" panose="020B0604020202020204" pitchFamily="34" charset="0"/>
              <a:buChar char="•"/>
            </a:pPr>
            <a:r>
              <a:rPr lang="en-US" sz="2400"/>
              <a:t>During disasters, </a:t>
            </a:r>
            <a:r>
              <a:rPr lang="en-US" sz="2400" b="1"/>
              <a:t>women</a:t>
            </a:r>
            <a:r>
              <a:rPr lang="ar-JO" sz="2400" b="1" i="1">
                <a:cs typeface="Arial"/>
              </a:rPr>
              <a:t> </a:t>
            </a:r>
            <a:r>
              <a:rPr lang="tr-TR" sz="2400" b="1" i="1"/>
              <a:t>fa</a:t>
            </a:r>
            <a:r>
              <a:rPr lang="en-US" sz="2400" b="1" err="1"/>
              <a:t>ce</a:t>
            </a:r>
            <a:r>
              <a:rPr lang="en-US" sz="2400" b="1"/>
              <a:t> higher mortality rates</a:t>
            </a:r>
            <a:r>
              <a:rPr lang="en-US" sz="2400"/>
              <a:t> due to unsafe housing and limited mobility; in the 2004 tsunami, up to 80% of those who died were women </a:t>
            </a:r>
            <a:endParaRPr lang="tr-TR" sz="1100" i="1"/>
          </a:p>
          <a:p>
            <a:r>
              <a:rPr lang="en-US" sz="1100" i="1"/>
              <a:t>(Oxfam, 2005 – Tsunami’s Impact on Women).</a:t>
            </a:r>
            <a:endParaRPr lang="tr-TR" sz="1100" i="1">
              <a:ea typeface="Calibri"/>
              <a:cs typeface="Calibri"/>
            </a:endParaRPr>
          </a:p>
          <a:p>
            <a:pPr>
              <a:buFont typeface="Arial" panose="020B0604020202020204" pitchFamily="34" charset="0"/>
              <a:buChar char="•"/>
            </a:pPr>
            <a:endParaRPr lang="en-US" sz="1100" i="1"/>
          </a:p>
          <a:p>
            <a:pPr>
              <a:buFont typeface="Arial" panose="020B0604020202020204" pitchFamily="34" charset="0"/>
              <a:buChar char="•"/>
            </a:pPr>
            <a:r>
              <a:rPr lang="en-US" sz="2400"/>
              <a:t> Globally, </a:t>
            </a:r>
            <a:r>
              <a:rPr lang="en-US" sz="2400" b="1"/>
              <a:t>only 13% of agricultural landholders are women</a:t>
            </a:r>
            <a:r>
              <a:rPr lang="en-US" sz="2400"/>
              <a:t>, limiting their access to safe housing and participation in recovery efforts</a:t>
            </a:r>
            <a:endParaRPr lang="en-US"/>
          </a:p>
          <a:p>
            <a:r>
              <a:rPr lang="en-US" sz="2400"/>
              <a:t> </a:t>
            </a:r>
            <a:r>
              <a:rPr lang="en-US" sz="1100" i="1"/>
              <a:t>(FAO, 2023 – Land Rights Database).</a:t>
            </a:r>
            <a:endParaRPr lang="en-US">
              <a:ea typeface="Calibri"/>
              <a:cs typeface="Calibri"/>
            </a:endParaRPr>
          </a:p>
        </p:txBody>
      </p:sp>
      <p:pic>
        <p:nvPicPr>
          <p:cNvPr id="2" name="Picture 1" descr="A person standing in a small house&#10;&#10;AI-generated content may be incorrect.">
            <a:extLst>
              <a:ext uri="{FF2B5EF4-FFF2-40B4-BE49-F238E27FC236}">
                <a16:creationId xmlns:a16="http://schemas.microsoft.com/office/drawing/2014/main" id="{2E676B5C-4D8E-18E7-7974-E7548691BCD9}"/>
              </a:ext>
            </a:extLst>
          </p:cNvPr>
          <p:cNvPicPr>
            <a:picLocks noChangeAspect="1"/>
          </p:cNvPicPr>
          <p:nvPr/>
        </p:nvPicPr>
        <p:blipFill>
          <a:blip r:embed="rId3"/>
          <a:srcRect l="31862" t="-327" r="15356" b="14181"/>
          <a:stretch>
            <a:fillRect/>
          </a:stretch>
        </p:blipFill>
        <p:spPr>
          <a:xfrm>
            <a:off x="6735460" y="1019197"/>
            <a:ext cx="5460243" cy="5907861"/>
          </a:xfrm>
          <a:prstGeom prst="rect">
            <a:avLst/>
          </a:prstGeom>
        </p:spPr>
      </p:pic>
    </p:spTree>
    <p:extLst>
      <p:ext uri="{BB962C8B-B14F-4D97-AF65-F5344CB8AC3E}">
        <p14:creationId xmlns:p14="http://schemas.microsoft.com/office/powerpoint/2010/main" val="2668236244"/>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2C547-1D2A-AA96-A218-30736203EE5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FCC2AC4-48E5-D6B3-6BF9-56B5566CE67C}"/>
              </a:ext>
            </a:extLst>
          </p:cNvPr>
          <p:cNvSpPr txBox="1"/>
          <p:nvPr/>
        </p:nvSpPr>
        <p:spPr>
          <a:xfrm>
            <a:off x="273504" y="370505"/>
            <a:ext cx="6098720" cy="646331"/>
          </a:xfrm>
          <a:prstGeom prst="rect">
            <a:avLst/>
          </a:prstGeom>
          <a:noFill/>
        </p:spPr>
        <p:txBody>
          <a:bodyPr wrap="square">
            <a:spAutoFit/>
          </a:bodyPr>
          <a:lstStyle/>
          <a:p>
            <a:r>
              <a:rPr lang="en-US" sz="3600" spc="300">
                <a:solidFill>
                  <a:srgbClr val="800000"/>
                </a:solidFill>
                <a:latin typeface="Arial Rounded MT Bold"/>
                <a:ea typeface="+mj-ea"/>
              </a:rPr>
              <a:t>Key Data Highlights</a:t>
            </a:r>
          </a:p>
        </p:txBody>
      </p:sp>
      <p:sp>
        <p:nvSpPr>
          <p:cNvPr id="3" name="TextBox 2">
            <a:extLst>
              <a:ext uri="{FF2B5EF4-FFF2-40B4-BE49-F238E27FC236}">
                <a16:creationId xmlns:a16="http://schemas.microsoft.com/office/drawing/2014/main" id="{BE3CFE23-DAE2-CB9A-3903-81BB7A33673D}"/>
              </a:ext>
            </a:extLst>
          </p:cNvPr>
          <p:cNvSpPr txBox="1"/>
          <p:nvPr/>
        </p:nvSpPr>
        <p:spPr>
          <a:xfrm>
            <a:off x="5051676" y="1005569"/>
            <a:ext cx="6594748" cy="6524863"/>
          </a:xfrm>
          <a:prstGeom prst="rect">
            <a:avLst/>
          </a:prstGeom>
          <a:noFill/>
        </p:spPr>
        <p:txBody>
          <a:bodyPr wrap="square" lIns="91440" tIns="45720" rIns="91440" bIns="45720" anchor="t">
            <a:spAutoFit/>
          </a:bodyPr>
          <a:lstStyle/>
          <a:p>
            <a:pPr>
              <a:buNone/>
            </a:pPr>
            <a:r>
              <a:rPr lang="en-US" sz="3200" b="1"/>
              <a:t>When Shelter Is Inclusive</a:t>
            </a:r>
          </a:p>
          <a:p>
            <a:endParaRPr lang="en-US" sz="3200" b="1"/>
          </a:p>
          <a:p>
            <a:r>
              <a:rPr lang="en-US" sz="2400" b="1"/>
              <a:t>Addressing trauma, caregiving roles, economic reintegration, and GBV reduce homelessness and improve long-term mental health for women.</a:t>
            </a:r>
            <a:endParaRPr lang="en-US" sz="2400" b="1">
              <a:ea typeface="Calibri"/>
              <a:cs typeface="Calibri"/>
            </a:endParaRPr>
          </a:p>
          <a:p>
            <a:pPr>
              <a:spcBef>
                <a:spcPct val="0"/>
              </a:spcBef>
              <a:spcAft>
                <a:spcPct val="0"/>
              </a:spcAft>
            </a:pPr>
            <a:r>
              <a:rPr lang="en-US"/>
              <a:t>(</a:t>
            </a:r>
            <a:r>
              <a:rPr lang="en-US" sz="1600" i="1"/>
              <a:t>(Women’s Health Journal, 2024 – Post-Shelter Outcomes)</a:t>
            </a:r>
            <a:endParaRPr lang="en-US">
              <a:ea typeface="Calibri"/>
              <a:cs typeface="Calibri"/>
            </a:endParaRPr>
          </a:p>
          <a:p>
            <a:pPr lvl="0" eaLnBrk="0" fontAlgn="base" hangingPunct="0">
              <a:spcBef>
                <a:spcPct val="0"/>
              </a:spcBef>
              <a:spcAft>
                <a:spcPct val="0"/>
              </a:spcAft>
              <a:buFontTx/>
              <a:buChar char="•"/>
            </a:pPr>
            <a:endParaRPr lang="en-US" sz="1600" i="1"/>
          </a:p>
          <a:p>
            <a:pPr eaLnBrk="0" fontAlgn="base" hangingPunct="0">
              <a:spcBef>
                <a:spcPct val="0"/>
              </a:spcBef>
              <a:spcAft>
                <a:spcPct val="0"/>
              </a:spcAft>
              <a:buFontTx/>
              <a:buChar char="•"/>
            </a:pPr>
            <a:r>
              <a:rPr lang="en-US" sz="2400" b="1"/>
              <a:t>Safety in shelter is gender-specific. </a:t>
            </a:r>
          </a:p>
          <a:p>
            <a:pPr lvl="0">
              <a:spcBef>
                <a:spcPct val="0"/>
              </a:spcBef>
              <a:spcAft>
                <a:spcPct val="0"/>
              </a:spcAft>
            </a:pPr>
            <a:r>
              <a:rPr lang="en-US" sz="1600"/>
              <a:t>(UN Women, 2024 – Gender-Responsive Settlement Model)</a:t>
            </a:r>
            <a:endParaRPr lang="en-US">
              <a:ea typeface="Calibri"/>
              <a:cs typeface="Calibri"/>
            </a:endParaRPr>
          </a:p>
          <a:p>
            <a:pPr lvl="0" eaLnBrk="0" fontAlgn="base" hangingPunct="0">
              <a:spcBef>
                <a:spcPct val="0"/>
              </a:spcBef>
              <a:spcAft>
                <a:spcPct val="0"/>
              </a:spcAft>
              <a:buFontTx/>
              <a:buChar char="•"/>
            </a:pPr>
            <a:endParaRPr lang="en-US" sz="1600"/>
          </a:p>
          <a:p>
            <a:pPr lvl="0" eaLnBrk="0" fontAlgn="base" hangingPunct="0">
              <a:spcBef>
                <a:spcPct val="0"/>
              </a:spcBef>
              <a:spcAft>
                <a:spcPct val="0"/>
              </a:spcAft>
              <a:buFontTx/>
              <a:buChar char="•"/>
            </a:pPr>
            <a:r>
              <a:rPr lang="en-US" sz="2400" b="1"/>
              <a:t>Gender-responsive infrastructure saves lives. </a:t>
            </a:r>
            <a:r>
              <a:rPr lang="en-US" sz="2000"/>
              <a:t>(</a:t>
            </a:r>
            <a:r>
              <a:rPr lang="en-US" sz="1600"/>
              <a:t>Habitat for Humanity, 2025 – G7 Brief)</a:t>
            </a:r>
          </a:p>
          <a:p>
            <a:pPr lvl="0" eaLnBrk="0" fontAlgn="base" hangingPunct="0">
              <a:spcBef>
                <a:spcPct val="0"/>
              </a:spcBef>
              <a:spcAft>
                <a:spcPct val="0"/>
              </a:spcAft>
              <a:buFontTx/>
              <a:buChar char="•"/>
            </a:pPr>
            <a:endParaRPr lang="en-US" sz="1600"/>
          </a:p>
          <a:p>
            <a:pPr eaLnBrk="0" fontAlgn="base" hangingPunct="0">
              <a:spcBef>
                <a:spcPct val="0"/>
              </a:spcBef>
              <a:spcAft>
                <a:spcPct val="0"/>
              </a:spcAft>
              <a:buFontTx/>
              <a:buChar char="•"/>
            </a:pPr>
            <a:r>
              <a:rPr lang="en-US" sz="2400" b="1"/>
              <a:t>Inclusion of women and gender-diverse people leads to better shelter outcomes</a:t>
            </a:r>
            <a:r>
              <a:rPr lang="en-US" sz="2000" b="1"/>
              <a:t>.</a:t>
            </a:r>
            <a:endParaRPr lang="en-US" sz="2000" b="1">
              <a:ea typeface="Calibri"/>
              <a:cs typeface="Calibri"/>
            </a:endParaRPr>
          </a:p>
          <a:p>
            <a:pPr lvl="0">
              <a:spcBef>
                <a:spcPct val="0"/>
              </a:spcBef>
              <a:spcAft>
                <a:spcPct val="0"/>
              </a:spcAft>
            </a:pPr>
            <a:r>
              <a:rPr lang="it-IT" sz="1600"/>
              <a:t>(UN Women, 2024 – </a:t>
            </a:r>
            <a:r>
              <a:rPr lang="it-IT" sz="1600" err="1"/>
              <a:t>Regional</a:t>
            </a:r>
            <a:r>
              <a:rPr lang="it-IT" sz="1600"/>
              <a:t> Model Guidance)</a:t>
            </a:r>
            <a:endParaRPr lang="it-IT">
              <a:ea typeface="Calibri"/>
              <a:cs typeface="Calibri"/>
            </a:endParaRPr>
          </a:p>
          <a:p>
            <a:pPr>
              <a:buNone/>
            </a:pPr>
            <a:endParaRPr lang="en-US" sz="1600" b="1"/>
          </a:p>
          <a:p>
            <a:pPr>
              <a:buNone/>
            </a:pPr>
            <a:endParaRPr lang="en-US" sz="1600" b="1"/>
          </a:p>
          <a:p>
            <a:pPr>
              <a:buNone/>
            </a:pPr>
            <a:endParaRPr lang="tr-TR" sz="1600" b="1"/>
          </a:p>
          <a:p>
            <a:pPr>
              <a:buNone/>
            </a:pPr>
            <a:endParaRPr lang="en-US" sz="2000" b="1"/>
          </a:p>
        </p:txBody>
      </p:sp>
      <p:pic>
        <p:nvPicPr>
          <p:cNvPr id="4" name="Picture 3" descr="A person sitting on a rock&#10;&#10;AI-generated content may be incorrect.">
            <a:extLst>
              <a:ext uri="{FF2B5EF4-FFF2-40B4-BE49-F238E27FC236}">
                <a16:creationId xmlns:a16="http://schemas.microsoft.com/office/drawing/2014/main" id="{328F0CCF-B52B-492A-A619-4041A0209661}"/>
              </a:ext>
            </a:extLst>
          </p:cNvPr>
          <p:cNvPicPr>
            <a:picLocks noChangeAspect="1"/>
          </p:cNvPicPr>
          <p:nvPr/>
        </p:nvPicPr>
        <p:blipFill>
          <a:blip r:embed="rId2"/>
          <a:srcRect r="43692" b="757"/>
          <a:stretch>
            <a:fillRect/>
          </a:stretch>
        </p:blipFill>
        <p:spPr>
          <a:xfrm>
            <a:off x="241" y="1005463"/>
            <a:ext cx="4907211" cy="5868888"/>
          </a:xfrm>
          <a:prstGeom prst="rect">
            <a:avLst/>
          </a:prstGeom>
        </p:spPr>
      </p:pic>
    </p:spTree>
    <p:extLst>
      <p:ext uri="{BB962C8B-B14F-4D97-AF65-F5344CB8AC3E}">
        <p14:creationId xmlns:p14="http://schemas.microsoft.com/office/powerpoint/2010/main" val="13979992"/>
      </p:ext>
    </p:extLst>
  </p:cSld>
  <p:clrMapOvr>
    <a:masterClrMapping/>
  </p:clrMapOvr>
</p:sld>
</file>

<file path=ppt/theme/theme1.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9737091D9D4F54296EC3CE6E8BFCA87" ma:contentTypeVersion="21" ma:contentTypeDescription="Create a new document." ma:contentTypeScope="" ma:versionID="fc4cd9f2f1a643b32751a4ab234e158c">
  <xsd:schema xmlns:xsd="http://www.w3.org/2001/XMLSchema" xmlns:xs="http://www.w3.org/2001/XMLSchema" xmlns:p="http://schemas.microsoft.com/office/2006/metadata/properties" xmlns:ns2="791c648d-e482-4422-b70a-b7c5fbc92150" xmlns:ns3="39101703-3322-499a-9ad7-231493c03048" targetNamespace="http://schemas.microsoft.com/office/2006/metadata/properties" ma:root="true" ma:fieldsID="18b6301983b64e2314f221951362f583" ns2:_="" ns3:_="">
    <xsd:import namespace="791c648d-e482-4422-b70a-b7c5fbc92150"/>
    <xsd:import namespace="39101703-3322-499a-9ad7-231493c0304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3:SharedWithUsers" minOccurs="0"/>
                <xsd:element ref="ns3:SharedWithDetails" minOccurs="0"/>
                <xsd:element ref="ns2:MediaServiceOC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1c648d-e482-4422-b70a-b7c5fbc921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5f3f4cc-79b9-4d17-b8fa-dd7577b1fbe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9101703-3322-499a-9ad7-231493c0304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cd35a5d-c1ed-43a1-83a8-934567ca0c7d}" ma:internalName="TaxCatchAll" ma:showField="CatchAllData" ma:web="39101703-3322-499a-9ad7-231493c0304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91c648d-e482-4422-b70a-b7c5fbc92150">
      <Terms xmlns="http://schemas.microsoft.com/office/infopath/2007/PartnerControls"/>
    </lcf76f155ced4ddcb4097134ff3c332f>
    <TaxCatchAll xmlns="39101703-3322-499a-9ad7-231493c03048" xsi:nil="true"/>
  </documentManagement>
</p:properties>
</file>

<file path=customXml/itemProps1.xml><?xml version="1.0" encoding="utf-8"?>
<ds:datastoreItem xmlns:ds="http://schemas.openxmlformats.org/officeDocument/2006/customXml" ds:itemID="{FBD265F4-6222-4773-B504-B7ABCEA7A1A3}">
  <ds:schemaRefs>
    <ds:schemaRef ds:uri="http://schemas.microsoft.com/sharepoint/v3/contenttype/forms"/>
  </ds:schemaRefs>
</ds:datastoreItem>
</file>

<file path=customXml/itemProps2.xml><?xml version="1.0" encoding="utf-8"?>
<ds:datastoreItem xmlns:ds="http://schemas.openxmlformats.org/officeDocument/2006/customXml" ds:itemID="{B99163F1-2DE7-4765-BA26-509A26D78D62}">
  <ds:schemaRefs>
    <ds:schemaRef ds:uri="39101703-3322-499a-9ad7-231493c03048"/>
    <ds:schemaRef ds:uri="791c648d-e482-4422-b70a-b7c5fbc9215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574C7D3-243E-4117-8B89-05651126BD23}">
  <ds:schemaRefs>
    <ds:schemaRef ds:uri="39101703-3322-499a-9ad7-231493c03048"/>
    <ds:schemaRef ds:uri="791c648d-e482-4422-b70a-b7c5fbc9215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41</Slides>
  <Notes>28</Notes>
  <HiddenSlides>2</HiddenSlide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UNICEF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Fitzgerald</dc:creator>
  <cp:revision>1</cp:revision>
  <dcterms:created xsi:type="dcterms:W3CDTF">2018-04-02T13:21:08Z</dcterms:created>
  <dcterms:modified xsi:type="dcterms:W3CDTF">2025-06-24T07:49:28Z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0x01010039737091D9D4F54296EC3CE6E8BFCA87</vt:lpwstr>
  </property>
  <property fmtid="{D5CDD505-2E9C-101B-9397-08002B2CF9AE}" pid="3" name="MediaServiceImageTags">
    <vt:lpwstr/>
  </property>
</Properties>
</file>