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76" r:id="rId3"/>
    <p:sldId id="278" r:id="rId4"/>
    <p:sldId id="279" r:id="rId5"/>
    <p:sldId id="280" r:id="rId6"/>
    <p:sldId id="281" r:id="rId7"/>
    <p:sldId id="277" r:id="rId8"/>
    <p:sldId id="282" r:id="rId9"/>
    <p:sldId id="283" r:id="rId10"/>
    <p:sldId id="286" r:id="rId11"/>
    <p:sldId id="287" r:id="rId12"/>
    <p:sldId id="28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EA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F98FAE-D068-4769-8D36-8B608729FFF2}" v="33" dt="2022-05-19T08:55:21.4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ssien Ahmad" userId="6673b37c-b84a-4a28-99b4-816e5bdbc451" providerId="ADAL" clId="{9E129702-8971-4324-8E4C-0E674BA37A87}"/>
    <pc:docChg chg="undo custSel addSld modSld">
      <pc:chgData name="Hussien Ahmad" userId="6673b37c-b84a-4a28-99b4-816e5bdbc451" providerId="ADAL" clId="{9E129702-8971-4324-8E4C-0E674BA37A87}" dt="2022-02-22T16:00:00.226" v="47" actId="20577"/>
      <pc:docMkLst>
        <pc:docMk/>
      </pc:docMkLst>
      <pc:sldChg chg="addSp delSp mod">
        <pc:chgData name="Hussien Ahmad" userId="6673b37c-b84a-4a28-99b4-816e5bdbc451" providerId="ADAL" clId="{9E129702-8971-4324-8E4C-0E674BA37A87}" dt="2022-02-22T15:59:35.282" v="1" actId="22"/>
        <pc:sldMkLst>
          <pc:docMk/>
          <pc:sldMk cId="2129386814" sldId="264"/>
        </pc:sldMkLst>
        <pc:spChg chg="add del">
          <ac:chgData name="Hussien Ahmad" userId="6673b37c-b84a-4a28-99b4-816e5bdbc451" providerId="ADAL" clId="{9E129702-8971-4324-8E4C-0E674BA37A87}" dt="2022-02-22T15:59:35.282" v="1" actId="22"/>
          <ac:spMkLst>
            <pc:docMk/>
            <pc:sldMk cId="2129386814" sldId="264"/>
            <ac:spMk id="5" creationId="{AAF8ACD0-A476-450E-8DA8-6E66FD13A5DC}"/>
          </ac:spMkLst>
        </pc:spChg>
      </pc:sldChg>
      <pc:sldChg chg="modSp add mod">
        <pc:chgData name="Hussien Ahmad" userId="6673b37c-b84a-4a28-99b4-816e5bdbc451" providerId="ADAL" clId="{9E129702-8971-4324-8E4C-0E674BA37A87}" dt="2022-02-22T16:00:00.226" v="47" actId="20577"/>
        <pc:sldMkLst>
          <pc:docMk/>
          <pc:sldMk cId="1842903391" sldId="265"/>
        </pc:sldMkLst>
        <pc:spChg chg="mod">
          <ac:chgData name="Hussien Ahmad" userId="6673b37c-b84a-4a28-99b4-816e5bdbc451" providerId="ADAL" clId="{9E129702-8971-4324-8E4C-0E674BA37A87}" dt="2022-02-22T15:59:56.505" v="46" actId="20577"/>
          <ac:spMkLst>
            <pc:docMk/>
            <pc:sldMk cId="1842903391" sldId="265"/>
            <ac:spMk id="2" creationId="{00000000-0000-0000-0000-000000000000}"/>
          </ac:spMkLst>
        </pc:spChg>
        <pc:spChg chg="mod">
          <ac:chgData name="Hussien Ahmad" userId="6673b37c-b84a-4a28-99b4-816e5bdbc451" providerId="ADAL" clId="{9E129702-8971-4324-8E4C-0E674BA37A87}" dt="2022-02-22T16:00:00.226" v="47" actId="20577"/>
          <ac:spMkLst>
            <pc:docMk/>
            <pc:sldMk cId="1842903391" sldId="265"/>
            <ac:spMk id="3" creationId="{00000000-0000-0000-0000-000000000000}"/>
          </ac:spMkLst>
        </pc:spChg>
      </pc:sldChg>
    </pc:docChg>
  </pc:docChgLst>
  <pc:docChgLst>
    <pc:chgData name="neil.bauman@sheltercluster.org" userId="S::urn:spo:guest#neil.bauman@sheltercluster.org::" providerId="AD" clId="Web-{B0E20008-11F7-4FCB-9097-03FC528B71FC}"/>
    <pc:docChg chg="addSld delSld modSld sldOrd">
      <pc:chgData name="neil.bauman@sheltercluster.org" userId="S::urn:spo:guest#neil.bauman@sheltercluster.org::" providerId="AD" clId="Web-{B0E20008-11F7-4FCB-9097-03FC528B71FC}" dt="2022-02-22T19:04:19.109" v="549" actId="14100"/>
      <pc:docMkLst>
        <pc:docMk/>
      </pc:docMkLst>
      <pc:sldChg chg="addSp delSp modSp">
        <pc:chgData name="neil.bauman@sheltercluster.org" userId="S::urn:spo:guest#neil.bauman@sheltercluster.org::" providerId="AD" clId="Web-{B0E20008-11F7-4FCB-9097-03FC528B71FC}" dt="2022-02-22T17:53:44.838" v="82" actId="1076"/>
        <pc:sldMkLst>
          <pc:docMk/>
          <pc:sldMk cId="3273254580" sldId="260"/>
        </pc:sldMkLst>
        <pc:spChg chg="add">
          <ac:chgData name="neil.bauman@sheltercluster.org" userId="S::urn:spo:guest#neil.bauman@sheltercluster.org::" providerId="AD" clId="Web-{B0E20008-11F7-4FCB-9097-03FC528B71FC}" dt="2022-02-22T17:52:42.976" v="78"/>
          <ac:spMkLst>
            <pc:docMk/>
            <pc:sldMk cId="3273254580" sldId="260"/>
            <ac:spMk id="5" creationId="{815F4CF3-E6A2-4A3B-A732-A2059E042674}"/>
          </ac:spMkLst>
        </pc:spChg>
        <pc:picChg chg="add del mod">
          <ac:chgData name="neil.bauman@sheltercluster.org" userId="S::urn:spo:guest#neil.bauman@sheltercluster.org::" providerId="AD" clId="Web-{B0E20008-11F7-4FCB-9097-03FC528B71FC}" dt="2022-02-22T17:51:53.629" v="77"/>
          <ac:picMkLst>
            <pc:docMk/>
            <pc:sldMk cId="3273254580" sldId="260"/>
            <ac:picMk id="4" creationId="{6FF62F0B-58D4-4D71-B866-16129F168AD8}"/>
          </ac:picMkLst>
        </pc:picChg>
        <pc:picChg chg="add mod">
          <ac:chgData name="neil.bauman@sheltercluster.org" userId="S::urn:spo:guest#neil.bauman@sheltercluster.org::" providerId="AD" clId="Web-{B0E20008-11F7-4FCB-9097-03FC528B71FC}" dt="2022-02-22T17:53:44.838" v="82" actId="1076"/>
          <ac:picMkLst>
            <pc:docMk/>
            <pc:sldMk cId="3273254580" sldId="260"/>
            <ac:picMk id="6" creationId="{7BF4FF40-45AE-4264-AC7D-250592F7C6F9}"/>
          </ac:picMkLst>
        </pc:picChg>
      </pc:sldChg>
      <pc:sldChg chg="modSp">
        <pc:chgData name="neil.bauman@sheltercluster.org" userId="S::urn:spo:guest#neil.bauman@sheltercluster.org::" providerId="AD" clId="Web-{B0E20008-11F7-4FCB-9097-03FC528B71FC}" dt="2022-02-22T17:54:44.123" v="121" actId="20577"/>
        <pc:sldMkLst>
          <pc:docMk/>
          <pc:sldMk cId="1842903391" sldId="265"/>
        </pc:sldMkLst>
        <pc:spChg chg="mod">
          <ac:chgData name="neil.bauman@sheltercluster.org" userId="S::urn:spo:guest#neil.bauman@sheltercluster.org::" providerId="AD" clId="Web-{B0E20008-11F7-4FCB-9097-03FC528B71FC}" dt="2022-02-22T17:54:44.123" v="121" actId="20577"/>
          <ac:spMkLst>
            <pc:docMk/>
            <pc:sldMk cId="1842903391" sldId="265"/>
            <ac:spMk id="3" creationId="{00000000-0000-0000-0000-000000000000}"/>
          </ac:spMkLst>
        </pc:spChg>
      </pc:sldChg>
      <pc:sldChg chg="addSp modSp new">
        <pc:chgData name="neil.bauman@sheltercluster.org" userId="S::urn:spo:guest#neil.bauman@sheltercluster.org::" providerId="AD" clId="Web-{B0E20008-11F7-4FCB-9097-03FC528B71FC}" dt="2022-02-22T18:07:34.558" v="363" actId="20577"/>
        <pc:sldMkLst>
          <pc:docMk/>
          <pc:sldMk cId="2308856037" sldId="266"/>
        </pc:sldMkLst>
        <pc:spChg chg="mod">
          <ac:chgData name="neil.bauman@sheltercluster.org" userId="S::urn:spo:guest#neil.bauman@sheltercluster.org::" providerId="AD" clId="Web-{B0E20008-11F7-4FCB-9097-03FC528B71FC}" dt="2022-02-22T17:55:06.702" v="134" actId="20577"/>
          <ac:spMkLst>
            <pc:docMk/>
            <pc:sldMk cId="2308856037" sldId="266"/>
            <ac:spMk id="2" creationId="{58C44835-5B91-4724-A776-7B1F62B30802}"/>
          </ac:spMkLst>
        </pc:spChg>
        <pc:spChg chg="mod">
          <ac:chgData name="neil.bauman@sheltercluster.org" userId="S::urn:spo:guest#neil.bauman@sheltercluster.org::" providerId="AD" clId="Web-{B0E20008-11F7-4FCB-9097-03FC528B71FC}" dt="2022-02-22T18:07:34.558" v="363" actId="20577"/>
          <ac:spMkLst>
            <pc:docMk/>
            <pc:sldMk cId="2308856037" sldId="266"/>
            <ac:spMk id="3" creationId="{2913BEE7-42C5-4C6D-84B0-62DDE17C43D1}"/>
          </ac:spMkLst>
        </pc:spChg>
        <pc:picChg chg="add mod">
          <ac:chgData name="neil.bauman@sheltercluster.org" userId="S::urn:spo:guest#neil.bauman@sheltercluster.org::" providerId="AD" clId="Web-{B0E20008-11F7-4FCB-9097-03FC528B71FC}" dt="2022-02-22T18:07:15.463" v="357" actId="14100"/>
          <ac:picMkLst>
            <pc:docMk/>
            <pc:sldMk cId="2308856037" sldId="266"/>
            <ac:picMk id="4" creationId="{0223DD56-7D0A-4BB3-A0DC-FB172C49C53B}"/>
          </ac:picMkLst>
        </pc:picChg>
      </pc:sldChg>
      <pc:sldChg chg="addSp modSp new ord">
        <pc:chgData name="neil.bauman@sheltercluster.org" userId="S::urn:spo:guest#neil.bauman@sheltercluster.org::" providerId="AD" clId="Web-{B0E20008-11F7-4FCB-9097-03FC528B71FC}" dt="2022-02-22T18:12:07.573" v="392" actId="14100"/>
        <pc:sldMkLst>
          <pc:docMk/>
          <pc:sldMk cId="2466336127" sldId="267"/>
        </pc:sldMkLst>
        <pc:spChg chg="mod">
          <ac:chgData name="neil.bauman@sheltercluster.org" userId="S::urn:spo:guest#neil.bauman@sheltercluster.org::" providerId="AD" clId="Web-{B0E20008-11F7-4FCB-9097-03FC528B71FC}" dt="2022-02-22T17:58:40.027" v="173" actId="20577"/>
          <ac:spMkLst>
            <pc:docMk/>
            <pc:sldMk cId="2466336127" sldId="267"/>
            <ac:spMk id="2" creationId="{17FC6A52-3663-4246-A651-9B67767A69D1}"/>
          </ac:spMkLst>
        </pc:spChg>
        <pc:spChg chg="mod">
          <ac:chgData name="neil.bauman@sheltercluster.org" userId="S::urn:spo:guest#neil.bauman@sheltercluster.org::" providerId="AD" clId="Web-{B0E20008-11F7-4FCB-9097-03FC528B71FC}" dt="2022-02-22T18:11:55.369" v="387" actId="20577"/>
          <ac:spMkLst>
            <pc:docMk/>
            <pc:sldMk cId="2466336127" sldId="267"/>
            <ac:spMk id="3" creationId="{275C2757-732A-4064-A5B3-7AF639700C52}"/>
          </ac:spMkLst>
        </pc:spChg>
        <pc:picChg chg="add mod">
          <ac:chgData name="neil.bauman@sheltercluster.org" userId="S::urn:spo:guest#neil.bauman@sheltercluster.org::" providerId="AD" clId="Web-{B0E20008-11F7-4FCB-9097-03FC528B71FC}" dt="2022-02-22T18:12:07.573" v="392" actId="14100"/>
          <ac:picMkLst>
            <pc:docMk/>
            <pc:sldMk cId="2466336127" sldId="267"/>
            <ac:picMk id="4" creationId="{C9CB35F9-6156-4031-BCA6-453990976723}"/>
          </ac:picMkLst>
        </pc:picChg>
      </pc:sldChg>
      <pc:sldChg chg="modSp add replId">
        <pc:chgData name="neil.bauman@sheltercluster.org" userId="S::urn:spo:guest#neil.bauman@sheltercluster.org::" providerId="AD" clId="Web-{B0E20008-11F7-4FCB-9097-03FC528B71FC}" dt="2022-02-22T18:06:43.961" v="349" actId="20577"/>
        <pc:sldMkLst>
          <pc:docMk/>
          <pc:sldMk cId="1731239026" sldId="268"/>
        </pc:sldMkLst>
        <pc:spChg chg="mod">
          <ac:chgData name="neil.bauman@sheltercluster.org" userId="S::urn:spo:guest#neil.bauman@sheltercluster.org::" providerId="AD" clId="Web-{B0E20008-11F7-4FCB-9097-03FC528B71FC}" dt="2022-02-22T18:06:43.961" v="349" actId="20577"/>
          <ac:spMkLst>
            <pc:docMk/>
            <pc:sldMk cId="1731239026" sldId="268"/>
            <ac:spMk id="3" creationId="{275C2757-732A-4064-A5B3-7AF639700C52}"/>
          </ac:spMkLst>
        </pc:spChg>
      </pc:sldChg>
      <pc:sldChg chg="new del">
        <pc:chgData name="neil.bauman@sheltercluster.org" userId="S::urn:spo:guest#neil.bauman@sheltercluster.org::" providerId="AD" clId="Web-{B0E20008-11F7-4FCB-9097-03FC528B71FC}" dt="2022-02-22T18:08:37.749" v="365"/>
        <pc:sldMkLst>
          <pc:docMk/>
          <pc:sldMk cId="1178047144" sldId="269"/>
        </pc:sldMkLst>
      </pc:sldChg>
      <pc:sldChg chg="addSp modSp add replId">
        <pc:chgData name="neil.bauman@sheltercluster.org" userId="S::urn:spo:guest#neil.bauman@sheltercluster.org::" providerId="AD" clId="Web-{B0E20008-11F7-4FCB-9097-03FC528B71FC}" dt="2022-02-22T18:10:59.976" v="374" actId="1076"/>
        <pc:sldMkLst>
          <pc:docMk/>
          <pc:sldMk cId="4216678081" sldId="269"/>
        </pc:sldMkLst>
        <pc:spChg chg="mod">
          <ac:chgData name="neil.bauman@sheltercluster.org" userId="S::urn:spo:guest#neil.bauman@sheltercluster.org::" providerId="AD" clId="Web-{B0E20008-11F7-4FCB-9097-03FC528B71FC}" dt="2022-02-22T18:08:50.890" v="368" actId="20577"/>
          <ac:spMkLst>
            <pc:docMk/>
            <pc:sldMk cId="4216678081" sldId="269"/>
            <ac:spMk id="3" creationId="{275C2757-732A-4064-A5B3-7AF639700C52}"/>
          </ac:spMkLst>
        </pc:spChg>
        <pc:picChg chg="add mod">
          <ac:chgData name="neil.bauman@sheltercluster.org" userId="S::urn:spo:guest#neil.bauman@sheltercluster.org::" providerId="AD" clId="Web-{B0E20008-11F7-4FCB-9097-03FC528B71FC}" dt="2022-02-22T18:10:59.976" v="374" actId="1076"/>
          <ac:picMkLst>
            <pc:docMk/>
            <pc:sldMk cId="4216678081" sldId="269"/>
            <ac:picMk id="4" creationId="{79C3697A-5D53-45A4-8FB5-40B87F3CBF5A}"/>
          </ac:picMkLst>
        </pc:picChg>
      </pc:sldChg>
      <pc:sldChg chg="addSp modSp add replId">
        <pc:chgData name="neil.bauman@sheltercluster.org" userId="S::urn:spo:guest#neil.bauman@sheltercluster.org::" providerId="AD" clId="Web-{B0E20008-11F7-4FCB-9097-03FC528B71FC}" dt="2022-02-22T18:13:47.173" v="400" actId="14100"/>
        <pc:sldMkLst>
          <pc:docMk/>
          <pc:sldMk cId="2768502020" sldId="270"/>
        </pc:sldMkLst>
        <pc:spChg chg="mod">
          <ac:chgData name="neil.bauman@sheltercluster.org" userId="S::urn:spo:guest#neil.bauman@sheltercluster.org::" providerId="AD" clId="Web-{B0E20008-11F7-4FCB-9097-03FC528B71FC}" dt="2022-02-22T18:13:25.593" v="397" actId="20577"/>
          <ac:spMkLst>
            <pc:docMk/>
            <pc:sldMk cId="2768502020" sldId="270"/>
            <ac:spMk id="3" creationId="{275C2757-732A-4064-A5B3-7AF639700C52}"/>
          </ac:spMkLst>
        </pc:spChg>
        <pc:picChg chg="add mod">
          <ac:chgData name="neil.bauman@sheltercluster.org" userId="S::urn:spo:guest#neil.bauman@sheltercluster.org::" providerId="AD" clId="Web-{B0E20008-11F7-4FCB-9097-03FC528B71FC}" dt="2022-02-22T18:13:47.173" v="400" actId="14100"/>
          <ac:picMkLst>
            <pc:docMk/>
            <pc:sldMk cId="2768502020" sldId="270"/>
            <ac:picMk id="4" creationId="{51A87D6F-6180-4CA0-A5A5-95CBC29A1A13}"/>
          </ac:picMkLst>
        </pc:picChg>
      </pc:sldChg>
      <pc:sldChg chg="addSp modSp add replId">
        <pc:chgData name="neil.bauman@sheltercluster.org" userId="S::urn:spo:guest#neil.bauman@sheltercluster.org::" providerId="AD" clId="Web-{B0E20008-11F7-4FCB-9097-03FC528B71FC}" dt="2022-02-22T18:15:33.476" v="436" actId="20577"/>
        <pc:sldMkLst>
          <pc:docMk/>
          <pc:sldMk cId="1251147600" sldId="271"/>
        </pc:sldMkLst>
        <pc:spChg chg="mod">
          <ac:chgData name="neil.bauman@sheltercluster.org" userId="S::urn:spo:guest#neil.bauman@sheltercluster.org::" providerId="AD" clId="Web-{B0E20008-11F7-4FCB-9097-03FC528B71FC}" dt="2022-02-22T18:15:33.476" v="436" actId="20577"/>
          <ac:spMkLst>
            <pc:docMk/>
            <pc:sldMk cId="1251147600" sldId="271"/>
            <ac:spMk id="3" creationId="{275C2757-732A-4064-A5B3-7AF639700C52}"/>
          </ac:spMkLst>
        </pc:spChg>
        <pc:picChg chg="add mod">
          <ac:chgData name="neil.bauman@sheltercluster.org" userId="S::urn:spo:guest#neil.bauman@sheltercluster.org::" providerId="AD" clId="Web-{B0E20008-11F7-4FCB-9097-03FC528B71FC}" dt="2022-02-22T18:15:08.912" v="419" actId="14100"/>
          <ac:picMkLst>
            <pc:docMk/>
            <pc:sldMk cId="1251147600" sldId="271"/>
            <ac:picMk id="4" creationId="{16E999CD-BA63-45C6-8A41-4E4FE4691530}"/>
          </ac:picMkLst>
        </pc:picChg>
      </pc:sldChg>
      <pc:sldChg chg="addSp modSp add replId">
        <pc:chgData name="neil.bauman@sheltercluster.org" userId="S::urn:spo:guest#neil.bauman@sheltercluster.org::" providerId="AD" clId="Web-{B0E20008-11F7-4FCB-9097-03FC528B71FC}" dt="2022-02-22T18:24:06.458" v="456" actId="20577"/>
        <pc:sldMkLst>
          <pc:docMk/>
          <pc:sldMk cId="3931212080" sldId="272"/>
        </pc:sldMkLst>
        <pc:spChg chg="mod">
          <ac:chgData name="neil.bauman@sheltercluster.org" userId="S::urn:spo:guest#neil.bauman@sheltercluster.org::" providerId="AD" clId="Web-{B0E20008-11F7-4FCB-9097-03FC528B71FC}" dt="2022-02-22T18:24:06.458" v="456" actId="20577"/>
          <ac:spMkLst>
            <pc:docMk/>
            <pc:sldMk cId="3931212080" sldId="272"/>
            <ac:spMk id="3" creationId="{275C2757-732A-4064-A5B3-7AF639700C52}"/>
          </ac:spMkLst>
        </pc:spChg>
        <pc:picChg chg="add mod">
          <ac:chgData name="neil.bauman@sheltercluster.org" userId="S::urn:spo:guest#neil.bauman@sheltercluster.org::" providerId="AD" clId="Web-{B0E20008-11F7-4FCB-9097-03FC528B71FC}" dt="2022-02-22T18:18:55.003" v="448" actId="1076"/>
          <ac:picMkLst>
            <pc:docMk/>
            <pc:sldMk cId="3931212080" sldId="272"/>
            <ac:picMk id="4" creationId="{74EDB8E7-145C-43CE-A229-CD782DED8A7A}"/>
          </ac:picMkLst>
        </pc:picChg>
      </pc:sldChg>
      <pc:sldChg chg="addSp modSp add replId">
        <pc:chgData name="neil.bauman@sheltercluster.org" userId="S::urn:spo:guest#neil.bauman@sheltercluster.org::" providerId="AD" clId="Web-{B0E20008-11F7-4FCB-9097-03FC528B71FC}" dt="2022-02-22T18:32:00.970" v="525" actId="1076"/>
        <pc:sldMkLst>
          <pc:docMk/>
          <pc:sldMk cId="551241274" sldId="273"/>
        </pc:sldMkLst>
        <pc:spChg chg="mod">
          <ac:chgData name="neil.bauman@sheltercluster.org" userId="S::urn:spo:guest#neil.bauman@sheltercluster.org::" providerId="AD" clId="Web-{B0E20008-11F7-4FCB-9097-03FC528B71FC}" dt="2022-02-22T18:31:52.157" v="521" actId="20577"/>
          <ac:spMkLst>
            <pc:docMk/>
            <pc:sldMk cId="551241274" sldId="273"/>
            <ac:spMk id="3" creationId="{275C2757-732A-4064-A5B3-7AF639700C52}"/>
          </ac:spMkLst>
        </pc:spChg>
        <pc:picChg chg="add mod">
          <ac:chgData name="neil.bauman@sheltercluster.org" userId="S::urn:spo:guest#neil.bauman@sheltercluster.org::" providerId="AD" clId="Web-{B0E20008-11F7-4FCB-9097-03FC528B71FC}" dt="2022-02-22T18:32:00.970" v="525" actId="1076"/>
          <ac:picMkLst>
            <pc:docMk/>
            <pc:sldMk cId="551241274" sldId="273"/>
            <ac:picMk id="4" creationId="{24A03FF8-706F-41D3-A23A-20CB54882A34}"/>
          </ac:picMkLst>
        </pc:picChg>
      </pc:sldChg>
      <pc:sldChg chg="addSp modSp add replId">
        <pc:chgData name="neil.bauman@sheltercluster.org" userId="S::urn:spo:guest#neil.bauman@sheltercluster.org::" providerId="AD" clId="Web-{B0E20008-11F7-4FCB-9097-03FC528B71FC}" dt="2022-02-22T19:04:19.109" v="549" actId="14100"/>
        <pc:sldMkLst>
          <pc:docMk/>
          <pc:sldMk cId="3895727412" sldId="274"/>
        </pc:sldMkLst>
        <pc:spChg chg="mod">
          <ac:chgData name="neil.bauman@sheltercluster.org" userId="S::urn:spo:guest#neil.bauman@sheltercluster.org::" providerId="AD" clId="Web-{B0E20008-11F7-4FCB-9097-03FC528B71FC}" dt="2022-02-22T18:32:23.705" v="529" actId="20577"/>
          <ac:spMkLst>
            <pc:docMk/>
            <pc:sldMk cId="3895727412" sldId="274"/>
            <ac:spMk id="3" creationId="{275C2757-732A-4064-A5B3-7AF639700C52}"/>
          </ac:spMkLst>
        </pc:spChg>
        <pc:picChg chg="add mod">
          <ac:chgData name="neil.bauman@sheltercluster.org" userId="S::urn:spo:guest#neil.bauman@sheltercluster.org::" providerId="AD" clId="Web-{B0E20008-11F7-4FCB-9097-03FC528B71FC}" dt="2022-02-22T18:34:45.167" v="532" actId="14100"/>
          <ac:picMkLst>
            <pc:docMk/>
            <pc:sldMk cId="3895727412" sldId="274"/>
            <ac:picMk id="4" creationId="{9FAEDAF4-8A54-46FB-A0F5-3E35E0685823}"/>
          </ac:picMkLst>
        </pc:picChg>
        <pc:picChg chg="add mod">
          <ac:chgData name="neil.bauman@sheltercluster.org" userId="S::urn:spo:guest#neil.bauman@sheltercluster.org::" providerId="AD" clId="Web-{B0E20008-11F7-4FCB-9097-03FC528B71FC}" dt="2022-02-22T18:35:18.622" v="537" actId="1076"/>
          <ac:picMkLst>
            <pc:docMk/>
            <pc:sldMk cId="3895727412" sldId="274"/>
            <ac:picMk id="5" creationId="{18EB9301-63A9-45CE-BA7E-08DCAA3DAF43}"/>
          </ac:picMkLst>
        </pc:picChg>
        <pc:picChg chg="add mod">
          <ac:chgData name="neil.bauman@sheltercluster.org" userId="S::urn:spo:guest#neil.bauman@sheltercluster.org::" providerId="AD" clId="Web-{B0E20008-11F7-4FCB-9097-03FC528B71FC}" dt="2022-02-22T19:02:39.216" v="544" actId="1076"/>
          <ac:picMkLst>
            <pc:docMk/>
            <pc:sldMk cId="3895727412" sldId="274"/>
            <ac:picMk id="6" creationId="{A12741BA-C735-4067-956C-F7986CB2A45B}"/>
          </ac:picMkLst>
        </pc:picChg>
        <pc:picChg chg="add mod">
          <ac:chgData name="neil.bauman@sheltercluster.org" userId="S::urn:spo:guest#neil.bauman@sheltercluster.org::" providerId="AD" clId="Web-{B0E20008-11F7-4FCB-9097-03FC528B71FC}" dt="2022-02-22T19:04:19.109" v="549" actId="14100"/>
          <ac:picMkLst>
            <pc:docMk/>
            <pc:sldMk cId="3895727412" sldId="274"/>
            <ac:picMk id="7" creationId="{447CCC29-592F-4E12-8A78-22064E353640}"/>
          </ac:picMkLst>
        </pc:picChg>
      </pc:sldChg>
      <pc:sldChg chg="add ord replId">
        <pc:chgData name="neil.bauman@sheltercluster.org" userId="S::urn:spo:guest#neil.bauman@sheltercluster.org::" providerId="AD" clId="Web-{B0E20008-11F7-4FCB-9097-03FC528B71FC}" dt="2022-02-22T18:36:44.236" v="540"/>
        <pc:sldMkLst>
          <pc:docMk/>
          <pc:sldMk cId="2988201698" sldId="275"/>
        </pc:sldMkLst>
      </pc:sldChg>
      <pc:sldChg chg="add del replId">
        <pc:chgData name="neil.bauman@sheltercluster.org" userId="S::urn:spo:guest#neil.bauman@sheltercluster.org::" providerId="AD" clId="Web-{B0E20008-11F7-4FCB-9097-03FC528B71FC}" dt="2022-02-22T19:03:43.405" v="546"/>
        <pc:sldMkLst>
          <pc:docMk/>
          <pc:sldMk cId="3128690226" sldId="276"/>
        </pc:sldMkLst>
      </pc:sldChg>
    </pc:docChg>
  </pc:docChgLst>
  <pc:docChgLst>
    <pc:chgData name="Hussien Ahmad" userId="6673b37c-b84a-4a28-99b4-816e5bdbc451" providerId="ADAL" clId="{41943424-A0B8-4757-8D48-FCBA980E146E}"/>
    <pc:docChg chg="custSel modSld">
      <pc:chgData name="Hussien Ahmad" userId="6673b37c-b84a-4a28-99b4-816e5bdbc451" providerId="ADAL" clId="{41943424-A0B8-4757-8D48-FCBA980E146E}" dt="2022-01-26T15:02:48.836" v="7" actId="20577"/>
      <pc:docMkLst>
        <pc:docMk/>
      </pc:docMkLst>
      <pc:sldChg chg="modSp mod">
        <pc:chgData name="Hussien Ahmad" userId="6673b37c-b84a-4a28-99b4-816e5bdbc451" providerId="ADAL" clId="{41943424-A0B8-4757-8D48-FCBA980E146E}" dt="2022-01-26T15:02:48.836" v="7" actId="20577"/>
        <pc:sldMkLst>
          <pc:docMk/>
          <pc:sldMk cId="4254110815" sldId="256"/>
        </pc:sldMkLst>
        <pc:spChg chg="mod">
          <ac:chgData name="Hussien Ahmad" userId="6673b37c-b84a-4a28-99b4-816e5bdbc451" providerId="ADAL" clId="{41943424-A0B8-4757-8D48-FCBA980E146E}" dt="2022-01-26T15:02:48.836" v="7" actId="20577"/>
          <ac:spMkLst>
            <pc:docMk/>
            <pc:sldMk cId="4254110815" sldId="256"/>
            <ac:spMk id="5" creationId="{72E5F09F-082B-498B-B62D-026119420341}"/>
          </ac:spMkLst>
        </pc:spChg>
      </pc:sldChg>
      <pc:sldChg chg="modSp mod">
        <pc:chgData name="Hussien Ahmad" userId="6673b37c-b84a-4a28-99b4-816e5bdbc451" providerId="ADAL" clId="{41943424-A0B8-4757-8D48-FCBA980E146E}" dt="2022-01-26T14:55:49.266" v="1"/>
        <pc:sldMkLst>
          <pc:docMk/>
          <pc:sldMk cId="1593155379" sldId="259"/>
        </pc:sldMkLst>
        <pc:spChg chg="mod">
          <ac:chgData name="Hussien Ahmad" userId="6673b37c-b84a-4a28-99b4-816e5bdbc451" providerId="ADAL" clId="{41943424-A0B8-4757-8D48-FCBA980E146E}" dt="2022-01-26T14:55:49.266" v="1"/>
          <ac:spMkLst>
            <pc:docMk/>
            <pc:sldMk cId="1593155379" sldId="259"/>
            <ac:spMk id="3" creationId="{00000000-0000-0000-0000-000000000000}"/>
          </ac:spMkLst>
        </pc:spChg>
      </pc:sldChg>
    </pc:docChg>
  </pc:docChgLst>
  <pc:docChgLst>
    <pc:chgData name="Hussien Ahmad" userId="6673b37c-b84a-4a28-99b4-816e5bdbc451" providerId="ADAL" clId="{6A432F32-9D56-41F9-9F47-74021DF8589C}"/>
    <pc:docChg chg="custSel addSld modSld">
      <pc:chgData name="Hussien Ahmad" userId="6673b37c-b84a-4a28-99b4-816e5bdbc451" providerId="ADAL" clId="{6A432F32-9D56-41F9-9F47-74021DF8589C}" dt="2022-02-22T15:43:45.575" v="839" actId="20577"/>
      <pc:docMkLst>
        <pc:docMk/>
      </pc:docMkLst>
      <pc:sldChg chg="modSp mod">
        <pc:chgData name="Hussien Ahmad" userId="6673b37c-b84a-4a28-99b4-816e5bdbc451" providerId="ADAL" clId="{6A432F32-9D56-41F9-9F47-74021DF8589C}" dt="2022-02-22T14:18:08.631" v="41" actId="20577"/>
        <pc:sldMkLst>
          <pc:docMk/>
          <pc:sldMk cId="4254110815" sldId="256"/>
        </pc:sldMkLst>
        <pc:spChg chg="mod">
          <ac:chgData name="Hussien Ahmad" userId="6673b37c-b84a-4a28-99b4-816e5bdbc451" providerId="ADAL" clId="{6A432F32-9D56-41F9-9F47-74021DF8589C}" dt="2022-02-22T14:18:01.151" v="28" actId="20577"/>
          <ac:spMkLst>
            <pc:docMk/>
            <pc:sldMk cId="4254110815" sldId="256"/>
            <ac:spMk id="2" creationId="{00000000-0000-0000-0000-000000000000}"/>
          </ac:spMkLst>
        </pc:spChg>
        <pc:spChg chg="mod">
          <ac:chgData name="Hussien Ahmad" userId="6673b37c-b84a-4a28-99b4-816e5bdbc451" providerId="ADAL" clId="{6A432F32-9D56-41F9-9F47-74021DF8589C}" dt="2022-02-22T14:18:08.631" v="41" actId="20577"/>
          <ac:spMkLst>
            <pc:docMk/>
            <pc:sldMk cId="4254110815" sldId="256"/>
            <ac:spMk id="5" creationId="{72E5F09F-082B-498B-B62D-026119420341}"/>
          </ac:spMkLst>
        </pc:spChg>
      </pc:sldChg>
      <pc:sldChg chg="modSp mod">
        <pc:chgData name="Hussien Ahmad" userId="6673b37c-b84a-4a28-99b4-816e5bdbc451" providerId="ADAL" clId="{6A432F32-9D56-41F9-9F47-74021DF8589C}" dt="2022-02-22T15:01:20.066" v="781" actId="403"/>
        <pc:sldMkLst>
          <pc:docMk/>
          <pc:sldMk cId="3257165528" sldId="257"/>
        </pc:sldMkLst>
        <pc:spChg chg="mod">
          <ac:chgData name="Hussien Ahmad" userId="6673b37c-b84a-4a28-99b4-816e5bdbc451" providerId="ADAL" clId="{6A432F32-9D56-41F9-9F47-74021DF8589C}" dt="2022-02-22T14:18:40.099" v="63" actId="120"/>
          <ac:spMkLst>
            <pc:docMk/>
            <pc:sldMk cId="3257165528" sldId="257"/>
            <ac:spMk id="2" creationId="{00000000-0000-0000-0000-000000000000}"/>
          </ac:spMkLst>
        </pc:spChg>
        <pc:spChg chg="mod">
          <ac:chgData name="Hussien Ahmad" userId="6673b37c-b84a-4a28-99b4-816e5bdbc451" providerId="ADAL" clId="{6A432F32-9D56-41F9-9F47-74021DF8589C}" dt="2022-02-22T15:01:20.066" v="781" actId="403"/>
          <ac:spMkLst>
            <pc:docMk/>
            <pc:sldMk cId="3257165528" sldId="257"/>
            <ac:spMk id="3" creationId="{00000000-0000-0000-0000-000000000000}"/>
          </ac:spMkLst>
        </pc:spChg>
      </pc:sldChg>
      <pc:sldChg chg="modSp mod">
        <pc:chgData name="Hussien Ahmad" userId="6673b37c-b84a-4a28-99b4-816e5bdbc451" providerId="ADAL" clId="{6A432F32-9D56-41F9-9F47-74021DF8589C}" dt="2022-02-22T15:01:12.875" v="779" actId="403"/>
        <pc:sldMkLst>
          <pc:docMk/>
          <pc:sldMk cId="1116536024" sldId="258"/>
        </pc:sldMkLst>
        <pc:spChg chg="mod">
          <ac:chgData name="Hussien Ahmad" userId="6673b37c-b84a-4a28-99b4-816e5bdbc451" providerId="ADAL" clId="{6A432F32-9D56-41F9-9F47-74021DF8589C}" dt="2022-02-22T14:19:05.535" v="101" actId="20577"/>
          <ac:spMkLst>
            <pc:docMk/>
            <pc:sldMk cId="1116536024" sldId="258"/>
            <ac:spMk id="2" creationId="{00000000-0000-0000-0000-000000000000}"/>
          </ac:spMkLst>
        </pc:spChg>
        <pc:spChg chg="mod">
          <ac:chgData name="Hussien Ahmad" userId="6673b37c-b84a-4a28-99b4-816e5bdbc451" providerId="ADAL" clId="{6A432F32-9D56-41F9-9F47-74021DF8589C}" dt="2022-02-22T15:01:12.875" v="779" actId="403"/>
          <ac:spMkLst>
            <pc:docMk/>
            <pc:sldMk cId="1116536024" sldId="258"/>
            <ac:spMk id="3" creationId="{00000000-0000-0000-0000-000000000000}"/>
          </ac:spMkLst>
        </pc:spChg>
      </pc:sldChg>
      <pc:sldChg chg="modSp mod">
        <pc:chgData name="Hussien Ahmad" userId="6673b37c-b84a-4a28-99b4-816e5bdbc451" providerId="ADAL" clId="{6A432F32-9D56-41F9-9F47-74021DF8589C}" dt="2022-02-22T14:44:13.905" v="745" actId="20577"/>
        <pc:sldMkLst>
          <pc:docMk/>
          <pc:sldMk cId="1593155379" sldId="259"/>
        </pc:sldMkLst>
        <pc:spChg chg="mod">
          <ac:chgData name="Hussien Ahmad" userId="6673b37c-b84a-4a28-99b4-816e5bdbc451" providerId="ADAL" clId="{6A432F32-9D56-41F9-9F47-74021DF8589C}" dt="2022-02-22T14:20:05.421" v="144" actId="20577"/>
          <ac:spMkLst>
            <pc:docMk/>
            <pc:sldMk cId="1593155379" sldId="259"/>
            <ac:spMk id="2" creationId="{00000000-0000-0000-0000-000000000000}"/>
          </ac:spMkLst>
        </pc:spChg>
        <pc:spChg chg="mod">
          <ac:chgData name="Hussien Ahmad" userId="6673b37c-b84a-4a28-99b4-816e5bdbc451" providerId="ADAL" clId="{6A432F32-9D56-41F9-9F47-74021DF8589C}" dt="2022-02-22T14:44:13.905" v="745" actId="20577"/>
          <ac:spMkLst>
            <pc:docMk/>
            <pc:sldMk cId="1593155379" sldId="259"/>
            <ac:spMk id="3" creationId="{00000000-0000-0000-0000-000000000000}"/>
          </ac:spMkLst>
        </pc:spChg>
      </pc:sldChg>
      <pc:sldChg chg="modSp mod">
        <pc:chgData name="Hussien Ahmad" userId="6673b37c-b84a-4a28-99b4-816e5bdbc451" providerId="ADAL" clId="{6A432F32-9D56-41F9-9F47-74021DF8589C}" dt="2022-02-22T14:58:04.394" v="748" actId="20577"/>
        <pc:sldMkLst>
          <pc:docMk/>
          <pc:sldMk cId="3273254580" sldId="260"/>
        </pc:sldMkLst>
        <pc:spChg chg="mod">
          <ac:chgData name="Hussien Ahmad" userId="6673b37c-b84a-4a28-99b4-816e5bdbc451" providerId="ADAL" clId="{6A432F32-9D56-41F9-9F47-74021DF8589C}" dt="2022-02-22T14:22:18.694" v="189" actId="20577"/>
          <ac:spMkLst>
            <pc:docMk/>
            <pc:sldMk cId="3273254580" sldId="260"/>
            <ac:spMk id="2" creationId="{00000000-0000-0000-0000-000000000000}"/>
          </ac:spMkLst>
        </pc:spChg>
        <pc:spChg chg="mod">
          <ac:chgData name="Hussien Ahmad" userId="6673b37c-b84a-4a28-99b4-816e5bdbc451" providerId="ADAL" clId="{6A432F32-9D56-41F9-9F47-74021DF8589C}" dt="2022-02-22T14:58:04.394" v="748" actId="20577"/>
          <ac:spMkLst>
            <pc:docMk/>
            <pc:sldMk cId="3273254580" sldId="260"/>
            <ac:spMk id="3" creationId="{00000000-0000-0000-0000-000000000000}"/>
          </ac:spMkLst>
        </pc:spChg>
      </pc:sldChg>
      <pc:sldChg chg="modSp mod">
        <pc:chgData name="Hussien Ahmad" userId="6673b37c-b84a-4a28-99b4-816e5bdbc451" providerId="ADAL" clId="{6A432F32-9D56-41F9-9F47-74021DF8589C}" dt="2022-02-22T15:01:01.136" v="777" actId="20577"/>
        <pc:sldMkLst>
          <pc:docMk/>
          <pc:sldMk cId="1428013081" sldId="261"/>
        </pc:sldMkLst>
        <pc:spChg chg="mod">
          <ac:chgData name="Hussien Ahmad" userId="6673b37c-b84a-4a28-99b4-816e5bdbc451" providerId="ADAL" clId="{6A432F32-9D56-41F9-9F47-74021DF8589C}" dt="2022-02-22T14:19:24.603" v="109" actId="120"/>
          <ac:spMkLst>
            <pc:docMk/>
            <pc:sldMk cId="1428013081" sldId="261"/>
            <ac:spMk id="2" creationId="{00000000-0000-0000-0000-000000000000}"/>
          </ac:spMkLst>
        </pc:spChg>
        <pc:spChg chg="mod">
          <ac:chgData name="Hussien Ahmad" userId="6673b37c-b84a-4a28-99b4-816e5bdbc451" providerId="ADAL" clId="{6A432F32-9D56-41F9-9F47-74021DF8589C}" dt="2022-02-22T15:01:01.136" v="777" actId="20577"/>
          <ac:spMkLst>
            <pc:docMk/>
            <pc:sldMk cId="1428013081" sldId="261"/>
            <ac:spMk id="3" creationId="{00000000-0000-0000-0000-000000000000}"/>
          </ac:spMkLst>
        </pc:spChg>
      </pc:sldChg>
      <pc:sldChg chg="modSp add mod">
        <pc:chgData name="Hussien Ahmad" userId="6673b37c-b84a-4a28-99b4-816e5bdbc451" providerId="ADAL" clId="{6A432F32-9D56-41F9-9F47-74021DF8589C}" dt="2022-02-22T15:43:45.575" v="839" actId="20577"/>
        <pc:sldMkLst>
          <pc:docMk/>
          <pc:sldMk cId="1104352541" sldId="262"/>
        </pc:sldMkLst>
        <pc:spChg chg="mod">
          <ac:chgData name="Hussien Ahmad" userId="6673b37c-b84a-4a28-99b4-816e5bdbc451" providerId="ADAL" clId="{6A432F32-9D56-41F9-9F47-74021DF8589C}" dt="2022-02-22T15:43:45.575" v="839" actId="20577"/>
          <ac:spMkLst>
            <pc:docMk/>
            <pc:sldMk cId="1104352541" sldId="262"/>
            <ac:spMk id="2" creationId="{00000000-0000-0000-0000-000000000000}"/>
          </ac:spMkLst>
        </pc:spChg>
        <pc:spChg chg="mod">
          <ac:chgData name="Hussien Ahmad" userId="6673b37c-b84a-4a28-99b4-816e5bdbc451" providerId="ADAL" clId="{6A432F32-9D56-41F9-9F47-74021DF8589C}" dt="2022-02-22T14:37:09.896" v="718" actId="20577"/>
          <ac:spMkLst>
            <pc:docMk/>
            <pc:sldMk cId="1104352541" sldId="262"/>
            <ac:spMk id="3" creationId="{00000000-0000-0000-0000-000000000000}"/>
          </ac:spMkLst>
        </pc:spChg>
      </pc:sldChg>
      <pc:sldChg chg="modSp add mod">
        <pc:chgData name="Hussien Ahmad" userId="6673b37c-b84a-4a28-99b4-816e5bdbc451" providerId="ADAL" clId="{6A432F32-9D56-41F9-9F47-74021DF8589C}" dt="2022-02-22T14:30:19.114" v="530" actId="20577"/>
        <pc:sldMkLst>
          <pc:docMk/>
          <pc:sldMk cId="2505566673" sldId="263"/>
        </pc:sldMkLst>
        <pc:spChg chg="mod">
          <ac:chgData name="Hussien Ahmad" userId="6673b37c-b84a-4a28-99b4-816e5bdbc451" providerId="ADAL" clId="{6A432F32-9D56-41F9-9F47-74021DF8589C}" dt="2022-02-22T14:24:54.498" v="241" actId="20577"/>
          <ac:spMkLst>
            <pc:docMk/>
            <pc:sldMk cId="2505566673" sldId="263"/>
            <ac:spMk id="2" creationId="{00000000-0000-0000-0000-000000000000}"/>
          </ac:spMkLst>
        </pc:spChg>
        <pc:spChg chg="mod">
          <ac:chgData name="Hussien Ahmad" userId="6673b37c-b84a-4a28-99b4-816e5bdbc451" providerId="ADAL" clId="{6A432F32-9D56-41F9-9F47-74021DF8589C}" dt="2022-02-22T14:30:19.114" v="530" actId="20577"/>
          <ac:spMkLst>
            <pc:docMk/>
            <pc:sldMk cId="2505566673" sldId="263"/>
            <ac:spMk id="3" creationId="{00000000-0000-0000-0000-000000000000}"/>
          </ac:spMkLst>
        </pc:spChg>
      </pc:sldChg>
      <pc:sldChg chg="modSp add mod">
        <pc:chgData name="Hussien Ahmad" userId="6673b37c-b84a-4a28-99b4-816e5bdbc451" providerId="ADAL" clId="{6A432F32-9D56-41F9-9F47-74021DF8589C}" dt="2022-02-22T15:03:08.876" v="828" actId="20577"/>
        <pc:sldMkLst>
          <pc:docMk/>
          <pc:sldMk cId="2129386814" sldId="264"/>
        </pc:sldMkLst>
        <pc:spChg chg="mod">
          <ac:chgData name="Hussien Ahmad" userId="6673b37c-b84a-4a28-99b4-816e5bdbc451" providerId="ADAL" clId="{6A432F32-9D56-41F9-9F47-74021DF8589C}" dt="2022-02-22T14:33:01.834" v="537" actId="20577"/>
          <ac:spMkLst>
            <pc:docMk/>
            <pc:sldMk cId="2129386814" sldId="264"/>
            <ac:spMk id="2" creationId="{00000000-0000-0000-0000-000000000000}"/>
          </ac:spMkLst>
        </pc:spChg>
        <pc:spChg chg="mod">
          <ac:chgData name="Hussien Ahmad" userId="6673b37c-b84a-4a28-99b4-816e5bdbc451" providerId="ADAL" clId="{6A432F32-9D56-41F9-9F47-74021DF8589C}" dt="2022-02-22T15:03:08.876" v="828" actId="20577"/>
          <ac:spMkLst>
            <pc:docMk/>
            <pc:sldMk cId="2129386814" sldId="264"/>
            <ac:spMk id="3" creationId="{00000000-0000-0000-0000-000000000000}"/>
          </ac:spMkLst>
        </pc:spChg>
      </pc:sldChg>
    </pc:docChg>
  </pc:docChgLst>
  <pc:docChgLst>
    <pc:chgData name="Hussien Ahmad" userId="6673b37c-b84a-4a28-99b4-816e5bdbc451" providerId="ADAL" clId="{F7F98FAE-D068-4769-8D36-8B608729FFF2}"/>
    <pc:docChg chg="custSel addSld delSld modSld">
      <pc:chgData name="Hussien Ahmad" userId="6673b37c-b84a-4a28-99b4-816e5bdbc451" providerId="ADAL" clId="{F7F98FAE-D068-4769-8D36-8B608729FFF2}" dt="2022-05-19T11:18:33.640" v="2349" actId="207"/>
      <pc:docMkLst>
        <pc:docMk/>
      </pc:docMkLst>
      <pc:sldChg chg="delSp modSp mod">
        <pc:chgData name="Hussien Ahmad" userId="6673b37c-b84a-4a28-99b4-816e5bdbc451" providerId="ADAL" clId="{F7F98FAE-D068-4769-8D36-8B608729FFF2}" dt="2022-05-19T08:16:58.727" v="68" actId="1076"/>
        <pc:sldMkLst>
          <pc:docMk/>
          <pc:sldMk cId="4254110815" sldId="256"/>
        </pc:sldMkLst>
        <pc:spChg chg="mod">
          <ac:chgData name="Hussien Ahmad" userId="6673b37c-b84a-4a28-99b4-816e5bdbc451" providerId="ADAL" clId="{F7F98FAE-D068-4769-8D36-8B608729FFF2}" dt="2022-05-19T08:16:58.727" v="68" actId="1076"/>
          <ac:spMkLst>
            <pc:docMk/>
            <pc:sldMk cId="4254110815" sldId="256"/>
            <ac:spMk id="2" creationId="{00000000-0000-0000-0000-000000000000}"/>
          </ac:spMkLst>
        </pc:spChg>
        <pc:spChg chg="del mod">
          <ac:chgData name="Hussien Ahmad" userId="6673b37c-b84a-4a28-99b4-816e5bdbc451" providerId="ADAL" clId="{F7F98FAE-D068-4769-8D36-8B608729FFF2}" dt="2022-05-19T08:16:44.281" v="47" actId="478"/>
          <ac:spMkLst>
            <pc:docMk/>
            <pc:sldMk cId="4254110815" sldId="256"/>
            <ac:spMk id="4" creationId="{87B0B77F-B9BC-4EAE-89DB-661192DF1D24}"/>
          </ac:spMkLst>
        </pc:spChg>
        <pc:spChg chg="mod">
          <ac:chgData name="Hussien Ahmad" userId="6673b37c-b84a-4a28-99b4-816e5bdbc451" providerId="ADAL" clId="{F7F98FAE-D068-4769-8D36-8B608729FFF2}" dt="2022-05-19T08:16:32.920" v="45" actId="20577"/>
          <ac:spMkLst>
            <pc:docMk/>
            <pc:sldMk cId="4254110815" sldId="256"/>
            <ac:spMk id="5" creationId="{72E5F09F-082B-498B-B62D-026119420341}"/>
          </ac:spMkLst>
        </pc:spChg>
      </pc:sldChg>
      <pc:sldChg chg="modSp del mod">
        <pc:chgData name="Hussien Ahmad" userId="6673b37c-b84a-4a28-99b4-816e5bdbc451" providerId="ADAL" clId="{F7F98FAE-D068-4769-8D36-8B608729FFF2}" dt="2022-05-19T08:21:01.427" v="318" actId="47"/>
        <pc:sldMkLst>
          <pc:docMk/>
          <pc:sldMk cId="3257165528" sldId="257"/>
        </pc:sldMkLst>
        <pc:spChg chg="mod">
          <ac:chgData name="Hussien Ahmad" userId="6673b37c-b84a-4a28-99b4-816e5bdbc451" providerId="ADAL" clId="{F7F98FAE-D068-4769-8D36-8B608729FFF2}" dt="2022-05-19T08:17:11.986" v="87" actId="20577"/>
          <ac:spMkLst>
            <pc:docMk/>
            <pc:sldMk cId="3257165528" sldId="257"/>
            <ac:spMk id="2" creationId="{00000000-0000-0000-0000-000000000000}"/>
          </ac:spMkLst>
        </pc:spChg>
      </pc:sldChg>
      <pc:sldChg chg="addSp delSp modSp mod">
        <pc:chgData name="Hussien Ahmad" userId="6673b37c-b84a-4a28-99b4-816e5bdbc451" providerId="ADAL" clId="{F7F98FAE-D068-4769-8D36-8B608729FFF2}" dt="2022-05-19T08:21:04.161" v="320" actId="27636"/>
        <pc:sldMkLst>
          <pc:docMk/>
          <pc:sldMk cId="1344831483" sldId="276"/>
        </pc:sldMkLst>
        <pc:spChg chg="mod">
          <ac:chgData name="Hussien Ahmad" userId="6673b37c-b84a-4a28-99b4-816e5bdbc451" providerId="ADAL" clId="{F7F98FAE-D068-4769-8D36-8B608729FFF2}" dt="2022-05-19T08:21:04.161" v="320" actId="27636"/>
          <ac:spMkLst>
            <pc:docMk/>
            <pc:sldMk cId="1344831483" sldId="276"/>
            <ac:spMk id="2" creationId="{00000000-0000-0000-0000-000000000000}"/>
          </ac:spMkLst>
        </pc:spChg>
        <pc:spChg chg="del mod">
          <ac:chgData name="Hussien Ahmad" userId="6673b37c-b84a-4a28-99b4-816e5bdbc451" providerId="ADAL" clId="{F7F98FAE-D068-4769-8D36-8B608729FFF2}" dt="2022-05-19T08:18:04.115" v="154" actId="478"/>
          <ac:spMkLst>
            <pc:docMk/>
            <pc:sldMk cId="1344831483" sldId="276"/>
            <ac:spMk id="3" creationId="{00000000-0000-0000-0000-000000000000}"/>
          </ac:spMkLst>
        </pc:spChg>
        <pc:spChg chg="add del mod">
          <ac:chgData name="Hussien Ahmad" userId="6673b37c-b84a-4a28-99b4-816e5bdbc451" providerId="ADAL" clId="{F7F98FAE-D068-4769-8D36-8B608729FFF2}" dt="2022-05-19T08:18:07.978" v="155" actId="478"/>
          <ac:spMkLst>
            <pc:docMk/>
            <pc:sldMk cId="1344831483" sldId="276"/>
            <ac:spMk id="5" creationId="{07DF3DAF-AF78-EEAB-8745-854310527C95}"/>
          </ac:spMkLst>
        </pc:spChg>
        <pc:spChg chg="add mod">
          <ac:chgData name="Hussien Ahmad" userId="6673b37c-b84a-4a28-99b4-816e5bdbc451" providerId="ADAL" clId="{F7F98FAE-D068-4769-8D36-8B608729FFF2}" dt="2022-05-19T08:20:00.282" v="275" actId="207"/>
          <ac:spMkLst>
            <pc:docMk/>
            <pc:sldMk cId="1344831483" sldId="276"/>
            <ac:spMk id="9" creationId="{601CFDDD-EDEE-DCEB-1258-BDA34E5F3483}"/>
          </ac:spMkLst>
        </pc:spChg>
        <pc:spChg chg="add mod">
          <ac:chgData name="Hussien Ahmad" userId="6673b37c-b84a-4a28-99b4-816e5bdbc451" providerId="ADAL" clId="{F7F98FAE-D068-4769-8D36-8B608729FFF2}" dt="2022-05-19T08:20:41.808" v="316" actId="20577"/>
          <ac:spMkLst>
            <pc:docMk/>
            <pc:sldMk cId="1344831483" sldId="276"/>
            <ac:spMk id="12" creationId="{23D00626-AEB1-C4C6-8253-BF7A4CA49868}"/>
          </ac:spMkLst>
        </pc:spChg>
        <pc:picChg chg="del">
          <ac:chgData name="Hussien Ahmad" userId="6673b37c-b84a-4a28-99b4-816e5bdbc451" providerId="ADAL" clId="{F7F98FAE-D068-4769-8D36-8B608729FFF2}" dt="2022-05-19T08:17:58.488" v="151" actId="478"/>
          <ac:picMkLst>
            <pc:docMk/>
            <pc:sldMk cId="1344831483" sldId="276"/>
            <ac:picMk id="6" creationId="{9AA27685-74DF-42E3-B8FA-BFDAC67B72C5}"/>
          </ac:picMkLst>
        </pc:picChg>
        <pc:picChg chg="add mod">
          <ac:chgData name="Hussien Ahmad" userId="6673b37c-b84a-4a28-99b4-816e5bdbc451" providerId="ADAL" clId="{F7F98FAE-D068-4769-8D36-8B608729FFF2}" dt="2022-05-19T08:18:25.983" v="160" actId="1076"/>
          <ac:picMkLst>
            <pc:docMk/>
            <pc:sldMk cId="1344831483" sldId="276"/>
            <ac:picMk id="8" creationId="{E08B0C8D-C04B-E89A-E849-A1E6C0B9D9FA}"/>
          </ac:picMkLst>
        </pc:picChg>
        <pc:cxnChg chg="add mod">
          <ac:chgData name="Hussien Ahmad" userId="6673b37c-b84a-4a28-99b4-816e5bdbc451" providerId="ADAL" clId="{F7F98FAE-D068-4769-8D36-8B608729FFF2}" dt="2022-05-19T08:20:08.879" v="277" actId="14100"/>
          <ac:cxnSpMkLst>
            <pc:docMk/>
            <pc:sldMk cId="1344831483" sldId="276"/>
            <ac:cxnSpMk id="11" creationId="{A97D67C6-C009-9EED-9B81-A4937549779D}"/>
          </ac:cxnSpMkLst>
        </pc:cxnChg>
      </pc:sldChg>
      <pc:sldChg chg="del">
        <pc:chgData name="Hussien Ahmad" userId="6673b37c-b84a-4a28-99b4-816e5bdbc451" providerId="ADAL" clId="{F7F98FAE-D068-4769-8D36-8B608729FFF2}" dt="2022-05-19T08:17:45.015" v="142" actId="47"/>
        <pc:sldMkLst>
          <pc:docMk/>
          <pc:sldMk cId="1648819656" sldId="277"/>
        </pc:sldMkLst>
      </pc:sldChg>
      <pc:sldChg chg="modSp add mod">
        <pc:chgData name="Hussien Ahmad" userId="6673b37c-b84a-4a28-99b4-816e5bdbc451" providerId="ADAL" clId="{F7F98FAE-D068-4769-8D36-8B608729FFF2}" dt="2022-05-19T08:34:27.551" v="1129" actId="14100"/>
        <pc:sldMkLst>
          <pc:docMk/>
          <pc:sldMk cId="3303226711" sldId="277"/>
        </pc:sldMkLst>
        <pc:spChg chg="mod">
          <ac:chgData name="Hussien Ahmad" userId="6673b37c-b84a-4a28-99b4-816e5bdbc451" providerId="ADAL" clId="{F7F98FAE-D068-4769-8D36-8B608729FFF2}" dt="2022-05-19T08:34:17.571" v="1127" actId="20577"/>
          <ac:spMkLst>
            <pc:docMk/>
            <pc:sldMk cId="3303226711" sldId="277"/>
            <ac:spMk id="9" creationId="{601CFDDD-EDEE-DCEB-1258-BDA34E5F3483}"/>
          </ac:spMkLst>
        </pc:spChg>
        <pc:cxnChg chg="mod">
          <ac:chgData name="Hussien Ahmad" userId="6673b37c-b84a-4a28-99b4-816e5bdbc451" providerId="ADAL" clId="{F7F98FAE-D068-4769-8D36-8B608729FFF2}" dt="2022-05-19T08:34:27.551" v="1129" actId="14100"/>
          <ac:cxnSpMkLst>
            <pc:docMk/>
            <pc:sldMk cId="3303226711" sldId="277"/>
            <ac:cxnSpMk id="11" creationId="{A97D67C6-C009-9EED-9B81-A4937549779D}"/>
          </ac:cxnSpMkLst>
        </pc:cxnChg>
      </pc:sldChg>
      <pc:sldChg chg="addSp delSp modSp add mod">
        <pc:chgData name="Hussien Ahmad" userId="6673b37c-b84a-4a28-99b4-816e5bdbc451" providerId="ADAL" clId="{F7F98FAE-D068-4769-8D36-8B608729FFF2}" dt="2022-05-19T08:23:02.079" v="453" actId="208"/>
        <pc:sldMkLst>
          <pc:docMk/>
          <pc:sldMk cId="986229277" sldId="278"/>
        </pc:sldMkLst>
        <pc:spChg chg="add mod">
          <ac:chgData name="Hussien Ahmad" userId="6673b37c-b84a-4a28-99b4-816e5bdbc451" providerId="ADAL" clId="{F7F98FAE-D068-4769-8D36-8B608729FFF2}" dt="2022-05-19T08:23:02.079" v="453" actId="208"/>
          <ac:spMkLst>
            <pc:docMk/>
            <pc:sldMk cId="986229277" sldId="278"/>
            <ac:spMk id="6" creationId="{F9D4B4DC-C0FD-954F-7E77-DF514827C5EF}"/>
          </ac:spMkLst>
        </pc:spChg>
        <pc:spChg chg="mod">
          <ac:chgData name="Hussien Ahmad" userId="6673b37c-b84a-4a28-99b4-816e5bdbc451" providerId="ADAL" clId="{F7F98FAE-D068-4769-8D36-8B608729FFF2}" dt="2022-05-19T08:21:41.808" v="337" actId="20577"/>
          <ac:spMkLst>
            <pc:docMk/>
            <pc:sldMk cId="986229277" sldId="278"/>
            <ac:spMk id="9" creationId="{601CFDDD-EDEE-DCEB-1258-BDA34E5F3483}"/>
          </ac:spMkLst>
        </pc:spChg>
        <pc:spChg chg="mod">
          <ac:chgData name="Hussien Ahmad" userId="6673b37c-b84a-4a28-99b4-816e5bdbc451" providerId="ADAL" clId="{F7F98FAE-D068-4769-8D36-8B608729FFF2}" dt="2022-05-19T08:22:38.257" v="449" actId="20577"/>
          <ac:spMkLst>
            <pc:docMk/>
            <pc:sldMk cId="986229277" sldId="278"/>
            <ac:spMk id="12" creationId="{23D00626-AEB1-C4C6-8253-BF7A4CA49868}"/>
          </ac:spMkLst>
        </pc:spChg>
        <pc:picChg chg="add mod">
          <ac:chgData name="Hussien Ahmad" userId="6673b37c-b84a-4a28-99b4-816e5bdbc451" providerId="ADAL" clId="{F7F98FAE-D068-4769-8D36-8B608729FFF2}" dt="2022-05-19T08:21:27.311" v="326" actId="1076"/>
          <ac:picMkLst>
            <pc:docMk/>
            <pc:sldMk cId="986229277" sldId="278"/>
            <ac:picMk id="4" creationId="{C4D53D14-DE42-8BE2-6606-4E29632BE223}"/>
          </ac:picMkLst>
        </pc:picChg>
        <pc:picChg chg="del">
          <ac:chgData name="Hussien Ahmad" userId="6673b37c-b84a-4a28-99b4-816e5bdbc451" providerId="ADAL" clId="{F7F98FAE-D068-4769-8D36-8B608729FFF2}" dt="2022-05-19T08:21:22.512" v="323" actId="478"/>
          <ac:picMkLst>
            <pc:docMk/>
            <pc:sldMk cId="986229277" sldId="278"/>
            <ac:picMk id="8" creationId="{E08B0C8D-C04B-E89A-E849-A1E6C0B9D9FA}"/>
          </ac:picMkLst>
        </pc:picChg>
        <pc:cxnChg chg="mod">
          <ac:chgData name="Hussien Ahmad" userId="6673b37c-b84a-4a28-99b4-816e5bdbc451" providerId="ADAL" clId="{F7F98FAE-D068-4769-8D36-8B608729FFF2}" dt="2022-05-19T08:21:46.808" v="338" actId="14100"/>
          <ac:cxnSpMkLst>
            <pc:docMk/>
            <pc:sldMk cId="986229277" sldId="278"/>
            <ac:cxnSpMk id="11" creationId="{A97D67C6-C009-9EED-9B81-A4937549779D}"/>
          </ac:cxnSpMkLst>
        </pc:cxnChg>
      </pc:sldChg>
      <pc:sldChg chg="del">
        <pc:chgData name="Hussien Ahmad" userId="6673b37c-b84a-4a28-99b4-816e5bdbc451" providerId="ADAL" clId="{F7F98FAE-D068-4769-8D36-8B608729FFF2}" dt="2022-05-19T08:17:45.877" v="143" actId="47"/>
        <pc:sldMkLst>
          <pc:docMk/>
          <pc:sldMk cId="3150426787" sldId="278"/>
        </pc:sldMkLst>
      </pc:sldChg>
      <pc:sldChg chg="addSp delSp modSp add mod">
        <pc:chgData name="Hussien Ahmad" userId="6673b37c-b84a-4a28-99b4-816e5bdbc451" providerId="ADAL" clId="{F7F98FAE-D068-4769-8D36-8B608729FFF2}" dt="2022-05-19T11:18:33.640" v="2349" actId="207"/>
        <pc:sldMkLst>
          <pc:docMk/>
          <pc:sldMk cId="179170616" sldId="279"/>
        </pc:sldMkLst>
        <pc:spChg chg="add mod">
          <ac:chgData name="Hussien Ahmad" userId="6673b37c-b84a-4a28-99b4-816e5bdbc451" providerId="ADAL" clId="{F7F98FAE-D068-4769-8D36-8B608729FFF2}" dt="2022-05-19T11:18:33.640" v="2349" actId="207"/>
          <ac:spMkLst>
            <pc:docMk/>
            <pc:sldMk cId="179170616" sldId="279"/>
            <ac:spMk id="3" creationId="{4E0F350F-DC6B-25D0-FAF7-FBFC46C37A0A}"/>
          </ac:spMkLst>
        </pc:spChg>
        <pc:spChg chg="del">
          <ac:chgData name="Hussien Ahmad" userId="6673b37c-b84a-4a28-99b4-816e5bdbc451" providerId="ADAL" clId="{F7F98FAE-D068-4769-8D36-8B608729FFF2}" dt="2022-05-19T08:23:26.249" v="461" actId="478"/>
          <ac:spMkLst>
            <pc:docMk/>
            <pc:sldMk cId="179170616" sldId="279"/>
            <ac:spMk id="6" creationId="{F9D4B4DC-C0FD-954F-7E77-DF514827C5EF}"/>
          </ac:spMkLst>
        </pc:spChg>
        <pc:spChg chg="mod">
          <ac:chgData name="Hussien Ahmad" userId="6673b37c-b84a-4a28-99b4-816e5bdbc451" providerId="ADAL" clId="{F7F98FAE-D068-4769-8D36-8B608729FFF2}" dt="2022-05-19T08:25:56.302" v="699" actId="313"/>
          <ac:spMkLst>
            <pc:docMk/>
            <pc:sldMk cId="179170616" sldId="279"/>
            <ac:spMk id="9" creationId="{601CFDDD-EDEE-DCEB-1258-BDA34E5F3483}"/>
          </ac:spMkLst>
        </pc:spChg>
        <pc:spChg chg="mod">
          <ac:chgData name="Hussien Ahmad" userId="6673b37c-b84a-4a28-99b4-816e5bdbc451" providerId="ADAL" clId="{F7F98FAE-D068-4769-8D36-8B608729FFF2}" dt="2022-05-19T08:27:07.992" v="769" actId="1076"/>
          <ac:spMkLst>
            <pc:docMk/>
            <pc:sldMk cId="179170616" sldId="279"/>
            <ac:spMk id="12" creationId="{23D00626-AEB1-C4C6-8253-BF7A4CA49868}"/>
          </ac:spMkLst>
        </pc:spChg>
        <pc:spChg chg="add mod">
          <ac:chgData name="Hussien Ahmad" userId="6673b37c-b84a-4a28-99b4-816e5bdbc451" providerId="ADAL" clId="{F7F98FAE-D068-4769-8D36-8B608729FFF2}" dt="2022-05-19T08:27:14.672" v="772" actId="1076"/>
          <ac:spMkLst>
            <pc:docMk/>
            <pc:sldMk cId="179170616" sldId="279"/>
            <ac:spMk id="13" creationId="{AE8D11AF-3F7A-0101-495E-5E9F4096AE52}"/>
          </ac:spMkLst>
        </pc:spChg>
        <pc:picChg chg="del">
          <ac:chgData name="Hussien Ahmad" userId="6673b37c-b84a-4a28-99b4-816e5bdbc451" providerId="ADAL" clId="{F7F98FAE-D068-4769-8D36-8B608729FFF2}" dt="2022-05-19T08:23:23.456" v="459" actId="478"/>
          <ac:picMkLst>
            <pc:docMk/>
            <pc:sldMk cId="179170616" sldId="279"/>
            <ac:picMk id="4" creationId="{C4D53D14-DE42-8BE2-6606-4E29632BE223}"/>
          </ac:picMkLst>
        </pc:picChg>
        <pc:picChg chg="add mod">
          <ac:chgData name="Hussien Ahmad" userId="6673b37c-b84a-4a28-99b4-816e5bdbc451" providerId="ADAL" clId="{F7F98FAE-D068-4769-8D36-8B608729FFF2}" dt="2022-05-19T08:27:04.039" v="768" actId="1076"/>
          <ac:picMkLst>
            <pc:docMk/>
            <pc:sldMk cId="179170616" sldId="279"/>
            <ac:picMk id="5" creationId="{DD9A3492-5E00-F3F2-7AB6-526B4F7581B6}"/>
          </ac:picMkLst>
        </pc:picChg>
        <pc:picChg chg="add mod">
          <ac:chgData name="Hussien Ahmad" userId="6673b37c-b84a-4a28-99b4-816e5bdbc451" providerId="ADAL" clId="{F7F98FAE-D068-4769-8D36-8B608729FFF2}" dt="2022-05-19T08:27:16.888" v="773" actId="1076"/>
          <ac:picMkLst>
            <pc:docMk/>
            <pc:sldMk cId="179170616" sldId="279"/>
            <ac:picMk id="8" creationId="{75C0C674-C3DB-33AB-1086-16A4003B4DAE}"/>
          </ac:picMkLst>
        </pc:picChg>
        <pc:cxnChg chg="del">
          <ac:chgData name="Hussien Ahmad" userId="6673b37c-b84a-4a28-99b4-816e5bdbc451" providerId="ADAL" clId="{F7F98FAE-D068-4769-8D36-8B608729FFF2}" dt="2022-05-19T08:23:28.984" v="463" actId="478"/>
          <ac:cxnSpMkLst>
            <pc:docMk/>
            <pc:sldMk cId="179170616" sldId="279"/>
            <ac:cxnSpMk id="11" creationId="{A97D67C6-C009-9EED-9B81-A4937549779D}"/>
          </ac:cxnSpMkLst>
        </pc:cxnChg>
      </pc:sldChg>
      <pc:sldChg chg="del">
        <pc:chgData name="Hussien Ahmad" userId="6673b37c-b84a-4a28-99b4-816e5bdbc451" providerId="ADAL" clId="{F7F98FAE-D068-4769-8D36-8B608729FFF2}" dt="2022-05-19T08:17:46.911" v="144" actId="47"/>
        <pc:sldMkLst>
          <pc:docMk/>
          <pc:sldMk cId="2577476380" sldId="279"/>
        </pc:sldMkLst>
      </pc:sldChg>
      <pc:sldChg chg="addSp delSp modSp add mod">
        <pc:chgData name="Hussien Ahmad" userId="6673b37c-b84a-4a28-99b4-816e5bdbc451" providerId="ADAL" clId="{F7F98FAE-D068-4769-8D36-8B608729FFF2}" dt="2022-05-19T08:30:47.233" v="881" actId="478"/>
        <pc:sldMkLst>
          <pc:docMk/>
          <pc:sldMk cId="2505898905" sldId="280"/>
        </pc:sldMkLst>
        <pc:spChg chg="del">
          <ac:chgData name="Hussien Ahmad" userId="6673b37c-b84a-4a28-99b4-816e5bdbc451" providerId="ADAL" clId="{F7F98FAE-D068-4769-8D36-8B608729FFF2}" dt="2022-05-19T08:27:44.498" v="776" actId="478"/>
          <ac:spMkLst>
            <pc:docMk/>
            <pc:sldMk cId="2505898905" sldId="280"/>
            <ac:spMk id="6" creationId="{F9D4B4DC-C0FD-954F-7E77-DF514827C5EF}"/>
          </ac:spMkLst>
        </pc:spChg>
        <pc:spChg chg="del mod">
          <ac:chgData name="Hussien Ahmad" userId="6673b37c-b84a-4a28-99b4-816e5bdbc451" providerId="ADAL" clId="{F7F98FAE-D068-4769-8D36-8B608729FFF2}" dt="2022-05-19T08:29:06.641" v="788" actId="478"/>
          <ac:spMkLst>
            <pc:docMk/>
            <pc:sldMk cId="2505898905" sldId="280"/>
            <ac:spMk id="9" creationId="{601CFDDD-EDEE-DCEB-1258-BDA34E5F3483}"/>
          </ac:spMkLst>
        </pc:spChg>
        <pc:spChg chg="mod">
          <ac:chgData name="Hussien Ahmad" userId="6673b37c-b84a-4a28-99b4-816e5bdbc451" providerId="ADAL" clId="{F7F98FAE-D068-4769-8D36-8B608729FFF2}" dt="2022-05-19T08:29:53.513" v="875" actId="20577"/>
          <ac:spMkLst>
            <pc:docMk/>
            <pc:sldMk cId="2505898905" sldId="280"/>
            <ac:spMk id="12" creationId="{23D00626-AEB1-C4C6-8253-BF7A4CA49868}"/>
          </ac:spMkLst>
        </pc:spChg>
        <pc:picChg chg="del">
          <ac:chgData name="Hussien Ahmad" userId="6673b37c-b84a-4a28-99b4-816e5bdbc451" providerId="ADAL" clId="{F7F98FAE-D068-4769-8D36-8B608729FFF2}" dt="2022-05-19T08:27:42.826" v="775" actId="478"/>
          <ac:picMkLst>
            <pc:docMk/>
            <pc:sldMk cId="2505898905" sldId="280"/>
            <ac:picMk id="4" creationId="{C4D53D14-DE42-8BE2-6606-4E29632BE223}"/>
          </ac:picMkLst>
        </pc:picChg>
        <pc:picChg chg="add mod">
          <ac:chgData name="Hussien Ahmad" userId="6673b37c-b84a-4a28-99b4-816e5bdbc451" providerId="ADAL" clId="{F7F98FAE-D068-4769-8D36-8B608729FFF2}" dt="2022-05-19T08:28:58.119" v="786" actId="1076"/>
          <ac:picMkLst>
            <pc:docMk/>
            <pc:sldMk cId="2505898905" sldId="280"/>
            <ac:picMk id="5" creationId="{3B715797-9A90-C7D8-6D63-2C3B64701798}"/>
          </ac:picMkLst>
        </pc:picChg>
        <pc:picChg chg="add del">
          <ac:chgData name="Hussien Ahmad" userId="6673b37c-b84a-4a28-99b4-816e5bdbc451" providerId="ADAL" clId="{F7F98FAE-D068-4769-8D36-8B608729FFF2}" dt="2022-05-19T08:30:47.233" v="881" actId="478"/>
          <ac:picMkLst>
            <pc:docMk/>
            <pc:sldMk cId="2505898905" sldId="280"/>
            <ac:picMk id="8" creationId="{26DB20AB-7ECA-7BC0-836D-E45B40C24F32}"/>
          </ac:picMkLst>
        </pc:picChg>
        <pc:picChg chg="add del">
          <ac:chgData name="Hussien Ahmad" userId="6673b37c-b84a-4a28-99b4-816e5bdbc451" providerId="ADAL" clId="{F7F98FAE-D068-4769-8D36-8B608729FFF2}" dt="2022-05-19T08:30:46.505" v="880" actId="478"/>
          <ac:picMkLst>
            <pc:docMk/>
            <pc:sldMk cId="2505898905" sldId="280"/>
            <ac:picMk id="13" creationId="{0D0B772F-3DD7-513E-28B6-5D1929CF28F6}"/>
          </ac:picMkLst>
        </pc:picChg>
        <pc:picChg chg="add del">
          <ac:chgData name="Hussien Ahmad" userId="6673b37c-b84a-4a28-99b4-816e5bdbc451" providerId="ADAL" clId="{F7F98FAE-D068-4769-8D36-8B608729FFF2}" dt="2022-05-19T08:30:45.376" v="879" actId="478"/>
          <ac:picMkLst>
            <pc:docMk/>
            <pc:sldMk cId="2505898905" sldId="280"/>
            <ac:picMk id="15" creationId="{81907C3E-E958-B19B-82FA-C0B1FDA304B9}"/>
          </ac:picMkLst>
        </pc:picChg>
        <pc:cxnChg chg="del">
          <ac:chgData name="Hussien Ahmad" userId="6673b37c-b84a-4a28-99b4-816e5bdbc451" providerId="ADAL" clId="{F7F98FAE-D068-4769-8D36-8B608729FFF2}" dt="2022-05-19T08:27:46.448" v="778" actId="478"/>
          <ac:cxnSpMkLst>
            <pc:docMk/>
            <pc:sldMk cId="2505898905" sldId="280"/>
            <ac:cxnSpMk id="11" creationId="{A97D67C6-C009-9EED-9B81-A4937549779D}"/>
          </ac:cxnSpMkLst>
        </pc:cxnChg>
      </pc:sldChg>
      <pc:sldChg chg="del">
        <pc:chgData name="Hussien Ahmad" userId="6673b37c-b84a-4a28-99b4-816e5bdbc451" providerId="ADAL" clId="{F7F98FAE-D068-4769-8D36-8B608729FFF2}" dt="2022-05-19T08:17:47.787" v="145" actId="47"/>
        <pc:sldMkLst>
          <pc:docMk/>
          <pc:sldMk cId="2514608570" sldId="280"/>
        </pc:sldMkLst>
      </pc:sldChg>
      <pc:sldChg chg="addSp modSp add mod">
        <pc:chgData name="Hussien Ahmad" userId="6673b37c-b84a-4a28-99b4-816e5bdbc451" providerId="ADAL" clId="{F7F98FAE-D068-4769-8D36-8B608729FFF2}" dt="2022-05-19T08:33:47.728" v="1111" actId="20577"/>
        <pc:sldMkLst>
          <pc:docMk/>
          <pc:sldMk cId="712770644" sldId="281"/>
        </pc:sldMkLst>
        <pc:spChg chg="mod">
          <ac:chgData name="Hussien Ahmad" userId="6673b37c-b84a-4a28-99b4-816e5bdbc451" providerId="ADAL" clId="{F7F98FAE-D068-4769-8D36-8B608729FFF2}" dt="2022-05-19T08:30:58.944" v="889" actId="20577"/>
          <ac:spMkLst>
            <pc:docMk/>
            <pc:sldMk cId="712770644" sldId="281"/>
            <ac:spMk id="2" creationId="{00000000-0000-0000-0000-000000000000}"/>
          </ac:spMkLst>
        </pc:spChg>
        <pc:spChg chg="add mod">
          <ac:chgData name="Hussien Ahmad" userId="6673b37c-b84a-4a28-99b4-816e5bdbc451" providerId="ADAL" clId="{F7F98FAE-D068-4769-8D36-8B608729FFF2}" dt="2022-05-19T08:33:13.384" v="1031" actId="1076"/>
          <ac:spMkLst>
            <pc:docMk/>
            <pc:sldMk cId="712770644" sldId="281"/>
            <ac:spMk id="6" creationId="{4D95ED4A-85D8-0E4C-119B-0A5BB3812A47}"/>
          </ac:spMkLst>
        </pc:spChg>
        <pc:spChg chg="add mod">
          <ac:chgData name="Hussien Ahmad" userId="6673b37c-b84a-4a28-99b4-816e5bdbc451" providerId="ADAL" clId="{F7F98FAE-D068-4769-8D36-8B608729FFF2}" dt="2022-05-19T08:33:47.728" v="1111" actId="20577"/>
          <ac:spMkLst>
            <pc:docMk/>
            <pc:sldMk cId="712770644" sldId="281"/>
            <ac:spMk id="9" creationId="{655C0D9A-ACE7-F565-11CA-DC44FB116597}"/>
          </ac:spMkLst>
        </pc:spChg>
        <pc:spChg chg="mod">
          <ac:chgData name="Hussien Ahmad" userId="6673b37c-b84a-4a28-99b4-816e5bdbc451" providerId="ADAL" clId="{F7F98FAE-D068-4769-8D36-8B608729FFF2}" dt="2022-05-19T08:32:03.416" v="955" actId="207"/>
          <ac:spMkLst>
            <pc:docMk/>
            <pc:sldMk cId="712770644" sldId="281"/>
            <ac:spMk id="12" creationId="{23D00626-AEB1-C4C6-8253-BF7A4CA49868}"/>
          </ac:spMkLst>
        </pc:spChg>
        <pc:picChg chg="mod">
          <ac:chgData name="Hussien Ahmad" userId="6673b37c-b84a-4a28-99b4-816e5bdbc451" providerId="ADAL" clId="{F7F98FAE-D068-4769-8D36-8B608729FFF2}" dt="2022-05-19T08:33:04.168" v="1029" actId="1076"/>
          <ac:picMkLst>
            <pc:docMk/>
            <pc:sldMk cId="712770644" sldId="281"/>
            <ac:picMk id="5" creationId="{3B715797-9A90-C7D8-6D63-2C3B64701798}"/>
          </ac:picMkLst>
        </pc:picChg>
        <pc:cxnChg chg="add mod">
          <ac:chgData name="Hussien Ahmad" userId="6673b37c-b84a-4a28-99b4-816e5bdbc451" providerId="ADAL" clId="{F7F98FAE-D068-4769-8D36-8B608729FFF2}" dt="2022-05-19T08:33:08.824" v="1030" actId="1076"/>
          <ac:cxnSpMkLst>
            <pc:docMk/>
            <pc:sldMk cId="712770644" sldId="281"/>
            <ac:cxnSpMk id="4" creationId="{FD8D889D-6399-47D7-4D1E-A6619EEB5AC2}"/>
          </ac:cxnSpMkLst>
        </pc:cxnChg>
      </pc:sldChg>
      <pc:sldChg chg="del">
        <pc:chgData name="Hussien Ahmad" userId="6673b37c-b84a-4a28-99b4-816e5bdbc451" providerId="ADAL" clId="{F7F98FAE-D068-4769-8D36-8B608729FFF2}" dt="2022-05-19T08:17:48.577" v="146" actId="47"/>
        <pc:sldMkLst>
          <pc:docMk/>
          <pc:sldMk cId="2350768575" sldId="281"/>
        </pc:sldMkLst>
      </pc:sldChg>
      <pc:sldChg chg="del">
        <pc:chgData name="Hussien Ahmad" userId="6673b37c-b84a-4a28-99b4-816e5bdbc451" providerId="ADAL" clId="{F7F98FAE-D068-4769-8D36-8B608729FFF2}" dt="2022-05-19T08:17:49.453" v="147" actId="47"/>
        <pc:sldMkLst>
          <pc:docMk/>
          <pc:sldMk cId="2202878222" sldId="282"/>
        </pc:sldMkLst>
      </pc:sldChg>
      <pc:sldChg chg="addSp delSp modSp add mod">
        <pc:chgData name="Hussien Ahmad" userId="6673b37c-b84a-4a28-99b4-816e5bdbc451" providerId="ADAL" clId="{F7F98FAE-D068-4769-8D36-8B608729FFF2}" dt="2022-05-19T08:37:40.588" v="1237" actId="478"/>
        <pc:sldMkLst>
          <pc:docMk/>
          <pc:sldMk cId="2850002417" sldId="282"/>
        </pc:sldMkLst>
        <pc:spChg chg="add mod">
          <ac:chgData name="Hussien Ahmad" userId="6673b37c-b84a-4a28-99b4-816e5bdbc451" providerId="ADAL" clId="{F7F98FAE-D068-4769-8D36-8B608729FFF2}" dt="2022-05-19T08:35:37.153" v="1165" actId="208"/>
          <ac:spMkLst>
            <pc:docMk/>
            <pc:sldMk cId="2850002417" sldId="282"/>
            <ac:spMk id="7" creationId="{3131B1D0-BADE-1726-4FBF-8FEE4A799BFC}"/>
          </ac:spMkLst>
        </pc:spChg>
        <pc:spChg chg="mod">
          <ac:chgData name="Hussien Ahmad" userId="6673b37c-b84a-4a28-99b4-816e5bdbc451" providerId="ADAL" clId="{F7F98FAE-D068-4769-8D36-8B608729FFF2}" dt="2022-05-19T08:35:17.833" v="1159" actId="207"/>
          <ac:spMkLst>
            <pc:docMk/>
            <pc:sldMk cId="2850002417" sldId="282"/>
            <ac:spMk id="9" creationId="{601CFDDD-EDEE-DCEB-1258-BDA34E5F3483}"/>
          </ac:spMkLst>
        </pc:spChg>
        <pc:spChg chg="del">
          <ac:chgData name="Hussien Ahmad" userId="6673b37c-b84a-4a28-99b4-816e5bdbc451" providerId="ADAL" clId="{F7F98FAE-D068-4769-8D36-8B608729FFF2}" dt="2022-05-19T08:37:40.588" v="1237" actId="478"/>
          <ac:spMkLst>
            <pc:docMk/>
            <pc:sldMk cId="2850002417" sldId="282"/>
            <ac:spMk id="12" creationId="{23D00626-AEB1-C4C6-8253-BF7A4CA49868}"/>
          </ac:spMkLst>
        </pc:spChg>
        <pc:spChg chg="add mod">
          <ac:chgData name="Hussien Ahmad" userId="6673b37c-b84a-4a28-99b4-816e5bdbc451" providerId="ADAL" clId="{F7F98FAE-D068-4769-8D36-8B608729FFF2}" dt="2022-05-19T08:37:29.193" v="1234" actId="1076"/>
          <ac:spMkLst>
            <pc:docMk/>
            <pc:sldMk cId="2850002417" sldId="282"/>
            <ac:spMk id="13" creationId="{7BA6F35E-C813-ADE8-1583-30B1C1B22A00}"/>
          </ac:spMkLst>
        </pc:spChg>
        <pc:spChg chg="add mod">
          <ac:chgData name="Hussien Ahmad" userId="6673b37c-b84a-4a28-99b4-816e5bdbc451" providerId="ADAL" clId="{F7F98FAE-D068-4769-8D36-8B608729FFF2}" dt="2022-05-19T08:37:24.281" v="1233" actId="208"/>
          <ac:spMkLst>
            <pc:docMk/>
            <pc:sldMk cId="2850002417" sldId="282"/>
            <ac:spMk id="20" creationId="{BBC408D1-4B1F-4800-5806-8CB7BE2E8028}"/>
          </ac:spMkLst>
        </pc:spChg>
        <pc:picChg chg="add mod">
          <ac:chgData name="Hussien Ahmad" userId="6673b37c-b84a-4a28-99b4-816e5bdbc451" providerId="ADAL" clId="{F7F98FAE-D068-4769-8D36-8B608729FFF2}" dt="2022-05-19T08:35:29.128" v="1162" actId="1076"/>
          <ac:picMkLst>
            <pc:docMk/>
            <pc:sldMk cId="2850002417" sldId="282"/>
            <ac:picMk id="4" creationId="{D85CEF03-FDB6-C093-CC46-CF51BFDF128A}"/>
          </ac:picMkLst>
        </pc:picChg>
        <pc:picChg chg="del">
          <ac:chgData name="Hussien Ahmad" userId="6673b37c-b84a-4a28-99b4-816e5bdbc451" providerId="ADAL" clId="{F7F98FAE-D068-4769-8D36-8B608729FFF2}" dt="2022-05-19T08:34:51.121" v="1134" actId="478"/>
          <ac:picMkLst>
            <pc:docMk/>
            <pc:sldMk cId="2850002417" sldId="282"/>
            <ac:picMk id="8" creationId="{E08B0C8D-C04B-E89A-E849-A1E6C0B9D9FA}"/>
          </ac:picMkLst>
        </pc:picChg>
        <pc:cxnChg chg="mod">
          <ac:chgData name="Hussien Ahmad" userId="6673b37c-b84a-4a28-99b4-816e5bdbc451" providerId="ADAL" clId="{F7F98FAE-D068-4769-8D36-8B608729FFF2}" dt="2022-05-19T08:35:24.551" v="1161" actId="14100"/>
          <ac:cxnSpMkLst>
            <pc:docMk/>
            <pc:sldMk cId="2850002417" sldId="282"/>
            <ac:cxnSpMk id="11" creationId="{A97D67C6-C009-9EED-9B81-A4937549779D}"/>
          </ac:cxnSpMkLst>
        </pc:cxnChg>
        <pc:cxnChg chg="add del mod">
          <ac:chgData name="Hussien Ahmad" userId="6673b37c-b84a-4a28-99b4-816e5bdbc451" providerId="ADAL" clId="{F7F98FAE-D068-4769-8D36-8B608729FFF2}" dt="2022-05-19T08:36:53.625" v="1225" actId="478"/>
          <ac:cxnSpMkLst>
            <pc:docMk/>
            <pc:sldMk cId="2850002417" sldId="282"/>
            <ac:cxnSpMk id="14" creationId="{E373EAE9-EC2F-1EBF-2BC0-2A2D27DA61EC}"/>
          </ac:cxnSpMkLst>
        </pc:cxnChg>
        <pc:cxnChg chg="add del mod">
          <ac:chgData name="Hussien Ahmad" userId="6673b37c-b84a-4a28-99b4-816e5bdbc451" providerId="ADAL" clId="{F7F98FAE-D068-4769-8D36-8B608729FFF2}" dt="2022-05-19T08:37:04.120" v="1227" actId="478"/>
          <ac:cxnSpMkLst>
            <pc:docMk/>
            <pc:sldMk cId="2850002417" sldId="282"/>
            <ac:cxnSpMk id="17" creationId="{C30A87DB-DCFD-4E3E-7C0E-7A987CCD4F65}"/>
          </ac:cxnSpMkLst>
        </pc:cxnChg>
        <pc:cxnChg chg="add mod">
          <ac:chgData name="Hussien Ahmad" userId="6673b37c-b84a-4a28-99b4-816e5bdbc451" providerId="ADAL" clId="{F7F98FAE-D068-4769-8D36-8B608729FFF2}" dt="2022-05-19T08:37:32.471" v="1236" actId="14100"/>
          <ac:cxnSpMkLst>
            <pc:docMk/>
            <pc:sldMk cId="2850002417" sldId="282"/>
            <ac:cxnSpMk id="19" creationId="{3E9FE387-6193-4719-E9B0-1615186C13B3}"/>
          </ac:cxnSpMkLst>
        </pc:cxnChg>
      </pc:sldChg>
      <pc:sldChg chg="del">
        <pc:chgData name="Hussien Ahmad" userId="6673b37c-b84a-4a28-99b4-816e5bdbc451" providerId="ADAL" clId="{F7F98FAE-D068-4769-8D36-8B608729FFF2}" dt="2022-05-19T08:17:50.279" v="148" actId="47"/>
        <pc:sldMkLst>
          <pc:docMk/>
          <pc:sldMk cId="2113188874" sldId="283"/>
        </pc:sldMkLst>
      </pc:sldChg>
      <pc:sldChg chg="addSp delSp modSp add mod">
        <pc:chgData name="Hussien Ahmad" userId="6673b37c-b84a-4a28-99b4-816e5bdbc451" providerId="ADAL" clId="{F7F98FAE-D068-4769-8D36-8B608729FFF2}" dt="2022-05-19T08:42:33.463" v="1494" actId="1076"/>
        <pc:sldMkLst>
          <pc:docMk/>
          <pc:sldMk cId="2600077068" sldId="283"/>
        </pc:sldMkLst>
        <pc:spChg chg="add mod">
          <ac:chgData name="Hussien Ahmad" userId="6673b37c-b84a-4a28-99b4-816e5bdbc451" providerId="ADAL" clId="{F7F98FAE-D068-4769-8D36-8B608729FFF2}" dt="2022-05-19T08:40:25.257" v="1421" actId="208"/>
          <ac:spMkLst>
            <pc:docMk/>
            <pc:sldMk cId="2600077068" sldId="283"/>
            <ac:spMk id="5" creationId="{96DBEF65-094A-A587-A8F0-3B5A6AE537A8}"/>
          </ac:spMkLst>
        </pc:spChg>
        <pc:spChg chg="mod">
          <ac:chgData name="Hussien Ahmad" userId="6673b37c-b84a-4a28-99b4-816e5bdbc451" providerId="ADAL" clId="{F7F98FAE-D068-4769-8D36-8B608729FFF2}" dt="2022-05-19T08:38:58.040" v="1322" actId="20577"/>
          <ac:spMkLst>
            <pc:docMk/>
            <pc:sldMk cId="2600077068" sldId="283"/>
            <ac:spMk id="9" creationId="{601CFDDD-EDEE-DCEB-1258-BDA34E5F3483}"/>
          </ac:spMkLst>
        </pc:spChg>
        <pc:spChg chg="add mod">
          <ac:chgData name="Hussien Ahmad" userId="6673b37c-b84a-4a28-99b4-816e5bdbc451" providerId="ADAL" clId="{F7F98FAE-D068-4769-8D36-8B608729FFF2}" dt="2022-05-19T08:40:07.785" v="1415" actId="207"/>
          <ac:spMkLst>
            <pc:docMk/>
            <pc:sldMk cId="2600077068" sldId="283"/>
            <ac:spMk id="10" creationId="{BEE3B40B-3E67-DA14-1643-FFA8F65B0155}"/>
          </ac:spMkLst>
        </pc:spChg>
        <pc:spChg chg="del">
          <ac:chgData name="Hussien Ahmad" userId="6673b37c-b84a-4a28-99b4-816e5bdbc451" providerId="ADAL" clId="{F7F98FAE-D068-4769-8D36-8B608729FFF2}" dt="2022-05-19T08:42:29.449" v="1493" actId="478"/>
          <ac:spMkLst>
            <pc:docMk/>
            <pc:sldMk cId="2600077068" sldId="283"/>
            <ac:spMk id="12" creationId="{23D00626-AEB1-C4C6-8253-BF7A4CA49868}"/>
          </ac:spMkLst>
        </pc:spChg>
        <pc:spChg chg="add mod">
          <ac:chgData name="Hussien Ahmad" userId="6673b37c-b84a-4a28-99b4-816e5bdbc451" providerId="ADAL" clId="{F7F98FAE-D068-4769-8D36-8B608729FFF2}" dt="2022-05-19T08:41:07.229" v="1469" actId="313"/>
          <ac:spMkLst>
            <pc:docMk/>
            <pc:sldMk cId="2600077068" sldId="283"/>
            <ac:spMk id="13" creationId="{B5384519-D10E-CF98-A1C7-0F397B3502FA}"/>
          </ac:spMkLst>
        </pc:spChg>
        <pc:spChg chg="add mod">
          <ac:chgData name="Hussien Ahmad" userId="6673b37c-b84a-4a28-99b4-816e5bdbc451" providerId="ADAL" clId="{F7F98FAE-D068-4769-8D36-8B608729FFF2}" dt="2022-05-19T08:41:53.562" v="1491" actId="20577"/>
          <ac:spMkLst>
            <pc:docMk/>
            <pc:sldMk cId="2600077068" sldId="283"/>
            <ac:spMk id="14" creationId="{F5E0254F-C4AF-3575-19EE-BC577E1F4BDB}"/>
          </ac:spMkLst>
        </pc:spChg>
        <pc:spChg chg="add mod">
          <ac:chgData name="Hussien Ahmad" userId="6673b37c-b84a-4a28-99b4-816e5bdbc451" providerId="ADAL" clId="{F7F98FAE-D068-4769-8D36-8B608729FFF2}" dt="2022-05-19T08:42:33.463" v="1494" actId="1076"/>
          <ac:spMkLst>
            <pc:docMk/>
            <pc:sldMk cId="2600077068" sldId="283"/>
            <ac:spMk id="17" creationId="{D85DFB0B-8782-47C6-46E8-9655801F2AB1}"/>
          </ac:spMkLst>
        </pc:spChg>
        <pc:picChg chg="add mod">
          <ac:chgData name="Hussien Ahmad" userId="6673b37c-b84a-4a28-99b4-816e5bdbc451" providerId="ADAL" clId="{F7F98FAE-D068-4769-8D36-8B608729FFF2}" dt="2022-05-19T08:39:58.024" v="1412" actId="1037"/>
          <ac:picMkLst>
            <pc:docMk/>
            <pc:sldMk cId="2600077068" sldId="283"/>
            <ac:picMk id="4" creationId="{395EA55D-B52D-2EF8-FB59-7C5CB56734F0}"/>
          </ac:picMkLst>
        </pc:picChg>
        <pc:picChg chg="del">
          <ac:chgData name="Hussien Ahmad" userId="6673b37c-b84a-4a28-99b4-816e5bdbc451" providerId="ADAL" clId="{F7F98FAE-D068-4769-8D36-8B608729FFF2}" dt="2022-05-19T08:37:46.313" v="1239" actId="478"/>
          <ac:picMkLst>
            <pc:docMk/>
            <pc:sldMk cId="2600077068" sldId="283"/>
            <ac:picMk id="8" creationId="{E08B0C8D-C04B-E89A-E849-A1E6C0B9D9FA}"/>
          </ac:picMkLst>
        </pc:picChg>
        <pc:cxnChg chg="add mod">
          <ac:chgData name="Hussien Ahmad" userId="6673b37c-b84a-4a28-99b4-816e5bdbc451" providerId="ADAL" clId="{F7F98FAE-D068-4769-8D36-8B608729FFF2}" dt="2022-05-19T08:41:15.097" v="1471" actId="208"/>
          <ac:cxnSpMkLst>
            <pc:docMk/>
            <pc:sldMk cId="2600077068" sldId="283"/>
            <ac:cxnSpMk id="7" creationId="{A92B6045-42C1-6E63-45AB-590B5C64103B}"/>
          </ac:cxnSpMkLst>
        </pc:cxnChg>
        <pc:cxnChg chg="del">
          <ac:chgData name="Hussien Ahmad" userId="6673b37c-b84a-4a28-99b4-816e5bdbc451" providerId="ADAL" clId="{F7F98FAE-D068-4769-8D36-8B608729FFF2}" dt="2022-05-19T08:39:01.144" v="1323" actId="478"/>
          <ac:cxnSpMkLst>
            <pc:docMk/>
            <pc:sldMk cId="2600077068" sldId="283"/>
            <ac:cxnSpMk id="11" creationId="{A97D67C6-C009-9EED-9B81-A4937549779D}"/>
          </ac:cxnSpMkLst>
        </pc:cxnChg>
        <pc:cxnChg chg="add">
          <ac:chgData name="Hussien Ahmad" userId="6673b37c-b84a-4a28-99b4-816e5bdbc451" providerId="ADAL" clId="{F7F98FAE-D068-4769-8D36-8B608729FFF2}" dt="2022-05-19T08:41:45.833" v="1489" actId="11529"/>
          <ac:cxnSpMkLst>
            <pc:docMk/>
            <pc:sldMk cId="2600077068" sldId="283"/>
            <ac:cxnSpMk id="16" creationId="{CEB2B988-A997-B409-8290-3D518784F7BF}"/>
          </ac:cxnSpMkLst>
        </pc:cxnChg>
      </pc:sldChg>
      <pc:sldChg chg="modSp add del mod">
        <pc:chgData name="Hussien Ahmad" userId="6673b37c-b84a-4a28-99b4-816e5bdbc451" providerId="ADAL" clId="{F7F98FAE-D068-4769-8D36-8B608729FFF2}" dt="2022-05-19T08:51:01.553" v="2015" actId="47"/>
        <pc:sldMkLst>
          <pc:docMk/>
          <pc:sldMk cId="343724298" sldId="284"/>
        </pc:sldMkLst>
        <pc:spChg chg="mod">
          <ac:chgData name="Hussien Ahmad" userId="6673b37c-b84a-4a28-99b4-816e5bdbc451" providerId="ADAL" clId="{F7F98FAE-D068-4769-8D36-8B608729FFF2}" dt="2022-05-19T08:42:59.296" v="1525" actId="20577"/>
          <ac:spMkLst>
            <pc:docMk/>
            <pc:sldMk cId="343724298" sldId="284"/>
            <ac:spMk id="2" creationId="{00000000-0000-0000-0000-000000000000}"/>
          </ac:spMkLst>
        </pc:spChg>
      </pc:sldChg>
      <pc:sldChg chg="del">
        <pc:chgData name="Hussien Ahmad" userId="6673b37c-b84a-4a28-99b4-816e5bdbc451" providerId="ADAL" clId="{F7F98FAE-D068-4769-8D36-8B608729FFF2}" dt="2022-05-19T08:17:51.124" v="149" actId="47"/>
        <pc:sldMkLst>
          <pc:docMk/>
          <pc:sldMk cId="1181362732" sldId="284"/>
        </pc:sldMkLst>
      </pc:sldChg>
      <pc:sldChg chg="add del">
        <pc:chgData name="Hussien Ahmad" userId="6673b37c-b84a-4a28-99b4-816e5bdbc451" providerId="ADAL" clId="{F7F98FAE-D068-4769-8D36-8B608729FFF2}" dt="2022-05-19T08:39:09.296" v="1325"/>
        <pc:sldMkLst>
          <pc:docMk/>
          <pc:sldMk cId="2609809892" sldId="284"/>
        </pc:sldMkLst>
      </pc:sldChg>
      <pc:sldChg chg="addSp delSp modSp add mod chgLayout">
        <pc:chgData name="Hussien Ahmad" userId="6673b37c-b84a-4a28-99b4-816e5bdbc451" providerId="ADAL" clId="{F7F98FAE-D068-4769-8D36-8B608729FFF2}" dt="2022-05-19T11:16:53.110" v="2346" actId="113"/>
        <pc:sldMkLst>
          <pc:docMk/>
          <pc:sldMk cId="1469877352" sldId="285"/>
        </pc:sldMkLst>
        <pc:spChg chg="mod ord">
          <ac:chgData name="Hussien Ahmad" userId="6673b37c-b84a-4a28-99b4-816e5bdbc451" providerId="ADAL" clId="{F7F98FAE-D068-4769-8D36-8B608729FFF2}" dt="2022-05-19T08:49:14.290" v="1953" actId="700"/>
          <ac:spMkLst>
            <pc:docMk/>
            <pc:sldMk cId="1469877352" sldId="285"/>
            <ac:spMk id="2" creationId="{00000000-0000-0000-0000-000000000000}"/>
          </ac:spMkLst>
        </pc:spChg>
        <pc:spChg chg="add del mod">
          <ac:chgData name="Hussien Ahmad" userId="6673b37c-b84a-4a28-99b4-816e5bdbc451" providerId="ADAL" clId="{F7F98FAE-D068-4769-8D36-8B608729FFF2}" dt="2022-05-19T08:50:57.307" v="2011"/>
          <ac:spMkLst>
            <pc:docMk/>
            <pc:sldMk cId="1469877352" sldId="285"/>
            <ac:spMk id="5" creationId="{029958CD-C2F7-209B-CD9A-BC9BCBDA664C}"/>
          </ac:spMkLst>
        </pc:spChg>
        <pc:spChg chg="add mod ord">
          <ac:chgData name="Hussien Ahmad" userId="6673b37c-b84a-4a28-99b4-816e5bdbc451" providerId="ADAL" clId="{F7F98FAE-D068-4769-8D36-8B608729FFF2}" dt="2022-05-19T11:16:53.110" v="2346" actId="113"/>
          <ac:spMkLst>
            <pc:docMk/>
            <pc:sldMk cId="1469877352" sldId="285"/>
            <ac:spMk id="6" creationId="{82183565-34E7-77DD-C0F3-92586B5FBEE2}"/>
          </ac:spMkLst>
        </pc:spChg>
        <pc:spChg chg="del mod">
          <ac:chgData name="Hussien Ahmad" userId="6673b37c-b84a-4a28-99b4-816e5bdbc451" providerId="ADAL" clId="{F7F98FAE-D068-4769-8D36-8B608729FFF2}" dt="2022-05-19T08:50:57.307" v="2009"/>
          <ac:spMkLst>
            <pc:docMk/>
            <pc:sldMk cId="1469877352" sldId="285"/>
            <ac:spMk id="9" creationId="{601CFDDD-EDEE-DCEB-1258-BDA34E5F3483}"/>
          </ac:spMkLst>
        </pc:spChg>
        <pc:spChg chg="add del mod">
          <ac:chgData name="Hussien Ahmad" userId="6673b37c-b84a-4a28-99b4-816e5bdbc451" providerId="ADAL" clId="{F7F98FAE-D068-4769-8D36-8B608729FFF2}" dt="2022-05-19T08:50:57.308" v="2013"/>
          <ac:spMkLst>
            <pc:docMk/>
            <pc:sldMk cId="1469877352" sldId="285"/>
            <ac:spMk id="10" creationId="{73912005-A92C-B17C-9117-9E928CCDDEC3}"/>
          </ac:spMkLst>
        </pc:spChg>
        <pc:spChg chg="del">
          <ac:chgData name="Hussien Ahmad" userId="6673b37c-b84a-4a28-99b4-816e5bdbc451" providerId="ADAL" clId="{F7F98FAE-D068-4769-8D36-8B608729FFF2}" dt="2022-05-19T08:44:39.375" v="1542" actId="478"/>
          <ac:spMkLst>
            <pc:docMk/>
            <pc:sldMk cId="1469877352" sldId="285"/>
            <ac:spMk id="12" creationId="{23D00626-AEB1-C4C6-8253-BF7A4CA49868}"/>
          </ac:spMkLst>
        </pc:spChg>
        <pc:picChg chg="add del mod">
          <ac:chgData name="Hussien Ahmad" userId="6673b37c-b84a-4a28-99b4-816e5bdbc451" providerId="ADAL" clId="{F7F98FAE-D068-4769-8D36-8B608729FFF2}" dt="2022-05-19T08:55:11.039" v="2089" actId="478"/>
          <ac:picMkLst>
            <pc:docMk/>
            <pc:sldMk cId="1469877352" sldId="285"/>
            <ac:picMk id="4" creationId="{7F82B9E6-3374-0E44-8860-B0D8B4F6F95B}"/>
          </ac:picMkLst>
        </pc:picChg>
        <pc:picChg chg="del">
          <ac:chgData name="Hussien Ahmad" userId="6673b37c-b84a-4a28-99b4-816e5bdbc451" providerId="ADAL" clId="{F7F98FAE-D068-4769-8D36-8B608729FFF2}" dt="2022-05-19T08:44:19.071" v="1535" actId="478"/>
          <ac:picMkLst>
            <pc:docMk/>
            <pc:sldMk cId="1469877352" sldId="285"/>
            <ac:picMk id="8" creationId="{E08B0C8D-C04B-E89A-E849-A1E6C0B9D9FA}"/>
          </ac:picMkLst>
        </pc:picChg>
        <pc:picChg chg="add mod">
          <ac:chgData name="Hussien Ahmad" userId="6673b37c-b84a-4a28-99b4-816e5bdbc451" providerId="ADAL" clId="{F7F98FAE-D068-4769-8D36-8B608729FFF2}" dt="2022-05-19T08:57:30.550" v="2340" actId="1076"/>
          <ac:picMkLst>
            <pc:docMk/>
            <pc:sldMk cId="1469877352" sldId="285"/>
            <ac:picMk id="13" creationId="{758C5B2A-36D1-0113-34A6-73673F0BB0E0}"/>
          </ac:picMkLst>
        </pc:picChg>
        <pc:cxnChg chg="del">
          <ac:chgData name="Hussien Ahmad" userId="6673b37c-b84a-4a28-99b4-816e5bdbc451" providerId="ADAL" clId="{F7F98FAE-D068-4769-8D36-8B608729FFF2}" dt="2022-05-19T08:44:21.212" v="1536" actId="478"/>
          <ac:cxnSpMkLst>
            <pc:docMk/>
            <pc:sldMk cId="1469877352" sldId="285"/>
            <ac:cxnSpMk id="11" creationId="{A97D67C6-C009-9EED-9B81-A4937549779D}"/>
          </ac:cxnSpMkLst>
        </pc:cxnChg>
      </pc:sldChg>
      <pc:sldChg chg="del">
        <pc:chgData name="Hussien Ahmad" userId="6673b37c-b84a-4a28-99b4-816e5bdbc451" providerId="ADAL" clId="{F7F98FAE-D068-4769-8D36-8B608729FFF2}" dt="2022-05-19T08:17:52.005" v="150" actId="47"/>
        <pc:sldMkLst>
          <pc:docMk/>
          <pc:sldMk cId="4001189054" sldId="285"/>
        </pc:sldMkLst>
      </pc:sldChg>
      <pc:sldChg chg="modSp add mod">
        <pc:chgData name="Hussien Ahmad" userId="6673b37c-b84a-4a28-99b4-816e5bdbc451" providerId="ADAL" clId="{F7F98FAE-D068-4769-8D36-8B608729FFF2}" dt="2022-05-19T08:51:40.290" v="2040" actId="6549"/>
        <pc:sldMkLst>
          <pc:docMk/>
          <pc:sldMk cId="2516689271" sldId="286"/>
        </pc:sldMkLst>
        <pc:spChg chg="mod">
          <ac:chgData name="Hussien Ahmad" userId="6673b37c-b84a-4a28-99b4-816e5bdbc451" providerId="ADAL" clId="{F7F98FAE-D068-4769-8D36-8B608729FFF2}" dt="2022-05-19T08:51:40.290" v="2040" actId="6549"/>
          <ac:spMkLst>
            <pc:docMk/>
            <pc:sldMk cId="2516689271" sldId="286"/>
            <ac:spMk id="6" creationId="{82183565-34E7-77DD-C0F3-92586B5FBEE2}"/>
          </ac:spMkLst>
        </pc:spChg>
      </pc:sldChg>
      <pc:sldChg chg="delSp modSp add mod">
        <pc:chgData name="Hussien Ahmad" userId="6673b37c-b84a-4a28-99b4-816e5bdbc451" providerId="ADAL" clId="{F7F98FAE-D068-4769-8D36-8B608729FFF2}" dt="2022-05-19T08:54:54.711" v="2088" actId="20577"/>
        <pc:sldMkLst>
          <pc:docMk/>
          <pc:sldMk cId="2595578886" sldId="287"/>
        </pc:sldMkLst>
        <pc:spChg chg="mod">
          <ac:chgData name="Hussien Ahmad" userId="6673b37c-b84a-4a28-99b4-816e5bdbc451" providerId="ADAL" clId="{F7F98FAE-D068-4769-8D36-8B608729FFF2}" dt="2022-05-19T08:51:31.473" v="2039" actId="20577"/>
          <ac:spMkLst>
            <pc:docMk/>
            <pc:sldMk cId="2595578886" sldId="287"/>
            <ac:spMk id="2" creationId="{00000000-0000-0000-0000-000000000000}"/>
          </ac:spMkLst>
        </pc:spChg>
        <pc:spChg chg="mod">
          <ac:chgData name="Hussien Ahmad" userId="6673b37c-b84a-4a28-99b4-816e5bdbc451" providerId="ADAL" clId="{F7F98FAE-D068-4769-8D36-8B608729FFF2}" dt="2022-05-19T08:54:54.711" v="2088" actId="20577"/>
          <ac:spMkLst>
            <pc:docMk/>
            <pc:sldMk cId="2595578886" sldId="287"/>
            <ac:spMk id="6" creationId="{82183565-34E7-77DD-C0F3-92586B5FBEE2}"/>
          </ac:spMkLst>
        </pc:spChg>
        <pc:picChg chg="del">
          <ac:chgData name="Hussien Ahmad" userId="6673b37c-b84a-4a28-99b4-816e5bdbc451" providerId="ADAL" clId="{F7F98FAE-D068-4769-8D36-8B608729FFF2}" dt="2022-05-19T08:53:03.497" v="2044" actId="478"/>
          <ac:picMkLst>
            <pc:docMk/>
            <pc:sldMk cId="2595578886" sldId="287"/>
            <ac:picMk id="4" creationId="{7F82B9E6-3374-0E44-8860-B0D8B4F6F95B}"/>
          </ac:picMkLst>
        </pc:picChg>
      </pc:sldChg>
    </pc:docChg>
  </pc:docChgLst>
  <pc:docChgLst>
    <pc:chgData name="Hussien Ahmad" userId="6673b37c-b84a-4a28-99b4-816e5bdbc451" providerId="ADAL" clId="{70694B37-BB3C-42D2-8545-ECEDC4BF022B}"/>
    <pc:docChg chg="undo custSel addSld delSld modSld">
      <pc:chgData name="Hussien Ahmad" userId="6673b37c-b84a-4a28-99b4-816e5bdbc451" providerId="ADAL" clId="{70694B37-BB3C-42D2-8545-ECEDC4BF022B}" dt="2022-05-19T07:56:17.200" v="1029" actId="20577"/>
      <pc:docMkLst>
        <pc:docMk/>
      </pc:docMkLst>
      <pc:sldChg chg="addSp modSp mod">
        <pc:chgData name="Hussien Ahmad" userId="6673b37c-b84a-4a28-99b4-816e5bdbc451" providerId="ADAL" clId="{70694B37-BB3C-42D2-8545-ECEDC4BF022B}" dt="2022-05-19T07:56:17.200" v="1029" actId="20577"/>
        <pc:sldMkLst>
          <pc:docMk/>
          <pc:sldMk cId="4254110815" sldId="256"/>
        </pc:sldMkLst>
        <pc:spChg chg="mod">
          <ac:chgData name="Hussien Ahmad" userId="6673b37c-b84a-4a28-99b4-816e5bdbc451" providerId="ADAL" clId="{70694B37-BB3C-42D2-8545-ECEDC4BF022B}" dt="2022-05-06T11:22:15.318" v="56" actId="1035"/>
          <ac:spMkLst>
            <pc:docMk/>
            <pc:sldMk cId="4254110815" sldId="256"/>
            <ac:spMk id="2" creationId="{00000000-0000-0000-0000-000000000000}"/>
          </ac:spMkLst>
        </pc:spChg>
        <pc:spChg chg="add mod">
          <ac:chgData name="Hussien Ahmad" userId="6673b37c-b84a-4a28-99b4-816e5bdbc451" providerId="ADAL" clId="{70694B37-BB3C-42D2-8545-ECEDC4BF022B}" dt="2022-05-06T11:22:15.318" v="56" actId="1035"/>
          <ac:spMkLst>
            <pc:docMk/>
            <pc:sldMk cId="4254110815" sldId="256"/>
            <ac:spMk id="4" creationId="{87B0B77F-B9BC-4EAE-89DB-661192DF1D24}"/>
          </ac:spMkLst>
        </pc:spChg>
        <pc:spChg chg="mod">
          <ac:chgData name="Hussien Ahmad" userId="6673b37c-b84a-4a28-99b4-816e5bdbc451" providerId="ADAL" clId="{70694B37-BB3C-42D2-8545-ECEDC4BF022B}" dt="2022-05-19T07:56:17.200" v="1029" actId="20577"/>
          <ac:spMkLst>
            <pc:docMk/>
            <pc:sldMk cId="4254110815" sldId="256"/>
            <ac:spMk id="5" creationId="{72E5F09F-082B-498B-B62D-026119420341}"/>
          </ac:spMkLst>
        </pc:spChg>
      </pc:sldChg>
      <pc:sldChg chg="addSp modSp mod">
        <pc:chgData name="Hussien Ahmad" userId="6673b37c-b84a-4a28-99b4-816e5bdbc451" providerId="ADAL" clId="{70694B37-BB3C-42D2-8545-ECEDC4BF022B}" dt="2022-05-06T11:25:45.325" v="114" actId="1076"/>
        <pc:sldMkLst>
          <pc:docMk/>
          <pc:sldMk cId="3257165528" sldId="257"/>
        </pc:sldMkLst>
        <pc:spChg chg="mod">
          <ac:chgData name="Hussien Ahmad" userId="6673b37c-b84a-4a28-99b4-816e5bdbc451" providerId="ADAL" clId="{70694B37-BB3C-42D2-8545-ECEDC4BF022B}" dt="2022-05-06T11:23:54.662" v="66" actId="20577"/>
          <ac:spMkLst>
            <pc:docMk/>
            <pc:sldMk cId="3257165528" sldId="257"/>
            <ac:spMk id="2" creationId="{00000000-0000-0000-0000-000000000000}"/>
          </ac:spMkLst>
        </pc:spChg>
        <pc:spChg chg="mod">
          <ac:chgData name="Hussien Ahmad" userId="6673b37c-b84a-4a28-99b4-816e5bdbc451" providerId="ADAL" clId="{70694B37-BB3C-42D2-8545-ECEDC4BF022B}" dt="2022-05-06T11:25:02.182" v="106" actId="27636"/>
          <ac:spMkLst>
            <pc:docMk/>
            <pc:sldMk cId="3257165528" sldId="257"/>
            <ac:spMk id="3" creationId="{00000000-0000-0000-0000-000000000000}"/>
          </ac:spMkLst>
        </pc:spChg>
        <pc:picChg chg="add mod">
          <ac:chgData name="Hussien Ahmad" userId="6673b37c-b84a-4a28-99b4-816e5bdbc451" providerId="ADAL" clId="{70694B37-BB3C-42D2-8545-ECEDC4BF022B}" dt="2022-05-06T11:25:38.670" v="113" actId="1076"/>
          <ac:picMkLst>
            <pc:docMk/>
            <pc:sldMk cId="3257165528" sldId="257"/>
            <ac:picMk id="4" creationId="{416E641E-4E63-4ECB-84DC-A759A244ADCB}"/>
          </ac:picMkLst>
        </pc:picChg>
        <pc:picChg chg="add mod">
          <ac:chgData name="Hussien Ahmad" userId="6673b37c-b84a-4a28-99b4-816e5bdbc451" providerId="ADAL" clId="{70694B37-BB3C-42D2-8545-ECEDC4BF022B}" dt="2022-05-06T11:25:45.325" v="114" actId="1076"/>
          <ac:picMkLst>
            <pc:docMk/>
            <pc:sldMk cId="3257165528" sldId="257"/>
            <ac:picMk id="5" creationId="{C5D3D4F5-9123-4D4B-92EA-16F4A924367E}"/>
          </ac:picMkLst>
        </pc:picChg>
      </pc:sldChg>
      <pc:sldChg chg="addSp delSp modSp del mod">
        <pc:chgData name="Hussien Ahmad" userId="6673b37c-b84a-4a28-99b4-816e5bdbc451" providerId="ADAL" clId="{70694B37-BB3C-42D2-8545-ECEDC4BF022B}" dt="2022-05-06T11:26:13.272" v="123" actId="47"/>
        <pc:sldMkLst>
          <pc:docMk/>
          <pc:sldMk cId="1116536024" sldId="258"/>
        </pc:sldMkLst>
        <pc:spChg chg="mod">
          <ac:chgData name="Hussien Ahmad" userId="6673b37c-b84a-4a28-99b4-816e5bdbc451" providerId="ADAL" clId="{70694B37-BB3C-42D2-8545-ECEDC4BF022B}" dt="2022-05-06T11:26:04.206" v="120" actId="20577"/>
          <ac:spMkLst>
            <pc:docMk/>
            <pc:sldMk cId="1116536024" sldId="258"/>
            <ac:spMk id="2" creationId="{00000000-0000-0000-0000-000000000000}"/>
          </ac:spMkLst>
        </pc:spChg>
        <pc:spChg chg="del">
          <ac:chgData name="Hussien Ahmad" userId="6673b37c-b84a-4a28-99b4-816e5bdbc451" providerId="ADAL" clId="{70694B37-BB3C-42D2-8545-ECEDC4BF022B}" dt="2022-05-06T11:26:08.548" v="121" actId="478"/>
          <ac:spMkLst>
            <pc:docMk/>
            <pc:sldMk cId="1116536024" sldId="258"/>
            <ac:spMk id="3" creationId="{00000000-0000-0000-0000-000000000000}"/>
          </ac:spMkLst>
        </pc:spChg>
        <pc:spChg chg="add mod">
          <ac:chgData name="Hussien Ahmad" userId="6673b37c-b84a-4a28-99b4-816e5bdbc451" providerId="ADAL" clId="{70694B37-BB3C-42D2-8545-ECEDC4BF022B}" dt="2022-05-06T11:26:08.548" v="121" actId="478"/>
          <ac:spMkLst>
            <pc:docMk/>
            <pc:sldMk cId="1116536024" sldId="258"/>
            <ac:spMk id="5" creationId="{1A48D058-5E30-4E0F-A99E-8EA10D616F00}"/>
          </ac:spMkLst>
        </pc:spChg>
      </pc:sldChg>
      <pc:sldChg chg="del">
        <pc:chgData name="Hussien Ahmad" userId="6673b37c-b84a-4a28-99b4-816e5bdbc451" providerId="ADAL" clId="{70694B37-BB3C-42D2-8545-ECEDC4BF022B}" dt="2022-05-06T11:28:41.398" v="175" actId="47"/>
        <pc:sldMkLst>
          <pc:docMk/>
          <pc:sldMk cId="1593155379" sldId="259"/>
        </pc:sldMkLst>
      </pc:sldChg>
      <pc:sldChg chg="del">
        <pc:chgData name="Hussien Ahmad" userId="6673b37c-b84a-4a28-99b4-816e5bdbc451" providerId="ADAL" clId="{70694B37-BB3C-42D2-8545-ECEDC4BF022B}" dt="2022-05-06T11:28:42.847" v="176" actId="47"/>
        <pc:sldMkLst>
          <pc:docMk/>
          <pc:sldMk cId="3273254580" sldId="260"/>
        </pc:sldMkLst>
      </pc:sldChg>
      <pc:sldChg chg="del">
        <pc:chgData name="Hussien Ahmad" userId="6673b37c-b84a-4a28-99b4-816e5bdbc451" providerId="ADAL" clId="{70694B37-BB3C-42D2-8545-ECEDC4BF022B}" dt="2022-05-06T11:28:40.464" v="174" actId="47"/>
        <pc:sldMkLst>
          <pc:docMk/>
          <pc:sldMk cId="1428013081" sldId="261"/>
        </pc:sldMkLst>
      </pc:sldChg>
      <pc:sldChg chg="del">
        <pc:chgData name="Hussien Ahmad" userId="6673b37c-b84a-4a28-99b4-816e5bdbc451" providerId="ADAL" clId="{70694B37-BB3C-42D2-8545-ECEDC4BF022B}" dt="2022-05-06T11:28:49.471" v="187" actId="47"/>
        <pc:sldMkLst>
          <pc:docMk/>
          <pc:sldMk cId="1104352541" sldId="262"/>
        </pc:sldMkLst>
      </pc:sldChg>
      <pc:sldChg chg="del">
        <pc:chgData name="Hussien Ahmad" userId="6673b37c-b84a-4a28-99b4-816e5bdbc451" providerId="ADAL" clId="{70694B37-BB3C-42D2-8545-ECEDC4BF022B}" dt="2022-05-06T11:28:50.045" v="188" actId="47"/>
        <pc:sldMkLst>
          <pc:docMk/>
          <pc:sldMk cId="2505566673" sldId="263"/>
        </pc:sldMkLst>
      </pc:sldChg>
      <pc:sldChg chg="del">
        <pc:chgData name="Hussien Ahmad" userId="6673b37c-b84a-4a28-99b4-816e5bdbc451" providerId="ADAL" clId="{70694B37-BB3C-42D2-8545-ECEDC4BF022B}" dt="2022-05-06T11:28:50.605" v="189" actId="47"/>
        <pc:sldMkLst>
          <pc:docMk/>
          <pc:sldMk cId="2129386814" sldId="264"/>
        </pc:sldMkLst>
      </pc:sldChg>
      <pc:sldChg chg="del">
        <pc:chgData name="Hussien Ahmad" userId="6673b37c-b84a-4a28-99b4-816e5bdbc451" providerId="ADAL" clId="{70694B37-BB3C-42D2-8545-ECEDC4BF022B}" dt="2022-05-06T11:28:51.189" v="190" actId="47"/>
        <pc:sldMkLst>
          <pc:docMk/>
          <pc:sldMk cId="1842903391" sldId="265"/>
        </pc:sldMkLst>
      </pc:sldChg>
      <pc:sldChg chg="del">
        <pc:chgData name="Hussien Ahmad" userId="6673b37c-b84a-4a28-99b4-816e5bdbc451" providerId="ADAL" clId="{70694B37-BB3C-42D2-8545-ECEDC4BF022B}" dt="2022-05-06T11:28:43.805" v="177" actId="47"/>
        <pc:sldMkLst>
          <pc:docMk/>
          <pc:sldMk cId="2308856037" sldId="266"/>
        </pc:sldMkLst>
      </pc:sldChg>
      <pc:sldChg chg="del">
        <pc:chgData name="Hussien Ahmad" userId="6673b37c-b84a-4a28-99b4-816e5bdbc451" providerId="ADAL" clId="{70694B37-BB3C-42D2-8545-ECEDC4BF022B}" dt="2022-05-06T11:28:45.470" v="180" actId="47"/>
        <pc:sldMkLst>
          <pc:docMk/>
          <pc:sldMk cId="2466336127" sldId="267"/>
        </pc:sldMkLst>
      </pc:sldChg>
      <pc:sldChg chg="del">
        <pc:chgData name="Hussien Ahmad" userId="6673b37c-b84a-4a28-99b4-816e5bdbc451" providerId="ADAL" clId="{70694B37-BB3C-42D2-8545-ECEDC4BF022B}" dt="2022-05-06T11:28:48.906" v="186" actId="47"/>
        <pc:sldMkLst>
          <pc:docMk/>
          <pc:sldMk cId="1731239026" sldId="268"/>
        </pc:sldMkLst>
      </pc:sldChg>
      <pc:sldChg chg="del">
        <pc:chgData name="Hussien Ahmad" userId="6673b37c-b84a-4a28-99b4-816e5bdbc451" providerId="ADAL" clId="{70694B37-BB3C-42D2-8545-ECEDC4BF022B}" dt="2022-05-06T11:28:44.343" v="178" actId="47"/>
        <pc:sldMkLst>
          <pc:docMk/>
          <pc:sldMk cId="4216678081" sldId="269"/>
        </pc:sldMkLst>
      </pc:sldChg>
      <pc:sldChg chg="del">
        <pc:chgData name="Hussien Ahmad" userId="6673b37c-b84a-4a28-99b4-816e5bdbc451" providerId="ADAL" clId="{70694B37-BB3C-42D2-8545-ECEDC4BF022B}" dt="2022-05-06T11:28:46.057" v="181" actId="47"/>
        <pc:sldMkLst>
          <pc:docMk/>
          <pc:sldMk cId="2768502020" sldId="270"/>
        </pc:sldMkLst>
      </pc:sldChg>
      <pc:sldChg chg="del">
        <pc:chgData name="Hussien Ahmad" userId="6673b37c-b84a-4a28-99b4-816e5bdbc451" providerId="ADAL" clId="{70694B37-BB3C-42D2-8545-ECEDC4BF022B}" dt="2022-05-06T11:28:46.613" v="182" actId="47"/>
        <pc:sldMkLst>
          <pc:docMk/>
          <pc:sldMk cId="1251147600" sldId="271"/>
        </pc:sldMkLst>
      </pc:sldChg>
      <pc:sldChg chg="del">
        <pc:chgData name="Hussien Ahmad" userId="6673b37c-b84a-4a28-99b4-816e5bdbc451" providerId="ADAL" clId="{70694B37-BB3C-42D2-8545-ECEDC4BF022B}" dt="2022-05-06T11:28:47.156" v="183" actId="47"/>
        <pc:sldMkLst>
          <pc:docMk/>
          <pc:sldMk cId="3931212080" sldId="272"/>
        </pc:sldMkLst>
      </pc:sldChg>
      <pc:sldChg chg="del">
        <pc:chgData name="Hussien Ahmad" userId="6673b37c-b84a-4a28-99b4-816e5bdbc451" providerId="ADAL" clId="{70694B37-BB3C-42D2-8545-ECEDC4BF022B}" dt="2022-05-06T11:28:47.726" v="184" actId="47"/>
        <pc:sldMkLst>
          <pc:docMk/>
          <pc:sldMk cId="551241274" sldId="273"/>
        </pc:sldMkLst>
      </pc:sldChg>
      <pc:sldChg chg="del">
        <pc:chgData name="Hussien Ahmad" userId="6673b37c-b84a-4a28-99b4-816e5bdbc451" providerId="ADAL" clId="{70694B37-BB3C-42D2-8545-ECEDC4BF022B}" dt="2022-05-06T11:28:48.288" v="185" actId="47"/>
        <pc:sldMkLst>
          <pc:docMk/>
          <pc:sldMk cId="3895727412" sldId="274"/>
        </pc:sldMkLst>
      </pc:sldChg>
      <pc:sldChg chg="del">
        <pc:chgData name="Hussien Ahmad" userId="6673b37c-b84a-4a28-99b4-816e5bdbc451" providerId="ADAL" clId="{70694B37-BB3C-42D2-8545-ECEDC4BF022B}" dt="2022-05-06T11:28:44.772" v="179" actId="47"/>
        <pc:sldMkLst>
          <pc:docMk/>
          <pc:sldMk cId="2988201698" sldId="275"/>
        </pc:sldMkLst>
      </pc:sldChg>
      <pc:sldChg chg="addSp delSp modSp add mod">
        <pc:chgData name="Hussien Ahmad" userId="6673b37c-b84a-4a28-99b4-816e5bdbc451" providerId="ADAL" clId="{70694B37-BB3C-42D2-8545-ECEDC4BF022B}" dt="2022-05-06T11:28:22.477" v="172" actId="1076"/>
        <pc:sldMkLst>
          <pc:docMk/>
          <pc:sldMk cId="1344831483" sldId="276"/>
        </pc:sldMkLst>
        <pc:spChg chg="mod">
          <ac:chgData name="Hussien Ahmad" userId="6673b37c-b84a-4a28-99b4-816e5bdbc451" providerId="ADAL" clId="{70694B37-BB3C-42D2-8545-ECEDC4BF022B}" dt="2022-05-06T11:26:17.430" v="131" actId="20577"/>
          <ac:spMkLst>
            <pc:docMk/>
            <pc:sldMk cId="1344831483" sldId="276"/>
            <ac:spMk id="2" creationId="{00000000-0000-0000-0000-000000000000}"/>
          </ac:spMkLst>
        </pc:spChg>
        <pc:spChg chg="mod">
          <ac:chgData name="Hussien Ahmad" userId="6673b37c-b84a-4a28-99b4-816e5bdbc451" providerId="ADAL" clId="{70694B37-BB3C-42D2-8545-ECEDC4BF022B}" dt="2022-05-06T11:28:13.061" v="169" actId="1076"/>
          <ac:spMkLst>
            <pc:docMk/>
            <pc:sldMk cId="1344831483" sldId="276"/>
            <ac:spMk id="3" creationId="{00000000-0000-0000-0000-000000000000}"/>
          </ac:spMkLst>
        </pc:spChg>
        <pc:picChg chg="del">
          <ac:chgData name="Hussien Ahmad" userId="6673b37c-b84a-4a28-99b4-816e5bdbc451" providerId="ADAL" clId="{70694B37-BB3C-42D2-8545-ECEDC4BF022B}" dt="2022-05-06T11:28:00.126" v="165" actId="478"/>
          <ac:picMkLst>
            <pc:docMk/>
            <pc:sldMk cId="1344831483" sldId="276"/>
            <ac:picMk id="4" creationId="{416E641E-4E63-4ECB-84DC-A759A244ADCB}"/>
          </ac:picMkLst>
        </pc:picChg>
        <pc:picChg chg="del">
          <ac:chgData name="Hussien Ahmad" userId="6673b37c-b84a-4a28-99b4-816e5bdbc451" providerId="ADAL" clId="{70694B37-BB3C-42D2-8545-ECEDC4BF022B}" dt="2022-05-06T11:27:59.509" v="164" actId="478"/>
          <ac:picMkLst>
            <pc:docMk/>
            <pc:sldMk cId="1344831483" sldId="276"/>
            <ac:picMk id="5" creationId="{C5D3D4F5-9123-4D4B-92EA-16F4A924367E}"/>
          </ac:picMkLst>
        </pc:picChg>
        <pc:picChg chg="add mod">
          <ac:chgData name="Hussien Ahmad" userId="6673b37c-b84a-4a28-99b4-816e5bdbc451" providerId="ADAL" clId="{70694B37-BB3C-42D2-8545-ECEDC4BF022B}" dt="2022-05-06T11:28:22.477" v="172" actId="1076"/>
          <ac:picMkLst>
            <pc:docMk/>
            <pc:sldMk cId="1344831483" sldId="276"/>
            <ac:picMk id="6" creationId="{9AA27685-74DF-42E3-B8FA-BFDAC67B72C5}"/>
          </ac:picMkLst>
        </pc:picChg>
      </pc:sldChg>
      <pc:sldChg chg="addSp delSp modSp add mod">
        <pc:chgData name="Hussien Ahmad" userId="6673b37c-b84a-4a28-99b4-816e5bdbc451" providerId="ADAL" clId="{70694B37-BB3C-42D2-8545-ECEDC4BF022B}" dt="2022-05-06T11:30:02.069" v="226" actId="1076"/>
        <pc:sldMkLst>
          <pc:docMk/>
          <pc:sldMk cId="1648819656" sldId="277"/>
        </pc:sldMkLst>
        <pc:spChg chg="mod">
          <ac:chgData name="Hussien Ahmad" userId="6673b37c-b84a-4a28-99b4-816e5bdbc451" providerId="ADAL" clId="{70694B37-BB3C-42D2-8545-ECEDC4BF022B}" dt="2022-05-06T11:29:03.430" v="207" actId="20577"/>
          <ac:spMkLst>
            <pc:docMk/>
            <pc:sldMk cId="1648819656" sldId="277"/>
            <ac:spMk id="2" creationId="{00000000-0000-0000-0000-000000000000}"/>
          </ac:spMkLst>
        </pc:spChg>
        <pc:spChg chg="mod">
          <ac:chgData name="Hussien Ahmad" userId="6673b37c-b84a-4a28-99b4-816e5bdbc451" providerId="ADAL" clId="{70694B37-BB3C-42D2-8545-ECEDC4BF022B}" dt="2022-05-06T11:29:56.829" v="224" actId="14100"/>
          <ac:spMkLst>
            <pc:docMk/>
            <pc:sldMk cId="1648819656" sldId="277"/>
            <ac:spMk id="3" creationId="{00000000-0000-0000-0000-000000000000}"/>
          </ac:spMkLst>
        </pc:spChg>
        <pc:picChg chg="add mod">
          <ac:chgData name="Hussien Ahmad" userId="6673b37c-b84a-4a28-99b4-816e5bdbc451" providerId="ADAL" clId="{70694B37-BB3C-42D2-8545-ECEDC4BF022B}" dt="2022-05-06T11:30:02.069" v="226" actId="1076"/>
          <ac:picMkLst>
            <pc:docMk/>
            <pc:sldMk cId="1648819656" sldId="277"/>
            <ac:picMk id="5" creationId="{BCF3FE7D-7C83-4D04-B2B0-1F7598219366}"/>
          </ac:picMkLst>
        </pc:picChg>
        <pc:picChg chg="del mod">
          <ac:chgData name="Hussien Ahmad" userId="6673b37c-b84a-4a28-99b4-816e5bdbc451" providerId="ADAL" clId="{70694B37-BB3C-42D2-8545-ECEDC4BF022B}" dt="2022-05-06T11:29:44.695" v="221" actId="478"/>
          <ac:picMkLst>
            <pc:docMk/>
            <pc:sldMk cId="1648819656" sldId="277"/>
            <ac:picMk id="6" creationId="{9AA27685-74DF-42E3-B8FA-BFDAC67B72C5}"/>
          </ac:picMkLst>
        </pc:picChg>
      </pc:sldChg>
      <pc:sldChg chg="addSp delSp modSp add mod">
        <pc:chgData name="Hussien Ahmad" userId="6673b37c-b84a-4a28-99b4-816e5bdbc451" providerId="ADAL" clId="{70694B37-BB3C-42D2-8545-ECEDC4BF022B}" dt="2022-05-06T11:32:02.382" v="252" actId="1036"/>
        <pc:sldMkLst>
          <pc:docMk/>
          <pc:sldMk cId="3150426787" sldId="278"/>
        </pc:sldMkLst>
        <pc:spChg chg="mod">
          <ac:chgData name="Hussien Ahmad" userId="6673b37c-b84a-4a28-99b4-816e5bdbc451" providerId="ADAL" clId="{70694B37-BB3C-42D2-8545-ECEDC4BF022B}" dt="2022-05-06T11:31:16.468" v="229" actId="27636"/>
          <ac:spMkLst>
            <pc:docMk/>
            <pc:sldMk cId="3150426787" sldId="278"/>
            <ac:spMk id="2" creationId="{00000000-0000-0000-0000-000000000000}"/>
          </ac:spMkLst>
        </pc:spChg>
        <pc:spChg chg="del">
          <ac:chgData name="Hussien Ahmad" userId="6673b37c-b84a-4a28-99b4-816e5bdbc451" providerId="ADAL" clId="{70694B37-BB3C-42D2-8545-ECEDC4BF022B}" dt="2022-05-06T11:31:21.018" v="230" actId="478"/>
          <ac:spMkLst>
            <pc:docMk/>
            <pc:sldMk cId="3150426787" sldId="278"/>
            <ac:spMk id="3" creationId="{00000000-0000-0000-0000-000000000000}"/>
          </ac:spMkLst>
        </pc:spChg>
        <pc:spChg chg="add mod">
          <ac:chgData name="Hussien Ahmad" userId="6673b37c-b84a-4a28-99b4-816e5bdbc451" providerId="ADAL" clId="{70694B37-BB3C-42D2-8545-ECEDC4BF022B}" dt="2022-05-06T11:31:41.965" v="238" actId="1076"/>
          <ac:spMkLst>
            <pc:docMk/>
            <pc:sldMk cId="3150426787" sldId="278"/>
            <ac:spMk id="6" creationId="{DB9C4F43-DB6B-496E-B3B1-0B13F0BEBF34}"/>
          </ac:spMkLst>
        </pc:spChg>
        <pc:picChg chg="del">
          <ac:chgData name="Hussien Ahmad" userId="6673b37c-b84a-4a28-99b4-816e5bdbc451" providerId="ADAL" clId="{70694B37-BB3C-42D2-8545-ECEDC4BF022B}" dt="2022-05-06T11:31:24.390" v="231" actId="478"/>
          <ac:picMkLst>
            <pc:docMk/>
            <pc:sldMk cId="3150426787" sldId="278"/>
            <ac:picMk id="5" creationId="{BCF3FE7D-7C83-4D04-B2B0-1F7598219366}"/>
          </ac:picMkLst>
        </pc:picChg>
        <pc:picChg chg="add mod">
          <ac:chgData name="Hussien Ahmad" userId="6673b37c-b84a-4a28-99b4-816e5bdbc451" providerId="ADAL" clId="{70694B37-BB3C-42D2-8545-ECEDC4BF022B}" dt="2022-05-06T11:32:02.382" v="252" actId="1036"/>
          <ac:picMkLst>
            <pc:docMk/>
            <pc:sldMk cId="3150426787" sldId="278"/>
            <ac:picMk id="7" creationId="{A4F1A667-D4A7-4A2F-8F8B-90199EC72634}"/>
          </ac:picMkLst>
        </pc:picChg>
      </pc:sldChg>
      <pc:sldChg chg="addSp delSp modSp add mod">
        <pc:chgData name="Hussien Ahmad" userId="6673b37c-b84a-4a28-99b4-816e5bdbc451" providerId="ADAL" clId="{70694B37-BB3C-42D2-8545-ECEDC4BF022B}" dt="2022-05-06T11:32:31.789" v="258" actId="1076"/>
        <pc:sldMkLst>
          <pc:docMk/>
          <pc:sldMk cId="2577476380" sldId="279"/>
        </pc:sldMkLst>
        <pc:spChg chg="mod">
          <ac:chgData name="Hussien Ahmad" userId="6673b37c-b84a-4a28-99b4-816e5bdbc451" providerId="ADAL" clId="{70694B37-BB3C-42D2-8545-ECEDC4BF022B}" dt="2022-05-06T11:32:18.143" v="255" actId="12"/>
          <ac:spMkLst>
            <pc:docMk/>
            <pc:sldMk cId="2577476380" sldId="279"/>
            <ac:spMk id="6" creationId="{DB9C4F43-DB6B-496E-B3B1-0B13F0BEBF34}"/>
          </ac:spMkLst>
        </pc:spChg>
        <pc:picChg chg="add mod">
          <ac:chgData name="Hussien Ahmad" userId="6673b37c-b84a-4a28-99b4-816e5bdbc451" providerId="ADAL" clId="{70694B37-BB3C-42D2-8545-ECEDC4BF022B}" dt="2022-05-06T11:32:31.789" v="258" actId="1076"/>
          <ac:picMkLst>
            <pc:docMk/>
            <pc:sldMk cId="2577476380" sldId="279"/>
            <ac:picMk id="5" creationId="{E571EB8F-6ACB-4DE9-B28D-D00F11C0D28D}"/>
          </ac:picMkLst>
        </pc:picChg>
        <pc:picChg chg="del">
          <ac:chgData name="Hussien Ahmad" userId="6673b37c-b84a-4a28-99b4-816e5bdbc451" providerId="ADAL" clId="{70694B37-BB3C-42D2-8545-ECEDC4BF022B}" dt="2022-05-06T11:32:21.598" v="256" actId="478"/>
          <ac:picMkLst>
            <pc:docMk/>
            <pc:sldMk cId="2577476380" sldId="279"/>
            <ac:picMk id="7" creationId="{A4F1A667-D4A7-4A2F-8F8B-90199EC72634}"/>
          </ac:picMkLst>
        </pc:picChg>
        <pc:picChg chg="add mod">
          <ac:chgData name="Hussien Ahmad" userId="6673b37c-b84a-4a28-99b4-816e5bdbc451" providerId="ADAL" clId="{70694B37-BB3C-42D2-8545-ECEDC4BF022B}" dt="2022-05-06T11:32:31.789" v="258" actId="1076"/>
          <ac:picMkLst>
            <pc:docMk/>
            <pc:sldMk cId="2577476380" sldId="279"/>
            <ac:picMk id="8" creationId="{C15E2020-DAEC-4C85-A697-6E18E3474294}"/>
          </ac:picMkLst>
        </pc:picChg>
      </pc:sldChg>
      <pc:sldChg chg="addSp delSp modSp add mod">
        <pc:chgData name="Hussien Ahmad" userId="6673b37c-b84a-4a28-99b4-816e5bdbc451" providerId="ADAL" clId="{70694B37-BB3C-42D2-8545-ECEDC4BF022B}" dt="2022-05-06T11:33:16.448" v="287" actId="1038"/>
        <pc:sldMkLst>
          <pc:docMk/>
          <pc:sldMk cId="2514608570" sldId="280"/>
        </pc:sldMkLst>
        <pc:spChg chg="mod">
          <ac:chgData name="Hussien Ahmad" userId="6673b37c-b84a-4a28-99b4-816e5bdbc451" providerId="ADAL" clId="{70694B37-BB3C-42D2-8545-ECEDC4BF022B}" dt="2022-05-06T11:32:48.927" v="261" actId="12"/>
          <ac:spMkLst>
            <pc:docMk/>
            <pc:sldMk cId="2514608570" sldId="280"/>
            <ac:spMk id="6" creationId="{DB9C4F43-DB6B-496E-B3B1-0B13F0BEBF34}"/>
          </ac:spMkLst>
        </pc:spChg>
        <pc:picChg chg="add mod">
          <ac:chgData name="Hussien Ahmad" userId="6673b37c-b84a-4a28-99b4-816e5bdbc451" providerId="ADAL" clId="{70694B37-BB3C-42D2-8545-ECEDC4BF022B}" dt="2022-05-06T11:33:16.448" v="287" actId="1038"/>
          <ac:picMkLst>
            <pc:docMk/>
            <pc:sldMk cId="2514608570" sldId="280"/>
            <ac:picMk id="5" creationId="{F686A10B-156C-4DF3-AD79-C9675C689C68}"/>
          </ac:picMkLst>
        </pc:picChg>
        <pc:picChg chg="del">
          <ac:chgData name="Hussien Ahmad" userId="6673b37c-b84a-4a28-99b4-816e5bdbc451" providerId="ADAL" clId="{70694B37-BB3C-42D2-8545-ECEDC4BF022B}" dt="2022-05-06T11:32:50.886" v="262" actId="478"/>
          <ac:picMkLst>
            <pc:docMk/>
            <pc:sldMk cId="2514608570" sldId="280"/>
            <ac:picMk id="7" creationId="{A4F1A667-D4A7-4A2F-8F8B-90199EC72634}"/>
          </ac:picMkLst>
        </pc:picChg>
        <pc:picChg chg="add mod">
          <ac:chgData name="Hussien Ahmad" userId="6673b37c-b84a-4a28-99b4-816e5bdbc451" providerId="ADAL" clId="{70694B37-BB3C-42D2-8545-ECEDC4BF022B}" dt="2022-05-06T11:33:16.448" v="287" actId="1038"/>
          <ac:picMkLst>
            <pc:docMk/>
            <pc:sldMk cId="2514608570" sldId="280"/>
            <ac:picMk id="8" creationId="{E2AE4392-AFFA-436A-AAAB-AF0DFDEB099B}"/>
          </ac:picMkLst>
        </pc:picChg>
        <pc:picChg chg="add mod">
          <ac:chgData name="Hussien Ahmad" userId="6673b37c-b84a-4a28-99b4-816e5bdbc451" providerId="ADAL" clId="{70694B37-BB3C-42D2-8545-ECEDC4BF022B}" dt="2022-05-06T11:33:16.448" v="287" actId="1038"/>
          <ac:picMkLst>
            <pc:docMk/>
            <pc:sldMk cId="2514608570" sldId="280"/>
            <ac:picMk id="9" creationId="{3D4E4046-080B-42E1-AF64-AF36766776E4}"/>
          </ac:picMkLst>
        </pc:picChg>
      </pc:sldChg>
      <pc:sldChg chg="addSp delSp modSp add mod">
        <pc:chgData name="Hussien Ahmad" userId="6673b37c-b84a-4a28-99b4-816e5bdbc451" providerId="ADAL" clId="{70694B37-BB3C-42D2-8545-ECEDC4BF022B}" dt="2022-05-06T11:33:49.854" v="293" actId="1076"/>
        <pc:sldMkLst>
          <pc:docMk/>
          <pc:sldMk cId="2350768575" sldId="281"/>
        </pc:sldMkLst>
        <pc:spChg chg="mod">
          <ac:chgData name="Hussien Ahmad" userId="6673b37c-b84a-4a28-99b4-816e5bdbc451" providerId="ADAL" clId="{70694B37-BB3C-42D2-8545-ECEDC4BF022B}" dt="2022-05-06T11:33:39.111" v="290" actId="12"/>
          <ac:spMkLst>
            <pc:docMk/>
            <pc:sldMk cId="2350768575" sldId="281"/>
            <ac:spMk id="6" creationId="{DB9C4F43-DB6B-496E-B3B1-0B13F0BEBF34}"/>
          </ac:spMkLst>
        </pc:spChg>
        <pc:picChg chg="add mod">
          <ac:chgData name="Hussien Ahmad" userId="6673b37c-b84a-4a28-99b4-816e5bdbc451" providerId="ADAL" clId="{70694B37-BB3C-42D2-8545-ECEDC4BF022B}" dt="2022-05-06T11:33:49.854" v="293" actId="1076"/>
          <ac:picMkLst>
            <pc:docMk/>
            <pc:sldMk cId="2350768575" sldId="281"/>
            <ac:picMk id="5" creationId="{FB3381EA-C1D8-47A5-B2DB-9036EA5E64C4}"/>
          </ac:picMkLst>
        </pc:picChg>
        <pc:picChg chg="del">
          <ac:chgData name="Hussien Ahmad" userId="6673b37c-b84a-4a28-99b4-816e5bdbc451" providerId="ADAL" clId="{70694B37-BB3C-42D2-8545-ECEDC4BF022B}" dt="2022-05-06T11:33:41.285" v="291" actId="478"/>
          <ac:picMkLst>
            <pc:docMk/>
            <pc:sldMk cId="2350768575" sldId="281"/>
            <ac:picMk id="7" creationId="{A4F1A667-D4A7-4A2F-8F8B-90199EC72634}"/>
          </ac:picMkLst>
        </pc:picChg>
        <pc:picChg chg="add mod">
          <ac:chgData name="Hussien Ahmad" userId="6673b37c-b84a-4a28-99b4-816e5bdbc451" providerId="ADAL" clId="{70694B37-BB3C-42D2-8545-ECEDC4BF022B}" dt="2022-05-06T11:33:49.854" v="293" actId="1076"/>
          <ac:picMkLst>
            <pc:docMk/>
            <pc:sldMk cId="2350768575" sldId="281"/>
            <ac:picMk id="8" creationId="{317858FC-2A62-48E5-B185-22C4345639A0}"/>
          </ac:picMkLst>
        </pc:picChg>
      </pc:sldChg>
      <pc:sldChg chg="addSp delSp modSp add mod">
        <pc:chgData name="Hussien Ahmad" userId="6673b37c-b84a-4a28-99b4-816e5bdbc451" providerId="ADAL" clId="{70694B37-BB3C-42D2-8545-ECEDC4BF022B}" dt="2022-05-06T11:34:18.615" v="320" actId="20577"/>
        <pc:sldMkLst>
          <pc:docMk/>
          <pc:sldMk cId="2202878222" sldId="282"/>
        </pc:sldMkLst>
        <pc:spChg chg="mod">
          <ac:chgData name="Hussien Ahmad" userId="6673b37c-b84a-4a28-99b4-816e5bdbc451" providerId="ADAL" clId="{70694B37-BB3C-42D2-8545-ECEDC4BF022B}" dt="2022-05-06T11:34:18.615" v="320" actId="20577"/>
          <ac:spMkLst>
            <pc:docMk/>
            <pc:sldMk cId="2202878222" sldId="282"/>
            <ac:spMk id="6" creationId="{DB9C4F43-DB6B-496E-B3B1-0B13F0BEBF34}"/>
          </ac:spMkLst>
        </pc:spChg>
        <pc:picChg chg="add mod">
          <ac:chgData name="Hussien Ahmad" userId="6673b37c-b84a-4a28-99b4-816e5bdbc451" providerId="ADAL" clId="{70694B37-BB3C-42D2-8545-ECEDC4BF022B}" dt="2022-05-06T11:34:09.030" v="297" actId="1076"/>
          <ac:picMkLst>
            <pc:docMk/>
            <pc:sldMk cId="2202878222" sldId="282"/>
            <ac:picMk id="5" creationId="{BFD3B5DE-547F-434D-8ADB-EED496F98C7C}"/>
          </ac:picMkLst>
        </pc:picChg>
        <pc:picChg chg="del">
          <ac:chgData name="Hussien Ahmad" userId="6673b37c-b84a-4a28-99b4-816e5bdbc451" providerId="ADAL" clId="{70694B37-BB3C-42D2-8545-ECEDC4BF022B}" dt="2022-05-06T11:34:03.958" v="295" actId="478"/>
          <ac:picMkLst>
            <pc:docMk/>
            <pc:sldMk cId="2202878222" sldId="282"/>
            <ac:picMk id="7" creationId="{A4F1A667-D4A7-4A2F-8F8B-90199EC72634}"/>
          </ac:picMkLst>
        </pc:picChg>
        <pc:picChg chg="add mod">
          <ac:chgData name="Hussien Ahmad" userId="6673b37c-b84a-4a28-99b4-816e5bdbc451" providerId="ADAL" clId="{70694B37-BB3C-42D2-8545-ECEDC4BF022B}" dt="2022-05-06T11:34:09.030" v="297" actId="1076"/>
          <ac:picMkLst>
            <pc:docMk/>
            <pc:sldMk cId="2202878222" sldId="282"/>
            <ac:picMk id="8" creationId="{2C08993F-36B5-4480-BA95-301B974E4D66}"/>
          </ac:picMkLst>
        </pc:picChg>
      </pc:sldChg>
      <pc:sldChg chg="delSp modSp add mod">
        <pc:chgData name="Hussien Ahmad" userId="6673b37c-b84a-4a28-99b4-816e5bdbc451" providerId="ADAL" clId="{70694B37-BB3C-42D2-8545-ECEDC4BF022B}" dt="2022-05-06T11:37:26.542" v="401" actId="20577"/>
        <pc:sldMkLst>
          <pc:docMk/>
          <pc:sldMk cId="2113188874" sldId="283"/>
        </pc:sldMkLst>
        <pc:spChg chg="mod">
          <ac:chgData name="Hussien Ahmad" userId="6673b37c-b84a-4a28-99b4-816e5bdbc451" providerId="ADAL" clId="{70694B37-BB3C-42D2-8545-ECEDC4BF022B}" dt="2022-05-06T11:37:26.542" v="401" actId="20577"/>
          <ac:spMkLst>
            <pc:docMk/>
            <pc:sldMk cId="2113188874" sldId="283"/>
            <ac:spMk id="2" creationId="{00000000-0000-0000-0000-000000000000}"/>
          </ac:spMkLst>
        </pc:spChg>
        <pc:spChg chg="mod">
          <ac:chgData name="Hussien Ahmad" userId="6673b37c-b84a-4a28-99b4-816e5bdbc451" providerId="ADAL" clId="{70694B37-BB3C-42D2-8545-ECEDC4BF022B}" dt="2022-05-06T11:37:14.557" v="395" actId="27636"/>
          <ac:spMkLst>
            <pc:docMk/>
            <pc:sldMk cId="2113188874" sldId="283"/>
            <ac:spMk id="6" creationId="{DB9C4F43-DB6B-496E-B3B1-0B13F0BEBF34}"/>
          </ac:spMkLst>
        </pc:spChg>
        <pc:picChg chg="del">
          <ac:chgData name="Hussien Ahmad" userId="6673b37c-b84a-4a28-99b4-816e5bdbc451" providerId="ADAL" clId="{70694B37-BB3C-42D2-8545-ECEDC4BF022B}" dt="2022-05-06T11:34:38.670" v="323" actId="478"/>
          <ac:picMkLst>
            <pc:docMk/>
            <pc:sldMk cId="2113188874" sldId="283"/>
            <ac:picMk id="5" creationId="{BFD3B5DE-547F-434D-8ADB-EED496F98C7C}"/>
          </ac:picMkLst>
        </pc:picChg>
        <pc:picChg chg="del">
          <ac:chgData name="Hussien Ahmad" userId="6673b37c-b84a-4a28-99b4-816e5bdbc451" providerId="ADAL" clId="{70694B37-BB3C-42D2-8545-ECEDC4BF022B}" dt="2022-05-06T11:34:37.965" v="322" actId="478"/>
          <ac:picMkLst>
            <pc:docMk/>
            <pc:sldMk cId="2113188874" sldId="283"/>
            <ac:picMk id="8" creationId="{2C08993F-36B5-4480-BA95-301B974E4D66}"/>
          </ac:picMkLst>
        </pc:picChg>
      </pc:sldChg>
      <pc:sldChg chg="modSp add mod">
        <pc:chgData name="Hussien Ahmad" userId="6673b37c-b84a-4a28-99b4-816e5bdbc451" providerId="ADAL" clId="{70694B37-BB3C-42D2-8545-ECEDC4BF022B}" dt="2022-05-06T11:39:04.807" v="439" actId="20577"/>
        <pc:sldMkLst>
          <pc:docMk/>
          <pc:sldMk cId="1181362732" sldId="284"/>
        </pc:sldMkLst>
        <pc:spChg chg="mod">
          <ac:chgData name="Hussien Ahmad" userId="6673b37c-b84a-4a28-99b4-816e5bdbc451" providerId="ADAL" clId="{70694B37-BB3C-42D2-8545-ECEDC4BF022B}" dt="2022-05-06T11:38:00.205" v="424" actId="20577"/>
          <ac:spMkLst>
            <pc:docMk/>
            <pc:sldMk cId="1181362732" sldId="284"/>
            <ac:spMk id="2" creationId="{00000000-0000-0000-0000-000000000000}"/>
          </ac:spMkLst>
        </pc:spChg>
        <pc:spChg chg="mod">
          <ac:chgData name="Hussien Ahmad" userId="6673b37c-b84a-4a28-99b4-816e5bdbc451" providerId="ADAL" clId="{70694B37-BB3C-42D2-8545-ECEDC4BF022B}" dt="2022-05-06T11:39:04.807" v="439" actId="20577"/>
          <ac:spMkLst>
            <pc:docMk/>
            <pc:sldMk cId="1181362732" sldId="284"/>
            <ac:spMk id="6" creationId="{DB9C4F43-DB6B-496E-B3B1-0B13F0BEBF34}"/>
          </ac:spMkLst>
        </pc:spChg>
      </pc:sldChg>
      <pc:sldChg chg="modSp add mod">
        <pc:chgData name="Hussien Ahmad" userId="6673b37c-b84a-4a28-99b4-816e5bdbc451" providerId="ADAL" clId="{70694B37-BB3C-42D2-8545-ECEDC4BF022B}" dt="2022-05-06T11:50:56.135" v="1016" actId="20577"/>
        <pc:sldMkLst>
          <pc:docMk/>
          <pc:sldMk cId="4001189054" sldId="285"/>
        </pc:sldMkLst>
        <pc:spChg chg="mod">
          <ac:chgData name="Hussien Ahmad" userId="6673b37c-b84a-4a28-99b4-816e5bdbc451" providerId="ADAL" clId="{70694B37-BB3C-42D2-8545-ECEDC4BF022B}" dt="2022-05-06T11:40:43.677" v="468" actId="20577"/>
          <ac:spMkLst>
            <pc:docMk/>
            <pc:sldMk cId="4001189054" sldId="285"/>
            <ac:spMk id="2" creationId="{00000000-0000-0000-0000-000000000000}"/>
          </ac:spMkLst>
        </pc:spChg>
        <pc:spChg chg="mod">
          <ac:chgData name="Hussien Ahmad" userId="6673b37c-b84a-4a28-99b4-816e5bdbc451" providerId="ADAL" clId="{70694B37-BB3C-42D2-8545-ECEDC4BF022B}" dt="2022-05-06T11:50:56.135" v="1016" actId="20577"/>
          <ac:spMkLst>
            <pc:docMk/>
            <pc:sldMk cId="4001189054" sldId="285"/>
            <ac:spMk id="6" creationId="{DB9C4F43-DB6B-496E-B3B1-0B13F0BEBF34}"/>
          </ac:spMkLst>
        </pc:spChg>
      </pc:sldChg>
    </pc:docChg>
  </pc:docChgLst>
  <pc:docChgLst>
    <pc:chgData name="Hussien Ahmad" userId="6673b37c-b84a-4a28-99b4-816e5bdbc451" providerId="ADAL" clId="{F31F88C8-69FB-4FAF-8419-9B5AF0E82838}"/>
    <pc:docChg chg="undo custSel addSld delSld modSld sldOrd">
      <pc:chgData name="Hussien Ahmad" userId="6673b37c-b84a-4a28-99b4-816e5bdbc451" providerId="ADAL" clId="{F31F88C8-69FB-4FAF-8419-9B5AF0E82838}" dt="2022-01-17T13:05:36.340" v="1541" actId="20577"/>
      <pc:docMkLst>
        <pc:docMk/>
      </pc:docMkLst>
      <pc:sldChg chg="addSp delSp modSp mod">
        <pc:chgData name="Hussien Ahmad" userId="6673b37c-b84a-4a28-99b4-816e5bdbc451" providerId="ADAL" clId="{F31F88C8-69FB-4FAF-8419-9B5AF0E82838}" dt="2022-01-17T13:05:13.748" v="1528" actId="1036"/>
        <pc:sldMkLst>
          <pc:docMk/>
          <pc:sldMk cId="4254110815" sldId="256"/>
        </pc:sldMkLst>
        <pc:spChg chg="mod">
          <ac:chgData name="Hussien Ahmad" userId="6673b37c-b84a-4a28-99b4-816e5bdbc451" providerId="ADAL" clId="{F31F88C8-69FB-4FAF-8419-9B5AF0E82838}" dt="2022-01-17T13:05:13.748" v="1528" actId="1036"/>
          <ac:spMkLst>
            <pc:docMk/>
            <pc:sldMk cId="4254110815" sldId="256"/>
            <ac:spMk id="2" creationId="{00000000-0000-0000-0000-000000000000}"/>
          </ac:spMkLst>
        </pc:spChg>
        <pc:spChg chg="del">
          <ac:chgData name="Hussien Ahmad" userId="6673b37c-b84a-4a28-99b4-816e5bdbc451" providerId="ADAL" clId="{F31F88C8-69FB-4FAF-8419-9B5AF0E82838}" dt="2022-01-17T13:04:16.968" v="1491" actId="478"/>
          <ac:spMkLst>
            <pc:docMk/>
            <pc:sldMk cId="4254110815" sldId="256"/>
            <ac:spMk id="3" creationId="{00000000-0000-0000-0000-000000000000}"/>
          </ac:spMkLst>
        </pc:spChg>
        <pc:spChg chg="add mod">
          <ac:chgData name="Hussien Ahmad" userId="6673b37c-b84a-4a28-99b4-816e5bdbc451" providerId="ADAL" clId="{F31F88C8-69FB-4FAF-8419-9B5AF0E82838}" dt="2022-01-17T13:05:13.748" v="1528" actId="1036"/>
          <ac:spMkLst>
            <pc:docMk/>
            <pc:sldMk cId="4254110815" sldId="256"/>
            <ac:spMk id="5" creationId="{72E5F09F-082B-498B-B62D-026119420341}"/>
          </ac:spMkLst>
        </pc:spChg>
      </pc:sldChg>
      <pc:sldChg chg="modSp mod">
        <pc:chgData name="Hussien Ahmad" userId="6673b37c-b84a-4a28-99b4-816e5bdbc451" providerId="ADAL" clId="{F31F88C8-69FB-4FAF-8419-9B5AF0E82838}" dt="2022-01-17T13:01:52.963" v="1308" actId="20577"/>
        <pc:sldMkLst>
          <pc:docMk/>
          <pc:sldMk cId="3257165528" sldId="257"/>
        </pc:sldMkLst>
        <pc:spChg chg="mod">
          <ac:chgData name="Hussien Ahmad" userId="6673b37c-b84a-4a28-99b4-816e5bdbc451" providerId="ADAL" clId="{F31F88C8-69FB-4FAF-8419-9B5AF0E82838}" dt="2022-01-17T12:48:27.093" v="8" actId="20577"/>
          <ac:spMkLst>
            <pc:docMk/>
            <pc:sldMk cId="3257165528" sldId="257"/>
            <ac:spMk id="2" creationId="{00000000-0000-0000-0000-000000000000}"/>
          </ac:spMkLst>
        </pc:spChg>
        <pc:spChg chg="mod">
          <ac:chgData name="Hussien Ahmad" userId="6673b37c-b84a-4a28-99b4-816e5bdbc451" providerId="ADAL" clId="{F31F88C8-69FB-4FAF-8419-9B5AF0E82838}" dt="2022-01-17T13:01:52.963" v="1308" actId="20577"/>
          <ac:spMkLst>
            <pc:docMk/>
            <pc:sldMk cId="3257165528" sldId="257"/>
            <ac:spMk id="3" creationId="{00000000-0000-0000-0000-000000000000}"/>
          </ac:spMkLst>
        </pc:spChg>
      </pc:sldChg>
      <pc:sldChg chg="modSp add mod">
        <pc:chgData name="Hussien Ahmad" userId="6673b37c-b84a-4a28-99b4-816e5bdbc451" providerId="ADAL" clId="{F31F88C8-69FB-4FAF-8419-9B5AF0E82838}" dt="2022-01-17T13:05:36.340" v="1541" actId="20577"/>
        <pc:sldMkLst>
          <pc:docMk/>
          <pc:sldMk cId="1116536024" sldId="258"/>
        </pc:sldMkLst>
        <pc:spChg chg="mod">
          <ac:chgData name="Hussien Ahmad" userId="6673b37c-b84a-4a28-99b4-816e5bdbc451" providerId="ADAL" clId="{F31F88C8-69FB-4FAF-8419-9B5AF0E82838}" dt="2022-01-17T12:48:45.306" v="29" actId="20577"/>
          <ac:spMkLst>
            <pc:docMk/>
            <pc:sldMk cId="1116536024" sldId="258"/>
            <ac:spMk id="2" creationId="{00000000-0000-0000-0000-000000000000}"/>
          </ac:spMkLst>
        </pc:spChg>
        <pc:spChg chg="mod">
          <ac:chgData name="Hussien Ahmad" userId="6673b37c-b84a-4a28-99b4-816e5bdbc451" providerId="ADAL" clId="{F31F88C8-69FB-4FAF-8419-9B5AF0E82838}" dt="2022-01-17T13:05:36.340" v="1541" actId="20577"/>
          <ac:spMkLst>
            <pc:docMk/>
            <pc:sldMk cId="1116536024" sldId="258"/>
            <ac:spMk id="3" creationId="{00000000-0000-0000-0000-000000000000}"/>
          </ac:spMkLst>
        </pc:spChg>
      </pc:sldChg>
      <pc:sldChg chg="del">
        <pc:chgData name="Hussien Ahmad" userId="6673b37c-b84a-4a28-99b4-816e5bdbc451" providerId="ADAL" clId="{F31F88C8-69FB-4FAF-8419-9B5AF0E82838}" dt="2022-01-17T12:48:37.639" v="22" actId="47"/>
        <pc:sldMkLst>
          <pc:docMk/>
          <pc:sldMk cId="3853170553" sldId="258"/>
        </pc:sldMkLst>
      </pc:sldChg>
      <pc:sldChg chg="del">
        <pc:chgData name="Hussien Ahmad" userId="6673b37c-b84a-4a28-99b4-816e5bdbc451" providerId="ADAL" clId="{F31F88C8-69FB-4FAF-8419-9B5AF0E82838}" dt="2022-01-17T12:48:31.942" v="9" actId="47"/>
        <pc:sldMkLst>
          <pc:docMk/>
          <pc:sldMk cId="181302601" sldId="259"/>
        </pc:sldMkLst>
      </pc:sldChg>
      <pc:sldChg chg="modSp add mod ord">
        <pc:chgData name="Hussien Ahmad" userId="6673b37c-b84a-4a28-99b4-816e5bdbc451" providerId="ADAL" clId="{F31F88C8-69FB-4FAF-8419-9B5AF0E82838}" dt="2022-01-17T13:00:18.217" v="1186" actId="12"/>
        <pc:sldMkLst>
          <pc:docMk/>
          <pc:sldMk cId="1593155379" sldId="259"/>
        </pc:sldMkLst>
        <pc:spChg chg="mod">
          <ac:chgData name="Hussien Ahmad" userId="6673b37c-b84a-4a28-99b4-816e5bdbc451" providerId="ADAL" clId="{F31F88C8-69FB-4FAF-8419-9B5AF0E82838}" dt="2022-01-17T12:58:25.276" v="978" actId="20577"/>
          <ac:spMkLst>
            <pc:docMk/>
            <pc:sldMk cId="1593155379" sldId="259"/>
            <ac:spMk id="2" creationId="{00000000-0000-0000-0000-000000000000}"/>
          </ac:spMkLst>
        </pc:spChg>
        <pc:spChg chg="mod">
          <ac:chgData name="Hussien Ahmad" userId="6673b37c-b84a-4a28-99b4-816e5bdbc451" providerId="ADAL" clId="{F31F88C8-69FB-4FAF-8419-9B5AF0E82838}" dt="2022-01-17T13:00:18.217" v="1186" actId="12"/>
          <ac:spMkLst>
            <pc:docMk/>
            <pc:sldMk cId="1593155379" sldId="259"/>
            <ac:spMk id="3" creationId="{00000000-0000-0000-0000-000000000000}"/>
          </ac:spMkLst>
        </pc:spChg>
      </pc:sldChg>
      <pc:sldChg chg="del">
        <pc:chgData name="Hussien Ahmad" userId="6673b37c-b84a-4a28-99b4-816e5bdbc451" providerId="ADAL" clId="{F31F88C8-69FB-4FAF-8419-9B5AF0E82838}" dt="2022-01-17T12:48:34.302" v="11" actId="47"/>
        <pc:sldMkLst>
          <pc:docMk/>
          <pc:sldMk cId="113688778" sldId="260"/>
        </pc:sldMkLst>
      </pc:sldChg>
      <pc:sldChg chg="modSp add mod">
        <pc:chgData name="Hussien Ahmad" userId="6673b37c-b84a-4a28-99b4-816e5bdbc451" providerId="ADAL" clId="{F31F88C8-69FB-4FAF-8419-9B5AF0E82838}" dt="2022-01-17T13:04:10.443" v="1490" actId="12"/>
        <pc:sldMkLst>
          <pc:docMk/>
          <pc:sldMk cId="3273254580" sldId="260"/>
        </pc:sldMkLst>
        <pc:spChg chg="mod">
          <ac:chgData name="Hussien Ahmad" userId="6673b37c-b84a-4a28-99b4-816e5bdbc451" providerId="ADAL" clId="{F31F88C8-69FB-4FAF-8419-9B5AF0E82838}" dt="2022-01-17T13:02:50.434" v="1332" actId="20577"/>
          <ac:spMkLst>
            <pc:docMk/>
            <pc:sldMk cId="3273254580" sldId="260"/>
            <ac:spMk id="2" creationId="{00000000-0000-0000-0000-000000000000}"/>
          </ac:spMkLst>
        </pc:spChg>
        <pc:spChg chg="mod">
          <ac:chgData name="Hussien Ahmad" userId="6673b37c-b84a-4a28-99b4-816e5bdbc451" providerId="ADAL" clId="{F31F88C8-69FB-4FAF-8419-9B5AF0E82838}" dt="2022-01-17T13:04:10.443" v="1490" actId="12"/>
          <ac:spMkLst>
            <pc:docMk/>
            <pc:sldMk cId="3273254580" sldId="260"/>
            <ac:spMk id="3" creationId="{00000000-0000-0000-0000-000000000000}"/>
          </ac:spMkLst>
        </pc:spChg>
      </pc:sldChg>
      <pc:sldChg chg="del">
        <pc:chgData name="Hussien Ahmad" userId="6673b37c-b84a-4a28-99b4-816e5bdbc451" providerId="ADAL" clId="{F31F88C8-69FB-4FAF-8419-9B5AF0E82838}" dt="2022-01-17T12:48:35.573" v="14" actId="47"/>
        <pc:sldMkLst>
          <pc:docMk/>
          <pc:sldMk cId="412817583" sldId="261"/>
        </pc:sldMkLst>
      </pc:sldChg>
      <pc:sldChg chg="modSp add mod">
        <pc:chgData name="Hussien Ahmad" userId="6673b37c-b84a-4a28-99b4-816e5bdbc451" providerId="ADAL" clId="{F31F88C8-69FB-4FAF-8419-9B5AF0E82838}" dt="2022-01-17T13:00:07.657" v="1183" actId="12"/>
        <pc:sldMkLst>
          <pc:docMk/>
          <pc:sldMk cId="1428013081" sldId="261"/>
        </pc:sldMkLst>
        <pc:spChg chg="mod">
          <ac:chgData name="Hussien Ahmad" userId="6673b37c-b84a-4a28-99b4-816e5bdbc451" providerId="ADAL" clId="{F31F88C8-69FB-4FAF-8419-9B5AF0E82838}" dt="2022-01-17T13:00:07.657" v="1183" actId="12"/>
          <ac:spMkLst>
            <pc:docMk/>
            <pc:sldMk cId="1428013081" sldId="261"/>
            <ac:spMk id="3" creationId="{00000000-0000-0000-0000-000000000000}"/>
          </ac:spMkLst>
        </pc:spChg>
      </pc:sldChg>
      <pc:sldChg chg="new del ord">
        <pc:chgData name="Hussien Ahmad" userId="6673b37c-b84a-4a28-99b4-816e5bdbc451" providerId="ADAL" clId="{F31F88C8-69FB-4FAF-8419-9B5AF0E82838}" dt="2022-01-17T13:04:45.004" v="1495" actId="47"/>
        <pc:sldMkLst>
          <pc:docMk/>
          <pc:sldMk cId="2014915917" sldId="262"/>
        </pc:sldMkLst>
      </pc:sldChg>
      <pc:sldChg chg="del">
        <pc:chgData name="Hussien Ahmad" userId="6673b37c-b84a-4a28-99b4-816e5bdbc451" providerId="ADAL" clId="{F31F88C8-69FB-4FAF-8419-9B5AF0E82838}" dt="2022-01-17T12:48:36.723" v="19" actId="47"/>
        <pc:sldMkLst>
          <pc:docMk/>
          <pc:sldMk cId="2936716679" sldId="262"/>
        </pc:sldMkLst>
      </pc:sldChg>
      <pc:sldChg chg="del">
        <pc:chgData name="Hussien Ahmad" userId="6673b37c-b84a-4a28-99b4-816e5bdbc451" providerId="ADAL" clId="{F31F88C8-69FB-4FAF-8419-9B5AF0E82838}" dt="2022-01-17T12:48:37.294" v="21" actId="47"/>
        <pc:sldMkLst>
          <pc:docMk/>
          <pc:sldMk cId="3445990357" sldId="263"/>
        </pc:sldMkLst>
      </pc:sldChg>
      <pc:sldChg chg="del">
        <pc:chgData name="Hussien Ahmad" userId="6673b37c-b84a-4a28-99b4-816e5bdbc451" providerId="ADAL" clId="{F31F88C8-69FB-4FAF-8419-9B5AF0E82838}" dt="2022-01-17T12:48:33.371" v="10" actId="47"/>
        <pc:sldMkLst>
          <pc:docMk/>
          <pc:sldMk cId="3759689702" sldId="264"/>
        </pc:sldMkLst>
      </pc:sldChg>
      <pc:sldChg chg="del">
        <pc:chgData name="Hussien Ahmad" userId="6673b37c-b84a-4a28-99b4-816e5bdbc451" providerId="ADAL" clId="{F31F88C8-69FB-4FAF-8419-9B5AF0E82838}" dt="2022-01-17T12:48:34.813" v="12" actId="47"/>
        <pc:sldMkLst>
          <pc:docMk/>
          <pc:sldMk cId="3315018101" sldId="265"/>
        </pc:sldMkLst>
      </pc:sldChg>
      <pc:sldChg chg="del">
        <pc:chgData name="Hussien Ahmad" userId="6673b37c-b84a-4a28-99b4-816e5bdbc451" providerId="ADAL" clId="{F31F88C8-69FB-4FAF-8419-9B5AF0E82838}" dt="2022-01-17T12:48:35.322" v="13" actId="47"/>
        <pc:sldMkLst>
          <pc:docMk/>
          <pc:sldMk cId="3471042640" sldId="266"/>
        </pc:sldMkLst>
      </pc:sldChg>
      <pc:sldChg chg="del">
        <pc:chgData name="Hussien Ahmad" userId="6673b37c-b84a-4a28-99b4-816e5bdbc451" providerId="ADAL" clId="{F31F88C8-69FB-4FAF-8419-9B5AF0E82838}" dt="2022-01-17T12:48:35.825" v="15" actId="47"/>
        <pc:sldMkLst>
          <pc:docMk/>
          <pc:sldMk cId="1827618997" sldId="267"/>
        </pc:sldMkLst>
      </pc:sldChg>
      <pc:sldChg chg="del">
        <pc:chgData name="Hussien Ahmad" userId="6673b37c-b84a-4a28-99b4-816e5bdbc451" providerId="ADAL" clId="{F31F88C8-69FB-4FAF-8419-9B5AF0E82838}" dt="2022-01-17T12:48:35.982" v="16" actId="47"/>
        <pc:sldMkLst>
          <pc:docMk/>
          <pc:sldMk cId="1113292376" sldId="268"/>
        </pc:sldMkLst>
      </pc:sldChg>
      <pc:sldChg chg="del">
        <pc:chgData name="Hussien Ahmad" userId="6673b37c-b84a-4a28-99b4-816e5bdbc451" providerId="ADAL" clId="{F31F88C8-69FB-4FAF-8419-9B5AF0E82838}" dt="2022-01-17T12:48:36.336" v="18" actId="47"/>
        <pc:sldMkLst>
          <pc:docMk/>
          <pc:sldMk cId="3894523618" sldId="270"/>
        </pc:sldMkLst>
      </pc:sldChg>
      <pc:sldChg chg="del">
        <pc:chgData name="Hussien Ahmad" userId="6673b37c-b84a-4a28-99b4-816e5bdbc451" providerId="ADAL" clId="{F31F88C8-69FB-4FAF-8419-9B5AF0E82838}" dt="2022-01-17T12:48:36.169" v="17" actId="47"/>
        <pc:sldMkLst>
          <pc:docMk/>
          <pc:sldMk cId="2891268911" sldId="271"/>
        </pc:sldMkLst>
      </pc:sldChg>
      <pc:sldChg chg="del">
        <pc:chgData name="Hussien Ahmad" userId="6673b37c-b84a-4a28-99b4-816e5bdbc451" providerId="ADAL" clId="{F31F88C8-69FB-4FAF-8419-9B5AF0E82838}" dt="2022-01-17T12:48:36.973" v="20" actId="47"/>
        <pc:sldMkLst>
          <pc:docMk/>
          <pc:sldMk cId="2059893657" sldId="272"/>
        </pc:sldMkLst>
      </pc:sldChg>
      <pc:sldChg chg="del">
        <pc:chgData name="Hussien Ahmad" userId="6673b37c-b84a-4a28-99b4-816e5bdbc451" providerId="ADAL" clId="{F31F88C8-69FB-4FAF-8419-9B5AF0E82838}" dt="2022-01-17T12:48:38.394" v="23" actId="47"/>
        <pc:sldMkLst>
          <pc:docMk/>
          <pc:sldMk cId="3338275195" sldId="273"/>
        </pc:sldMkLst>
      </pc:sldChg>
    </pc:docChg>
  </pc:docChgLst>
  <pc:docChgLst>
    <pc:chgData name="Hussien Ahmad" userId="6673b37c-b84a-4a28-99b4-816e5bdbc451" providerId="ADAL" clId="{2AD4454E-C668-4EBE-A5AA-A4A641F2F024}"/>
    <pc:docChg chg="custSel modSld">
      <pc:chgData name="Hussien Ahmad" userId="6673b37c-b84a-4a28-99b4-816e5bdbc451" providerId="ADAL" clId="{2AD4454E-C668-4EBE-A5AA-A4A641F2F024}" dt="2022-05-06T11:19:30.726" v="17" actId="20577"/>
      <pc:docMkLst>
        <pc:docMk/>
      </pc:docMkLst>
      <pc:sldChg chg="modSp mod">
        <pc:chgData name="Hussien Ahmad" userId="6673b37c-b84a-4a28-99b4-816e5bdbc451" providerId="ADAL" clId="{2AD4454E-C668-4EBE-A5AA-A4A641F2F024}" dt="2022-05-06T11:19:30.726" v="17" actId="20577"/>
        <pc:sldMkLst>
          <pc:docMk/>
          <pc:sldMk cId="4254110815" sldId="256"/>
        </pc:sldMkLst>
        <pc:spChg chg="mod">
          <ac:chgData name="Hussien Ahmad" userId="6673b37c-b84a-4a28-99b4-816e5bdbc451" providerId="ADAL" clId="{2AD4454E-C668-4EBE-A5AA-A4A641F2F024}" dt="2022-05-06T11:19:30.726" v="17" actId="20577"/>
          <ac:spMkLst>
            <pc:docMk/>
            <pc:sldMk cId="4254110815" sldId="256"/>
            <ac:spMk id="5" creationId="{72E5F09F-082B-498B-B62D-026119420341}"/>
          </ac:spMkLst>
        </pc:spChg>
      </pc:sldChg>
    </pc:docChg>
  </pc:docChgLst>
  <pc:docChgLst>
    <pc:chgData name="camilla.wuensch@reach-initiative.org" userId="S::urn:spo:guest#camilla.wuensch@reach-initiative.org::" providerId="AD" clId="Web-{ECA17BFE-BE8F-489C-B79C-B52981CE29D9}"/>
    <pc:docChg chg="modSld">
      <pc:chgData name="camilla.wuensch@reach-initiative.org" userId="S::urn:spo:guest#camilla.wuensch@reach-initiative.org::" providerId="AD" clId="Web-{ECA17BFE-BE8F-489C-B79C-B52981CE29D9}" dt="2022-02-23T07:09:03.921" v="86" actId="1076"/>
      <pc:docMkLst>
        <pc:docMk/>
      </pc:docMkLst>
      <pc:sldChg chg="addSp delSp modSp">
        <pc:chgData name="camilla.wuensch@reach-initiative.org" userId="S::urn:spo:guest#camilla.wuensch@reach-initiative.org::" providerId="AD" clId="Web-{ECA17BFE-BE8F-489C-B79C-B52981CE29D9}" dt="2022-02-23T07:09:03.921" v="86" actId="1076"/>
        <pc:sldMkLst>
          <pc:docMk/>
          <pc:sldMk cId="1593155379" sldId="259"/>
        </pc:sldMkLst>
        <pc:spChg chg="del">
          <ac:chgData name="camilla.wuensch@reach-initiative.org" userId="S::urn:spo:guest#camilla.wuensch@reach-initiative.org::" providerId="AD" clId="Web-{ECA17BFE-BE8F-489C-B79C-B52981CE29D9}" dt="2022-02-23T07:06:33.980" v="0"/>
          <ac:spMkLst>
            <pc:docMk/>
            <pc:sldMk cId="1593155379" sldId="259"/>
            <ac:spMk id="3" creationId="{00000000-0000-0000-0000-000000000000}"/>
          </ac:spMkLst>
        </pc:spChg>
        <pc:spChg chg="add del mod">
          <ac:chgData name="camilla.wuensch@reach-initiative.org" userId="S::urn:spo:guest#camilla.wuensch@reach-initiative.org::" providerId="AD" clId="Web-{ECA17BFE-BE8F-489C-B79C-B52981CE29D9}" dt="2022-02-23T07:06:36.714" v="1"/>
          <ac:spMkLst>
            <pc:docMk/>
            <pc:sldMk cId="1593155379" sldId="259"/>
            <ac:spMk id="5" creationId="{42BC21DF-CB45-4093-A838-C9456484F033}"/>
          </ac:spMkLst>
        </pc:spChg>
        <pc:spChg chg="add mod">
          <ac:chgData name="camilla.wuensch@reach-initiative.org" userId="S::urn:spo:guest#camilla.wuensch@reach-initiative.org::" providerId="AD" clId="Web-{ECA17BFE-BE8F-489C-B79C-B52981CE29D9}" dt="2022-02-23T07:08:58.280" v="82" actId="20577"/>
          <ac:spMkLst>
            <pc:docMk/>
            <pc:sldMk cId="1593155379" sldId="259"/>
            <ac:spMk id="8" creationId="{2ED0F7E7-1337-4DD6-ACF3-0EB082501D32}"/>
          </ac:spMkLst>
        </pc:spChg>
        <pc:picChg chg="add mod ord">
          <ac:chgData name="camilla.wuensch@reach-initiative.org" userId="S::urn:spo:guest#camilla.wuensch@reach-initiative.org::" providerId="AD" clId="Web-{ECA17BFE-BE8F-489C-B79C-B52981CE29D9}" dt="2022-02-23T07:09:02.546" v="85" actId="1076"/>
          <ac:picMkLst>
            <pc:docMk/>
            <pc:sldMk cId="1593155379" sldId="259"/>
            <ac:picMk id="6" creationId="{A2836D8D-4139-4C82-AD57-05DCF46F7162}"/>
          </ac:picMkLst>
        </pc:picChg>
        <pc:picChg chg="add mod">
          <ac:chgData name="camilla.wuensch@reach-initiative.org" userId="S::urn:spo:guest#camilla.wuensch@reach-initiative.org::" providerId="AD" clId="Web-{ECA17BFE-BE8F-489C-B79C-B52981CE29D9}" dt="2022-02-23T07:09:03.921" v="86" actId="1076"/>
          <ac:picMkLst>
            <pc:docMk/>
            <pc:sldMk cId="1593155379" sldId="259"/>
            <ac:picMk id="7" creationId="{101EC6D9-C27B-47DE-8F2F-906609B2174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DE8592-3687-47BC-AA51-8B3DC26812AA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C03077-8464-4127-98B1-33426D256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389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448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70176"/>
            <a:ext cx="6400800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550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095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843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65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79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 rot="20020369">
            <a:off x="768873" y="1457057"/>
            <a:ext cx="8539705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300">
                <a:solidFill>
                  <a:schemeClr val="bg2">
                    <a:lumMod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092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511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72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417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4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89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414"/>
            <a:ext cx="2133600" cy="365125"/>
          </a:xfrm>
          <a:prstGeom prst="rect">
            <a:avLst/>
          </a:prstGeom>
        </p:spPr>
        <p:txBody>
          <a:bodyPr/>
          <a:lstStyle/>
          <a:p>
            <a:fld id="{C40FA4E4-4AC1-4938-A43D-9FE86FAD0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785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" y="90100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sz="135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1" y="90100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sz="1350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20" name="Rectangle 19"/>
          <p:cNvSpPr/>
          <p:nvPr/>
        </p:nvSpPr>
        <p:spPr>
          <a:xfrm>
            <a:off x="0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36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672000" y="6741368"/>
            <a:ext cx="1836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508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26256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526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ctr" defTabSz="6858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Arial" panose="020B0604020202020204" pitchFamily="34" charset="0"/>
          <a:ea typeface="Verdana" pitchFamily="34" charset="0"/>
          <a:cs typeface="Arial" panose="020B0604020202020204" pitchFamily="34" charset="0"/>
        </a:defRPr>
      </a:lvl1pPr>
    </p:titleStyle>
    <p:bodyStyle>
      <a:lvl1pPr marL="257175" indent="-257175" algn="l" defTabSz="685800" rtl="0" eaLnBrk="1" latinLnBrk="0" hangingPunct="1">
        <a:lnSpc>
          <a:spcPct val="150000"/>
        </a:lnSpc>
        <a:spcBef>
          <a:spcPct val="20000"/>
        </a:spcBef>
        <a:buClr>
          <a:srgbClr val="7F1416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57213" indent="-214313" algn="l" defTabSz="685800" rtl="0" eaLnBrk="1" latinLnBrk="0" hangingPunct="1">
        <a:lnSpc>
          <a:spcPct val="150000"/>
        </a:lnSpc>
        <a:spcBef>
          <a:spcPct val="20000"/>
        </a:spcBef>
        <a:buClr>
          <a:srgbClr val="7F1416"/>
        </a:buClr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150000"/>
        </a:lnSpc>
        <a:spcBef>
          <a:spcPct val="20000"/>
        </a:spcBef>
        <a:buClr>
          <a:srgbClr val="7F1416"/>
        </a:buClr>
        <a:buFont typeface="Arial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150000"/>
        </a:lnSpc>
        <a:spcBef>
          <a:spcPct val="20000"/>
        </a:spcBef>
        <a:buClr>
          <a:srgbClr val="7F141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150000"/>
        </a:lnSpc>
        <a:spcBef>
          <a:spcPct val="20000"/>
        </a:spcBef>
        <a:buClr>
          <a:srgbClr val="7F141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59" y="1958975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/>
              <a:t>Documents Management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2E5F09F-082B-498B-B62D-0261194203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3274" y="3767417"/>
            <a:ext cx="6968971" cy="127099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GSC Website</a:t>
            </a:r>
          </a:p>
          <a:p>
            <a:r>
              <a:rPr lang="en-US" dirty="0"/>
              <a:t>The Know-How Series</a:t>
            </a:r>
          </a:p>
        </p:txBody>
      </p:sp>
    </p:spTree>
    <p:extLst>
      <p:ext uri="{BB962C8B-B14F-4D97-AF65-F5344CB8AC3E}">
        <p14:creationId xmlns:p14="http://schemas.microsoft.com/office/powerpoint/2010/main" val="42541108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/>
              <a:t>Featured documents: where to find?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183565-34E7-77DD-C0F3-92586B5FB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15332"/>
            <a:ext cx="4114800" cy="4810834"/>
          </a:xfrm>
        </p:spPr>
        <p:txBody>
          <a:bodyPr>
            <a:normAutofit/>
          </a:bodyPr>
          <a:lstStyle/>
          <a:p>
            <a:r>
              <a:rPr lang="en-US" sz="1600" dirty="0"/>
              <a:t>Key documents appear on the website homepage in the section </a:t>
            </a:r>
            <a:r>
              <a:rPr lang="en-US" sz="1600" dirty="0">
                <a:solidFill>
                  <a:srgbClr val="FF0000"/>
                </a:solidFill>
              </a:rPr>
              <a:t>RECENT KEY DOCUMENTS</a:t>
            </a:r>
          </a:p>
          <a:p>
            <a:r>
              <a:rPr lang="en-US" sz="1600" dirty="0"/>
              <a:t>This section shows all key documents from all groups (operations, global, resources, community of practice, etc.)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7F82B9E6-3374-0E44-8860-B0D8B4F6F9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383" y="1252667"/>
            <a:ext cx="4162935" cy="4810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689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/>
              <a:t>Key documents: What is good?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183565-34E7-77DD-C0F3-92586B5FB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15332"/>
            <a:ext cx="8438225" cy="4810834"/>
          </a:xfrm>
        </p:spPr>
        <p:txBody>
          <a:bodyPr>
            <a:normAutofit/>
          </a:bodyPr>
          <a:lstStyle/>
          <a:p>
            <a:r>
              <a:rPr lang="en-US" sz="1600" b="1" dirty="0"/>
              <a:t>Use this feature wisely!</a:t>
            </a:r>
            <a:r>
              <a:rPr lang="en-US" sz="1600" dirty="0"/>
              <a:t> Too many key documents is similar to not having any key document</a:t>
            </a:r>
          </a:p>
          <a:p>
            <a:r>
              <a:rPr lang="en-US" sz="1600" dirty="0"/>
              <a:t>Good Key Documents: </a:t>
            </a:r>
            <a:r>
              <a:rPr lang="en-GB" sz="1800" dirty="0">
                <a:effectLst/>
                <a:latin typeface="Calibri" panose="020F0502020204030204" pitchFamily="34" charset="0"/>
                <a:ea typeface="MS PGothic" panose="020B0600070205080204" pitchFamily="34" charset="-128"/>
              </a:rPr>
              <a:t> updates of </a:t>
            </a:r>
            <a:r>
              <a:rPr lang="en-GB" sz="1800" b="1" dirty="0">
                <a:effectLst/>
                <a:latin typeface="Calibri" panose="020F0502020204030204" pitchFamily="34" charset="0"/>
                <a:ea typeface="MS PGothic" panose="020B0600070205080204" pitchFamily="34" charset="-128"/>
              </a:rPr>
              <a:t>factsheets</a:t>
            </a:r>
            <a:r>
              <a:rPr lang="en-GB" sz="1800" dirty="0">
                <a:effectLst/>
                <a:latin typeface="Calibri" panose="020F0502020204030204" pitchFamily="34" charset="0"/>
                <a:ea typeface="MS PGothic" panose="020B0600070205080204" pitchFamily="34" charset="-128"/>
              </a:rPr>
              <a:t> and </a:t>
            </a:r>
            <a:r>
              <a:rPr lang="en-GB" sz="1800" b="1" dirty="0">
                <a:effectLst/>
                <a:latin typeface="Calibri" panose="020F0502020204030204" pitchFamily="34" charset="0"/>
                <a:ea typeface="MS PGothic" panose="020B0600070205080204" pitchFamily="34" charset="-128"/>
              </a:rPr>
              <a:t>dashboards</a:t>
            </a:r>
            <a:r>
              <a:rPr lang="en-GB" sz="1800" dirty="0">
                <a:effectLst/>
                <a:latin typeface="Calibri" panose="020F0502020204030204" pitchFamily="34" charset="0"/>
                <a:ea typeface="MS PGothic" panose="020B0600070205080204" pitchFamily="34" charset="-128"/>
              </a:rPr>
              <a:t>, </a:t>
            </a:r>
            <a:r>
              <a:rPr lang="en-GB" sz="1800" b="1" dirty="0">
                <a:effectLst/>
                <a:latin typeface="Calibri" panose="020F0502020204030204" pitchFamily="34" charset="0"/>
                <a:ea typeface="MS PGothic" panose="020B0600070205080204" pitchFamily="34" charset="-128"/>
              </a:rPr>
              <a:t>shelter country strategies</a:t>
            </a:r>
            <a:r>
              <a:rPr lang="en-GB" sz="1800" dirty="0">
                <a:effectLst/>
                <a:latin typeface="Calibri" panose="020F0502020204030204" pitchFamily="34" charset="0"/>
                <a:ea typeface="MS PGothic" panose="020B0600070205080204" pitchFamily="34" charset="-128"/>
              </a:rPr>
              <a:t> and </a:t>
            </a:r>
            <a:r>
              <a:rPr lang="en-GB" sz="1800" b="1" dirty="0">
                <a:effectLst/>
                <a:latin typeface="Calibri" panose="020F0502020204030204" pitchFamily="34" charset="0"/>
                <a:ea typeface="MS PGothic" panose="020B0600070205080204" pitchFamily="34" charset="-128"/>
              </a:rPr>
              <a:t>reports on national responses</a:t>
            </a:r>
            <a:r>
              <a:rPr lang="en-GB" sz="1800" dirty="0">
                <a:effectLst/>
                <a:latin typeface="Calibri" panose="020F0502020204030204" pitchFamily="34" charset="0"/>
                <a:ea typeface="MS PGothic" panose="020B0600070205080204" pitchFamily="34" charset="-128"/>
              </a:rPr>
              <a:t>, </a:t>
            </a:r>
            <a:r>
              <a:rPr lang="en-GB" sz="1800" b="1" dirty="0">
                <a:effectLst/>
                <a:latin typeface="Calibri" panose="020F0502020204030204" pitchFamily="34" charset="0"/>
                <a:ea typeface="MS PGothic" panose="020B0600070205080204" pitchFamily="34" charset="-128"/>
              </a:rPr>
              <a:t>specific thematic tools </a:t>
            </a:r>
            <a:r>
              <a:rPr lang="en-GB" sz="1800" dirty="0">
                <a:effectLst/>
                <a:latin typeface="Calibri" panose="020F0502020204030204" pitchFamily="34" charset="0"/>
                <a:ea typeface="MS PGothic" panose="020B0600070205080204" pitchFamily="34" charset="-128"/>
              </a:rPr>
              <a:t>presented or being used in your country.</a:t>
            </a:r>
          </a:p>
          <a:p>
            <a:r>
              <a:rPr lang="en-GB" sz="1800" dirty="0">
                <a:latin typeface="Calibri" panose="020F0502020204030204" pitchFamily="34" charset="0"/>
                <a:ea typeface="MS PGothic" panose="020B0600070205080204" pitchFamily="34" charset="-128"/>
              </a:rPr>
              <a:t>Not recommended: </a:t>
            </a:r>
            <a:r>
              <a:rPr lang="en-GB" sz="1800" b="1" dirty="0">
                <a:effectLst/>
                <a:latin typeface="Calibri" panose="020F0502020204030204" pitchFamily="34" charset="0"/>
                <a:ea typeface="MS PGothic" panose="020B0600070205080204" pitchFamily="34" charset="-128"/>
              </a:rPr>
              <a:t>Very technical documents related to your response </a:t>
            </a:r>
            <a:r>
              <a:rPr lang="en-GB" sz="1800" dirty="0">
                <a:effectLst/>
                <a:latin typeface="Calibri" panose="020F0502020204030204" pitchFamily="34" charset="0"/>
                <a:ea typeface="MS PGothic" panose="020B0600070205080204" pitchFamily="34" charset="-128"/>
              </a:rPr>
              <a:t>(such as </a:t>
            </a:r>
            <a:r>
              <a:rPr lang="en-GB" sz="1800" b="1" dirty="0">
                <a:effectLst/>
                <a:latin typeface="Calibri" panose="020F0502020204030204" pitchFamily="34" charset="0"/>
                <a:ea typeface="MS PGothic" panose="020B0600070205080204" pitchFamily="34" charset="-128"/>
              </a:rPr>
              <a:t>NFI kit compositions</a:t>
            </a:r>
            <a:r>
              <a:rPr lang="en-GB" sz="1800" dirty="0">
                <a:effectLst/>
                <a:latin typeface="Calibri" panose="020F0502020204030204" pitchFamily="34" charset="0"/>
                <a:ea typeface="MS PGothic" panose="020B0600070205080204" pitchFamily="34" charset="-128"/>
              </a:rPr>
              <a:t> and such), </a:t>
            </a:r>
            <a:r>
              <a:rPr lang="en-GB" sz="1800" b="1" dirty="0">
                <a:effectLst/>
                <a:latin typeface="Calibri" panose="020F0502020204030204" pitchFamily="34" charset="0"/>
                <a:ea typeface="MS PGothic" panose="020B0600070205080204" pitchFamily="34" charset="-128"/>
              </a:rPr>
              <a:t>updates on specific areas of operations </a:t>
            </a:r>
            <a:r>
              <a:rPr lang="en-GB" sz="1800" dirty="0">
                <a:effectLst/>
                <a:latin typeface="Calibri" panose="020F0502020204030204" pitchFamily="34" charset="0"/>
                <a:ea typeface="MS PGothic" panose="020B0600070205080204" pitchFamily="34" charset="-128"/>
              </a:rPr>
              <a:t>or </a:t>
            </a:r>
            <a:r>
              <a:rPr lang="en-GB" sz="1800" b="1" dirty="0">
                <a:effectLst/>
                <a:latin typeface="Calibri" panose="020F0502020204030204" pitchFamily="34" charset="0"/>
                <a:ea typeface="MS PGothic" panose="020B0600070205080204" pitchFamily="34" charset="-128"/>
              </a:rPr>
              <a:t>minutes of meetings</a:t>
            </a:r>
            <a:r>
              <a:rPr lang="en-GB" sz="1800" dirty="0">
                <a:effectLst/>
                <a:latin typeface="Calibri" panose="020F0502020204030204" pitchFamily="34" charset="0"/>
                <a:ea typeface="MS PGothic" panose="020B0600070205080204" pitchFamily="34" charset="-128"/>
              </a:rPr>
              <a:t>, etc</a:t>
            </a:r>
            <a:r>
              <a:rPr lang="en-GB" sz="1800" dirty="0">
                <a:latin typeface="Calibri" panose="020F0502020204030204" pitchFamily="34" charset="0"/>
                <a:ea typeface="MS PGothic" panose="020B0600070205080204" pitchFamily="34" charset="-128"/>
              </a:rPr>
              <a:t>.</a:t>
            </a:r>
            <a:endParaRPr lang="en-US" sz="16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578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/>
              <a:t>Featured documents: where to find?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183565-34E7-77DD-C0F3-92586B5FB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839" y="4404507"/>
            <a:ext cx="6912321" cy="2178855"/>
          </a:xfrm>
        </p:spPr>
        <p:txBody>
          <a:bodyPr>
            <a:normAutofit/>
          </a:bodyPr>
          <a:lstStyle/>
          <a:p>
            <a:r>
              <a:rPr lang="en-US" sz="1600" dirty="0"/>
              <a:t>Featured documents appear on the top section of the operation page</a:t>
            </a:r>
            <a:endParaRPr lang="en-US" sz="1600" dirty="0">
              <a:solidFill>
                <a:srgbClr val="FF0000"/>
              </a:solidFill>
            </a:endParaRPr>
          </a:p>
          <a:p>
            <a:r>
              <a:rPr lang="en-US" sz="1600" dirty="0"/>
              <a:t>This section shows all featured documents </a:t>
            </a:r>
            <a:r>
              <a:rPr lang="en-US" sz="1600" b="1" dirty="0"/>
              <a:t>only</a:t>
            </a:r>
            <a:r>
              <a:rPr lang="en-US" sz="1600" dirty="0"/>
              <a:t> from the respective operation.</a:t>
            </a:r>
          </a:p>
          <a:p>
            <a:r>
              <a:rPr lang="en-US" sz="1600" dirty="0"/>
              <a:t>Featured documents disappear from this section automatically after the expiry date. </a:t>
            </a:r>
            <a:r>
              <a:rPr lang="en-US" sz="1600" b="1" dirty="0"/>
              <a:t>Don’t worry! </a:t>
            </a:r>
            <a:r>
              <a:rPr lang="en-US" sz="1600" dirty="0"/>
              <a:t>They are still there in document list</a:t>
            </a:r>
            <a:endParaRPr lang="en-US" dirty="0"/>
          </a:p>
          <a:p>
            <a:endParaRPr lang="en-US" dirty="0"/>
          </a:p>
        </p:txBody>
      </p:sp>
      <p:pic>
        <p:nvPicPr>
          <p:cNvPr id="13" name="Picture 12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758C5B2A-36D1-0113-34A6-73673F0BB0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76" y="1123639"/>
            <a:ext cx="7116288" cy="3117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877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500369" cy="11430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Adding a document</a:t>
            </a:r>
          </a:p>
        </p:txBody>
      </p:sp>
      <p:pic>
        <p:nvPicPr>
          <p:cNvPr id="8" name="Picture 7" descr="Table&#10;&#10;Description automatically generated">
            <a:extLst>
              <a:ext uri="{FF2B5EF4-FFF2-40B4-BE49-F238E27FC236}">
                <a16:creationId xmlns:a16="http://schemas.microsoft.com/office/drawing/2014/main" id="{E08B0C8D-C04B-E89A-E849-A1E6C0B9D9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1589" y="1285538"/>
            <a:ext cx="4324954" cy="350568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01CFDDD-EDEE-DCEB-1258-BDA34E5F3483}"/>
              </a:ext>
            </a:extLst>
          </p:cNvPr>
          <p:cNvSpPr txBox="1"/>
          <p:nvPr/>
        </p:nvSpPr>
        <p:spPr>
          <a:xfrm>
            <a:off x="457199" y="1417638"/>
            <a:ext cx="36106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 From the operation page, click on </a:t>
            </a:r>
          </a:p>
          <a:p>
            <a:r>
              <a:rPr lang="en-US" dirty="0">
                <a:solidFill>
                  <a:srgbClr val="FF0000"/>
                </a:solidFill>
              </a:rPr>
              <a:t>ADD CONTENT</a:t>
            </a:r>
          </a:p>
          <a:p>
            <a:r>
              <a:rPr lang="en-US" dirty="0"/>
              <a:t>from the left sidebar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97D67C6-C009-9EED-9B81-A4937549779D}"/>
              </a:ext>
            </a:extLst>
          </p:cNvPr>
          <p:cNvCxnSpPr>
            <a:cxnSpLocks/>
          </p:cNvCxnSpPr>
          <p:nvPr/>
        </p:nvCxnSpPr>
        <p:spPr>
          <a:xfrm flipV="1">
            <a:off x="2122296" y="1660124"/>
            <a:ext cx="2449704" cy="2191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3D00626-AEB1-C4C6-8253-BF7A4CA49868}"/>
              </a:ext>
            </a:extLst>
          </p:cNvPr>
          <p:cNvSpPr txBox="1"/>
          <p:nvPr/>
        </p:nvSpPr>
        <p:spPr>
          <a:xfrm>
            <a:off x="457199" y="6205491"/>
            <a:ext cx="4615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Note: The user should have proper permissions</a:t>
            </a:r>
          </a:p>
        </p:txBody>
      </p:sp>
    </p:spTree>
    <p:extLst>
      <p:ext uri="{BB962C8B-B14F-4D97-AF65-F5344CB8AC3E}">
        <p14:creationId xmlns:p14="http://schemas.microsoft.com/office/powerpoint/2010/main" val="1344831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500369" cy="11430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Adding a document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1CFDDD-EDEE-DCEB-1258-BDA34E5F3483}"/>
              </a:ext>
            </a:extLst>
          </p:cNvPr>
          <p:cNvSpPr txBox="1"/>
          <p:nvPr/>
        </p:nvSpPr>
        <p:spPr>
          <a:xfrm>
            <a:off x="457199" y="1417638"/>
            <a:ext cx="21169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2. click on </a:t>
            </a:r>
          </a:p>
          <a:p>
            <a:r>
              <a:rPr lang="en-US" dirty="0">
                <a:solidFill>
                  <a:srgbClr val="FF0000"/>
                </a:solidFill>
              </a:rPr>
              <a:t>Document</a:t>
            </a:r>
          </a:p>
          <a:p>
            <a:r>
              <a:rPr lang="en-US" dirty="0"/>
              <a:t>from the left sidebar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97D67C6-C009-9EED-9B81-A4937549779D}"/>
              </a:ext>
            </a:extLst>
          </p:cNvPr>
          <p:cNvCxnSpPr>
            <a:cxnSpLocks/>
          </p:cNvCxnSpPr>
          <p:nvPr/>
        </p:nvCxnSpPr>
        <p:spPr>
          <a:xfrm flipV="1">
            <a:off x="2122296" y="1491449"/>
            <a:ext cx="3408493" cy="3878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3D00626-AEB1-C4C6-8253-BF7A4CA49868}"/>
              </a:ext>
            </a:extLst>
          </p:cNvPr>
          <p:cNvSpPr txBox="1"/>
          <p:nvPr/>
        </p:nvSpPr>
        <p:spPr>
          <a:xfrm>
            <a:off x="457199" y="6205491"/>
            <a:ext cx="6111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Note: Different types of content can be added from left sidebar</a:t>
            </a:r>
          </a:p>
        </p:txBody>
      </p:sp>
      <p:pic>
        <p:nvPicPr>
          <p:cNvPr id="4" name="Picture 3" descr="A screenshot of a computer screen&#10;&#10;Description automatically generated with medium confidence">
            <a:extLst>
              <a:ext uri="{FF2B5EF4-FFF2-40B4-BE49-F238E27FC236}">
                <a16:creationId xmlns:a16="http://schemas.microsoft.com/office/drawing/2014/main" id="{C4D53D14-DE42-8BE2-6606-4E29632BE2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0789" y="980129"/>
            <a:ext cx="2662489" cy="5043369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F9D4B4DC-C0FD-954F-7E77-DF514827C5EF}"/>
              </a:ext>
            </a:extLst>
          </p:cNvPr>
          <p:cNvSpPr/>
          <p:nvPr/>
        </p:nvSpPr>
        <p:spPr>
          <a:xfrm>
            <a:off x="5540071" y="1269878"/>
            <a:ext cx="745725" cy="387854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229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500369" cy="11430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Adding a document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1CFDDD-EDEE-DCEB-1258-BDA34E5F3483}"/>
              </a:ext>
            </a:extLst>
          </p:cNvPr>
          <p:cNvSpPr txBox="1"/>
          <p:nvPr/>
        </p:nvSpPr>
        <p:spPr>
          <a:xfrm>
            <a:off x="457199" y="1506415"/>
            <a:ext cx="21499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3. Adding document form will appear. </a:t>
            </a:r>
          </a:p>
          <a:p>
            <a:r>
              <a:rPr lang="en-US" dirty="0"/>
              <a:t>Provide all required information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D00626-AEB1-C4C6-8253-BF7A4CA49868}"/>
              </a:ext>
            </a:extLst>
          </p:cNvPr>
          <p:cNvSpPr txBox="1"/>
          <p:nvPr/>
        </p:nvSpPr>
        <p:spPr>
          <a:xfrm>
            <a:off x="359545" y="4356932"/>
            <a:ext cx="575728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Note:</a:t>
            </a:r>
          </a:p>
          <a:p>
            <a:r>
              <a:rPr lang="en-US" dirty="0"/>
              <a:t>Make sure to upload the correct file</a:t>
            </a:r>
          </a:p>
          <a:p>
            <a:r>
              <a:rPr lang="en-US" dirty="0"/>
              <a:t>Add an image to be used as a thumbnail for your document</a:t>
            </a:r>
          </a:p>
          <a:p>
            <a:r>
              <a:rPr lang="en-US" dirty="0"/>
              <a:t>Add the relevant tags to your document</a:t>
            </a:r>
          </a:p>
        </p:txBody>
      </p:sp>
      <p:pic>
        <p:nvPicPr>
          <p:cNvPr id="5" name="Picture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DD9A3492-5E00-F3F2-7AB6-526B4F758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4804" y="1299619"/>
            <a:ext cx="6079651" cy="3367426"/>
          </a:xfrm>
          <a:prstGeom prst="rect">
            <a:avLst/>
          </a:prstGeom>
        </p:spPr>
      </p:pic>
      <p:pic>
        <p:nvPicPr>
          <p:cNvPr id="8" name="Picture 7" descr="Graphical user interface, text, chat or text message&#10;&#10;Description automatically generated">
            <a:extLst>
              <a:ext uri="{FF2B5EF4-FFF2-40B4-BE49-F238E27FC236}">
                <a16:creationId xmlns:a16="http://schemas.microsoft.com/office/drawing/2014/main" id="{75C0C674-C3DB-33AB-1086-16A4003B4D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2443" y="5859429"/>
            <a:ext cx="962159" cy="55252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E8D11AF-3F7A-0101-495E-5E9F4096AE52}"/>
              </a:ext>
            </a:extLst>
          </p:cNvPr>
          <p:cNvSpPr txBox="1"/>
          <p:nvPr/>
        </p:nvSpPr>
        <p:spPr>
          <a:xfrm>
            <a:off x="359545" y="5674028"/>
            <a:ext cx="25789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4. Once done! Click on </a:t>
            </a:r>
            <a:r>
              <a:rPr lang="en-US" dirty="0">
                <a:solidFill>
                  <a:srgbClr val="FF0000"/>
                </a:solidFill>
              </a:rPr>
              <a:t>Save</a:t>
            </a:r>
            <a:r>
              <a:rPr lang="en-US" dirty="0"/>
              <a:t> at the bottom of the page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E0F350F-DC6B-25D0-FAF7-FBFC46C37A0A}"/>
              </a:ext>
            </a:extLst>
          </p:cNvPr>
          <p:cNvSpPr/>
          <p:nvPr/>
        </p:nvSpPr>
        <p:spPr>
          <a:xfrm>
            <a:off x="4456590" y="1299619"/>
            <a:ext cx="763480" cy="3072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0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500369" cy="11430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Adding a document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D00626-AEB1-C4C6-8253-BF7A4CA49868}"/>
              </a:ext>
            </a:extLst>
          </p:cNvPr>
          <p:cNvSpPr txBox="1"/>
          <p:nvPr/>
        </p:nvSpPr>
        <p:spPr>
          <a:xfrm>
            <a:off x="457199" y="5282214"/>
            <a:ext cx="44246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Congratulations! You’re Done!</a:t>
            </a:r>
          </a:p>
          <a:p>
            <a:endParaRPr lang="en-US" dirty="0"/>
          </a:p>
          <a:p>
            <a:r>
              <a:rPr lang="en-US" dirty="0"/>
              <a:t>You will be redirected to the document page!</a:t>
            </a:r>
          </a:p>
        </p:txBody>
      </p:sp>
      <p:pic>
        <p:nvPicPr>
          <p:cNvPr id="5" name="Picture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3B715797-9A90-C7D8-6D63-2C3B647017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3705" y="1704576"/>
            <a:ext cx="6346740" cy="3071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898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500369" cy="11430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Editing a document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D00626-AEB1-C4C6-8253-BF7A4CA49868}"/>
              </a:ext>
            </a:extLst>
          </p:cNvPr>
          <p:cNvSpPr txBox="1"/>
          <p:nvPr/>
        </p:nvSpPr>
        <p:spPr>
          <a:xfrm>
            <a:off x="1611296" y="1714038"/>
            <a:ext cx="51824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From the document page, click on </a:t>
            </a:r>
            <a:r>
              <a:rPr lang="en-US" dirty="0">
                <a:solidFill>
                  <a:srgbClr val="FF0000"/>
                </a:solidFill>
              </a:rPr>
              <a:t>EDIT</a:t>
            </a:r>
            <a:r>
              <a:rPr lang="en-US" dirty="0"/>
              <a:t> in the top bar</a:t>
            </a:r>
          </a:p>
          <a:p>
            <a:endParaRPr lang="en-US" dirty="0"/>
          </a:p>
        </p:txBody>
      </p:sp>
      <p:pic>
        <p:nvPicPr>
          <p:cNvPr id="5" name="Picture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3B715797-9A90-C7D8-6D63-2C3B647017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630" y="2496971"/>
            <a:ext cx="6346740" cy="3071611"/>
          </a:xfrm>
          <a:prstGeom prst="rect">
            <a:avLst/>
          </a:prstGeom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D8D889D-6399-47D7-4D1E-A6619EEB5AC2}"/>
              </a:ext>
            </a:extLst>
          </p:cNvPr>
          <p:cNvCxnSpPr>
            <a:cxnSpLocks/>
          </p:cNvCxnSpPr>
          <p:nvPr/>
        </p:nvCxnSpPr>
        <p:spPr>
          <a:xfrm flipH="1">
            <a:off x="4572001" y="1857974"/>
            <a:ext cx="488271" cy="1260629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4D95ED4A-85D8-0E4C-119B-0A5BB3812A47}"/>
              </a:ext>
            </a:extLst>
          </p:cNvPr>
          <p:cNvSpPr/>
          <p:nvPr/>
        </p:nvSpPr>
        <p:spPr>
          <a:xfrm>
            <a:off x="4039339" y="3139848"/>
            <a:ext cx="1065321" cy="297007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5C0D9A-ACE7-F565-11CA-DC44FB116597}"/>
              </a:ext>
            </a:extLst>
          </p:cNvPr>
          <p:cNvSpPr txBox="1"/>
          <p:nvPr/>
        </p:nvSpPr>
        <p:spPr>
          <a:xfrm>
            <a:off x="1611296" y="5664949"/>
            <a:ext cx="67210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You will be redirected to the document edit form</a:t>
            </a:r>
          </a:p>
          <a:p>
            <a:r>
              <a:rPr lang="en-US" dirty="0"/>
              <a:t>Edit the details as needed and click on Save at the bottom of the page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770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500369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Setting a document as Key &amp; Featured</a:t>
            </a:r>
          </a:p>
        </p:txBody>
      </p:sp>
      <p:pic>
        <p:nvPicPr>
          <p:cNvPr id="8" name="Picture 7" descr="Table&#10;&#10;Description automatically generated">
            <a:extLst>
              <a:ext uri="{FF2B5EF4-FFF2-40B4-BE49-F238E27FC236}">
                <a16:creationId xmlns:a16="http://schemas.microsoft.com/office/drawing/2014/main" id="{E08B0C8D-C04B-E89A-E849-A1E6C0B9D9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1589" y="1285538"/>
            <a:ext cx="4324954" cy="350568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01CFDDD-EDEE-DCEB-1258-BDA34E5F3483}"/>
              </a:ext>
            </a:extLst>
          </p:cNvPr>
          <p:cNvSpPr txBox="1"/>
          <p:nvPr/>
        </p:nvSpPr>
        <p:spPr>
          <a:xfrm>
            <a:off x="457199" y="1417638"/>
            <a:ext cx="36106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 From the operation page, click on </a:t>
            </a:r>
          </a:p>
          <a:p>
            <a:r>
              <a:rPr lang="en-US" dirty="0">
                <a:solidFill>
                  <a:srgbClr val="FF0000"/>
                </a:solidFill>
              </a:rPr>
              <a:t>Administer Group</a:t>
            </a:r>
          </a:p>
          <a:p>
            <a:r>
              <a:rPr lang="en-US" dirty="0"/>
              <a:t>from the left sidebar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97D67C6-C009-9EED-9B81-A4937549779D}"/>
              </a:ext>
            </a:extLst>
          </p:cNvPr>
          <p:cNvCxnSpPr>
            <a:cxnSpLocks/>
          </p:cNvCxnSpPr>
          <p:nvPr/>
        </p:nvCxnSpPr>
        <p:spPr>
          <a:xfrm>
            <a:off x="2262501" y="1879303"/>
            <a:ext cx="2309499" cy="1358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3D00626-AEB1-C4C6-8253-BF7A4CA49868}"/>
              </a:ext>
            </a:extLst>
          </p:cNvPr>
          <p:cNvSpPr txBox="1"/>
          <p:nvPr/>
        </p:nvSpPr>
        <p:spPr>
          <a:xfrm>
            <a:off x="457199" y="6205491"/>
            <a:ext cx="4615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Note: The user should have proper permissions</a:t>
            </a:r>
          </a:p>
        </p:txBody>
      </p:sp>
    </p:spTree>
    <p:extLst>
      <p:ext uri="{BB962C8B-B14F-4D97-AF65-F5344CB8AC3E}">
        <p14:creationId xmlns:p14="http://schemas.microsoft.com/office/powerpoint/2010/main" val="3303226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500369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Setting a document as Key &amp; Featured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1CFDDD-EDEE-DCEB-1258-BDA34E5F3483}"/>
              </a:ext>
            </a:extLst>
          </p:cNvPr>
          <p:cNvSpPr txBox="1"/>
          <p:nvPr/>
        </p:nvSpPr>
        <p:spPr>
          <a:xfrm>
            <a:off x="457199" y="1417638"/>
            <a:ext cx="2412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2. Go to </a:t>
            </a:r>
            <a:r>
              <a:rPr lang="en-US" dirty="0">
                <a:solidFill>
                  <a:srgbClr val="FF0000"/>
                </a:solidFill>
              </a:rPr>
              <a:t>Documents</a:t>
            </a:r>
            <a:r>
              <a:rPr lang="en-US" dirty="0"/>
              <a:t> tab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97D67C6-C009-9EED-9B81-A4937549779D}"/>
              </a:ext>
            </a:extLst>
          </p:cNvPr>
          <p:cNvCxnSpPr>
            <a:cxnSpLocks/>
          </p:cNvCxnSpPr>
          <p:nvPr/>
        </p:nvCxnSpPr>
        <p:spPr>
          <a:xfrm>
            <a:off x="2192784" y="1677537"/>
            <a:ext cx="62144" cy="3957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4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D85CEF03-FDB6-C093-CC46-CF51BFDF12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120" y="2073314"/>
            <a:ext cx="7676490" cy="2354398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3131B1D0-BADE-1726-4FBF-8FEE4A799BFC}"/>
              </a:ext>
            </a:extLst>
          </p:cNvPr>
          <p:cNvSpPr/>
          <p:nvPr/>
        </p:nvSpPr>
        <p:spPr>
          <a:xfrm>
            <a:off x="2077375" y="2046869"/>
            <a:ext cx="550415" cy="286344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BA6F35E-C813-ADE8-1583-30B1C1B22A00}"/>
              </a:ext>
            </a:extLst>
          </p:cNvPr>
          <p:cNvSpPr txBox="1"/>
          <p:nvPr/>
        </p:nvSpPr>
        <p:spPr>
          <a:xfrm>
            <a:off x="623609" y="4995797"/>
            <a:ext cx="4591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3. Click on </a:t>
            </a:r>
            <a:r>
              <a:rPr lang="en-US" dirty="0">
                <a:solidFill>
                  <a:srgbClr val="FF0000"/>
                </a:solidFill>
              </a:rPr>
              <a:t>Edit relation </a:t>
            </a:r>
            <a:r>
              <a:rPr lang="en-US" dirty="0"/>
              <a:t>next to your document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E9FE387-6193-4719-E9B0-1615186C13B3}"/>
              </a:ext>
            </a:extLst>
          </p:cNvPr>
          <p:cNvCxnSpPr>
            <a:cxnSpLocks/>
            <a:endCxn id="20" idx="4"/>
          </p:cNvCxnSpPr>
          <p:nvPr/>
        </p:nvCxnSpPr>
        <p:spPr>
          <a:xfrm flipH="1" flipV="1">
            <a:off x="834501" y="4563123"/>
            <a:ext cx="79899" cy="432674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BBC408D1-4B1F-4800-5806-8CB7BE2E8028}"/>
              </a:ext>
            </a:extLst>
          </p:cNvPr>
          <p:cNvSpPr/>
          <p:nvPr/>
        </p:nvSpPr>
        <p:spPr>
          <a:xfrm>
            <a:off x="541538" y="2929971"/>
            <a:ext cx="585926" cy="1633152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002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500369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Setting a document as Key &amp; Featured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1CFDDD-EDEE-DCEB-1258-BDA34E5F3483}"/>
              </a:ext>
            </a:extLst>
          </p:cNvPr>
          <p:cNvSpPr txBox="1"/>
          <p:nvPr/>
        </p:nvSpPr>
        <p:spPr>
          <a:xfrm>
            <a:off x="457199" y="1417638"/>
            <a:ext cx="4480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4. You will be redirected to the following page</a:t>
            </a:r>
          </a:p>
        </p:txBody>
      </p:sp>
      <p:pic>
        <p:nvPicPr>
          <p:cNvPr id="4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395EA55D-B52D-2EF8-FB59-7C5CB56734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8619" y="2066497"/>
            <a:ext cx="5303138" cy="360100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EE3B40B-3E67-DA14-1643-FFA8F65B0155}"/>
              </a:ext>
            </a:extLst>
          </p:cNvPr>
          <p:cNvSpPr txBox="1"/>
          <p:nvPr/>
        </p:nvSpPr>
        <p:spPr>
          <a:xfrm>
            <a:off x="378781" y="2929970"/>
            <a:ext cx="31498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5. Tick the boxes </a:t>
            </a:r>
            <a:r>
              <a:rPr lang="en-US" dirty="0">
                <a:solidFill>
                  <a:srgbClr val="FF0000"/>
                </a:solidFill>
              </a:rPr>
              <a:t>Key Document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Featured Document </a:t>
            </a:r>
            <a:r>
              <a:rPr lang="en-US" dirty="0"/>
              <a:t>as needed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6DBEF65-094A-A587-A8F0-3B5A6AE537A8}"/>
              </a:ext>
            </a:extLst>
          </p:cNvPr>
          <p:cNvSpPr/>
          <p:nvPr/>
        </p:nvSpPr>
        <p:spPr>
          <a:xfrm>
            <a:off x="3595456" y="3213717"/>
            <a:ext cx="1589103" cy="564990"/>
          </a:xfrm>
          <a:prstGeom prst="ellipse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384519-D10E-CF98-A1C7-0F397B3502FA}"/>
              </a:ext>
            </a:extLst>
          </p:cNvPr>
          <p:cNvSpPr txBox="1"/>
          <p:nvPr/>
        </p:nvSpPr>
        <p:spPr>
          <a:xfrm>
            <a:off x="378781" y="4040494"/>
            <a:ext cx="3149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6. Assign expiry date for the featured setting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92B6045-42C1-6E63-45AB-590B5C64103B}"/>
              </a:ext>
            </a:extLst>
          </p:cNvPr>
          <p:cNvCxnSpPr/>
          <p:nvPr/>
        </p:nvCxnSpPr>
        <p:spPr>
          <a:xfrm>
            <a:off x="3080551" y="4243526"/>
            <a:ext cx="736847" cy="0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5E0254F-C4AF-3575-19EE-BC577E1F4BDB}"/>
              </a:ext>
            </a:extLst>
          </p:cNvPr>
          <p:cNvSpPr txBox="1"/>
          <p:nvPr/>
        </p:nvSpPr>
        <p:spPr>
          <a:xfrm>
            <a:off x="312243" y="4874019"/>
            <a:ext cx="3149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7. Click on </a:t>
            </a:r>
            <a:r>
              <a:rPr lang="en-US" dirty="0">
                <a:solidFill>
                  <a:srgbClr val="FF0000"/>
                </a:solidFill>
              </a:rPr>
              <a:t>Save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EB2B988-A997-B409-8290-3D518784F7BF}"/>
              </a:ext>
            </a:extLst>
          </p:cNvPr>
          <p:cNvCxnSpPr/>
          <p:nvPr/>
        </p:nvCxnSpPr>
        <p:spPr>
          <a:xfrm>
            <a:off x="1953700" y="5058685"/>
            <a:ext cx="1641756" cy="814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85DFB0B-8782-47C6-46E8-9655801F2AB1}"/>
              </a:ext>
            </a:extLst>
          </p:cNvPr>
          <p:cNvSpPr txBox="1"/>
          <p:nvPr/>
        </p:nvSpPr>
        <p:spPr>
          <a:xfrm>
            <a:off x="282774" y="5688565"/>
            <a:ext cx="44246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Congratulations! You’re Done!</a:t>
            </a:r>
          </a:p>
          <a:p>
            <a:endParaRPr lang="en-US" dirty="0"/>
          </a:p>
          <a:p>
            <a:r>
              <a:rPr lang="en-US" dirty="0"/>
              <a:t>You will be redirected to the document page!</a:t>
            </a:r>
          </a:p>
        </p:txBody>
      </p:sp>
    </p:spTree>
    <p:extLst>
      <p:ext uri="{BB962C8B-B14F-4D97-AF65-F5344CB8AC3E}">
        <p14:creationId xmlns:p14="http://schemas.microsoft.com/office/powerpoint/2010/main" val="2600077068"/>
      </p:ext>
    </p:extLst>
  </p:cSld>
  <p:clrMapOvr>
    <a:masterClrMapping/>
  </p:clrMapOvr>
</p:sld>
</file>

<file path=ppt/theme/theme1.xml><?xml version="1.0" encoding="utf-8"?>
<a:theme xmlns:a="http://schemas.openxmlformats.org/drawingml/2006/main" name="GSC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SC" id="{99E0734C-3FC6-45A3-8BD5-17944DD4C8CC}" vid="{A7B3E7EB-9D3E-4A9D-888D-CC666BC0457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GSC</Template>
  <TotalTime>76</TotalTime>
  <Words>460</Words>
  <Application>Microsoft Office PowerPoint</Application>
  <PresentationFormat>On-screen Show (4:3)</PresentationFormat>
  <Paragraphs>56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Courier New</vt:lpstr>
      <vt:lpstr>GSC</vt:lpstr>
      <vt:lpstr>Documents Management</vt:lpstr>
      <vt:lpstr>Adding a document</vt:lpstr>
      <vt:lpstr>Adding a document</vt:lpstr>
      <vt:lpstr>Adding a document</vt:lpstr>
      <vt:lpstr>Adding a document</vt:lpstr>
      <vt:lpstr>Editing a document</vt:lpstr>
      <vt:lpstr>Setting a document as Key &amp; Featured</vt:lpstr>
      <vt:lpstr>Setting a document as Key &amp; Featured</vt:lpstr>
      <vt:lpstr>Setting a document as Key &amp; Featured</vt:lpstr>
      <vt:lpstr>Featured documents: where to find?</vt:lpstr>
      <vt:lpstr>Key documents: What is good?</vt:lpstr>
      <vt:lpstr>Featured documents: where to find?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Camilla Wuensch</dc:creator>
  <cp:lastModifiedBy>Hussien Ahmad</cp:lastModifiedBy>
  <cp:revision>159</cp:revision>
  <dcterms:created xsi:type="dcterms:W3CDTF">2022-01-12T12:24:37Z</dcterms:created>
  <dcterms:modified xsi:type="dcterms:W3CDTF">2022-05-19T11:18:33Z</dcterms:modified>
</cp:coreProperties>
</file>