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06" r:id="rId2"/>
    <p:sldId id="308" r:id="rId3"/>
    <p:sldId id="320" r:id="rId4"/>
    <p:sldId id="307" r:id="rId5"/>
    <p:sldId id="323" r:id="rId6"/>
    <p:sldId id="279" r:id="rId7"/>
    <p:sldId id="310" r:id="rId8"/>
    <p:sldId id="318" r:id="rId9"/>
    <p:sldId id="311" r:id="rId10"/>
    <p:sldId id="312" r:id="rId11"/>
    <p:sldId id="319" r:id="rId12"/>
    <p:sldId id="321" r:id="rId13"/>
    <p:sldId id="322" r:id="rId14"/>
    <p:sldId id="31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28DE9FA-9EA9-4A72-8A3B-083D3890E2EB}">
          <p14:sldIdLst>
            <p14:sldId id="306"/>
            <p14:sldId id="308"/>
            <p14:sldId id="320"/>
            <p14:sldId id="307"/>
            <p14:sldId id="323"/>
            <p14:sldId id="279"/>
            <p14:sldId id="310"/>
            <p14:sldId id="318"/>
            <p14:sldId id="311"/>
            <p14:sldId id="312"/>
            <p14:sldId id="319"/>
            <p14:sldId id="321"/>
            <p14:sldId id="322"/>
            <p14:sldId id="316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B82"/>
    <a:srgbClr val="B8A999"/>
    <a:srgbClr val="B8A98D"/>
    <a:srgbClr val="BDAA8D"/>
    <a:srgbClr val="BDAA11"/>
    <a:srgbClr val="640811"/>
    <a:srgbClr val="008080"/>
    <a:srgbClr val="00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648" y="-952"/>
      </p:cViewPr>
      <p:guideLst>
        <p:guide orient="horz" pos="584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SC-Logo-FIN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58" y="2485898"/>
            <a:ext cx="6189942" cy="1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7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6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BDA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30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B8A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978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1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C-Logo-FIN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" y="441930"/>
            <a:ext cx="3312150" cy="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11302" r="-1" b="4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SC-Logo-FIN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" y="441930"/>
            <a:ext cx="3312150" cy="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" y="5664200"/>
            <a:ext cx="3550733" cy="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32" y="348991"/>
            <a:ext cx="2505968" cy="6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3" r:id="rId2"/>
    <p:sldLayoutId id="2147483714" r:id="rId3"/>
    <p:sldLayoutId id="2147483715" r:id="rId4"/>
    <p:sldLayoutId id="2147483716" r:id="rId5"/>
    <p:sldLayoutId id="2147483712" r:id="rId6"/>
    <p:sldLayoutId id="2147483721" r:id="rId7"/>
    <p:sldLayoutId id="2147483717" r:id="rId8"/>
    <p:sldLayoutId id="2147483720" r:id="rId9"/>
    <p:sldLayoutId id="2147483701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0" y="2840167"/>
            <a:ext cx="7505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 dirty="0" smtClean="0">
                <a:solidFill>
                  <a:schemeClr val="bg1"/>
                </a:solidFill>
                <a:latin typeface="Avenir Next Bold"/>
                <a:cs typeface="Avenir Next Bold"/>
              </a:rPr>
              <a:t>GSC MEETING 2024</a:t>
            </a:r>
            <a:endParaRPr lang="en-US" sz="5400" spc="300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3544" y="43568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513544" y="25351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TITLE OF THE SLIDE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739900"/>
            <a:ext cx="11125200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dirty="0" err="1">
                <a:solidFill>
                  <a:srgbClr val="595959"/>
                </a:solidFill>
              </a:rPr>
              <a:t>Montius</a:t>
            </a:r>
            <a:r>
              <a:rPr lang="it-IT" sz="2400" dirty="0">
                <a:solidFill>
                  <a:srgbClr val="595959"/>
                </a:solidFill>
              </a:rPr>
              <a:t> nos tumore inusitato </a:t>
            </a:r>
            <a:r>
              <a:rPr lang="it-IT" sz="2400" dirty="0" err="1">
                <a:solidFill>
                  <a:srgbClr val="595959"/>
                </a:solidFill>
              </a:rPr>
              <a:t>quodam</a:t>
            </a:r>
            <a:r>
              <a:rPr lang="it-IT" sz="2400" dirty="0">
                <a:solidFill>
                  <a:srgbClr val="595959"/>
                </a:solidFill>
              </a:rPr>
              <a:t> et novo ut </a:t>
            </a:r>
            <a:r>
              <a:rPr lang="it-IT" sz="2400" dirty="0" err="1">
                <a:solidFill>
                  <a:srgbClr val="595959"/>
                </a:solidFill>
              </a:rPr>
              <a:t>rebellis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maiestati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recalcitrantes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Augustae</a:t>
            </a:r>
            <a:r>
              <a:rPr lang="it-IT" sz="2400" dirty="0">
                <a:solidFill>
                  <a:srgbClr val="595959"/>
                </a:solidFill>
              </a:rPr>
              <a:t> per </a:t>
            </a:r>
            <a:r>
              <a:rPr lang="it-IT" sz="2400" dirty="0" err="1">
                <a:solidFill>
                  <a:srgbClr val="595959"/>
                </a:solidFill>
              </a:rPr>
              <a:t>haec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quae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strepit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incusat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iratus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nimirum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quod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contumacem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praefectum</a:t>
            </a:r>
            <a:r>
              <a:rPr lang="it-IT" sz="2400" dirty="0">
                <a:solidFill>
                  <a:srgbClr val="595959"/>
                </a:solidFill>
              </a:rPr>
              <a:t>, quid rerum </a:t>
            </a:r>
            <a:r>
              <a:rPr lang="it-IT" sz="2400" dirty="0" err="1">
                <a:solidFill>
                  <a:srgbClr val="595959"/>
                </a:solidFill>
              </a:rPr>
              <a:t>ordo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postulat</a:t>
            </a:r>
            <a:r>
              <a:rPr lang="it-IT" sz="2400" dirty="0">
                <a:solidFill>
                  <a:srgbClr val="595959"/>
                </a:solidFill>
              </a:rPr>
              <a:t> ignorare </a:t>
            </a:r>
            <a:r>
              <a:rPr lang="it-IT" sz="2400" dirty="0" err="1">
                <a:solidFill>
                  <a:srgbClr val="595959"/>
                </a:solidFill>
              </a:rPr>
              <a:t>dissimulantem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formidine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tenus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iusserim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 smtClean="0">
                <a:solidFill>
                  <a:srgbClr val="595959"/>
                </a:solidFill>
              </a:rPr>
              <a:t>custodiri</a:t>
            </a:r>
            <a:r>
              <a:rPr lang="it-IT" sz="2400" dirty="0" smtClean="0">
                <a:solidFill>
                  <a:srgbClr val="595959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endParaRPr lang="it-IT" sz="2400" dirty="0" smtClean="0">
              <a:solidFill>
                <a:srgbClr val="595959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 smtClean="0">
                <a:solidFill>
                  <a:srgbClr val="595959"/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 smtClean="0">
                <a:solidFill>
                  <a:srgbClr val="595959"/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>
                <a:solidFill>
                  <a:srgbClr val="595959"/>
                </a:solidFill>
              </a:rPr>
              <a:t>.</a:t>
            </a:r>
            <a:endParaRPr lang="en-US" sz="2400" dirty="0">
              <a:solidFill>
                <a:srgbClr val="59595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4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TITLE OF THE SLIDE</a:t>
            </a:r>
            <a:endParaRPr lang="en-US" sz="2800" i="1" spc="3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915873"/>
              </p:ext>
            </p:extLst>
          </p:nvPr>
        </p:nvGraphicFramePr>
        <p:xfrm>
          <a:off x="685800" y="1362075"/>
          <a:ext cx="10744200" cy="471725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92554"/>
                <a:gridCol w="2460049"/>
                <a:gridCol w="729159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TIME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TITLE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TITLE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81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Et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tinnitu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perflabili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hydraulica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denique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ad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bybliothecis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ita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lyrae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domus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accitur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gestus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</a:t>
                      </a:r>
                      <a:endParaRPr lang="en-US" sz="1400" dirty="0" smtClean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90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00" y="1739900"/>
            <a:ext cx="11125200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dirty="0" err="1">
                <a:solidFill>
                  <a:srgbClr val="595959"/>
                </a:solidFill>
              </a:rPr>
              <a:t>Montius</a:t>
            </a:r>
            <a:r>
              <a:rPr lang="it-IT" sz="2400" dirty="0">
                <a:solidFill>
                  <a:srgbClr val="595959"/>
                </a:solidFill>
              </a:rPr>
              <a:t> nos tumore inusitato </a:t>
            </a:r>
            <a:r>
              <a:rPr lang="it-IT" sz="2400" dirty="0" err="1">
                <a:solidFill>
                  <a:srgbClr val="595959"/>
                </a:solidFill>
              </a:rPr>
              <a:t>quodam</a:t>
            </a:r>
            <a:r>
              <a:rPr lang="it-IT" sz="2400" dirty="0">
                <a:solidFill>
                  <a:srgbClr val="595959"/>
                </a:solidFill>
              </a:rPr>
              <a:t> et novo ut </a:t>
            </a:r>
            <a:r>
              <a:rPr lang="it-IT" sz="2400" dirty="0" err="1">
                <a:solidFill>
                  <a:srgbClr val="595959"/>
                </a:solidFill>
              </a:rPr>
              <a:t>rebellis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maiestati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recalcitrantes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Augustae</a:t>
            </a:r>
            <a:r>
              <a:rPr lang="it-IT" sz="2400" dirty="0">
                <a:solidFill>
                  <a:srgbClr val="595959"/>
                </a:solidFill>
              </a:rPr>
              <a:t> per </a:t>
            </a:r>
            <a:r>
              <a:rPr lang="it-IT" sz="2400" dirty="0" err="1">
                <a:solidFill>
                  <a:srgbClr val="595959"/>
                </a:solidFill>
              </a:rPr>
              <a:t>haec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quae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strepit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incusat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iratus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nimirum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quod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contumacem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praefectum</a:t>
            </a:r>
            <a:r>
              <a:rPr lang="it-IT" sz="2400" dirty="0">
                <a:solidFill>
                  <a:srgbClr val="595959"/>
                </a:solidFill>
              </a:rPr>
              <a:t>, quid rerum </a:t>
            </a:r>
            <a:r>
              <a:rPr lang="it-IT" sz="2400" dirty="0" err="1">
                <a:solidFill>
                  <a:srgbClr val="595959"/>
                </a:solidFill>
              </a:rPr>
              <a:t>ordo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postulat</a:t>
            </a:r>
            <a:r>
              <a:rPr lang="it-IT" sz="2400" dirty="0">
                <a:solidFill>
                  <a:srgbClr val="595959"/>
                </a:solidFill>
              </a:rPr>
              <a:t> ignorare </a:t>
            </a:r>
            <a:r>
              <a:rPr lang="it-IT" sz="2400" dirty="0" err="1">
                <a:solidFill>
                  <a:srgbClr val="595959"/>
                </a:solidFill>
              </a:rPr>
              <a:t>dissimulantem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formidine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tenus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iusserim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 smtClean="0">
                <a:solidFill>
                  <a:srgbClr val="595959"/>
                </a:solidFill>
              </a:rPr>
              <a:t>custodiri</a:t>
            </a:r>
            <a:r>
              <a:rPr lang="it-IT" sz="2400" dirty="0" smtClean="0">
                <a:solidFill>
                  <a:srgbClr val="595959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endParaRPr lang="it-IT" sz="2400" dirty="0" smtClean="0">
              <a:solidFill>
                <a:srgbClr val="595959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 smtClean="0">
                <a:solidFill>
                  <a:srgbClr val="595959"/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 smtClean="0">
                <a:solidFill>
                  <a:srgbClr val="595959"/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Et </a:t>
            </a:r>
            <a:r>
              <a:rPr lang="it-IT" sz="2400" dirty="0" err="1">
                <a:solidFill>
                  <a:srgbClr val="595959"/>
                </a:solidFill>
              </a:rPr>
              <a:t>tinnitu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perflabili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hydraulica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denique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cum</a:t>
            </a:r>
            <a:r>
              <a:rPr lang="it-IT" sz="2400" dirty="0">
                <a:solidFill>
                  <a:srgbClr val="595959"/>
                </a:solidFill>
              </a:rPr>
              <a:t> ad </a:t>
            </a:r>
            <a:r>
              <a:rPr lang="it-IT" sz="2400" dirty="0" err="1">
                <a:solidFill>
                  <a:srgbClr val="595959"/>
                </a:solidFill>
              </a:rPr>
              <a:t>bybliothecis</a:t>
            </a:r>
            <a:r>
              <a:rPr lang="it-IT" sz="2400" dirty="0">
                <a:solidFill>
                  <a:srgbClr val="595959"/>
                </a:solidFill>
              </a:rPr>
              <a:t> ita </a:t>
            </a:r>
            <a:r>
              <a:rPr lang="it-IT" sz="2400" dirty="0" err="1">
                <a:solidFill>
                  <a:srgbClr val="595959"/>
                </a:solidFill>
              </a:rPr>
              <a:t>lyrae</a:t>
            </a:r>
            <a:r>
              <a:rPr lang="it-IT" sz="2400" dirty="0">
                <a:solidFill>
                  <a:srgbClr val="595959"/>
                </a:solidFill>
              </a:rPr>
              <a:t> domus </a:t>
            </a:r>
            <a:r>
              <a:rPr lang="it-IT" sz="2400" dirty="0" err="1">
                <a:solidFill>
                  <a:srgbClr val="595959"/>
                </a:solidFill>
              </a:rPr>
              <a:t>accitur</a:t>
            </a:r>
            <a:r>
              <a:rPr lang="it-IT" sz="2400" dirty="0">
                <a:solidFill>
                  <a:srgbClr val="595959"/>
                </a:solidFill>
              </a:rPr>
              <a:t> </a:t>
            </a:r>
            <a:r>
              <a:rPr lang="it-IT" sz="2400" dirty="0" err="1">
                <a:solidFill>
                  <a:srgbClr val="595959"/>
                </a:solidFill>
              </a:rPr>
              <a:t>gestus</a:t>
            </a:r>
            <a:r>
              <a:rPr lang="it-IT" sz="2400" dirty="0">
                <a:solidFill>
                  <a:srgbClr val="595959"/>
                </a:solidFill>
              </a:rPr>
              <a:t> et </a:t>
            </a:r>
            <a:r>
              <a:rPr lang="it-IT" sz="2400" dirty="0" err="1">
                <a:solidFill>
                  <a:srgbClr val="595959"/>
                </a:solidFill>
              </a:rPr>
              <a:t>locum</a:t>
            </a:r>
            <a:r>
              <a:rPr lang="it-IT" sz="2400" dirty="0">
                <a:solidFill>
                  <a:srgbClr val="595959"/>
                </a:solidFill>
              </a:rPr>
              <a:t>.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smtClean="0">
                <a:solidFill>
                  <a:srgbClr val="800000"/>
                </a:solidFill>
                <a:latin typeface="Avenir Next Bold"/>
                <a:cs typeface="Avenir Next Bold"/>
              </a:rPr>
              <a:t>TITLE OF THE SLIDE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TITLE OF THE SLIDE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3738"/>
              </p:ext>
            </p:extLst>
          </p:nvPr>
        </p:nvGraphicFramePr>
        <p:xfrm>
          <a:off x="660400" y="1514475"/>
          <a:ext cx="10947400" cy="450694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11325"/>
                <a:gridCol w="2506575"/>
                <a:gridCol w="74295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TIME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TITLE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0" dirty="0" smtClean="0">
                          <a:effectLst/>
                          <a:latin typeface="Avenir Next Bold"/>
                          <a:cs typeface="Avenir Next Bold"/>
                        </a:rPr>
                        <a:t>TITLE</a:t>
                      </a:r>
                      <a:endParaRPr lang="en-US" sz="1400" b="0" spc="0" dirty="0">
                        <a:effectLst/>
                        <a:latin typeface="Avenir Next Bold"/>
                        <a:ea typeface="Calibri" panose="020F0502020204030204" pitchFamily="34" charset="0"/>
                        <a:cs typeface="Avenir Next Bold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1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Et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tinnitu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perflabili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hydraulica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denique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ad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bybliothecis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ita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lyrae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domus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accitur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gestus</a:t>
                      </a:r>
                      <a:r>
                        <a:rPr lang="it-IT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Sed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si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hac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tam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eximia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fortuna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propter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utilitatem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rei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publicae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frui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non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properat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, ut omnia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illa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595959"/>
                          </a:solidFill>
                        </a:rPr>
                        <a:t>conficiat</a:t>
                      </a:r>
                      <a:r>
                        <a:rPr lang="it-IT" sz="1400" dirty="0" smtClean="0">
                          <a:solidFill>
                            <a:srgbClr val="595959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Follow up Kathmandu Meeting (10 min)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Presentation perception survey / funding (15 min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Update of achievements on the 4 strategic pillar of the GWC strategy: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Mid 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Term Review (5 min)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Questions and Answers (40 min)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Presentation Brussels Meeting + Q/A  (20 min) 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40811"/>
                          </a:solidFill>
                          <a:effectLst/>
                        </a:rPr>
                        <a:t>08:30</a:t>
                      </a:r>
                      <a:endParaRPr lang="en-US" sz="1800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640811"/>
                          </a:solidFill>
                          <a:effectLst/>
                        </a:rPr>
                        <a:t>TEXT</a:t>
                      </a:r>
                      <a:endParaRPr lang="en-US" sz="1400" b="1" dirty="0">
                        <a:solidFill>
                          <a:srgbClr val="6408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Et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tinnitu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perflabili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00000"/>
                          </a:solidFill>
                        </a:rPr>
                        <a:t>hydraulica</a:t>
                      </a:r>
                      <a:r>
                        <a:rPr lang="it-IT" sz="1400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2400" marB="8280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8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22452" r="1054"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20676" y="2619965"/>
            <a:ext cx="8667924" cy="1135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80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893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8685" y="4643979"/>
            <a:ext cx="41365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?? </a:t>
            </a:r>
            <a:r>
              <a:rPr lang="fr-FR" sz="280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 ?? JUNE 2024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8700" y="2624267"/>
            <a:ext cx="7505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 dirty="0">
                <a:solidFill>
                  <a:schemeClr val="bg1"/>
                </a:solidFill>
                <a:latin typeface="Avenir Next Bold"/>
                <a:cs typeface="Avenir Next Bold"/>
              </a:rPr>
              <a:t>GSC MEETING 2024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62744" y="41409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62744" y="23192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2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5900" y="4292600"/>
            <a:ext cx="6654800" cy="830997"/>
          </a:xfrm>
          <a:prstGeom prst="rect">
            <a:avLst/>
          </a:prstGeom>
          <a:solidFill>
            <a:srgbClr val="6408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Avenir Next Bold"/>
                <a:cs typeface="Avenir Next Bold"/>
              </a:rPr>
              <a:t>GSC MEETING </a:t>
            </a:r>
            <a:r>
              <a:rPr lang="en-US" sz="4800" spc="300" dirty="0" smtClean="0">
                <a:solidFill>
                  <a:schemeClr val="bg1"/>
                </a:solidFill>
                <a:latin typeface="Avenir Next Bold"/>
                <a:cs typeface="Avenir Next Bold"/>
              </a:rPr>
              <a:t>2024</a:t>
            </a:r>
            <a:endParaRPr lang="en-US" sz="4800" spc="300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65958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319467"/>
            <a:ext cx="10871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 dirty="0" smtClean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  <a:r>
              <a:rPr lang="en-US" sz="5400" spc="300" baseline="0" dirty="0" smtClean="0">
                <a:solidFill>
                  <a:schemeClr val="bg1"/>
                </a:solidFill>
                <a:latin typeface="Avenir Next Bold"/>
                <a:cs typeface="Avenir Next Bold"/>
              </a:rPr>
              <a:t> OF PRESENTATION</a:t>
            </a:r>
            <a:endParaRPr lang="en-US" sz="5400" spc="300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3544" y="38361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513544" y="20144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13" y="5608645"/>
            <a:ext cx="2575287" cy="1163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5887463"/>
            <a:ext cx="2184400" cy="5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pic>
        <p:nvPicPr>
          <p:cNvPr id="8" name="Picture 7" descr="ID_1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092" b="29196"/>
          <a:stretch/>
        </p:blipFill>
        <p:spPr>
          <a:xfrm>
            <a:off x="0" y="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88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33376" y="896530"/>
            <a:ext cx="8667924" cy="49581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WELCOME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BIENVENUE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5400" spc="300" dirty="0">
                <a:solidFill>
                  <a:srgbClr val="800000"/>
                </a:solidFill>
                <a:latin typeface="Avenir Next Bold"/>
                <a:cs typeface="Avenir Next Bold"/>
              </a:rPr>
              <a:t>AHLAN WA </a:t>
            </a:r>
            <a: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SAHLAN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WILLKOMMEN</a:t>
            </a:r>
            <a:b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</a:br>
            <a:r>
              <a:rPr lang="en-US" sz="5400" spc="300" dirty="0" smtClean="0">
                <a:solidFill>
                  <a:srgbClr val="800000"/>
                </a:solidFill>
                <a:latin typeface="Avenir Next Bold"/>
                <a:cs typeface="Avenir Next Bold"/>
              </a:rPr>
              <a:t>BIENVENIDO</a:t>
            </a:r>
            <a:endParaRPr lang="en-US" sz="6000" spc="300" dirty="0" smtClean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91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5494"/>
          <a:stretch/>
        </p:blipFill>
        <p:spPr>
          <a:xfrm>
            <a:off x="0" y="0"/>
            <a:ext cx="5270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30900" y="2408238"/>
            <a:ext cx="6337300" cy="2735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GLOBAL SHELTER CLUSTER</a:t>
            </a:r>
            <a:r>
              <a:rPr lang="en-US" b="1" spc="300" dirty="0" smtClean="0">
                <a:solidFill>
                  <a:srgbClr val="008080"/>
                </a:solidFill>
                <a:latin typeface="Avenir Next Bold"/>
                <a:cs typeface="Avenir Next Bold"/>
              </a:rPr>
              <a:t/>
            </a:r>
            <a:br>
              <a:rPr lang="en-US" b="1" spc="300" dirty="0" smtClean="0">
                <a:solidFill>
                  <a:srgbClr val="008080"/>
                </a:solidFill>
                <a:latin typeface="Avenir Next Bold"/>
                <a:cs typeface="Avenir Next Bold"/>
              </a:rPr>
            </a:br>
            <a:r>
              <a:rPr lang="en-US" b="1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2024 </a:t>
            </a:r>
            <a:r>
              <a:rPr lang="en-US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STRATEGY</a:t>
            </a:r>
            <a:endParaRPr lang="en-US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39500" y="185738"/>
            <a:ext cx="812800" cy="995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spc="300" dirty="0" smtClean="0">
                <a:solidFill>
                  <a:schemeClr val="bg1"/>
                </a:solidFill>
                <a:latin typeface="Avenir Next Bold"/>
                <a:cs typeface="Avenir Next Bold"/>
              </a:rPr>
              <a:t>1</a:t>
            </a:r>
            <a:endParaRPr lang="en-US" sz="6000" spc="300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2344" y="20779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2344" y="46941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8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239500" y="185738"/>
            <a:ext cx="812800" cy="995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spc="300" dirty="0" smtClean="0">
                <a:solidFill>
                  <a:srgbClr val="BDAA8D"/>
                </a:solidFill>
                <a:latin typeface="Avenir Next Bold"/>
                <a:cs typeface="Avenir Next Bold"/>
              </a:rPr>
              <a:t>1</a:t>
            </a:r>
            <a:endParaRPr lang="en-US" sz="6000" spc="300" dirty="0">
              <a:solidFill>
                <a:srgbClr val="BDAA8D"/>
              </a:solidFill>
              <a:latin typeface="Avenir Next Bold"/>
              <a:cs typeface="Avenir Next 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30900" y="2408238"/>
            <a:ext cx="6337300" cy="2735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GLOBAL SHELTER CLUSTER</a:t>
            </a:r>
            <a:r>
              <a:rPr lang="en-US" b="1" spc="300" dirty="0" smtClean="0">
                <a:solidFill>
                  <a:srgbClr val="008080"/>
                </a:solidFill>
                <a:latin typeface="Avenir Next Bold"/>
                <a:cs typeface="Avenir Next Bold"/>
              </a:rPr>
              <a:t/>
            </a:r>
            <a:br>
              <a:rPr lang="en-US" b="1" spc="300" dirty="0" smtClean="0">
                <a:solidFill>
                  <a:srgbClr val="008080"/>
                </a:solidFill>
                <a:latin typeface="Avenir Next Bold"/>
                <a:cs typeface="Avenir Next Bold"/>
              </a:rPr>
            </a:br>
            <a:r>
              <a:rPr lang="en-US" b="1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2024 </a:t>
            </a:r>
            <a:r>
              <a:rPr lang="en-US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STRATEGY</a:t>
            </a:r>
            <a:endParaRPr lang="en-US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1" t="10448" r="23577" b="-1"/>
          <a:stretch/>
        </p:blipFill>
        <p:spPr>
          <a:xfrm>
            <a:off x="0" y="0"/>
            <a:ext cx="52705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72344" y="20779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72344" y="46941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4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963738"/>
            <a:ext cx="12192000" cy="1490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b="1" spc="300" dirty="0" smtClean="0">
                <a:solidFill>
                  <a:srgbClr val="FFFFFF"/>
                </a:solidFill>
                <a:latin typeface="Avenir Next Bold"/>
                <a:cs typeface="Avenir Next Bold"/>
              </a:rPr>
              <a:t>GLOBAL SHELTER CLUSTER</a:t>
            </a:r>
            <a:br>
              <a:rPr lang="en-US" b="1" spc="300" dirty="0" smtClean="0">
                <a:solidFill>
                  <a:srgbClr val="FFFFFF"/>
                </a:solidFill>
                <a:latin typeface="Avenir Next Bold"/>
                <a:cs typeface="Avenir Next Bold"/>
              </a:rPr>
            </a:br>
            <a:r>
              <a:rPr lang="en-US" b="1" spc="300" dirty="0" smtClean="0">
                <a:solidFill>
                  <a:srgbClr val="FFFFFF"/>
                </a:solidFill>
                <a:latin typeface="Avenir Next Bold"/>
                <a:cs typeface="Avenir Next Bold"/>
              </a:rPr>
              <a:t>2024 </a:t>
            </a:r>
            <a:r>
              <a:rPr lang="en-US" spc="300" dirty="0" smtClean="0">
                <a:solidFill>
                  <a:srgbClr val="FFFFFF"/>
                </a:solidFill>
                <a:latin typeface="Avenir Next Bold"/>
                <a:cs typeface="Avenir Next Bold"/>
              </a:rPr>
              <a:t>STRATEGY</a:t>
            </a:r>
            <a:endParaRPr lang="en-US" spc="300" dirty="0">
              <a:solidFill>
                <a:srgbClr val="FFFFFF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8392" y="1595388"/>
            <a:ext cx="113521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28392" y="3957588"/>
            <a:ext cx="113521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 dirty="0" smtClean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50704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37091D9D4F54296EC3CE6E8BFCA87" ma:contentTypeVersion="20" ma:contentTypeDescription="Create a new document." ma:contentTypeScope="" ma:versionID="a395d47cb7903261734aff76aac6c09c">
  <xsd:schema xmlns:xsd="http://www.w3.org/2001/XMLSchema" xmlns:xs="http://www.w3.org/2001/XMLSchema" xmlns:p="http://schemas.microsoft.com/office/2006/metadata/properties" xmlns:ns2="791c648d-e482-4422-b70a-b7c5fbc92150" xmlns:ns3="39101703-3322-499a-9ad7-231493c03048" targetNamespace="http://schemas.microsoft.com/office/2006/metadata/properties" ma:root="true" ma:fieldsID="e2582eafbe81b9a326d5d29ff29b1574" ns2:_="" ns3:_="">
    <xsd:import namespace="791c648d-e482-4422-b70a-b7c5fbc92150"/>
    <xsd:import namespace="39101703-3322-499a-9ad7-231493c03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c648d-e482-4422-b70a-b7c5fbc92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1703-3322-499a-9ad7-231493c03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d35a5d-c1ed-43a1-83a8-934567ca0c7d}" ma:internalName="TaxCatchAll" ma:showField="CatchAllData" ma:web="39101703-3322-499a-9ad7-231493c03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9E7E9-DAEA-49E1-84FD-ACD805D136F3}"/>
</file>

<file path=customXml/itemProps2.xml><?xml version="1.0" encoding="utf-8"?>
<ds:datastoreItem xmlns:ds="http://schemas.openxmlformats.org/officeDocument/2006/customXml" ds:itemID="{BECD9DC1-BFAA-423B-BCED-339521EDE2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539</Words>
  <Application>Microsoft Macintosh PowerPoint</Application>
  <PresentationFormat>Custom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SHELTER CLUSTER 2024 STRATEGY</vt:lpstr>
      <vt:lpstr>PowerPoint Presentation</vt:lpstr>
      <vt:lpstr>PowerPoint Presentation</vt:lpstr>
      <vt:lpstr>TITLE OF THE SLIDE</vt:lpstr>
      <vt:lpstr>TITLE OF THE SLIDE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Fitzgerald</dc:creator>
  <cp:lastModifiedBy>Baker</cp:lastModifiedBy>
  <cp:revision>237</cp:revision>
  <dcterms:created xsi:type="dcterms:W3CDTF">2018-04-02T13:21:08Z</dcterms:created>
  <dcterms:modified xsi:type="dcterms:W3CDTF">2024-09-05T08:33:10Z</dcterms:modified>
</cp:coreProperties>
</file>