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523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1C916-7B63-74AE-FB8C-C2AE8BB309B6}" v="5" dt="2025-08-20T13:24:06.067"/>
    <p1510:client id="{8F9C5FAE-4594-8DE9-BFC1-E2B4E79B99FC}" v="30" dt="2025-08-20T12:27:38.196"/>
    <p1510:client id="{AE4E53CD-BD72-B33F-A368-4E9A24EA7E02}" v="1" dt="2025-08-21T07:33:05.608"/>
    <p1510:client id="{E85B9F31-F4B3-F5C5-415A-F6CD38036953}" v="46" dt="2025-08-20T13:47:53.380"/>
    <p1510:client id="{F165B800-7DC7-47A4-9BBE-EC7CDE592CB5}" v="21" dt="2025-08-20T11:32:45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anina" userId="S::panina@unhcr.org::505accc5-838e-4638-bb31-cd58a6e6a31b" providerId="AD" clId="Web-{AE4E53CD-BD72-B33F-A368-4E9A24EA7E02}"/>
    <pc:docChg chg="modSld">
      <pc:chgData name="Valeria Panina" userId="S::panina@unhcr.org::505accc5-838e-4638-bb31-cd58a6e6a31b" providerId="AD" clId="Web-{AE4E53CD-BD72-B33F-A368-4E9A24EA7E02}" dt="2025-08-21T07:33:05.608" v="0" actId="14100"/>
      <pc:docMkLst>
        <pc:docMk/>
      </pc:docMkLst>
      <pc:sldChg chg="modSp">
        <pc:chgData name="Valeria Panina" userId="S::panina@unhcr.org::505accc5-838e-4638-bb31-cd58a6e6a31b" providerId="AD" clId="Web-{AE4E53CD-BD72-B33F-A368-4E9A24EA7E02}" dt="2025-08-21T07:33:05.608" v="0" actId="14100"/>
        <pc:sldMkLst>
          <pc:docMk/>
          <pc:sldMk cId="728096098" sldId="257"/>
        </pc:sldMkLst>
        <pc:spChg chg="mod">
          <ac:chgData name="Valeria Panina" userId="S::panina@unhcr.org::505accc5-838e-4638-bb31-cd58a6e6a31b" providerId="AD" clId="Web-{AE4E53CD-BD72-B33F-A368-4E9A24EA7E02}" dt="2025-08-21T07:33:05.608" v="0" actId="14100"/>
          <ac:spMkLst>
            <pc:docMk/>
            <pc:sldMk cId="728096098" sldId="257"/>
            <ac:spMk id="19" creationId="{5736BA5D-74C6-09B3-A047-B6B2985F2AA1}"/>
          </ac:spMkLst>
        </pc:spChg>
      </pc:sldChg>
    </pc:docChg>
  </pc:docChgLst>
  <pc:docChgLst>
    <pc:chgData name="Valeria Panina" userId="505accc5-838e-4638-bb31-cd58a6e6a31b" providerId="ADAL" clId="{F165B800-7DC7-47A4-9BBE-EC7CDE592CB5}"/>
    <pc:docChg chg="modSld">
      <pc:chgData name="Valeria Panina" userId="505accc5-838e-4638-bb31-cd58a6e6a31b" providerId="ADAL" clId="{F165B800-7DC7-47A4-9BBE-EC7CDE592CB5}" dt="2025-08-20T11:32:57.939" v="14" actId="1076"/>
      <pc:docMkLst>
        <pc:docMk/>
      </pc:docMkLst>
      <pc:sldChg chg="addSp modSp mod">
        <pc:chgData name="Valeria Panina" userId="505accc5-838e-4638-bb31-cd58a6e6a31b" providerId="ADAL" clId="{F165B800-7DC7-47A4-9BBE-EC7CDE592CB5}" dt="2025-08-20T11:32:57.939" v="14" actId="1076"/>
        <pc:sldMkLst>
          <pc:docMk/>
          <pc:sldMk cId="728096098" sldId="257"/>
        </pc:sldMkLst>
        <pc:spChg chg="mod">
          <ac:chgData name="Valeria Panina" userId="505accc5-838e-4638-bb31-cd58a6e6a31b" providerId="ADAL" clId="{F165B800-7DC7-47A4-9BBE-EC7CDE592CB5}" dt="2025-08-20T11:32:42.753" v="9" actId="13822"/>
          <ac:spMkLst>
            <pc:docMk/>
            <pc:sldMk cId="728096098" sldId="257"/>
            <ac:spMk id="7" creationId="{B665537A-1B3E-63AD-C3DE-F5FC5B5B6F0E}"/>
          </ac:spMkLst>
        </pc:spChg>
        <pc:spChg chg="mod">
          <ac:chgData name="Valeria Panina" userId="505accc5-838e-4638-bb31-cd58a6e6a31b" providerId="ADAL" clId="{F165B800-7DC7-47A4-9BBE-EC7CDE592CB5}" dt="2025-08-20T11:32:57.939" v="14" actId="1076"/>
          <ac:spMkLst>
            <pc:docMk/>
            <pc:sldMk cId="728096098" sldId="257"/>
            <ac:spMk id="10" creationId="{3EEAADFD-7A95-0344-8672-FD42C0941F3A}"/>
          </ac:spMkLst>
        </pc:spChg>
        <pc:spChg chg="mod">
          <ac:chgData name="Valeria Panina" userId="505accc5-838e-4638-bb31-cd58a6e6a31b" providerId="ADAL" clId="{F165B800-7DC7-47A4-9BBE-EC7CDE592CB5}" dt="2025-08-20T11:32:54.009" v="13" actId="1076"/>
          <ac:spMkLst>
            <pc:docMk/>
            <pc:sldMk cId="728096098" sldId="257"/>
            <ac:spMk id="13" creationId="{77E2F75E-89D7-3724-FB08-B2292703E7C8}"/>
          </ac:spMkLst>
        </pc:spChg>
        <pc:spChg chg="add mod">
          <ac:chgData name="Valeria Panina" userId="505accc5-838e-4638-bb31-cd58a6e6a31b" providerId="ADAL" clId="{F165B800-7DC7-47A4-9BBE-EC7CDE592CB5}" dt="2025-08-20T11:32:50.566" v="12" actId="14100"/>
          <ac:spMkLst>
            <pc:docMk/>
            <pc:sldMk cId="728096098" sldId="257"/>
            <ac:spMk id="25" creationId="{5B13AA2D-5A03-545C-0D02-55E7D68CC796}"/>
          </ac:spMkLst>
        </pc:spChg>
        <pc:picChg chg="mod">
          <ac:chgData name="Valeria Panina" userId="505accc5-838e-4638-bb31-cd58a6e6a31b" providerId="ADAL" clId="{F165B800-7DC7-47A4-9BBE-EC7CDE592CB5}" dt="2025-08-20T11:31:22.328" v="6" actId="1076"/>
          <ac:picMkLst>
            <pc:docMk/>
            <pc:sldMk cId="728096098" sldId="257"/>
            <ac:picMk id="15" creationId="{C464BBC9-7769-708C-F258-A6AEA1DAFF00}"/>
          </ac:picMkLst>
        </pc:picChg>
      </pc:sldChg>
      <pc:sldChg chg="modSp mod">
        <pc:chgData name="Valeria Panina" userId="505accc5-838e-4638-bb31-cd58a6e6a31b" providerId="ADAL" clId="{F165B800-7DC7-47A4-9BBE-EC7CDE592CB5}" dt="2025-08-20T11:29:52.091" v="5" actId="14100"/>
        <pc:sldMkLst>
          <pc:docMk/>
          <pc:sldMk cId="1167877393" sldId="259"/>
        </pc:sldMkLst>
        <pc:picChg chg="mod">
          <ac:chgData name="Valeria Panina" userId="505accc5-838e-4638-bb31-cd58a6e6a31b" providerId="ADAL" clId="{F165B800-7DC7-47A4-9BBE-EC7CDE592CB5}" dt="2025-08-20T11:29:52.091" v="5" actId="14100"/>
          <ac:picMkLst>
            <pc:docMk/>
            <pc:sldMk cId="1167877393" sldId="259"/>
            <ac:picMk id="8" creationId="{31A1A59E-381D-D123-7F61-C1E99856877D}"/>
          </ac:picMkLst>
        </pc:picChg>
      </pc:sldChg>
    </pc:docChg>
  </pc:docChgLst>
  <pc:docChgLst>
    <pc:chgData name="Valeria Panina" userId="S::panina@unhcr.org::505accc5-838e-4638-bb31-cd58a6e6a31b" providerId="AD" clId="Web-{5951C916-7B63-74AE-FB8C-C2AE8BB309B6}"/>
    <pc:docChg chg="modSld">
      <pc:chgData name="Valeria Panina" userId="S::panina@unhcr.org::505accc5-838e-4638-bb31-cd58a6e6a31b" providerId="AD" clId="Web-{5951C916-7B63-74AE-FB8C-C2AE8BB309B6}" dt="2025-08-20T13:24:06.067" v="3" actId="1076"/>
      <pc:docMkLst>
        <pc:docMk/>
      </pc:docMkLst>
      <pc:sldChg chg="modSp">
        <pc:chgData name="Valeria Panina" userId="S::panina@unhcr.org::505accc5-838e-4638-bb31-cd58a6e6a31b" providerId="AD" clId="Web-{5951C916-7B63-74AE-FB8C-C2AE8BB309B6}" dt="2025-08-20T13:24:06.067" v="3" actId="1076"/>
        <pc:sldMkLst>
          <pc:docMk/>
          <pc:sldMk cId="728096098" sldId="257"/>
        </pc:sldMkLst>
        <pc:picChg chg="mod">
          <ac:chgData name="Valeria Panina" userId="S::panina@unhcr.org::505accc5-838e-4638-bb31-cd58a6e6a31b" providerId="AD" clId="Web-{5951C916-7B63-74AE-FB8C-C2AE8BB309B6}" dt="2025-08-20T13:24:06.067" v="3" actId="1076"/>
          <ac:picMkLst>
            <pc:docMk/>
            <pc:sldMk cId="728096098" sldId="257"/>
            <ac:picMk id="21" creationId="{ED255A09-F86D-CDA6-683E-AD5E70F994FD}"/>
          </ac:picMkLst>
        </pc:picChg>
      </pc:sldChg>
      <pc:sldChg chg="addSp modSp">
        <pc:chgData name="Valeria Panina" userId="S::panina@unhcr.org::505accc5-838e-4638-bb31-cd58a6e6a31b" providerId="AD" clId="Web-{5951C916-7B63-74AE-FB8C-C2AE8BB309B6}" dt="2025-08-20T13:13:12.641" v="2" actId="14100"/>
        <pc:sldMkLst>
          <pc:docMk/>
          <pc:sldMk cId="361912731" sldId="260"/>
        </pc:sldMkLst>
        <pc:picChg chg="add mod">
          <ac:chgData name="Valeria Panina" userId="S::panina@unhcr.org::505accc5-838e-4638-bb31-cd58a6e6a31b" providerId="AD" clId="Web-{5951C916-7B63-74AE-FB8C-C2AE8BB309B6}" dt="2025-08-20T13:13:12.641" v="2" actId="14100"/>
          <ac:picMkLst>
            <pc:docMk/>
            <pc:sldMk cId="361912731" sldId="260"/>
            <ac:picMk id="2" creationId="{689B6A8B-5BDC-DECD-4077-C4F965324330}"/>
          </ac:picMkLst>
        </pc:picChg>
      </pc:sldChg>
    </pc:docChg>
  </pc:docChgLst>
  <pc:docChgLst>
    <pc:chgData name="Valeria Panina" userId="S::panina@unhcr.org::505accc5-838e-4638-bb31-cd58a6e6a31b" providerId="AD" clId="Web-{8F9C5FAE-4594-8DE9-BFC1-E2B4E79B99FC}"/>
    <pc:docChg chg="addSld modSld">
      <pc:chgData name="Valeria Panina" userId="S::panina@unhcr.org::505accc5-838e-4638-bb31-cd58a6e6a31b" providerId="AD" clId="Web-{8F9C5FAE-4594-8DE9-BFC1-E2B4E79B99FC}" dt="2025-08-20T12:27:38.196" v="35"/>
      <pc:docMkLst>
        <pc:docMk/>
      </pc:docMkLst>
      <pc:sldChg chg="modSp">
        <pc:chgData name="Valeria Panina" userId="S::panina@unhcr.org::505accc5-838e-4638-bb31-cd58a6e6a31b" providerId="AD" clId="Web-{8F9C5FAE-4594-8DE9-BFC1-E2B4E79B99FC}" dt="2025-08-20T12:16:06.078" v="4"/>
        <pc:sldMkLst>
          <pc:docMk/>
          <pc:sldMk cId="728096098" sldId="257"/>
        </pc:sldMkLst>
        <pc:picChg chg="mod">
          <ac:chgData name="Valeria Panina" userId="S::panina@unhcr.org::505accc5-838e-4638-bb31-cd58a6e6a31b" providerId="AD" clId="Web-{8F9C5FAE-4594-8DE9-BFC1-E2B4E79B99FC}" dt="2025-08-20T12:16:06.078" v="4"/>
          <ac:picMkLst>
            <pc:docMk/>
            <pc:sldMk cId="728096098" sldId="257"/>
            <ac:picMk id="12" creationId="{278C6B80-0BF6-BC56-A03C-64A7395BB241}"/>
          </ac:picMkLst>
        </pc:picChg>
        <pc:picChg chg="mod">
          <ac:chgData name="Valeria Panina" userId="S::panina@unhcr.org::505accc5-838e-4638-bb31-cd58a6e6a31b" providerId="AD" clId="Web-{8F9C5FAE-4594-8DE9-BFC1-E2B4E79B99FC}" dt="2025-08-20T12:15:42.234" v="0" actId="1076"/>
          <ac:picMkLst>
            <pc:docMk/>
            <pc:sldMk cId="728096098" sldId="257"/>
            <ac:picMk id="15" creationId="{C464BBC9-7769-708C-F258-A6AEA1DAFF00}"/>
          </ac:picMkLst>
        </pc:picChg>
      </pc:sldChg>
      <pc:sldChg chg="addSp delSp modSp mod setBg">
        <pc:chgData name="Valeria Panina" userId="S::panina@unhcr.org::505accc5-838e-4638-bb31-cd58a6e6a31b" providerId="AD" clId="Web-{8F9C5FAE-4594-8DE9-BFC1-E2B4E79B99FC}" dt="2025-08-20T12:26:40.850" v="32" actId="14100"/>
        <pc:sldMkLst>
          <pc:docMk/>
          <pc:sldMk cId="1167877393" sldId="259"/>
        </pc:sldMkLst>
        <pc:spChg chg="add del">
          <ac:chgData name="Valeria Panina" userId="S::panina@unhcr.org::505accc5-838e-4638-bb31-cd58a6e6a31b" providerId="AD" clId="Web-{8F9C5FAE-4594-8DE9-BFC1-E2B4E79B99FC}" dt="2025-08-20T12:22:53.999" v="15"/>
          <ac:spMkLst>
            <pc:docMk/>
            <pc:sldMk cId="1167877393" sldId="259"/>
            <ac:spMk id="13" creationId="{216BB327-7AA9-4EC5-815F-9D8E6BC53E34}"/>
          </ac:spMkLst>
        </pc:spChg>
        <pc:spChg chg="add del">
          <ac:chgData name="Valeria Panina" userId="S::panina@unhcr.org::505accc5-838e-4638-bb31-cd58a6e6a31b" providerId="AD" clId="Web-{8F9C5FAE-4594-8DE9-BFC1-E2B4E79B99FC}" dt="2025-08-20T12:22:53.999" v="14"/>
          <ac:spMkLst>
            <pc:docMk/>
            <pc:sldMk cId="1167877393" sldId="259"/>
            <ac:spMk id="18" creationId="{42A4FC2C-047E-45A5-965D-8E1E3BF09BC6}"/>
          </ac:spMkLst>
        </pc:spChg>
        <pc:spChg chg="add">
          <ac:chgData name="Valeria Panina" userId="S::panina@unhcr.org::505accc5-838e-4638-bb31-cd58a6e6a31b" providerId="AD" clId="Web-{8F9C5FAE-4594-8DE9-BFC1-E2B4E79B99FC}" dt="2025-08-20T12:22:53.999" v="15"/>
          <ac:spMkLst>
            <pc:docMk/>
            <pc:sldMk cId="1167877393" sldId="259"/>
            <ac:spMk id="20" creationId="{5D9FC6AC-4A12-4825-8ABE-0732B8EF4D16}"/>
          </ac:spMkLst>
        </pc:spChg>
        <pc:grpChg chg="add del">
          <ac:chgData name="Valeria Panina" userId="S::panina@unhcr.org::505accc5-838e-4638-bb31-cd58a6e6a31b" providerId="AD" clId="Web-{8F9C5FAE-4594-8DE9-BFC1-E2B4E79B99FC}" dt="2025-08-20T12:22:26.795" v="8"/>
          <ac:grpSpMkLst>
            <pc:docMk/>
            <pc:sldMk cId="1167877393" sldId="259"/>
            <ac:grpSpMk id="7" creationId="{723C66ED-DBBF-12CA-7F5E-813E0E7D036A}"/>
          </ac:grpSpMkLst>
        </pc:grpChg>
        <pc:picChg chg="add del mod">
          <ac:chgData name="Valeria Panina" userId="S::panina@unhcr.org::505accc5-838e-4638-bb31-cd58a6e6a31b" providerId="AD" clId="Web-{8F9C5FAE-4594-8DE9-BFC1-E2B4E79B99FC}" dt="2025-08-20T12:22:41.702" v="11"/>
          <ac:picMkLst>
            <pc:docMk/>
            <pc:sldMk cId="1167877393" sldId="259"/>
            <ac:picMk id="2" creationId="{7359EA6D-0BA7-DEC9-9F7C-056DA6A37385}"/>
          </ac:picMkLst>
        </pc:picChg>
        <pc:picChg chg="add del mod">
          <ac:chgData name="Valeria Panina" userId="S::panina@unhcr.org::505accc5-838e-4638-bb31-cd58a6e6a31b" providerId="AD" clId="Web-{8F9C5FAE-4594-8DE9-BFC1-E2B4E79B99FC}" dt="2025-08-20T12:23:05.734" v="16"/>
          <ac:picMkLst>
            <pc:docMk/>
            <pc:sldMk cId="1167877393" sldId="259"/>
            <ac:picMk id="3" creationId="{93A62322-EB7A-3557-9627-4BD00A7F126C}"/>
          </ac:picMkLst>
        </pc:picChg>
        <pc:picChg chg="add del mod">
          <ac:chgData name="Valeria Panina" userId="S::panina@unhcr.org::505accc5-838e-4638-bb31-cd58a6e6a31b" providerId="AD" clId="Web-{8F9C5FAE-4594-8DE9-BFC1-E2B4E79B99FC}" dt="2025-08-20T12:23:50.579" v="22"/>
          <ac:picMkLst>
            <pc:docMk/>
            <pc:sldMk cId="1167877393" sldId="259"/>
            <ac:picMk id="5" creationId="{EE8358D4-DF40-880B-3A09-EACD58DA47BE}"/>
          </ac:picMkLst>
        </pc:picChg>
        <pc:picChg chg="add mod modCrop">
          <ac:chgData name="Valeria Panina" userId="S::panina@unhcr.org::505accc5-838e-4638-bb31-cd58a6e6a31b" providerId="AD" clId="Web-{8F9C5FAE-4594-8DE9-BFC1-E2B4E79B99FC}" dt="2025-08-20T12:26:40.850" v="32" actId="14100"/>
          <ac:picMkLst>
            <pc:docMk/>
            <pc:sldMk cId="1167877393" sldId="259"/>
            <ac:picMk id="6" creationId="{D3585021-F90D-D3B7-FBBB-4CF6DA8323B6}"/>
          </ac:picMkLst>
        </pc:picChg>
        <pc:picChg chg="del">
          <ac:chgData name="Valeria Panina" userId="S::panina@unhcr.org::505accc5-838e-4638-bb31-cd58a6e6a31b" providerId="AD" clId="Web-{8F9C5FAE-4594-8DE9-BFC1-E2B4E79B99FC}" dt="2025-08-20T12:21:59.888" v="5"/>
          <ac:picMkLst>
            <pc:docMk/>
            <pc:sldMk cId="1167877393" sldId="259"/>
            <ac:picMk id="8" creationId="{31A1A59E-381D-D123-7F61-C1E99856877D}"/>
          </ac:picMkLst>
        </pc:picChg>
      </pc:sldChg>
      <pc:sldChg chg="delSp new">
        <pc:chgData name="Valeria Panina" userId="S::panina@unhcr.org::505accc5-838e-4638-bb31-cd58a6e6a31b" providerId="AD" clId="Web-{8F9C5FAE-4594-8DE9-BFC1-E2B4E79B99FC}" dt="2025-08-20T12:27:38.196" v="35"/>
        <pc:sldMkLst>
          <pc:docMk/>
          <pc:sldMk cId="361912731" sldId="260"/>
        </pc:sldMkLst>
        <pc:spChg chg="del">
          <ac:chgData name="Valeria Panina" userId="S::panina@unhcr.org::505accc5-838e-4638-bb31-cd58a6e6a31b" providerId="AD" clId="Web-{8F9C5FAE-4594-8DE9-BFC1-E2B4E79B99FC}" dt="2025-08-20T12:27:38.196" v="35"/>
          <ac:spMkLst>
            <pc:docMk/>
            <pc:sldMk cId="361912731" sldId="260"/>
            <ac:spMk id="2" creationId="{05FE6877-A197-5C67-4212-E1A167927276}"/>
          </ac:spMkLst>
        </pc:spChg>
        <pc:spChg chg="del">
          <ac:chgData name="Valeria Panina" userId="S::panina@unhcr.org::505accc5-838e-4638-bb31-cd58a6e6a31b" providerId="AD" clId="Web-{8F9C5FAE-4594-8DE9-BFC1-E2B4E79B99FC}" dt="2025-08-20T12:27:37.227" v="34"/>
          <ac:spMkLst>
            <pc:docMk/>
            <pc:sldMk cId="361912731" sldId="260"/>
            <ac:spMk id="3" creationId="{F547E5C6-B98A-E520-15C0-B8E7AA1553F7}"/>
          </ac:spMkLst>
        </pc:spChg>
      </pc:sldChg>
    </pc:docChg>
  </pc:docChgLst>
  <pc:docChgLst>
    <pc:chgData name="Valeria Panina" userId="S::panina@unhcr.org::505accc5-838e-4638-bb31-cd58a6e6a31b" providerId="AD" clId="Web-{E85B9F31-F4B3-F5C5-415A-F6CD38036953}"/>
    <pc:docChg chg="addSld modSld">
      <pc:chgData name="Valeria Panina" userId="S::panina@unhcr.org::505accc5-838e-4638-bb31-cd58a6e6a31b" providerId="AD" clId="Web-{E85B9F31-F4B3-F5C5-415A-F6CD38036953}" dt="2025-08-20T13:47:53.380" v="43"/>
      <pc:docMkLst>
        <pc:docMk/>
      </pc:docMkLst>
      <pc:sldChg chg="addSp delSp modSp new">
        <pc:chgData name="Valeria Panina" userId="S::panina@unhcr.org::505accc5-838e-4638-bb31-cd58a6e6a31b" providerId="AD" clId="Web-{E85B9F31-F4B3-F5C5-415A-F6CD38036953}" dt="2025-08-20T13:45:44.079" v="42" actId="14100"/>
        <pc:sldMkLst>
          <pc:docMk/>
          <pc:sldMk cId="972457886" sldId="261"/>
        </pc:sldMkLst>
        <pc:spChg chg="mod">
          <ac:chgData name="Valeria Panina" userId="S::panina@unhcr.org::505accc5-838e-4638-bb31-cd58a6e6a31b" providerId="AD" clId="Web-{E85B9F31-F4B3-F5C5-415A-F6CD38036953}" dt="2025-08-20T13:45:39.235" v="41" actId="1076"/>
          <ac:spMkLst>
            <pc:docMk/>
            <pc:sldMk cId="972457886" sldId="261"/>
            <ac:spMk id="2" creationId="{35063136-F847-F754-59FB-E9F84AA26EFE}"/>
          </ac:spMkLst>
        </pc:spChg>
        <pc:spChg chg="del">
          <ac:chgData name="Valeria Panina" userId="S::panina@unhcr.org::505accc5-838e-4638-bb31-cd58a6e6a31b" providerId="AD" clId="Web-{E85B9F31-F4B3-F5C5-415A-F6CD38036953}" dt="2025-08-20T13:44:44.811" v="31"/>
          <ac:spMkLst>
            <pc:docMk/>
            <pc:sldMk cId="972457886" sldId="261"/>
            <ac:spMk id="3" creationId="{19F61964-87B2-E492-45C3-16E313B0C00B}"/>
          </ac:spMkLst>
        </pc:spChg>
        <pc:picChg chg="add mod">
          <ac:chgData name="Valeria Panina" userId="S::panina@unhcr.org::505accc5-838e-4638-bb31-cd58a6e6a31b" providerId="AD" clId="Web-{E85B9F31-F4B3-F5C5-415A-F6CD38036953}" dt="2025-08-20T13:45:44.079" v="42" actId="14100"/>
          <ac:picMkLst>
            <pc:docMk/>
            <pc:sldMk cId="972457886" sldId="261"/>
            <ac:picMk id="4" creationId="{2F69186E-F5DD-F8FB-4F73-DFFEE13A59E5}"/>
          </ac:picMkLst>
        </pc:picChg>
      </pc:sldChg>
      <pc:sldChg chg="add">
        <pc:chgData name="Valeria Panina" userId="S::panina@unhcr.org::505accc5-838e-4638-bb31-cd58a6e6a31b" providerId="AD" clId="Web-{E85B9F31-F4B3-F5C5-415A-F6CD38036953}" dt="2025-08-20T13:47:53.380" v="43"/>
        <pc:sldMkLst>
          <pc:docMk/>
          <pc:sldMk cId="1075770118" sldId="5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900A-FCFF-456F-B461-980DE923F14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5D2A-CA00-4094-82FA-09E43F44E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05D2A-CA00-4094-82FA-09E43F44E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18C1-DCFC-5300-C4D6-2115736BC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11411-D023-1D20-940B-26DA4A838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9DECD-4C13-4A3B-A19B-55ECAF9F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198C-FBDB-611A-CAB3-5BCCDEB2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2CBA-F188-4194-E656-794C02D9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357-5CAE-E909-5C3A-63CC06AC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A9AA8-46E3-BAF2-48D8-8BD742946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ACB2-8537-2C99-20EE-20F81273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BA29E-AB13-8A36-6980-F1EBBB91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2DF4-C8C0-1B4C-BA19-D9BF5D06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D845F-5AE1-F218-868B-7580CB0C1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108CD-6121-7B3F-4E77-79D0A701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2518-F9A1-9B13-F43C-8507B04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8D57-4104-B3F6-96D2-CDCDC711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8C50-F693-4052-103E-06E0ED0E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AD6B-7DCE-EA6F-71BC-6883C881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E559-CD0B-F4C4-E62A-89493886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C6CC-B061-6069-5CCB-5761240F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3507-31E9-83DE-B985-2006DF60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9C8D-AFF0-159F-0D33-DE7773A6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4413-A161-42D9-B7B9-7443A17B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F3779-541D-E149-0318-A79940EA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2AC2-47E2-CBDE-0328-5965D4D5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82A22-8DB1-1E35-D95E-C955CCBD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71DF-3F5F-DA7E-D00A-5F8742E4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68DC-0DA6-7BFA-8AD7-BDAA8E68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88E7-E74A-9094-5444-4147398AE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E415-45A2-9410-62C0-01A2A5783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270EF-4AC7-78BA-BF81-412FFC76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E83E-71D3-4087-93D6-1C363741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C3AC2-CAAD-7514-1916-D1B6CD1A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787D-BBDF-AD0B-B13C-54DABFFD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B0B1-452D-E75B-89D2-EEB15E8E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90E35-0069-E819-2FFA-6C7CF66C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B7909-1988-8CD0-C93F-AF26F89F6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B071B-467B-05B0-7082-CF953201D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EC027-B927-6156-78B2-28523C4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00A1E-58AB-D3DB-2F05-16D3303C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29795-03C4-6FE4-D1F1-BB909142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F9B2-F38F-E8D8-42B4-87F589FC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E6FA3-F8FF-E596-CFAB-1861F398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3773E-329E-0EE9-A77F-413C60A2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C5885-CD18-214E-FA46-91628771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71F3A-2A90-A237-114E-98FDA333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F37B8-0836-71A6-8C41-F2707F19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D19EE-4F91-0589-6E00-6B12F707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1BE4-9A0D-A8F0-B721-3D81A3C0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19A9-0EF6-2E54-8249-B054F036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10EE6-DE55-59D2-F91F-7097A5E5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7E29C-938C-EA28-E648-89E4F28C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FF853-C343-52F4-F4F7-EFD5246D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C2A0-9BCF-4BBA-5C39-AE858A5E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1A71-6FBE-8CD0-51EB-FD27FA1E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1068D-0B16-7341-989D-C370DB3AA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50984-65EC-E64D-2F16-CFBE0F3BC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47961-22B0-9C2C-4BA0-A3506426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A3DA5-FB7F-92DB-BE81-E78190EA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F2BFE-BC45-F94C-0147-B10F7815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9A8A4-DE4F-555F-F1C5-DE527C5D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CCB54-EF08-F188-0C6C-F14DD913E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EB0A-1604-E86B-FCD8-4DD370F21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7094C-A232-4D64-9C54-94507024734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89A0-173A-3E0C-0607-F0DB02F3A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6296-3987-6753-45A9-0A4BA7324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64B09C-CBC0-4A47-B17E-480DF493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7EAE4-D0C1-1AE9-E606-D88182AB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26" y="366765"/>
            <a:ext cx="4327926" cy="3839475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Kharkiv Winter Energy Geographic Coordination Meeting/</a:t>
            </a:r>
            <a:r>
              <a:rPr lang="ru-RU" sz="3000" b="1" i="1" dirty="0"/>
              <a:t>Харківська координаційна зустріч з </a:t>
            </a:r>
            <a:r>
              <a:rPr lang="uk-UA" sz="3000" b="1" i="1" dirty="0"/>
              <a:t>питань підготовки до зими на </a:t>
            </a:r>
            <a:r>
              <a:rPr lang="ru-RU" sz="3000" b="1" i="1" dirty="0"/>
              <a:t>географічному рівні</a:t>
            </a:r>
            <a:endParaRPr lang="en-US" sz="3000" b="1" i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 stove with a kettle and wood chips&#10;&#10;AI-generated content may be incorrect.">
            <a:extLst>
              <a:ext uri="{FF2B5EF4-FFF2-40B4-BE49-F238E27FC236}">
                <a16:creationId xmlns:a16="http://schemas.microsoft.com/office/drawing/2014/main" id="{019A4F32-23F6-7E54-BCBF-AA33E0A6E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 r="-1" b="334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88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C405-6348-589C-B487-AD2024A1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566" y="2467993"/>
            <a:ext cx="3313591" cy="1376040"/>
          </a:xfrm>
        </p:spPr>
        <p:txBody>
          <a:bodyPr/>
          <a:lstStyle/>
          <a:p>
            <a:r>
              <a:rPr lang="en-US" sz="2000"/>
              <a:t>Make your presence known/</a:t>
            </a:r>
            <a:br>
              <a:rPr lang="en-US" sz="2000"/>
            </a:br>
            <a:r>
              <a:rPr lang="uk-UA" sz="2000"/>
              <a:t>Я тут був(була)</a:t>
            </a:r>
            <a:endParaRPr lang="en-US" sz="200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F2B99FA-6A26-73CF-FDB5-4B935B1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44" y="1225118"/>
            <a:ext cx="4085948" cy="42612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06F8894-3567-E4F9-0DBE-41E37C01E391}"/>
              </a:ext>
            </a:extLst>
          </p:cNvPr>
          <p:cNvSpPr/>
          <p:nvPr/>
        </p:nvSpPr>
        <p:spPr>
          <a:xfrm>
            <a:off x="5949519" y="3033946"/>
            <a:ext cx="1065321" cy="395055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nowman with solid fill">
            <a:extLst>
              <a:ext uri="{FF2B5EF4-FFF2-40B4-BE49-F238E27FC236}">
                <a16:creationId xmlns:a16="http://schemas.microsoft.com/office/drawing/2014/main" id="{E2F73F29-5F87-4209-8F24-DC217A940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395" y="322861"/>
            <a:ext cx="1596013" cy="1519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01E2-C5FC-1068-8999-000CCDF6BD1C}"/>
              </a:ext>
            </a:extLst>
          </p:cNvPr>
          <p:cNvSpPr txBox="1"/>
          <p:nvPr/>
        </p:nvSpPr>
        <p:spPr>
          <a:xfrm>
            <a:off x="1295021" y="2793165"/>
            <a:ext cx="220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organizations with confirmed fundings to cover 15933 HHs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65537A-1B3E-63AD-C3DE-F5FC5B5B6F0E}"/>
              </a:ext>
            </a:extLst>
          </p:cNvPr>
          <p:cNvSpPr/>
          <p:nvPr/>
        </p:nvSpPr>
        <p:spPr>
          <a:xfrm>
            <a:off x="3452159" y="3090033"/>
            <a:ext cx="2441749" cy="5225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E3714-0B54-1C27-6C45-0E36FAF14394}"/>
              </a:ext>
            </a:extLst>
          </p:cNvPr>
          <p:cNvSpPr txBox="1"/>
          <p:nvPr/>
        </p:nvSpPr>
        <p:spPr>
          <a:xfrm>
            <a:off x="39479" y="25995"/>
            <a:ext cx="27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Solid Fuel: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AADFD-7A95-0344-8672-FD42C0941F3A}"/>
              </a:ext>
            </a:extLst>
          </p:cNvPr>
          <p:cNvSpPr txBox="1"/>
          <p:nvPr/>
        </p:nvSpPr>
        <p:spPr>
          <a:xfrm>
            <a:off x="1296787" y="496011"/>
            <a:ext cx="215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 organizations have provided SNFI with plans to cover 35675 HHs with SF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C6B80-0BF6-BC56-A03C-64A7395B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29" b="9611"/>
          <a:stretch/>
        </p:blipFill>
        <p:spPr>
          <a:xfrm>
            <a:off x="4938389" y="-1"/>
            <a:ext cx="3606851" cy="205716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7E2F75E-89D7-3724-FB08-B2292703E7C8}"/>
              </a:ext>
            </a:extLst>
          </p:cNvPr>
          <p:cNvSpPr/>
          <p:nvPr/>
        </p:nvSpPr>
        <p:spPr>
          <a:xfrm>
            <a:off x="3452158" y="821510"/>
            <a:ext cx="1069861" cy="52251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4BBC9-7769-708C-F258-A6AEA1DAFF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70" t="3490" b="7819"/>
          <a:stretch/>
        </p:blipFill>
        <p:spPr>
          <a:xfrm>
            <a:off x="8552534" y="-1464"/>
            <a:ext cx="3586256" cy="1989841"/>
          </a:xfrm>
          <a:prstGeom prst="rect">
            <a:avLst/>
          </a:prstGeom>
        </p:spPr>
      </p:pic>
      <p:pic>
        <p:nvPicPr>
          <p:cNvPr id="17" name="Graphic 16" descr="Snow with solid fill">
            <a:extLst>
              <a:ext uri="{FF2B5EF4-FFF2-40B4-BE49-F238E27FC236}">
                <a16:creationId xmlns:a16="http://schemas.microsoft.com/office/drawing/2014/main" id="{DA0D99E3-8615-08E3-D397-07CE96C7F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45" y="2669654"/>
            <a:ext cx="1219096" cy="1447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36BA5D-74C6-09B3-A047-B6B2985F2AA1}"/>
              </a:ext>
            </a:extLst>
          </p:cNvPr>
          <p:cNvSpPr txBox="1"/>
          <p:nvPr/>
        </p:nvSpPr>
        <p:spPr>
          <a:xfrm>
            <a:off x="6777643" y="2485388"/>
            <a:ext cx="5318836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/>
              <a:t>-ACTED</a:t>
            </a:r>
          </a:p>
          <a:p>
            <a:r>
              <a:rPr lang="en-US" sz="1600" dirty="0"/>
              <a:t>-Caritas-Spes</a:t>
            </a:r>
            <a:br>
              <a:rPr lang="en-US" sz="1600" dirty="0"/>
            </a:br>
            <a:r>
              <a:rPr lang="en-US" sz="1600" dirty="0"/>
              <a:t>-DRC</a:t>
            </a:r>
          </a:p>
          <a:p>
            <a:r>
              <a:rPr lang="en-US" sz="1600" dirty="0"/>
              <a:t>-New Way</a:t>
            </a:r>
            <a:br>
              <a:rPr lang="en-US" sz="1600" dirty="0"/>
            </a:br>
            <a:r>
              <a:rPr lang="en-US" sz="1600" dirty="0"/>
              <a:t>-NRC</a:t>
            </a:r>
            <a:br>
              <a:rPr lang="en-US" sz="1600" dirty="0"/>
            </a:br>
            <a:r>
              <a:rPr lang="en-US" sz="1600" dirty="0"/>
              <a:t>-ICRC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-PIN</a:t>
            </a:r>
            <a:br>
              <a:rPr lang="en-US" sz="1600" dirty="0"/>
            </a:br>
            <a:r>
              <a:rPr lang="en-US" sz="1600" dirty="0"/>
              <a:t>-SI</a:t>
            </a:r>
          </a:p>
          <a:p>
            <a:r>
              <a:rPr lang="en-US" sz="1600" dirty="0"/>
              <a:t>-SSU</a:t>
            </a:r>
          </a:p>
          <a:p>
            <a:r>
              <a:rPr lang="en-US" sz="1600" dirty="0"/>
              <a:t>-Red Cross</a:t>
            </a:r>
            <a:br>
              <a:rPr lang="en-US" sz="1600" dirty="0"/>
            </a:br>
            <a:r>
              <a:rPr lang="en-US" sz="1600" dirty="0"/>
              <a:t>-UNHCR</a:t>
            </a:r>
          </a:p>
          <a:p>
            <a:r>
              <a:rPr lang="en-US" sz="1600" dirty="0"/>
              <a:t>-PAH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255A09-F86D-CDA6-683E-AD5E70F99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677" y="4118139"/>
            <a:ext cx="5191146" cy="2399413"/>
          </a:xfrm>
          <a:prstGeom prst="rect">
            <a:avLst/>
          </a:prstGeom>
        </p:spPr>
      </p:pic>
      <p:pic>
        <p:nvPicPr>
          <p:cNvPr id="23" name="Graphic 22" descr="Indoor Fireplace with solid fill">
            <a:extLst>
              <a:ext uri="{FF2B5EF4-FFF2-40B4-BE49-F238E27FC236}">
                <a16:creationId xmlns:a16="http://schemas.microsoft.com/office/drawing/2014/main" id="{BB02FA96-1BB7-5534-CE5F-0AF4581A9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835" y="4911799"/>
            <a:ext cx="1174186" cy="10733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D95890-7366-9F2D-7BC6-CB920059BA88}"/>
              </a:ext>
            </a:extLst>
          </p:cNvPr>
          <p:cNvSpPr txBox="1"/>
          <p:nvPr/>
        </p:nvSpPr>
        <p:spPr>
          <a:xfrm>
            <a:off x="1340741" y="4986816"/>
            <a:ext cx="220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organizations don`t have access to RAIS+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13AA2D-5A03-545C-0D02-55E7D68CC796}"/>
              </a:ext>
            </a:extLst>
          </p:cNvPr>
          <p:cNvSpPr/>
          <p:nvPr/>
        </p:nvSpPr>
        <p:spPr>
          <a:xfrm>
            <a:off x="3452158" y="5216987"/>
            <a:ext cx="2965267" cy="5225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737DD-CA6D-B758-3040-E45BDCAD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98" y="316523"/>
            <a:ext cx="9443803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85021-F90D-D3B7-FBBB-4CF6DA83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1" r="272" b="1001"/>
          <a:stretch>
            <a:fillRect/>
          </a:stretch>
        </p:blipFill>
        <p:spPr>
          <a:xfrm>
            <a:off x="1115191" y="1"/>
            <a:ext cx="10140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region&#10;&#10;AI-generated content may be incorrect.">
            <a:extLst>
              <a:ext uri="{FF2B5EF4-FFF2-40B4-BE49-F238E27FC236}">
                <a16:creationId xmlns:a16="http://schemas.microsoft.com/office/drawing/2014/main" id="{689B6A8B-5BDC-DECD-4077-C4F96532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9" y="0"/>
            <a:ext cx="1028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3136-F847-F754-59FB-E9F84AA2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2" y="-99"/>
            <a:ext cx="5072744" cy="547789"/>
          </a:xfrm>
        </p:spPr>
        <p:txBody>
          <a:bodyPr>
            <a:noAutofit/>
          </a:bodyPr>
          <a:lstStyle/>
          <a:p>
            <a:r>
              <a:rPr lang="en-US" sz="2800" dirty="0"/>
              <a:t>Settlements within 0-10 km zone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2F69186E-F5DD-F8FB-4F73-DFFEE13A5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6" y="503267"/>
            <a:ext cx="12198943" cy="63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7" ma:contentTypeDescription="Create a new document." ma:contentTypeScope="" ma:versionID="2846e970410b299da6f2aa6aaa1304aa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a1c435c9f361aca5113edcbdc77df5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754fb44-5402-4ac7-8c13-101c83d570b3" xsi:nil="true"/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F29B3-1B07-4990-B897-ADA4EAC722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37A8D-1D0F-4F38-BE65-0103E4D24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4fb44-5402-4ac7-8c13-101c83d570b3"/>
    <ds:schemaRef ds:uri="792813d3-0c35-4822-bb5f-acd9072808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14B44F-4A23-4581-A667-156A08F898C0}">
  <ds:schemaRefs>
    <ds:schemaRef ds:uri="http://schemas.microsoft.com/office/2006/metadata/properties"/>
    <ds:schemaRef ds:uri="http://schemas.microsoft.com/office/infopath/2007/PartnerControls"/>
    <ds:schemaRef ds:uri="4754fb44-5402-4ac7-8c13-101c83d570b3"/>
    <ds:schemaRef ds:uri="792813d3-0c35-4822-bb5f-acd9072808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Kharkiv Winter Energy Geographic Coordination Meeting/Харківська координаційна зустріч з питань підготовки до зими на географічному рівні</vt:lpstr>
      <vt:lpstr>Make your presence known/ Я тут був(була)</vt:lpstr>
      <vt:lpstr>PowerPoint Presentation</vt:lpstr>
      <vt:lpstr>PowerPoint Presentation</vt:lpstr>
      <vt:lpstr>PowerPoint Presentation</vt:lpstr>
      <vt:lpstr>PowerPoint Presentation</vt:lpstr>
      <vt:lpstr>Settlements within 0-10 km zone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Valeria Panina</dc:creator>
  <cp:lastModifiedBy>Valeria Panina</cp:lastModifiedBy>
  <cp:revision>46</cp:revision>
  <dcterms:created xsi:type="dcterms:W3CDTF">2025-08-20T10:05:37Z</dcterms:created>
  <dcterms:modified xsi:type="dcterms:W3CDTF">2025-08-21T07:33:05Z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