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AB2BB-5E64-CB91-2B0C-5C7A6E1ED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D85458-E8BE-4F2A-432B-1E0A4FE12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F6669-D7E5-2504-6FA9-346645030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76B50-0855-E507-07D2-59E7916DA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517A0-5E77-4433-7BAA-54D32738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24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F4578-A913-BF1C-2527-4124646AD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7C3451-A0B1-A098-FB8F-9685CED1A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F0467-CD9F-3D22-B591-D3D077237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38870-9BB2-4D4B-EB16-7CA0C763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7BD8A-5F0C-68B6-523C-EE703FF7B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6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FCF8C8-98E7-CBB6-86BB-F0A3A8722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D5777-430A-028C-E381-5E572D538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21596-DA6A-71F0-EF82-85A5EC93D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45EB-90FF-BAD7-5319-774424A5F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462C8-F237-8FE0-571F-CBE10D9F8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E858C-5A53-0E46-7F2E-5D36F5C84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0B04A-3326-B435-99C7-C05EB2F3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FF5DB-4AFA-0297-1598-5EF5D1CAB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425F-F0E8-4E7C-56DA-A4CD6AE27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84B8C-53AB-E5F2-1731-76472455C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3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5DC67-EC01-44E2-7818-2877D5B97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AD7C7-603B-1E11-13A8-D800A155F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22BE4-A9A2-BC33-6F99-BED98706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E70E2-FD00-EBB2-48A2-C2F4D802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0920E-6F87-C97E-5EF5-2481FF074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2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DCE3B-D6F7-97A9-3D55-F613D13EA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854D-72B0-0226-5D60-3B67A1EE9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A045E7-73F0-BC56-ABF8-D658C8EE6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E47F0-BA03-2715-3DE6-6AD75CF80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6F05E-8720-C0F4-7F5D-AFAA3C160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87762-E74D-C4A4-D8BB-42D165359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4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E52E8-F7DB-28DA-E78D-FA75D53AA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F663C-9742-1691-3D20-0837C1856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13B92-0BC1-68A8-23DB-AC19C5DD0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2DF6BC-0B01-2FF4-E698-CAA2BCC9A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95A815-28FC-FBB0-F80D-7F457AEEF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605FF-D216-3D26-ACB3-A22B6DB5F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09689-9E43-2C24-E9D3-DCEB3D50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6DBA12-8037-F43F-6045-873B5ED16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10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A6BCF-78C3-C92F-C8DD-12852214C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B09127-ECB1-799C-FFC4-77A1DC4B7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A0A864-80D0-D19C-1DAA-DCC1FDD1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CABC53-2F38-57B9-3544-055F44CC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D8B36D-C297-3384-4A48-C5AD1B8FE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4AA561-42D2-D2F6-501D-35DCFE161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639D09-3134-413E-6DD2-E7F90894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72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5E846-A8D5-F349-F754-3C550944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243A1-92B9-F7DE-3954-344912987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FEA17-49C6-8BB3-FA04-7E6550B68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744A5C-EE2B-EAA8-5412-4E8A361F2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142462-8749-E659-15B8-322661B21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DF047-9F6D-2BE9-5A88-D00B2C9D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0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73165-5CD5-6745-0647-1C315F9D8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52300B-AEB5-66E8-C97F-9DF2085D7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EB401-7265-DBDA-EBDB-59FE221B7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EA007D-BBDF-61E5-B1EB-EEC38EA6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1C2FA9-0409-E274-25A7-DF876419B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79276-BE74-8388-DDA3-9A8441BE4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2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939623-90DA-661D-575C-2EF55A85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33F7F-5F61-21E8-9242-B152A5B99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97680-9C4D-701D-886D-FBFC10867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613EB4-217C-421F-A87B-309722B0F76D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2DA7A-D7E6-C605-5286-E8CD548D8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911E4-2F73-B222-F98F-9B1A525283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419793-AB67-42DD-955D-FAADD9D87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0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5C5B0-7BBF-A17F-68DC-5AFAC393A6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981076"/>
          </a:xfrm>
        </p:spPr>
        <p:txBody>
          <a:bodyPr>
            <a:normAutofit/>
          </a:bodyPr>
          <a:lstStyle/>
          <a:p>
            <a:r>
              <a:rPr lang="en-US" sz="4000" b="1" dirty="0"/>
              <a:t>Overview of HLP Issues in Response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E0D30-E818-FB0A-7EFB-3DB5CEA67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20413"/>
            <a:ext cx="9144000" cy="3893574"/>
          </a:xfrm>
        </p:spPr>
        <p:txBody>
          <a:bodyPr/>
          <a:lstStyle/>
          <a:p>
            <a:pPr algn="just"/>
            <a:r>
              <a:rPr lang="en-US" sz="2800" dirty="0"/>
              <a:t>Derived from </a:t>
            </a:r>
            <a:r>
              <a:rPr lang="sv-SE" sz="2800" dirty="0"/>
              <a:t>RNA II, IFRC’s RMNA, IOM DTM and UN-Habitat’s focus group discussions with affected communities in Nuwara-Eliya and Badulla</a:t>
            </a:r>
            <a:endParaRPr lang="en-US" sz="2800" dirty="0"/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43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9E36B-3212-C163-8E86-EC6059FF3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AF381-4922-5471-C990-9B682204B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175"/>
            <a:ext cx="9144000" cy="1345535"/>
          </a:xfrm>
        </p:spPr>
        <p:txBody>
          <a:bodyPr>
            <a:noAutofit/>
          </a:bodyPr>
          <a:lstStyle/>
          <a:p>
            <a:r>
              <a:rPr lang="en-US" sz="4000" b="1" dirty="0"/>
              <a:t>Key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65A0CD-0B41-4FD2-07E4-D0ED314BD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1186"/>
            <a:ext cx="9144000" cy="353961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Loss of land tenure and civil documentation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Lack of Legal Tenure and Landless Vulnerability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Safety-Induced Displacement and "Red Zone" Restrictions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Tenure Security for Female-Headed Households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Inter and Intra community tensions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Complexities in "Build Back Better" Reconstruction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3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229CA-8BAB-0CD4-3868-B3A790660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1E1E5-F60A-77E7-2655-FF8B9B91C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175"/>
            <a:ext cx="9144000" cy="1345535"/>
          </a:xfrm>
        </p:spPr>
        <p:txBody>
          <a:bodyPr>
            <a:noAutofit/>
          </a:bodyPr>
          <a:lstStyle/>
          <a:p>
            <a:r>
              <a:rPr lang="en-US" sz="4000" b="1" dirty="0"/>
              <a:t>Loss of land tenure and Landlessness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05739-2F6C-F2F9-C785-30E8263FD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1186"/>
            <a:ext cx="9144000" cy="353961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Barrier for assistance including housing support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Renters’ access to assistance and tenure security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High level of landless persons in plantations, N&amp;E, urban informal settlements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Delays in issuance of documentation  and lack of awareness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Require clarity on how landless persons will be accommodated in GoSL’s housing reconstruction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30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E012D-F053-1C75-F2DD-2A5313C99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8DFDF-643C-31EF-8CB2-9FA273EC3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0942"/>
            <a:ext cx="9144000" cy="1691147"/>
          </a:xfrm>
        </p:spPr>
        <p:txBody>
          <a:bodyPr>
            <a:noAutofit/>
          </a:bodyPr>
          <a:lstStyle/>
          <a:p>
            <a:r>
              <a:rPr lang="en-US" sz="3600" b="1" dirty="0"/>
              <a:t>Safety-Induced Displacement and "Red Zone" Restrictions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ED7AD9-8011-CF71-195A-FC42E2679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8566"/>
            <a:ext cx="9144000" cy="353961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Right to return vs. Safety resulting in protracted displacement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Scarcity suitable of land for resettlement in landslide affected and urban areas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Conflicts on land release between RPCs and GoSL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405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CEFA8-2DDE-1CE1-2AD5-6575FC47F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71C76-3A8B-82EF-0FF1-D7E5C3D5D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5677" y="876555"/>
            <a:ext cx="9144000" cy="1345535"/>
          </a:xfrm>
        </p:spPr>
        <p:txBody>
          <a:bodyPr>
            <a:noAutofit/>
          </a:bodyPr>
          <a:lstStyle/>
          <a:p>
            <a:r>
              <a:rPr lang="en-US" sz="3600" b="1" dirty="0"/>
              <a:t>Tenure Security for Female-Headed Households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3DB94F-5B11-E42F-A46B-946907085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5677" y="2222090"/>
            <a:ext cx="9144000" cy="3539613"/>
          </a:xfr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Power imbalance in accessing assistance by women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Land rights of female headed households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Customary laws and traditional practices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prstClr val="black"/>
              </a:solidFill>
              <a:latin typeface="Aptos" panose="021100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84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AA063-963E-5F3E-A8A0-BE2C363AF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4963E-B8AA-C1FC-A95D-DF5FF8786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5677" y="167149"/>
            <a:ext cx="9144000" cy="1946786"/>
          </a:xfrm>
        </p:spPr>
        <p:txBody>
          <a:bodyPr>
            <a:noAutofit/>
          </a:bodyPr>
          <a:lstStyle/>
          <a:p>
            <a:r>
              <a:rPr lang="en-US" sz="3600" b="1" dirty="0"/>
              <a:t>Inter and Intra community tensions</a:t>
            </a:r>
            <a:br>
              <a:rPr lang="en-US" sz="3600" b="1" dirty="0"/>
            </a:b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A88E8-3E29-ABC8-BB18-CDAEB3DBD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5677" y="2222090"/>
            <a:ext cx="9144000" cy="3539613"/>
          </a:xfr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Overcrowding in safety centers has degraded HLP conditions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Establishment of informal settlements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Erosion of host community goodwill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prstClr val="black"/>
              </a:solidFill>
              <a:latin typeface="Aptos" panose="021100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934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8E203-DF09-D38B-6F1A-976EFB84E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852C9-7E23-9DEE-6A32-852BB6DE3F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0775"/>
            <a:ext cx="9144000" cy="1828800"/>
          </a:xfrm>
        </p:spPr>
        <p:txBody>
          <a:bodyPr>
            <a:noAutofit/>
          </a:bodyPr>
          <a:lstStyle/>
          <a:p>
            <a:r>
              <a:rPr lang="en-US" sz="4000" b="1" dirty="0"/>
              <a:t>Complexities in "Build Back Better" Reconstruction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C29E5D-A134-3907-99F1-EEBE2802E7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61186"/>
            <a:ext cx="9144000" cy="3539613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More clarity on entitlements and their interpretation at ground level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Who is not eligible?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ptos" panose="02110004020202020204"/>
              </a:rPr>
              <a:t>Delays in release of land tenure documentation when land is allocated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prstClr val="black"/>
              </a:solidFill>
              <a:latin typeface="Aptos" panose="021100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154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214CB-81F2-75F4-4056-C0B12B097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438CBCB-AE43-950E-6D34-749C62084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845" y="1799302"/>
            <a:ext cx="9144000" cy="3539613"/>
          </a:xfr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>
              <a:solidFill>
                <a:prstClr val="black"/>
              </a:solidFill>
              <a:latin typeface="Aptos" panose="0211000402020202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prstClr val="black"/>
              </a:solidFill>
              <a:latin typeface="Aptos" panose="02110004020202020204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Questions and Answers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950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06bed3f-efae-4d70-a15b-866bb27c918d}" enabled="1" method="Privileged" siteId="{0f9e35db-544f-4f60-bdcc-5ea416e6dc7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253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Overview of HLP Issues in Response</vt:lpstr>
      <vt:lpstr>Key Findings</vt:lpstr>
      <vt:lpstr>Loss of land tenure and Landlessness</vt:lpstr>
      <vt:lpstr>Safety-Induced Displacement and "Red Zone" Restrictions </vt:lpstr>
      <vt:lpstr>Tenure Security for Female-Headed Households </vt:lpstr>
      <vt:lpstr>Inter and Intra community tensions  </vt:lpstr>
      <vt:lpstr>Complexities in "Build Back Better" Reconstruction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Aziza Usoof</dc:creator>
  <cp:lastModifiedBy>Aziza Usoof</cp:lastModifiedBy>
  <cp:revision>2</cp:revision>
  <dcterms:created xsi:type="dcterms:W3CDTF">2025-12-18T22:29:37Z</dcterms:created>
  <dcterms:modified xsi:type="dcterms:W3CDTF">2026-03-15T06:46:52Z</dcterms:modified>
</cp:coreProperties>
</file>