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DB08E-5231-462A-A279-7265E0080AB0}" type="datetimeFigureOut">
              <a:rPr lang="es-SV" smtClean="0"/>
              <a:t>16/01/2012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7776D-B901-4777-9EE7-58C5F0612C6E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15213" y="1340768"/>
            <a:ext cx="3584398" cy="3456384"/>
          </a:xfrm>
          <a:prstGeom prst="ellipse">
            <a:avLst/>
          </a:prstGeom>
          <a:ln w="5715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b="1"/>
          </a:p>
        </p:txBody>
      </p:sp>
      <p:sp>
        <p:nvSpPr>
          <p:cNvPr id="5" name="4 Elipse"/>
          <p:cNvSpPr/>
          <p:nvPr/>
        </p:nvSpPr>
        <p:spPr>
          <a:xfrm>
            <a:off x="2238941" y="2276872"/>
            <a:ext cx="1512168" cy="1440160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/>
              <a:t>Grupo PASSA</a:t>
            </a:r>
          </a:p>
          <a:p>
            <a:pPr algn="ctr"/>
            <a:r>
              <a:rPr lang="es-SV" b="1" dirty="0" err="1"/>
              <a:t>G</a:t>
            </a:r>
            <a:r>
              <a:rPr lang="es-SV" b="1" dirty="0" err="1" smtClean="0"/>
              <a:t>roup</a:t>
            </a:r>
            <a:endParaRPr lang="es-SV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9552" y="2636912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Comunidad / </a:t>
            </a:r>
            <a:r>
              <a:rPr lang="es-SV" b="1" dirty="0" err="1" smtClean="0">
                <a:solidFill>
                  <a:schemeClr val="bg1"/>
                </a:solidFill>
              </a:rPr>
              <a:t>Community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7" name="6 Elipse"/>
          <p:cNvSpPr/>
          <p:nvPr/>
        </p:nvSpPr>
        <p:spPr>
          <a:xfrm>
            <a:off x="6026562" y="548680"/>
            <a:ext cx="2117035" cy="2016224"/>
          </a:xfrm>
          <a:prstGeom prst="ellipse">
            <a:avLst/>
          </a:prstGeom>
          <a:ln w="5715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/>
              <a:t>Local </a:t>
            </a:r>
            <a:r>
              <a:rPr lang="es-SV" sz="1600" b="1" dirty="0" err="1" smtClean="0"/>
              <a:t>Authorities</a:t>
            </a:r>
            <a:r>
              <a:rPr lang="es-SV" sz="1600" b="1" dirty="0" smtClean="0"/>
              <a:t> &amp; </a:t>
            </a:r>
            <a:r>
              <a:rPr lang="es-SV" sz="1600" b="1" dirty="0" err="1" smtClean="0"/>
              <a:t>other</a:t>
            </a:r>
            <a:r>
              <a:rPr lang="es-SV" sz="1600" b="1" dirty="0" smtClean="0"/>
              <a:t> local </a:t>
            </a:r>
            <a:r>
              <a:rPr lang="es-SV" sz="1600" b="1" dirty="0" err="1" smtClean="0"/>
              <a:t>Stakehoders</a:t>
            </a:r>
            <a:endParaRPr lang="es-SV" sz="1600" b="1" dirty="0" smtClean="0"/>
          </a:p>
          <a:p>
            <a:pPr algn="ctr"/>
            <a:r>
              <a:rPr lang="es-SV" sz="1600" b="1" dirty="0" smtClean="0"/>
              <a:t>Autoridades locales y otros actores</a:t>
            </a:r>
            <a:endParaRPr lang="es-SV" sz="1600" b="1" dirty="0"/>
          </a:p>
        </p:txBody>
      </p:sp>
      <p:sp>
        <p:nvSpPr>
          <p:cNvPr id="8" name="7 Elipse"/>
          <p:cNvSpPr/>
          <p:nvPr/>
        </p:nvSpPr>
        <p:spPr>
          <a:xfrm>
            <a:off x="6631429" y="4697760"/>
            <a:ext cx="1973019" cy="1944216"/>
          </a:xfrm>
          <a:prstGeom prst="ellipse">
            <a:avLst/>
          </a:prstGeom>
          <a:ln w="5715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/>
              <a:t>Habitat para la Humanidad/ Habitat </a:t>
            </a:r>
            <a:r>
              <a:rPr lang="es-SV" sz="1600" b="1" dirty="0" err="1" smtClean="0"/>
              <a:t>for</a:t>
            </a:r>
            <a:r>
              <a:rPr lang="es-SV" sz="1600" b="1" dirty="0" smtClean="0"/>
              <a:t> </a:t>
            </a:r>
            <a:r>
              <a:rPr lang="es-SV" sz="1600" b="1" dirty="0" err="1" smtClean="0"/>
              <a:t>Hummanity</a:t>
            </a:r>
            <a:endParaRPr lang="es-SV" sz="1600" b="1" dirty="0"/>
          </a:p>
        </p:txBody>
      </p:sp>
      <p:sp>
        <p:nvSpPr>
          <p:cNvPr id="10" name="9 Flecha arriba y abajo"/>
          <p:cNvSpPr/>
          <p:nvPr/>
        </p:nvSpPr>
        <p:spPr>
          <a:xfrm rot="4236306">
            <a:off x="4658389" y="833380"/>
            <a:ext cx="561701" cy="3175015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1" name="10 Flecha arriba y abajo"/>
          <p:cNvSpPr/>
          <p:nvPr/>
        </p:nvSpPr>
        <p:spPr>
          <a:xfrm rot="17581345">
            <a:off x="4752210" y="3042151"/>
            <a:ext cx="499641" cy="3444914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8 Elipse"/>
          <p:cNvSpPr/>
          <p:nvPr/>
        </p:nvSpPr>
        <p:spPr>
          <a:xfrm>
            <a:off x="4327173" y="4293096"/>
            <a:ext cx="1440160" cy="1368152"/>
          </a:xfrm>
          <a:prstGeom prst="ellipse">
            <a:avLst/>
          </a:prstGeom>
          <a:ln w="5715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400" b="1" dirty="0" smtClean="0"/>
              <a:t>Voluntarios / </a:t>
            </a:r>
            <a:r>
              <a:rPr lang="es-SV" sz="1400" b="1" dirty="0" err="1" smtClean="0"/>
              <a:t>Volunteers</a:t>
            </a:r>
            <a:endParaRPr lang="es-SV" sz="1400" b="1" dirty="0"/>
          </a:p>
        </p:txBody>
      </p:sp>
      <p:sp>
        <p:nvSpPr>
          <p:cNvPr id="12" name="11 Flecha arriba y abajo"/>
          <p:cNvSpPr/>
          <p:nvPr/>
        </p:nvSpPr>
        <p:spPr>
          <a:xfrm rot="10026314">
            <a:off x="7769505" y="2288667"/>
            <a:ext cx="388143" cy="2499313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12 Flecha arriba y abajo"/>
          <p:cNvSpPr/>
          <p:nvPr/>
        </p:nvSpPr>
        <p:spPr>
          <a:xfrm rot="4984247">
            <a:off x="4407940" y="396816"/>
            <a:ext cx="550937" cy="2768862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4" name="13 Flecha arriba y abajo"/>
          <p:cNvSpPr/>
          <p:nvPr/>
        </p:nvSpPr>
        <p:spPr>
          <a:xfrm rot="1595974">
            <a:off x="5769703" y="2294740"/>
            <a:ext cx="482729" cy="2376194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14 Elipse"/>
          <p:cNvSpPr/>
          <p:nvPr/>
        </p:nvSpPr>
        <p:spPr>
          <a:xfrm>
            <a:off x="5407293" y="2708920"/>
            <a:ext cx="1224136" cy="1152128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57150">
            <a:solidFill>
              <a:schemeClr val="bg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100" b="1" dirty="0" smtClean="0"/>
              <a:t>Otros Voluntarios / </a:t>
            </a:r>
            <a:r>
              <a:rPr lang="es-SV" sz="1100" b="1" dirty="0"/>
              <a:t> </a:t>
            </a:r>
            <a:r>
              <a:rPr lang="es-SV" sz="1100" b="1" dirty="0" err="1" smtClean="0"/>
              <a:t>Other</a:t>
            </a:r>
            <a:r>
              <a:rPr lang="es-SV" sz="1100" b="1" dirty="0" smtClean="0"/>
              <a:t> </a:t>
            </a:r>
            <a:r>
              <a:rPr lang="es-SV" sz="1100" b="1" dirty="0" err="1" smtClean="0"/>
              <a:t>Volunteers</a:t>
            </a:r>
            <a:endParaRPr lang="es-SV" sz="1100" b="1" dirty="0"/>
          </a:p>
        </p:txBody>
      </p:sp>
      <p:sp>
        <p:nvSpPr>
          <p:cNvPr id="18" name="17 Flecha arriba y abajo"/>
          <p:cNvSpPr/>
          <p:nvPr/>
        </p:nvSpPr>
        <p:spPr>
          <a:xfrm rot="5400000">
            <a:off x="4343135" y="2404926"/>
            <a:ext cx="378381" cy="1706449"/>
          </a:xfrm>
          <a:prstGeom prst="upDown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9" name="18 CuadroTexto"/>
          <p:cNvSpPr txBox="1"/>
          <p:nvPr/>
        </p:nvSpPr>
        <p:spPr>
          <a:xfrm>
            <a:off x="467544" y="5877272"/>
            <a:ext cx="4493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dirty="0" smtClean="0"/>
              <a:t>GRUPO 3.</a:t>
            </a:r>
          </a:p>
          <a:p>
            <a:r>
              <a:rPr lang="es-SV" dirty="0" smtClean="0"/>
              <a:t>Actores Clave PASSA / Key PASSA </a:t>
            </a:r>
            <a:r>
              <a:rPr lang="es-SV" dirty="0" err="1" smtClean="0"/>
              <a:t>Stakeholders</a:t>
            </a:r>
            <a:endParaRPr lang="es-S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_x0020_IM_x0020_Template_x003f_ xmlns="84314776-d7dc-46ea-a95c-bc4ed81dbccf">false</Is_x0020_IM_x0020_Template_x003f_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Is_x0020_IM_x0020_GIS_x003f_ xmlns="84314776-d7dc-46ea-a95c-bc4ed81dbccf">false</Is_x0020_IM_x0020_GIS_x003f_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>October</Event_x0020_Month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</TermName>
          <TermId xmlns="http://schemas.microsoft.com/office/infopath/2007/PartnerControls">2e96962c-e37b-4673-b99c-07d3e3f4ad8f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Medium</TermName>
          <TermId xmlns="http://schemas.microsoft.com/office/infopath/2007/PartnerControls">6b2cc75e-07ed-40a7-8922-57b1887ff9f3</TermId>
        </TermInfo>
      </Terms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>11</Event_x0020_Day>
    <ied6aaf0461f439496f935d3461379e0 xmlns="96664bca-06c0-4657-b6f9-0a997f5ff9b9">
      <Terms xmlns="http://schemas.microsoft.com/office/infopath/2007/PartnerControls"/>
    </ied6aaf0461f439496f935d3461379e0>
    <TaxKeywordTaxHTField xmlns="96664bca-06c0-4657-b6f9-0a997f5ff9b9">
      <Terms xmlns="http://schemas.microsoft.com/office/infopath/2007/PartnerControls"/>
    </TaxKeywordTaxHTField>
    <Is_x0020_Meeting_x0020_Minutes_x003f_ xmlns="84314776-d7dc-46ea-a95c-bc4ed81dbccf">false</Is_x0020_Meeting_x0020_Minutes_x003f_>
    <Is_x0020_Reference_x0020_Doc xmlns="96664bca-06c0-4657-b6f9-0a997f5ff9b9">false</Is_x0020_Reference_x0020_Doc>
    <Event_x0020_Year xmlns="96664bca-06c0-4657-b6f9-0a997f5ff9b9">2011</Event_x0020_Year>
    <Is_x0020_IM_x0020_Report_x003f_ xmlns="84314776-d7dc-46ea-a95c-bc4ed81dbccf">false</Is_x0020_IM_x0020_Report_x003f_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Windstorm</TermName>
          <TermId xmlns="http://schemas.microsoft.com/office/infopath/2007/PartnerControls">cdba76e3-1674-47bb-b967-aa23358effb5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Document_x0020_Description xmlns="96664bca-06c0-4657-b6f9-0a997f5ff9b9">Presentación de Participatory Assessment</Document_x0020_Description>
    <Websio_x0020_Document_x0020_Preview xmlns="96664bca-06c0-4657-b6f9-0a997f5ff9b9">/Americas/ElSalvador/ElSalvadorFloods2011/_layouts/WebsioPreviewField/preview.aspx?ID=2afd74c6-9f86-4fef-b2ac-c6e02b21d7db&amp;WebID=7975efdd-e745-44d9-adb7-d7ce098a9ec7&amp;SiteID=0e29c24b-3e6a-4c7c-8cc1-69b27805b55c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19</Value>
      <Value>16</Value>
      <Value>39</Value>
      <Value>15</Value>
      <Value>36</Value>
      <Value>11</Value>
      <Value>282</Value>
      <Value>49</Value>
      <Value>52</Value>
      <Value>4</Value>
      <Value>118</Value>
      <Value>115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Americas</TermName>
          <TermId xmlns="http://schemas.microsoft.com/office/infopath/2007/PartnerControls">46eee075-fc11-4731-8696-2533edd6e71a</TermId>
        </TermInfo>
      </Terms>
    </RegionTaxHTField0>
    <Cluster_x0020_Review xmlns="96664bca-06c0-4657-b6f9-0a997f5ff9b9">false</Cluster_x0020_Review>
    <Damage_x0020_Location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Rural</TermName>
          <TermId xmlns="http://schemas.microsoft.com/office/infopath/2007/PartnerControls">5400dbf1-cf20-4773-abf1-c8f7ccce637a</TermId>
        </TermInfo>
        <TermInfo xmlns="http://schemas.microsoft.com/office/infopath/2007/PartnerControls">
          <TermName xmlns="http://schemas.microsoft.com/office/infopath/2007/PartnerControls">Peri-Urban</TermName>
          <TermId xmlns="http://schemas.microsoft.com/office/infopath/2007/PartnerControls">df197954-a687-4fd4-b090-340c291f0d53</TermId>
        </TermInfo>
        <TermInfo xmlns="http://schemas.microsoft.com/office/infopath/2007/PartnerControls">
          <TermName xmlns="http://schemas.microsoft.com/office/infopath/2007/PartnerControls">Urban</TermName>
          <TermId xmlns="http://schemas.microsoft.com/office/infopath/2007/PartnerControls">f95d968c-f509-433d-9d2f-3f9ba300a514</TermId>
        </TermInfo>
      </Terms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 xsi:nil="true"/>
    <Current_x0020_Lead_x0020_AgencyTaxHTField0 xmlns="410da107-b4b9-4416-82f0-a17ea7b4313c">
      <Terms xmlns="http://schemas.microsoft.com/office/infopath/2007/PartnerControls">
        <TermInfo xmlns="http://schemas.microsoft.com/office/infopath/2007/PartnerControls">
          <TermName xmlns="http://schemas.microsoft.com/office/infopath/2007/PartnerControls">IFRC</TermName>
          <TermId xmlns="http://schemas.microsoft.com/office/infopath/2007/PartnerControls">0e7dd7e8-b714-4971-a101-594bd0ec6546</TermId>
        </TermInfo>
      </Terms>
    </Current_x0020_Lead_x0020_AgencyTaxHTField0>
    <Publishing_x0020_Agency1 xmlns="96664bca-06c0-4657-b6f9-0a997f5ff9b9" xsi:nil="true"/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El Salvador floods 2011</TermName>
          <TermId xmlns="http://schemas.microsoft.com/office/infopath/2007/PartnerControls">07faedc2-4883-409d-8fe5-90ff81eed92e</TermId>
        </TermInfo>
      </Terms>
    </g2834a0a4b5b445382f80b4d1c20b873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B5E76544F1206A4A9E301A483D55C66E" ma:contentTypeVersion="76" ma:contentTypeDescription="" ma:contentTypeScope="" ma:versionID="0cb33f35c4c2d08806714099563c9f1e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xmlns:ns6="84314776-d7dc-46ea-a95c-bc4ed81dbccf" targetNamespace="http://schemas.microsoft.com/office/2006/metadata/properties" ma:root="true" ma:fieldsID="059e6e53923677e904aaebd4f6b6e5a6" ns1:_="" ns2:_="" ns3:_="" ns4:_="" ns5:_="" ns6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import namespace="84314776-d7dc-46ea-a95c-bc4ed81dbccf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6:Is_x0020_IM_x0020_Template_x003f_" minOccurs="0"/>
                <xsd:element ref="ns6:Is_x0020_IM_x0020_Report_x003f_" minOccurs="0"/>
                <xsd:element ref="ns6:Is_x0020_Meeting_x0020_Minutes_x003f_" minOccurs="0"/>
                <xsd:element ref="ns6:Is_x0020_IM_x0020_GIS_x003f_" minOccurs="0"/>
                <xsd:element ref="ns2:Cluster_x0020_Review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8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 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 ma:percentage="FALSE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Inglés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luster_x0020_Review" ma:index="73" nillable="true" ma:displayName="hidden" ma:default="0" ma:internalName="Cluster_x0020_Review">
      <xsd:simpleType>
        <xsd:restriction base="dms:Boolean"/>
      </xsd:simpleType>
    </xsd:element>
    <xsd:element name="ff39aabcbcfa4b29888983c5e6d736f9" ma:index="74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7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9" nillable="true" ma:taxonomy="true" ma:internalName="g2834a0a4b5b445382f80b4d1c20b873" ma:taxonomyFieldName="Responses_x0020_sites" ma:displayName="Response site" ma:default="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80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14776-d7dc-46ea-a95c-bc4ed81dbccf" elementFormDefault="qualified">
    <xsd:import namespace="http://schemas.microsoft.com/office/2006/documentManagement/types"/>
    <xsd:import namespace="http://schemas.microsoft.com/office/infopath/2007/PartnerControls"/>
    <xsd:element name="Is_x0020_IM_x0020_Template_x003f_" ma:index="69" nillable="true" ma:displayName="Is IM Template?" ma:default="0" ma:description="IM Templates to be filled up" ma:internalName="Is_x0020_IM_x0020_Template_x003f_">
      <xsd:simpleType>
        <xsd:restriction base="dms:Boolean"/>
      </xsd:simpleType>
    </xsd:element>
    <xsd:element name="Is_x0020_IM_x0020_Report_x003f_" ma:index="70" nillable="true" ma:displayName="Is IM Report?" ma:default="0" ma:internalName="Is_x0020_IM_x0020_Report_x003f_">
      <xsd:simpleType>
        <xsd:restriction base="dms:Boolean"/>
      </xsd:simpleType>
    </xsd:element>
    <xsd:element name="Is_x0020_Meeting_x0020_Minutes_x003f_" ma:index="71" nillable="true" ma:displayName="Is Meeting Minutes?" ma:default="0" ma:internalName="Is_x0020_Meeting_x0020_Minutes_x003f_">
      <xsd:simpleType>
        <xsd:restriction base="dms:Boolean"/>
      </xsd:simpleType>
    </xsd:element>
    <xsd:element name="Is_x0020_IM_x0020_GIS_x003f_" ma:index="72" nillable="true" ma:displayName="Is IM GIS?" ma:default="0" ma:internalName="Is_x0020_IM_x0020_GIS_x003f_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7F4FB8-9B3E-4EEA-B7CF-48FE78378B96}"/>
</file>

<file path=customXml/itemProps2.xml><?xml version="1.0" encoding="utf-8"?>
<ds:datastoreItem xmlns:ds="http://schemas.openxmlformats.org/officeDocument/2006/customXml" ds:itemID="{E17233BD-CB26-477C-B52B-0FDE26AB5DB3}"/>
</file>

<file path=customXml/itemProps3.xml><?xml version="1.0" encoding="utf-8"?>
<ds:datastoreItem xmlns:ds="http://schemas.openxmlformats.org/officeDocument/2006/customXml" ds:itemID="{94F75D9B-1E27-482D-AD8B-B98CEF72FD8E}"/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43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PASSA</dc:title>
  <dc:creator>Cristina</dc:creator>
  <cp:keywords/>
  <cp:lastModifiedBy>Cristina</cp:lastModifiedBy>
  <cp:revision>3</cp:revision>
  <dcterms:created xsi:type="dcterms:W3CDTF">2012-01-16T18:00:30Z</dcterms:created>
  <dcterms:modified xsi:type="dcterms:W3CDTF">2012-01-16T18:23:46Z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0x010100AA7AFC8FE433CD4B94E991D812AE17EB00B5E76544F1206A4A9E301A483D55C66E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4;#Americas|46eee075-fc11-4731-8696-2533edd6e71a</vt:lpwstr>
  </property>
  <property fmtid="{D5CDD505-2E9C-101B-9397-08002B2CF9AE}" pid="6" name="Shelter Programming1">
    <vt:lpwstr/>
  </property>
  <property fmtid="{D5CDD505-2E9C-101B-9397-08002B2CF9AE}" pid="7" name="Miscellaneoud Terms">
    <vt:lpwstr/>
  </property>
  <property fmtid="{D5CDD505-2E9C-101B-9397-08002B2CF9AE}" pid="8" name="Information Management">
    <vt:lpwstr/>
  </property>
  <property fmtid="{D5CDD505-2E9C-101B-9397-08002B2CF9AE}" pid="9" name="Media\Comms">
    <vt:lpwstr/>
  </property>
  <property fmtid="{D5CDD505-2E9C-101B-9397-08002B2CF9AE}" pid="10" name="NFI Guidance1">
    <vt:lpwstr/>
  </property>
  <property fmtid="{D5CDD505-2E9C-101B-9397-08002B2CF9AE}" pid="13" name="Country">
    <vt:lpwstr>52;#El Salvador|2e96962c-e37b-4673-b99c-07d3e3f4ad8f</vt:lpwstr>
  </property>
  <property fmtid="{D5CDD505-2E9C-101B-9397-08002B2CF9AE}" pid="14" name="Damage Location">
    <vt:lpwstr>19;#Rural|5400dbf1-cf20-4773-abf1-c8f7ccce637a;#16;#Peri-Urban|df197954-a687-4fd4-b090-340c291f0d53;#49;#Urban|f95d968c-f509-433d-9d2f-3f9ba300a514</vt:lpwstr>
  </property>
  <property fmtid="{D5CDD505-2E9C-101B-9397-08002B2CF9AE}" pid="15" name="c6469c7b542544da98330bea40c07837">
    <vt:lpwstr/>
  </property>
  <property fmtid="{D5CDD505-2E9C-101B-9397-08002B2CF9AE}" pid="16" name="Degree Of Displacement">
    <vt:lpwstr>36;#Medium|6b2cc75e-07ed-40a7-8922-57b1887ff9f3</vt:lpwstr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19" name="Current Lead Agency">
    <vt:lpwstr>39;#IFRC|0e7dd7e8-b714-4971-a101-594bd0ec6546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118;#Windstorm|cdba76e3-1674-47bb-b967-aa23358effb5</vt:lpwstr>
  </property>
  <property fmtid="{D5CDD505-2E9C-101B-9397-08002B2CF9AE}" pid="26" name="Document Language">
    <vt:lpwstr>115;#English|53eb1c9d-8416-419a-9260-1df8e70b86c2</vt:lpwstr>
  </property>
  <property fmtid="{D5CDD505-2E9C-101B-9397-08002B2CF9AE}" pid="28" name="Responses sites">
    <vt:lpwstr>282;#El Salvador floods 2011|07faedc2-4883-409d-8fe5-90ff81eed92e</vt:lpwstr>
  </property>
  <property fmtid="{D5CDD505-2E9C-101B-9397-08002B2CF9AE}" pid="30" name="Document Category">
    <vt:lpwstr/>
  </property>
  <property fmtid="{D5CDD505-2E9C-101B-9397-08002B2CF9AE}" pid="31" name="Response Site">
    <vt:lpwstr>El Salvador Floods 2011</vt:lpwstr>
  </property>
</Properties>
</file>