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6.xml" ContentType="application/vnd.openxmlformats-officedocument.theme+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7.xml" ContentType="application/vnd.openxmlformats-officedocument.theme+xml"/>
  <Override PartName="/ppt/slideLayouts/slideLayout82.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 id="2147483741" r:id="rId2"/>
    <p:sldMasterId id="2147483785" r:id="rId3"/>
    <p:sldMasterId id="2147483828" r:id="rId4"/>
    <p:sldMasterId id="2147483840" r:id="rId5"/>
    <p:sldMasterId id="2147483852" r:id="rId6"/>
    <p:sldMasterId id="2147483864" r:id="rId7"/>
    <p:sldMasterId id="2147483912" r:id="rId8"/>
  </p:sldMasterIdLst>
  <p:notesMasterIdLst>
    <p:notesMasterId r:id="rId24"/>
  </p:notesMasterIdLst>
  <p:sldIdLst>
    <p:sldId id="260" r:id="rId9"/>
    <p:sldId id="11271" r:id="rId10"/>
    <p:sldId id="11213" r:id="rId11"/>
    <p:sldId id="11276" r:id="rId12"/>
    <p:sldId id="11280" r:id="rId13"/>
    <p:sldId id="11281" r:id="rId14"/>
    <p:sldId id="11272" r:id="rId15"/>
    <p:sldId id="11279" r:id="rId16"/>
    <p:sldId id="11285" r:id="rId17"/>
    <p:sldId id="11274" r:id="rId18"/>
    <p:sldId id="11283" r:id="rId19"/>
    <p:sldId id="11273" r:id="rId20"/>
    <p:sldId id="11284" r:id="rId21"/>
    <p:sldId id="11275" r:id="rId22"/>
    <p:sldId id="11263" r:id="rId23"/>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859C"/>
    <a:srgbClr val="6A9AB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7A7737-668D-41B7-8458-0AD91AF4C950}" v="2" dt="2024-06-10T09:51:03.1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84" y="8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3.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udelaire Sambe Yarakpa" userId="bf150528-3601-4e8c-b8b2-dfcddbadb7dc" providerId="ADAL" clId="{5E7A7737-668D-41B7-8458-0AD91AF4C950}"/>
    <pc:docChg chg="modSld">
      <pc:chgData name="Baudelaire Sambe Yarakpa" userId="bf150528-3601-4e8c-b8b2-dfcddbadb7dc" providerId="ADAL" clId="{5E7A7737-668D-41B7-8458-0AD91AF4C950}" dt="2024-06-10T09:51:00.703" v="36" actId="20578"/>
      <pc:docMkLst>
        <pc:docMk/>
      </pc:docMkLst>
      <pc:sldChg chg="modSp mod">
        <pc:chgData name="Baudelaire Sambe Yarakpa" userId="bf150528-3601-4e8c-b8b2-dfcddbadb7dc" providerId="ADAL" clId="{5E7A7737-668D-41B7-8458-0AD91AF4C950}" dt="2024-06-07T08:36:19.277" v="18" actId="20577"/>
        <pc:sldMkLst>
          <pc:docMk/>
          <pc:sldMk cId="0" sldId="11271"/>
        </pc:sldMkLst>
        <pc:graphicFrameChg chg="modGraphic">
          <ac:chgData name="Baudelaire Sambe Yarakpa" userId="bf150528-3601-4e8c-b8b2-dfcddbadb7dc" providerId="ADAL" clId="{5E7A7737-668D-41B7-8458-0AD91AF4C950}" dt="2024-06-07T08:36:19.277" v="18" actId="20577"/>
          <ac:graphicFrameMkLst>
            <pc:docMk/>
            <pc:sldMk cId="0" sldId="11271"/>
            <ac:graphicFrameMk id="2" creationId="{0DEB0ECC-C3AA-4D17-1649-225D73160018}"/>
          </ac:graphicFrameMkLst>
        </pc:graphicFrameChg>
      </pc:sldChg>
      <pc:sldChg chg="modSp mod">
        <pc:chgData name="Baudelaire Sambe Yarakpa" userId="bf150528-3601-4e8c-b8b2-dfcddbadb7dc" providerId="ADAL" clId="{5E7A7737-668D-41B7-8458-0AD91AF4C950}" dt="2024-06-07T08:36:39.069" v="35" actId="20577"/>
        <pc:sldMkLst>
          <pc:docMk/>
          <pc:sldMk cId="680008055" sldId="11274"/>
        </pc:sldMkLst>
        <pc:spChg chg="mod">
          <ac:chgData name="Baudelaire Sambe Yarakpa" userId="bf150528-3601-4e8c-b8b2-dfcddbadb7dc" providerId="ADAL" clId="{5E7A7737-668D-41B7-8458-0AD91AF4C950}" dt="2024-06-07T08:36:39.069" v="35" actId="20577"/>
          <ac:spMkLst>
            <pc:docMk/>
            <pc:sldMk cId="680008055" sldId="11274"/>
            <ac:spMk id="2" creationId="{7FEF7075-A4AD-C20B-7A29-043D78FE18C7}"/>
          </ac:spMkLst>
        </pc:spChg>
      </pc:sldChg>
      <pc:sldChg chg="modSp mod">
        <pc:chgData name="Baudelaire Sambe Yarakpa" userId="bf150528-3601-4e8c-b8b2-dfcddbadb7dc" providerId="ADAL" clId="{5E7A7737-668D-41B7-8458-0AD91AF4C950}" dt="2024-06-10T09:51:00.703" v="36" actId="20578"/>
        <pc:sldMkLst>
          <pc:docMk/>
          <pc:sldMk cId="4121926327" sldId="11279"/>
        </pc:sldMkLst>
        <pc:graphicFrameChg chg="mod modGraphic">
          <ac:chgData name="Baudelaire Sambe Yarakpa" userId="bf150528-3601-4e8c-b8b2-dfcddbadb7dc" providerId="ADAL" clId="{5E7A7737-668D-41B7-8458-0AD91AF4C950}" dt="2024-06-10T09:51:00.703" v="36" actId="20578"/>
          <ac:graphicFrameMkLst>
            <pc:docMk/>
            <pc:sldMk cId="4121926327" sldId="11279"/>
            <ac:graphicFrameMk id="4" creationId="{E79E46FB-0867-921A-7DDA-B438BE521AE4}"/>
          </ac:graphicFrameMkLst>
        </pc:graphicFrameChg>
      </pc:sldChg>
      <pc:sldChg chg="modSp mod">
        <pc:chgData name="Baudelaire Sambe Yarakpa" userId="bf150528-3601-4e8c-b8b2-dfcddbadb7dc" providerId="ADAL" clId="{5E7A7737-668D-41B7-8458-0AD91AF4C950}" dt="2024-06-06T15:18:01.354" v="1" actId="20577"/>
        <pc:sldMkLst>
          <pc:docMk/>
          <pc:sldMk cId="1391513451" sldId="11285"/>
        </pc:sldMkLst>
        <pc:graphicFrameChg chg="modGraphic">
          <ac:chgData name="Baudelaire Sambe Yarakpa" userId="bf150528-3601-4e8c-b8b2-dfcddbadb7dc" providerId="ADAL" clId="{5E7A7737-668D-41B7-8458-0AD91AF4C950}" dt="2024-06-06T15:18:01.354" v="1" actId="20577"/>
          <ac:graphicFrameMkLst>
            <pc:docMk/>
            <pc:sldMk cId="1391513451" sldId="11285"/>
            <ac:graphicFrameMk id="4" creationId="{E79E46FB-0867-921A-7DDA-B438BE521AE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28B173-453F-4CEC-9DD1-AF7B76AC99D1}" type="datetimeFigureOut">
              <a:rPr lang="en-US" smtClean="0"/>
              <a:t>6/10/2024</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2101C-5AEF-48D0-AB7F-23D7EFAC3510}" type="slidenum">
              <a:rPr lang="en-US" smtClean="0"/>
              <a:t>‹N°›</a:t>
            </a:fld>
            <a:endParaRPr lang="en-US"/>
          </a:p>
        </p:txBody>
      </p:sp>
    </p:spTree>
    <p:extLst>
      <p:ext uri="{BB962C8B-B14F-4D97-AF65-F5344CB8AC3E}">
        <p14:creationId xmlns:p14="http://schemas.microsoft.com/office/powerpoint/2010/main" val="163652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0660B-88CE-7E44-8257-848991F53917}"/>
              </a:ext>
            </a:extLst>
          </p:cNvPr>
          <p:cNvSpPr>
            <a:spLocks noGrp="1"/>
          </p:cNvSpPr>
          <p:nvPr>
            <p:ph type="title"/>
          </p:nvPr>
        </p:nvSpPr>
        <p:spPr/>
        <p:txBody>
          <a:bodyPr/>
          <a:lstStyle/>
          <a:p>
            <a:r>
              <a:rPr lang="fr-FR"/>
              <a:t>Modifiez le style du titre</a:t>
            </a:r>
            <a:endParaRPr lang="en-GB"/>
          </a:p>
        </p:txBody>
      </p:sp>
      <p:sp>
        <p:nvSpPr>
          <p:cNvPr id="8" name="Date Placeholder 8">
            <a:extLst>
              <a:ext uri="{FF2B5EF4-FFF2-40B4-BE49-F238E27FC236}">
                <a16:creationId xmlns:a16="http://schemas.microsoft.com/office/drawing/2014/main" id="{E77695AB-1DF3-4A07-ABA2-44141DD547A8}"/>
              </a:ext>
            </a:extLst>
          </p:cNvPr>
          <p:cNvSpPr>
            <a:spLocks noGrp="1"/>
          </p:cNvSpPr>
          <p:nvPr>
            <p:ph type="dt" sz="half" idx="2"/>
          </p:nvPr>
        </p:nvSpPr>
        <p:spPr>
          <a:xfrm>
            <a:off x="679747" y="5963681"/>
            <a:ext cx="2228850" cy="365125"/>
          </a:xfrm>
          <a:prstGeom prst="rect">
            <a:avLst/>
          </a:prstGeom>
        </p:spPr>
        <p:txBody>
          <a:bodyPr vert="horz" lIns="91440" tIns="45720" rIns="91440" bIns="45720" rtlCol="0" anchor="ctr"/>
          <a:lstStyle>
            <a:lvl1pPr algn="l">
              <a:defRPr sz="1300">
                <a:solidFill>
                  <a:schemeClr val="bg1"/>
                </a:solidFill>
                <a:latin typeface="Tw Cen MT" panose="020B0602020104020603" pitchFamily="34" charset="0"/>
              </a:defRPr>
            </a:lvl1pPr>
          </a:lstStyle>
          <a:p>
            <a:fld id="{063499D6-08F2-41A3-AD40-C6DB69F334D5}" type="datetime3">
              <a:rPr lang="en-CA" smtClean="0"/>
              <a:t>10 June 2024</a:t>
            </a:fld>
            <a:endParaRPr lang="fr-FR"/>
          </a:p>
        </p:txBody>
      </p:sp>
      <p:sp>
        <p:nvSpPr>
          <p:cNvPr id="6" name="Text Placeholder 5">
            <a:extLst>
              <a:ext uri="{FF2B5EF4-FFF2-40B4-BE49-F238E27FC236}">
                <a16:creationId xmlns:a16="http://schemas.microsoft.com/office/drawing/2014/main" id="{4F73CBC3-F390-4005-B293-3BCB909BD9C2}"/>
              </a:ext>
            </a:extLst>
          </p:cNvPr>
          <p:cNvSpPr>
            <a:spLocks noGrp="1"/>
          </p:cNvSpPr>
          <p:nvPr>
            <p:ph type="body" sz="quarter" idx="10"/>
          </p:nvPr>
        </p:nvSpPr>
        <p:spPr>
          <a:xfrm>
            <a:off x="679747" y="1908180"/>
            <a:ext cx="8543925" cy="619125"/>
          </a:xfrm>
        </p:spPr>
        <p:txBody>
          <a:bodyPr/>
          <a:lstStyle>
            <a:lvl2pPr marL="371466" indent="0">
              <a:buNone/>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534049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BFE28-3D0D-425D-B428-FD885B8560FD}"/>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D446A77C-4B23-4908-95A4-3A61C8B74449}"/>
              </a:ext>
            </a:extLst>
          </p:cNvPr>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ABF2C3BE-3765-407F-9715-F5C18CFE20E2}"/>
              </a:ext>
            </a:extLst>
          </p:cNvPr>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1045559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Slide-Road" preserve="1" userDrawn="1">
  <p:cSld name="Blank-Slide-Road">
    <p:spTree>
      <p:nvGrpSpPr>
        <p:cNvPr id="1" name="Shape 308"/>
        <p:cNvGrpSpPr/>
        <p:nvPr/>
      </p:nvGrpSpPr>
      <p:grpSpPr>
        <a:xfrm>
          <a:off x="0" y="0"/>
          <a:ext cx="0" cy="0"/>
          <a:chOff x="0" y="0"/>
          <a:chExt cx="0" cy="0"/>
        </a:xfrm>
      </p:grpSpPr>
      <p:pic>
        <p:nvPicPr>
          <p:cNvPr id="13" name="Picture 12">
            <a:extLst>
              <a:ext uri="{FF2B5EF4-FFF2-40B4-BE49-F238E27FC236}">
                <a16:creationId xmlns:a16="http://schemas.microsoft.com/office/drawing/2014/main" id="{058F6D0A-8F5A-1A47-81F4-870478ED2F1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165468" y="260648"/>
            <a:ext cx="461894" cy="648072"/>
          </a:xfrm>
          <a:prstGeom prst="rect">
            <a:avLst/>
          </a:prstGeom>
        </p:spPr>
      </p:pic>
      <p:sp>
        <p:nvSpPr>
          <p:cNvPr id="14" name="Title 1">
            <a:extLst>
              <a:ext uri="{FF2B5EF4-FFF2-40B4-BE49-F238E27FC236}">
                <a16:creationId xmlns:a16="http://schemas.microsoft.com/office/drawing/2014/main" id="{B6C8CC2C-268A-4517-BD09-8CADED4C9BC1}"/>
              </a:ext>
            </a:extLst>
          </p:cNvPr>
          <p:cNvSpPr>
            <a:spLocks noGrp="1"/>
          </p:cNvSpPr>
          <p:nvPr>
            <p:ph type="title"/>
          </p:nvPr>
        </p:nvSpPr>
        <p:spPr>
          <a:xfrm>
            <a:off x="3596720" y="801270"/>
            <a:ext cx="5863509" cy="702323"/>
          </a:xfrm>
        </p:spPr>
        <p:txBody>
          <a:bodyPr/>
          <a:lstStyle>
            <a:lvl1pPr>
              <a:defRPr b="1"/>
            </a:lvl1pPr>
          </a:lstStyle>
          <a:p>
            <a:r>
              <a:rPr lang="en-US"/>
              <a:t>Click to edit Master </a:t>
            </a:r>
            <a:endParaRPr lang="fr-FR"/>
          </a:p>
        </p:txBody>
      </p:sp>
      <p:sp>
        <p:nvSpPr>
          <p:cNvPr id="15" name="Text Placeholder 3">
            <a:extLst>
              <a:ext uri="{FF2B5EF4-FFF2-40B4-BE49-F238E27FC236}">
                <a16:creationId xmlns:a16="http://schemas.microsoft.com/office/drawing/2014/main" id="{E53E8849-5DFE-4C8E-8E80-8D9D34F2E74B}"/>
              </a:ext>
            </a:extLst>
          </p:cNvPr>
          <p:cNvSpPr>
            <a:spLocks noGrp="1"/>
          </p:cNvSpPr>
          <p:nvPr>
            <p:ph type="body" sz="quarter" idx="10"/>
          </p:nvPr>
        </p:nvSpPr>
        <p:spPr>
          <a:xfrm>
            <a:off x="3597557" y="1875066"/>
            <a:ext cx="5862949" cy="43503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6" name="Text Placeholder 5">
            <a:extLst>
              <a:ext uri="{FF2B5EF4-FFF2-40B4-BE49-F238E27FC236}">
                <a16:creationId xmlns:a16="http://schemas.microsoft.com/office/drawing/2014/main" id="{6EEFFA06-F17D-4058-AC5B-181D037E0076}"/>
              </a:ext>
            </a:extLst>
          </p:cNvPr>
          <p:cNvSpPr>
            <a:spLocks noGrp="1"/>
          </p:cNvSpPr>
          <p:nvPr>
            <p:ph type="body" sz="quarter" idx="11"/>
          </p:nvPr>
        </p:nvSpPr>
        <p:spPr>
          <a:xfrm>
            <a:off x="3597134" y="477418"/>
            <a:ext cx="5862949" cy="314325"/>
          </a:xfrm>
        </p:spPr>
        <p:txBody>
          <a:bodyPr>
            <a:noAutofit/>
          </a:bodyPr>
          <a:lstStyle>
            <a:lvl1pPr marL="0" indent="0">
              <a:buNone/>
              <a:defRPr sz="1625">
                <a:solidFill>
                  <a:srgbClr val="FFCA3A"/>
                </a:solidFill>
              </a:defRPr>
            </a:lvl1pPr>
          </a:lstStyle>
          <a:p>
            <a:pPr lvl="0"/>
            <a:r>
              <a:rPr lang="en-US"/>
              <a:t>Click to edit Master text styles</a:t>
            </a:r>
            <a:endParaRPr lang="fr-FR"/>
          </a:p>
        </p:txBody>
      </p:sp>
      <p:sp>
        <p:nvSpPr>
          <p:cNvPr id="3" name="Picture Placeholder 2">
            <a:extLst>
              <a:ext uri="{FF2B5EF4-FFF2-40B4-BE49-F238E27FC236}">
                <a16:creationId xmlns:a16="http://schemas.microsoft.com/office/drawing/2014/main" id="{FC9BCE37-E4AB-4C20-AA54-DF55F8B81840}"/>
              </a:ext>
            </a:extLst>
          </p:cNvPr>
          <p:cNvSpPr>
            <a:spLocks noGrp="1"/>
          </p:cNvSpPr>
          <p:nvPr>
            <p:ph type="pic" sz="quarter" idx="12"/>
          </p:nvPr>
        </p:nvSpPr>
        <p:spPr>
          <a:xfrm>
            <a:off x="0" y="0"/>
            <a:ext cx="3224609" cy="6858000"/>
          </a:xfrm>
        </p:spPr>
        <p:txBody>
          <a:bodyPr/>
          <a:lstStyle/>
          <a:p>
            <a:endParaRPr lang="fr-FR"/>
          </a:p>
        </p:txBody>
      </p:sp>
    </p:spTree>
    <p:extLst>
      <p:ext uri="{BB962C8B-B14F-4D97-AF65-F5344CB8AC3E}">
        <p14:creationId xmlns:p14="http://schemas.microsoft.com/office/powerpoint/2010/main" val="9199294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Slide-Road" preserve="1" userDrawn="1">
  <p:cSld name="1_Blank-Slide-Road">
    <p:spTree>
      <p:nvGrpSpPr>
        <p:cNvPr id="1" name="Shape 308"/>
        <p:cNvGrpSpPr/>
        <p:nvPr/>
      </p:nvGrpSpPr>
      <p:grpSpPr>
        <a:xfrm>
          <a:off x="0" y="0"/>
          <a:ext cx="0" cy="0"/>
          <a:chOff x="0" y="0"/>
          <a:chExt cx="0" cy="0"/>
        </a:xfrm>
      </p:grpSpPr>
      <p:sp>
        <p:nvSpPr>
          <p:cNvPr id="8" name="Title 1">
            <a:extLst>
              <a:ext uri="{FF2B5EF4-FFF2-40B4-BE49-F238E27FC236}">
                <a16:creationId xmlns:a16="http://schemas.microsoft.com/office/drawing/2014/main" id="{8DD617DE-D448-41EB-A0D2-0F7501CBFA19}"/>
              </a:ext>
            </a:extLst>
          </p:cNvPr>
          <p:cNvSpPr>
            <a:spLocks noGrp="1"/>
          </p:cNvSpPr>
          <p:nvPr>
            <p:ph type="title"/>
          </p:nvPr>
        </p:nvSpPr>
        <p:spPr>
          <a:xfrm>
            <a:off x="356043" y="888356"/>
            <a:ext cx="5863509" cy="702323"/>
          </a:xfrm>
        </p:spPr>
        <p:txBody>
          <a:bodyPr/>
          <a:lstStyle>
            <a:lvl1pPr>
              <a:defRPr b="1"/>
            </a:lvl1pPr>
          </a:lstStyle>
          <a:p>
            <a:r>
              <a:rPr lang="en-US"/>
              <a:t>Click to edit Master </a:t>
            </a:r>
            <a:endParaRPr lang="fr-FR"/>
          </a:p>
        </p:txBody>
      </p:sp>
      <p:sp>
        <p:nvSpPr>
          <p:cNvPr id="9" name="Text Placeholder 3">
            <a:extLst>
              <a:ext uri="{FF2B5EF4-FFF2-40B4-BE49-F238E27FC236}">
                <a16:creationId xmlns:a16="http://schemas.microsoft.com/office/drawing/2014/main" id="{0FDF5E89-1B4E-409A-80A5-6E1DE53333E0}"/>
              </a:ext>
            </a:extLst>
          </p:cNvPr>
          <p:cNvSpPr>
            <a:spLocks noGrp="1"/>
          </p:cNvSpPr>
          <p:nvPr>
            <p:ph type="body" sz="quarter" idx="10"/>
          </p:nvPr>
        </p:nvSpPr>
        <p:spPr>
          <a:xfrm>
            <a:off x="356880" y="1962153"/>
            <a:ext cx="5862949" cy="43503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3" name="Picture Placeholder 2">
            <a:extLst>
              <a:ext uri="{FF2B5EF4-FFF2-40B4-BE49-F238E27FC236}">
                <a16:creationId xmlns:a16="http://schemas.microsoft.com/office/drawing/2014/main" id="{EB3C8E1E-6447-439E-B9EB-E1BA1111563E}"/>
              </a:ext>
            </a:extLst>
          </p:cNvPr>
          <p:cNvSpPr>
            <a:spLocks noGrp="1"/>
          </p:cNvSpPr>
          <p:nvPr>
            <p:ph type="pic" sz="quarter" idx="12"/>
          </p:nvPr>
        </p:nvSpPr>
        <p:spPr>
          <a:xfrm>
            <a:off x="6618189" y="0"/>
            <a:ext cx="3287811" cy="6858000"/>
          </a:xfrm>
        </p:spPr>
        <p:txBody>
          <a:bodyPr/>
          <a:lstStyle/>
          <a:p>
            <a:endParaRPr lang="fr-FR"/>
          </a:p>
        </p:txBody>
      </p:sp>
      <p:sp>
        <p:nvSpPr>
          <p:cNvPr id="10" name="Text Placeholder 5">
            <a:extLst>
              <a:ext uri="{FF2B5EF4-FFF2-40B4-BE49-F238E27FC236}">
                <a16:creationId xmlns:a16="http://schemas.microsoft.com/office/drawing/2014/main" id="{A539128F-F2A6-404B-9252-C47ECB147098}"/>
              </a:ext>
            </a:extLst>
          </p:cNvPr>
          <p:cNvSpPr>
            <a:spLocks noGrp="1"/>
          </p:cNvSpPr>
          <p:nvPr>
            <p:ph type="body" sz="quarter" idx="11"/>
          </p:nvPr>
        </p:nvSpPr>
        <p:spPr>
          <a:xfrm>
            <a:off x="356457" y="564504"/>
            <a:ext cx="5862949" cy="314325"/>
          </a:xfrm>
        </p:spPr>
        <p:txBody>
          <a:bodyPr>
            <a:noAutofit/>
          </a:bodyPr>
          <a:lstStyle>
            <a:lvl1pPr marL="0" indent="0">
              <a:buNone/>
              <a:defRPr sz="1625">
                <a:solidFill>
                  <a:srgbClr val="FFCA3A"/>
                </a:solidFill>
              </a:defRPr>
            </a:lvl1pPr>
          </a:lstStyle>
          <a:p>
            <a:pPr lvl="0"/>
            <a:r>
              <a:rPr lang="en-US"/>
              <a:t>Click to edit Master text styles</a:t>
            </a:r>
            <a:endParaRPr lang="fr-FR"/>
          </a:p>
        </p:txBody>
      </p:sp>
    </p:spTree>
    <p:extLst>
      <p:ext uri="{BB962C8B-B14F-4D97-AF65-F5344CB8AC3E}">
        <p14:creationId xmlns:p14="http://schemas.microsoft.com/office/powerpoint/2010/main" val="2361453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Slide-Road" preserve="1" userDrawn="1">
  <p:cSld name="1_Blank-Slide-Road">
    <p:spTree>
      <p:nvGrpSpPr>
        <p:cNvPr id="1" name="Shape 308"/>
        <p:cNvGrpSpPr/>
        <p:nvPr/>
      </p:nvGrpSpPr>
      <p:grpSpPr>
        <a:xfrm>
          <a:off x="0" y="0"/>
          <a:ext cx="0" cy="0"/>
          <a:chOff x="0" y="0"/>
          <a:chExt cx="0" cy="0"/>
        </a:xfrm>
      </p:grpSpPr>
      <p:sp>
        <p:nvSpPr>
          <p:cNvPr id="8" name="Title 1">
            <a:extLst>
              <a:ext uri="{FF2B5EF4-FFF2-40B4-BE49-F238E27FC236}">
                <a16:creationId xmlns:a16="http://schemas.microsoft.com/office/drawing/2014/main" id="{8DD617DE-D448-41EB-A0D2-0F7501CBFA19}"/>
              </a:ext>
            </a:extLst>
          </p:cNvPr>
          <p:cNvSpPr>
            <a:spLocks noGrp="1"/>
          </p:cNvSpPr>
          <p:nvPr>
            <p:ph type="title"/>
          </p:nvPr>
        </p:nvSpPr>
        <p:spPr>
          <a:xfrm>
            <a:off x="356043" y="888356"/>
            <a:ext cx="4263969" cy="688452"/>
          </a:xfrm>
        </p:spPr>
        <p:txBody>
          <a:bodyPr/>
          <a:lstStyle>
            <a:lvl1pPr>
              <a:defRPr b="1"/>
            </a:lvl1pPr>
          </a:lstStyle>
          <a:p>
            <a:r>
              <a:rPr lang="en-US"/>
              <a:t>Click to edit Master </a:t>
            </a:r>
            <a:endParaRPr lang="fr-FR"/>
          </a:p>
        </p:txBody>
      </p:sp>
      <p:sp>
        <p:nvSpPr>
          <p:cNvPr id="9" name="Text Placeholder 3">
            <a:extLst>
              <a:ext uri="{FF2B5EF4-FFF2-40B4-BE49-F238E27FC236}">
                <a16:creationId xmlns:a16="http://schemas.microsoft.com/office/drawing/2014/main" id="{0FDF5E89-1B4E-409A-80A5-6E1DE53333E0}"/>
              </a:ext>
            </a:extLst>
          </p:cNvPr>
          <p:cNvSpPr>
            <a:spLocks noGrp="1"/>
          </p:cNvSpPr>
          <p:nvPr>
            <p:ph type="body" sz="quarter" idx="10"/>
          </p:nvPr>
        </p:nvSpPr>
        <p:spPr>
          <a:xfrm>
            <a:off x="356881" y="1962153"/>
            <a:ext cx="4263561" cy="42644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3" name="Picture Placeholder 2">
            <a:extLst>
              <a:ext uri="{FF2B5EF4-FFF2-40B4-BE49-F238E27FC236}">
                <a16:creationId xmlns:a16="http://schemas.microsoft.com/office/drawing/2014/main" id="{EB3C8E1E-6447-439E-B9EB-E1BA1111563E}"/>
              </a:ext>
            </a:extLst>
          </p:cNvPr>
          <p:cNvSpPr>
            <a:spLocks noGrp="1"/>
          </p:cNvSpPr>
          <p:nvPr>
            <p:ph type="pic" sz="quarter" idx="12"/>
          </p:nvPr>
        </p:nvSpPr>
        <p:spPr>
          <a:xfrm>
            <a:off x="4875169" y="564503"/>
            <a:ext cx="4673951" cy="5662127"/>
          </a:xfrm>
        </p:spPr>
        <p:txBody>
          <a:bodyPr/>
          <a:lstStyle/>
          <a:p>
            <a:endParaRPr lang="fr-FR"/>
          </a:p>
        </p:txBody>
      </p:sp>
      <p:sp>
        <p:nvSpPr>
          <p:cNvPr id="10" name="Text Placeholder 5">
            <a:extLst>
              <a:ext uri="{FF2B5EF4-FFF2-40B4-BE49-F238E27FC236}">
                <a16:creationId xmlns:a16="http://schemas.microsoft.com/office/drawing/2014/main" id="{A539128F-F2A6-404B-9252-C47ECB147098}"/>
              </a:ext>
            </a:extLst>
          </p:cNvPr>
          <p:cNvSpPr>
            <a:spLocks noGrp="1"/>
          </p:cNvSpPr>
          <p:nvPr>
            <p:ph type="body" sz="quarter" idx="11"/>
          </p:nvPr>
        </p:nvSpPr>
        <p:spPr>
          <a:xfrm>
            <a:off x="356458" y="564504"/>
            <a:ext cx="4263561" cy="308117"/>
          </a:xfrm>
        </p:spPr>
        <p:txBody>
          <a:bodyPr>
            <a:noAutofit/>
          </a:bodyPr>
          <a:lstStyle>
            <a:lvl1pPr marL="0" indent="0">
              <a:buNone/>
              <a:defRPr sz="1625">
                <a:solidFill>
                  <a:srgbClr val="FFCA3A"/>
                </a:solidFill>
              </a:defRPr>
            </a:lvl1pPr>
          </a:lstStyle>
          <a:p>
            <a:pPr lvl="0"/>
            <a:r>
              <a:rPr lang="en-US"/>
              <a:t>Click to edit Master text styles</a:t>
            </a:r>
            <a:endParaRPr lang="fr-FR"/>
          </a:p>
        </p:txBody>
      </p:sp>
    </p:spTree>
    <p:extLst>
      <p:ext uri="{BB962C8B-B14F-4D97-AF65-F5344CB8AC3E}">
        <p14:creationId xmlns:p14="http://schemas.microsoft.com/office/powerpoint/2010/main" val="33957292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Slide-6" preserve="1" userDrawn="1">
  <p:cSld name="Blank-Slide-6">
    <p:spTree>
      <p:nvGrpSpPr>
        <p:cNvPr id="1" name="Shape 174"/>
        <p:cNvGrpSpPr/>
        <p:nvPr/>
      </p:nvGrpSpPr>
      <p:grpSpPr>
        <a:xfrm>
          <a:off x="0" y="0"/>
          <a:ext cx="0" cy="0"/>
          <a:chOff x="0" y="0"/>
          <a:chExt cx="0" cy="0"/>
        </a:xfrm>
      </p:grpSpPr>
      <p:pic>
        <p:nvPicPr>
          <p:cNvPr id="11" name="Picture 10">
            <a:extLst>
              <a:ext uri="{FF2B5EF4-FFF2-40B4-BE49-F238E27FC236}">
                <a16:creationId xmlns:a16="http://schemas.microsoft.com/office/drawing/2014/main" id="{F4B65E49-2582-C545-848C-7DE9A503E37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53989" y="5968890"/>
            <a:ext cx="461894" cy="648072"/>
          </a:xfrm>
          <a:prstGeom prst="rect">
            <a:avLst/>
          </a:prstGeom>
        </p:spPr>
      </p:pic>
      <p:sp>
        <p:nvSpPr>
          <p:cNvPr id="2" name="Title 1">
            <a:extLst>
              <a:ext uri="{FF2B5EF4-FFF2-40B4-BE49-F238E27FC236}">
                <a16:creationId xmlns:a16="http://schemas.microsoft.com/office/drawing/2014/main" id="{A3B31F24-6774-459A-A3D5-A18A5CDB1FA3}"/>
              </a:ext>
            </a:extLst>
          </p:cNvPr>
          <p:cNvSpPr>
            <a:spLocks noGrp="1"/>
          </p:cNvSpPr>
          <p:nvPr>
            <p:ph type="title"/>
          </p:nvPr>
        </p:nvSpPr>
        <p:spPr>
          <a:xfrm>
            <a:off x="5153378" y="878829"/>
            <a:ext cx="4326550" cy="702323"/>
          </a:xfrm>
        </p:spPr>
        <p:txBody>
          <a:bodyPr/>
          <a:lstStyle>
            <a:lvl1pPr>
              <a:defRPr b="1"/>
            </a:lvl1pPr>
          </a:lstStyle>
          <a:p>
            <a:r>
              <a:rPr lang="en-US"/>
              <a:t>Click to edit Master </a:t>
            </a:r>
            <a:endParaRPr lang="fr-FR"/>
          </a:p>
        </p:txBody>
      </p:sp>
      <p:sp>
        <p:nvSpPr>
          <p:cNvPr id="4" name="Text Placeholder 3">
            <a:extLst>
              <a:ext uri="{FF2B5EF4-FFF2-40B4-BE49-F238E27FC236}">
                <a16:creationId xmlns:a16="http://schemas.microsoft.com/office/drawing/2014/main" id="{AA03CF2D-56B0-405B-B02A-3B3D73E313F1}"/>
              </a:ext>
            </a:extLst>
          </p:cNvPr>
          <p:cNvSpPr>
            <a:spLocks noGrp="1"/>
          </p:cNvSpPr>
          <p:nvPr>
            <p:ph type="body" sz="quarter" idx="10"/>
          </p:nvPr>
        </p:nvSpPr>
        <p:spPr>
          <a:xfrm>
            <a:off x="5154215" y="1952626"/>
            <a:ext cx="4326136" cy="43503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Text Placeholder 5">
            <a:extLst>
              <a:ext uri="{FF2B5EF4-FFF2-40B4-BE49-F238E27FC236}">
                <a16:creationId xmlns:a16="http://schemas.microsoft.com/office/drawing/2014/main" id="{6F856503-62FF-4A56-808A-337F8A3A00B0}"/>
              </a:ext>
            </a:extLst>
          </p:cNvPr>
          <p:cNvSpPr>
            <a:spLocks noGrp="1"/>
          </p:cNvSpPr>
          <p:nvPr>
            <p:ph type="body" sz="quarter" idx="11"/>
          </p:nvPr>
        </p:nvSpPr>
        <p:spPr>
          <a:xfrm>
            <a:off x="5153792" y="554977"/>
            <a:ext cx="4326136" cy="314325"/>
          </a:xfrm>
        </p:spPr>
        <p:txBody>
          <a:bodyPr>
            <a:noAutofit/>
          </a:bodyPr>
          <a:lstStyle>
            <a:lvl1pPr marL="0" indent="0">
              <a:buNone/>
              <a:defRPr sz="1625">
                <a:solidFill>
                  <a:srgbClr val="FFCA3A"/>
                </a:solidFill>
              </a:defRPr>
            </a:lvl1pPr>
          </a:lstStyle>
          <a:p>
            <a:pPr lvl="0"/>
            <a:r>
              <a:rPr lang="en-US"/>
              <a:t>Click to edit Master text styles</a:t>
            </a:r>
            <a:endParaRPr lang="fr-FR"/>
          </a:p>
        </p:txBody>
      </p:sp>
      <p:sp>
        <p:nvSpPr>
          <p:cNvPr id="5" name="Picture Placeholder 4">
            <a:extLst>
              <a:ext uri="{FF2B5EF4-FFF2-40B4-BE49-F238E27FC236}">
                <a16:creationId xmlns:a16="http://schemas.microsoft.com/office/drawing/2014/main" id="{FAF4A811-6E64-41F6-AB47-0F7AABC324EA}"/>
              </a:ext>
            </a:extLst>
          </p:cNvPr>
          <p:cNvSpPr>
            <a:spLocks noGrp="1"/>
          </p:cNvSpPr>
          <p:nvPr>
            <p:ph type="pic" sz="quarter" idx="12"/>
          </p:nvPr>
        </p:nvSpPr>
        <p:spPr>
          <a:xfrm>
            <a:off x="0" y="0"/>
            <a:ext cx="4953000" cy="6858000"/>
          </a:xfrm>
        </p:spPr>
        <p:txBody>
          <a:bodyPr/>
          <a:lstStyle/>
          <a:p>
            <a:endParaRPr lang="fr-FR"/>
          </a:p>
        </p:txBody>
      </p:sp>
    </p:spTree>
    <p:extLst>
      <p:ext uri="{BB962C8B-B14F-4D97-AF65-F5344CB8AC3E}">
        <p14:creationId xmlns:p14="http://schemas.microsoft.com/office/powerpoint/2010/main" val="1228004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Slide-Road" preserve="1" userDrawn="1">
  <p:cSld name="1_Blank-Slide-Road">
    <p:spTree>
      <p:nvGrpSpPr>
        <p:cNvPr id="1" name="Shape 308"/>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7236434-3BAE-4D23-BE43-332001C74400}"/>
              </a:ext>
            </a:extLst>
          </p:cNvPr>
          <p:cNvSpPr>
            <a:spLocks noGrp="1"/>
          </p:cNvSpPr>
          <p:nvPr>
            <p:ph type="pic" sz="quarter" idx="10"/>
          </p:nvPr>
        </p:nvSpPr>
        <p:spPr>
          <a:xfrm>
            <a:off x="3344565" y="0"/>
            <a:ext cx="6561435" cy="6858000"/>
          </a:xfrm>
        </p:spPr>
        <p:txBody>
          <a:bodyPr/>
          <a:lstStyle/>
          <a:p>
            <a:endParaRPr lang="fr-FR"/>
          </a:p>
        </p:txBody>
      </p:sp>
      <p:sp>
        <p:nvSpPr>
          <p:cNvPr id="310" name="Google Shape;310;p42"/>
          <p:cNvSpPr txBox="1">
            <a:spLocks noGrp="1"/>
          </p:cNvSpPr>
          <p:nvPr>
            <p:ph type="body" idx="1"/>
          </p:nvPr>
        </p:nvSpPr>
        <p:spPr>
          <a:xfrm>
            <a:off x="447999" y="1063895"/>
            <a:ext cx="2361059" cy="869100"/>
          </a:xfrm>
          <a:prstGeom prst="rect">
            <a:avLst/>
          </a:prstGeom>
          <a:noFill/>
          <a:ln>
            <a:noFill/>
          </a:ln>
        </p:spPr>
        <p:txBody>
          <a:bodyPr spcFirstLastPara="1" wrap="square" lIns="91425" tIns="45700" rIns="91425" bIns="45700" anchor="ctr" anchorCtr="0">
            <a:noAutofit/>
          </a:bodyPr>
          <a:lstStyle>
            <a:lvl1pPr marL="0" lvl="0" indent="0" algn="l">
              <a:lnSpc>
                <a:spcPct val="90000"/>
              </a:lnSpc>
              <a:spcBef>
                <a:spcPts val="813"/>
              </a:spcBef>
              <a:spcAft>
                <a:spcPts val="0"/>
              </a:spcAft>
              <a:buClr>
                <a:srgbClr val="FBC877"/>
              </a:buClr>
              <a:buSzPts val="6000"/>
              <a:buNone/>
              <a:defRPr sz="2600" b="1">
                <a:solidFill>
                  <a:schemeClr val="tx1"/>
                </a:solidFill>
                <a:latin typeface="Tw Cen MT" panose="020B0602020104020603" pitchFamily="34" charset="77"/>
                <a:ea typeface="Tw Cen MT" panose="020B0602020104020603" pitchFamily="34" charset="77"/>
                <a:cs typeface="Tw Cen MT" panose="020B0602020104020603" pitchFamily="34" charset="77"/>
                <a:sym typeface="Barlow Condensed"/>
              </a:defRPr>
            </a:lvl1pPr>
            <a:lvl2pPr marL="742931" lvl="1" indent="-278599" algn="l">
              <a:lnSpc>
                <a:spcPct val="90000"/>
              </a:lnSpc>
              <a:spcBef>
                <a:spcPts val="406"/>
              </a:spcBef>
              <a:spcAft>
                <a:spcPts val="0"/>
              </a:spcAft>
              <a:buClr>
                <a:srgbClr val="3A3838"/>
              </a:buClr>
              <a:buSzPts val="1800"/>
              <a:buChar char="•"/>
              <a:defRPr/>
            </a:lvl2pPr>
            <a:lvl3pPr marL="1114397" lvl="2" indent="-278599" algn="l">
              <a:lnSpc>
                <a:spcPct val="90000"/>
              </a:lnSpc>
              <a:spcBef>
                <a:spcPts val="406"/>
              </a:spcBef>
              <a:spcAft>
                <a:spcPts val="0"/>
              </a:spcAft>
              <a:buClr>
                <a:srgbClr val="3A3838"/>
              </a:buClr>
              <a:buSzPts val="1800"/>
              <a:buChar char="•"/>
              <a:defRPr/>
            </a:lvl3pPr>
            <a:lvl4pPr marL="1485863" lvl="3" indent="-278599" algn="l">
              <a:lnSpc>
                <a:spcPct val="90000"/>
              </a:lnSpc>
              <a:spcBef>
                <a:spcPts val="406"/>
              </a:spcBef>
              <a:spcAft>
                <a:spcPts val="0"/>
              </a:spcAft>
              <a:buClr>
                <a:srgbClr val="3A3838"/>
              </a:buClr>
              <a:buSzPts val="1800"/>
              <a:buChar char="•"/>
              <a:defRPr/>
            </a:lvl4pPr>
            <a:lvl5pPr marL="1857329" lvl="4" indent="-278599" algn="l">
              <a:lnSpc>
                <a:spcPct val="90000"/>
              </a:lnSpc>
              <a:spcBef>
                <a:spcPts val="406"/>
              </a:spcBef>
              <a:spcAft>
                <a:spcPts val="0"/>
              </a:spcAft>
              <a:buClr>
                <a:srgbClr val="3A3838"/>
              </a:buClr>
              <a:buSzPts val="1800"/>
              <a:buChar char="•"/>
              <a:defRPr/>
            </a:lvl5pPr>
            <a:lvl6pPr marL="2228794" lvl="5" indent="-278599" algn="l">
              <a:lnSpc>
                <a:spcPct val="90000"/>
              </a:lnSpc>
              <a:spcBef>
                <a:spcPts val="406"/>
              </a:spcBef>
              <a:spcAft>
                <a:spcPts val="0"/>
              </a:spcAft>
              <a:buClr>
                <a:schemeClr val="dk1"/>
              </a:buClr>
              <a:buSzPts val="1800"/>
              <a:buChar char="•"/>
              <a:defRPr/>
            </a:lvl6pPr>
            <a:lvl7pPr marL="2600260" lvl="6" indent="-278599" algn="l">
              <a:lnSpc>
                <a:spcPct val="90000"/>
              </a:lnSpc>
              <a:spcBef>
                <a:spcPts val="406"/>
              </a:spcBef>
              <a:spcAft>
                <a:spcPts val="0"/>
              </a:spcAft>
              <a:buClr>
                <a:schemeClr val="dk1"/>
              </a:buClr>
              <a:buSzPts val="1800"/>
              <a:buChar char="•"/>
              <a:defRPr/>
            </a:lvl7pPr>
            <a:lvl8pPr marL="2971726" lvl="7" indent="-278599" algn="l">
              <a:lnSpc>
                <a:spcPct val="90000"/>
              </a:lnSpc>
              <a:spcBef>
                <a:spcPts val="406"/>
              </a:spcBef>
              <a:spcAft>
                <a:spcPts val="0"/>
              </a:spcAft>
              <a:buClr>
                <a:schemeClr val="dk1"/>
              </a:buClr>
              <a:buSzPts val="1800"/>
              <a:buChar char="•"/>
              <a:defRPr/>
            </a:lvl8pPr>
            <a:lvl9pPr marL="3343191" lvl="8" indent="-278599" algn="l">
              <a:lnSpc>
                <a:spcPct val="90000"/>
              </a:lnSpc>
              <a:spcBef>
                <a:spcPts val="406"/>
              </a:spcBef>
              <a:spcAft>
                <a:spcPts val="0"/>
              </a:spcAft>
              <a:buClr>
                <a:schemeClr val="dk1"/>
              </a:buClr>
              <a:buSzPts val="1800"/>
              <a:buChar char="•"/>
              <a:defRPr/>
            </a:lvl9pPr>
          </a:lstStyle>
          <a:p>
            <a:endParaRPr/>
          </a:p>
        </p:txBody>
      </p:sp>
      <p:sp>
        <p:nvSpPr>
          <p:cNvPr id="313" name="Google Shape;313;p42"/>
          <p:cNvSpPr txBox="1">
            <a:spLocks noGrp="1"/>
          </p:cNvSpPr>
          <p:nvPr>
            <p:ph type="body" idx="2"/>
          </p:nvPr>
        </p:nvSpPr>
        <p:spPr>
          <a:xfrm>
            <a:off x="447999" y="2159726"/>
            <a:ext cx="2361060" cy="3832986"/>
          </a:xfrm>
          <a:prstGeom prst="rect">
            <a:avLst/>
          </a:prstGeom>
          <a:noFill/>
          <a:ln>
            <a:noFill/>
          </a:ln>
        </p:spPr>
        <p:txBody>
          <a:bodyPr spcFirstLastPara="1" wrap="square" lIns="91425" tIns="45700" rIns="91425" bIns="45700" anchor="t" anchorCtr="0"/>
          <a:lstStyle>
            <a:lvl1pPr marL="92866" lvl="0" indent="0" algn="l">
              <a:lnSpc>
                <a:spcPct val="100000"/>
              </a:lnSpc>
              <a:spcBef>
                <a:spcPts val="813"/>
              </a:spcBef>
              <a:spcAft>
                <a:spcPts val="0"/>
              </a:spcAft>
              <a:buClr>
                <a:srgbClr val="FFCA3A"/>
              </a:buClr>
              <a:buSzPts val="1800"/>
              <a:buFont typeface="Arial" panose="020B0604020202020204" pitchFamily="34" charset="0"/>
              <a:buNone/>
              <a:defRPr sz="1463">
                <a:solidFill>
                  <a:schemeClr val="tx1"/>
                </a:solidFill>
                <a:latin typeface="Tw Cen MT" panose="020B0602020104020603" pitchFamily="34" charset="77"/>
                <a:ea typeface="Tw Cen MT" panose="020B0602020104020603" pitchFamily="34" charset="77"/>
                <a:cs typeface="Tw Cen MT" panose="020B0602020104020603" pitchFamily="34" charset="77"/>
                <a:sym typeface="Barlow Condensed"/>
              </a:defRPr>
            </a:lvl1pPr>
            <a:lvl2pPr marL="742931" lvl="1" indent="-278599" algn="l">
              <a:lnSpc>
                <a:spcPct val="90000"/>
              </a:lnSpc>
              <a:spcBef>
                <a:spcPts val="406"/>
              </a:spcBef>
              <a:spcAft>
                <a:spcPts val="0"/>
              </a:spcAft>
              <a:buClr>
                <a:srgbClr val="757070"/>
              </a:buClr>
              <a:buSzPts val="1800"/>
              <a:buChar char="•"/>
              <a:defRPr sz="1463">
                <a:solidFill>
                  <a:srgbClr val="757070"/>
                </a:solidFill>
                <a:latin typeface="Barlow Condensed"/>
                <a:ea typeface="Barlow Condensed"/>
                <a:cs typeface="Barlow Condensed"/>
                <a:sym typeface="Barlow Condensed"/>
              </a:defRPr>
            </a:lvl2pPr>
            <a:lvl3pPr marL="1114397" lvl="2" indent="-278599" algn="l">
              <a:lnSpc>
                <a:spcPct val="90000"/>
              </a:lnSpc>
              <a:spcBef>
                <a:spcPts val="406"/>
              </a:spcBef>
              <a:spcAft>
                <a:spcPts val="0"/>
              </a:spcAft>
              <a:buClr>
                <a:srgbClr val="757070"/>
              </a:buClr>
              <a:buSzPts val="1800"/>
              <a:buChar char="•"/>
              <a:defRPr sz="1463">
                <a:solidFill>
                  <a:srgbClr val="757070"/>
                </a:solidFill>
                <a:latin typeface="Barlow Condensed"/>
                <a:ea typeface="Barlow Condensed"/>
                <a:cs typeface="Barlow Condensed"/>
                <a:sym typeface="Barlow Condensed"/>
              </a:defRPr>
            </a:lvl3pPr>
            <a:lvl4pPr marL="1485863" lvl="3" indent="-278599" algn="l">
              <a:lnSpc>
                <a:spcPct val="90000"/>
              </a:lnSpc>
              <a:spcBef>
                <a:spcPts val="406"/>
              </a:spcBef>
              <a:spcAft>
                <a:spcPts val="0"/>
              </a:spcAft>
              <a:buClr>
                <a:srgbClr val="757070"/>
              </a:buClr>
              <a:buSzPts val="1800"/>
              <a:buChar char="•"/>
              <a:defRPr sz="1463">
                <a:solidFill>
                  <a:srgbClr val="757070"/>
                </a:solidFill>
                <a:latin typeface="Barlow Condensed"/>
                <a:ea typeface="Barlow Condensed"/>
                <a:cs typeface="Barlow Condensed"/>
                <a:sym typeface="Barlow Condensed"/>
              </a:defRPr>
            </a:lvl4pPr>
            <a:lvl5pPr marL="1857329" lvl="4" indent="-278599" algn="l">
              <a:lnSpc>
                <a:spcPct val="90000"/>
              </a:lnSpc>
              <a:spcBef>
                <a:spcPts val="406"/>
              </a:spcBef>
              <a:spcAft>
                <a:spcPts val="0"/>
              </a:spcAft>
              <a:buClr>
                <a:srgbClr val="757070"/>
              </a:buClr>
              <a:buSzPts val="1800"/>
              <a:buChar char="•"/>
              <a:defRPr sz="1463">
                <a:solidFill>
                  <a:srgbClr val="757070"/>
                </a:solidFill>
                <a:latin typeface="Barlow Condensed"/>
                <a:ea typeface="Barlow Condensed"/>
                <a:cs typeface="Barlow Condensed"/>
                <a:sym typeface="Barlow Condensed"/>
              </a:defRPr>
            </a:lvl5pPr>
            <a:lvl6pPr marL="2228794" lvl="5" indent="-278599" algn="l">
              <a:lnSpc>
                <a:spcPct val="90000"/>
              </a:lnSpc>
              <a:spcBef>
                <a:spcPts val="406"/>
              </a:spcBef>
              <a:spcAft>
                <a:spcPts val="0"/>
              </a:spcAft>
              <a:buClr>
                <a:schemeClr val="dk1"/>
              </a:buClr>
              <a:buSzPts val="1800"/>
              <a:buChar char="•"/>
              <a:defRPr/>
            </a:lvl6pPr>
            <a:lvl7pPr marL="2600260" lvl="6" indent="-278599" algn="l">
              <a:lnSpc>
                <a:spcPct val="90000"/>
              </a:lnSpc>
              <a:spcBef>
                <a:spcPts val="406"/>
              </a:spcBef>
              <a:spcAft>
                <a:spcPts val="0"/>
              </a:spcAft>
              <a:buClr>
                <a:schemeClr val="dk1"/>
              </a:buClr>
              <a:buSzPts val="1800"/>
              <a:buChar char="•"/>
              <a:defRPr/>
            </a:lvl7pPr>
            <a:lvl8pPr marL="2971726" lvl="7" indent="-278599" algn="l">
              <a:lnSpc>
                <a:spcPct val="90000"/>
              </a:lnSpc>
              <a:spcBef>
                <a:spcPts val="406"/>
              </a:spcBef>
              <a:spcAft>
                <a:spcPts val="0"/>
              </a:spcAft>
              <a:buClr>
                <a:schemeClr val="dk1"/>
              </a:buClr>
              <a:buSzPts val="1800"/>
              <a:buChar char="•"/>
              <a:defRPr/>
            </a:lvl8pPr>
            <a:lvl9pPr marL="3343191" lvl="8" indent="-278599" algn="l">
              <a:lnSpc>
                <a:spcPct val="90000"/>
              </a:lnSpc>
              <a:spcBef>
                <a:spcPts val="406"/>
              </a:spcBef>
              <a:spcAft>
                <a:spcPts val="0"/>
              </a:spcAft>
              <a:buClr>
                <a:schemeClr val="dk1"/>
              </a:buClr>
              <a:buSzPts val="1800"/>
              <a:buChar char="•"/>
              <a:defRPr/>
            </a:lvl9pPr>
          </a:lstStyle>
          <a:p>
            <a:endParaRPr/>
          </a:p>
        </p:txBody>
      </p:sp>
      <p:pic>
        <p:nvPicPr>
          <p:cNvPr id="8" name="Picture 7">
            <a:extLst>
              <a:ext uri="{FF2B5EF4-FFF2-40B4-BE49-F238E27FC236}">
                <a16:creationId xmlns:a16="http://schemas.microsoft.com/office/drawing/2014/main" id="{9C5D9BC2-FE17-F845-802A-439F3489FDF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27055" y="5805264"/>
            <a:ext cx="461894" cy="648072"/>
          </a:xfrm>
          <a:prstGeom prst="rect">
            <a:avLst/>
          </a:prstGeom>
        </p:spPr>
      </p:pic>
    </p:spTree>
    <p:extLst>
      <p:ext uri="{BB962C8B-B14F-4D97-AF65-F5344CB8AC3E}">
        <p14:creationId xmlns:p14="http://schemas.microsoft.com/office/powerpoint/2010/main" val="29936879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Photo Gallery-4" preserve="1" userDrawn="1">
  <p:cSld name="Photo Gallery-4">
    <p:bg>
      <p:bgPr>
        <a:solidFill>
          <a:srgbClr val="FFFFFF"/>
        </a:solidFill>
        <a:effectLst/>
      </p:bgPr>
    </p:bg>
    <p:spTree>
      <p:nvGrpSpPr>
        <p:cNvPr id="1" name="Shape 372"/>
        <p:cNvGrpSpPr/>
        <p:nvPr/>
      </p:nvGrpSpPr>
      <p:grpSpPr>
        <a:xfrm>
          <a:off x="0" y="0"/>
          <a:ext cx="0" cy="0"/>
          <a:chOff x="0" y="0"/>
          <a:chExt cx="0" cy="0"/>
        </a:xfrm>
      </p:grpSpPr>
      <p:pic>
        <p:nvPicPr>
          <p:cNvPr id="8" name="Picture 7">
            <a:extLst>
              <a:ext uri="{FF2B5EF4-FFF2-40B4-BE49-F238E27FC236}">
                <a16:creationId xmlns:a16="http://schemas.microsoft.com/office/drawing/2014/main" id="{92558584-4D82-294B-9BEF-3A06E9B436A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27055" y="5805264"/>
            <a:ext cx="461894" cy="648072"/>
          </a:xfrm>
          <a:prstGeom prst="rect">
            <a:avLst/>
          </a:prstGeom>
        </p:spPr>
      </p:pic>
      <p:sp>
        <p:nvSpPr>
          <p:cNvPr id="3" name="Picture Placeholder 2">
            <a:extLst>
              <a:ext uri="{FF2B5EF4-FFF2-40B4-BE49-F238E27FC236}">
                <a16:creationId xmlns:a16="http://schemas.microsoft.com/office/drawing/2014/main" id="{25C840ED-C90C-43DA-A6FA-5F7D0D2A5C37}"/>
              </a:ext>
            </a:extLst>
          </p:cNvPr>
          <p:cNvSpPr>
            <a:spLocks noGrp="1"/>
          </p:cNvSpPr>
          <p:nvPr>
            <p:ph type="pic" sz="quarter" idx="10"/>
          </p:nvPr>
        </p:nvSpPr>
        <p:spPr>
          <a:xfrm>
            <a:off x="1569740" y="1640"/>
            <a:ext cx="8336260" cy="6858000"/>
          </a:xfrm>
        </p:spPr>
        <p:txBody>
          <a:bodyPr/>
          <a:lstStyle/>
          <a:p>
            <a:endParaRPr lang="fr-FR"/>
          </a:p>
        </p:txBody>
      </p:sp>
      <p:sp>
        <p:nvSpPr>
          <p:cNvPr id="5" name="Text Placeholder 4">
            <a:extLst>
              <a:ext uri="{FF2B5EF4-FFF2-40B4-BE49-F238E27FC236}">
                <a16:creationId xmlns:a16="http://schemas.microsoft.com/office/drawing/2014/main" id="{898940F9-3008-4EE9-977A-CECA0148DEA4}"/>
              </a:ext>
            </a:extLst>
          </p:cNvPr>
          <p:cNvSpPr>
            <a:spLocks noGrp="1"/>
          </p:cNvSpPr>
          <p:nvPr>
            <p:ph type="body" sz="quarter" idx="11"/>
          </p:nvPr>
        </p:nvSpPr>
        <p:spPr>
          <a:xfrm>
            <a:off x="247650" y="4572001"/>
            <a:ext cx="1105397" cy="1985963"/>
          </a:xfrm>
        </p:spPr>
        <p:txBody>
          <a:bodyPr>
            <a:normAutofit/>
          </a:bodyPr>
          <a:lstStyle>
            <a:lvl1pPr marL="0" indent="0">
              <a:buNone/>
              <a:defRPr sz="1625">
                <a:solidFill>
                  <a:schemeClr val="tx1"/>
                </a:solidFill>
              </a:defRPr>
            </a:lvl1pPr>
          </a:lstStyle>
          <a:p>
            <a:pPr lvl="0"/>
            <a:r>
              <a:rPr lang="en-US"/>
              <a:t>Click to edit Master text styles</a:t>
            </a:r>
            <a:endParaRPr lang="fr-FR"/>
          </a:p>
        </p:txBody>
      </p:sp>
    </p:spTree>
    <p:extLst>
      <p:ext uri="{BB962C8B-B14F-4D97-AF65-F5344CB8AC3E}">
        <p14:creationId xmlns:p14="http://schemas.microsoft.com/office/powerpoint/2010/main" val="41703872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Photo Gallery-4" preserve="1" userDrawn="1">
  <p:cSld name="1_Photo Gallery-4">
    <p:bg>
      <p:bgPr>
        <a:solidFill>
          <a:srgbClr val="FFFFFF"/>
        </a:solidFill>
        <a:effectLst/>
      </p:bgPr>
    </p:bg>
    <p:spTree>
      <p:nvGrpSpPr>
        <p:cNvPr id="1" name="Shape 372"/>
        <p:cNvGrpSpPr/>
        <p:nvPr/>
      </p:nvGrpSpPr>
      <p:grpSpPr>
        <a:xfrm>
          <a:off x="0" y="0"/>
          <a:ext cx="0" cy="0"/>
          <a:chOff x="0" y="0"/>
          <a:chExt cx="0" cy="0"/>
        </a:xfrm>
      </p:grpSpPr>
      <p:pic>
        <p:nvPicPr>
          <p:cNvPr id="8" name="Picture 7">
            <a:extLst>
              <a:ext uri="{FF2B5EF4-FFF2-40B4-BE49-F238E27FC236}">
                <a16:creationId xmlns:a16="http://schemas.microsoft.com/office/drawing/2014/main" id="{92558584-4D82-294B-9BEF-3A06E9B436A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27055" y="5805264"/>
            <a:ext cx="461894" cy="648072"/>
          </a:xfrm>
          <a:prstGeom prst="rect">
            <a:avLst/>
          </a:prstGeom>
        </p:spPr>
      </p:pic>
      <p:sp>
        <p:nvSpPr>
          <p:cNvPr id="3" name="Picture Placeholder 2">
            <a:extLst>
              <a:ext uri="{FF2B5EF4-FFF2-40B4-BE49-F238E27FC236}">
                <a16:creationId xmlns:a16="http://schemas.microsoft.com/office/drawing/2014/main" id="{25C840ED-C90C-43DA-A6FA-5F7D0D2A5C37}"/>
              </a:ext>
            </a:extLst>
          </p:cNvPr>
          <p:cNvSpPr>
            <a:spLocks noGrp="1"/>
          </p:cNvSpPr>
          <p:nvPr>
            <p:ph type="pic" sz="quarter" idx="10"/>
          </p:nvPr>
        </p:nvSpPr>
        <p:spPr>
          <a:xfrm>
            <a:off x="3056709" y="820426"/>
            <a:ext cx="6269082" cy="5308875"/>
          </a:xfrm>
        </p:spPr>
        <p:txBody>
          <a:bodyPr/>
          <a:lstStyle/>
          <a:p>
            <a:endParaRPr lang="fr-FR"/>
          </a:p>
        </p:txBody>
      </p:sp>
      <p:sp>
        <p:nvSpPr>
          <p:cNvPr id="5" name="Text Placeholder 4">
            <a:extLst>
              <a:ext uri="{FF2B5EF4-FFF2-40B4-BE49-F238E27FC236}">
                <a16:creationId xmlns:a16="http://schemas.microsoft.com/office/drawing/2014/main" id="{898940F9-3008-4EE9-977A-CECA0148DEA4}"/>
              </a:ext>
            </a:extLst>
          </p:cNvPr>
          <p:cNvSpPr>
            <a:spLocks noGrp="1"/>
          </p:cNvSpPr>
          <p:nvPr>
            <p:ph type="body" sz="quarter" idx="11"/>
          </p:nvPr>
        </p:nvSpPr>
        <p:spPr>
          <a:xfrm>
            <a:off x="452845" y="839662"/>
            <a:ext cx="2334986" cy="1985963"/>
          </a:xfrm>
        </p:spPr>
        <p:txBody>
          <a:bodyPr>
            <a:normAutofit/>
          </a:bodyPr>
          <a:lstStyle>
            <a:lvl1pPr marL="0" indent="0">
              <a:buNone/>
              <a:defRPr sz="1625">
                <a:solidFill>
                  <a:schemeClr val="tx1"/>
                </a:solidFill>
              </a:defRPr>
            </a:lvl1pPr>
          </a:lstStyle>
          <a:p>
            <a:pPr lvl="0"/>
            <a:r>
              <a:rPr lang="en-US"/>
              <a:t>Click to edit Master text styles</a:t>
            </a:r>
            <a:endParaRPr lang="fr-FR"/>
          </a:p>
        </p:txBody>
      </p:sp>
    </p:spTree>
    <p:extLst>
      <p:ext uri="{BB962C8B-B14F-4D97-AF65-F5344CB8AC3E}">
        <p14:creationId xmlns:p14="http://schemas.microsoft.com/office/powerpoint/2010/main" val="30939791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Grey scale picture_backgroun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6BF29F3-E130-426E-BBFC-8030F827AB39}"/>
              </a:ext>
            </a:extLst>
          </p:cNvPr>
          <p:cNvSpPr>
            <a:spLocks noGrp="1"/>
          </p:cNvSpPr>
          <p:nvPr>
            <p:ph type="pic" sz="quarter" idx="10"/>
          </p:nvPr>
        </p:nvSpPr>
        <p:spPr>
          <a:xfrm>
            <a:off x="0" y="0"/>
            <a:ext cx="9906000" cy="6858000"/>
          </a:xfrm>
        </p:spPr>
        <p:txBody>
          <a:bodyPr/>
          <a:lstStyle/>
          <a:p>
            <a:endParaRPr lang="fr-FR"/>
          </a:p>
        </p:txBody>
      </p:sp>
      <p:sp>
        <p:nvSpPr>
          <p:cNvPr id="6" name="Text Placeholder 5">
            <a:extLst>
              <a:ext uri="{FF2B5EF4-FFF2-40B4-BE49-F238E27FC236}">
                <a16:creationId xmlns:a16="http://schemas.microsoft.com/office/drawing/2014/main" id="{62EEAB10-FB70-4144-9D01-131EB2DD7344}"/>
              </a:ext>
            </a:extLst>
          </p:cNvPr>
          <p:cNvSpPr>
            <a:spLocks noGrp="1"/>
          </p:cNvSpPr>
          <p:nvPr>
            <p:ph type="body" sz="quarter" idx="11"/>
          </p:nvPr>
        </p:nvSpPr>
        <p:spPr>
          <a:xfrm>
            <a:off x="474662" y="3787775"/>
            <a:ext cx="4527868" cy="25352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Text Placeholder 5">
            <a:extLst>
              <a:ext uri="{FF2B5EF4-FFF2-40B4-BE49-F238E27FC236}">
                <a16:creationId xmlns:a16="http://schemas.microsoft.com/office/drawing/2014/main" id="{4E1A0262-3259-4ED5-B5A6-580EF1BA3AF1}"/>
              </a:ext>
            </a:extLst>
          </p:cNvPr>
          <p:cNvSpPr>
            <a:spLocks noGrp="1"/>
          </p:cNvSpPr>
          <p:nvPr>
            <p:ph type="body" sz="quarter" idx="12"/>
          </p:nvPr>
        </p:nvSpPr>
        <p:spPr>
          <a:xfrm>
            <a:off x="474662" y="538888"/>
            <a:ext cx="8879431" cy="25352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3327525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6381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Just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4508EC-A72A-4DB6-83E6-108D315A1EFA}"/>
              </a:ext>
            </a:extLst>
          </p:cNvPr>
          <p:cNvSpPr>
            <a:spLocks noGrp="1"/>
          </p:cNvSpPr>
          <p:nvPr>
            <p:ph idx="1"/>
          </p:nvPr>
        </p:nvSpPr>
        <p:spPr>
          <a:xfrm>
            <a:off x="681038" y="769257"/>
            <a:ext cx="8543925" cy="5407706"/>
          </a:xfrm>
        </p:spPr>
        <p:txBody>
          <a:bodyPr/>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40330692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Just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4508EC-A72A-4DB6-83E6-108D315A1EFA}"/>
              </a:ext>
            </a:extLst>
          </p:cNvPr>
          <p:cNvSpPr>
            <a:spLocks noGrp="1"/>
          </p:cNvSpPr>
          <p:nvPr>
            <p:ph idx="1"/>
          </p:nvPr>
        </p:nvSpPr>
        <p:spPr>
          <a:xfrm>
            <a:off x="681038" y="769257"/>
            <a:ext cx="8543925" cy="5407706"/>
          </a:xfrm>
        </p:spPr>
        <p:txBody>
          <a:bodyPr/>
          <a:lstStyle>
            <a:lvl1pPr marL="0" inden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36561913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D446D-F452-4047-884E-389D0DE581D7}"/>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494508EC-A72A-4DB6-83E6-108D315A1E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32761895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ingle GTS stacked bar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943E-6229-4784-8D2C-A4CB5FA3E311}"/>
              </a:ext>
            </a:extLst>
          </p:cNvPr>
          <p:cNvSpPr>
            <a:spLocks noGrp="1"/>
          </p:cNvSpPr>
          <p:nvPr>
            <p:ph type="title"/>
          </p:nvPr>
        </p:nvSpPr>
        <p:spPr>
          <a:xfrm>
            <a:off x="730052" y="1993238"/>
            <a:ext cx="8255587" cy="380166"/>
          </a:xfrm>
        </p:spPr>
        <p:txBody>
          <a:bodyPr>
            <a:normAutofit/>
          </a:bodyPr>
          <a:lstStyle>
            <a:lvl1pPr>
              <a:defRPr sz="1950" b="1"/>
            </a:lvl1pPr>
          </a:lstStyle>
          <a:p>
            <a:r>
              <a:rPr lang="en-US"/>
              <a:t>Click to edit Master title style</a:t>
            </a:r>
            <a:endParaRPr lang="fr-FR"/>
          </a:p>
        </p:txBody>
      </p:sp>
      <p:pic>
        <p:nvPicPr>
          <p:cNvPr id="6" name="Picture 5">
            <a:extLst>
              <a:ext uri="{FF2B5EF4-FFF2-40B4-BE49-F238E27FC236}">
                <a16:creationId xmlns:a16="http://schemas.microsoft.com/office/drawing/2014/main" id="{74E63B12-341D-4A8A-A830-005FC943ADB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430" y="4228521"/>
            <a:ext cx="7902320" cy="347451"/>
          </a:xfrm>
          <a:prstGeom prst="rect">
            <a:avLst/>
          </a:prstGeom>
        </p:spPr>
      </p:pic>
      <p:sp>
        <p:nvSpPr>
          <p:cNvPr id="8" name="Text Placeholder 7">
            <a:extLst>
              <a:ext uri="{FF2B5EF4-FFF2-40B4-BE49-F238E27FC236}">
                <a16:creationId xmlns:a16="http://schemas.microsoft.com/office/drawing/2014/main" id="{96F11EE7-C6A7-42F5-AE13-614BCCD1DD2F}"/>
              </a:ext>
            </a:extLst>
          </p:cNvPr>
          <p:cNvSpPr>
            <a:spLocks noGrp="1"/>
          </p:cNvSpPr>
          <p:nvPr>
            <p:ph type="body" sz="quarter" idx="10"/>
          </p:nvPr>
        </p:nvSpPr>
        <p:spPr>
          <a:xfrm>
            <a:off x="6106342" y="2693167"/>
            <a:ext cx="2879298" cy="347451"/>
          </a:xfrm>
        </p:spPr>
        <p:txBody>
          <a:bodyPr/>
          <a:lstStyle>
            <a:lvl1pPr marL="0" indent="0" algn="r">
              <a:buNone/>
              <a:defRPr sz="1463"/>
            </a:lvl1pPr>
            <a:lvl2pPr marL="371475" indent="0">
              <a:buNone/>
              <a:defRPr/>
            </a:lvl2pPr>
          </a:lstStyle>
          <a:p>
            <a:pPr lvl="0"/>
            <a:r>
              <a:rPr lang="en-US"/>
              <a:t>Click to edit Master text styles</a:t>
            </a:r>
          </a:p>
        </p:txBody>
      </p:sp>
      <p:sp>
        <p:nvSpPr>
          <p:cNvPr id="10" name="Picture Placeholder 9">
            <a:extLst>
              <a:ext uri="{FF2B5EF4-FFF2-40B4-BE49-F238E27FC236}">
                <a16:creationId xmlns:a16="http://schemas.microsoft.com/office/drawing/2014/main" id="{F57D1160-D630-4DDC-B4E0-BD4721BF12E6}"/>
              </a:ext>
            </a:extLst>
          </p:cNvPr>
          <p:cNvSpPr>
            <a:spLocks noGrp="1"/>
          </p:cNvSpPr>
          <p:nvPr>
            <p:ph type="pic" sz="quarter" idx="11"/>
          </p:nvPr>
        </p:nvSpPr>
        <p:spPr>
          <a:xfrm>
            <a:off x="765430" y="3274425"/>
            <a:ext cx="8220209" cy="470263"/>
          </a:xfrm>
        </p:spPr>
        <p:txBody>
          <a:bodyPr/>
          <a:lstStyle/>
          <a:p>
            <a:endParaRPr lang="fr-FR"/>
          </a:p>
        </p:txBody>
      </p:sp>
    </p:spTree>
    <p:extLst>
      <p:ext uri="{BB962C8B-B14F-4D97-AF65-F5344CB8AC3E}">
        <p14:creationId xmlns:p14="http://schemas.microsoft.com/office/powerpoint/2010/main" val="9077140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mparing stacked bar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943E-6229-4784-8D2C-A4CB5FA3E311}"/>
              </a:ext>
            </a:extLst>
          </p:cNvPr>
          <p:cNvSpPr>
            <a:spLocks noGrp="1"/>
          </p:cNvSpPr>
          <p:nvPr>
            <p:ph type="title"/>
          </p:nvPr>
        </p:nvSpPr>
        <p:spPr>
          <a:xfrm>
            <a:off x="730052" y="808871"/>
            <a:ext cx="8255587" cy="380166"/>
          </a:xfrm>
        </p:spPr>
        <p:txBody>
          <a:bodyPr>
            <a:normAutofit/>
          </a:bodyPr>
          <a:lstStyle>
            <a:lvl1pPr>
              <a:defRPr sz="1950" b="1"/>
            </a:lvl1pPr>
          </a:lstStyle>
          <a:p>
            <a:r>
              <a:rPr lang="en-US"/>
              <a:t>Click to edit Master title style</a:t>
            </a:r>
            <a:endParaRPr lang="fr-FR"/>
          </a:p>
        </p:txBody>
      </p:sp>
      <p:pic>
        <p:nvPicPr>
          <p:cNvPr id="6" name="Picture 5">
            <a:extLst>
              <a:ext uri="{FF2B5EF4-FFF2-40B4-BE49-F238E27FC236}">
                <a16:creationId xmlns:a16="http://schemas.microsoft.com/office/drawing/2014/main" id="{74E63B12-341D-4A8A-A830-005FC943ADB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30052" y="5826936"/>
            <a:ext cx="6437131" cy="283029"/>
          </a:xfrm>
          <a:prstGeom prst="rect">
            <a:avLst/>
          </a:prstGeom>
        </p:spPr>
      </p:pic>
      <p:sp>
        <p:nvSpPr>
          <p:cNvPr id="8" name="Text Placeholder 7">
            <a:extLst>
              <a:ext uri="{FF2B5EF4-FFF2-40B4-BE49-F238E27FC236}">
                <a16:creationId xmlns:a16="http://schemas.microsoft.com/office/drawing/2014/main" id="{96F11EE7-C6A7-42F5-AE13-614BCCD1DD2F}"/>
              </a:ext>
            </a:extLst>
          </p:cNvPr>
          <p:cNvSpPr>
            <a:spLocks noGrp="1"/>
          </p:cNvSpPr>
          <p:nvPr>
            <p:ph type="body" sz="quarter" idx="10"/>
          </p:nvPr>
        </p:nvSpPr>
        <p:spPr>
          <a:xfrm>
            <a:off x="6262007" y="1613307"/>
            <a:ext cx="2723632" cy="2087836"/>
          </a:xfrm>
        </p:spPr>
        <p:txBody>
          <a:bodyPr/>
          <a:lstStyle>
            <a:lvl1pPr marL="0" indent="0" algn="l">
              <a:buNone/>
              <a:defRPr sz="1463"/>
            </a:lvl1pPr>
            <a:lvl2pPr marL="371475" indent="0">
              <a:buNone/>
              <a:defRPr/>
            </a:lvl2pPr>
          </a:lstStyle>
          <a:p>
            <a:pPr lvl="0"/>
            <a:r>
              <a:rPr lang="en-US"/>
              <a:t>Click to edit Master text styles</a:t>
            </a:r>
          </a:p>
        </p:txBody>
      </p:sp>
      <p:sp>
        <p:nvSpPr>
          <p:cNvPr id="10" name="Picture Placeholder 9">
            <a:extLst>
              <a:ext uri="{FF2B5EF4-FFF2-40B4-BE49-F238E27FC236}">
                <a16:creationId xmlns:a16="http://schemas.microsoft.com/office/drawing/2014/main" id="{F57D1160-D630-4DDC-B4E0-BD4721BF12E6}"/>
              </a:ext>
            </a:extLst>
          </p:cNvPr>
          <p:cNvSpPr>
            <a:spLocks noGrp="1"/>
          </p:cNvSpPr>
          <p:nvPr>
            <p:ph type="pic" sz="quarter" idx="11"/>
          </p:nvPr>
        </p:nvSpPr>
        <p:spPr>
          <a:xfrm>
            <a:off x="730052" y="1619251"/>
            <a:ext cx="5008464" cy="4049713"/>
          </a:xfrm>
        </p:spPr>
        <p:txBody>
          <a:bodyPr/>
          <a:lstStyle/>
          <a:p>
            <a:endParaRPr lang="fr-FR"/>
          </a:p>
        </p:txBody>
      </p:sp>
    </p:spTree>
    <p:extLst>
      <p:ext uri="{BB962C8B-B14F-4D97-AF65-F5344CB8AC3E}">
        <p14:creationId xmlns:p14="http://schemas.microsoft.com/office/powerpoint/2010/main" val="33090212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archart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943E-6229-4784-8D2C-A4CB5FA3E311}"/>
              </a:ext>
            </a:extLst>
          </p:cNvPr>
          <p:cNvSpPr>
            <a:spLocks noGrp="1"/>
          </p:cNvSpPr>
          <p:nvPr>
            <p:ph type="title"/>
          </p:nvPr>
        </p:nvSpPr>
        <p:spPr>
          <a:xfrm>
            <a:off x="730052" y="808871"/>
            <a:ext cx="8255587" cy="380166"/>
          </a:xfrm>
        </p:spPr>
        <p:txBody>
          <a:bodyPr>
            <a:normAutofit/>
          </a:bodyPr>
          <a:lstStyle>
            <a:lvl1pPr>
              <a:defRPr sz="1950" b="0"/>
            </a:lvl1pPr>
          </a:lstStyle>
          <a:p>
            <a:r>
              <a:rPr lang="en-US"/>
              <a:t>Click to edit Master title style</a:t>
            </a:r>
            <a:endParaRPr lang="fr-FR"/>
          </a:p>
        </p:txBody>
      </p:sp>
      <p:sp>
        <p:nvSpPr>
          <p:cNvPr id="8" name="Text Placeholder 7">
            <a:extLst>
              <a:ext uri="{FF2B5EF4-FFF2-40B4-BE49-F238E27FC236}">
                <a16:creationId xmlns:a16="http://schemas.microsoft.com/office/drawing/2014/main" id="{96F11EE7-C6A7-42F5-AE13-614BCCD1DD2F}"/>
              </a:ext>
            </a:extLst>
          </p:cNvPr>
          <p:cNvSpPr>
            <a:spLocks noGrp="1"/>
          </p:cNvSpPr>
          <p:nvPr>
            <p:ph type="body" sz="quarter" idx="10"/>
          </p:nvPr>
        </p:nvSpPr>
        <p:spPr>
          <a:xfrm>
            <a:off x="730051" y="5341568"/>
            <a:ext cx="8255587" cy="1013120"/>
          </a:xfrm>
        </p:spPr>
        <p:txBody>
          <a:bodyPr/>
          <a:lstStyle>
            <a:lvl1pPr marL="0" indent="0" algn="l">
              <a:buNone/>
              <a:defRPr sz="1463"/>
            </a:lvl1pPr>
            <a:lvl2pPr marL="371475" indent="0">
              <a:buNone/>
              <a:defRPr/>
            </a:lvl2pPr>
          </a:lstStyle>
          <a:p>
            <a:pPr lvl="0"/>
            <a:r>
              <a:rPr lang="en-US"/>
              <a:t>Click to edit Master text styles</a:t>
            </a:r>
          </a:p>
        </p:txBody>
      </p:sp>
      <p:sp>
        <p:nvSpPr>
          <p:cNvPr id="4" name="Chart Placeholder 3">
            <a:extLst>
              <a:ext uri="{FF2B5EF4-FFF2-40B4-BE49-F238E27FC236}">
                <a16:creationId xmlns:a16="http://schemas.microsoft.com/office/drawing/2014/main" id="{9F76397D-1A91-4BBA-8BA2-0CFE19901C3A}"/>
              </a:ext>
            </a:extLst>
          </p:cNvPr>
          <p:cNvSpPr>
            <a:spLocks noGrp="1"/>
          </p:cNvSpPr>
          <p:nvPr>
            <p:ph type="chart" sz="quarter" idx="12"/>
          </p:nvPr>
        </p:nvSpPr>
        <p:spPr>
          <a:xfrm>
            <a:off x="730052" y="1516433"/>
            <a:ext cx="6756202" cy="3484563"/>
          </a:xfrm>
        </p:spPr>
        <p:txBody>
          <a:bodyPr/>
          <a:lstStyle/>
          <a:p>
            <a:endParaRPr lang="fr-FR"/>
          </a:p>
        </p:txBody>
      </p:sp>
    </p:spTree>
    <p:extLst>
      <p:ext uri="{BB962C8B-B14F-4D97-AF65-F5344CB8AC3E}">
        <p14:creationId xmlns:p14="http://schemas.microsoft.com/office/powerpoint/2010/main" val="27014439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arge stacked barchart 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943E-6229-4784-8D2C-A4CB5FA3E311}"/>
              </a:ext>
            </a:extLst>
          </p:cNvPr>
          <p:cNvSpPr>
            <a:spLocks noGrp="1"/>
          </p:cNvSpPr>
          <p:nvPr>
            <p:ph type="title"/>
          </p:nvPr>
        </p:nvSpPr>
        <p:spPr>
          <a:xfrm>
            <a:off x="730052" y="808871"/>
            <a:ext cx="8255587" cy="380166"/>
          </a:xfrm>
        </p:spPr>
        <p:txBody>
          <a:bodyPr>
            <a:normAutofit/>
          </a:bodyPr>
          <a:lstStyle>
            <a:lvl1pPr algn="ctr">
              <a:defRPr sz="1950" b="0"/>
            </a:lvl1pPr>
          </a:lstStyle>
          <a:p>
            <a:r>
              <a:rPr lang="en-US"/>
              <a:t>Click to edit Master title style</a:t>
            </a:r>
            <a:endParaRPr lang="fr-FR"/>
          </a:p>
        </p:txBody>
      </p:sp>
      <p:pic>
        <p:nvPicPr>
          <p:cNvPr id="6" name="Picture 5">
            <a:extLst>
              <a:ext uri="{FF2B5EF4-FFF2-40B4-BE49-F238E27FC236}">
                <a16:creationId xmlns:a16="http://schemas.microsoft.com/office/drawing/2014/main" id="{74E63B12-341D-4A8A-A830-005FC943ADB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853506" y="5724299"/>
            <a:ext cx="6437131" cy="283029"/>
          </a:xfrm>
          <a:prstGeom prst="rect">
            <a:avLst/>
          </a:prstGeom>
        </p:spPr>
      </p:pic>
      <p:sp>
        <p:nvSpPr>
          <p:cNvPr id="4" name="Picture Placeholder 3">
            <a:extLst>
              <a:ext uri="{FF2B5EF4-FFF2-40B4-BE49-F238E27FC236}">
                <a16:creationId xmlns:a16="http://schemas.microsoft.com/office/drawing/2014/main" id="{8E269962-B7BC-46AE-884E-FFFA34EB3576}"/>
              </a:ext>
            </a:extLst>
          </p:cNvPr>
          <p:cNvSpPr>
            <a:spLocks noGrp="1"/>
          </p:cNvSpPr>
          <p:nvPr>
            <p:ph type="pic" sz="quarter" idx="10"/>
          </p:nvPr>
        </p:nvSpPr>
        <p:spPr>
          <a:xfrm>
            <a:off x="1853506" y="1498600"/>
            <a:ext cx="6198989" cy="4057650"/>
          </a:xfrm>
        </p:spPr>
        <p:txBody>
          <a:bodyPr/>
          <a:lstStyle/>
          <a:p>
            <a:endParaRPr lang="fr-FR"/>
          </a:p>
        </p:txBody>
      </p:sp>
    </p:spTree>
    <p:extLst>
      <p:ext uri="{BB962C8B-B14F-4D97-AF65-F5344CB8AC3E}">
        <p14:creationId xmlns:p14="http://schemas.microsoft.com/office/powerpoint/2010/main" val="37977829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 blank spac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05777-09FE-4CCB-A2FC-93BB673BCC14}"/>
              </a:ext>
            </a:extLst>
          </p:cNvPr>
          <p:cNvSpPr>
            <a:spLocks noGrp="1"/>
          </p:cNvSpPr>
          <p:nvPr>
            <p:ph type="title"/>
          </p:nvPr>
        </p:nvSpPr>
        <p:spPr/>
        <p:txBody>
          <a:bodyPr/>
          <a:lstStyle/>
          <a:p>
            <a:r>
              <a:rPr lang="en-US"/>
              <a:t>Click to edit Master title style</a:t>
            </a:r>
            <a:endParaRPr lang="fr-FR"/>
          </a:p>
        </p:txBody>
      </p:sp>
    </p:spTree>
    <p:extLst>
      <p:ext uri="{BB962C8B-B14F-4D97-AF65-F5344CB8AC3E}">
        <p14:creationId xmlns:p14="http://schemas.microsoft.com/office/powerpoint/2010/main" val="17299656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FE5EA-BB3E-48F6-8E46-2244C404D18D}"/>
              </a:ext>
            </a:extLst>
          </p:cNvPr>
          <p:cNvSpPr>
            <a:spLocks noGrp="1"/>
          </p:cNvSpPr>
          <p:nvPr>
            <p:ph type="title"/>
          </p:nvPr>
        </p:nvSpPr>
        <p:spPr>
          <a:xfrm>
            <a:off x="675878" y="1709739"/>
            <a:ext cx="8543925" cy="2852737"/>
          </a:xfrm>
        </p:spPr>
        <p:txBody>
          <a:bodyPr anchor="b"/>
          <a:lstStyle>
            <a:lvl1pPr>
              <a:defRPr sz="4875"/>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D4F25322-F106-413B-BE37-381B5082955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3227897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BFE28-3D0D-425D-B428-FD885B8560FD}"/>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D446A77C-4B23-4908-95A4-3A61C8B74449}"/>
              </a:ext>
            </a:extLst>
          </p:cNvPr>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ABF2C3BE-3765-407F-9715-F5C18CFE20E2}"/>
              </a:ext>
            </a:extLst>
          </p:cNvPr>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24499711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lank-Slide-Road" preserve="1" userDrawn="1">
  <p:cSld name="Blank-Slide-Road">
    <p:spTree>
      <p:nvGrpSpPr>
        <p:cNvPr id="1" name="Shape 308"/>
        <p:cNvGrpSpPr/>
        <p:nvPr/>
      </p:nvGrpSpPr>
      <p:grpSpPr>
        <a:xfrm>
          <a:off x="0" y="0"/>
          <a:ext cx="0" cy="0"/>
          <a:chOff x="0" y="0"/>
          <a:chExt cx="0" cy="0"/>
        </a:xfrm>
      </p:grpSpPr>
      <p:pic>
        <p:nvPicPr>
          <p:cNvPr id="13" name="Picture 12">
            <a:extLst>
              <a:ext uri="{FF2B5EF4-FFF2-40B4-BE49-F238E27FC236}">
                <a16:creationId xmlns:a16="http://schemas.microsoft.com/office/drawing/2014/main" id="{058F6D0A-8F5A-1A47-81F4-870478ED2F1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165468" y="260648"/>
            <a:ext cx="461894" cy="648072"/>
          </a:xfrm>
          <a:prstGeom prst="rect">
            <a:avLst/>
          </a:prstGeom>
        </p:spPr>
      </p:pic>
      <p:sp>
        <p:nvSpPr>
          <p:cNvPr id="14" name="Title 1">
            <a:extLst>
              <a:ext uri="{FF2B5EF4-FFF2-40B4-BE49-F238E27FC236}">
                <a16:creationId xmlns:a16="http://schemas.microsoft.com/office/drawing/2014/main" id="{B6C8CC2C-268A-4517-BD09-8CADED4C9BC1}"/>
              </a:ext>
            </a:extLst>
          </p:cNvPr>
          <p:cNvSpPr>
            <a:spLocks noGrp="1"/>
          </p:cNvSpPr>
          <p:nvPr>
            <p:ph type="title"/>
          </p:nvPr>
        </p:nvSpPr>
        <p:spPr>
          <a:xfrm>
            <a:off x="3596720" y="801270"/>
            <a:ext cx="5863509" cy="702323"/>
          </a:xfrm>
        </p:spPr>
        <p:txBody>
          <a:bodyPr/>
          <a:lstStyle>
            <a:lvl1pPr>
              <a:defRPr b="1"/>
            </a:lvl1pPr>
          </a:lstStyle>
          <a:p>
            <a:r>
              <a:rPr lang="en-US"/>
              <a:t>Click to edit Master </a:t>
            </a:r>
            <a:endParaRPr lang="fr-FR"/>
          </a:p>
        </p:txBody>
      </p:sp>
      <p:sp>
        <p:nvSpPr>
          <p:cNvPr id="15" name="Text Placeholder 3">
            <a:extLst>
              <a:ext uri="{FF2B5EF4-FFF2-40B4-BE49-F238E27FC236}">
                <a16:creationId xmlns:a16="http://schemas.microsoft.com/office/drawing/2014/main" id="{E53E8849-5DFE-4C8E-8E80-8D9D34F2E74B}"/>
              </a:ext>
            </a:extLst>
          </p:cNvPr>
          <p:cNvSpPr>
            <a:spLocks noGrp="1"/>
          </p:cNvSpPr>
          <p:nvPr>
            <p:ph type="body" sz="quarter" idx="10"/>
          </p:nvPr>
        </p:nvSpPr>
        <p:spPr>
          <a:xfrm>
            <a:off x="3597557" y="1875066"/>
            <a:ext cx="5862949" cy="43503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16" name="Text Placeholder 5">
            <a:extLst>
              <a:ext uri="{FF2B5EF4-FFF2-40B4-BE49-F238E27FC236}">
                <a16:creationId xmlns:a16="http://schemas.microsoft.com/office/drawing/2014/main" id="{6EEFFA06-F17D-4058-AC5B-181D037E0076}"/>
              </a:ext>
            </a:extLst>
          </p:cNvPr>
          <p:cNvSpPr>
            <a:spLocks noGrp="1"/>
          </p:cNvSpPr>
          <p:nvPr>
            <p:ph type="body" sz="quarter" idx="11"/>
          </p:nvPr>
        </p:nvSpPr>
        <p:spPr>
          <a:xfrm>
            <a:off x="3597134" y="477418"/>
            <a:ext cx="5862949" cy="314325"/>
          </a:xfrm>
        </p:spPr>
        <p:txBody>
          <a:bodyPr>
            <a:noAutofit/>
          </a:bodyPr>
          <a:lstStyle>
            <a:lvl1pPr marL="0" indent="0">
              <a:buNone/>
              <a:defRPr sz="1625">
                <a:solidFill>
                  <a:srgbClr val="FFCA3A"/>
                </a:solidFill>
              </a:defRPr>
            </a:lvl1pPr>
          </a:lstStyle>
          <a:p>
            <a:pPr lvl="0"/>
            <a:r>
              <a:rPr lang="en-US"/>
              <a:t>Click to edit Master text styles</a:t>
            </a:r>
            <a:endParaRPr lang="fr-FR"/>
          </a:p>
        </p:txBody>
      </p:sp>
      <p:sp>
        <p:nvSpPr>
          <p:cNvPr id="3" name="Picture Placeholder 2">
            <a:extLst>
              <a:ext uri="{FF2B5EF4-FFF2-40B4-BE49-F238E27FC236}">
                <a16:creationId xmlns:a16="http://schemas.microsoft.com/office/drawing/2014/main" id="{FC9BCE37-E4AB-4C20-AA54-DF55F8B81840}"/>
              </a:ext>
            </a:extLst>
          </p:cNvPr>
          <p:cNvSpPr>
            <a:spLocks noGrp="1"/>
          </p:cNvSpPr>
          <p:nvPr>
            <p:ph type="pic" sz="quarter" idx="12"/>
          </p:nvPr>
        </p:nvSpPr>
        <p:spPr>
          <a:xfrm>
            <a:off x="0" y="0"/>
            <a:ext cx="3224609" cy="6858000"/>
          </a:xfrm>
        </p:spPr>
        <p:txBody>
          <a:bodyPr/>
          <a:lstStyle/>
          <a:p>
            <a:endParaRPr lang="fr-FR"/>
          </a:p>
        </p:txBody>
      </p:sp>
    </p:spTree>
    <p:extLst>
      <p:ext uri="{BB962C8B-B14F-4D97-AF65-F5344CB8AC3E}">
        <p14:creationId xmlns:p14="http://schemas.microsoft.com/office/powerpoint/2010/main" val="2800859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D446D-F452-4047-884E-389D0DE581D7}"/>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494508EC-A72A-4DB6-83E6-108D315A1E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19452020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lank-Slide-Road" preserve="1" userDrawn="1">
  <p:cSld name="1_Blank-Slide-Road">
    <p:spTree>
      <p:nvGrpSpPr>
        <p:cNvPr id="1" name="Shape 308"/>
        <p:cNvGrpSpPr/>
        <p:nvPr/>
      </p:nvGrpSpPr>
      <p:grpSpPr>
        <a:xfrm>
          <a:off x="0" y="0"/>
          <a:ext cx="0" cy="0"/>
          <a:chOff x="0" y="0"/>
          <a:chExt cx="0" cy="0"/>
        </a:xfrm>
      </p:grpSpPr>
      <p:sp>
        <p:nvSpPr>
          <p:cNvPr id="8" name="Title 1">
            <a:extLst>
              <a:ext uri="{FF2B5EF4-FFF2-40B4-BE49-F238E27FC236}">
                <a16:creationId xmlns:a16="http://schemas.microsoft.com/office/drawing/2014/main" id="{8DD617DE-D448-41EB-A0D2-0F7501CBFA19}"/>
              </a:ext>
            </a:extLst>
          </p:cNvPr>
          <p:cNvSpPr>
            <a:spLocks noGrp="1"/>
          </p:cNvSpPr>
          <p:nvPr>
            <p:ph type="title"/>
          </p:nvPr>
        </p:nvSpPr>
        <p:spPr>
          <a:xfrm>
            <a:off x="356043" y="888356"/>
            <a:ext cx="5863509" cy="702323"/>
          </a:xfrm>
        </p:spPr>
        <p:txBody>
          <a:bodyPr/>
          <a:lstStyle>
            <a:lvl1pPr>
              <a:defRPr b="1"/>
            </a:lvl1pPr>
          </a:lstStyle>
          <a:p>
            <a:r>
              <a:rPr lang="en-US"/>
              <a:t>Click to edit Master </a:t>
            </a:r>
            <a:endParaRPr lang="fr-FR"/>
          </a:p>
        </p:txBody>
      </p:sp>
      <p:sp>
        <p:nvSpPr>
          <p:cNvPr id="9" name="Text Placeholder 3">
            <a:extLst>
              <a:ext uri="{FF2B5EF4-FFF2-40B4-BE49-F238E27FC236}">
                <a16:creationId xmlns:a16="http://schemas.microsoft.com/office/drawing/2014/main" id="{0FDF5E89-1B4E-409A-80A5-6E1DE53333E0}"/>
              </a:ext>
            </a:extLst>
          </p:cNvPr>
          <p:cNvSpPr>
            <a:spLocks noGrp="1"/>
          </p:cNvSpPr>
          <p:nvPr>
            <p:ph type="body" sz="quarter" idx="10"/>
          </p:nvPr>
        </p:nvSpPr>
        <p:spPr>
          <a:xfrm>
            <a:off x="356880" y="1962153"/>
            <a:ext cx="5862949" cy="43503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3" name="Picture Placeholder 2">
            <a:extLst>
              <a:ext uri="{FF2B5EF4-FFF2-40B4-BE49-F238E27FC236}">
                <a16:creationId xmlns:a16="http://schemas.microsoft.com/office/drawing/2014/main" id="{EB3C8E1E-6447-439E-B9EB-E1BA1111563E}"/>
              </a:ext>
            </a:extLst>
          </p:cNvPr>
          <p:cNvSpPr>
            <a:spLocks noGrp="1"/>
          </p:cNvSpPr>
          <p:nvPr>
            <p:ph type="pic" sz="quarter" idx="12"/>
          </p:nvPr>
        </p:nvSpPr>
        <p:spPr>
          <a:xfrm>
            <a:off x="6618189" y="0"/>
            <a:ext cx="3287811" cy="6858000"/>
          </a:xfrm>
        </p:spPr>
        <p:txBody>
          <a:bodyPr/>
          <a:lstStyle/>
          <a:p>
            <a:endParaRPr lang="fr-FR"/>
          </a:p>
        </p:txBody>
      </p:sp>
      <p:sp>
        <p:nvSpPr>
          <p:cNvPr id="10" name="Text Placeholder 5">
            <a:extLst>
              <a:ext uri="{FF2B5EF4-FFF2-40B4-BE49-F238E27FC236}">
                <a16:creationId xmlns:a16="http://schemas.microsoft.com/office/drawing/2014/main" id="{A539128F-F2A6-404B-9252-C47ECB147098}"/>
              </a:ext>
            </a:extLst>
          </p:cNvPr>
          <p:cNvSpPr>
            <a:spLocks noGrp="1"/>
          </p:cNvSpPr>
          <p:nvPr>
            <p:ph type="body" sz="quarter" idx="11"/>
          </p:nvPr>
        </p:nvSpPr>
        <p:spPr>
          <a:xfrm>
            <a:off x="356457" y="564504"/>
            <a:ext cx="5862949" cy="314325"/>
          </a:xfrm>
        </p:spPr>
        <p:txBody>
          <a:bodyPr>
            <a:noAutofit/>
          </a:bodyPr>
          <a:lstStyle>
            <a:lvl1pPr marL="0" indent="0">
              <a:buNone/>
              <a:defRPr sz="1625">
                <a:solidFill>
                  <a:srgbClr val="FFCA3A"/>
                </a:solidFill>
              </a:defRPr>
            </a:lvl1pPr>
          </a:lstStyle>
          <a:p>
            <a:pPr lvl="0"/>
            <a:r>
              <a:rPr lang="en-US"/>
              <a:t>Click to edit Master text styles</a:t>
            </a:r>
            <a:endParaRPr lang="fr-FR"/>
          </a:p>
        </p:txBody>
      </p:sp>
    </p:spTree>
    <p:extLst>
      <p:ext uri="{BB962C8B-B14F-4D97-AF65-F5344CB8AC3E}">
        <p14:creationId xmlns:p14="http://schemas.microsoft.com/office/powerpoint/2010/main" val="2743650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Blank-Slide-Road" preserve="1" userDrawn="1">
  <p:cSld name="1_Blank-Slide-Road">
    <p:spTree>
      <p:nvGrpSpPr>
        <p:cNvPr id="1" name="Shape 308"/>
        <p:cNvGrpSpPr/>
        <p:nvPr/>
      </p:nvGrpSpPr>
      <p:grpSpPr>
        <a:xfrm>
          <a:off x="0" y="0"/>
          <a:ext cx="0" cy="0"/>
          <a:chOff x="0" y="0"/>
          <a:chExt cx="0" cy="0"/>
        </a:xfrm>
      </p:grpSpPr>
      <p:sp>
        <p:nvSpPr>
          <p:cNvPr id="8" name="Title 1">
            <a:extLst>
              <a:ext uri="{FF2B5EF4-FFF2-40B4-BE49-F238E27FC236}">
                <a16:creationId xmlns:a16="http://schemas.microsoft.com/office/drawing/2014/main" id="{8DD617DE-D448-41EB-A0D2-0F7501CBFA19}"/>
              </a:ext>
            </a:extLst>
          </p:cNvPr>
          <p:cNvSpPr>
            <a:spLocks noGrp="1"/>
          </p:cNvSpPr>
          <p:nvPr>
            <p:ph type="title"/>
          </p:nvPr>
        </p:nvSpPr>
        <p:spPr>
          <a:xfrm>
            <a:off x="356043" y="888356"/>
            <a:ext cx="4263969" cy="688452"/>
          </a:xfrm>
        </p:spPr>
        <p:txBody>
          <a:bodyPr/>
          <a:lstStyle>
            <a:lvl1pPr>
              <a:defRPr b="1"/>
            </a:lvl1pPr>
          </a:lstStyle>
          <a:p>
            <a:r>
              <a:rPr lang="en-US"/>
              <a:t>Click to edit Master </a:t>
            </a:r>
            <a:endParaRPr lang="fr-FR"/>
          </a:p>
        </p:txBody>
      </p:sp>
      <p:sp>
        <p:nvSpPr>
          <p:cNvPr id="9" name="Text Placeholder 3">
            <a:extLst>
              <a:ext uri="{FF2B5EF4-FFF2-40B4-BE49-F238E27FC236}">
                <a16:creationId xmlns:a16="http://schemas.microsoft.com/office/drawing/2014/main" id="{0FDF5E89-1B4E-409A-80A5-6E1DE53333E0}"/>
              </a:ext>
            </a:extLst>
          </p:cNvPr>
          <p:cNvSpPr>
            <a:spLocks noGrp="1"/>
          </p:cNvSpPr>
          <p:nvPr>
            <p:ph type="body" sz="quarter" idx="10"/>
          </p:nvPr>
        </p:nvSpPr>
        <p:spPr>
          <a:xfrm>
            <a:off x="356881" y="1962153"/>
            <a:ext cx="4263561" cy="42644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3" name="Picture Placeholder 2">
            <a:extLst>
              <a:ext uri="{FF2B5EF4-FFF2-40B4-BE49-F238E27FC236}">
                <a16:creationId xmlns:a16="http://schemas.microsoft.com/office/drawing/2014/main" id="{EB3C8E1E-6447-439E-B9EB-E1BA1111563E}"/>
              </a:ext>
            </a:extLst>
          </p:cNvPr>
          <p:cNvSpPr>
            <a:spLocks noGrp="1"/>
          </p:cNvSpPr>
          <p:nvPr>
            <p:ph type="pic" sz="quarter" idx="12"/>
          </p:nvPr>
        </p:nvSpPr>
        <p:spPr>
          <a:xfrm>
            <a:off x="4875169" y="564503"/>
            <a:ext cx="4673951" cy="5662127"/>
          </a:xfrm>
        </p:spPr>
        <p:txBody>
          <a:bodyPr/>
          <a:lstStyle/>
          <a:p>
            <a:endParaRPr lang="fr-FR"/>
          </a:p>
        </p:txBody>
      </p:sp>
      <p:sp>
        <p:nvSpPr>
          <p:cNvPr id="10" name="Text Placeholder 5">
            <a:extLst>
              <a:ext uri="{FF2B5EF4-FFF2-40B4-BE49-F238E27FC236}">
                <a16:creationId xmlns:a16="http://schemas.microsoft.com/office/drawing/2014/main" id="{A539128F-F2A6-404B-9252-C47ECB147098}"/>
              </a:ext>
            </a:extLst>
          </p:cNvPr>
          <p:cNvSpPr>
            <a:spLocks noGrp="1"/>
          </p:cNvSpPr>
          <p:nvPr>
            <p:ph type="body" sz="quarter" idx="11"/>
          </p:nvPr>
        </p:nvSpPr>
        <p:spPr>
          <a:xfrm>
            <a:off x="356458" y="564504"/>
            <a:ext cx="4263561" cy="308117"/>
          </a:xfrm>
        </p:spPr>
        <p:txBody>
          <a:bodyPr>
            <a:noAutofit/>
          </a:bodyPr>
          <a:lstStyle>
            <a:lvl1pPr marL="0" indent="0">
              <a:buNone/>
              <a:defRPr sz="1625">
                <a:solidFill>
                  <a:srgbClr val="FFCA3A"/>
                </a:solidFill>
              </a:defRPr>
            </a:lvl1pPr>
          </a:lstStyle>
          <a:p>
            <a:pPr lvl="0"/>
            <a:r>
              <a:rPr lang="en-US"/>
              <a:t>Click to edit Master text styles</a:t>
            </a:r>
            <a:endParaRPr lang="fr-FR"/>
          </a:p>
        </p:txBody>
      </p:sp>
    </p:spTree>
    <p:extLst>
      <p:ext uri="{BB962C8B-B14F-4D97-AF65-F5344CB8AC3E}">
        <p14:creationId xmlns:p14="http://schemas.microsoft.com/office/powerpoint/2010/main" val="30247084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lank-Slide-6" preserve="1" userDrawn="1">
  <p:cSld name="Blank-Slide-6">
    <p:spTree>
      <p:nvGrpSpPr>
        <p:cNvPr id="1" name="Shape 174"/>
        <p:cNvGrpSpPr/>
        <p:nvPr/>
      </p:nvGrpSpPr>
      <p:grpSpPr>
        <a:xfrm>
          <a:off x="0" y="0"/>
          <a:ext cx="0" cy="0"/>
          <a:chOff x="0" y="0"/>
          <a:chExt cx="0" cy="0"/>
        </a:xfrm>
      </p:grpSpPr>
      <p:pic>
        <p:nvPicPr>
          <p:cNvPr id="11" name="Picture 10">
            <a:extLst>
              <a:ext uri="{FF2B5EF4-FFF2-40B4-BE49-F238E27FC236}">
                <a16:creationId xmlns:a16="http://schemas.microsoft.com/office/drawing/2014/main" id="{F4B65E49-2582-C545-848C-7DE9A503E37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53989" y="5968890"/>
            <a:ext cx="461894" cy="648072"/>
          </a:xfrm>
          <a:prstGeom prst="rect">
            <a:avLst/>
          </a:prstGeom>
        </p:spPr>
      </p:pic>
      <p:sp>
        <p:nvSpPr>
          <p:cNvPr id="2" name="Title 1">
            <a:extLst>
              <a:ext uri="{FF2B5EF4-FFF2-40B4-BE49-F238E27FC236}">
                <a16:creationId xmlns:a16="http://schemas.microsoft.com/office/drawing/2014/main" id="{A3B31F24-6774-459A-A3D5-A18A5CDB1FA3}"/>
              </a:ext>
            </a:extLst>
          </p:cNvPr>
          <p:cNvSpPr>
            <a:spLocks noGrp="1"/>
          </p:cNvSpPr>
          <p:nvPr>
            <p:ph type="title"/>
          </p:nvPr>
        </p:nvSpPr>
        <p:spPr>
          <a:xfrm>
            <a:off x="5153378" y="878829"/>
            <a:ext cx="4326550" cy="702323"/>
          </a:xfrm>
        </p:spPr>
        <p:txBody>
          <a:bodyPr/>
          <a:lstStyle>
            <a:lvl1pPr>
              <a:defRPr b="1"/>
            </a:lvl1pPr>
          </a:lstStyle>
          <a:p>
            <a:r>
              <a:rPr lang="en-US"/>
              <a:t>Click to edit Master </a:t>
            </a:r>
            <a:endParaRPr lang="fr-FR"/>
          </a:p>
        </p:txBody>
      </p:sp>
      <p:sp>
        <p:nvSpPr>
          <p:cNvPr id="4" name="Text Placeholder 3">
            <a:extLst>
              <a:ext uri="{FF2B5EF4-FFF2-40B4-BE49-F238E27FC236}">
                <a16:creationId xmlns:a16="http://schemas.microsoft.com/office/drawing/2014/main" id="{AA03CF2D-56B0-405B-B02A-3B3D73E313F1}"/>
              </a:ext>
            </a:extLst>
          </p:cNvPr>
          <p:cNvSpPr>
            <a:spLocks noGrp="1"/>
          </p:cNvSpPr>
          <p:nvPr>
            <p:ph type="body" sz="quarter" idx="10"/>
          </p:nvPr>
        </p:nvSpPr>
        <p:spPr>
          <a:xfrm>
            <a:off x="5154215" y="1952626"/>
            <a:ext cx="4326136" cy="43503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Text Placeholder 5">
            <a:extLst>
              <a:ext uri="{FF2B5EF4-FFF2-40B4-BE49-F238E27FC236}">
                <a16:creationId xmlns:a16="http://schemas.microsoft.com/office/drawing/2014/main" id="{6F856503-62FF-4A56-808A-337F8A3A00B0}"/>
              </a:ext>
            </a:extLst>
          </p:cNvPr>
          <p:cNvSpPr>
            <a:spLocks noGrp="1"/>
          </p:cNvSpPr>
          <p:nvPr>
            <p:ph type="body" sz="quarter" idx="11"/>
          </p:nvPr>
        </p:nvSpPr>
        <p:spPr>
          <a:xfrm>
            <a:off x="5153792" y="554977"/>
            <a:ext cx="4326136" cy="314325"/>
          </a:xfrm>
        </p:spPr>
        <p:txBody>
          <a:bodyPr>
            <a:noAutofit/>
          </a:bodyPr>
          <a:lstStyle>
            <a:lvl1pPr marL="0" indent="0">
              <a:buNone/>
              <a:defRPr sz="1625">
                <a:solidFill>
                  <a:srgbClr val="FFCA3A"/>
                </a:solidFill>
              </a:defRPr>
            </a:lvl1pPr>
          </a:lstStyle>
          <a:p>
            <a:pPr lvl="0"/>
            <a:r>
              <a:rPr lang="en-US"/>
              <a:t>Click to edit Master text styles</a:t>
            </a:r>
            <a:endParaRPr lang="fr-FR"/>
          </a:p>
        </p:txBody>
      </p:sp>
      <p:sp>
        <p:nvSpPr>
          <p:cNvPr id="5" name="Picture Placeholder 4">
            <a:extLst>
              <a:ext uri="{FF2B5EF4-FFF2-40B4-BE49-F238E27FC236}">
                <a16:creationId xmlns:a16="http://schemas.microsoft.com/office/drawing/2014/main" id="{FAF4A811-6E64-41F6-AB47-0F7AABC324EA}"/>
              </a:ext>
            </a:extLst>
          </p:cNvPr>
          <p:cNvSpPr>
            <a:spLocks noGrp="1"/>
          </p:cNvSpPr>
          <p:nvPr>
            <p:ph type="pic" sz="quarter" idx="12"/>
          </p:nvPr>
        </p:nvSpPr>
        <p:spPr>
          <a:xfrm>
            <a:off x="0" y="0"/>
            <a:ext cx="4953000" cy="6858000"/>
          </a:xfrm>
        </p:spPr>
        <p:txBody>
          <a:bodyPr/>
          <a:lstStyle/>
          <a:p>
            <a:endParaRPr lang="fr-FR"/>
          </a:p>
        </p:txBody>
      </p:sp>
    </p:spTree>
    <p:extLst>
      <p:ext uri="{BB962C8B-B14F-4D97-AF65-F5344CB8AC3E}">
        <p14:creationId xmlns:p14="http://schemas.microsoft.com/office/powerpoint/2010/main" val="35423414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Blank-Slide-Road" preserve="1" userDrawn="1">
  <p:cSld name="1_Blank-Slide-Road">
    <p:spTree>
      <p:nvGrpSpPr>
        <p:cNvPr id="1" name="Shape 308"/>
        <p:cNvGrpSpPr/>
        <p:nvPr/>
      </p:nvGrpSpPr>
      <p:grpSpPr>
        <a:xfrm>
          <a:off x="0" y="0"/>
          <a:ext cx="0" cy="0"/>
          <a:chOff x="0" y="0"/>
          <a:chExt cx="0" cy="0"/>
        </a:xfrm>
      </p:grpSpPr>
      <p:sp>
        <p:nvSpPr>
          <p:cNvPr id="3" name="Picture Placeholder 2">
            <a:extLst>
              <a:ext uri="{FF2B5EF4-FFF2-40B4-BE49-F238E27FC236}">
                <a16:creationId xmlns:a16="http://schemas.microsoft.com/office/drawing/2014/main" id="{C7236434-3BAE-4D23-BE43-332001C74400}"/>
              </a:ext>
            </a:extLst>
          </p:cNvPr>
          <p:cNvSpPr>
            <a:spLocks noGrp="1"/>
          </p:cNvSpPr>
          <p:nvPr>
            <p:ph type="pic" sz="quarter" idx="10"/>
          </p:nvPr>
        </p:nvSpPr>
        <p:spPr>
          <a:xfrm>
            <a:off x="3344565" y="0"/>
            <a:ext cx="6561435" cy="6858000"/>
          </a:xfrm>
        </p:spPr>
        <p:txBody>
          <a:bodyPr/>
          <a:lstStyle/>
          <a:p>
            <a:endParaRPr lang="fr-FR"/>
          </a:p>
        </p:txBody>
      </p:sp>
      <p:sp>
        <p:nvSpPr>
          <p:cNvPr id="310" name="Google Shape;310;p42"/>
          <p:cNvSpPr txBox="1">
            <a:spLocks noGrp="1"/>
          </p:cNvSpPr>
          <p:nvPr>
            <p:ph type="body" idx="1"/>
          </p:nvPr>
        </p:nvSpPr>
        <p:spPr>
          <a:xfrm>
            <a:off x="447999" y="1063895"/>
            <a:ext cx="2361059" cy="869100"/>
          </a:xfrm>
          <a:prstGeom prst="rect">
            <a:avLst/>
          </a:prstGeom>
          <a:noFill/>
          <a:ln>
            <a:noFill/>
          </a:ln>
        </p:spPr>
        <p:txBody>
          <a:bodyPr spcFirstLastPara="1" wrap="square" lIns="91425" tIns="45700" rIns="91425" bIns="45700" anchor="ctr" anchorCtr="0">
            <a:noAutofit/>
          </a:bodyPr>
          <a:lstStyle>
            <a:lvl1pPr marL="0" lvl="0" indent="0" algn="l">
              <a:lnSpc>
                <a:spcPct val="90000"/>
              </a:lnSpc>
              <a:spcBef>
                <a:spcPts val="813"/>
              </a:spcBef>
              <a:spcAft>
                <a:spcPts val="0"/>
              </a:spcAft>
              <a:buClr>
                <a:srgbClr val="FBC877"/>
              </a:buClr>
              <a:buSzPts val="6000"/>
              <a:buNone/>
              <a:defRPr sz="2600" b="1">
                <a:solidFill>
                  <a:schemeClr val="tx1"/>
                </a:solidFill>
                <a:latin typeface="Tw Cen MT" panose="020B0602020104020603" pitchFamily="34" charset="77"/>
                <a:ea typeface="Tw Cen MT" panose="020B0602020104020603" pitchFamily="34" charset="77"/>
                <a:cs typeface="Tw Cen MT" panose="020B0602020104020603" pitchFamily="34" charset="77"/>
                <a:sym typeface="Barlow Condensed"/>
              </a:defRPr>
            </a:lvl1pPr>
            <a:lvl2pPr marL="742931" lvl="1" indent="-278599" algn="l">
              <a:lnSpc>
                <a:spcPct val="90000"/>
              </a:lnSpc>
              <a:spcBef>
                <a:spcPts val="406"/>
              </a:spcBef>
              <a:spcAft>
                <a:spcPts val="0"/>
              </a:spcAft>
              <a:buClr>
                <a:srgbClr val="3A3838"/>
              </a:buClr>
              <a:buSzPts val="1800"/>
              <a:buChar char="•"/>
              <a:defRPr/>
            </a:lvl2pPr>
            <a:lvl3pPr marL="1114397" lvl="2" indent="-278599" algn="l">
              <a:lnSpc>
                <a:spcPct val="90000"/>
              </a:lnSpc>
              <a:spcBef>
                <a:spcPts val="406"/>
              </a:spcBef>
              <a:spcAft>
                <a:spcPts val="0"/>
              </a:spcAft>
              <a:buClr>
                <a:srgbClr val="3A3838"/>
              </a:buClr>
              <a:buSzPts val="1800"/>
              <a:buChar char="•"/>
              <a:defRPr/>
            </a:lvl3pPr>
            <a:lvl4pPr marL="1485863" lvl="3" indent="-278599" algn="l">
              <a:lnSpc>
                <a:spcPct val="90000"/>
              </a:lnSpc>
              <a:spcBef>
                <a:spcPts val="406"/>
              </a:spcBef>
              <a:spcAft>
                <a:spcPts val="0"/>
              </a:spcAft>
              <a:buClr>
                <a:srgbClr val="3A3838"/>
              </a:buClr>
              <a:buSzPts val="1800"/>
              <a:buChar char="•"/>
              <a:defRPr/>
            </a:lvl4pPr>
            <a:lvl5pPr marL="1857329" lvl="4" indent="-278599" algn="l">
              <a:lnSpc>
                <a:spcPct val="90000"/>
              </a:lnSpc>
              <a:spcBef>
                <a:spcPts val="406"/>
              </a:spcBef>
              <a:spcAft>
                <a:spcPts val="0"/>
              </a:spcAft>
              <a:buClr>
                <a:srgbClr val="3A3838"/>
              </a:buClr>
              <a:buSzPts val="1800"/>
              <a:buChar char="•"/>
              <a:defRPr/>
            </a:lvl5pPr>
            <a:lvl6pPr marL="2228794" lvl="5" indent="-278599" algn="l">
              <a:lnSpc>
                <a:spcPct val="90000"/>
              </a:lnSpc>
              <a:spcBef>
                <a:spcPts val="406"/>
              </a:spcBef>
              <a:spcAft>
                <a:spcPts val="0"/>
              </a:spcAft>
              <a:buClr>
                <a:schemeClr val="dk1"/>
              </a:buClr>
              <a:buSzPts val="1800"/>
              <a:buChar char="•"/>
              <a:defRPr/>
            </a:lvl6pPr>
            <a:lvl7pPr marL="2600260" lvl="6" indent="-278599" algn="l">
              <a:lnSpc>
                <a:spcPct val="90000"/>
              </a:lnSpc>
              <a:spcBef>
                <a:spcPts val="406"/>
              </a:spcBef>
              <a:spcAft>
                <a:spcPts val="0"/>
              </a:spcAft>
              <a:buClr>
                <a:schemeClr val="dk1"/>
              </a:buClr>
              <a:buSzPts val="1800"/>
              <a:buChar char="•"/>
              <a:defRPr/>
            </a:lvl7pPr>
            <a:lvl8pPr marL="2971726" lvl="7" indent="-278599" algn="l">
              <a:lnSpc>
                <a:spcPct val="90000"/>
              </a:lnSpc>
              <a:spcBef>
                <a:spcPts val="406"/>
              </a:spcBef>
              <a:spcAft>
                <a:spcPts val="0"/>
              </a:spcAft>
              <a:buClr>
                <a:schemeClr val="dk1"/>
              </a:buClr>
              <a:buSzPts val="1800"/>
              <a:buChar char="•"/>
              <a:defRPr/>
            </a:lvl8pPr>
            <a:lvl9pPr marL="3343191" lvl="8" indent="-278599" algn="l">
              <a:lnSpc>
                <a:spcPct val="90000"/>
              </a:lnSpc>
              <a:spcBef>
                <a:spcPts val="406"/>
              </a:spcBef>
              <a:spcAft>
                <a:spcPts val="0"/>
              </a:spcAft>
              <a:buClr>
                <a:schemeClr val="dk1"/>
              </a:buClr>
              <a:buSzPts val="1800"/>
              <a:buChar char="•"/>
              <a:defRPr/>
            </a:lvl9pPr>
          </a:lstStyle>
          <a:p>
            <a:endParaRPr/>
          </a:p>
        </p:txBody>
      </p:sp>
      <p:sp>
        <p:nvSpPr>
          <p:cNvPr id="313" name="Google Shape;313;p42"/>
          <p:cNvSpPr txBox="1">
            <a:spLocks noGrp="1"/>
          </p:cNvSpPr>
          <p:nvPr>
            <p:ph type="body" idx="2"/>
          </p:nvPr>
        </p:nvSpPr>
        <p:spPr>
          <a:xfrm>
            <a:off x="447999" y="2159726"/>
            <a:ext cx="2361060" cy="3832986"/>
          </a:xfrm>
          <a:prstGeom prst="rect">
            <a:avLst/>
          </a:prstGeom>
          <a:noFill/>
          <a:ln>
            <a:noFill/>
          </a:ln>
        </p:spPr>
        <p:txBody>
          <a:bodyPr spcFirstLastPara="1" wrap="square" lIns="91425" tIns="45700" rIns="91425" bIns="45700" anchor="t" anchorCtr="0"/>
          <a:lstStyle>
            <a:lvl1pPr marL="92866" lvl="0" indent="0" algn="l">
              <a:lnSpc>
                <a:spcPct val="100000"/>
              </a:lnSpc>
              <a:spcBef>
                <a:spcPts val="813"/>
              </a:spcBef>
              <a:spcAft>
                <a:spcPts val="0"/>
              </a:spcAft>
              <a:buClr>
                <a:srgbClr val="FFCA3A"/>
              </a:buClr>
              <a:buSzPts val="1800"/>
              <a:buFont typeface="Arial" panose="020B0604020202020204" pitchFamily="34" charset="0"/>
              <a:buNone/>
              <a:defRPr sz="1463">
                <a:solidFill>
                  <a:schemeClr val="tx1"/>
                </a:solidFill>
                <a:latin typeface="Tw Cen MT" panose="020B0602020104020603" pitchFamily="34" charset="77"/>
                <a:ea typeface="Tw Cen MT" panose="020B0602020104020603" pitchFamily="34" charset="77"/>
                <a:cs typeface="Tw Cen MT" panose="020B0602020104020603" pitchFamily="34" charset="77"/>
                <a:sym typeface="Barlow Condensed"/>
              </a:defRPr>
            </a:lvl1pPr>
            <a:lvl2pPr marL="742931" lvl="1" indent="-278599" algn="l">
              <a:lnSpc>
                <a:spcPct val="90000"/>
              </a:lnSpc>
              <a:spcBef>
                <a:spcPts val="406"/>
              </a:spcBef>
              <a:spcAft>
                <a:spcPts val="0"/>
              </a:spcAft>
              <a:buClr>
                <a:srgbClr val="757070"/>
              </a:buClr>
              <a:buSzPts val="1800"/>
              <a:buChar char="•"/>
              <a:defRPr sz="1463">
                <a:solidFill>
                  <a:srgbClr val="757070"/>
                </a:solidFill>
                <a:latin typeface="Barlow Condensed"/>
                <a:ea typeface="Barlow Condensed"/>
                <a:cs typeface="Barlow Condensed"/>
                <a:sym typeface="Barlow Condensed"/>
              </a:defRPr>
            </a:lvl2pPr>
            <a:lvl3pPr marL="1114397" lvl="2" indent="-278599" algn="l">
              <a:lnSpc>
                <a:spcPct val="90000"/>
              </a:lnSpc>
              <a:spcBef>
                <a:spcPts val="406"/>
              </a:spcBef>
              <a:spcAft>
                <a:spcPts val="0"/>
              </a:spcAft>
              <a:buClr>
                <a:srgbClr val="757070"/>
              </a:buClr>
              <a:buSzPts val="1800"/>
              <a:buChar char="•"/>
              <a:defRPr sz="1463">
                <a:solidFill>
                  <a:srgbClr val="757070"/>
                </a:solidFill>
                <a:latin typeface="Barlow Condensed"/>
                <a:ea typeface="Barlow Condensed"/>
                <a:cs typeface="Barlow Condensed"/>
                <a:sym typeface="Barlow Condensed"/>
              </a:defRPr>
            </a:lvl3pPr>
            <a:lvl4pPr marL="1485863" lvl="3" indent="-278599" algn="l">
              <a:lnSpc>
                <a:spcPct val="90000"/>
              </a:lnSpc>
              <a:spcBef>
                <a:spcPts val="406"/>
              </a:spcBef>
              <a:spcAft>
                <a:spcPts val="0"/>
              </a:spcAft>
              <a:buClr>
                <a:srgbClr val="757070"/>
              </a:buClr>
              <a:buSzPts val="1800"/>
              <a:buChar char="•"/>
              <a:defRPr sz="1463">
                <a:solidFill>
                  <a:srgbClr val="757070"/>
                </a:solidFill>
                <a:latin typeface="Barlow Condensed"/>
                <a:ea typeface="Barlow Condensed"/>
                <a:cs typeface="Barlow Condensed"/>
                <a:sym typeface="Barlow Condensed"/>
              </a:defRPr>
            </a:lvl4pPr>
            <a:lvl5pPr marL="1857329" lvl="4" indent="-278599" algn="l">
              <a:lnSpc>
                <a:spcPct val="90000"/>
              </a:lnSpc>
              <a:spcBef>
                <a:spcPts val="406"/>
              </a:spcBef>
              <a:spcAft>
                <a:spcPts val="0"/>
              </a:spcAft>
              <a:buClr>
                <a:srgbClr val="757070"/>
              </a:buClr>
              <a:buSzPts val="1800"/>
              <a:buChar char="•"/>
              <a:defRPr sz="1463">
                <a:solidFill>
                  <a:srgbClr val="757070"/>
                </a:solidFill>
                <a:latin typeface="Barlow Condensed"/>
                <a:ea typeface="Barlow Condensed"/>
                <a:cs typeface="Barlow Condensed"/>
                <a:sym typeface="Barlow Condensed"/>
              </a:defRPr>
            </a:lvl5pPr>
            <a:lvl6pPr marL="2228794" lvl="5" indent="-278599" algn="l">
              <a:lnSpc>
                <a:spcPct val="90000"/>
              </a:lnSpc>
              <a:spcBef>
                <a:spcPts val="406"/>
              </a:spcBef>
              <a:spcAft>
                <a:spcPts val="0"/>
              </a:spcAft>
              <a:buClr>
                <a:schemeClr val="dk1"/>
              </a:buClr>
              <a:buSzPts val="1800"/>
              <a:buChar char="•"/>
              <a:defRPr/>
            </a:lvl6pPr>
            <a:lvl7pPr marL="2600260" lvl="6" indent="-278599" algn="l">
              <a:lnSpc>
                <a:spcPct val="90000"/>
              </a:lnSpc>
              <a:spcBef>
                <a:spcPts val="406"/>
              </a:spcBef>
              <a:spcAft>
                <a:spcPts val="0"/>
              </a:spcAft>
              <a:buClr>
                <a:schemeClr val="dk1"/>
              </a:buClr>
              <a:buSzPts val="1800"/>
              <a:buChar char="•"/>
              <a:defRPr/>
            </a:lvl7pPr>
            <a:lvl8pPr marL="2971726" lvl="7" indent="-278599" algn="l">
              <a:lnSpc>
                <a:spcPct val="90000"/>
              </a:lnSpc>
              <a:spcBef>
                <a:spcPts val="406"/>
              </a:spcBef>
              <a:spcAft>
                <a:spcPts val="0"/>
              </a:spcAft>
              <a:buClr>
                <a:schemeClr val="dk1"/>
              </a:buClr>
              <a:buSzPts val="1800"/>
              <a:buChar char="•"/>
              <a:defRPr/>
            </a:lvl8pPr>
            <a:lvl9pPr marL="3343191" lvl="8" indent="-278599" algn="l">
              <a:lnSpc>
                <a:spcPct val="90000"/>
              </a:lnSpc>
              <a:spcBef>
                <a:spcPts val="406"/>
              </a:spcBef>
              <a:spcAft>
                <a:spcPts val="0"/>
              </a:spcAft>
              <a:buClr>
                <a:schemeClr val="dk1"/>
              </a:buClr>
              <a:buSzPts val="1800"/>
              <a:buChar char="•"/>
              <a:defRPr/>
            </a:lvl9pPr>
          </a:lstStyle>
          <a:p>
            <a:endParaRPr/>
          </a:p>
        </p:txBody>
      </p:sp>
      <p:pic>
        <p:nvPicPr>
          <p:cNvPr id="8" name="Picture 7">
            <a:extLst>
              <a:ext uri="{FF2B5EF4-FFF2-40B4-BE49-F238E27FC236}">
                <a16:creationId xmlns:a16="http://schemas.microsoft.com/office/drawing/2014/main" id="{9C5D9BC2-FE17-F845-802A-439F3489FDF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27055" y="5805264"/>
            <a:ext cx="461894" cy="648072"/>
          </a:xfrm>
          <a:prstGeom prst="rect">
            <a:avLst/>
          </a:prstGeom>
        </p:spPr>
      </p:pic>
    </p:spTree>
    <p:extLst>
      <p:ext uri="{BB962C8B-B14F-4D97-AF65-F5344CB8AC3E}">
        <p14:creationId xmlns:p14="http://schemas.microsoft.com/office/powerpoint/2010/main" val="214858273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Photo Gallery-4" preserve="1" userDrawn="1">
  <p:cSld name="Photo Gallery-4">
    <p:bg>
      <p:bgPr>
        <a:solidFill>
          <a:srgbClr val="FFFFFF"/>
        </a:solidFill>
        <a:effectLst/>
      </p:bgPr>
    </p:bg>
    <p:spTree>
      <p:nvGrpSpPr>
        <p:cNvPr id="1" name="Shape 372"/>
        <p:cNvGrpSpPr/>
        <p:nvPr/>
      </p:nvGrpSpPr>
      <p:grpSpPr>
        <a:xfrm>
          <a:off x="0" y="0"/>
          <a:ext cx="0" cy="0"/>
          <a:chOff x="0" y="0"/>
          <a:chExt cx="0" cy="0"/>
        </a:xfrm>
      </p:grpSpPr>
      <p:pic>
        <p:nvPicPr>
          <p:cNvPr id="8" name="Picture 7">
            <a:extLst>
              <a:ext uri="{FF2B5EF4-FFF2-40B4-BE49-F238E27FC236}">
                <a16:creationId xmlns:a16="http://schemas.microsoft.com/office/drawing/2014/main" id="{92558584-4D82-294B-9BEF-3A06E9B436A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27055" y="5805264"/>
            <a:ext cx="461894" cy="648072"/>
          </a:xfrm>
          <a:prstGeom prst="rect">
            <a:avLst/>
          </a:prstGeom>
        </p:spPr>
      </p:pic>
      <p:sp>
        <p:nvSpPr>
          <p:cNvPr id="3" name="Picture Placeholder 2">
            <a:extLst>
              <a:ext uri="{FF2B5EF4-FFF2-40B4-BE49-F238E27FC236}">
                <a16:creationId xmlns:a16="http://schemas.microsoft.com/office/drawing/2014/main" id="{25C840ED-C90C-43DA-A6FA-5F7D0D2A5C37}"/>
              </a:ext>
            </a:extLst>
          </p:cNvPr>
          <p:cNvSpPr>
            <a:spLocks noGrp="1"/>
          </p:cNvSpPr>
          <p:nvPr>
            <p:ph type="pic" sz="quarter" idx="10"/>
          </p:nvPr>
        </p:nvSpPr>
        <p:spPr>
          <a:xfrm>
            <a:off x="1569740" y="1640"/>
            <a:ext cx="8336260" cy="6858000"/>
          </a:xfrm>
        </p:spPr>
        <p:txBody>
          <a:bodyPr/>
          <a:lstStyle/>
          <a:p>
            <a:endParaRPr lang="fr-FR"/>
          </a:p>
        </p:txBody>
      </p:sp>
      <p:sp>
        <p:nvSpPr>
          <p:cNvPr id="5" name="Text Placeholder 4">
            <a:extLst>
              <a:ext uri="{FF2B5EF4-FFF2-40B4-BE49-F238E27FC236}">
                <a16:creationId xmlns:a16="http://schemas.microsoft.com/office/drawing/2014/main" id="{898940F9-3008-4EE9-977A-CECA0148DEA4}"/>
              </a:ext>
            </a:extLst>
          </p:cNvPr>
          <p:cNvSpPr>
            <a:spLocks noGrp="1"/>
          </p:cNvSpPr>
          <p:nvPr>
            <p:ph type="body" sz="quarter" idx="11"/>
          </p:nvPr>
        </p:nvSpPr>
        <p:spPr>
          <a:xfrm>
            <a:off x="247650" y="4572001"/>
            <a:ext cx="1105397" cy="1985963"/>
          </a:xfrm>
        </p:spPr>
        <p:txBody>
          <a:bodyPr>
            <a:normAutofit/>
          </a:bodyPr>
          <a:lstStyle>
            <a:lvl1pPr marL="0" indent="0">
              <a:buNone/>
              <a:defRPr sz="1625">
                <a:solidFill>
                  <a:schemeClr val="tx1"/>
                </a:solidFill>
              </a:defRPr>
            </a:lvl1pPr>
          </a:lstStyle>
          <a:p>
            <a:pPr lvl="0"/>
            <a:r>
              <a:rPr lang="en-US"/>
              <a:t>Click to edit Master text styles</a:t>
            </a:r>
            <a:endParaRPr lang="fr-FR"/>
          </a:p>
        </p:txBody>
      </p:sp>
    </p:spTree>
    <p:extLst>
      <p:ext uri="{BB962C8B-B14F-4D97-AF65-F5344CB8AC3E}">
        <p14:creationId xmlns:p14="http://schemas.microsoft.com/office/powerpoint/2010/main" val="324372359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Photo Gallery-4" preserve="1" userDrawn="1">
  <p:cSld name="1_Photo Gallery-4">
    <p:bg>
      <p:bgPr>
        <a:solidFill>
          <a:srgbClr val="FFFFFF"/>
        </a:solidFill>
        <a:effectLst/>
      </p:bgPr>
    </p:bg>
    <p:spTree>
      <p:nvGrpSpPr>
        <p:cNvPr id="1" name="Shape 372"/>
        <p:cNvGrpSpPr/>
        <p:nvPr/>
      </p:nvGrpSpPr>
      <p:grpSpPr>
        <a:xfrm>
          <a:off x="0" y="0"/>
          <a:ext cx="0" cy="0"/>
          <a:chOff x="0" y="0"/>
          <a:chExt cx="0" cy="0"/>
        </a:xfrm>
      </p:grpSpPr>
      <p:pic>
        <p:nvPicPr>
          <p:cNvPr id="8" name="Picture 7">
            <a:extLst>
              <a:ext uri="{FF2B5EF4-FFF2-40B4-BE49-F238E27FC236}">
                <a16:creationId xmlns:a16="http://schemas.microsoft.com/office/drawing/2014/main" id="{92558584-4D82-294B-9BEF-3A06E9B436A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27055" y="5805264"/>
            <a:ext cx="461894" cy="648072"/>
          </a:xfrm>
          <a:prstGeom prst="rect">
            <a:avLst/>
          </a:prstGeom>
        </p:spPr>
      </p:pic>
      <p:sp>
        <p:nvSpPr>
          <p:cNvPr id="3" name="Picture Placeholder 2">
            <a:extLst>
              <a:ext uri="{FF2B5EF4-FFF2-40B4-BE49-F238E27FC236}">
                <a16:creationId xmlns:a16="http://schemas.microsoft.com/office/drawing/2014/main" id="{25C840ED-C90C-43DA-A6FA-5F7D0D2A5C37}"/>
              </a:ext>
            </a:extLst>
          </p:cNvPr>
          <p:cNvSpPr>
            <a:spLocks noGrp="1"/>
          </p:cNvSpPr>
          <p:nvPr>
            <p:ph type="pic" sz="quarter" idx="10"/>
          </p:nvPr>
        </p:nvSpPr>
        <p:spPr>
          <a:xfrm>
            <a:off x="3056709" y="820426"/>
            <a:ext cx="6269082" cy="5308875"/>
          </a:xfrm>
        </p:spPr>
        <p:txBody>
          <a:bodyPr/>
          <a:lstStyle/>
          <a:p>
            <a:endParaRPr lang="fr-FR"/>
          </a:p>
        </p:txBody>
      </p:sp>
      <p:sp>
        <p:nvSpPr>
          <p:cNvPr id="5" name="Text Placeholder 4">
            <a:extLst>
              <a:ext uri="{FF2B5EF4-FFF2-40B4-BE49-F238E27FC236}">
                <a16:creationId xmlns:a16="http://schemas.microsoft.com/office/drawing/2014/main" id="{898940F9-3008-4EE9-977A-CECA0148DEA4}"/>
              </a:ext>
            </a:extLst>
          </p:cNvPr>
          <p:cNvSpPr>
            <a:spLocks noGrp="1"/>
          </p:cNvSpPr>
          <p:nvPr>
            <p:ph type="body" sz="quarter" idx="11"/>
          </p:nvPr>
        </p:nvSpPr>
        <p:spPr>
          <a:xfrm>
            <a:off x="452845" y="839662"/>
            <a:ext cx="2334986" cy="1985963"/>
          </a:xfrm>
        </p:spPr>
        <p:txBody>
          <a:bodyPr>
            <a:normAutofit/>
          </a:bodyPr>
          <a:lstStyle>
            <a:lvl1pPr marL="0" indent="0">
              <a:buNone/>
              <a:defRPr sz="1625">
                <a:solidFill>
                  <a:schemeClr val="tx1"/>
                </a:solidFill>
              </a:defRPr>
            </a:lvl1pPr>
          </a:lstStyle>
          <a:p>
            <a:pPr lvl="0"/>
            <a:r>
              <a:rPr lang="en-US"/>
              <a:t>Click to edit Master text styles</a:t>
            </a:r>
            <a:endParaRPr lang="fr-FR"/>
          </a:p>
        </p:txBody>
      </p:sp>
    </p:spTree>
    <p:extLst>
      <p:ext uri="{BB962C8B-B14F-4D97-AF65-F5344CB8AC3E}">
        <p14:creationId xmlns:p14="http://schemas.microsoft.com/office/powerpoint/2010/main" val="85200039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Grey scale picture_background">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6BF29F3-E130-426E-BBFC-8030F827AB39}"/>
              </a:ext>
            </a:extLst>
          </p:cNvPr>
          <p:cNvSpPr>
            <a:spLocks noGrp="1"/>
          </p:cNvSpPr>
          <p:nvPr>
            <p:ph type="pic" sz="quarter" idx="10"/>
          </p:nvPr>
        </p:nvSpPr>
        <p:spPr>
          <a:xfrm>
            <a:off x="0" y="0"/>
            <a:ext cx="9906000" cy="6858000"/>
          </a:xfrm>
        </p:spPr>
        <p:txBody>
          <a:bodyPr/>
          <a:lstStyle/>
          <a:p>
            <a:endParaRPr lang="fr-FR"/>
          </a:p>
        </p:txBody>
      </p:sp>
      <p:sp>
        <p:nvSpPr>
          <p:cNvPr id="6" name="Text Placeholder 5">
            <a:extLst>
              <a:ext uri="{FF2B5EF4-FFF2-40B4-BE49-F238E27FC236}">
                <a16:creationId xmlns:a16="http://schemas.microsoft.com/office/drawing/2014/main" id="{62EEAB10-FB70-4144-9D01-131EB2DD7344}"/>
              </a:ext>
            </a:extLst>
          </p:cNvPr>
          <p:cNvSpPr>
            <a:spLocks noGrp="1"/>
          </p:cNvSpPr>
          <p:nvPr>
            <p:ph type="body" sz="quarter" idx="11"/>
          </p:nvPr>
        </p:nvSpPr>
        <p:spPr>
          <a:xfrm>
            <a:off x="474662" y="3787775"/>
            <a:ext cx="4527868" cy="25352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Text Placeholder 5">
            <a:extLst>
              <a:ext uri="{FF2B5EF4-FFF2-40B4-BE49-F238E27FC236}">
                <a16:creationId xmlns:a16="http://schemas.microsoft.com/office/drawing/2014/main" id="{4E1A0262-3259-4ED5-B5A6-580EF1BA3AF1}"/>
              </a:ext>
            </a:extLst>
          </p:cNvPr>
          <p:cNvSpPr>
            <a:spLocks noGrp="1"/>
          </p:cNvSpPr>
          <p:nvPr>
            <p:ph type="body" sz="quarter" idx="12"/>
          </p:nvPr>
        </p:nvSpPr>
        <p:spPr>
          <a:xfrm>
            <a:off x="474662" y="538888"/>
            <a:ext cx="8879431" cy="2535238"/>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4782568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717574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BDA29F14-FBEB-4070-8172-3283D1E1D8AB}" type="datetime1">
              <a:rPr lang="en-US" smtClean="0"/>
              <a:pPr>
                <a:defRPr/>
              </a:pPr>
              <a:t>6/10/2024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5CAF062-510C-4EA8-84EB-48FFBB663267}" type="slidenum">
              <a:rPr lang="en-US" smtClean="0"/>
              <a:pPr>
                <a:defRPr/>
              </a:pPr>
              <a:t>‹N°›</a:t>
            </a:fld>
            <a:endParaRPr lang="en-US"/>
          </a:p>
        </p:txBody>
      </p:sp>
    </p:spTree>
    <p:extLst>
      <p:ext uri="{BB962C8B-B14F-4D97-AF65-F5344CB8AC3E}">
        <p14:creationId xmlns:p14="http://schemas.microsoft.com/office/powerpoint/2010/main" val="13526283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ECB5D8C0-5768-42A8-AD3F-766C5FDA9380}" type="datetime1">
              <a:rPr lang="en-US" smtClean="0"/>
              <a:pPr>
                <a:defRPr/>
              </a:pPr>
              <a:t>6/10/2024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1360660-2797-49D0-B820-91F775479CBB}" type="slidenum">
              <a:rPr lang="en-US" smtClean="0"/>
              <a:pPr>
                <a:defRPr/>
              </a:pPr>
              <a:t>‹N°›</a:t>
            </a:fld>
            <a:endParaRPr lang="en-US"/>
          </a:p>
        </p:txBody>
      </p:sp>
    </p:spTree>
    <p:extLst>
      <p:ext uri="{BB962C8B-B14F-4D97-AF65-F5344CB8AC3E}">
        <p14:creationId xmlns:p14="http://schemas.microsoft.com/office/powerpoint/2010/main" val="4823631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ingle GTS stacked bar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943E-6229-4784-8D2C-A4CB5FA3E311}"/>
              </a:ext>
            </a:extLst>
          </p:cNvPr>
          <p:cNvSpPr>
            <a:spLocks noGrp="1"/>
          </p:cNvSpPr>
          <p:nvPr>
            <p:ph type="title"/>
          </p:nvPr>
        </p:nvSpPr>
        <p:spPr>
          <a:xfrm>
            <a:off x="730052" y="1993238"/>
            <a:ext cx="8255587" cy="380166"/>
          </a:xfrm>
        </p:spPr>
        <p:txBody>
          <a:bodyPr>
            <a:normAutofit/>
          </a:bodyPr>
          <a:lstStyle>
            <a:lvl1pPr>
              <a:defRPr sz="1950" b="1"/>
            </a:lvl1pPr>
          </a:lstStyle>
          <a:p>
            <a:r>
              <a:rPr lang="en-US"/>
              <a:t>Click to edit Master title style</a:t>
            </a:r>
            <a:endParaRPr lang="fr-FR"/>
          </a:p>
        </p:txBody>
      </p:sp>
      <p:pic>
        <p:nvPicPr>
          <p:cNvPr id="6" name="Picture 5">
            <a:extLst>
              <a:ext uri="{FF2B5EF4-FFF2-40B4-BE49-F238E27FC236}">
                <a16:creationId xmlns:a16="http://schemas.microsoft.com/office/drawing/2014/main" id="{74E63B12-341D-4A8A-A830-005FC943ADB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65430" y="4228521"/>
            <a:ext cx="7902320" cy="347451"/>
          </a:xfrm>
          <a:prstGeom prst="rect">
            <a:avLst/>
          </a:prstGeom>
        </p:spPr>
      </p:pic>
      <p:sp>
        <p:nvSpPr>
          <p:cNvPr id="8" name="Text Placeholder 7">
            <a:extLst>
              <a:ext uri="{FF2B5EF4-FFF2-40B4-BE49-F238E27FC236}">
                <a16:creationId xmlns:a16="http://schemas.microsoft.com/office/drawing/2014/main" id="{96F11EE7-C6A7-42F5-AE13-614BCCD1DD2F}"/>
              </a:ext>
            </a:extLst>
          </p:cNvPr>
          <p:cNvSpPr>
            <a:spLocks noGrp="1"/>
          </p:cNvSpPr>
          <p:nvPr>
            <p:ph type="body" sz="quarter" idx="10"/>
          </p:nvPr>
        </p:nvSpPr>
        <p:spPr>
          <a:xfrm>
            <a:off x="6106342" y="2693167"/>
            <a:ext cx="2879298" cy="347451"/>
          </a:xfrm>
        </p:spPr>
        <p:txBody>
          <a:bodyPr/>
          <a:lstStyle>
            <a:lvl1pPr marL="0" indent="0" algn="r">
              <a:buNone/>
              <a:defRPr sz="1463"/>
            </a:lvl1pPr>
            <a:lvl2pPr marL="371475" indent="0">
              <a:buNone/>
              <a:defRPr/>
            </a:lvl2pPr>
          </a:lstStyle>
          <a:p>
            <a:pPr lvl="0"/>
            <a:r>
              <a:rPr lang="en-US"/>
              <a:t>Click to edit Master text styles</a:t>
            </a:r>
          </a:p>
        </p:txBody>
      </p:sp>
      <p:sp>
        <p:nvSpPr>
          <p:cNvPr id="10" name="Picture Placeholder 9">
            <a:extLst>
              <a:ext uri="{FF2B5EF4-FFF2-40B4-BE49-F238E27FC236}">
                <a16:creationId xmlns:a16="http://schemas.microsoft.com/office/drawing/2014/main" id="{F57D1160-D630-4DDC-B4E0-BD4721BF12E6}"/>
              </a:ext>
            </a:extLst>
          </p:cNvPr>
          <p:cNvSpPr>
            <a:spLocks noGrp="1"/>
          </p:cNvSpPr>
          <p:nvPr>
            <p:ph type="pic" sz="quarter" idx="11"/>
          </p:nvPr>
        </p:nvSpPr>
        <p:spPr>
          <a:xfrm>
            <a:off x="765430" y="3274425"/>
            <a:ext cx="8220209" cy="470263"/>
          </a:xfrm>
        </p:spPr>
        <p:txBody>
          <a:bodyPr/>
          <a:lstStyle/>
          <a:p>
            <a:endParaRPr lang="fr-FR"/>
          </a:p>
        </p:txBody>
      </p:sp>
    </p:spTree>
    <p:extLst>
      <p:ext uri="{BB962C8B-B14F-4D97-AF65-F5344CB8AC3E}">
        <p14:creationId xmlns:p14="http://schemas.microsoft.com/office/powerpoint/2010/main" val="30392369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37CB1339-380F-4457-8C72-396F80D6F897}" type="datetime1">
              <a:rPr lang="en-US" smtClean="0"/>
              <a:pPr>
                <a:defRPr/>
              </a:pPr>
              <a:t>6/10/2024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48B6C8C-8932-451D-95B5-77FE2A867CC1}" type="slidenum">
              <a:rPr lang="en-US" smtClean="0"/>
              <a:pPr>
                <a:defRPr/>
              </a:pPr>
              <a:t>‹N°›</a:t>
            </a:fld>
            <a:endParaRPr lang="en-US"/>
          </a:p>
        </p:txBody>
      </p:sp>
    </p:spTree>
    <p:extLst>
      <p:ext uri="{BB962C8B-B14F-4D97-AF65-F5344CB8AC3E}">
        <p14:creationId xmlns:p14="http://schemas.microsoft.com/office/powerpoint/2010/main" val="2724938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78ECA8ED-E22E-4520-9B29-17C138B25B11}" type="datetime1">
              <a:rPr lang="en-US" smtClean="0"/>
              <a:pPr>
                <a:defRPr/>
              </a:pPr>
              <a:t>6/10/2024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73067CE-15F6-447D-AB0C-AF8B5D1E839F}" type="slidenum">
              <a:rPr lang="en-US" smtClean="0"/>
              <a:pPr>
                <a:defRPr/>
              </a:pPr>
              <a:t>‹N°›</a:t>
            </a:fld>
            <a:endParaRPr lang="en-US"/>
          </a:p>
        </p:txBody>
      </p:sp>
    </p:spTree>
    <p:extLst>
      <p:ext uri="{BB962C8B-B14F-4D97-AF65-F5344CB8AC3E}">
        <p14:creationId xmlns:p14="http://schemas.microsoft.com/office/powerpoint/2010/main" val="331665291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2A161378-E4C1-46EB-9AB0-A786FA23DF86}" type="datetime1">
              <a:rPr lang="en-US" smtClean="0"/>
              <a:pPr>
                <a:defRPr/>
              </a:pPr>
              <a:t>6/10/2024</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7637140-BA6B-4B13-B6EA-B9DA5A5BDE9D}" type="slidenum">
              <a:rPr lang="en-US" smtClean="0"/>
              <a:pPr>
                <a:defRPr/>
              </a:pPr>
              <a:t>‹N°›</a:t>
            </a:fld>
            <a:endParaRPr lang="en-US"/>
          </a:p>
        </p:txBody>
      </p:sp>
    </p:spTree>
    <p:extLst>
      <p:ext uri="{BB962C8B-B14F-4D97-AF65-F5344CB8AC3E}">
        <p14:creationId xmlns:p14="http://schemas.microsoft.com/office/powerpoint/2010/main" val="24867616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1846D905-225C-451B-B826-AADC6DDF790E}" type="datetime1">
              <a:rPr lang="en-US" smtClean="0"/>
              <a:pPr>
                <a:defRPr/>
              </a:pPr>
              <a:t>6/10/2024</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A5F797E2-F777-479E-9254-D6D2A5C492BE}" type="slidenum">
              <a:rPr lang="en-US" smtClean="0"/>
              <a:pPr>
                <a:defRPr/>
              </a:pPr>
              <a:t>‹N°›</a:t>
            </a:fld>
            <a:endParaRPr lang="en-US"/>
          </a:p>
        </p:txBody>
      </p:sp>
    </p:spTree>
    <p:extLst>
      <p:ext uri="{BB962C8B-B14F-4D97-AF65-F5344CB8AC3E}">
        <p14:creationId xmlns:p14="http://schemas.microsoft.com/office/powerpoint/2010/main" val="3840133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6180B3D-A3A9-466F-99C6-086A69CF9D14}" type="datetime1">
              <a:rPr lang="en-US" smtClean="0"/>
              <a:pPr>
                <a:defRPr/>
              </a:pPr>
              <a:t>6/10/2024</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78F609D0-1C14-4F01-AC38-93F67137931D}" type="slidenum">
              <a:rPr lang="en-US" smtClean="0"/>
              <a:pPr>
                <a:defRPr/>
              </a:pPr>
              <a:t>‹N°›</a:t>
            </a:fld>
            <a:endParaRPr lang="en-US"/>
          </a:p>
        </p:txBody>
      </p:sp>
    </p:spTree>
    <p:extLst>
      <p:ext uri="{BB962C8B-B14F-4D97-AF65-F5344CB8AC3E}">
        <p14:creationId xmlns:p14="http://schemas.microsoft.com/office/powerpoint/2010/main" val="7907714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8C341C68-83F4-4C83-AABE-EE2F5B74A313}" type="datetime1">
              <a:rPr lang="en-US" smtClean="0"/>
              <a:pPr>
                <a:defRPr/>
              </a:pPr>
              <a:t>6/10/2024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73C39E9-29E8-4F18-ACBB-1937741F247A}" type="slidenum">
              <a:rPr lang="en-US" smtClean="0"/>
              <a:pPr>
                <a:defRPr/>
              </a:pPr>
              <a:t>‹N°›</a:t>
            </a:fld>
            <a:endParaRPr lang="en-US"/>
          </a:p>
        </p:txBody>
      </p:sp>
    </p:spTree>
    <p:extLst>
      <p:ext uri="{BB962C8B-B14F-4D97-AF65-F5344CB8AC3E}">
        <p14:creationId xmlns:p14="http://schemas.microsoft.com/office/powerpoint/2010/main" val="240507118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2A939464-D6C4-45F6-9276-D669588C0D6B}" type="datetime1">
              <a:rPr lang="en-US" smtClean="0"/>
              <a:pPr>
                <a:defRPr/>
              </a:pPr>
              <a:t>6/10/2024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1E33B0B-AC58-42E7-B1A1-5BCAB923D0A4}" type="slidenum">
              <a:rPr lang="en-US" smtClean="0"/>
              <a:pPr>
                <a:defRPr/>
              </a:pPr>
              <a:t>‹N°›</a:t>
            </a:fld>
            <a:endParaRPr lang="en-US"/>
          </a:p>
        </p:txBody>
      </p:sp>
    </p:spTree>
    <p:extLst>
      <p:ext uri="{BB962C8B-B14F-4D97-AF65-F5344CB8AC3E}">
        <p14:creationId xmlns:p14="http://schemas.microsoft.com/office/powerpoint/2010/main" val="302343885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1761B449-D812-4304-9379-C7C28A1CCD81}" type="datetime1">
              <a:rPr lang="en-US" smtClean="0"/>
              <a:pPr>
                <a:defRPr/>
              </a:pPr>
              <a:t>6/10/2024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B7B59B7-0ADE-4108-A18A-344022D290AB}" type="slidenum">
              <a:rPr lang="en-US" smtClean="0"/>
              <a:pPr>
                <a:defRPr/>
              </a:pPr>
              <a:t>‹N°›</a:t>
            </a:fld>
            <a:endParaRPr lang="en-US"/>
          </a:p>
        </p:txBody>
      </p:sp>
    </p:spTree>
    <p:extLst>
      <p:ext uri="{BB962C8B-B14F-4D97-AF65-F5344CB8AC3E}">
        <p14:creationId xmlns:p14="http://schemas.microsoft.com/office/powerpoint/2010/main" val="156107324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6220D94F-B4C0-4762-AF7F-77F2B21935CB}" type="datetime1">
              <a:rPr lang="en-US" smtClean="0"/>
              <a:pPr>
                <a:defRPr/>
              </a:pPr>
              <a:t>6/10/2024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7599F20-9DD6-4B56-94C1-34D07AF0BE5C}" type="slidenum">
              <a:rPr lang="en-US" smtClean="0"/>
              <a:pPr>
                <a:defRPr/>
              </a:pPr>
              <a:t>‹N°›</a:t>
            </a:fld>
            <a:endParaRPr lang="en-US"/>
          </a:p>
        </p:txBody>
      </p:sp>
    </p:spTree>
    <p:extLst>
      <p:ext uri="{BB962C8B-B14F-4D97-AF65-F5344CB8AC3E}">
        <p14:creationId xmlns:p14="http://schemas.microsoft.com/office/powerpoint/2010/main" val="269653858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E8FCAC8-C5C4-4FE5-8DEE-F2B358E06DF9}" type="slidenum">
              <a:rPr lang="en-US" smtClean="0"/>
              <a:pPr>
                <a:defRPr/>
              </a:pPr>
              <a:t>‹N°›</a:t>
            </a:fld>
            <a:endParaRPr lang="en-US"/>
          </a:p>
        </p:txBody>
      </p:sp>
    </p:spTree>
    <p:extLst>
      <p:ext uri="{BB962C8B-B14F-4D97-AF65-F5344CB8AC3E}">
        <p14:creationId xmlns:p14="http://schemas.microsoft.com/office/powerpoint/2010/main" val="2649695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ng stacked bar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943E-6229-4784-8D2C-A4CB5FA3E311}"/>
              </a:ext>
            </a:extLst>
          </p:cNvPr>
          <p:cNvSpPr>
            <a:spLocks noGrp="1"/>
          </p:cNvSpPr>
          <p:nvPr>
            <p:ph type="title"/>
          </p:nvPr>
        </p:nvSpPr>
        <p:spPr>
          <a:xfrm>
            <a:off x="730052" y="808871"/>
            <a:ext cx="8255587" cy="380166"/>
          </a:xfrm>
        </p:spPr>
        <p:txBody>
          <a:bodyPr>
            <a:normAutofit/>
          </a:bodyPr>
          <a:lstStyle>
            <a:lvl1pPr>
              <a:defRPr sz="1950" b="1"/>
            </a:lvl1pPr>
          </a:lstStyle>
          <a:p>
            <a:r>
              <a:rPr lang="en-US"/>
              <a:t>Click to edit Master title style</a:t>
            </a:r>
            <a:endParaRPr lang="fr-FR"/>
          </a:p>
        </p:txBody>
      </p:sp>
      <p:pic>
        <p:nvPicPr>
          <p:cNvPr id="6" name="Picture 5">
            <a:extLst>
              <a:ext uri="{FF2B5EF4-FFF2-40B4-BE49-F238E27FC236}">
                <a16:creationId xmlns:a16="http://schemas.microsoft.com/office/drawing/2014/main" id="{74E63B12-341D-4A8A-A830-005FC943ADB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30052" y="5826936"/>
            <a:ext cx="6437131" cy="283029"/>
          </a:xfrm>
          <a:prstGeom prst="rect">
            <a:avLst/>
          </a:prstGeom>
        </p:spPr>
      </p:pic>
      <p:sp>
        <p:nvSpPr>
          <p:cNvPr id="8" name="Text Placeholder 7">
            <a:extLst>
              <a:ext uri="{FF2B5EF4-FFF2-40B4-BE49-F238E27FC236}">
                <a16:creationId xmlns:a16="http://schemas.microsoft.com/office/drawing/2014/main" id="{96F11EE7-C6A7-42F5-AE13-614BCCD1DD2F}"/>
              </a:ext>
            </a:extLst>
          </p:cNvPr>
          <p:cNvSpPr>
            <a:spLocks noGrp="1"/>
          </p:cNvSpPr>
          <p:nvPr>
            <p:ph type="body" sz="quarter" idx="10"/>
          </p:nvPr>
        </p:nvSpPr>
        <p:spPr>
          <a:xfrm>
            <a:off x="6262007" y="1613307"/>
            <a:ext cx="2723632" cy="2087836"/>
          </a:xfrm>
        </p:spPr>
        <p:txBody>
          <a:bodyPr/>
          <a:lstStyle>
            <a:lvl1pPr marL="0" indent="0" algn="l">
              <a:buNone/>
              <a:defRPr sz="1463"/>
            </a:lvl1pPr>
            <a:lvl2pPr marL="371475" indent="0">
              <a:buNone/>
              <a:defRPr/>
            </a:lvl2pPr>
          </a:lstStyle>
          <a:p>
            <a:pPr lvl="0"/>
            <a:r>
              <a:rPr lang="en-US"/>
              <a:t>Click to edit Master text styles</a:t>
            </a:r>
          </a:p>
        </p:txBody>
      </p:sp>
      <p:sp>
        <p:nvSpPr>
          <p:cNvPr id="10" name="Picture Placeholder 9">
            <a:extLst>
              <a:ext uri="{FF2B5EF4-FFF2-40B4-BE49-F238E27FC236}">
                <a16:creationId xmlns:a16="http://schemas.microsoft.com/office/drawing/2014/main" id="{F57D1160-D630-4DDC-B4E0-BD4721BF12E6}"/>
              </a:ext>
            </a:extLst>
          </p:cNvPr>
          <p:cNvSpPr>
            <a:spLocks noGrp="1"/>
          </p:cNvSpPr>
          <p:nvPr>
            <p:ph type="pic" sz="quarter" idx="11"/>
          </p:nvPr>
        </p:nvSpPr>
        <p:spPr>
          <a:xfrm>
            <a:off x="730052" y="1619251"/>
            <a:ext cx="5008464" cy="4049713"/>
          </a:xfrm>
        </p:spPr>
        <p:txBody>
          <a:bodyPr/>
          <a:lstStyle/>
          <a:p>
            <a:endParaRPr lang="fr-FR"/>
          </a:p>
        </p:txBody>
      </p:sp>
    </p:spTree>
    <p:extLst>
      <p:ext uri="{BB962C8B-B14F-4D97-AF65-F5344CB8AC3E}">
        <p14:creationId xmlns:p14="http://schemas.microsoft.com/office/powerpoint/2010/main" val="18524051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354FD33-93E8-4BC1-9372-69013C26B985}" type="slidenum">
              <a:rPr lang="en-US" smtClean="0"/>
              <a:pPr>
                <a:defRPr/>
              </a:pPr>
              <a:t>‹N°›</a:t>
            </a:fld>
            <a:endParaRPr lang="en-US"/>
          </a:p>
        </p:txBody>
      </p:sp>
    </p:spTree>
    <p:extLst>
      <p:ext uri="{BB962C8B-B14F-4D97-AF65-F5344CB8AC3E}">
        <p14:creationId xmlns:p14="http://schemas.microsoft.com/office/powerpoint/2010/main" val="138643127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8B5B768-7757-405D-844E-0E1396244502}" type="slidenum">
              <a:rPr lang="en-US" smtClean="0"/>
              <a:pPr>
                <a:defRPr/>
              </a:pPr>
              <a:t>‹N°›</a:t>
            </a:fld>
            <a:endParaRPr lang="en-US"/>
          </a:p>
        </p:txBody>
      </p:sp>
    </p:spTree>
    <p:extLst>
      <p:ext uri="{BB962C8B-B14F-4D97-AF65-F5344CB8AC3E}">
        <p14:creationId xmlns:p14="http://schemas.microsoft.com/office/powerpoint/2010/main" val="30308613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A99F665-15E7-4430-9E5C-62346AA813F9}" type="slidenum">
              <a:rPr lang="en-US" smtClean="0"/>
              <a:pPr>
                <a:defRPr/>
              </a:pPr>
              <a:t>‹N°›</a:t>
            </a:fld>
            <a:endParaRPr lang="en-US"/>
          </a:p>
        </p:txBody>
      </p:sp>
    </p:spTree>
    <p:extLst>
      <p:ext uri="{BB962C8B-B14F-4D97-AF65-F5344CB8AC3E}">
        <p14:creationId xmlns:p14="http://schemas.microsoft.com/office/powerpoint/2010/main" val="189539107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E046360-49A0-4D3B-AFCA-2FD73B901F2A}" type="slidenum">
              <a:rPr lang="en-US" smtClean="0"/>
              <a:pPr>
                <a:defRPr/>
              </a:pPr>
              <a:t>‹N°›</a:t>
            </a:fld>
            <a:endParaRPr lang="en-US"/>
          </a:p>
        </p:txBody>
      </p:sp>
    </p:spTree>
    <p:extLst>
      <p:ext uri="{BB962C8B-B14F-4D97-AF65-F5344CB8AC3E}">
        <p14:creationId xmlns:p14="http://schemas.microsoft.com/office/powerpoint/2010/main" val="31651035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A2A0A052-5549-40AC-B599-DCF0FDBE2C21}" type="slidenum">
              <a:rPr lang="en-US" smtClean="0"/>
              <a:pPr>
                <a:defRPr/>
              </a:pPr>
              <a:t>‹N°›</a:t>
            </a:fld>
            <a:endParaRPr lang="en-US"/>
          </a:p>
        </p:txBody>
      </p:sp>
    </p:spTree>
    <p:extLst>
      <p:ext uri="{BB962C8B-B14F-4D97-AF65-F5344CB8AC3E}">
        <p14:creationId xmlns:p14="http://schemas.microsoft.com/office/powerpoint/2010/main" val="147010388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DA63B375-9E65-44F5-AC73-B9246B3D478B}" type="slidenum">
              <a:rPr lang="en-US" smtClean="0"/>
              <a:pPr>
                <a:defRPr/>
              </a:pPr>
              <a:t>‹N°›</a:t>
            </a:fld>
            <a:endParaRPr lang="en-US"/>
          </a:p>
        </p:txBody>
      </p:sp>
    </p:spTree>
    <p:extLst>
      <p:ext uri="{BB962C8B-B14F-4D97-AF65-F5344CB8AC3E}">
        <p14:creationId xmlns:p14="http://schemas.microsoft.com/office/powerpoint/2010/main" val="428912346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0B46C37-7201-45C6-8976-D47F64089D4F}" type="slidenum">
              <a:rPr lang="en-US" smtClean="0"/>
              <a:pPr>
                <a:defRPr/>
              </a:pPr>
              <a:t>‹N°›</a:t>
            </a:fld>
            <a:endParaRPr lang="en-US"/>
          </a:p>
        </p:txBody>
      </p:sp>
    </p:spTree>
    <p:extLst>
      <p:ext uri="{BB962C8B-B14F-4D97-AF65-F5344CB8AC3E}">
        <p14:creationId xmlns:p14="http://schemas.microsoft.com/office/powerpoint/2010/main" val="235910211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DF2FCFC5-41D8-4E9B-9264-BFF5F0821485}" type="slidenum">
              <a:rPr lang="en-US" smtClean="0"/>
              <a:pPr>
                <a:defRPr/>
              </a:pPr>
              <a:t>‹N°›</a:t>
            </a:fld>
            <a:endParaRPr lang="en-US"/>
          </a:p>
        </p:txBody>
      </p:sp>
    </p:spTree>
    <p:extLst>
      <p:ext uri="{BB962C8B-B14F-4D97-AF65-F5344CB8AC3E}">
        <p14:creationId xmlns:p14="http://schemas.microsoft.com/office/powerpoint/2010/main" val="166742136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C087678-20B3-433A-B4FE-E1343ED35036}" type="slidenum">
              <a:rPr lang="en-US" smtClean="0"/>
              <a:pPr>
                <a:defRPr/>
              </a:pPr>
              <a:t>‹N°›</a:t>
            </a:fld>
            <a:endParaRPr lang="en-US"/>
          </a:p>
        </p:txBody>
      </p:sp>
    </p:spTree>
    <p:extLst>
      <p:ext uri="{BB962C8B-B14F-4D97-AF65-F5344CB8AC3E}">
        <p14:creationId xmlns:p14="http://schemas.microsoft.com/office/powerpoint/2010/main" val="343060244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A6AD2E64-8DBA-4ACC-AC5E-2EF6CD18677E}" type="datetimeFigureOut">
              <a:rPr lang="en-US" smtClean="0"/>
              <a:pPr>
                <a:defRPr/>
              </a:pPr>
              <a:t>6/10/2024</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0516B1D-39F8-48F7-A273-53D05582B575}" type="slidenum">
              <a:rPr lang="en-US" smtClean="0"/>
              <a:pPr>
                <a:defRPr/>
              </a:pPr>
              <a:t>‹N°›</a:t>
            </a:fld>
            <a:endParaRPr lang="en-US"/>
          </a:p>
        </p:txBody>
      </p:sp>
    </p:spTree>
    <p:extLst>
      <p:ext uri="{BB962C8B-B14F-4D97-AF65-F5344CB8AC3E}">
        <p14:creationId xmlns:p14="http://schemas.microsoft.com/office/powerpoint/2010/main" val="3165736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archart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943E-6229-4784-8D2C-A4CB5FA3E311}"/>
              </a:ext>
            </a:extLst>
          </p:cNvPr>
          <p:cNvSpPr>
            <a:spLocks noGrp="1"/>
          </p:cNvSpPr>
          <p:nvPr>
            <p:ph type="title"/>
          </p:nvPr>
        </p:nvSpPr>
        <p:spPr>
          <a:xfrm>
            <a:off x="730052" y="808871"/>
            <a:ext cx="8255587" cy="380166"/>
          </a:xfrm>
        </p:spPr>
        <p:txBody>
          <a:bodyPr>
            <a:normAutofit/>
          </a:bodyPr>
          <a:lstStyle>
            <a:lvl1pPr>
              <a:defRPr sz="1950" b="0"/>
            </a:lvl1pPr>
          </a:lstStyle>
          <a:p>
            <a:r>
              <a:rPr lang="en-US"/>
              <a:t>Click to edit Master title style</a:t>
            </a:r>
            <a:endParaRPr lang="fr-FR"/>
          </a:p>
        </p:txBody>
      </p:sp>
      <p:sp>
        <p:nvSpPr>
          <p:cNvPr id="8" name="Text Placeholder 7">
            <a:extLst>
              <a:ext uri="{FF2B5EF4-FFF2-40B4-BE49-F238E27FC236}">
                <a16:creationId xmlns:a16="http://schemas.microsoft.com/office/drawing/2014/main" id="{96F11EE7-C6A7-42F5-AE13-614BCCD1DD2F}"/>
              </a:ext>
            </a:extLst>
          </p:cNvPr>
          <p:cNvSpPr>
            <a:spLocks noGrp="1"/>
          </p:cNvSpPr>
          <p:nvPr>
            <p:ph type="body" sz="quarter" idx="10"/>
          </p:nvPr>
        </p:nvSpPr>
        <p:spPr>
          <a:xfrm>
            <a:off x="730051" y="5341568"/>
            <a:ext cx="8255587" cy="1013120"/>
          </a:xfrm>
        </p:spPr>
        <p:txBody>
          <a:bodyPr/>
          <a:lstStyle>
            <a:lvl1pPr marL="0" indent="0" algn="l">
              <a:buNone/>
              <a:defRPr sz="1463"/>
            </a:lvl1pPr>
            <a:lvl2pPr marL="371475" indent="0">
              <a:buNone/>
              <a:defRPr/>
            </a:lvl2pPr>
          </a:lstStyle>
          <a:p>
            <a:pPr lvl="0"/>
            <a:r>
              <a:rPr lang="en-US"/>
              <a:t>Click to edit Master text styles</a:t>
            </a:r>
          </a:p>
        </p:txBody>
      </p:sp>
      <p:sp>
        <p:nvSpPr>
          <p:cNvPr id="4" name="Chart Placeholder 3">
            <a:extLst>
              <a:ext uri="{FF2B5EF4-FFF2-40B4-BE49-F238E27FC236}">
                <a16:creationId xmlns:a16="http://schemas.microsoft.com/office/drawing/2014/main" id="{9F76397D-1A91-4BBA-8BA2-0CFE19901C3A}"/>
              </a:ext>
            </a:extLst>
          </p:cNvPr>
          <p:cNvSpPr>
            <a:spLocks noGrp="1"/>
          </p:cNvSpPr>
          <p:nvPr>
            <p:ph type="chart" sz="quarter" idx="12"/>
          </p:nvPr>
        </p:nvSpPr>
        <p:spPr>
          <a:xfrm>
            <a:off x="730052" y="1516433"/>
            <a:ext cx="6756202" cy="3484563"/>
          </a:xfrm>
        </p:spPr>
        <p:txBody>
          <a:bodyPr/>
          <a:lstStyle/>
          <a:p>
            <a:endParaRPr lang="fr-FR"/>
          </a:p>
        </p:txBody>
      </p:sp>
    </p:spTree>
    <p:extLst>
      <p:ext uri="{BB962C8B-B14F-4D97-AF65-F5344CB8AC3E}">
        <p14:creationId xmlns:p14="http://schemas.microsoft.com/office/powerpoint/2010/main" val="184665944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a:defRPr/>
            </a:pPr>
            <a:fld id="{663F3562-0541-453A-B5BB-611921C3C8A4}" type="datetime1">
              <a:rPr lang="fr-FR" smtClean="0"/>
              <a:pPr>
                <a:defRPr/>
              </a:pPr>
              <a:t>10/06/2024</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C3CB4200-D136-44F5-BC0C-E5FCF9485C2F}" type="slidenum">
              <a:rPr lang="fr-FR" altLang="en-US" smtClean="0"/>
              <a:pPr>
                <a:defRPr/>
              </a:pPr>
              <a:t>‹N°›</a:t>
            </a:fld>
            <a:endParaRPr lang="fr-FR" altLang="en-US"/>
          </a:p>
        </p:txBody>
      </p:sp>
    </p:spTree>
    <p:extLst>
      <p:ext uri="{BB962C8B-B14F-4D97-AF65-F5344CB8AC3E}">
        <p14:creationId xmlns:p14="http://schemas.microsoft.com/office/powerpoint/2010/main" val="268657419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2B055778-AC76-4B92-84B0-A3144EEC8513}" type="datetime1">
              <a:rPr lang="fr-FR" smtClean="0"/>
              <a:pPr>
                <a:defRPr/>
              </a:pPr>
              <a:t>10/06/2024</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9B0B7F88-589F-4195-B50F-9C6F6F872E29}" type="slidenum">
              <a:rPr lang="fr-FR" altLang="en-US" smtClean="0"/>
              <a:pPr>
                <a:defRPr/>
              </a:pPr>
              <a:t>‹N°›</a:t>
            </a:fld>
            <a:endParaRPr lang="fr-FR" altLang="en-US"/>
          </a:p>
        </p:txBody>
      </p:sp>
    </p:spTree>
    <p:extLst>
      <p:ext uri="{BB962C8B-B14F-4D97-AF65-F5344CB8AC3E}">
        <p14:creationId xmlns:p14="http://schemas.microsoft.com/office/powerpoint/2010/main" val="2227706103"/>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3D624F6-C844-490B-B377-A24E176AAD76}" type="datetime1">
              <a:rPr lang="fr-FR" smtClean="0"/>
              <a:pPr>
                <a:defRPr/>
              </a:pPr>
              <a:t>10/06/2024</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505F75E8-7A03-4A07-A78F-241E6D326E4A}" type="slidenum">
              <a:rPr lang="fr-FR" altLang="en-US" smtClean="0"/>
              <a:pPr>
                <a:defRPr/>
              </a:pPr>
              <a:t>‹N°›</a:t>
            </a:fld>
            <a:endParaRPr lang="fr-FR" altLang="en-US"/>
          </a:p>
        </p:txBody>
      </p:sp>
    </p:spTree>
    <p:extLst>
      <p:ext uri="{BB962C8B-B14F-4D97-AF65-F5344CB8AC3E}">
        <p14:creationId xmlns:p14="http://schemas.microsoft.com/office/powerpoint/2010/main" val="340565659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fld id="{1C8B2C67-0985-4065-9C04-0418CD5F07A0}" type="datetime1">
              <a:rPr lang="fr-FR" smtClean="0"/>
              <a:pPr>
                <a:defRPr/>
              </a:pPr>
              <a:t>10/06/2024</a:t>
            </a:fld>
            <a:endParaRPr lang="fr-FR"/>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2831A1DA-8539-4AE5-9B38-C3728122EA24}" type="slidenum">
              <a:rPr lang="fr-FR" altLang="en-US" smtClean="0"/>
              <a:pPr>
                <a:defRPr/>
              </a:pPr>
              <a:t>‹N°›</a:t>
            </a:fld>
            <a:endParaRPr lang="fr-FR" altLang="en-US"/>
          </a:p>
        </p:txBody>
      </p:sp>
    </p:spTree>
    <p:extLst>
      <p:ext uri="{BB962C8B-B14F-4D97-AF65-F5344CB8AC3E}">
        <p14:creationId xmlns:p14="http://schemas.microsoft.com/office/powerpoint/2010/main" val="280164972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fld id="{67A5B86D-35D5-484A-9628-7D916DCFE36D}" type="datetime1">
              <a:rPr lang="fr-FR" smtClean="0"/>
              <a:pPr>
                <a:defRPr/>
              </a:pPr>
              <a:t>10/06/2024</a:t>
            </a:fld>
            <a:endParaRPr lang="fr-FR"/>
          </a:p>
        </p:txBody>
      </p:sp>
      <p:sp>
        <p:nvSpPr>
          <p:cNvPr id="8" name="Footer Placeholder 7"/>
          <p:cNvSpPr>
            <a:spLocks noGrp="1"/>
          </p:cNvSpPr>
          <p:nvPr>
            <p:ph type="ftr" sz="quarter" idx="11"/>
          </p:nvPr>
        </p:nvSpPr>
        <p:spPr/>
        <p:txBody>
          <a:bodyPr/>
          <a:lstStyle/>
          <a:p>
            <a:pPr>
              <a:defRPr/>
            </a:pPr>
            <a:endParaRPr lang="fr-FR"/>
          </a:p>
        </p:txBody>
      </p:sp>
      <p:sp>
        <p:nvSpPr>
          <p:cNvPr id="9" name="Slide Number Placeholder 8"/>
          <p:cNvSpPr>
            <a:spLocks noGrp="1"/>
          </p:cNvSpPr>
          <p:nvPr>
            <p:ph type="sldNum" sz="quarter" idx="12"/>
          </p:nvPr>
        </p:nvSpPr>
        <p:spPr/>
        <p:txBody>
          <a:bodyPr/>
          <a:lstStyle/>
          <a:p>
            <a:pPr>
              <a:defRPr/>
            </a:pPr>
            <a:fld id="{FBB0E0CC-7016-4BEA-9719-DD34CFC94F37}" type="slidenum">
              <a:rPr lang="fr-FR" altLang="en-US" smtClean="0"/>
              <a:pPr>
                <a:defRPr/>
              </a:pPr>
              <a:t>‹N°›</a:t>
            </a:fld>
            <a:endParaRPr lang="fr-FR" altLang="en-US"/>
          </a:p>
        </p:txBody>
      </p:sp>
    </p:spTree>
    <p:extLst>
      <p:ext uri="{BB962C8B-B14F-4D97-AF65-F5344CB8AC3E}">
        <p14:creationId xmlns:p14="http://schemas.microsoft.com/office/powerpoint/2010/main" val="146555361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fld id="{9939CBD5-5E89-4768-BEFC-3B65A149A828}" type="datetime1">
              <a:rPr lang="fr-FR" smtClean="0"/>
              <a:pPr>
                <a:defRPr/>
              </a:pPr>
              <a:t>10/06/2024</a:t>
            </a:fld>
            <a:endParaRPr lang="fr-FR"/>
          </a:p>
        </p:txBody>
      </p:sp>
      <p:sp>
        <p:nvSpPr>
          <p:cNvPr id="4" name="Footer Placeholder 3"/>
          <p:cNvSpPr>
            <a:spLocks noGrp="1"/>
          </p:cNvSpPr>
          <p:nvPr>
            <p:ph type="ftr" sz="quarter" idx="11"/>
          </p:nvPr>
        </p:nvSpPr>
        <p:spPr/>
        <p:txBody>
          <a:bodyPr/>
          <a:lstStyle/>
          <a:p>
            <a:pPr>
              <a:defRPr/>
            </a:pPr>
            <a:endParaRPr lang="fr-FR"/>
          </a:p>
        </p:txBody>
      </p:sp>
      <p:sp>
        <p:nvSpPr>
          <p:cNvPr id="5" name="Slide Number Placeholder 4"/>
          <p:cNvSpPr>
            <a:spLocks noGrp="1"/>
          </p:cNvSpPr>
          <p:nvPr>
            <p:ph type="sldNum" sz="quarter" idx="12"/>
          </p:nvPr>
        </p:nvSpPr>
        <p:spPr/>
        <p:txBody>
          <a:bodyPr/>
          <a:lstStyle/>
          <a:p>
            <a:pPr>
              <a:defRPr/>
            </a:pPr>
            <a:fld id="{597BB158-ACBC-4AFE-9605-478C7BE9DF7A}" type="slidenum">
              <a:rPr lang="fr-FR" altLang="en-US" smtClean="0"/>
              <a:pPr>
                <a:defRPr/>
              </a:pPr>
              <a:t>‹N°›</a:t>
            </a:fld>
            <a:endParaRPr lang="fr-FR" altLang="en-US"/>
          </a:p>
        </p:txBody>
      </p:sp>
    </p:spTree>
    <p:extLst>
      <p:ext uri="{BB962C8B-B14F-4D97-AF65-F5344CB8AC3E}">
        <p14:creationId xmlns:p14="http://schemas.microsoft.com/office/powerpoint/2010/main" val="45347314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D0012A2-5A4D-4FCF-87AF-D2D5D4F0E007}" type="datetime1">
              <a:rPr lang="fr-FR" smtClean="0"/>
              <a:pPr>
                <a:defRPr/>
              </a:pPr>
              <a:t>10/06/2024</a:t>
            </a:fld>
            <a:endParaRPr lang="fr-FR"/>
          </a:p>
        </p:txBody>
      </p:sp>
      <p:sp>
        <p:nvSpPr>
          <p:cNvPr id="3" name="Footer Placeholder 2"/>
          <p:cNvSpPr>
            <a:spLocks noGrp="1"/>
          </p:cNvSpPr>
          <p:nvPr>
            <p:ph type="ftr" sz="quarter" idx="11"/>
          </p:nvPr>
        </p:nvSpPr>
        <p:spPr/>
        <p:txBody>
          <a:bodyPr/>
          <a:lstStyle/>
          <a:p>
            <a:pPr>
              <a:defRPr/>
            </a:pPr>
            <a:endParaRPr lang="fr-FR"/>
          </a:p>
        </p:txBody>
      </p:sp>
      <p:sp>
        <p:nvSpPr>
          <p:cNvPr id="4" name="Slide Number Placeholder 3"/>
          <p:cNvSpPr>
            <a:spLocks noGrp="1"/>
          </p:cNvSpPr>
          <p:nvPr>
            <p:ph type="sldNum" sz="quarter" idx="12"/>
          </p:nvPr>
        </p:nvSpPr>
        <p:spPr/>
        <p:txBody>
          <a:bodyPr/>
          <a:lstStyle/>
          <a:p>
            <a:pPr>
              <a:defRPr/>
            </a:pPr>
            <a:fld id="{8CB4505A-B335-4E59-B85D-7D5148119163}" type="slidenum">
              <a:rPr lang="fr-FR" altLang="en-US" smtClean="0"/>
              <a:pPr>
                <a:defRPr/>
              </a:pPr>
              <a:t>‹N°›</a:t>
            </a:fld>
            <a:endParaRPr lang="fr-FR" altLang="en-US"/>
          </a:p>
        </p:txBody>
      </p:sp>
    </p:spTree>
    <p:extLst>
      <p:ext uri="{BB962C8B-B14F-4D97-AF65-F5344CB8AC3E}">
        <p14:creationId xmlns:p14="http://schemas.microsoft.com/office/powerpoint/2010/main" val="182342925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5052E8AA-2E62-4DFC-85D2-23E39C3602A0}" type="datetime1">
              <a:rPr lang="fr-FR" smtClean="0"/>
              <a:pPr>
                <a:defRPr/>
              </a:pPr>
              <a:t>10/06/2024</a:t>
            </a:fld>
            <a:endParaRPr lang="fr-FR"/>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5C4734FB-7512-4A2E-8176-45BE2584E2EE}" type="slidenum">
              <a:rPr lang="fr-FR" altLang="en-US" smtClean="0"/>
              <a:pPr>
                <a:defRPr/>
              </a:pPr>
              <a:t>‹N°›</a:t>
            </a:fld>
            <a:endParaRPr lang="fr-FR" altLang="en-US"/>
          </a:p>
        </p:txBody>
      </p:sp>
    </p:spTree>
    <p:extLst>
      <p:ext uri="{BB962C8B-B14F-4D97-AF65-F5344CB8AC3E}">
        <p14:creationId xmlns:p14="http://schemas.microsoft.com/office/powerpoint/2010/main" val="254624060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6D9D19-2DCE-4F96-9AAA-5503E7D3072D}" type="datetime1">
              <a:rPr lang="fr-FR" smtClean="0"/>
              <a:pPr>
                <a:defRPr/>
              </a:pPr>
              <a:t>10/06/2024</a:t>
            </a:fld>
            <a:endParaRPr lang="fr-FR"/>
          </a:p>
        </p:txBody>
      </p:sp>
      <p:sp>
        <p:nvSpPr>
          <p:cNvPr id="6" name="Footer Placeholder 5"/>
          <p:cNvSpPr>
            <a:spLocks noGrp="1"/>
          </p:cNvSpPr>
          <p:nvPr>
            <p:ph type="ftr" sz="quarter" idx="11"/>
          </p:nvPr>
        </p:nvSpPr>
        <p:spPr/>
        <p:txBody>
          <a:bodyPr/>
          <a:lstStyle/>
          <a:p>
            <a:pPr>
              <a:defRPr/>
            </a:pPr>
            <a:endParaRPr lang="fr-FR"/>
          </a:p>
        </p:txBody>
      </p:sp>
      <p:sp>
        <p:nvSpPr>
          <p:cNvPr id="7" name="Slide Number Placeholder 6"/>
          <p:cNvSpPr>
            <a:spLocks noGrp="1"/>
          </p:cNvSpPr>
          <p:nvPr>
            <p:ph type="sldNum" sz="quarter" idx="12"/>
          </p:nvPr>
        </p:nvSpPr>
        <p:spPr/>
        <p:txBody>
          <a:bodyPr/>
          <a:lstStyle/>
          <a:p>
            <a:pPr>
              <a:defRPr/>
            </a:pPr>
            <a:fld id="{4F9F5BDA-B3DC-40BC-BFE2-FCD378E0AC86}" type="slidenum">
              <a:rPr lang="fr-FR" altLang="en-US" smtClean="0"/>
              <a:pPr>
                <a:defRPr/>
              </a:pPr>
              <a:t>‹N°›</a:t>
            </a:fld>
            <a:endParaRPr lang="fr-FR" altLang="en-US"/>
          </a:p>
        </p:txBody>
      </p:sp>
    </p:spTree>
    <p:extLst>
      <p:ext uri="{BB962C8B-B14F-4D97-AF65-F5344CB8AC3E}">
        <p14:creationId xmlns:p14="http://schemas.microsoft.com/office/powerpoint/2010/main" val="427491531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C780CA4B-FCE2-409D-8DE6-0DF4C16F8D2C}" type="datetime1">
              <a:rPr lang="fr-FR" smtClean="0"/>
              <a:pPr>
                <a:defRPr/>
              </a:pPr>
              <a:t>10/06/2024</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98172A74-488F-4893-ACC5-AEDCBE051860}" type="slidenum">
              <a:rPr lang="fr-FR" altLang="en-US" smtClean="0"/>
              <a:pPr>
                <a:defRPr/>
              </a:pPr>
              <a:t>‹N°›</a:t>
            </a:fld>
            <a:endParaRPr lang="fr-FR" altLang="en-US"/>
          </a:p>
        </p:txBody>
      </p:sp>
    </p:spTree>
    <p:extLst>
      <p:ext uri="{BB962C8B-B14F-4D97-AF65-F5344CB8AC3E}">
        <p14:creationId xmlns:p14="http://schemas.microsoft.com/office/powerpoint/2010/main" val="717164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rge stacked barchart 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943E-6229-4784-8D2C-A4CB5FA3E311}"/>
              </a:ext>
            </a:extLst>
          </p:cNvPr>
          <p:cNvSpPr>
            <a:spLocks noGrp="1"/>
          </p:cNvSpPr>
          <p:nvPr>
            <p:ph type="title"/>
          </p:nvPr>
        </p:nvSpPr>
        <p:spPr>
          <a:xfrm>
            <a:off x="730052" y="808871"/>
            <a:ext cx="8255587" cy="380166"/>
          </a:xfrm>
        </p:spPr>
        <p:txBody>
          <a:bodyPr>
            <a:normAutofit/>
          </a:bodyPr>
          <a:lstStyle>
            <a:lvl1pPr algn="ctr">
              <a:defRPr sz="1950" b="0"/>
            </a:lvl1pPr>
          </a:lstStyle>
          <a:p>
            <a:r>
              <a:rPr lang="en-US"/>
              <a:t>Click to edit Master title style</a:t>
            </a:r>
            <a:endParaRPr lang="fr-FR"/>
          </a:p>
        </p:txBody>
      </p:sp>
      <p:pic>
        <p:nvPicPr>
          <p:cNvPr id="6" name="Picture 5">
            <a:extLst>
              <a:ext uri="{FF2B5EF4-FFF2-40B4-BE49-F238E27FC236}">
                <a16:creationId xmlns:a16="http://schemas.microsoft.com/office/drawing/2014/main" id="{74E63B12-341D-4A8A-A830-005FC943ADB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1853506" y="5724299"/>
            <a:ext cx="6437131" cy="283029"/>
          </a:xfrm>
          <a:prstGeom prst="rect">
            <a:avLst/>
          </a:prstGeom>
        </p:spPr>
      </p:pic>
      <p:sp>
        <p:nvSpPr>
          <p:cNvPr id="4" name="Picture Placeholder 3">
            <a:extLst>
              <a:ext uri="{FF2B5EF4-FFF2-40B4-BE49-F238E27FC236}">
                <a16:creationId xmlns:a16="http://schemas.microsoft.com/office/drawing/2014/main" id="{8E269962-B7BC-46AE-884E-FFFA34EB3576}"/>
              </a:ext>
            </a:extLst>
          </p:cNvPr>
          <p:cNvSpPr>
            <a:spLocks noGrp="1"/>
          </p:cNvSpPr>
          <p:nvPr>
            <p:ph type="pic" sz="quarter" idx="10"/>
          </p:nvPr>
        </p:nvSpPr>
        <p:spPr>
          <a:xfrm>
            <a:off x="1853506" y="1498600"/>
            <a:ext cx="6198989" cy="4057650"/>
          </a:xfrm>
        </p:spPr>
        <p:txBody>
          <a:bodyPr/>
          <a:lstStyle/>
          <a:p>
            <a:endParaRPr lang="fr-FR"/>
          </a:p>
        </p:txBody>
      </p:sp>
    </p:spTree>
    <p:extLst>
      <p:ext uri="{BB962C8B-B14F-4D97-AF65-F5344CB8AC3E}">
        <p14:creationId xmlns:p14="http://schemas.microsoft.com/office/powerpoint/2010/main" val="422345217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fld id="{9CE1B4F7-C2B7-4D05-99EA-8825569D8D30}" type="datetime1">
              <a:rPr lang="fr-FR" smtClean="0"/>
              <a:pPr>
                <a:defRPr/>
              </a:pPr>
              <a:t>10/06/2024</a:t>
            </a:fld>
            <a:endParaRPr lang="fr-FR"/>
          </a:p>
        </p:txBody>
      </p:sp>
      <p:sp>
        <p:nvSpPr>
          <p:cNvPr id="5" name="Footer Placeholder 4"/>
          <p:cNvSpPr>
            <a:spLocks noGrp="1"/>
          </p:cNvSpPr>
          <p:nvPr>
            <p:ph type="ftr" sz="quarter" idx="11"/>
          </p:nvPr>
        </p:nvSpPr>
        <p:spPr/>
        <p:txBody>
          <a:bodyPr/>
          <a:lstStyle/>
          <a:p>
            <a:pPr>
              <a:defRPr/>
            </a:pPr>
            <a:endParaRPr lang="fr-FR"/>
          </a:p>
        </p:txBody>
      </p:sp>
      <p:sp>
        <p:nvSpPr>
          <p:cNvPr id="6" name="Slide Number Placeholder 5"/>
          <p:cNvSpPr>
            <a:spLocks noGrp="1"/>
          </p:cNvSpPr>
          <p:nvPr>
            <p:ph type="sldNum" sz="quarter" idx="12"/>
          </p:nvPr>
        </p:nvSpPr>
        <p:spPr/>
        <p:txBody>
          <a:bodyPr/>
          <a:lstStyle/>
          <a:p>
            <a:pPr>
              <a:defRPr/>
            </a:pPr>
            <a:fld id="{C81950C1-AA5D-4B1C-851B-1869C04CF478}" type="slidenum">
              <a:rPr lang="fr-FR" altLang="en-US" smtClean="0"/>
              <a:pPr>
                <a:defRPr/>
              </a:pPr>
              <a:t>‹N°›</a:t>
            </a:fld>
            <a:endParaRPr lang="fr-FR" altLang="en-US"/>
          </a:p>
        </p:txBody>
      </p:sp>
    </p:spTree>
    <p:extLst>
      <p:ext uri="{BB962C8B-B14F-4D97-AF65-F5344CB8AC3E}">
        <p14:creationId xmlns:p14="http://schemas.microsoft.com/office/powerpoint/2010/main" val="2973387050"/>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A705B9-AAAB-4F44-ADD2-3070D233CBE6}"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296490632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A705B9-AAAB-4F44-ADD2-3070D233CBE6}"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37628854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A705B9-AAAB-4F44-ADD2-3070D233CBE6}"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416172432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A705B9-AAAB-4F44-ADD2-3070D233CBE6}"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426068043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A705B9-AAAB-4F44-ADD2-3070D233CBE6}" type="datetimeFigureOut">
              <a:rPr lang="en-US" smtClean="0"/>
              <a:t>6/10/2024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118484043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A705B9-AAAB-4F44-ADD2-3070D233CBE6}" type="datetimeFigureOut">
              <a:rPr lang="en-US" smtClean="0"/>
              <a:t>6/10/2024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391315302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A705B9-AAAB-4F44-ADD2-3070D233CBE6}" type="datetimeFigureOut">
              <a:rPr lang="en-US" smtClean="0"/>
              <a:t>6/10/2024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370952965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A705B9-AAAB-4F44-ADD2-3070D233CBE6}"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97926313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A705B9-AAAB-4F44-ADD2-3070D233CBE6}"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476161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 blank spac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05777-09FE-4CCB-A2FC-93BB673BCC14}"/>
              </a:ext>
            </a:extLst>
          </p:cNvPr>
          <p:cNvSpPr>
            <a:spLocks noGrp="1"/>
          </p:cNvSpPr>
          <p:nvPr>
            <p:ph type="title"/>
          </p:nvPr>
        </p:nvSpPr>
        <p:spPr/>
        <p:txBody>
          <a:bodyPr/>
          <a:lstStyle/>
          <a:p>
            <a:r>
              <a:rPr lang="en-US"/>
              <a:t>Click to edit Master title style</a:t>
            </a:r>
            <a:endParaRPr lang="fr-FR"/>
          </a:p>
        </p:txBody>
      </p:sp>
    </p:spTree>
    <p:extLst>
      <p:ext uri="{BB962C8B-B14F-4D97-AF65-F5344CB8AC3E}">
        <p14:creationId xmlns:p14="http://schemas.microsoft.com/office/powerpoint/2010/main" val="109347661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A705B9-AAAB-4F44-ADD2-3070D233CBE6}"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239136755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A705B9-AAAB-4F44-ADD2-3070D233CBE6}"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3F6D0-79FC-45FB-A13D-3DFA031A4DF7}" type="slidenum">
              <a:rPr lang="en-US" smtClean="0"/>
              <a:t>‹N°›</a:t>
            </a:fld>
            <a:endParaRPr lang="en-US"/>
          </a:p>
        </p:txBody>
      </p:sp>
    </p:spTree>
    <p:extLst>
      <p:ext uri="{BB962C8B-B14F-4D97-AF65-F5344CB8AC3E}">
        <p14:creationId xmlns:p14="http://schemas.microsoft.com/office/powerpoint/2010/main" val="3745578980"/>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0660B-88CE-7E44-8257-848991F53917}"/>
              </a:ext>
            </a:extLst>
          </p:cNvPr>
          <p:cNvSpPr>
            <a:spLocks noGrp="1"/>
          </p:cNvSpPr>
          <p:nvPr>
            <p:ph type="title"/>
          </p:nvPr>
        </p:nvSpPr>
        <p:spPr/>
        <p:txBody>
          <a:bodyPr/>
          <a:lstStyle/>
          <a:p>
            <a:r>
              <a:rPr lang="fr-FR"/>
              <a:t>Modifiez le style du titre</a:t>
            </a:r>
            <a:endParaRPr lang="en-GB"/>
          </a:p>
        </p:txBody>
      </p:sp>
      <p:sp>
        <p:nvSpPr>
          <p:cNvPr id="8" name="Date Placeholder 8">
            <a:extLst>
              <a:ext uri="{FF2B5EF4-FFF2-40B4-BE49-F238E27FC236}">
                <a16:creationId xmlns:a16="http://schemas.microsoft.com/office/drawing/2014/main" id="{E77695AB-1DF3-4A07-ABA2-44141DD547A8}"/>
              </a:ext>
            </a:extLst>
          </p:cNvPr>
          <p:cNvSpPr>
            <a:spLocks noGrp="1"/>
          </p:cNvSpPr>
          <p:nvPr>
            <p:ph type="dt" sz="half" idx="2"/>
          </p:nvPr>
        </p:nvSpPr>
        <p:spPr>
          <a:xfrm>
            <a:off x="679747" y="5963681"/>
            <a:ext cx="2228850" cy="365125"/>
          </a:xfrm>
          <a:prstGeom prst="rect">
            <a:avLst/>
          </a:prstGeom>
        </p:spPr>
        <p:txBody>
          <a:bodyPr vert="horz" lIns="91440" tIns="45720" rIns="91440" bIns="45720" rtlCol="0" anchor="ctr"/>
          <a:lstStyle>
            <a:lvl1pPr algn="l">
              <a:defRPr sz="1300">
                <a:solidFill>
                  <a:schemeClr val="bg1"/>
                </a:solidFill>
                <a:latin typeface="Tw Cen MT" panose="020B0602020104020603" pitchFamily="34" charset="0"/>
              </a:defRPr>
            </a:lvl1pPr>
          </a:lstStyle>
          <a:p>
            <a:fld id="{063499D6-08F2-41A3-AD40-C6DB69F334D5}" type="datetime3">
              <a:rPr lang="en-CA" smtClean="0"/>
              <a:t>10 June 2024</a:t>
            </a:fld>
            <a:endParaRPr lang="fr-FR"/>
          </a:p>
        </p:txBody>
      </p:sp>
      <p:sp>
        <p:nvSpPr>
          <p:cNvPr id="6" name="Text Placeholder 5">
            <a:extLst>
              <a:ext uri="{FF2B5EF4-FFF2-40B4-BE49-F238E27FC236}">
                <a16:creationId xmlns:a16="http://schemas.microsoft.com/office/drawing/2014/main" id="{4F73CBC3-F390-4005-B293-3BCB909BD9C2}"/>
              </a:ext>
            </a:extLst>
          </p:cNvPr>
          <p:cNvSpPr>
            <a:spLocks noGrp="1"/>
          </p:cNvSpPr>
          <p:nvPr>
            <p:ph type="body" sz="quarter" idx="10"/>
          </p:nvPr>
        </p:nvSpPr>
        <p:spPr>
          <a:xfrm>
            <a:off x="679747" y="1908180"/>
            <a:ext cx="8543925" cy="619125"/>
          </a:xfrm>
        </p:spPr>
        <p:txBody>
          <a:bodyPr/>
          <a:lstStyle>
            <a:lvl2pPr marL="371466" indent="0">
              <a:buNone/>
              <a:defRPr/>
            </a:lvl2pPr>
          </a:lstStyle>
          <a:p>
            <a:pPr lvl="0"/>
            <a:r>
              <a:rPr lang="fr-FR"/>
              <a:t>Cliquez pour modifier les styles du texte du masque</a:t>
            </a:r>
          </a:p>
          <a:p>
            <a:pPr lvl="1"/>
            <a:r>
              <a:rPr lang="fr-FR"/>
              <a:t>Deuxième niveau</a:t>
            </a:r>
          </a:p>
        </p:txBody>
      </p:sp>
    </p:spTree>
    <p:extLst>
      <p:ext uri="{BB962C8B-B14F-4D97-AF65-F5344CB8AC3E}">
        <p14:creationId xmlns:p14="http://schemas.microsoft.com/office/powerpoint/2010/main" val="2710786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FE5EA-BB3E-48F6-8E46-2244C404D18D}"/>
              </a:ext>
            </a:extLst>
          </p:cNvPr>
          <p:cNvSpPr>
            <a:spLocks noGrp="1"/>
          </p:cNvSpPr>
          <p:nvPr>
            <p:ph type="title"/>
          </p:nvPr>
        </p:nvSpPr>
        <p:spPr>
          <a:xfrm>
            <a:off x="675878" y="1709739"/>
            <a:ext cx="8543925" cy="2852737"/>
          </a:xfrm>
        </p:spPr>
        <p:txBody>
          <a:bodyPr anchor="b"/>
          <a:lstStyle>
            <a:lvl1pPr>
              <a:defRPr sz="4875"/>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D4F25322-F106-413B-BE37-381B5082955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5474878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3.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theme" Target="../theme/theme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slideLayout" Target="../slideLayouts/slideLayout48.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theme" Target="../theme/theme6.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8.xml"/><Relationship Id="rId3" Type="http://schemas.openxmlformats.org/officeDocument/2006/relationships/slideLayout" Target="../slideLayouts/slideLayout73.xml"/><Relationship Id="rId7" Type="http://schemas.openxmlformats.org/officeDocument/2006/relationships/slideLayout" Target="../slideLayouts/slideLayout77.xml"/><Relationship Id="rId12" Type="http://schemas.openxmlformats.org/officeDocument/2006/relationships/theme" Target="../theme/theme7.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slideLayout" Target="../slideLayouts/slideLayout76.xml"/><Relationship Id="rId11" Type="http://schemas.openxmlformats.org/officeDocument/2006/relationships/slideLayout" Target="../slideLayouts/slideLayout81.xml"/><Relationship Id="rId5" Type="http://schemas.openxmlformats.org/officeDocument/2006/relationships/slideLayout" Target="../slideLayouts/slideLayout75.xml"/><Relationship Id="rId10" Type="http://schemas.openxmlformats.org/officeDocument/2006/relationships/slideLayout" Target="../slideLayouts/slideLayout80.xml"/><Relationship Id="rId4" Type="http://schemas.openxmlformats.org/officeDocument/2006/relationships/slideLayout" Target="../slideLayouts/slideLayout74.xml"/><Relationship Id="rId9" Type="http://schemas.openxmlformats.org/officeDocument/2006/relationships/slideLayout" Target="../slideLayouts/slideLayout79.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8.xml"/><Relationship Id="rId1" Type="http://schemas.openxmlformats.org/officeDocument/2006/relationships/slideLayout" Target="../slideLayouts/slideLayout8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53708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CE411F-B16E-0541-BA68-B566087362CF}"/>
              </a:ext>
            </a:extLst>
          </p:cNvPr>
          <p:cNvSpPr>
            <a:spLocks noGrp="1"/>
          </p:cNvSpPr>
          <p:nvPr>
            <p:ph type="title"/>
          </p:nvPr>
        </p:nvSpPr>
        <p:spPr>
          <a:xfrm>
            <a:off x="682328" y="2374903"/>
            <a:ext cx="8543925" cy="1325563"/>
          </a:xfrm>
          <a:prstGeom prst="rect">
            <a:avLst/>
          </a:prstGeom>
        </p:spPr>
        <p:txBody>
          <a:bodyPr vert="horz" lIns="91440" tIns="45720" rIns="91440" bIns="45720" rtlCol="0" anchor="ctr">
            <a:normAutofit/>
          </a:bodyPr>
          <a:lstStyle/>
          <a:p>
            <a:r>
              <a:rPr lang="fr-FR"/>
              <a:t>Modifiez le style du titre</a:t>
            </a:r>
            <a:endParaRPr lang="en-GB"/>
          </a:p>
        </p:txBody>
      </p:sp>
      <p:sp>
        <p:nvSpPr>
          <p:cNvPr id="3" name="Text Placeholder 2">
            <a:extLst>
              <a:ext uri="{FF2B5EF4-FFF2-40B4-BE49-F238E27FC236}">
                <a16:creationId xmlns:a16="http://schemas.microsoft.com/office/drawing/2014/main" id="{06E13551-87B5-414C-BA8E-495BAE750C22}"/>
              </a:ext>
            </a:extLst>
          </p:cNvPr>
          <p:cNvSpPr>
            <a:spLocks noGrp="1"/>
          </p:cNvSpPr>
          <p:nvPr>
            <p:ph type="body" idx="1"/>
          </p:nvPr>
        </p:nvSpPr>
        <p:spPr>
          <a:xfrm>
            <a:off x="679747" y="1890715"/>
            <a:ext cx="8543925" cy="671511"/>
          </a:xfrm>
          <a:prstGeom prst="rect">
            <a:avLst/>
          </a:prstGeom>
        </p:spPr>
        <p:txBody>
          <a:bodyPr vert="horz" lIns="91440" tIns="45720" rIns="91440" bIns="45720" rtlCol="0">
            <a:normAutofit/>
          </a:bodyPr>
          <a:lstStyle/>
          <a:p>
            <a:pPr lvl="0"/>
            <a:r>
              <a:rPr lang="en-US"/>
              <a:t>Edit Master text styles</a:t>
            </a:r>
          </a:p>
        </p:txBody>
      </p:sp>
      <p:sp>
        <p:nvSpPr>
          <p:cNvPr id="7" name="Subtitle 2">
            <a:extLst>
              <a:ext uri="{FF2B5EF4-FFF2-40B4-BE49-F238E27FC236}">
                <a16:creationId xmlns:a16="http://schemas.microsoft.com/office/drawing/2014/main" id="{07B07467-F455-4677-AA74-A0EC69F83E75}"/>
              </a:ext>
            </a:extLst>
          </p:cNvPr>
          <p:cNvSpPr txBox="1">
            <a:spLocks/>
          </p:cNvSpPr>
          <p:nvPr userDrawn="1"/>
        </p:nvSpPr>
        <p:spPr>
          <a:xfrm>
            <a:off x="2543572" y="5941456"/>
            <a:ext cx="2112764" cy="532885"/>
          </a:xfrm>
          <a:prstGeom prst="rect">
            <a:avLst/>
          </a:prstGeom>
        </p:spPr>
        <p:txBody>
          <a:bodyPr vert="horz" lIns="74295" tIns="37148" rIns="74295" bIns="37148"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1463">
                <a:solidFill>
                  <a:schemeClr val="bg1"/>
                </a:solidFill>
                <a:latin typeface="Tw Cen MT" panose="020B0602020104020603" pitchFamily="34" charset="0"/>
              </a:rPr>
              <a:t>groundtruthsolutions.org</a:t>
            </a:r>
          </a:p>
        </p:txBody>
      </p:sp>
      <p:pic>
        <p:nvPicPr>
          <p:cNvPr id="8" name="Picture 7">
            <a:extLst>
              <a:ext uri="{FF2B5EF4-FFF2-40B4-BE49-F238E27FC236}">
                <a16:creationId xmlns:a16="http://schemas.microsoft.com/office/drawing/2014/main" id="{0D44B227-C120-42E3-AABE-A8C68AC7148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96516" y="606320"/>
            <a:ext cx="2573657" cy="396981"/>
          </a:xfrm>
          <a:prstGeom prst="rect">
            <a:avLst/>
          </a:prstGeom>
        </p:spPr>
      </p:pic>
      <p:sp>
        <p:nvSpPr>
          <p:cNvPr id="11" name="Date Placeholder 8">
            <a:extLst>
              <a:ext uri="{FF2B5EF4-FFF2-40B4-BE49-F238E27FC236}">
                <a16:creationId xmlns:a16="http://schemas.microsoft.com/office/drawing/2014/main" id="{335A15F8-15A1-4781-B795-38763A1688FE}"/>
              </a:ext>
            </a:extLst>
          </p:cNvPr>
          <p:cNvSpPr>
            <a:spLocks noGrp="1"/>
          </p:cNvSpPr>
          <p:nvPr>
            <p:ph type="dt" sz="half" idx="2"/>
          </p:nvPr>
        </p:nvSpPr>
        <p:spPr>
          <a:xfrm>
            <a:off x="679747" y="5963681"/>
            <a:ext cx="2228850" cy="365125"/>
          </a:xfrm>
          <a:prstGeom prst="rect">
            <a:avLst/>
          </a:prstGeom>
        </p:spPr>
        <p:txBody>
          <a:bodyPr vert="horz" lIns="91440" tIns="45720" rIns="91440" bIns="45720" rtlCol="0" anchor="ctr"/>
          <a:lstStyle>
            <a:lvl1pPr algn="l">
              <a:defRPr sz="1300">
                <a:solidFill>
                  <a:schemeClr val="bg1"/>
                </a:solidFill>
                <a:latin typeface="Tw Cen MT" panose="020B0602020104020603" pitchFamily="34" charset="0"/>
              </a:defRPr>
            </a:lvl1pPr>
          </a:lstStyle>
          <a:p>
            <a:fld id="{063499D6-08F2-41A3-AD40-C6DB69F334D5}" type="datetime3">
              <a:rPr lang="en-CA" smtClean="0"/>
              <a:t>10 June 2024</a:t>
            </a:fld>
            <a:endParaRPr lang="fr-FR"/>
          </a:p>
        </p:txBody>
      </p:sp>
    </p:spTree>
    <p:extLst>
      <p:ext uri="{BB962C8B-B14F-4D97-AF65-F5344CB8AC3E}">
        <p14:creationId xmlns:p14="http://schemas.microsoft.com/office/powerpoint/2010/main" val="4086038181"/>
      </p:ext>
    </p:extLst>
  </p:cSld>
  <p:clrMap bg1="lt1" tx1="dk1" bg2="lt2" tx2="dk2" accent1="accent1" accent2="accent2" accent3="accent3" accent4="accent4" accent5="accent5" accent6="accent6" hlink="hlink" folHlink="folHlink"/>
  <p:sldLayoutIdLst>
    <p:sldLayoutId id="2147483740" r:id="rId1"/>
  </p:sldLayoutIdLst>
  <p:hf sldNum="0" hdr="0" ftr="0"/>
  <p:txStyles>
    <p:titleStyle>
      <a:lvl1pPr algn="l" defTabSz="742931" rtl="0" eaLnBrk="1" latinLnBrk="0" hangingPunct="1">
        <a:lnSpc>
          <a:spcPct val="90000"/>
        </a:lnSpc>
        <a:spcBef>
          <a:spcPct val="0"/>
        </a:spcBef>
        <a:buNone/>
        <a:defRPr sz="5363" kern="1200">
          <a:solidFill>
            <a:schemeClr val="bg1"/>
          </a:solidFill>
          <a:latin typeface="Tw Cen MT" panose="020B0602020104020603" pitchFamily="34" charset="0"/>
          <a:ea typeface="+mj-ea"/>
          <a:cs typeface="+mj-cs"/>
        </a:defRPr>
      </a:lvl1pPr>
    </p:titleStyle>
    <p:bodyStyle>
      <a:lvl1pPr marL="0" indent="0" algn="l" defTabSz="742931" rtl="0" eaLnBrk="1" latinLnBrk="0" hangingPunct="1">
        <a:lnSpc>
          <a:spcPct val="90000"/>
        </a:lnSpc>
        <a:spcBef>
          <a:spcPts val="813"/>
        </a:spcBef>
        <a:buFont typeface="Arial" panose="020B0604020202020204" pitchFamily="34" charset="0"/>
        <a:buNone/>
        <a:defRPr sz="2600" kern="1200">
          <a:solidFill>
            <a:srgbClr val="FFCA3A"/>
          </a:solidFill>
          <a:latin typeface="Tw Cen MT" panose="020B0602020104020603" pitchFamily="34" charset="0"/>
          <a:ea typeface="+mn-ea"/>
          <a:cs typeface="+mn-cs"/>
        </a:defRPr>
      </a:lvl1pPr>
      <a:lvl2pPr marL="557199" indent="-185733" algn="l" defTabSz="742931" rtl="0" eaLnBrk="1" latinLnBrk="0" hangingPunct="1">
        <a:lnSpc>
          <a:spcPct val="90000"/>
        </a:lnSpc>
        <a:spcBef>
          <a:spcPts val="406"/>
        </a:spcBef>
        <a:buFont typeface="Arial" panose="020B0604020202020204" pitchFamily="34" charset="0"/>
        <a:buChar char="•"/>
        <a:defRPr sz="1950" kern="1200">
          <a:solidFill>
            <a:schemeClr val="bg1"/>
          </a:solidFill>
          <a:latin typeface="Tw Cen MT" panose="020B0602020104020603" pitchFamily="34" charset="0"/>
          <a:ea typeface="+mn-ea"/>
          <a:cs typeface="+mn-cs"/>
        </a:defRPr>
      </a:lvl2pPr>
      <a:lvl3pPr marL="928664" indent="-185733" algn="l" defTabSz="742931" rtl="0" eaLnBrk="1" latinLnBrk="0" hangingPunct="1">
        <a:lnSpc>
          <a:spcPct val="90000"/>
        </a:lnSpc>
        <a:spcBef>
          <a:spcPts val="406"/>
        </a:spcBef>
        <a:buFont typeface="Arial" panose="020B0604020202020204" pitchFamily="34" charset="0"/>
        <a:buChar char="•"/>
        <a:defRPr sz="1625" kern="1200">
          <a:solidFill>
            <a:schemeClr val="bg1"/>
          </a:solidFill>
          <a:latin typeface="Tw Cen MT" panose="020B0602020104020603" pitchFamily="34" charset="0"/>
          <a:ea typeface="+mn-ea"/>
          <a:cs typeface="+mn-cs"/>
        </a:defRPr>
      </a:lvl3pPr>
      <a:lvl4pPr marL="1300130" indent="-185733" algn="l" defTabSz="742931" rtl="0" eaLnBrk="1" latinLnBrk="0" hangingPunct="1">
        <a:lnSpc>
          <a:spcPct val="90000"/>
        </a:lnSpc>
        <a:spcBef>
          <a:spcPts val="406"/>
        </a:spcBef>
        <a:buFont typeface="Arial" panose="020B0604020202020204" pitchFamily="34" charset="0"/>
        <a:buChar char="•"/>
        <a:defRPr sz="1463" kern="1200">
          <a:solidFill>
            <a:schemeClr val="bg1"/>
          </a:solidFill>
          <a:latin typeface="Tw Cen MT" panose="020B0602020104020603" pitchFamily="34" charset="0"/>
          <a:ea typeface="+mn-ea"/>
          <a:cs typeface="+mn-cs"/>
        </a:defRPr>
      </a:lvl4pPr>
      <a:lvl5pPr marL="1671596" indent="-185733" algn="l" defTabSz="742931" rtl="0" eaLnBrk="1" latinLnBrk="0" hangingPunct="1">
        <a:lnSpc>
          <a:spcPct val="90000"/>
        </a:lnSpc>
        <a:spcBef>
          <a:spcPts val="406"/>
        </a:spcBef>
        <a:buFont typeface="Arial" panose="020B0604020202020204" pitchFamily="34" charset="0"/>
        <a:buChar char="•"/>
        <a:defRPr sz="1463" kern="1200">
          <a:solidFill>
            <a:schemeClr val="bg1"/>
          </a:solidFill>
          <a:latin typeface="Tw Cen MT" panose="020B0602020104020603" pitchFamily="34" charset="0"/>
          <a:ea typeface="+mn-ea"/>
          <a:cs typeface="+mn-cs"/>
        </a:defRPr>
      </a:lvl5pPr>
      <a:lvl6pPr marL="2043061" indent="-185733" algn="l" defTabSz="742931"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27" indent="-185733" algn="l" defTabSz="742931"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5993" indent="-185733" algn="l" defTabSz="742931"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459" indent="-185733" algn="l" defTabSz="742931"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de-DE"/>
      </a:defPPr>
      <a:lvl1pPr marL="0" algn="l" defTabSz="742931" rtl="0" eaLnBrk="1" latinLnBrk="0" hangingPunct="1">
        <a:defRPr sz="1463" kern="1200">
          <a:solidFill>
            <a:schemeClr val="tx1"/>
          </a:solidFill>
          <a:latin typeface="+mn-lt"/>
          <a:ea typeface="+mn-ea"/>
          <a:cs typeface="+mn-cs"/>
        </a:defRPr>
      </a:lvl1pPr>
      <a:lvl2pPr marL="371466" algn="l" defTabSz="742931" rtl="0" eaLnBrk="1" latinLnBrk="0" hangingPunct="1">
        <a:defRPr sz="1463" kern="1200">
          <a:solidFill>
            <a:schemeClr val="tx1"/>
          </a:solidFill>
          <a:latin typeface="+mn-lt"/>
          <a:ea typeface="+mn-ea"/>
          <a:cs typeface="+mn-cs"/>
        </a:defRPr>
      </a:lvl2pPr>
      <a:lvl3pPr marL="742931" algn="l" defTabSz="742931" rtl="0" eaLnBrk="1" latinLnBrk="0" hangingPunct="1">
        <a:defRPr sz="1463" kern="1200">
          <a:solidFill>
            <a:schemeClr val="tx1"/>
          </a:solidFill>
          <a:latin typeface="+mn-lt"/>
          <a:ea typeface="+mn-ea"/>
          <a:cs typeface="+mn-cs"/>
        </a:defRPr>
      </a:lvl3pPr>
      <a:lvl4pPr marL="1114397" algn="l" defTabSz="742931" rtl="0" eaLnBrk="1" latinLnBrk="0" hangingPunct="1">
        <a:defRPr sz="1463" kern="1200">
          <a:solidFill>
            <a:schemeClr val="tx1"/>
          </a:solidFill>
          <a:latin typeface="+mn-lt"/>
          <a:ea typeface="+mn-ea"/>
          <a:cs typeface="+mn-cs"/>
        </a:defRPr>
      </a:lvl4pPr>
      <a:lvl5pPr marL="1485863" algn="l" defTabSz="742931" rtl="0" eaLnBrk="1" latinLnBrk="0" hangingPunct="1">
        <a:defRPr sz="1463" kern="1200">
          <a:solidFill>
            <a:schemeClr val="tx1"/>
          </a:solidFill>
          <a:latin typeface="+mn-lt"/>
          <a:ea typeface="+mn-ea"/>
          <a:cs typeface="+mn-cs"/>
        </a:defRPr>
      </a:lvl5pPr>
      <a:lvl6pPr marL="1857329" algn="l" defTabSz="742931" rtl="0" eaLnBrk="1" latinLnBrk="0" hangingPunct="1">
        <a:defRPr sz="1463" kern="1200">
          <a:solidFill>
            <a:schemeClr val="tx1"/>
          </a:solidFill>
          <a:latin typeface="+mn-lt"/>
          <a:ea typeface="+mn-ea"/>
          <a:cs typeface="+mn-cs"/>
        </a:defRPr>
      </a:lvl6pPr>
      <a:lvl7pPr marL="2228794" algn="l" defTabSz="742931" rtl="0" eaLnBrk="1" latinLnBrk="0" hangingPunct="1">
        <a:defRPr sz="1463" kern="1200">
          <a:solidFill>
            <a:schemeClr val="tx1"/>
          </a:solidFill>
          <a:latin typeface="+mn-lt"/>
          <a:ea typeface="+mn-ea"/>
          <a:cs typeface="+mn-cs"/>
        </a:defRPr>
      </a:lvl7pPr>
      <a:lvl8pPr marL="2600260" algn="l" defTabSz="742931" rtl="0" eaLnBrk="1" latinLnBrk="0" hangingPunct="1">
        <a:defRPr sz="1463" kern="1200">
          <a:solidFill>
            <a:schemeClr val="tx1"/>
          </a:solidFill>
          <a:latin typeface="+mn-lt"/>
          <a:ea typeface="+mn-ea"/>
          <a:cs typeface="+mn-cs"/>
        </a:defRPr>
      </a:lvl8pPr>
      <a:lvl9pPr marL="2971726" algn="l" defTabSz="742931" rtl="0" eaLnBrk="1" latinLnBrk="0" hangingPunct="1">
        <a:defRPr sz="146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3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027885-21A3-4656-B4A8-E98AD279415E}"/>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Cliquez pour modifier le style du titre principal</a:t>
            </a:r>
            <a:endParaRPr lang="fr-FR"/>
          </a:p>
        </p:txBody>
      </p:sp>
      <p:sp>
        <p:nvSpPr>
          <p:cNvPr id="3" name="Text Placeholder 2">
            <a:extLst>
              <a:ext uri="{FF2B5EF4-FFF2-40B4-BE49-F238E27FC236}">
                <a16:creationId xmlns:a16="http://schemas.microsoft.com/office/drawing/2014/main" id="{0CDDABD3-2787-4B77-9CAB-2B0978E045E5}"/>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Cliquez pour modifier les styles de texte du Master</a:t>
            </a:r>
          </a:p>
          <a:p>
            <a:pPr lvl="1"/>
            <a:r>
              <a:rPr lang="en-US"/>
              <a:t>Deuxième niveau</a:t>
            </a:r>
          </a:p>
          <a:p>
            <a:pPr lvl="2"/>
            <a:r>
              <a:rPr lang="en-US"/>
              <a:t>Troisième niveau</a:t>
            </a:r>
          </a:p>
          <a:p>
            <a:pPr lvl="3"/>
            <a:r>
              <a:rPr lang="en-US"/>
              <a:t>Quatrième niveau</a:t>
            </a:r>
          </a:p>
          <a:p>
            <a:pPr lvl="4"/>
            <a:r>
              <a:rPr lang="en-US"/>
              <a:t>Cinquième niveau</a:t>
            </a:r>
            <a:endParaRPr lang="fr-FR"/>
          </a:p>
        </p:txBody>
      </p:sp>
    </p:spTree>
    <p:extLst>
      <p:ext uri="{BB962C8B-B14F-4D97-AF65-F5344CB8AC3E}">
        <p14:creationId xmlns:p14="http://schemas.microsoft.com/office/powerpoint/2010/main" val="3318328668"/>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 id="2147483758" r:id="rId17"/>
    <p:sldLayoutId id="2147483759" r:id="rId18"/>
  </p:sldLayoutIdLst>
  <p:txStyles>
    <p:titleStyle>
      <a:lvl1pPr algn="l" defTabSz="742950" rtl="0" eaLnBrk="1" latinLnBrk="0" hangingPunct="1">
        <a:lnSpc>
          <a:spcPct val="90000"/>
        </a:lnSpc>
        <a:spcBef>
          <a:spcPct val="0"/>
        </a:spcBef>
        <a:buNone/>
        <a:defRPr sz="3900" kern="1200">
          <a:solidFill>
            <a:schemeClr val="tx1"/>
          </a:solidFill>
          <a:latin typeface="Tw Cen MT" panose="020B0602020104020603" pitchFamily="34" charset="0"/>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Tw Cen MT" panose="020B0602020104020603" pitchFamily="34" charset="0"/>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Tw Cen MT" panose="020B0602020104020603" pitchFamily="34" charset="0"/>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Tw Cen MT" panose="020B0602020104020603" pitchFamily="34" charset="0"/>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Tw Cen MT" panose="020B0602020104020603" pitchFamily="34" charset="0"/>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Tw Cen MT" panose="020B0602020104020603" pitchFamily="34" charset="0"/>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fr-FR"/>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027885-21A3-4656-B4A8-E98AD279415E}"/>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0CDDABD3-2787-4B77-9CAB-2B0978E045E5}"/>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extLst>
      <p:ext uri="{BB962C8B-B14F-4D97-AF65-F5344CB8AC3E}">
        <p14:creationId xmlns:p14="http://schemas.microsoft.com/office/powerpoint/2010/main" val="3185101830"/>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 id="2147483803" r:id="rId18"/>
  </p:sldLayoutIdLst>
  <p:txStyles>
    <p:titleStyle>
      <a:lvl1pPr algn="l" defTabSz="742950" rtl="0" eaLnBrk="1" latinLnBrk="0" hangingPunct="1">
        <a:lnSpc>
          <a:spcPct val="90000"/>
        </a:lnSpc>
        <a:spcBef>
          <a:spcPct val="0"/>
        </a:spcBef>
        <a:buNone/>
        <a:defRPr sz="3900" kern="1200">
          <a:solidFill>
            <a:schemeClr val="tx1"/>
          </a:solidFill>
          <a:latin typeface="Tw Cen MT" panose="020B0602020104020603" pitchFamily="34" charset="0"/>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sz="2275" kern="1200">
          <a:solidFill>
            <a:schemeClr val="tx1"/>
          </a:solidFill>
          <a:latin typeface="Tw Cen MT" panose="020B0602020104020603" pitchFamily="34" charset="0"/>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sz="1950" kern="1200">
          <a:solidFill>
            <a:schemeClr val="tx1"/>
          </a:solidFill>
          <a:latin typeface="Tw Cen MT" panose="020B0602020104020603" pitchFamily="34" charset="0"/>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sz="1625" kern="1200">
          <a:solidFill>
            <a:schemeClr val="tx1"/>
          </a:solidFill>
          <a:latin typeface="Tw Cen MT" panose="020B0602020104020603" pitchFamily="34" charset="0"/>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Tw Cen MT" panose="020B0602020104020603" pitchFamily="34" charset="0"/>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Tw Cen MT" panose="020B0602020104020603" pitchFamily="34" charset="0"/>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fr-FR"/>
      </a:defPPr>
      <a:lvl1pPr marL="0" algn="l" defTabSz="742950" rtl="0" eaLnBrk="1" latinLnBrk="0" hangingPunct="1">
        <a:defRPr sz="1463" kern="1200">
          <a:solidFill>
            <a:schemeClr val="tx1"/>
          </a:solidFill>
          <a:latin typeface="+mn-lt"/>
          <a:ea typeface="+mn-ea"/>
          <a:cs typeface="+mn-cs"/>
        </a:defRPr>
      </a:lvl1pPr>
      <a:lvl2pPr marL="371475" algn="l" defTabSz="742950" rtl="0" eaLnBrk="1" latinLnBrk="0" hangingPunct="1">
        <a:defRPr sz="1463" kern="1200">
          <a:solidFill>
            <a:schemeClr val="tx1"/>
          </a:solidFill>
          <a:latin typeface="+mn-lt"/>
          <a:ea typeface="+mn-ea"/>
          <a:cs typeface="+mn-cs"/>
        </a:defRPr>
      </a:lvl2pPr>
      <a:lvl3pPr marL="742950" algn="l" defTabSz="742950" rtl="0" eaLnBrk="1" latinLnBrk="0" hangingPunct="1">
        <a:defRPr sz="1463" kern="1200">
          <a:solidFill>
            <a:schemeClr val="tx1"/>
          </a:solidFill>
          <a:latin typeface="+mn-lt"/>
          <a:ea typeface="+mn-ea"/>
          <a:cs typeface="+mn-cs"/>
        </a:defRPr>
      </a:lvl3pPr>
      <a:lvl4pPr marL="1114425" algn="l" defTabSz="742950" rtl="0" eaLnBrk="1" latinLnBrk="0" hangingPunct="1">
        <a:defRPr sz="1463" kern="1200">
          <a:solidFill>
            <a:schemeClr val="tx1"/>
          </a:solidFill>
          <a:latin typeface="+mn-lt"/>
          <a:ea typeface="+mn-ea"/>
          <a:cs typeface="+mn-cs"/>
        </a:defRPr>
      </a:lvl4pPr>
      <a:lvl5pPr marL="1485900" algn="l" defTabSz="742950" rtl="0" eaLnBrk="1" latinLnBrk="0" hangingPunct="1">
        <a:defRPr sz="1463" kern="1200">
          <a:solidFill>
            <a:schemeClr val="tx1"/>
          </a:solidFill>
          <a:latin typeface="+mn-lt"/>
          <a:ea typeface="+mn-ea"/>
          <a:cs typeface="+mn-cs"/>
        </a:defRPr>
      </a:lvl5pPr>
      <a:lvl6pPr marL="1857375" algn="l" defTabSz="742950" rtl="0" eaLnBrk="1" latinLnBrk="0" hangingPunct="1">
        <a:defRPr sz="1463" kern="1200">
          <a:solidFill>
            <a:schemeClr val="tx1"/>
          </a:solidFill>
          <a:latin typeface="+mn-lt"/>
          <a:ea typeface="+mn-ea"/>
          <a:cs typeface="+mn-cs"/>
        </a:defRPr>
      </a:lvl6pPr>
      <a:lvl7pPr marL="2228850" algn="l" defTabSz="742950" rtl="0" eaLnBrk="1" latinLnBrk="0" hangingPunct="1">
        <a:defRPr sz="1463" kern="1200">
          <a:solidFill>
            <a:schemeClr val="tx1"/>
          </a:solidFill>
          <a:latin typeface="+mn-lt"/>
          <a:ea typeface="+mn-ea"/>
          <a:cs typeface="+mn-cs"/>
        </a:defRPr>
      </a:lvl7pPr>
      <a:lvl8pPr marL="2600325" algn="l" defTabSz="742950" rtl="0" eaLnBrk="1" latinLnBrk="0" hangingPunct="1">
        <a:defRPr sz="1463" kern="1200">
          <a:solidFill>
            <a:schemeClr val="tx1"/>
          </a:solidFill>
          <a:latin typeface="+mn-lt"/>
          <a:ea typeface="+mn-ea"/>
          <a:cs typeface="+mn-cs"/>
        </a:defRPr>
      </a:lvl8pPr>
      <a:lvl9pPr marL="2971800" algn="l" defTabSz="742950" rtl="0" eaLnBrk="1" latinLnBrk="0" hangingPunct="1">
        <a:defRPr sz="1463"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A705B9-AAAB-4F44-ADD2-3070D233CBE6}" type="datetimeFigureOut">
              <a:rPr lang="en-US" smtClean="0"/>
              <a:t>6/10/2024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D3F6D0-79FC-45FB-A13D-3DFA031A4DF7}" type="slidenum">
              <a:rPr lang="en-US" smtClean="0"/>
              <a:t>‹N°›</a:t>
            </a:fld>
            <a:endParaRPr lang="en-US"/>
          </a:p>
        </p:txBody>
      </p:sp>
    </p:spTree>
    <p:extLst>
      <p:ext uri="{BB962C8B-B14F-4D97-AF65-F5344CB8AC3E}">
        <p14:creationId xmlns:p14="http://schemas.microsoft.com/office/powerpoint/2010/main" val="1372560321"/>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A705B9-AAAB-4F44-ADD2-3070D233CBE6}" type="datetimeFigureOut">
              <a:rPr lang="en-US" smtClean="0"/>
              <a:t>6/10/2024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D3F6D0-79FC-45FB-A13D-3DFA031A4DF7}" type="slidenum">
              <a:rPr lang="en-US" smtClean="0"/>
              <a:t>‹N°›</a:t>
            </a:fld>
            <a:endParaRPr lang="en-US"/>
          </a:p>
        </p:txBody>
      </p:sp>
    </p:spTree>
    <p:extLst>
      <p:ext uri="{BB962C8B-B14F-4D97-AF65-F5344CB8AC3E}">
        <p14:creationId xmlns:p14="http://schemas.microsoft.com/office/powerpoint/2010/main" val="1079967891"/>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A705B9-AAAB-4F44-ADD2-3070D233CBE6}" type="datetimeFigureOut">
              <a:rPr lang="en-US" smtClean="0"/>
              <a:t>6/10/2024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D3F6D0-79FC-45FB-A13D-3DFA031A4DF7}" type="slidenum">
              <a:rPr lang="en-US" smtClean="0"/>
              <a:t>‹N°›</a:t>
            </a:fld>
            <a:endParaRPr lang="en-US"/>
          </a:p>
        </p:txBody>
      </p:sp>
    </p:spTree>
    <p:extLst>
      <p:ext uri="{BB962C8B-B14F-4D97-AF65-F5344CB8AC3E}">
        <p14:creationId xmlns:p14="http://schemas.microsoft.com/office/powerpoint/2010/main" val="1027071961"/>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A705B9-AAAB-4F44-ADD2-3070D233CBE6}" type="datetimeFigureOut">
              <a:rPr lang="en-US" smtClean="0"/>
              <a:t>6/10/2024</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8D3F6D0-79FC-45FB-A13D-3DFA031A4DF7}" type="slidenum">
              <a:rPr lang="en-US" smtClean="0"/>
              <a:t>‹N°›</a:t>
            </a:fld>
            <a:endParaRPr lang="en-US"/>
          </a:p>
        </p:txBody>
      </p:sp>
    </p:spTree>
    <p:extLst>
      <p:ext uri="{BB962C8B-B14F-4D97-AF65-F5344CB8AC3E}">
        <p14:creationId xmlns:p14="http://schemas.microsoft.com/office/powerpoint/2010/main" val="1546312486"/>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rgbClr val="537080"/>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CE411F-B16E-0541-BA68-B566087362CF}"/>
              </a:ext>
            </a:extLst>
          </p:cNvPr>
          <p:cNvSpPr>
            <a:spLocks noGrp="1"/>
          </p:cNvSpPr>
          <p:nvPr>
            <p:ph type="title"/>
          </p:nvPr>
        </p:nvSpPr>
        <p:spPr>
          <a:xfrm>
            <a:off x="682328" y="2374903"/>
            <a:ext cx="8543925" cy="1325563"/>
          </a:xfrm>
          <a:prstGeom prst="rect">
            <a:avLst/>
          </a:prstGeom>
        </p:spPr>
        <p:txBody>
          <a:bodyPr vert="horz" lIns="91440" tIns="45720" rIns="91440" bIns="45720" rtlCol="0" anchor="ctr">
            <a:normAutofit/>
          </a:bodyPr>
          <a:lstStyle/>
          <a:p>
            <a:r>
              <a:rPr lang="fr-FR"/>
              <a:t>Modifiez le style du titre</a:t>
            </a:r>
            <a:endParaRPr lang="en-GB"/>
          </a:p>
        </p:txBody>
      </p:sp>
      <p:sp>
        <p:nvSpPr>
          <p:cNvPr id="3" name="Text Placeholder 2">
            <a:extLst>
              <a:ext uri="{FF2B5EF4-FFF2-40B4-BE49-F238E27FC236}">
                <a16:creationId xmlns:a16="http://schemas.microsoft.com/office/drawing/2014/main" id="{06E13551-87B5-414C-BA8E-495BAE750C22}"/>
              </a:ext>
            </a:extLst>
          </p:cNvPr>
          <p:cNvSpPr>
            <a:spLocks noGrp="1"/>
          </p:cNvSpPr>
          <p:nvPr>
            <p:ph type="body" idx="1"/>
          </p:nvPr>
        </p:nvSpPr>
        <p:spPr>
          <a:xfrm>
            <a:off x="679747" y="1890715"/>
            <a:ext cx="8543925" cy="671511"/>
          </a:xfrm>
          <a:prstGeom prst="rect">
            <a:avLst/>
          </a:prstGeom>
        </p:spPr>
        <p:txBody>
          <a:bodyPr vert="horz" lIns="91440" tIns="45720" rIns="91440" bIns="45720" rtlCol="0">
            <a:normAutofit/>
          </a:bodyPr>
          <a:lstStyle/>
          <a:p>
            <a:pPr lvl="0"/>
            <a:r>
              <a:rPr lang="en-US"/>
              <a:t>Edit Master text styles</a:t>
            </a:r>
          </a:p>
        </p:txBody>
      </p:sp>
      <p:sp>
        <p:nvSpPr>
          <p:cNvPr id="7" name="Subtitle 2">
            <a:extLst>
              <a:ext uri="{FF2B5EF4-FFF2-40B4-BE49-F238E27FC236}">
                <a16:creationId xmlns:a16="http://schemas.microsoft.com/office/drawing/2014/main" id="{07B07467-F455-4677-AA74-A0EC69F83E75}"/>
              </a:ext>
            </a:extLst>
          </p:cNvPr>
          <p:cNvSpPr txBox="1">
            <a:spLocks/>
          </p:cNvSpPr>
          <p:nvPr userDrawn="1"/>
        </p:nvSpPr>
        <p:spPr>
          <a:xfrm>
            <a:off x="2543572" y="5941456"/>
            <a:ext cx="2112764" cy="532885"/>
          </a:xfrm>
          <a:prstGeom prst="rect">
            <a:avLst/>
          </a:prstGeom>
        </p:spPr>
        <p:txBody>
          <a:bodyPr vert="horz" lIns="74295" tIns="37148" rIns="74295" bIns="37148"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1463">
                <a:solidFill>
                  <a:schemeClr val="bg1"/>
                </a:solidFill>
                <a:latin typeface="Tw Cen MT" panose="020B0602020104020603" pitchFamily="34" charset="0"/>
              </a:rPr>
              <a:t>groundtruthsolutions.org</a:t>
            </a:r>
          </a:p>
        </p:txBody>
      </p:sp>
      <p:pic>
        <p:nvPicPr>
          <p:cNvPr id="8" name="Picture 7">
            <a:extLst>
              <a:ext uri="{FF2B5EF4-FFF2-40B4-BE49-F238E27FC236}">
                <a16:creationId xmlns:a16="http://schemas.microsoft.com/office/drawing/2014/main" id="{0D44B227-C120-42E3-AABE-A8C68AC7148C}"/>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96516" y="606320"/>
            <a:ext cx="2573657" cy="396981"/>
          </a:xfrm>
          <a:prstGeom prst="rect">
            <a:avLst/>
          </a:prstGeom>
        </p:spPr>
      </p:pic>
      <p:sp>
        <p:nvSpPr>
          <p:cNvPr id="11" name="Date Placeholder 8">
            <a:extLst>
              <a:ext uri="{FF2B5EF4-FFF2-40B4-BE49-F238E27FC236}">
                <a16:creationId xmlns:a16="http://schemas.microsoft.com/office/drawing/2014/main" id="{335A15F8-15A1-4781-B795-38763A1688FE}"/>
              </a:ext>
            </a:extLst>
          </p:cNvPr>
          <p:cNvSpPr>
            <a:spLocks noGrp="1"/>
          </p:cNvSpPr>
          <p:nvPr>
            <p:ph type="dt" sz="half" idx="2"/>
          </p:nvPr>
        </p:nvSpPr>
        <p:spPr>
          <a:xfrm>
            <a:off x="679747" y="5963681"/>
            <a:ext cx="2228850" cy="365125"/>
          </a:xfrm>
          <a:prstGeom prst="rect">
            <a:avLst/>
          </a:prstGeom>
        </p:spPr>
        <p:txBody>
          <a:bodyPr vert="horz" lIns="91440" tIns="45720" rIns="91440" bIns="45720" rtlCol="0" anchor="ctr"/>
          <a:lstStyle>
            <a:lvl1pPr algn="l">
              <a:defRPr sz="1300">
                <a:solidFill>
                  <a:schemeClr val="bg1"/>
                </a:solidFill>
                <a:latin typeface="Tw Cen MT" panose="020B0602020104020603" pitchFamily="34" charset="0"/>
              </a:defRPr>
            </a:lvl1pPr>
          </a:lstStyle>
          <a:p>
            <a:fld id="{063499D6-08F2-41A3-AD40-C6DB69F334D5}" type="datetime3">
              <a:rPr lang="en-CA" smtClean="0"/>
              <a:t>10 June 2024</a:t>
            </a:fld>
            <a:endParaRPr lang="fr-FR"/>
          </a:p>
        </p:txBody>
      </p:sp>
    </p:spTree>
    <p:extLst>
      <p:ext uri="{BB962C8B-B14F-4D97-AF65-F5344CB8AC3E}">
        <p14:creationId xmlns:p14="http://schemas.microsoft.com/office/powerpoint/2010/main" val="1113687010"/>
      </p:ext>
    </p:extLst>
  </p:cSld>
  <p:clrMap bg1="lt1" tx1="dk1" bg2="lt2" tx2="dk2" accent1="accent1" accent2="accent2" accent3="accent3" accent4="accent4" accent5="accent5" accent6="accent6" hlink="hlink" folHlink="folHlink"/>
  <p:sldLayoutIdLst>
    <p:sldLayoutId id="2147483914" r:id="rId1"/>
  </p:sldLayoutIdLst>
  <p:hf sldNum="0" hdr="0" ftr="0"/>
  <p:txStyles>
    <p:titleStyle>
      <a:lvl1pPr algn="l" defTabSz="742931" rtl="0" eaLnBrk="1" latinLnBrk="0" hangingPunct="1">
        <a:lnSpc>
          <a:spcPct val="90000"/>
        </a:lnSpc>
        <a:spcBef>
          <a:spcPct val="0"/>
        </a:spcBef>
        <a:buNone/>
        <a:defRPr sz="5363" kern="1200">
          <a:solidFill>
            <a:schemeClr val="bg1"/>
          </a:solidFill>
          <a:latin typeface="Tw Cen MT" panose="020B0602020104020603" pitchFamily="34" charset="0"/>
          <a:ea typeface="+mj-ea"/>
          <a:cs typeface="+mj-cs"/>
        </a:defRPr>
      </a:lvl1pPr>
    </p:titleStyle>
    <p:bodyStyle>
      <a:lvl1pPr marL="0" indent="0" algn="l" defTabSz="742931" rtl="0" eaLnBrk="1" latinLnBrk="0" hangingPunct="1">
        <a:lnSpc>
          <a:spcPct val="90000"/>
        </a:lnSpc>
        <a:spcBef>
          <a:spcPts val="813"/>
        </a:spcBef>
        <a:buFont typeface="Arial" panose="020B0604020202020204" pitchFamily="34" charset="0"/>
        <a:buNone/>
        <a:defRPr sz="2600" kern="1200">
          <a:solidFill>
            <a:srgbClr val="FFCA3A"/>
          </a:solidFill>
          <a:latin typeface="Tw Cen MT" panose="020B0602020104020603" pitchFamily="34" charset="0"/>
          <a:ea typeface="+mn-ea"/>
          <a:cs typeface="+mn-cs"/>
        </a:defRPr>
      </a:lvl1pPr>
      <a:lvl2pPr marL="557199" indent="-185733" algn="l" defTabSz="742931" rtl="0" eaLnBrk="1" latinLnBrk="0" hangingPunct="1">
        <a:lnSpc>
          <a:spcPct val="90000"/>
        </a:lnSpc>
        <a:spcBef>
          <a:spcPts val="406"/>
        </a:spcBef>
        <a:buFont typeface="Arial" panose="020B0604020202020204" pitchFamily="34" charset="0"/>
        <a:buChar char="•"/>
        <a:defRPr sz="1950" kern="1200">
          <a:solidFill>
            <a:schemeClr val="bg1"/>
          </a:solidFill>
          <a:latin typeface="Tw Cen MT" panose="020B0602020104020603" pitchFamily="34" charset="0"/>
          <a:ea typeface="+mn-ea"/>
          <a:cs typeface="+mn-cs"/>
        </a:defRPr>
      </a:lvl2pPr>
      <a:lvl3pPr marL="928664" indent="-185733" algn="l" defTabSz="742931" rtl="0" eaLnBrk="1" latinLnBrk="0" hangingPunct="1">
        <a:lnSpc>
          <a:spcPct val="90000"/>
        </a:lnSpc>
        <a:spcBef>
          <a:spcPts val="406"/>
        </a:spcBef>
        <a:buFont typeface="Arial" panose="020B0604020202020204" pitchFamily="34" charset="0"/>
        <a:buChar char="•"/>
        <a:defRPr sz="1625" kern="1200">
          <a:solidFill>
            <a:schemeClr val="bg1"/>
          </a:solidFill>
          <a:latin typeface="Tw Cen MT" panose="020B0602020104020603" pitchFamily="34" charset="0"/>
          <a:ea typeface="+mn-ea"/>
          <a:cs typeface="+mn-cs"/>
        </a:defRPr>
      </a:lvl3pPr>
      <a:lvl4pPr marL="1300130" indent="-185733" algn="l" defTabSz="742931" rtl="0" eaLnBrk="1" latinLnBrk="0" hangingPunct="1">
        <a:lnSpc>
          <a:spcPct val="90000"/>
        </a:lnSpc>
        <a:spcBef>
          <a:spcPts val="406"/>
        </a:spcBef>
        <a:buFont typeface="Arial" panose="020B0604020202020204" pitchFamily="34" charset="0"/>
        <a:buChar char="•"/>
        <a:defRPr sz="1463" kern="1200">
          <a:solidFill>
            <a:schemeClr val="bg1"/>
          </a:solidFill>
          <a:latin typeface="Tw Cen MT" panose="020B0602020104020603" pitchFamily="34" charset="0"/>
          <a:ea typeface="+mn-ea"/>
          <a:cs typeface="+mn-cs"/>
        </a:defRPr>
      </a:lvl4pPr>
      <a:lvl5pPr marL="1671596" indent="-185733" algn="l" defTabSz="742931" rtl="0" eaLnBrk="1" latinLnBrk="0" hangingPunct="1">
        <a:lnSpc>
          <a:spcPct val="90000"/>
        </a:lnSpc>
        <a:spcBef>
          <a:spcPts val="406"/>
        </a:spcBef>
        <a:buFont typeface="Arial" panose="020B0604020202020204" pitchFamily="34" charset="0"/>
        <a:buChar char="•"/>
        <a:defRPr sz="1463" kern="1200">
          <a:solidFill>
            <a:schemeClr val="bg1"/>
          </a:solidFill>
          <a:latin typeface="Tw Cen MT" panose="020B0602020104020603" pitchFamily="34" charset="0"/>
          <a:ea typeface="+mn-ea"/>
          <a:cs typeface="+mn-cs"/>
        </a:defRPr>
      </a:lvl5pPr>
      <a:lvl6pPr marL="2043061" indent="-185733" algn="l" defTabSz="742931"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6pPr>
      <a:lvl7pPr marL="2414527" indent="-185733" algn="l" defTabSz="742931"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7pPr>
      <a:lvl8pPr marL="2785993" indent="-185733" algn="l" defTabSz="742931"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8pPr>
      <a:lvl9pPr marL="3157459" indent="-185733" algn="l" defTabSz="742931" rtl="0" eaLnBrk="1" latinLnBrk="0" hangingPunct="1">
        <a:lnSpc>
          <a:spcPct val="90000"/>
        </a:lnSpc>
        <a:spcBef>
          <a:spcPts val="406"/>
        </a:spcBef>
        <a:buFont typeface="Arial" panose="020B0604020202020204" pitchFamily="34" charset="0"/>
        <a:buChar char="•"/>
        <a:defRPr sz="1463" kern="1200">
          <a:solidFill>
            <a:schemeClr val="tx1"/>
          </a:solidFill>
          <a:latin typeface="+mn-lt"/>
          <a:ea typeface="+mn-ea"/>
          <a:cs typeface="+mn-cs"/>
        </a:defRPr>
      </a:lvl9pPr>
    </p:bodyStyle>
    <p:otherStyle>
      <a:defPPr>
        <a:defRPr lang="de-DE"/>
      </a:defPPr>
      <a:lvl1pPr marL="0" algn="l" defTabSz="742931" rtl="0" eaLnBrk="1" latinLnBrk="0" hangingPunct="1">
        <a:defRPr sz="1463" kern="1200">
          <a:solidFill>
            <a:schemeClr val="tx1"/>
          </a:solidFill>
          <a:latin typeface="+mn-lt"/>
          <a:ea typeface="+mn-ea"/>
          <a:cs typeface="+mn-cs"/>
        </a:defRPr>
      </a:lvl1pPr>
      <a:lvl2pPr marL="371466" algn="l" defTabSz="742931" rtl="0" eaLnBrk="1" latinLnBrk="0" hangingPunct="1">
        <a:defRPr sz="1463" kern="1200">
          <a:solidFill>
            <a:schemeClr val="tx1"/>
          </a:solidFill>
          <a:latin typeface="+mn-lt"/>
          <a:ea typeface="+mn-ea"/>
          <a:cs typeface="+mn-cs"/>
        </a:defRPr>
      </a:lvl2pPr>
      <a:lvl3pPr marL="742931" algn="l" defTabSz="742931" rtl="0" eaLnBrk="1" latinLnBrk="0" hangingPunct="1">
        <a:defRPr sz="1463" kern="1200">
          <a:solidFill>
            <a:schemeClr val="tx1"/>
          </a:solidFill>
          <a:latin typeface="+mn-lt"/>
          <a:ea typeface="+mn-ea"/>
          <a:cs typeface="+mn-cs"/>
        </a:defRPr>
      </a:lvl3pPr>
      <a:lvl4pPr marL="1114397" algn="l" defTabSz="742931" rtl="0" eaLnBrk="1" latinLnBrk="0" hangingPunct="1">
        <a:defRPr sz="1463" kern="1200">
          <a:solidFill>
            <a:schemeClr val="tx1"/>
          </a:solidFill>
          <a:latin typeface="+mn-lt"/>
          <a:ea typeface="+mn-ea"/>
          <a:cs typeface="+mn-cs"/>
        </a:defRPr>
      </a:lvl4pPr>
      <a:lvl5pPr marL="1485863" algn="l" defTabSz="742931" rtl="0" eaLnBrk="1" latinLnBrk="0" hangingPunct="1">
        <a:defRPr sz="1463" kern="1200">
          <a:solidFill>
            <a:schemeClr val="tx1"/>
          </a:solidFill>
          <a:latin typeface="+mn-lt"/>
          <a:ea typeface="+mn-ea"/>
          <a:cs typeface="+mn-cs"/>
        </a:defRPr>
      </a:lvl5pPr>
      <a:lvl6pPr marL="1857329" algn="l" defTabSz="742931" rtl="0" eaLnBrk="1" latinLnBrk="0" hangingPunct="1">
        <a:defRPr sz="1463" kern="1200">
          <a:solidFill>
            <a:schemeClr val="tx1"/>
          </a:solidFill>
          <a:latin typeface="+mn-lt"/>
          <a:ea typeface="+mn-ea"/>
          <a:cs typeface="+mn-cs"/>
        </a:defRPr>
      </a:lvl6pPr>
      <a:lvl7pPr marL="2228794" algn="l" defTabSz="742931" rtl="0" eaLnBrk="1" latinLnBrk="0" hangingPunct="1">
        <a:defRPr sz="1463" kern="1200">
          <a:solidFill>
            <a:schemeClr val="tx1"/>
          </a:solidFill>
          <a:latin typeface="+mn-lt"/>
          <a:ea typeface="+mn-ea"/>
          <a:cs typeface="+mn-cs"/>
        </a:defRPr>
      </a:lvl7pPr>
      <a:lvl8pPr marL="2600260" algn="l" defTabSz="742931" rtl="0" eaLnBrk="1" latinLnBrk="0" hangingPunct="1">
        <a:defRPr sz="1463" kern="1200">
          <a:solidFill>
            <a:schemeClr val="tx1"/>
          </a:solidFill>
          <a:latin typeface="+mn-lt"/>
          <a:ea typeface="+mn-ea"/>
          <a:cs typeface="+mn-cs"/>
        </a:defRPr>
      </a:lvl8pPr>
      <a:lvl9pPr marL="2971726" algn="l" defTabSz="742931" rtl="0" eaLnBrk="1" latinLnBrk="0" hangingPunct="1">
        <a:defRPr sz="146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8.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6.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6.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6.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0.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18FDE"/>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38D3B-D535-132B-77FB-D508B0602C5C}"/>
              </a:ext>
            </a:extLst>
          </p:cNvPr>
          <p:cNvSpPr>
            <a:spLocks noGrp="1"/>
          </p:cNvSpPr>
          <p:nvPr>
            <p:ph type="ctrTitle"/>
          </p:nvPr>
        </p:nvSpPr>
        <p:spPr>
          <a:xfrm>
            <a:off x="682328" y="2878237"/>
            <a:ext cx="8541345" cy="2194024"/>
          </a:xfrm>
        </p:spPr>
        <p:txBody>
          <a:bodyPr rtlCol="0">
            <a:normAutofit fontScale="90000"/>
          </a:bodyPr>
          <a:lstStyle/>
          <a:p>
            <a:pPr eaLnBrk="1" fontAlgn="auto" hangingPunct="1">
              <a:spcAft>
                <a:spcPts val="0"/>
              </a:spcAft>
              <a:defRPr/>
            </a:pPr>
            <a:br>
              <a:rPr lang="fr-FR" sz="3250" b="1" dirty="0">
                <a:solidFill>
                  <a:schemeClr val="bg1"/>
                </a:solidFill>
              </a:rPr>
            </a:br>
            <a:r>
              <a:rPr lang="fr-FR" sz="3575" b="1" dirty="0">
                <a:solidFill>
                  <a:schemeClr val="bg1"/>
                </a:solidFill>
                <a:latin typeface="Aptos Display" panose="020B0004020202020204" pitchFamily="34" charset="0"/>
              </a:rPr>
              <a:t>Réunion de coordination du cluster </a:t>
            </a:r>
            <a:br>
              <a:rPr lang="fr-FR" sz="3575" b="1" dirty="0">
                <a:solidFill>
                  <a:schemeClr val="bg1"/>
                </a:solidFill>
                <a:latin typeface="Aptos Display" panose="020B0004020202020204" pitchFamily="34" charset="0"/>
              </a:rPr>
            </a:br>
            <a:r>
              <a:rPr lang="fr-FR" sz="3575" b="1" dirty="0">
                <a:solidFill>
                  <a:schemeClr val="bg1"/>
                </a:solidFill>
                <a:latin typeface="Aptos Display" panose="020B0004020202020204" pitchFamily="34" charset="0"/>
              </a:rPr>
              <a:t>CCCM-SHELTER-NFI</a:t>
            </a:r>
            <a:br>
              <a:rPr lang="fr-FR" sz="3575" b="1" dirty="0">
                <a:solidFill>
                  <a:schemeClr val="bg1"/>
                </a:solidFill>
              </a:rPr>
            </a:br>
            <a:br>
              <a:rPr lang="fr-FR" sz="3575" b="1" dirty="0">
                <a:solidFill>
                  <a:schemeClr val="bg1"/>
                </a:solidFill>
              </a:rPr>
            </a:br>
            <a:br>
              <a:rPr lang="fr-FR" sz="3250" b="1" dirty="0">
                <a:solidFill>
                  <a:schemeClr val="bg1"/>
                </a:solidFill>
              </a:rPr>
            </a:br>
            <a:br>
              <a:rPr lang="fr-FR" sz="2925" b="1" dirty="0">
                <a:solidFill>
                  <a:schemeClr val="bg1"/>
                </a:solidFill>
              </a:rPr>
            </a:br>
            <a:endParaRPr lang="en-US" sz="2925" b="1" i="1" dirty="0">
              <a:solidFill>
                <a:schemeClr val="bg1"/>
              </a:solidFill>
            </a:endParaRPr>
          </a:p>
        </p:txBody>
      </p:sp>
      <p:sp>
        <p:nvSpPr>
          <p:cNvPr id="5" name="Subtitle 2">
            <a:extLst>
              <a:ext uri="{FF2B5EF4-FFF2-40B4-BE49-F238E27FC236}">
                <a16:creationId xmlns:a16="http://schemas.microsoft.com/office/drawing/2014/main" id="{6E5709C4-3882-C155-5227-01860A8BA087}"/>
              </a:ext>
            </a:extLst>
          </p:cNvPr>
          <p:cNvSpPr>
            <a:spLocks noGrp="1"/>
          </p:cNvSpPr>
          <p:nvPr>
            <p:ph type="subTitle" idx="1"/>
          </p:nvPr>
        </p:nvSpPr>
        <p:spPr>
          <a:xfrm>
            <a:off x="2640311" y="3794026"/>
            <a:ext cx="4638278" cy="362446"/>
          </a:xfrm>
        </p:spPr>
        <p:txBody>
          <a:bodyPr rtlCol="0">
            <a:noAutofit/>
          </a:bodyPr>
          <a:lstStyle/>
          <a:p>
            <a:pPr eaLnBrk="1" fontAlgn="auto" hangingPunct="1">
              <a:spcAft>
                <a:spcPts val="0"/>
              </a:spcAft>
              <a:defRPr/>
            </a:pPr>
            <a:r>
              <a:rPr lang="fr-FR" sz="2600" b="1" i="1" dirty="0">
                <a:solidFill>
                  <a:schemeClr val="bg1"/>
                </a:solidFill>
                <a:latin typeface="Aptos Display" panose="020B0004020202020204" pitchFamily="34" charset="0"/>
                <a:ea typeface="+mj-ea"/>
                <a:cs typeface="+mj-cs"/>
              </a:rPr>
              <a:t>7 Juin 2024</a:t>
            </a:r>
          </a:p>
        </p:txBody>
      </p:sp>
      <p:sp>
        <p:nvSpPr>
          <p:cNvPr id="5123" name="Slide Number Placeholder 10">
            <a:extLst>
              <a:ext uri="{FF2B5EF4-FFF2-40B4-BE49-F238E27FC236}">
                <a16:creationId xmlns:a16="http://schemas.microsoft.com/office/drawing/2014/main" id="{45627B7C-308F-3D52-44CA-2FB9F83056AE}"/>
              </a:ext>
            </a:extLst>
          </p:cNvPr>
          <p:cNvSpPr>
            <a:spLocks noGrp="1" noChangeArrowheads="1"/>
          </p:cNvSpPr>
          <p:nvPr>
            <p:ph type="sldNum" sz="quarter" idx="12"/>
          </p:nvPr>
        </p:nvSpPr>
        <p:spPr bwMode="auto">
          <a:xfrm>
            <a:off x="7185720" y="5807472"/>
            <a:ext cx="2228850" cy="29666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813"/>
              </a:spcBef>
              <a:buFont typeface="Arial" panose="020B0604020202020204" pitchFamily="34" charset="0"/>
              <a:buChar char="•"/>
              <a:defRPr sz="2275">
                <a:solidFill>
                  <a:schemeClr val="tx1"/>
                </a:solidFill>
                <a:latin typeface="Calibri" panose="020F0502020204030204" pitchFamily="34" charset="0"/>
              </a:defRPr>
            </a:lvl1pPr>
            <a:lvl2pPr marL="603647" indent="-232172">
              <a:lnSpc>
                <a:spcPct val="90000"/>
              </a:lnSpc>
              <a:spcBef>
                <a:spcPts val="406"/>
              </a:spcBef>
              <a:buFont typeface="Arial" panose="020B0604020202020204" pitchFamily="34" charset="0"/>
              <a:buChar char="•"/>
              <a:defRPr sz="1950">
                <a:solidFill>
                  <a:schemeClr val="tx1"/>
                </a:solidFill>
                <a:latin typeface="Calibri" panose="020F0502020204030204" pitchFamily="34" charset="0"/>
              </a:defRPr>
            </a:lvl2pPr>
            <a:lvl3pPr marL="928688" indent="-185738">
              <a:lnSpc>
                <a:spcPct val="90000"/>
              </a:lnSpc>
              <a:spcBef>
                <a:spcPts val="406"/>
              </a:spcBef>
              <a:buFont typeface="Arial" panose="020B0604020202020204" pitchFamily="34" charset="0"/>
              <a:buChar char="•"/>
              <a:defRPr sz="1625">
                <a:solidFill>
                  <a:schemeClr val="tx1"/>
                </a:solidFill>
                <a:latin typeface="Calibri" panose="020F0502020204030204" pitchFamily="34" charset="0"/>
              </a:defRPr>
            </a:lvl3pPr>
            <a:lvl4pPr marL="1300163" indent="-185738">
              <a:lnSpc>
                <a:spcPct val="90000"/>
              </a:lnSpc>
              <a:spcBef>
                <a:spcPts val="406"/>
              </a:spcBef>
              <a:buFont typeface="Arial" panose="020B0604020202020204" pitchFamily="34" charset="0"/>
              <a:buChar char="•"/>
              <a:defRPr>
                <a:solidFill>
                  <a:schemeClr val="tx1"/>
                </a:solidFill>
                <a:latin typeface="Calibri" panose="020F0502020204030204" pitchFamily="34" charset="0"/>
              </a:defRPr>
            </a:lvl4pPr>
            <a:lvl5pPr marL="1671638" indent="-185738">
              <a:lnSpc>
                <a:spcPct val="90000"/>
              </a:lnSpc>
              <a:spcBef>
                <a:spcPts val="406"/>
              </a:spcBef>
              <a:buFont typeface="Arial" panose="020B0604020202020204" pitchFamily="34" charset="0"/>
              <a:buChar char="•"/>
              <a:defRPr>
                <a:solidFill>
                  <a:schemeClr val="tx1"/>
                </a:solidFill>
                <a:latin typeface="Calibri" panose="020F0502020204030204" pitchFamily="34" charset="0"/>
              </a:defRPr>
            </a:lvl5pPr>
            <a:lvl6pPr marL="2043113" indent="-185738" eaLnBrk="0" fontAlgn="base" hangingPunct="0">
              <a:lnSpc>
                <a:spcPct val="90000"/>
              </a:lnSpc>
              <a:spcBef>
                <a:spcPts val="406"/>
              </a:spcBef>
              <a:spcAft>
                <a:spcPct val="0"/>
              </a:spcAft>
              <a:buFont typeface="Arial" panose="020B0604020202020204" pitchFamily="34" charset="0"/>
              <a:buChar char="•"/>
              <a:defRPr>
                <a:solidFill>
                  <a:schemeClr val="tx1"/>
                </a:solidFill>
                <a:latin typeface="Calibri" panose="020F0502020204030204" pitchFamily="34" charset="0"/>
              </a:defRPr>
            </a:lvl6pPr>
            <a:lvl7pPr marL="2414588" indent="-185738" eaLnBrk="0" fontAlgn="base" hangingPunct="0">
              <a:lnSpc>
                <a:spcPct val="90000"/>
              </a:lnSpc>
              <a:spcBef>
                <a:spcPts val="406"/>
              </a:spcBef>
              <a:spcAft>
                <a:spcPct val="0"/>
              </a:spcAft>
              <a:buFont typeface="Arial" panose="020B0604020202020204" pitchFamily="34" charset="0"/>
              <a:buChar char="•"/>
              <a:defRPr>
                <a:solidFill>
                  <a:schemeClr val="tx1"/>
                </a:solidFill>
                <a:latin typeface="Calibri" panose="020F0502020204030204" pitchFamily="34" charset="0"/>
              </a:defRPr>
            </a:lvl7pPr>
            <a:lvl8pPr marL="2786063" indent="-185738" eaLnBrk="0" fontAlgn="base" hangingPunct="0">
              <a:lnSpc>
                <a:spcPct val="90000"/>
              </a:lnSpc>
              <a:spcBef>
                <a:spcPts val="406"/>
              </a:spcBef>
              <a:spcAft>
                <a:spcPct val="0"/>
              </a:spcAft>
              <a:buFont typeface="Arial" panose="020B0604020202020204" pitchFamily="34" charset="0"/>
              <a:buChar char="•"/>
              <a:defRPr>
                <a:solidFill>
                  <a:schemeClr val="tx1"/>
                </a:solidFill>
                <a:latin typeface="Calibri" panose="020F0502020204030204" pitchFamily="34" charset="0"/>
              </a:defRPr>
            </a:lvl8pPr>
            <a:lvl9pPr marL="3157538" indent="-185738" eaLnBrk="0" fontAlgn="base" hangingPunct="0">
              <a:lnSpc>
                <a:spcPct val="90000"/>
              </a:lnSpc>
              <a:spcBef>
                <a:spcPts val="406"/>
              </a:spcBef>
              <a:spcAft>
                <a:spcPct val="0"/>
              </a:spcAft>
              <a:buFont typeface="Arial" panose="020B0604020202020204" pitchFamily="34" charset="0"/>
              <a:buChar char="•"/>
              <a:defRPr>
                <a:solidFill>
                  <a:schemeClr val="tx1"/>
                </a:solidFill>
                <a:latin typeface="Calibri" panose="020F0502020204030204" pitchFamily="34" charset="0"/>
              </a:defRPr>
            </a:lvl9pPr>
          </a:lstStyle>
          <a:p>
            <a:pPr defTabSz="742950" fontAlgn="base">
              <a:lnSpc>
                <a:spcPct val="100000"/>
              </a:lnSpc>
              <a:spcBef>
                <a:spcPct val="0"/>
              </a:spcBef>
              <a:spcAft>
                <a:spcPct val="0"/>
              </a:spcAft>
              <a:buNone/>
              <a:defRPr/>
            </a:pPr>
            <a:fld id="{71DC69E8-E493-4358-806F-5E31E0D4EC2F}" type="slidenum">
              <a:rPr lang="en-US" altLang="en-US" sz="975">
                <a:solidFill>
                  <a:srgbClr val="898989"/>
                </a:solidFill>
              </a:rPr>
              <a:pPr defTabSz="742950" fontAlgn="base">
                <a:lnSpc>
                  <a:spcPct val="100000"/>
                </a:lnSpc>
                <a:spcBef>
                  <a:spcPct val="0"/>
                </a:spcBef>
                <a:spcAft>
                  <a:spcPct val="0"/>
                </a:spcAft>
                <a:buNone/>
                <a:defRPr/>
              </a:pPr>
              <a:t>1</a:t>
            </a:fld>
            <a:endParaRPr lang="en-US" altLang="en-US" sz="975">
              <a:solidFill>
                <a:srgbClr val="898989"/>
              </a:solidFill>
            </a:endParaRPr>
          </a:p>
        </p:txBody>
      </p:sp>
      <p:pic>
        <p:nvPicPr>
          <p:cNvPr id="5124" name="Picture 8">
            <a:extLst>
              <a:ext uri="{FF2B5EF4-FFF2-40B4-BE49-F238E27FC236}">
                <a16:creationId xmlns:a16="http://schemas.microsoft.com/office/drawing/2014/main" id="{82AB04B2-7A82-2C6D-442C-A2C8E0F293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7670" y="269715"/>
            <a:ext cx="3232224" cy="92113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7FEF7075-A4AD-C20B-7A29-043D78FE18C7}"/>
              </a:ext>
            </a:extLst>
          </p:cNvPr>
          <p:cNvSpPr/>
          <p:nvPr/>
        </p:nvSpPr>
        <p:spPr>
          <a:xfrm>
            <a:off x="1844477" y="2315866"/>
            <a:ext cx="6397625" cy="2123083"/>
          </a:xfrm>
          <a:prstGeom prst="ellipse">
            <a:avLst/>
          </a:prstGeom>
          <a:solidFill>
            <a:srgbClr val="307F9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lnSpc>
                <a:spcPct val="105000"/>
              </a:lnSpc>
              <a:buClr>
                <a:srgbClr val="0070C0"/>
              </a:buClr>
              <a:defRPr/>
            </a:pPr>
            <a:r>
              <a:rPr lang="fr-FR" sz="2925" b="1" dirty="0">
                <a:solidFill>
                  <a:prstClr val="white"/>
                </a:solidFill>
                <a:latin typeface="Aptos Display" panose="020B0004020202020204" pitchFamily="34" charset="0"/>
              </a:rPr>
              <a:t>Points saillants des Clusters </a:t>
            </a:r>
            <a:r>
              <a:rPr lang="fr-FR" sz="2925" b="1" dirty="0" err="1">
                <a:solidFill>
                  <a:prstClr val="white"/>
                </a:solidFill>
                <a:latin typeface="Aptos Display" panose="020B0004020202020204" pitchFamily="34" charset="0"/>
              </a:rPr>
              <a:t>Regionaux</a:t>
            </a:r>
            <a:endParaRPr lang="en-US" sz="2925" b="1" dirty="0">
              <a:solidFill>
                <a:prstClr val="white"/>
              </a:solidFill>
              <a:latin typeface="Aptos Display" panose="020B0004020202020204" pitchFamily="34" charset="0"/>
            </a:endParaRPr>
          </a:p>
        </p:txBody>
      </p:sp>
      <p:pic>
        <p:nvPicPr>
          <p:cNvPr id="7171" name="Picture 8">
            <a:extLst>
              <a:ext uri="{FF2B5EF4-FFF2-40B4-BE49-F238E27FC236}">
                <a16:creationId xmlns:a16="http://schemas.microsoft.com/office/drawing/2014/main" id="{03EB1BBB-3B48-4445-4A7E-AC9AAFBECB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318" y="121418"/>
            <a:ext cx="2753816"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 name="Picture 8">
            <a:extLst>
              <a:ext uri="{FF2B5EF4-FFF2-40B4-BE49-F238E27FC236}">
                <a16:creationId xmlns:a16="http://schemas.microsoft.com/office/drawing/2014/main" id="{4353A88B-BCD7-8130-777C-52EEF50B16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1253" y="5632627"/>
            <a:ext cx="2753816"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680008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8">
            <a:extLst>
              <a:ext uri="{FF2B5EF4-FFF2-40B4-BE49-F238E27FC236}">
                <a16:creationId xmlns:a16="http://schemas.microsoft.com/office/drawing/2014/main" id="{03EB1BBB-3B48-4445-4A7E-AC9AAFBECB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9318" y="121418"/>
            <a:ext cx="2753816"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 name="Picture 8">
            <a:extLst>
              <a:ext uri="{FF2B5EF4-FFF2-40B4-BE49-F238E27FC236}">
                <a16:creationId xmlns:a16="http://schemas.microsoft.com/office/drawing/2014/main" id="{4353A88B-BCD7-8130-777C-52EEF50B16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71253" y="5632627"/>
            <a:ext cx="2753816"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Titre 5">
            <a:extLst>
              <a:ext uri="{FF2B5EF4-FFF2-40B4-BE49-F238E27FC236}">
                <a16:creationId xmlns:a16="http://schemas.microsoft.com/office/drawing/2014/main" id="{0D9C7F40-2B1C-4CF0-2A88-AA9FD60B5960}"/>
              </a:ext>
            </a:extLst>
          </p:cNvPr>
          <p:cNvSpPr>
            <a:spLocks noGrp="1"/>
          </p:cNvSpPr>
          <p:nvPr>
            <p:ph type="title"/>
          </p:nvPr>
        </p:nvSpPr>
        <p:spPr>
          <a:xfrm>
            <a:off x="681038" y="941759"/>
            <a:ext cx="8543925" cy="748930"/>
          </a:xfrm>
        </p:spPr>
        <p:txBody>
          <a:bodyPr/>
          <a:lstStyle/>
          <a:p>
            <a:pPr algn="ctr"/>
            <a:r>
              <a:rPr lang="en-US" dirty="0">
                <a:latin typeface="Aptos Display" panose="020B0004020202020204" pitchFamily="34" charset="0"/>
              </a:rPr>
              <a:t>Mises à jour des Clusters </a:t>
            </a:r>
            <a:r>
              <a:rPr lang="en-US" dirty="0" err="1">
                <a:latin typeface="Aptos Display" panose="020B0004020202020204" pitchFamily="34" charset="0"/>
              </a:rPr>
              <a:t>Regionaux</a:t>
            </a:r>
            <a:endParaRPr lang="en-US" dirty="0">
              <a:latin typeface="Aptos Display" panose="020B0004020202020204" pitchFamily="34" charset="0"/>
            </a:endParaRPr>
          </a:p>
        </p:txBody>
      </p:sp>
      <p:sp>
        <p:nvSpPr>
          <p:cNvPr id="7" name="Espace réservé du contenu 6">
            <a:extLst>
              <a:ext uri="{FF2B5EF4-FFF2-40B4-BE49-F238E27FC236}">
                <a16:creationId xmlns:a16="http://schemas.microsoft.com/office/drawing/2014/main" id="{223A08BD-01DD-0407-B9D3-87FF4777B967}"/>
              </a:ext>
            </a:extLst>
          </p:cNvPr>
          <p:cNvSpPr>
            <a:spLocks noGrp="1"/>
          </p:cNvSpPr>
          <p:nvPr>
            <p:ph idx="1"/>
          </p:nvPr>
        </p:nvSpPr>
        <p:spPr>
          <a:xfrm>
            <a:off x="681038" y="1825625"/>
            <a:ext cx="8543925" cy="3364940"/>
          </a:xfrm>
        </p:spPr>
        <p:txBody>
          <a:bodyPr/>
          <a:lstStyle/>
          <a:p>
            <a:r>
              <a:rPr lang="en-US" dirty="0">
                <a:latin typeface="Aptos Display" panose="020B0004020202020204" pitchFamily="34" charset="0"/>
              </a:rPr>
              <a:t>Cluster Regional de Kaga Bandoro</a:t>
            </a:r>
          </a:p>
          <a:p>
            <a:r>
              <a:rPr lang="en-US" dirty="0">
                <a:latin typeface="Aptos Display" panose="020B0004020202020204" pitchFamily="34" charset="0"/>
              </a:rPr>
              <a:t>Cluster Regional de Bambari</a:t>
            </a:r>
          </a:p>
          <a:p>
            <a:r>
              <a:rPr lang="en-US" dirty="0">
                <a:latin typeface="Aptos Display" panose="020B0004020202020204" pitchFamily="34" charset="0"/>
              </a:rPr>
              <a:t>Cluster Regional de </a:t>
            </a:r>
            <a:r>
              <a:rPr lang="en-US" dirty="0" err="1">
                <a:latin typeface="Aptos Display" panose="020B0004020202020204" pitchFamily="34" charset="0"/>
              </a:rPr>
              <a:t>Bangassou</a:t>
            </a:r>
            <a:endParaRPr lang="en-US" dirty="0">
              <a:latin typeface="Aptos Display" panose="020B0004020202020204" pitchFamily="34" charset="0"/>
            </a:endParaRPr>
          </a:p>
          <a:p>
            <a:r>
              <a:rPr lang="en-US" dirty="0">
                <a:latin typeface="Aptos Display" panose="020B0004020202020204" pitchFamily="34" charset="0"/>
              </a:rPr>
              <a:t>Cluster Regional de Bria</a:t>
            </a:r>
          </a:p>
          <a:p>
            <a:r>
              <a:rPr lang="en-US" dirty="0">
                <a:latin typeface="Aptos Display" panose="020B0004020202020204" pitchFamily="34" charset="0"/>
              </a:rPr>
              <a:t>Cluster Regional de Obo</a:t>
            </a:r>
          </a:p>
          <a:p>
            <a:r>
              <a:rPr lang="en-US" dirty="0">
                <a:latin typeface="Aptos Display" panose="020B0004020202020204" pitchFamily="34" charset="0"/>
              </a:rPr>
              <a:t>Cluster Regional de Paoua</a:t>
            </a:r>
          </a:p>
          <a:p>
            <a:r>
              <a:rPr lang="en-US" dirty="0">
                <a:latin typeface="Aptos Display" panose="020B0004020202020204" pitchFamily="34" charset="0"/>
              </a:rPr>
              <a:t>Cluster Regional de </a:t>
            </a:r>
            <a:r>
              <a:rPr lang="en-US" dirty="0" err="1">
                <a:latin typeface="Aptos Display" panose="020B0004020202020204" pitchFamily="34" charset="0"/>
              </a:rPr>
              <a:t>Birao</a:t>
            </a:r>
            <a:endParaRPr lang="en-US" dirty="0">
              <a:latin typeface="Aptos Display" panose="020B0004020202020204" pitchFamily="34" charset="0"/>
            </a:endParaRPr>
          </a:p>
          <a:p>
            <a:r>
              <a:rPr lang="en-US" dirty="0">
                <a:latin typeface="Aptos Display" panose="020B0004020202020204" pitchFamily="34" charset="0"/>
              </a:rPr>
              <a:t>Cluster Regional de </a:t>
            </a:r>
            <a:r>
              <a:rPr lang="en-US" dirty="0" err="1">
                <a:latin typeface="Aptos Display" panose="020B0004020202020204" pitchFamily="34" charset="0"/>
              </a:rPr>
              <a:t>Bouar</a:t>
            </a:r>
            <a:endParaRPr lang="en-US" dirty="0">
              <a:latin typeface="Aptos Display" panose="020B0004020202020204" pitchFamily="34" charset="0"/>
            </a:endParaRPr>
          </a:p>
        </p:txBody>
      </p:sp>
    </p:spTree>
    <p:extLst>
      <p:ext uri="{BB962C8B-B14F-4D97-AF65-F5344CB8AC3E}">
        <p14:creationId xmlns:p14="http://schemas.microsoft.com/office/powerpoint/2010/main" val="385148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7FEF7075-A4AD-C20B-7A29-043D78FE18C7}"/>
              </a:ext>
            </a:extLst>
          </p:cNvPr>
          <p:cNvSpPr/>
          <p:nvPr/>
        </p:nvSpPr>
        <p:spPr>
          <a:xfrm>
            <a:off x="1844477" y="2315866"/>
            <a:ext cx="6397625" cy="3080887"/>
          </a:xfrm>
          <a:prstGeom prst="ellipse">
            <a:avLst/>
          </a:prstGeom>
          <a:solidFill>
            <a:srgbClr val="307F9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lnSpc>
                <a:spcPct val="105000"/>
              </a:lnSpc>
              <a:buClr>
                <a:srgbClr val="0070C0"/>
              </a:buClr>
              <a:defRPr/>
            </a:pPr>
            <a:r>
              <a:rPr lang="fr-FR" sz="2925" b="1" dirty="0">
                <a:solidFill>
                  <a:prstClr val="white"/>
                </a:solidFill>
                <a:latin typeface="Aptos Display" panose="020B0004020202020204" pitchFamily="34" charset="0"/>
              </a:rPr>
              <a:t>Présentation du projet « Suivi Light des Déplacements sur les Sites et Lieux de Regroupement (MLS)</a:t>
            </a:r>
            <a:endParaRPr lang="en-US" sz="2925" b="1" dirty="0">
              <a:solidFill>
                <a:prstClr val="white"/>
              </a:solidFill>
              <a:latin typeface="Aptos Display" panose="020B0004020202020204" pitchFamily="34" charset="0"/>
            </a:endParaRPr>
          </a:p>
        </p:txBody>
      </p:sp>
      <p:pic>
        <p:nvPicPr>
          <p:cNvPr id="7171" name="Picture 8">
            <a:extLst>
              <a:ext uri="{FF2B5EF4-FFF2-40B4-BE49-F238E27FC236}">
                <a16:creationId xmlns:a16="http://schemas.microsoft.com/office/drawing/2014/main" id="{03EB1BBB-3B48-4445-4A7E-AC9AAFBECB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114" y="791270"/>
            <a:ext cx="2753816"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2" name="Picture 8">
            <a:extLst>
              <a:ext uri="{FF2B5EF4-FFF2-40B4-BE49-F238E27FC236}">
                <a16:creationId xmlns:a16="http://schemas.microsoft.com/office/drawing/2014/main" id="{4B042C29-963D-D476-C73C-012DFB7878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8774" y="5183187"/>
            <a:ext cx="1799332"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24026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7FEF7075-A4AD-C20B-7A29-043D78FE18C7}"/>
              </a:ext>
            </a:extLst>
          </p:cNvPr>
          <p:cNvSpPr/>
          <p:nvPr/>
        </p:nvSpPr>
        <p:spPr>
          <a:xfrm>
            <a:off x="1844477" y="2315866"/>
            <a:ext cx="6397625" cy="2123083"/>
          </a:xfrm>
          <a:prstGeom prst="ellipse">
            <a:avLst/>
          </a:prstGeom>
          <a:solidFill>
            <a:srgbClr val="307F9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42950" eaLnBrk="0" fontAlgn="base" hangingPunct="0">
              <a:lnSpc>
                <a:spcPct val="105000"/>
              </a:lnSpc>
              <a:buClr>
                <a:srgbClr val="0070C0"/>
              </a:buClr>
              <a:defRPr/>
            </a:pPr>
            <a:r>
              <a:rPr lang="fr-FR" sz="2925" b="1" dirty="0">
                <a:solidFill>
                  <a:prstClr val="white"/>
                </a:solidFill>
                <a:latin typeface="Aptos Display" panose="020B0004020202020204" pitchFamily="34" charset="0"/>
              </a:rPr>
              <a:t>Tour de table des partenaires</a:t>
            </a:r>
            <a:endParaRPr lang="en-US" sz="2925" b="1" dirty="0">
              <a:solidFill>
                <a:prstClr val="white"/>
              </a:solidFill>
              <a:latin typeface="Aptos Display" panose="020B0004020202020204" pitchFamily="34" charset="0"/>
            </a:endParaRPr>
          </a:p>
        </p:txBody>
      </p:sp>
      <p:pic>
        <p:nvPicPr>
          <p:cNvPr id="7171" name="Picture 8">
            <a:extLst>
              <a:ext uri="{FF2B5EF4-FFF2-40B4-BE49-F238E27FC236}">
                <a16:creationId xmlns:a16="http://schemas.microsoft.com/office/drawing/2014/main" id="{03EB1BBB-3B48-4445-4A7E-AC9AAFBECB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114" y="791270"/>
            <a:ext cx="2753816"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2" name="Picture 8">
            <a:extLst>
              <a:ext uri="{FF2B5EF4-FFF2-40B4-BE49-F238E27FC236}">
                <a16:creationId xmlns:a16="http://schemas.microsoft.com/office/drawing/2014/main" id="{4B042C29-963D-D476-C73C-012DFB7878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8774" y="5183187"/>
            <a:ext cx="1799332"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865378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7FEF7075-A4AD-C20B-7A29-043D78FE18C7}"/>
              </a:ext>
            </a:extLst>
          </p:cNvPr>
          <p:cNvSpPr/>
          <p:nvPr/>
        </p:nvSpPr>
        <p:spPr>
          <a:xfrm>
            <a:off x="1844477" y="2315866"/>
            <a:ext cx="6397625" cy="2123083"/>
          </a:xfrm>
          <a:prstGeom prst="ellipse">
            <a:avLst/>
          </a:prstGeom>
          <a:solidFill>
            <a:srgbClr val="307F9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42950" eaLnBrk="0" fontAlgn="base" hangingPunct="0">
              <a:lnSpc>
                <a:spcPct val="105000"/>
              </a:lnSpc>
              <a:buClr>
                <a:srgbClr val="0070C0"/>
              </a:buClr>
              <a:defRPr/>
            </a:pPr>
            <a:r>
              <a:rPr lang="fr-FR" sz="2925" b="1" dirty="0">
                <a:solidFill>
                  <a:prstClr val="white"/>
                </a:solidFill>
                <a:latin typeface="Aptos Display" panose="020B0004020202020204" pitchFamily="34" charset="0"/>
              </a:rPr>
              <a:t>Divers</a:t>
            </a:r>
            <a:endParaRPr lang="en-US" sz="2925" b="1" dirty="0">
              <a:solidFill>
                <a:prstClr val="white"/>
              </a:solidFill>
              <a:latin typeface="Aptos Display" panose="020B0004020202020204" pitchFamily="34" charset="0"/>
            </a:endParaRPr>
          </a:p>
        </p:txBody>
      </p:sp>
      <p:pic>
        <p:nvPicPr>
          <p:cNvPr id="7171" name="Picture 8">
            <a:extLst>
              <a:ext uri="{FF2B5EF4-FFF2-40B4-BE49-F238E27FC236}">
                <a16:creationId xmlns:a16="http://schemas.microsoft.com/office/drawing/2014/main" id="{03EB1BBB-3B48-4445-4A7E-AC9AAFBECB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114" y="791270"/>
            <a:ext cx="2753816"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2" name="Picture 8">
            <a:extLst>
              <a:ext uri="{FF2B5EF4-FFF2-40B4-BE49-F238E27FC236}">
                <a16:creationId xmlns:a16="http://schemas.microsoft.com/office/drawing/2014/main" id="{4B042C29-963D-D476-C73C-012DFB7878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8774" y="5183187"/>
            <a:ext cx="1799332"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120991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418FDE"/>
        </a:solidFill>
        <a:effectLst/>
      </p:bgPr>
    </p:bg>
    <p:spTree>
      <p:nvGrpSpPr>
        <p:cNvPr id="1" name=""/>
        <p:cNvGrpSpPr/>
        <p:nvPr/>
      </p:nvGrpSpPr>
      <p:grpSpPr>
        <a:xfrm>
          <a:off x="0" y="0"/>
          <a:ext cx="0" cy="0"/>
          <a:chOff x="0" y="0"/>
          <a:chExt cx="0" cy="0"/>
        </a:xfrm>
      </p:grpSpPr>
      <p:sp>
        <p:nvSpPr>
          <p:cNvPr id="28676" name="Title 3">
            <a:extLst>
              <a:ext uri="{FF2B5EF4-FFF2-40B4-BE49-F238E27FC236}">
                <a16:creationId xmlns:a16="http://schemas.microsoft.com/office/drawing/2014/main" id="{04A1DD45-CBA9-24D7-1CA3-AA26046F821F}"/>
              </a:ext>
            </a:extLst>
          </p:cNvPr>
          <p:cNvSpPr>
            <a:spLocks noGrp="1" noChangeArrowheads="1"/>
          </p:cNvSpPr>
          <p:nvPr>
            <p:ph type="title"/>
          </p:nvPr>
        </p:nvSpPr>
        <p:spPr/>
        <p:txBody>
          <a:bodyPr/>
          <a:lstStyle/>
          <a:p>
            <a:pPr algn="ctr"/>
            <a:r>
              <a:rPr lang="fr-FR" altLang="en-US" dirty="0">
                <a:solidFill>
                  <a:schemeClr val="bg1"/>
                </a:solidFill>
                <a:latin typeface="Aptos Display" panose="020B0004020202020204" pitchFamily="34" charset="0"/>
              </a:rPr>
              <a:t>SINGUILA MINGUI</a:t>
            </a:r>
            <a:endParaRPr lang="en-US" altLang="en-US" dirty="0">
              <a:solidFill>
                <a:schemeClr val="bg1"/>
              </a:solidFill>
              <a:latin typeface="Aptos Display" panose="020B0004020202020204" pitchFamily="34" charset="0"/>
            </a:endParaRPr>
          </a:p>
        </p:txBody>
      </p:sp>
      <p:sp>
        <p:nvSpPr>
          <p:cNvPr id="2" name="Espace réservé du texte 1">
            <a:extLst>
              <a:ext uri="{FF2B5EF4-FFF2-40B4-BE49-F238E27FC236}">
                <a16:creationId xmlns:a16="http://schemas.microsoft.com/office/drawing/2014/main" id="{19398807-4847-AA40-8E12-9A9671FACC2E}"/>
              </a:ext>
            </a:extLst>
          </p:cNvPr>
          <p:cNvSpPr>
            <a:spLocks noGrp="1"/>
          </p:cNvSpPr>
          <p:nvPr>
            <p:ph type="body" idx="1"/>
          </p:nvPr>
        </p:nvSpPr>
        <p:spPr/>
        <p:txBody>
          <a:bodyPr>
            <a:normAutofit/>
          </a:bodyPr>
          <a:lstStyle/>
          <a:p>
            <a:pPr algn="ctr"/>
            <a:r>
              <a:rPr lang="fr-FR" altLang="en-US" sz="3600" dirty="0">
                <a:solidFill>
                  <a:srgbClr val="FF0000"/>
                </a:solidFill>
                <a:latin typeface="Aptos Display" panose="020B0004020202020204" pitchFamily="34" charset="0"/>
              </a:rPr>
              <a:t>Prochaine Réunion, le 21 juin 2024</a:t>
            </a:r>
            <a:endParaRPr lang="en-US" sz="3600" dirty="0">
              <a:solidFill>
                <a:srgbClr val="FF0000"/>
              </a:solidFill>
              <a:latin typeface="Aptos Display" panose="020B0004020202020204" pitchFamily="34" charset="0"/>
            </a:endParaRPr>
          </a:p>
        </p:txBody>
      </p:sp>
      <p:sp>
        <p:nvSpPr>
          <p:cNvPr id="28674" name="Slide Number Placeholder 10">
            <a:extLst>
              <a:ext uri="{FF2B5EF4-FFF2-40B4-BE49-F238E27FC236}">
                <a16:creationId xmlns:a16="http://schemas.microsoft.com/office/drawing/2014/main" id="{AF92DB4C-6516-7FCB-8F2D-25CFE60E10E1}"/>
              </a:ext>
            </a:extLst>
          </p:cNvPr>
          <p:cNvSpPr>
            <a:spLocks noGrp="1" noChangeArrowheads="1"/>
          </p:cNvSpPr>
          <p:nvPr>
            <p:ph type="sldNum" sz="quarter" idx="4294967295"/>
          </p:nvPr>
        </p:nvSpPr>
        <p:spPr bwMode="auto">
          <a:xfrm>
            <a:off x="7677150" y="5807075"/>
            <a:ext cx="2228850" cy="2968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lnSpc>
                <a:spcPct val="90000"/>
              </a:lnSpc>
              <a:spcBef>
                <a:spcPts val="813"/>
              </a:spcBef>
              <a:buFont typeface="Arial" panose="020B0604020202020204" pitchFamily="34" charset="0"/>
              <a:buChar char="•"/>
              <a:defRPr sz="2275">
                <a:solidFill>
                  <a:schemeClr val="tx1"/>
                </a:solidFill>
                <a:latin typeface="Calibri" panose="020F0502020204030204" pitchFamily="34" charset="0"/>
              </a:defRPr>
            </a:lvl1pPr>
            <a:lvl2pPr marL="603647" indent="-232172">
              <a:lnSpc>
                <a:spcPct val="90000"/>
              </a:lnSpc>
              <a:spcBef>
                <a:spcPts val="406"/>
              </a:spcBef>
              <a:buFont typeface="Arial" panose="020B0604020202020204" pitchFamily="34" charset="0"/>
              <a:buChar char="•"/>
              <a:defRPr sz="1950">
                <a:solidFill>
                  <a:schemeClr val="tx1"/>
                </a:solidFill>
                <a:latin typeface="Calibri" panose="020F0502020204030204" pitchFamily="34" charset="0"/>
              </a:defRPr>
            </a:lvl2pPr>
            <a:lvl3pPr marL="928688" indent="-185738">
              <a:lnSpc>
                <a:spcPct val="90000"/>
              </a:lnSpc>
              <a:spcBef>
                <a:spcPts val="406"/>
              </a:spcBef>
              <a:buFont typeface="Arial" panose="020B0604020202020204" pitchFamily="34" charset="0"/>
              <a:buChar char="•"/>
              <a:defRPr sz="1625">
                <a:solidFill>
                  <a:schemeClr val="tx1"/>
                </a:solidFill>
                <a:latin typeface="Calibri" panose="020F0502020204030204" pitchFamily="34" charset="0"/>
              </a:defRPr>
            </a:lvl3pPr>
            <a:lvl4pPr marL="1300163" indent="-185738">
              <a:lnSpc>
                <a:spcPct val="90000"/>
              </a:lnSpc>
              <a:spcBef>
                <a:spcPts val="406"/>
              </a:spcBef>
              <a:buFont typeface="Arial" panose="020B0604020202020204" pitchFamily="34" charset="0"/>
              <a:buChar char="•"/>
              <a:defRPr>
                <a:solidFill>
                  <a:schemeClr val="tx1"/>
                </a:solidFill>
                <a:latin typeface="Calibri" panose="020F0502020204030204" pitchFamily="34" charset="0"/>
              </a:defRPr>
            </a:lvl4pPr>
            <a:lvl5pPr marL="1671638" indent="-185738">
              <a:lnSpc>
                <a:spcPct val="90000"/>
              </a:lnSpc>
              <a:spcBef>
                <a:spcPts val="406"/>
              </a:spcBef>
              <a:buFont typeface="Arial" panose="020B0604020202020204" pitchFamily="34" charset="0"/>
              <a:buChar char="•"/>
              <a:defRPr>
                <a:solidFill>
                  <a:schemeClr val="tx1"/>
                </a:solidFill>
                <a:latin typeface="Calibri" panose="020F0502020204030204" pitchFamily="34" charset="0"/>
              </a:defRPr>
            </a:lvl5pPr>
            <a:lvl6pPr marL="2043113" indent="-185738" eaLnBrk="0" fontAlgn="base" hangingPunct="0">
              <a:lnSpc>
                <a:spcPct val="90000"/>
              </a:lnSpc>
              <a:spcBef>
                <a:spcPts val="406"/>
              </a:spcBef>
              <a:spcAft>
                <a:spcPct val="0"/>
              </a:spcAft>
              <a:buFont typeface="Arial" panose="020B0604020202020204" pitchFamily="34" charset="0"/>
              <a:buChar char="•"/>
              <a:defRPr>
                <a:solidFill>
                  <a:schemeClr val="tx1"/>
                </a:solidFill>
                <a:latin typeface="Calibri" panose="020F0502020204030204" pitchFamily="34" charset="0"/>
              </a:defRPr>
            </a:lvl6pPr>
            <a:lvl7pPr marL="2414588" indent="-185738" eaLnBrk="0" fontAlgn="base" hangingPunct="0">
              <a:lnSpc>
                <a:spcPct val="90000"/>
              </a:lnSpc>
              <a:spcBef>
                <a:spcPts val="406"/>
              </a:spcBef>
              <a:spcAft>
                <a:spcPct val="0"/>
              </a:spcAft>
              <a:buFont typeface="Arial" panose="020B0604020202020204" pitchFamily="34" charset="0"/>
              <a:buChar char="•"/>
              <a:defRPr>
                <a:solidFill>
                  <a:schemeClr val="tx1"/>
                </a:solidFill>
                <a:latin typeface="Calibri" panose="020F0502020204030204" pitchFamily="34" charset="0"/>
              </a:defRPr>
            </a:lvl7pPr>
            <a:lvl8pPr marL="2786063" indent="-185738" eaLnBrk="0" fontAlgn="base" hangingPunct="0">
              <a:lnSpc>
                <a:spcPct val="90000"/>
              </a:lnSpc>
              <a:spcBef>
                <a:spcPts val="406"/>
              </a:spcBef>
              <a:spcAft>
                <a:spcPct val="0"/>
              </a:spcAft>
              <a:buFont typeface="Arial" panose="020B0604020202020204" pitchFamily="34" charset="0"/>
              <a:buChar char="•"/>
              <a:defRPr>
                <a:solidFill>
                  <a:schemeClr val="tx1"/>
                </a:solidFill>
                <a:latin typeface="Calibri" panose="020F0502020204030204" pitchFamily="34" charset="0"/>
              </a:defRPr>
            </a:lvl8pPr>
            <a:lvl9pPr marL="3157538" indent="-185738" eaLnBrk="0" fontAlgn="base" hangingPunct="0">
              <a:lnSpc>
                <a:spcPct val="90000"/>
              </a:lnSpc>
              <a:spcBef>
                <a:spcPts val="406"/>
              </a:spcBef>
              <a:spcAft>
                <a:spcPct val="0"/>
              </a:spcAft>
              <a:buFont typeface="Arial" panose="020B0604020202020204" pitchFamily="34" charset="0"/>
              <a:buChar char="•"/>
              <a:defRPr>
                <a:solidFill>
                  <a:schemeClr val="tx1"/>
                </a:solidFill>
                <a:latin typeface="Calibri" panose="020F0502020204030204" pitchFamily="34" charset="0"/>
              </a:defRPr>
            </a:lvl9pPr>
          </a:lstStyle>
          <a:p>
            <a:pPr defTabSz="742950" fontAlgn="base">
              <a:lnSpc>
                <a:spcPct val="100000"/>
              </a:lnSpc>
              <a:spcBef>
                <a:spcPct val="0"/>
              </a:spcBef>
              <a:spcAft>
                <a:spcPct val="0"/>
              </a:spcAft>
              <a:buNone/>
              <a:defRPr/>
            </a:pPr>
            <a:fld id="{8EF9A749-19D9-4539-A527-38866C26C5E8}" type="slidenum">
              <a:rPr lang="en-US" altLang="en-US" sz="975">
                <a:solidFill>
                  <a:srgbClr val="898989"/>
                </a:solidFill>
              </a:rPr>
              <a:pPr defTabSz="742950" fontAlgn="base">
                <a:lnSpc>
                  <a:spcPct val="100000"/>
                </a:lnSpc>
                <a:spcBef>
                  <a:spcPct val="0"/>
                </a:spcBef>
                <a:spcAft>
                  <a:spcPct val="0"/>
                </a:spcAft>
                <a:buNone/>
                <a:defRPr/>
              </a:pPr>
              <a:t>15</a:t>
            </a:fld>
            <a:endParaRPr lang="en-US" altLang="en-US" sz="975">
              <a:solidFill>
                <a:srgbClr val="898989"/>
              </a:solidFill>
            </a:endParaRPr>
          </a:p>
        </p:txBody>
      </p:sp>
      <p:pic>
        <p:nvPicPr>
          <p:cNvPr id="28675" name="Picture 8">
            <a:extLst>
              <a:ext uri="{FF2B5EF4-FFF2-40B4-BE49-F238E27FC236}">
                <a16:creationId xmlns:a16="http://schemas.microsoft.com/office/drawing/2014/main" id="{F9FF4A07-C8D3-FD5F-39E0-FF592DBD2C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6110" y="312576"/>
            <a:ext cx="2774454" cy="79067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a:extLst>
              <a:ext uri="{FF2B5EF4-FFF2-40B4-BE49-F238E27FC236}">
                <a16:creationId xmlns:a16="http://schemas.microsoft.com/office/drawing/2014/main" id="{9DD2CB92-2D93-476F-717D-B1DFD8CF84DC}"/>
              </a:ext>
            </a:extLst>
          </p:cNvPr>
          <p:cNvSpPr>
            <a:spLocks noGrp="1" noChangeArrowheads="1"/>
          </p:cNvSpPr>
          <p:nvPr>
            <p:ph type="title"/>
          </p:nvPr>
        </p:nvSpPr>
        <p:spPr>
          <a:xfrm>
            <a:off x="1275656" y="467421"/>
            <a:ext cx="6223496" cy="1077019"/>
          </a:xfrm>
        </p:spPr>
        <p:txBody>
          <a:bodyPr>
            <a:normAutofit/>
          </a:bodyPr>
          <a:lstStyle/>
          <a:p>
            <a:pPr algn="ctr" eaLnBrk="1" hangingPunct="1"/>
            <a:r>
              <a:rPr lang="fr-FR" altLang="en-US" sz="3600" b="1" dirty="0">
                <a:solidFill>
                  <a:srgbClr val="1F657E"/>
                </a:solidFill>
                <a:latin typeface="Aptos Display" panose="020B0004020202020204" pitchFamily="34" charset="0"/>
              </a:rPr>
              <a:t>Ordre du jour </a:t>
            </a:r>
            <a:endParaRPr lang="en-US" altLang="en-US" sz="3600" b="1" dirty="0">
              <a:solidFill>
                <a:srgbClr val="1F657E"/>
              </a:solidFill>
              <a:latin typeface="Aptos Display" panose="020B0004020202020204" pitchFamily="34" charset="0"/>
            </a:endParaRPr>
          </a:p>
        </p:txBody>
      </p:sp>
      <p:pic>
        <p:nvPicPr>
          <p:cNvPr id="6147" name="Picture 8">
            <a:extLst>
              <a:ext uri="{FF2B5EF4-FFF2-40B4-BE49-F238E27FC236}">
                <a16:creationId xmlns:a16="http://schemas.microsoft.com/office/drawing/2014/main" id="{818350E9-99FB-6D10-3A67-F44E570802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812" y="378795"/>
            <a:ext cx="2337197" cy="80228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2" name="Table 1">
            <a:extLst>
              <a:ext uri="{FF2B5EF4-FFF2-40B4-BE49-F238E27FC236}">
                <a16:creationId xmlns:a16="http://schemas.microsoft.com/office/drawing/2014/main" id="{0DEB0ECC-C3AA-4D17-1649-225D73160018}"/>
              </a:ext>
            </a:extLst>
          </p:cNvPr>
          <p:cNvGraphicFramePr>
            <a:graphicFrameLocks noGrp="1"/>
          </p:cNvGraphicFramePr>
          <p:nvPr>
            <p:extLst>
              <p:ext uri="{D42A27DB-BD31-4B8C-83A1-F6EECF244321}">
                <p14:modId xmlns:p14="http://schemas.microsoft.com/office/powerpoint/2010/main" val="3599394660"/>
              </p:ext>
            </p:extLst>
          </p:nvPr>
        </p:nvGraphicFramePr>
        <p:xfrm>
          <a:off x="630812" y="2259113"/>
          <a:ext cx="8785126" cy="3323127"/>
        </p:xfrm>
        <a:graphic>
          <a:graphicData uri="http://schemas.openxmlformats.org/drawingml/2006/table">
            <a:tbl>
              <a:tblPr firstRow="1" bandRow="1">
                <a:tableStyleId>{2D5ABB26-0587-4C30-8999-92F81FD0307C}</a:tableStyleId>
              </a:tblPr>
              <a:tblGrid>
                <a:gridCol w="8785126">
                  <a:extLst>
                    <a:ext uri="{9D8B030D-6E8A-4147-A177-3AD203B41FA5}">
                      <a16:colId xmlns:a16="http://schemas.microsoft.com/office/drawing/2014/main" val="20000"/>
                    </a:ext>
                  </a:extLst>
                </a:gridCol>
              </a:tblGrid>
              <a:tr h="427358">
                <a:tc>
                  <a:txBody>
                    <a:bodyPr/>
                    <a:lstStyle/>
                    <a:p>
                      <a:pPr marL="0" marR="0" lvl="0" indent="0" algn="l" defTabSz="914400" rtl="0" eaLnBrk="0" fontAlgn="base" latinLnBrk="0" hangingPunct="0">
                        <a:lnSpc>
                          <a:spcPct val="105000"/>
                        </a:lnSpc>
                        <a:spcBef>
                          <a:spcPct val="0"/>
                        </a:spcBef>
                        <a:spcAft>
                          <a:spcPct val="0"/>
                        </a:spcAft>
                        <a:buClr>
                          <a:srgbClr val="1F657E"/>
                        </a:buClr>
                        <a:buSzTx/>
                        <a:buFont typeface="+mj-lt"/>
                        <a:buNone/>
                        <a:tabLst/>
                        <a:defRPr/>
                      </a:pPr>
                      <a:r>
                        <a:rPr kumimoji="0" lang="fr-FR" sz="2300" b="1" u="none" strike="noStrike" kern="1200" cap="none" spc="0" normalizeH="0" baseline="0" noProof="0" dirty="0">
                          <a:ln>
                            <a:noFill/>
                          </a:ln>
                          <a:solidFill>
                            <a:srgbClr val="31859C"/>
                          </a:solidFill>
                          <a:effectLst/>
                          <a:uLnTx/>
                          <a:uFillTx/>
                          <a:latin typeface="Aptos Display" panose="020B0004020202020204" pitchFamily="34" charset="0"/>
                        </a:rPr>
                        <a:t>1. </a:t>
                      </a:r>
                      <a:r>
                        <a:rPr kumimoji="0" lang="fr-FR" sz="2300" b="0" u="none" strike="noStrike" kern="1200" cap="none" spc="0" normalizeH="0" baseline="0" noProof="0" dirty="0">
                          <a:ln>
                            <a:noFill/>
                          </a:ln>
                          <a:solidFill>
                            <a:prstClr val="black"/>
                          </a:solidFill>
                          <a:effectLst/>
                          <a:uLnTx/>
                          <a:uFillTx/>
                          <a:latin typeface="Aptos Display" panose="020B0004020202020204" pitchFamily="34" charset="0"/>
                        </a:rPr>
                        <a:t>Suivi des points d’action</a:t>
                      </a:r>
                      <a:endParaRPr kumimoji="0" lang="en-US" sz="23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Times New Roman" panose="02020603050405020304" pitchFamily="18" charset="0"/>
                      </a:endParaRPr>
                    </a:p>
                  </a:txBody>
                  <a:tcPr marL="74289" marR="74289" marT="37151" marB="37151">
                    <a:lnL>
                      <a:noFill/>
                    </a:lnL>
                    <a:lnR>
                      <a:noFill/>
                    </a:lnR>
                    <a:lnT>
                      <a:noFill/>
                    </a:lnT>
                    <a:lnB w="6350" cap="flat" cmpd="sng" algn="ctr">
                      <a:solidFill>
                        <a:srgbClr val="307F9F"/>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21042">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fr-FR" sz="2300" b="1" kern="1200" dirty="0">
                          <a:solidFill>
                            <a:srgbClr val="31859C"/>
                          </a:solidFill>
                          <a:latin typeface="Aptos Display" panose="020B0004020202020204" pitchFamily="34" charset="0"/>
                          <a:ea typeface="+mn-ea"/>
                          <a:cs typeface="Times New Roman" panose="02020603050405020304" pitchFamily="18" charset="0"/>
                        </a:rPr>
                        <a:t>2. </a:t>
                      </a:r>
                      <a:r>
                        <a:rPr lang="fr-FR" sz="2300" b="0" kern="1200" dirty="0">
                          <a:solidFill>
                            <a:schemeClr val="tx1"/>
                          </a:solidFill>
                          <a:latin typeface="Aptos Display" panose="020B0004020202020204" pitchFamily="34" charset="0"/>
                          <a:ea typeface="+mn-ea"/>
                          <a:cs typeface="Times New Roman" panose="02020603050405020304" pitchFamily="18" charset="0"/>
                        </a:rPr>
                        <a:t>Suivi des alertes</a:t>
                      </a:r>
                      <a:endParaRPr lang="en-US" sz="2300" dirty="0">
                        <a:latin typeface="Aptos Display" panose="020B0004020202020204" pitchFamily="34" charset="0"/>
                        <a:ea typeface="+mn-ea"/>
                        <a:cs typeface="Times New Roman" panose="02020603050405020304" pitchFamily="18" charset="0"/>
                      </a:endParaRPr>
                    </a:p>
                  </a:txBody>
                  <a:tcPr marL="74289" marR="74289" marT="37151" marB="37151">
                    <a:lnL>
                      <a:noFill/>
                    </a:lnL>
                    <a:lnR>
                      <a:noFill/>
                    </a:lnR>
                    <a:lnT w="6350" cap="flat" cmpd="sng" algn="ctr">
                      <a:solidFill>
                        <a:srgbClr val="307F9F"/>
                      </a:solidFill>
                      <a:prstDash val="sysDot"/>
                      <a:round/>
                      <a:headEnd type="none" w="med" len="med"/>
                      <a:tailEnd type="none" w="med" len="med"/>
                    </a:lnT>
                    <a:lnB w="6350" cap="flat" cmpd="sng" algn="ctr">
                      <a:solidFill>
                        <a:srgbClr val="307F9F"/>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4210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2300" b="1"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rPr>
                        <a:t>3. </a:t>
                      </a:r>
                      <a:r>
                        <a:rPr lang="fr-FR" sz="2300" b="0" kern="1200" noProof="0" dirty="0">
                          <a:solidFill>
                            <a:schemeClr val="tx1"/>
                          </a:solidFill>
                          <a:latin typeface="Aptos Display" panose="020B0004020202020204" pitchFamily="34" charset="0"/>
                          <a:ea typeface="+mn-ea"/>
                          <a:cs typeface="Times New Roman" panose="02020603050405020304" pitchFamily="18" charset="0"/>
                        </a:rPr>
                        <a:t>Points saillants des clusters régionaux </a:t>
                      </a:r>
                      <a:endParaRPr lang="en-US" sz="2300" b="0" kern="1200" noProof="0" dirty="0">
                        <a:solidFill>
                          <a:schemeClr val="tx1"/>
                        </a:solidFill>
                        <a:latin typeface="Aptos Display" panose="020B0004020202020204" pitchFamily="34" charset="0"/>
                        <a:ea typeface="+mn-ea"/>
                        <a:cs typeface="Times New Roman" panose="02020603050405020304" pitchFamily="18" charset="0"/>
                      </a:endParaRPr>
                    </a:p>
                  </a:txBody>
                  <a:tcPr marL="74289" marR="74289" marT="37151" marB="37151">
                    <a:lnL>
                      <a:noFill/>
                    </a:lnL>
                    <a:lnR>
                      <a:noFill/>
                    </a:lnR>
                    <a:lnT w="6350" cap="flat" cmpd="sng" algn="ctr">
                      <a:solidFill>
                        <a:srgbClr val="307F9F"/>
                      </a:solidFill>
                      <a:prstDash val="sysDot"/>
                      <a:round/>
                      <a:headEnd type="none" w="med" len="med"/>
                      <a:tailEnd type="none" w="med" len="med"/>
                    </a:lnT>
                    <a:lnB w="6350" cap="flat" cmpd="sng" algn="ctr">
                      <a:solidFill>
                        <a:srgbClr val="307F9F"/>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210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300" b="1" dirty="0">
                          <a:solidFill>
                            <a:srgbClr val="1F657E"/>
                          </a:solidFill>
                          <a:latin typeface="Aptos Display" panose="020B0004020202020204" pitchFamily="34" charset="0"/>
                        </a:rPr>
                        <a:t>4. </a:t>
                      </a:r>
                      <a:r>
                        <a:rPr lang="fr-FR" sz="2300" b="0" dirty="0">
                          <a:solidFill>
                            <a:schemeClr val="tx1"/>
                          </a:solidFill>
                          <a:latin typeface="Aptos Display" panose="020B0004020202020204" pitchFamily="34" charset="0"/>
                        </a:rPr>
                        <a:t>Présentation du projet « Suivi Light des Déplacements sur les Sites et Lieux de Regroupement (MLS)</a:t>
                      </a:r>
                      <a:endParaRPr lang="fr-FR" sz="2300" b="0" dirty="0">
                        <a:solidFill>
                          <a:schemeClr val="tx1"/>
                        </a:solidFill>
                        <a:latin typeface="Aptos Display" panose="020B0004020202020204" pitchFamily="34" charset="0"/>
                        <a:ea typeface="+mn-ea"/>
                        <a:cs typeface="Times New Roman" panose="02020603050405020304" pitchFamily="18" charset="0"/>
                      </a:endParaRPr>
                    </a:p>
                  </a:txBody>
                  <a:tcPr marL="74289" marR="74289" marT="37151" marB="37151">
                    <a:lnL>
                      <a:noFill/>
                    </a:lnL>
                    <a:lnR>
                      <a:noFill/>
                    </a:lnR>
                    <a:lnT w="6350" cap="flat" cmpd="sng" algn="ctr">
                      <a:solidFill>
                        <a:srgbClr val="307F9F"/>
                      </a:solidFill>
                      <a:prstDash val="sysDot"/>
                      <a:round/>
                      <a:headEnd type="none" w="med" len="med"/>
                      <a:tailEnd type="none" w="med" len="med"/>
                    </a:lnT>
                    <a:lnB w="6350" cap="flat" cmpd="sng" algn="ctr">
                      <a:solidFill>
                        <a:srgbClr val="307F9F"/>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421042">
                <a:tc>
                  <a:txBody>
                    <a:bodyPr/>
                    <a:lstStyle/>
                    <a:p>
                      <a:r>
                        <a:rPr lang="fr-FR" sz="2300" b="1" dirty="0">
                          <a:solidFill>
                            <a:srgbClr val="1F657E"/>
                          </a:solidFill>
                          <a:latin typeface="Aptos Display" panose="020B0004020202020204" pitchFamily="34" charset="0"/>
                        </a:rPr>
                        <a:t>5. </a:t>
                      </a:r>
                      <a:r>
                        <a:rPr lang="fr-FR" sz="2300" b="0" dirty="0">
                          <a:solidFill>
                            <a:schemeClr val="tx1">
                              <a:lumMod val="85000"/>
                              <a:lumOff val="15000"/>
                            </a:schemeClr>
                          </a:solidFill>
                          <a:latin typeface="Aptos Display" panose="020B0004020202020204" pitchFamily="34" charset="0"/>
                        </a:rPr>
                        <a:t>Tour de table des partenaires</a:t>
                      </a:r>
                      <a:endParaRPr lang="en-US" sz="2300" b="0" dirty="0">
                        <a:solidFill>
                          <a:schemeClr val="tx1">
                            <a:lumMod val="85000"/>
                            <a:lumOff val="15000"/>
                          </a:schemeClr>
                        </a:solidFill>
                        <a:latin typeface="Aptos Display" panose="020B0004020202020204" pitchFamily="34" charset="0"/>
                      </a:endParaRPr>
                    </a:p>
                  </a:txBody>
                  <a:tcPr marL="74289" marR="74289" marT="37151" marB="37151">
                    <a:lnL>
                      <a:noFill/>
                    </a:lnL>
                    <a:lnR>
                      <a:noFill/>
                    </a:lnR>
                    <a:lnT w="6350" cap="flat" cmpd="sng" algn="ctr">
                      <a:solidFill>
                        <a:srgbClr val="307F9F"/>
                      </a:solidFill>
                      <a:prstDash val="sysDot"/>
                      <a:round/>
                      <a:headEnd type="none" w="med" len="med"/>
                      <a:tailEnd type="none" w="med" len="med"/>
                    </a:lnT>
                    <a:lnB w="6350" cap="flat" cmpd="sng" algn="ctr">
                      <a:solidFill>
                        <a:srgbClr val="307F9F"/>
                      </a:solidFill>
                      <a:prstDash val="sysDot"/>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8420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300" b="1" kern="1200" dirty="0">
                          <a:solidFill>
                            <a:srgbClr val="1F657E"/>
                          </a:solidFill>
                          <a:latin typeface="Aptos Display" panose="020B0004020202020204" pitchFamily="34" charset="0"/>
                          <a:ea typeface="+mn-ea"/>
                          <a:cs typeface="+mn-cs"/>
                        </a:rPr>
                        <a:t>6. </a:t>
                      </a:r>
                      <a:r>
                        <a:rPr lang="en-US" sz="2300" kern="1200" dirty="0">
                          <a:solidFill>
                            <a:schemeClr val="tx1"/>
                          </a:solidFill>
                          <a:latin typeface="Aptos Display" panose="020B0004020202020204" pitchFamily="34" charset="0"/>
                          <a:ea typeface="+mn-ea"/>
                          <a:cs typeface="+mn-cs"/>
                        </a:rPr>
                        <a:t>Divers </a:t>
                      </a: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300" i="1" kern="1200" dirty="0">
                          <a:solidFill>
                            <a:schemeClr val="tx1"/>
                          </a:solidFill>
                          <a:latin typeface="Aptos Display" panose="020B0004020202020204" pitchFamily="34" charset="0"/>
                          <a:ea typeface="+mn-ea"/>
                          <a:cs typeface="+mn-cs"/>
                        </a:rPr>
                        <a:t>Restitution du CCCM Global Meeting 2024</a:t>
                      </a:r>
                    </a:p>
                  </a:txBody>
                  <a:tcPr marL="74289" marR="74289" marT="37151" marB="37151">
                    <a:lnL>
                      <a:noFill/>
                    </a:lnL>
                    <a:lnR>
                      <a:noFill/>
                    </a:lnR>
                    <a:lnT w="6350" cap="flat" cmpd="sng" algn="ctr">
                      <a:solidFill>
                        <a:srgbClr val="307F9F"/>
                      </a:solidFill>
                      <a:prstDash val="sysDot"/>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7FEF7075-A4AD-C20B-7A29-043D78FE18C7}"/>
              </a:ext>
            </a:extLst>
          </p:cNvPr>
          <p:cNvSpPr/>
          <p:nvPr/>
        </p:nvSpPr>
        <p:spPr>
          <a:xfrm>
            <a:off x="1844477" y="2315866"/>
            <a:ext cx="6397625" cy="2123083"/>
          </a:xfrm>
          <a:prstGeom prst="ellipse">
            <a:avLst/>
          </a:prstGeom>
          <a:solidFill>
            <a:srgbClr val="307F9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42950" eaLnBrk="0" fontAlgn="base" hangingPunct="0">
              <a:lnSpc>
                <a:spcPct val="105000"/>
              </a:lnSpc>
              <a:buClr>
                <a:srgbClr val="0070C0"/>
              </a:buClr>
              <a:defRPr/>
            </a:pPr>
            <a:r>
              <a:rPr lang="fr-FR" sz="2925" b="1" dirty="0">
                <a:solidFill>
                  <a:prstClr val="white"/>
                </a:solidFill>
                <a:latin typeface="Aptos Display" panose="020B0004020202020204" pitchFamily="34" charset="0"/>
              </a:rPr>
              <a:t>Suivi des points d’action</a:t>
            </a:r>
            <a:endParaRPr lang="en-US" sz="2925" b="1" dirty="0">
              <a:solidFill>
                <a:prstClr val="white"/>
              </a:solidFill>
              <a:latin typeface="Aptos Display" panose="020B0004020202020204" pitchFamily="34" charset="0"/>
            </a:endParaRPr>
          </a:p>
        </p:txBody>
      </p:sp>
      <p:pic>
        <p:nvPicPr>
          <p:cNvPr id="7171" name="Picture 8">
            <a:extLst>
              <a:ext uri="{FF2B5EF4-FFF2-40B4-BE49-F238E27FC236}">
                <a16:creationId xmlns:a16="http://schemas.microsoft.com/office/drawing/2014/main" id="{03EB1BBB-3B48-4445-4A7E-AC9AAFBECB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114" y="791270"/>
            <a:ext cx="2753816"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172" name="Picture 8">
            <a:extLst>
              <a:ext uri="{FF2B5EF4-FFF2-40B4-BE49-F238E27FC236}">
                <a16:creationId xmlns:a16="http://schemas.microsoft.com/office/drawing/2014/main" id="{4B042C29-963D-D476-C73C-012DFB7878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48774" y="5183187"/>
            <a:ext cx="1799332"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8">
            <a:extLst>
              <a:ext uri="{FF2B5EF4-FFF2-40B4-BE49-F238E27FC236}">
                <a16:creationId xmlns:a16="http://schemas.microsoft.com/office/drawing/2014/main" id="{5B7B3744-9DB2-8F2E-7017-32CFC2A0CB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831" y="20888"/>
            <a:ext cx="2426197" cy="72360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195" name="Titre 2">
            <a:extLst>
              <a:ext uri="{FF2B5EF4-FFF2-40B4-BE49-F238E27FC236}">
                <a16:creationId xmlns:a16="http://schemas.microsoft.com/office/drawing/2014/main" id="{78F94EE5-D76C-C2CA-95D7-55FF77BAD367}"/>
              </a:ext>
            </a:extLst>
          </p:cNvPr>
          <p:cNvSpPr>
            <a:spLocks noGrp="1" noChangeArrowheads="1"/>
          </p:cNvSpPr>
          <p:nvPr>
            <p:ph type="title"/>
          </p:nvPr>
        </p:nvSpPr>
        <p:spPr>
          <a:xfrm>
            <a:off x="-1838267" y="815038"/>
            <a:ext cx="7065765" cy="405011"/>
          </a:xfrm>
        </p:spPr>
        <p:txBody>
          <a:bodyPr>
            <a:normAutofit fontScale="90000"/>
          </a:bodyPr>
          <a:lstStyle/>
          <a:p>
            <a:pPr algn="ctr"/>
            <a:r>
              <a:rPr lang="en-US" altLang="en-US" sz="2925" b="1">
                <a:solidFill>
                  <a:srgbClr val="307F9F"/>
                </a:solidFill>
              </a:rPr>
              <a:t>Suivi des points d’action</a:t>
            </a:r>
          </a:p>
        </p:txBody>
      </p:sp>
      <p:graphicFrame>
        <p:nvGraphicFramePr>
          <p:cNvPr id="4" name="Tableau 5">
            <a:extLst>
              <a:ext uri="{FF2B5EF4-FFF2-40B4-BE49-F238E27FC236}">
                <a16:creationId xmlns:a16="http://schemas.microsoft.com/office/drawing/2014/main" id="{AC06ED4E-F5A2-3904-8A09-7398F62869AD}"/>
              </a:ext>
            </a:extLst>
          </p:cNvPr>
          <p:cNvGraphicFramePr>
            <a:graphicFrameLocks noGrp="1"/>
          </p:cNvGraphicFramePr>
          <p:nvPr>
            <p:ph idx="1"/>
            <p:extLst>
              <p:ext uri="{D42A27DB-BD31-4B8C-83A1-F6EECF244321}">
                <p14:modId xmlns:p14="http://schemas.microsoft.com/office/powerpoint/2010/main" val="1900942426"/>
              </p:ext>
            </p:extLst>
          </p:nvPr>
        </p:nvGraphicFramePr>
        <p:xfrm>
          <a:off x="113174" y="1290596"/>
          <a:ext cx="9679652" cy="4936702"/>
        </p:xfrm>
        <a:graphic>
          <a:graphicData uri="http://schemas.openxmlformats.org/drawingml/2006/table">
            <a:tbl>
              <a:tblPr firstRow="1" bandRow="1">
                <a:tableStyleId>{69012ECD-51FC-41F1-AA8D-1B2483CD663E}</a:tableStyleId>
              </a:tblPr>
              <a:tblGrid>
                <a:gridCol w="1895941">
                  <a:extLst>
                    <a:ext uri="{9D8B030D-6E8A-4147-A177-3AD203B41FA5}">
                      <a16:colId xmlns:a16="http://schemas.microsoft.com/office/drawing/2014/main" val="20000"/>
                    </a:ext>
                  </a:extLst>
                </a:gridCol>
                <a:gridCol w="2728842">
                  <a:extLst>
                    <a:ext uri="{9D8B030D-6E8A-4147-A177-3AD203B41FA5}">
                      <a16:colId xmlns:a16="http://schemas.microsoft.com/office/drawing/2014/main" val="20001"/>
                    </a:ext>
                  </a:extLst>
                </a:gridCol>
                <a:gridCol w="2331061">
                  <a:extLst>
                    <a:ext uri="{9D8B030D-6E8A-4147-A177-3AD203B41FA5}">
                      <a16:colId xmlns:a16="http://schemas.microsoft.com/office/drawing/2014/main" val="20002"/>
                    </a:ext>
                  </a:extLst>
                </a:gridCol>
                <a:gridCol w="1318835">
                  <a:extLst>
                    <a:ext uri="{9D8B030D-6E8A-4147-A177-3AD203B41FA5}">
                      <a16:colId xmlns:a16="http://schemas.microsoft.com/office/drawing/2014/main" val="20003"/>
                    </a:ext>
                  </a:extLst>
                </a:gridCol>
                <a:gridCol w="1404973">
                  <a:extLst>
                    <a:ext uri="{9D8B030D-6E8A-4147-A177-3AD203B41FA5}">
                      <a16:colId xmlns:a16="http://schemas.microsoft.com/office/drawing/2014/main" val="20004"/>
                    </a:ext>
                  </a:extLst>
                </a:gridCol>
              </a:tblGrid>
              <a:tr h="297159">
                <a:tc>
                  <a:txBody>
                    <a:bodyPr/>
                    <a:lstStyle/>
                    <a:p>
                      <a:pPr algn="ctr"/>
                      <a:r>
                        <a:rPr lang="en-US" sz="1400">
                          <a:latin typeface="Aptos Light" panose="020B0004020202020204" pitchFamily="34" charset="0"/>
                        </a:rPr>
                        <a:t>Point à l’ordre du jour</a:t>
                      </a:r>
                    </a:p>
                  </a:txBody>
                  <a:tcPr marL="74295" marR="74295" marT="37137" marB="37137">
                    <a:solidFill>
                      <a:srgbClr val="6A9AB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Aptos Light" panose="020B0004020202020204" pitchFamily="34" charset="0"/>
                        </a:rPr>
                        <a:t>Point d’action</a:t>
                      </a:r>
                    </a:p>
                  </a:txBody>
                  <a:tcPr marL="74295" marR="74295" marT="37137" marB="37137">
                    <a:solidFill>
                      <a:srgbClr val="6A9AB5"/>
                    </a:solidFill>
                  </a:tcPr>
                </a:tc>
                <a:tc>
                  <a:txBody>
                    <a:bodyPr/>
                    <a:lstStyle/>
                    <a:p>
                      <a:pPr algn="ctr"/>
                      <a:r>
                        <a:rPr lang="en-US" sz="1400">
                          <a:latin typeface="Aptos Light" panose="020B0004020202020204" pitchFamily="34" charset="0"/>
                        </a:rPr>
                        <a:t>Action</a:t>
                      </a:r>
                    </a:p>
                  </a:txBody>
                  <a:tcPr marL="74295" marR="74295" marT="37137" marB="37137">
                    <a:solidFill>
                      <a:srgbClr val="6A9AB5"/>
                    </a:solidFill>
                  </a:tcPr>
                </a:tc>
                <a:tc>
                  <a:txBody>
                    <a:bodyPr/>
                    <a:lstStyle/>
                    <a:p>
                      <a:pPr algn="ctr"/>
                      <a:r>
                        <a:rPr lang="en-US" sz="1400" dirty="0">
                          <a:latin typeface="Aptos Light" panose="020B0004020202020204" pitchFamily="34" charset="0"/>
                        </a:rPr>
                        <a:t>Statut</a:t>
                      </a:r>
                    </a:p>
                  </a:txBody>
                  <a:tcPr marL="74295" marR="74295" marT="37137" marB="37137">
                    <a:solidFill>
                      <a:srgbClr val="6A9AB5"/>
                    </a:solidFill>
                  </a:tcPr>
                </a:tc>
                <a:tc>
                  <a:txBody>
                    <a:bodyPr/>
                    <a:lstStyle/>
                    <a:p>
                      <a:pPr algn="ctr"/>
                      <a:r>
                        <a:rPr lang="en-US" sz="1400">
                          <a:latin typeface="Aptos Light" panose="020B0004020202020204" pitchFamily="34" charset="0"/>
                        </a:rPr>
                        <a:t>Point focal</a:t>
                      </a:r>
                    </a:p>
                  </a:txBody>
                  <a:tcPr marL="74295" marR="74295" marT="37137" marB="37137">
                    <a:solidFill>
                      <a:srgbClr val="6A9AB5"/>
                    </a:solidFill>
                  </a:tcPr>
                </a:tc>
                <a:extLst>
                  <a:ext uri="{0D108BD9-81ED-4DB2-BD59-A6C34878D82A}">
                    <a16:rowId xmlns:a16="http://schemas.microsoft.com/office/drawing/2014/main" val="10000"/>
                  </a:ext>
                </a:extLst>
              </a:tr>
              <a:tr h="1002961">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Situation d’éviction des sites de Maitrise Club et </a:t>
                      </a:r>
                      <a:r>
                        <a:rPr kumimoji="0" lang="fr-FR" sz="1400" b="0" i="0" u="none" strike="noStrike" kern="1200" cap="none" spc="0" normalizeH="0" baseline="0" dirty="0" err="1">
                          <a:ln>
                            <a:noFill/>
                          </a:ln>
                          <a:solidFill>
                            <a:srgbClr val="6A9AB5"/>
                          </a:solidFill>
                          <a:effectLst/>
                          <a:uLnTx/>
                          <a:uFillTx/>
                          <a:latin typeface="Aptos Display" panose="020B0004020202020204" pitchFamily="34" charset="0"/>
                          <a:ea typeface="+mn-ea"/>
                          <a:cs typeface="+mn-cs"/>
                        </a:rPr>
                        <a:t>Yetomane</a:t>
                      </a: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 (Kouango et Ippy) </a:t>
                      </a:r>
                      <a:endParaRPr kumimoji="0" lang="fr-FR" sz="1400" b="0" i="0" u="none" strike="noStrike" kern="1200" cap="none" spc="0" normalizeH="0" baseline="0" noProof="0" dirty="0">
                        <a:ln>
                          <a:noFill/>
                        </a:ln>
                        <a:solidFill>
                          <a:srgbClr val="6A9AB5"/>
                        </a:solidFill>
                        <a:effectLst/>
                        <a:uLnTx/>
                        <a:uFillTx/>
                        <a:latin typeface="Aptos Display" panose="020B0004020202020204" pitchFamily="34" charset="0"/>
                        <a:ea typeface="+mn-ea"/>
                        <a:cs typeface="+mn-cs"/>
                      </a:endParaRP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31859C"/>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Mission conjointe a </a:t>
                      </a:r>
                      <a:r>
                        <a:rPr lang="fr-FR" sz="1400" kern="1200" dirty="0" err="1">
                          <a:solidFill>
                            <a:schemeClr val="tx1"/>
                          </a:solidFill>
                          <a:latin typeface="Aptos Display" panose="020B0004020202020204" pitchFamily="34" charset="0"/>
                          <a:ea typeface="+mn-ea"/>
                          <a:cs typeface="+mn-cs"/>
                        </a:rPr>
                        <a:t>Maloum</a:t>
                      </a:r>
                      <a:r>
                        <a:rPr lang="fr-FR" sz="1400" kern="1200" dirty="0">
                          <a:solidFill>
                            <a:schemeClr val="tx1"/>
                          </a:solidFill>
                          <a:latin typeface="Aptos Display" panose="020B0004020202020204" pitchFamily="34" charset="0"/>
                          <a:ea typeface="+mn-ea"/>
                          <a:cs typeface="+mn-cs"/>
                        </a:rPr>
                        <a:t> - Ippy réalisée du 24 au 27 mai 2024. </a:t>
                      </a:r>
                    </a:p>
                  </a:txBody>
                  <a:tcPr marL="74295" marR="74295" marT="37137" marB="37137"/>
                </a:tc>
                <a:tc>
                  <a:txBody>
                    <a:bodyPr/>
                    <a:lstStyle/>
                    <a:p>
                      <a:pPr marL="285750" indent="-285750" algn="just">
                        <a:buClr>
                          <a:srgbClr val="31859C"/>
                        </a:buClr>
                        <a:buFont typeface="Arial" panose="020B0604020202020204" pitchFamily="34" charset="0"/>
                        <a:buChar char="•"/>
                      </a:pPr>
                      <a:r>
                        <a:rPr lang="fr-FR" sz="1400" kern="1200" dirty="0">
                          <a:solidFill>
                            <a:schemeClr val="tx1"/>
                          </a:solidFill>
                          <a:latin typeface="Aptos Display" panose="020B0004020202020204" pitchFamily="34" charset="0"/>
                          <a:ea typeface="+mn-ea"/>
                          <a:cs typeface="+mn-cs"/>
                        </a:rPr>
                        <a:t>Rapport de mission en cours de finalisation. </a:t>
                      </a:r>
                    </a:p>
                  </a:txBody>
                  <a:tcPr marL="74295" marR="74295" marT="37137" marB="37137"/>
                </a:tc>
                <a:tc>
                  <a:txBody>
                    <a:bodyPr/>
                    <a:lstStyle/>
                    <a:p>
                      <a:pPr marL="285750" indent="-285750" algn="just">
                        <a:buFont typeface="Arial" panose="020B0604020202020204" pitchFamily="34" charset="0"/>
                        <a:buChar char="•"/>
                      </a:pPr>
                      <a:endParaRPr lang="fr-FR" sz="1400" dirty="0">
                        <a:solidFill>
                          <a:srgbClr val="6A9AB5"/>
                        </a:solidFill>
                        <a:latin typeface="Aptos Display" panose="020B0004020202020204" pitchFamily="34" charset="0"/>
                      </a:endParaRPr>
                    </a:p>
                    <a:p>
                      <a:pPr marL="285750" indent="-285750" algn="just">
                        <a:buFont typeface="Arial" panose="020B0604020202020204" pitchFamily="34" charset="0"/>
                        <a:buChar char="•"/>
                      </a:pPr>
                      <a:r>
                        <a:rPr lang="fr-FR" sz="1400" dirty="0">
                          <a:solidFill>
                            <a:srgbClr val="6A9AB5"/>
                          </a:solidFill>
                          <a:latin typeface="Aptos Display" panose="020B0004020202020204" pitchFamily="34" charset="0"/>
                        </a:rPr>
                        <a:t>Fait</a:t>
                      </a:r>
                      <a:endParaRPr lang="en-US" sz="1400" dirty="0">
                        <a:solidFill>
                          <a:srgbClr val="6A9AB5"/>
                        </a:solidFill>
                        <a:latin typeface="Aptos Display" panose="020B0004020202020204" pitchFamily="34" charset="0"/>
                      </a:endParaRPr>
                    </a:p>
                  </a:txBody>
                  <a:tcPr marL="74295" marR="74295" marT="37137" marB="37137"/>
                </a:tc>
                <a:tc>
                  <a:txBody>
                    <a:bodyPr/>
                    <a:lstStyle/>
                    <a:p>
                      <a:pPr marL="285750" indent="-285750" algn="just">
                        <a:buClr>
                          <a:srgbClr val="6A9AB5"/>
                        </a:buClr>
                        <a:buFont typeface="Arial" panose="020B0604020202020204" pitchFamily="34" charset="0"/>
                        <a:buChar char="•"/>
                      </a:pPr>
                      <a:endParaRPr lang="en-US" sz="1400" dirty="0">
                        <a:latin typeface="Aptos Display" panose="020B0004020202020204" pitchFamily="34" charset="0"/>
                      </a:endParaRPr>
                    </a:p>
                    <a:p>
                      <a:pPr marL="285750" indent="-285750" algn="just">
                        <a:buClr>
                          <a:srgbClr val="6A9AB5"/>
                        </a:buClr>
                        <a:buFont typeface="Arial" panose="020B0604020202020204" pitchFamily="34" charset="0"/>
                        <a:buChar char="•"/>
                      </a:pPr>
                      <a:r>
                        <a:rPr lang="en-US" sz="1400" dirty="0">
                          <a:latin typeface="Aptos Display" panose="020B0004020202020204" pitchFamily="34" charset="0"/>
                        </a:rPr>
                        <a:t>ICCR et Cluster Regional de Bambari</a:t>
                      </a:r>
                    </a:p>
                  </a:txBody>
                  <a:tcPr marL="74295" marR="74295" marT="37137" marB="37137"/>
                </a:tc>
                <a:extLst>
                  <a:ext uri="{0D108BD9-81ED-4DB2-BD59-A6C34878D82A}">
                    <a16:rowId xmlns:a16="http://schemas.microsoft.com/office/drawing/2014/main" val="10003"/>
                  </a:ext>
                </a:extLst>
              </a:tr>
              <a:tr h="81722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Problématique des sites et Lieux de regroupement sous menace d’éviction </a:t>
                      </a:r>
                      <a:endParaRPr kumimoji="0" lang="en-US" sz="1400" b="0" i="0" u="none" strike="noStrike" kern="1200" cap="none" spc="0" normalizeH="0" baseline="0" noProof="0" dirty="0">
                        <a:ln>
                          <a:noFill/>
                        </a:ln>
                        <a:solidFill>
                          <a:srgbClr val="6A9AB5"/>
                        </a:solidFill>
                        <a:effectLst/>
                        <a:uLnTx/>
                        <a:uFillTx/>
                        <a:latin typeface="Aptos Display" panose="020B0004020202020204" pitchFamily="34" charset="0"/>
                        <a:ea typeface="+mn-ea"/>
                        <a:cs typeface="+mn-cs"/>
                      </a:endParaRP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31859C"/>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Développer un Mapping des sites et LG sous menace d’</a:t>
                      </a:r>
                      <a:r>
                        <a:rPr lang="fr-FR" sz="1400" kern="1200" dirty="0" err="1">
                          <a:solidFill>
                            <a:schemeClr val="tx1"/>
                          </a:solidFill>
                          <a:latin typeface="Aptos Display" panose="020B0004020202020204" pitchFamily="34" charset="0"/>
                          <a:ea typeface="+mn-ea"/>
                          <a:cs typeface="+mn-cs"/>
                        </a:rPr>
                        <a:t>eviction</a:t>
                      </a:r>
                      <a:r>
                        <a:rPr lang="fr-FR" sz="1400" kern="1200" dirty="0">
                          <a:solidFill>
                            <a:schemeClr val="tx1"/>
                          </a:solidFill>
                          <a:latin typeface="Aptos Display" panose="020B0004020202020204" pitchFamily="34" charset="0"/>
                          <a:ea typeface="+mn-ea"/>
                          <a:cs typeface="+mn-cs"/>
                        </a:rPr>
                        <a:t> et faire une présentation à propos a la communauté humanitaire . </a:t>
                      </a:r>
                    </a:p>
                  </a:txBody>
                  <a:tcPr marL="74295" marR="74295" marT="37137" marB="37137"/>
                </a:tc>
                <a:tc>
                  <a:txBody>
                    <a:bodyPr/>
                    <a:lstStyle/>
                    <a:p>
                      <a:pPr marL="285750" indent="-285750" algn="just">
                        <a:buClr>
                          <a:srgbClr val="6A9AB5"/>
                        </a:buClr>
                        <a:buFont typeface="Arial" panose="020B0604020202020204" pitchFamily="34" charset="0"/>
                        <a:buChar char="•"/>
                      </a:pPr>
                      <a:r>
                        <a:rPr lang="fr-FR" sz="1400" dirty="0" err="1">
                          <a:latin typeface="Aptos Display" panose="020B0004020202020204" pitchFamily="34" charset="0"/>
                        </a:rPr>
                        <a:t>Maping</a:t>
                      </a:r>
                      <a:r>
                        <a:rPr lang="fr-FR" sz="1400" dirty="0">
                          <a:latin typeface="Aptos Display" panose="020B0004020202020204" pitchFamily="34" charset="0"/>
                        </a:rPr>
                        <a:t> développé et présentation réalisée respectivement a la réunion de coordination du cluster (24 mai) et l’ICCG (6 juin). </a:t>
                      </a:r>
                    </a:p>
                  </a:txBody>
                  <a:tcPr marL="74295" marR="74295" marT="37137" marB="37137"/>
                </a:tc>
                <a:tc>
                  <a:txBody>
                    <a:bodyPr/>
                    <a:lstStyle/>
                    <a:p>
                      <a:pPr marL="285750" indent="-285750" algn="just">
                        <a:buFont typeface="Arial" panose="020B0604020202020204" pitchFamily="34" charset="0"/>
                        <a:buChar char="•"/>
                      </a:pPr>
                      <a:r>
                        <a:rPr lang="en-US" sz="1400" dirty="0">
                          <a:solidFill>
                            <a:srgbClr val="6A9AB5"/>
                          </a:solidFill>
                          <a:latin typeface="Aptos Display" panose="020B0004020202020204" pitchFamily="34" charset="0"/>
                        </a:rPr>
                        <a:t>Fait</a:t>
                      </a:r>
                    </a:p>
                  </a:txBody>
                  <a:tcPr marL="74295" marR="74295" marT="37137" marB="37137"/>
                </a:tc>
                <a:tc>
                  <a:txBody>
                    <a:bodyPr/>
                    <a:lstStyle/>
                    <a:p>
                      <a:pPr marL="285750" indent="-285750" algn="just">
                        <a:buFont typeface="Arial" panose="020B0604020202020204" pitchFamily="34" charset="0"/>
                        <a:buChar char="•"/>
                      </a:pPr>
                      <a:r>
                        <a:rPr lang="en-US" sz="1400" dirty="0">
                          <a:latin typeface="Aptos Display" panose="020B0004020202020204" pitchFamily="34" charset="0"/>
                        </a:rPr>
                        <a:t>CT</a:t>
                      </a:r>
                    </a:p>
                  </a:txBody>
                  <a:tcPr marL="74295" marR="74295" marT="37137" marB="37137"/>
                </a:tc>
                <a:extLst>
                  <a:ext uri="{0D108BD9-81ED-4DB2-BD59-A6C34878D82A}">
                    <a16:rowId xmlns:a16="http://schemas.microsoft.com/office/drawing/2014/main" val="10004"/>
                  </a:ext>
                </a:extLst>
              </a:tr>
              <a:tr h="1002961">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Relocalisation des retournés/rapatries spontanés et PDI vivant sur le LG de Gobolo à Bria </a:t>
                      </a:r>
                      <a:endParaRPr kumimoji="0" lang="en-US" sz="1400" b="0" i="0" u="none" strike="noStrike" kern="1200" cap="none" spc="0" normalizeH="0" baseline="0" noProof="0" dirty="0">
                        <a:ln>
                          <a:noFill/>
                        </a:ln>
                        <a:solidFill>
                          <a:srgbClr val="6A9AB5"/>
                        </a:solidFill>
                        <a:effectLst/>
                        <a:uLnTx/>
                        <a:uFillTx/>
                        <a:latin typeface="Aptos Display" panose="020B0004020202020204" pitchFamily="34" charset="0"/>
                        <a:ea typeface="+mn-ea"/>
                        <a:cs typeface="+mn-cs"/>
                      </a:endParaRP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Développer un plan de relocalisation</a:t>
                      </a: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Plan de relocalisation en cours d’élaboration.</a:t>
                      </a:r>
                    </a:p>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Mobilisation des partenaires/ressources aussi en cours.</a:t>
                      </a:r>
                      <a:endParaRPr lang="en-US" sz="1400" kern="1200" dirty="0">
                        <a:solidFill>
                          <a:schemeClr val="tx1"/>
                        </a:solidFill>
                        <a:latin typeface="Aptos Display" panose="020B0004020202020204" pitchFamily="34" charset="0"/>
                        <a:ea typeface="+mn-ea"/>
                        <a:cs typeface="+mn-cs"/>
                      </a:endParaRPr>
                    </a:p>
                  </a:txBody>
                  <a:tcPr marL="74295" marR="74295" marT="37137" marB="37137"/>
                </a:tc>
                <a:tc>
                  <a:txBody>
                    <a:bodyPr/>
                    <a:lstStyle/>
                    <a:p>
                      <a:pPr marL="285750" indent="-285750" algn="just">
                        <a:buFont typeface="Arial" panose="020B0604020202020204" pitchFamily="34" charset="0"/>
                        <a:buChar char="•"/>
                      </a:pPr>
                      <a:r>
                        <a:rPr lang="en-US" sz="1400" dirty="0">
                          <a:solidFill>
                            <a:srgbClr val="6A9AB5"/>
                          </a:solidFill>
                          <a:latin typeface="Aptos Display" panose="020B0004020202020204" pitchFamily="34" charset="0"/>
                        </a:rPr>
                        <a:t>En </a:t>
                      </a:r>
                      <a:r>
                        <a:rPr lang="en-US" sz="1400" dirty="0" err="1">
                          <a:solidFill>
                            <a:srgbClr val="6A9AB5"/>
                          </a:solidFill>
                          <a:latin typeface="Aptos Display" panose="020B0004020202020204" pitchFamily="34" charset="0"/>
                        </a:rPr>
                        <a:t>cours</a:t>
                      </a:r>
                      <a:endParaRPr lang="en-US" sz="1400" dirty="0">
                        <a:solidFill>
                          <a:srgbClr val="6A9AB5"/>
                        </a:solidFill>
                        <a:latin typeface="Aptos Display" panose="020B0004020202020204" pitchFamily="34" charset="0"/>
                      </a:endParaRPr>
                    </a:p>
                  </a:txBody>
                  <a:tcPr marL="74295" marR="74295" marT="37137" marB="37137"/>
                </a:tc>
                <a:tc>
                  <a:txBody>
                    <a:bodyPr/>
                    <a:lstStyle/>
                    <a:p>
                      <a:pPr marL="285750" indent="-285750" algn="just">
                        <a:buClr>
                          <a:srgbClr val="6A9AB5"/>
                        </a:buClr>
                        <a:buFont typeface="Arial" panose="020B0604020202020204" pitchFamily="34" charset="0"/>
                        <a:buChar char="•"/>
                      </a:pPr>
                      <a:r>
                        <a:rPr lang="en-US" sz="1400" dirty="0">
                          <a:latin typeface="Aptos Display" panose="020B0004020202020204" pitchFamily="34" charset="0"/>
                        </a:rPr>
                        <a:t>ICCR, GTSD, Cluster Regional de Bria</a:t>
                      </a:r>
                    </a:p>
                  </a:txBody>
                  <a:tcPr marL="74295" marR="74295" marT="37137" marB="37137"/>
                </a:tc>
                <a:extLst>
                  <a:ext uri="{0D108BD9-81ED-4DB2-BD59-A6C34878D82A}">
                    <a16:rowId xmlns:a16="http://schemas.microsoft.com/office/drawing/2014/main" val="3925206840"/>
                  </a:ext>
                </a:extLst>
              </a:tr>
              <a:tr h="1002961">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Alerte DTM_BKM_15042024</a:t>
                      </a:r>
                      <a:endParaRPr kumimoji="0" lang="en-US"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6A9AB5"/>
                        </a:solidFill>
                        <a:effectLst/>
                        <a:uLnTx/>
                        <a:uFillTx/>
                        <a:latin typeface="Aptos Display" panose="020B0004020202020204" pitchFamily="34" charset="0"/>
                        <a:ea typeface="+mn-ea"/>
                        <a:cs typeface="+mn-cs"/>
                      </a:endParaRP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Positionnement de OIM pour une NFI </a:t>
                      </a: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en-US" sz="1400" kern="1200" dirty="0" err="1">
                          <a:solidFill>
                            <a:schemeClr val="tx1"/>
                          </a:solidFill>
                          <a:latin typeface="Aptos Display" panose="020B0004020202020204" pitchFamily="34" charset="0"/>
                          <a:ea typeface="+mn-ea"/>
                          <a:cs typeface="+mn-cs"/>
                        </a:rPr>
                        <a:t>Profilage</a:t>
                      </a:r>
                      <a:r>
                        <a:rPr lang="en-US" sz="1400" kern="1200" dirty="0">
                          <a:solidFill>
                            <a:schemeClr val="tx1"/>
                          </a:solidFill>
                          <a:latin typeface="Aptos Display" panose="020B0004020202020204" pitchFamily="34" charset="0"/>
                          <a:ea typeface="+mn-ea"/>
                          <a:cs typeface="+mn-cs"/>
                        </a:rPr>
                        <a:t> </a:t>
                      </a:r>
                      <a:r>
                        <a:rPr lang="en-US" sz="1400" kern="1200" dirty="0" err="1">
                          <a:solidFill>
                            <a:schemeClr val="tx1"/>
                          </a:solidFill>
                          <a:latin typeface="Aptos Display" panose="020B0004020202020204" pitchFamily="34" charset="0"/>
                          <a:ea typeface="+mn-ea"/>
                          <a:cs typeface="+mn-cs"/>
                        </a:rPr>
                        <a:t>termine</a:t>
                      </a:r>
                      <a:r>
                        <a:rPr lang="en-US" sz="1400" kern="1200" dirty="0">
                          <a:solidFill>
                            <a:schemeClr val="tx1"/>
                          </a:solidFill>
                          <a:latin typeface="Aptos Display" panose="020B0004020202020204" pitchFamily="34" charset="0"/>
                          <a:ea typeface="+mn-ea"/>
                          <a:cs typeface="+mn-cs"/>
                        </a:rPr>
                        <a:t>. Assistance prevue du </a:t>
                      </a:r>
                    </a:p>
                  </a:txBody>
                  <a:tcPr marL="74295" marR="74295" marT="37137" marB="37137"/>
                </a:tc>
                <a:tc>
                  <a:txBody>
                    <a:bodyPr/>
                    <a:lstStyle/>
                    <a:p>
                      <a:pPr marL="285750" indent="-285750" algn="just">
                        <a:buFont typeface="Arial" panose="020B0604020202020204" pitchFamily="34" charset="0"/>
                        <a:buChar char="•"/>
                      </a:pPr>
                      <a:r>
                        <a:rPr lang="en-US" sz="1400" dirty="0">
                          <a:solidFill>
                            <a:srgbClr val="6A9AB5"/>
                          </a:solidFill>
                          <a:latin typeface="Aptos Display" panose="020B0004020202020204" pitchFamily="34" charset="0"/>
                        </a:rPr>
                        <a:t>En </a:t>
                      </a:r>
                      <a:r>
                        <a:rPr lang="en-US" sz="1400" dirty="0" err="1">
                          <a:solidFill>
                            <a:srgbClr val="6A9AB5"/>
                          </a:solidFill>
                          <a:latin typeface="Aptos Display" panose="020B0004020202020204" pitchFamily="34" charset="0"/>
                        </a:rPr>
                        <a:t>cours</a:t>
                      </a:r>
                      <a:endParaRPr lang="en-US" sz="1400" dirty="0">
                        <a:solidFill>
                          <a:srgbClr val="6A9AB5"/>
                        </a:solidFill>
                        <a:latin typeface="Aptos Display" panose="020B0004020202020204" pitchFamily="34" charset="0"/>
                      </a:endParaRPr>
                    </a:p>
                  </a:txBody>
                  <a:tcPr marL="74295" marR="74295" marT="37137" marB="37137"/>
                </a:tc>
                <a:tc>
                  <a:txBody>
                    <a:bodyPr/>
                    <a:lstStyle/>
                    <a:p>
                      <a:pPr marL="285750" indent="-285750" algn="just">
                        <a:buClr>
                          <a:srgbClr val="6A9AB5"/>
                        </a:buClr>
                        <a:buFont typeface="Arial" panose="020B0604020202020204" pitchFamily="34" charset="0"/>
                        <a:buChar char="•"/>
                      </a:pPr>
                      <a:r>
                        <a:rPr lang="en-US" sz="1400" dirty="0">
                          <a:latin typeface="Aptos Display" panose="020B0004020202020204" pitchFamily="34" charset="0"/>
                        </a:rPr>
                        <a:t>OIM</a:t>
                      </a:r>
                    </a:p>
                  </a:txBody>
                  <a:tcPr marL="74295" marR="74295" marT="37137" marB="37137"/>
                </a:tc>
                <a:extLst>
                  <a:ext uri="{0D108BD9-81ED-4DB2-BD59-A6C34878D82A}">
                    <a16:rowId xmlns:a16="http://schemas.microsoft.com/office/drawing/2014/main" val="574918654"/>
                  </a:ext>
                </a:extLst>
              </a:tr>
            </a:tbl>
          </a:graphicData>
        </a:graphic>
      </p:graphicFrame>
    </p:spTree>
    <p:extLst>
      <p:ext uri="{BB962C8B-B14F-4D97-AF65-F5344CB8AC3E}">
        <p14:creationId xmlns:p14="http://schemas.microsoft.com/office/powerpoint/2010/main" val="3597846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8">
            <a:extLst>
              <a:ext uri="{FF2B5EF4-FFF2-40B4-BE49-F238E27FC236}">
                <a16:creationId xmlns:a16="http://schemas.microsoft.com/office/drawing/2014/main" id="{5B7B3744-9DB2-8F2E-7017-32CFC2A0CB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831" y="20888"/>
            <a:ext cx="2426197" cy="72360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195" name="Titre 2">
            <a:extLst>
              <a:ext uri="{FF2B5EF4-FFF2-40B4-BE49-F238E27FC236}">
                <a16:creationId xmlns:a16="http://schemas.microsoft.com/office/drawing/2014/main" id="{78F94EE5-D76C-C2CA-95D7-55FF77BAD367}"/>
              </a:ext>
            </a:extLst>
          </p:cNvPr>
          <p:cNvSpPr>
            <a:spLocks noGrp="1" noChangeArrowheads="1"/>
          </p:cNvSpPr>
          <p:nvPr>
            <p:ph type="title"/>
          </p:nvPr>
        </p:nvSpPr>
        <p:spPr>
          <a:xfrm>
            <a:off x="-1838267" y="815038"/>
            <a:ext cx="7065765" cy="405011"/>
          </a:xfrm>
        </p:spPr>
        <p:txBody>
          <a:bodyPr>
            <a:normAutofit fontScale="90000"/>
          </a:bodyPr>
          <a:lstStyle/>
          <a:p>
            <a:pPr algn="ctr"/>
            <a:r>
              <a:rPr lang="en-US" altLang="en-US" sz="2925" b="1">
                <a:solidFill>
                  <a:srgbClr val="307F9F"/>
                </a:solidFill>
              </a:rPr>
              <a:t>Suivi des points d’action</a:t>
            </a:r>
          </a:p>
        </p:txBody>
      </p:sp>
      <p:graphicFrame>
        <p:nvGraphicFramePr>
          <p:cNvPr id="4" name="Tableau 5">
            <a:extLst>
              <a:ext uri="{FF2B5EF4-FFF2-40B4-BE49-F238E27FC236}">
                <a16:creationId xmlns:a16="http://schemas.microsoft.com/office/drawing/2014/main" id="{AC06ED4E-F5A2-3904-8A09-7398F62869AD}"/>
              </a:ext>
            </a:extLst>
          </p:cNvPr>
          <p:cNvGraphicFramePr>
            <a:graphicFrameLocks noGrp="1"/>
          </p:cNvGraphicFramePr>
          <p:nvPr>
            <p:ph idx="1"/>
            <p:extLst>
              <p:ext uri="{D42A27DB-BD31-4B8C-83A1-F6EECF244321}">
                <p14:modId xmlns:p14="http://schemas.microsoft.com/office/powerpoint/2010/main" val="3623180485"/>
              </p:ext>
            </p:extLst>
          </p:nvPr>
        </p:nvGraphicFramePr>
        <p:xfrm>
          <a:off x="113174" y="1290596"/>
          <a:ext cx="9679652" cy="4147101"/>
        </p:xfrm>
        <a:graphic>
          <a:graphicData uri="http://schemas.openxmlformats.org/drawingml/2006/table">
            <a:tbl>
              <a:tblPr firstRow="1" bandRow="1">
                <a:tableStyleId>{69012ECD-51FC-41F1-AA8D-1B2483CD663E}</a:tableStyleId>
              </a:tblPr>
              <a:tblGrid>
                <a:gridCol w="1895941">
                  <a:extLst>
                    <a:ext uri="{9D8B030D-6E8A-4147-A177-3AD203B41FA5}">
                      <a16:colId xmlns:a16="http://schemas.microsoft.com/office/drawing/2014/main" val="20000"/>
                    </a:ext>
                  </a:extLst>
                </a:gridCol>
                <a:gridCol w="2728842">
                  <a:extLst>
                    <a:ext uri="{9D8B030D-6E8A-4147-A177-3AD203B41FA5}">
                      <a16:colId xmlns:a16="http://schemas.microsoft.com/office/drawing/2014/main" val="20001"/>
                    </a:ext>
                  </a:extLst>
                </a:gridCol>
                <a:gridCol w="2757996">
                  <a:extLst>
                    <a:ext uri="{9D8B030D-6E8A-4147-A177-3AD203B41FA5}">
                      <a16:colId xmlns:a16="http://schemas.microsoft.com/office/drawing/2014/main" val="20002"/>
                    </a:ext>
                  </a:extLst>
                </a:gridCol>
                <a:gridCol w="1063256">
                  <a:extLst>
                    <a:ext uri="{9D8B030D-6E8A-4147-A177-3AD203B41FA5}">
                      <a16:colId xmlns:a16="http://schemas.microsoft.com/office/drawing/2014/main" val="20003"/>
                    </a:ext>
                  </a:extLst>
                </a:gridCol>
                <a:gridCol w="1233617">
                  <a:extLst>
                    <a:ext uri="{9D8B030D-6E8A-4147-A177-3AD203B41FA5}">
                      <a16:colId xmlns:a16="http://schemas.microsoft.com/office/drawing/2014/main" val="20004"/>
                    </a:ext>
                  </a:extLst>
                </a:gridCol>
              </a:tblGrid>
              <a:tr h="297159">
                <a:tc>
                  <a:txBody>
                    <a:bodyPr/>
                    <a:lstStyle/>
                    <a:p>
                      <a:pPr algn="ctr"/>
                      <a:r>
                        <a:rPr lang="en-US" sz="1400">
                          <a:latin typeface="Aptos Light" panose="020B0004020202020204" pitchFamily="34" charset="0"/>
                        </a:rPr>
                        <a:t>Point à l’ordre du jour</a:t>
                      </a:r>
                    </a:p>
                  </a:txBody>
                  <a:tcPr marL="74295" marR="74295" marT="37137" marB="37137">
                    <a:solidFill>
                      <a:srgbClr val="6A9AB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Aptos Light" panose="020B0004020202020204" pitchFamily="34" charset="0"/>
                        </a:rPr>
                        <a:t>Point d’action</a:t>
                      </a:r>
                    </a:p>
                  </a:txBody>
                  <a:tcPr marL="74295" marR="74295" marT="37137" marB="37137">
                    <a:solidFill>
                      <a:srgbClr val="6A9AB5"/>
                    </a:solidFill>
                  </a:tcPr>
                </a:tc>
                <a:tc>
                  <a:txBody>
                    <a:bodyPr/>
                    <a:lstStyle/>
                    <a:p>
                      <a:pPr algn="ctr"/>
                      <a:r>
                        <a:rPr lang="en-US" sz="1400" dirty="0">
                          <a:latin typeface="Aptos Light" panose="020B0004020202020204" pitchFamily="34" charset="0"/>
                        </a:rPr>
                        <a:t>Action</a:t>
                      </a:r>
                    </a:p>
                  </a:txBody>
                  <a:tcPr marL="74295" marR="74295" marT="37137" marB="37137">
                    <a:solidFill>
                      <a:srgbClr val="6A9AB5"/>
                    </a:solidFill>
                  </a:tcPr>
                </a:tc>
                <a:tc>
                  <a:txBody>
                    <a:bodyPr/>
                    <a:lstStyle/>
                    <a:p>
                      <a:pPr algn="ctr"/>
                      <a:r>
                        <a:rPr lang="en-US" sz="1400" dirty="0">
                          <a:latin typeface="Aptos Light" panose="020B0004020202020204" pitchFamily="34" charset="0"/>
                        </a:rPr>
                        <a:t>Statut</a:t>
                      </a:r>
                    </a:p>
                  </a:txBody>
                  <a:tcPr marL="74295" marR="74295" marT="37137" marB="37137">
                    <a:solidFill>
                      <a:srgbClr val="6A9AB5"/>
                    </a:solidFill>
                  </a:tcPr>
                </a:tc>
                <a:tc>
                  <a:txBody>
                    <a:bodyPr/>
                    <a:lstStyle/>
                    <a:p>
                      <a:pPr algn="ctr"/>
                      <a:r>
                        <a:rPr lang="en-US" sz="1400">
                          <a:latin typeface="Aptos Light" panose="020B0004020202020204" pitchFamily="34" charset="0"/>
                        </a:rPr>
                        <a:t>Point focal</a:t>
                      </a:r>
                    </a:p>
                  </a:txBody>
                  <a:tcPr marL="74295" marR="74295" marT="37137" marB="37137">
                    <a:solidFill>
                      <a:srgbClr val="6A9AB5"/>
                    </a:solidFill>
                  </a:tcPr>
                </a:tc>
                <a:extLst>
                  <a:ext uri="{0D108BD9-81ED-4DB2-BD59-A6C34878D82A}">
                    <a16:rowId xmlns:a16="http://schemas.microsoft.com/office/drawing/2014/main" val="10000"/>
                  </a:ext>
                </a:extLst>
              </a:tr>
              <a:tr h="817224">
                <a:tc>
                  <a:txBody>
                    <a:bodyPr/>
                    <a:lstStyle/>
                    <a:p>
                      <a:r>
                        <a:rPr lang="it-IT" sz="1800" b="1" i="1" u="none" strike="noStrike" kern="1200" dirty="0">
                          <a:solidFill>
                            <a:schemeClr val="tx1"/>
                          </a:solidFill>
                          <a:effectLst/>
                          <a:latin typeface="+mn-lt"/>
                          <a:ea typeface="+mn-ea"/>
                          <a:cs typeface="+mn-cs"/>
                        </a:rPr>
                        <a:t> </a:t>
                      </a:r>
                      <a:endParaRPr lang="en-US" sz="1800" kern="1200" dirty="0">
                        <a:solidFill>
                          <a:schemeClr val="tx1"/>
                        </a:solidFill>
                        <a:effectLst/>
                        <a:latin typeface="+mn-lt"/>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SOL_KAD_20240415</a:t>
                      </a:r>
                      <a:endParaRPr kumimoji="0" lang="en-US"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6A9AB5"/>
                        </a:solidFill>
                        <a:effectLst/>
                        <a:uLnTx/>
                        <a:uFillTx/>
                        <a:latin typeface="Aptos Display" panose="020B0004020202020204" pitchFamily="34" charset="0"/>
                        <a:ea typeface="+mn-ea"/>
                        <a:cs typeface="+mn-cs"/>
                      </a:endParaRP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Assistance en faveur des victimes des incidents armés dans la localité de </a:t>
                      </a:r>
                      <a:r>
                        <a:rPr lang="fr-FR" sz="1400" kern="1200" dirty="0" err="1">
                          <a:solidFill>
                            <a:schemeClr val="tx1"/>
                          </a:solidFill>
                          <a:latin typeface="Aptos Display" panose="020B0004020202020204" pitchFamily="34" charset="0"/>
                          <a:ea typeface="+mn-ea"/>
                          <a:cs typeface="+mn-cs"/>
                        </a:rPr>
                        <a:t>Kadjama</a:t>
                      </a:r>
                      <a:r>
                        <a:rPr lang="fr-FR" sz="1400" kern="1200" dirty="0">
                          <a:solidFill>
                            <a:schemeClr val="tx1"/>
                          </a:solidFill>
                          <a:latin typeface="Aptos Display" panose="020B0004020202020204" pitchFamily="34" charset="0"/>
                          <a:ea typeface="+mn-ea"/>
                          <a:cs typeface="+mn-cs"/>
                        </a:rPr>
                        <a:t> Kota, sur l'axe </a:t>
                      </a:r>
                      <a:r>
                        <a:rPr lang="fr-FR" sz="1400" kern="1200" dirty="0" err="1">
                          <a:solidFill>
                            <a:schemeClr val="tx1"/>
                          </a:solidFill>
                          <a:latin typeface="Aptos Display" panose="020B0004020202020204" pitchFamily="34" charset="0"/>
                          <a:ea typeface="+mn-ea"/>
                          <a:cs typeface="+mn-cs"/>
                        </a:rPr>
                        <a:t>Bélé</a:t>
                      </a:r>
                      <a:r>
                        <a:rPr lang="fr-FR" sz="1400" kern="1200" dirty="0">
                          <a:solidFill>
                            <a:schemeClr val="tx1"/>
                          </a:solidFill>
                          <a:latin typeface="Aptos Display" panose="020B0004020202020204" pitchFamily="34" charset="0"/>
                          <a:ea typeface="+mn-ea"/>
                          <a:cs typeface="+mn-cs"/>
                        </a:rPr>
                        <a:t> </a:t>
                      </a:r>
                      <a:r>
                        <a:rPr lang="fr-FR" sz="1400" kern="1200" dirty="0" err="1">
                          <a:solidFill>
                            <a:schemeClr val="tx1"/>
                          </a:solidFill>
                          <a:latin typeface="Aptos Display" panose="020B0004020202020204" pitchFamily="34" charset="0"/>
                          <a:ea typeface="+mn-ea"/>
                          <a:cs typeface="+mn-cs"/>
                        </a:rPr>
                        <a:t>Kadjama</a:t>
                      </a:r>
                      <a:r>
                        <a:rPr lang="fr-FR" sz="1400" kern="1200" dirty="0">
                          <a:solidFill>
                            <a:schemeClr val="tx1"/>
                          </a:solidFill>
                          <a:latin typeface="Aptos Display" panose="020B0004020202020204" pitchFamily="34" charset="0"/>
                          <a:ea typeface="+mn-ea"/>
                          <a:cs typeface="+mn-cs"/>
                        </a:rPr>
                        <a:t> 30 Km)</a:t>
                      </a:r>
                    </a:p>
                  </a:txBody>
                  <a:tcPr marL="74295" marR="74295" marT="37137" marB="37137"/>
                </a:tc>
                <a:tc>
                  <a:txBody>
                    <a:bodyPr/>
                    <a:lstStyle/>
                    <a:p>
                      <a:pPr marL="285750" indent="-285750" algn="just">
                        <a:buClr>
                          <a:srgbClr val="6A9AB5"/>
                        </a:buClr>
                        <a:buFont typeface="Arial" panose="020B0604020202020204" pitchFamily="34" charset="0"/>
                        <a:buChar char="•"/>
                      </a:pPr>
                      <a:r>
                        <a:rPr lang="fr-FR" sz="1400" kern="1200" dirty="0">
                          <a:solidFill>
                            <a:schemeClr val="tx1"/>
                          </a:solidFill>
                          <a:latin typeface="Aptos Display" panose="020B0004020202020204" pitchFamily="34" charset="0"/>
                          <a:ea typeface="+mn-ea"/>
                          <a:cs typeface="+mn-cs"/>
                        </a:rPr>
                        <a:t>Profilage et distribution de kits Shelter programmés par OIM</a:t>
                      </a:r>
                    </a:p>
                  </a:txBody>
                  <a:tcPr marL="74295" marR="74295" marT="37137" marB="37137"/>
                </a:tc>
                <a:tc>
                  <a:txBody>
                    <a:bodyPr/>
                    <a:lstStyle/>
                    <a:p>
                      <a:pPr marL="285750" indent="-285750" algn="just">
                        <a:buFont typeface="Arial" panose="020B0604020202020204" pitchFamily="34" charset="0"/>
                        <a:buChar char="•"/>
                      </a:pPr>
                      <a:endParaRPr lang="fr-FR" sz="1400" dirty="0">
                        <a:solidFill>
                          <a:srgbClr val="6A9AB5"/>
                        </a:solidFill>
                        <a:latin typeface="Aptos Display" panose="020B0004020202020204" pitchFamily="34" charset="0"/>
                      </a:endParaRPr>
                    </a:p>
                    <a:p>
                      <a:pPr marL="285750" indent="-285750" algn="just">
                        <a:buFont typeface="Arial" panose="020B0604020202020204" pitchFamily="34" charset="0"/>
                        <a:buChar char="•"/>
                      </a:pPr>
                      <a:r>
                        <a:rPr lang="fr-FR" sz="1400" dirty="0">
                          <a:solidFill>
                            <a:srgbClr val="6A9AB5"/>
                          </a:solidFill>
                          <a:latin typeface="Aptos Display" panose="020B0004020202020204" pitchFamily="34" charset="0"/>
                        </a:rPr>
                        <a:t>En cours</a:t>
                      </a:r>
                      <a:endParaRPr lang="en-US" sz="1400" dirty="0">
                        <a:solidFill>
                          <a:srgbClr val="6A9AB5"/>
                        </a:solidFill>
                        <a:latin typeface="Aptos Display" panose="020B0004020202020204" pitchFamily="34" charset="0"/>
                      </a:endParaRPr>
                    </a:p>
                  </a:txBody>
                  <a:tcPr marL="74295" marR="74295" marT="37137" marB="37137"/>
                </a:tc>
                <a:tc>
                  <a:txBody>
                    <a:bodyPr/>
                    <a:lstStyle/>
                    <a:p>
                      <a:pPr marL="285750" indent="-285750" algn="just">
                        <a:buFont typeface="Arial" panose="020B0604020202020204" pitchFamily="34" charset="0"/>
                        <a:buChar char="•"/>
                      </a:pPr>
                      <a:endParaRPr lang="en-US" sz="1400" dirty="0">
                        <a:latin typeface="Aptos Display" panose="020B0004020202020204" pitchFamily="34" charset="0"/>
                      </a:endParaRPr>
                    </a:p>
                    <a:p>
                      <a:pPr marL="285750" indent="-285750" algn="just">
                        <a:buFont typeface="Arial" panose="020B0604020202020204" pitchFamily="34" charset="0"/>
                        <a:buChar char="•"/>
                      </a:pPr>
                      <a:r>
                        <a:rPr lang="en-US" sz="1400" dirty="0">
                          <a:latin typeface="Aptos Display" panose="020B0004020202020204" pitchFamily="34" charset="0"/>
                        </a:rPr>
                        <a:t>OIM</a:t>
                      </a:r>
                    </a:p>
                  </a:txBody>
                  <a:tcPr marL="74295" marR="74295" marT="37137" marB="37137"/>
                </a:tc>
                <a:extLst>
                  <a:ext uri="{0D108BD9-81ED-4DB2-BD59-A6C34878D82A}">
                    <a16:rowId xmlns:a16="http://schemas.microsoft.com/office/drawing/2014/main" val="10004"/>
                  </a:ext>
                </a:extLst>
              </a:tr>
              <a:tr h="1002961">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SOL_KAR_20240513 </a:t>
                      </a:r>
                      <a:endParaRPr kumimoji="0" lang="fr-FR" sz="1400" b="0" i="0" u="none" strike="noStrike" kern="1200" cap="none" spc="0" normalizeH="0" baseline="0" noProof="0" dirty="0">
                        <a:ln>
                          <a:noFill/>
                        </a:ln>
                        <a:solidFill>
                          <a:srgbClr val="6A9AB5"/>
                        </a:solidFill>
                        <a:effectLst/>
                        <a:uLnTx/>
                        <a:uFillTx/>
                        <a:latin typeface="Aptos Display" panose="020B0004020202020204" pitchFamily="34" charset="0"/>
                        <a:ea typeface="+mn-ea"/>
                        <a:cs typeface="+mn-cs"/>
                      </a:endParaRP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endParaRPr lang="fr-FR" sz="1400" kern="1200" dirty="0">
                        <a:solidFill>
                          <a:schemeClr val="tx1"/>
                        </a:solidFill>
                        <a:latin typeface="Aptos Display" panose="020B0004020202020204" pitchFamily="34" charset="0"/>
                        <a:ea typeface="+mn-ea"/>
                        <a:cs typeface="+mn-cs"/>
                      </a:endParaRPr>
                    </a:p>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Assistance en faveur des victimes des incidents armés avec impact cible dans la localité de Kamba Kota, Sous-préfecture de </a:t>
                      </a:r>
                      <a:r>
                        <a:rPr lang="fr-FR" sz="1400" kern="1200" dirty="0" err="1">
                          <a:solidFill>
                            <a:schemeClr val="tx1"/>
                          </a:solidFill>
                          <a:latin typeface="Aptos Display" panose="020B0004020202020204" pitchFamily="34" charset="0"/>
                          <a:ea typeface="+mn-ea"/>
                          <a:cs typeface="+mn-cs"/>
                        </a:rPr>
                        <a:t>Batangafo</a:t>
                      </a:r>
                      <a:endParaRPr lang="fr-FR" sz="1400" kern="1200" dirty="0">
                        <a:solidFill>
                          <a:schemeClr val="tx1"/>
                        </a:solidFill>
                        <a:latin typeface="Aptos Display" panose="020B0004020202020204" pitchFamily="34" charset="0"/>
                        <a:ea typeface="+mn-ea"/>
                        <a:cs typeface="+mn-cs"/>
                      </a:endParaRPr>
                    </a:p>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endParaRPr lang="fr-FR" sz="1400" kern="1200" dirty="0">
                        <a:solidFill>
                          <a:schemeClr val="tx1"/>
                        </a:solidFill>
                        <a:latin typeface="Aptos Display" panose="020B0004020202020204" pitchFamily="34" charset="0"/>
                        <a:ea typeface="+mn-ea"/>
                        <a:cs typeface="+mn-cs"/>
                      </a:endParaRPr>
                    </a:p>
                  </a:txBody>
                  <a:tcPr marL="74295" marR="74295" marT="37137" marB="37137"/>
                </a:tc>
                <a:tc>
                  <a:txBody>
                    <a:bodyPr/>
                    <a:lstStyle/>
                    <a:p>
                      <a:pPr marL="285750" indent="-285750" algn="just">
                        <a:buClr>
                          <a:srgbClr val="6A9AB5"/>
                        </a:buClr>
                        <a:buFont typeface="Arial" panose="020B0604020202020204" pitchFamily="34" charset="0"/>
                        <a:buChar char="•"/>
                      </a:pPr>
                      <a:r>
                        <a:rPr lang="fr-FR" sz="1400" kern="1200" dirty="0">
                          <a:solidFill>
                            <a:schemeClr val="tx1"/>
                          </a:solidFill>
                          <a:latin typeface="Aptos Display" panose="020B0004020202020204" pitchFamily="34" charset="0"/>
                          <a:ea typeface="+mn-ea"/>
                          <a:cs typeface="+mn-cs"/>
                        </a:rPr>
                        <a:t>Distribution des kits NFI prévue du 8 au 10 juin 2024 pour 588 ménages profiles à l'issu de MEX réalisée du 18 au 20 mai dans les 3 villages de </a:t>
                      </a:r>
                      <a:r>
                        <a:rPr lang="fr-FR" sz="1400" kern="1200" dirty="0" err="1">
                          <a:solidFill>
                            <a:schemeClr val="tx1"/>
                          </a:solidFill>
                          <a:latin typeface="Aptos Display" panose="020B0004020202020204" pitchFamily="34" charset="0"/>
                          <a:ea typeface="+mn-ea"/>
                          <a:cs typeface="+mn-cs"/>
                        </a:rPr>
                        <a:t>Karounga</a:t>
                      </a:r>
                      <a:r>
                        <a:rPr lang="fr-FR" sz="1400" kern="1200" dirty="0">
                          <a:solidFill>
                            <a:schemeClr val="tx1"/>
                          </a:solidFill>
                          <a:latin typeface="Aptos Display" panose="020B0004020202020204" pitchFamily="34" charset="0"/>
                          <a:ea typeface="+mn-ea"/>
                          <a:cs typeface="+mn-cs"/>
                        </a:rPr>
                        <a:t>, </a:t>
                      </a:r>
                      <a:r>
                        <a:rPr lang="fr-FR" sz="1400" kern="1200" dirty="0" err="1">
                          <a:solidFill>
                            <a:schemeClr val="tx1"/>
                          </a:solidFill>
                          <a:latin typeface="Aptos Display" panose="020B0004020202020204" pitchFamily="34" charset="0"/>
                          <a:ea typeface="+mn-ea"/>
                          <a:cs typeface="+mn-cs"/>
                        </a:rPr>
                        <a:t>Toboue</a:t>
                      </a:r>
                      <a:r>
                        <a:rPr lang="fr-FR" sz="1400" kern="1200" dirty="0">
                          <a:solidFill>
                            <a:schemeClr val="tx1"/>
                          </a:solidFill>
                          <a:latin typeface="Aptos Display" panose="020B0004020202020204" pitchFamily="34" charset="0"/>
                          <a:ea typeface="+mn-ea"/>
                          <a:cs typeface="+mn-cs"/>
                        </a:rPr>
                        <a:t> et </a:t>
                      </a:r>
                      <a:r>
                        <a:rPr lang="fr-FR" sz="1400" kern="1200" dirty="0" err="1">
                          <a:solidFill>
                            <a:schemeClr val="tx1"/>
                          </a:solidFill>
                          <a:latin typeface="Aptos Display" panose="020B0004020202020204" pitchFamily="34" charset="0"/>
                          <a:ea typeface="+mn-ea"/>
                          <a:cs typeface="+mn-cs"/>
                        </a:rPr>
                        <a:t>Mdoumamoudou</a:t>
                      </a:r>
                      <a:r>
                        <a:rPr lang="fr-FR" sz="1400" kern="1200" dirty="0">
                          <a:solidFill>
                            <a:schemeClr val="tx1"/>
                          </a:solidFill>
                          <a:latin typeface="Aptos Display" panose="020B0004020202020204" pitchFamily="34" charset="0"/>
                          <a:ea typeface="+mn-ea"/>
                          <a:cs typeface="+mn-cs"/>
                        </a:rPr>
                        <a:t>.. </a:t>
                      </a:r>
                    </a:p>
                  </a:txBody>
                  <a:tcPr marL="74295" marR="74295" marT="37137" marB="37137"/>
                </a:tc>
                <a:tc>
                  <a:txBody>
                    <a:bodyPr/>
                    <a:lstStyle/>
                    <a:p>
                      <a:pPr marL="285750" indent="-285750" algn="just">
                        <a:buFont typeface="Arial" panose="020B0604020202020204" pitchFamily="34" charset="0"/>
                        <a:buChar char="•"/>
                      </a:pPr>
                      <a:endParaRPr lang="fr-FR" sz="1400" dirty="0">
                        <a:solidFill>
                          <a:srgbClr val="6A9AB5"/>
                        </a:solidFill>
                        <a:latin typeface="Aptos Display" panose="020B0004020202020204" pitchFamily="34" charset="0"/>
                      </a:endParaRPr>
                    </a:p>
                    <a:p>
                      <a:pPr marL="0" indent="0" algn="just">
                        <a:buFont typeface="Arial" panose="020B0604020202020204" pitchFamily="34" charset="0"/>
                        <a:buNone/>
                      </a:pPr>
                      <a:endParaRPr lang="fr-FR" sz="1400" dirty="0">
                        <a:solidFill>
                          <a:srgbClr val="6A9AB5"/>
                        </a:solidFill>
                        <a:latin typeface="Aptos Display" panose="020B0004020202020204" pitchFamily="34" charset="0"/>
                      </a:endParaRPr>
                    </a:p>
                    <a:p>
                      <a:pPr marL="285750" indent="-285750" algn="just">
                        <a:buFont typeface="Arial" panose="020B0604020202020204" pitchFamily="34" charset="0"/>
                        <a:buChar char="•"/>
                      </a:pPr>
                      <a:r>
                        <a:rPr lang="fr-FR" sz="1400" dirty="0">
                          <a:solidFill>
                            <a:srgbClr val="6A9AB5"/>
                          </a:solidFill>
                          <a:latin typeface="Aptos Display" panose="020B0004020202020204" pitchFamily="34" charset="0"/>
                        </a:rPr>
                        <a:t>En cours</a:t>
                      </a:r>
                      <a:endParaRPr lang="en-US" sz="1400" dirty="0">
                        <a:solidFill>
                          <a:srgbClr val="6A9AB5"/>
                        </a:solidFill>
                        <a:latin typeface="Aptos Display" panose="020B0004020202020204" pitchFamily="34" charset="0"/>
                      </a:endParaRPr>
                    </a:p>
                  </a:txBody>
                  <a:tcPr marL="74295" marR="74295" marT="37137" marB="37137"/>
                </a:tc>
                <a:tc>
                  <a:txBody>
                    <a:bodyPr/>
                    <a:lstStyle/>
                    <a:p>
                      <a:pPr marL="285750" indent="-285750" algn="just">
                        <a:buClr>
                          <a:srgbClr val="6A9AB5"/>
                        </a:buClr>
                        <a:buFont typeface="Arial" panose="020B0604020202020204" pitchFamily="34" charset="0"/>
                        <a:buChar char="•"/>
                      </a:pPr>
                      <a:endParaRPr lang="en-US" sz="1400" dirty="0">
                        <a:latin typeface="Aptos Display" panose="020B0004020202020204" pitchFamily="34" charset="0"/>
                      </a:endParaRPr>
                    </a:p>
                    <a:p>
                      <a:pPr marL="285750" indent="-285750" algn="just">
                        <a:buClr>
                          <a:srgbClr val="6A9AB5"/>
                        </a:buClr>
                        <a:buFont typeface="Arial" panose="020B0604020202020204" pitchFamily="34" charset="0"/>
                        <a:buChar char="•"/>
                      </a:pPr>
                      <a:endParaRPr lang="en-US" sz="1400" dirty="0">
                        <a:latin typeface="Aptos Display" panose="020B0004020202020204" pitchFamily="34" charset="0"/>
                      </a:endParaRPr>
                    </a:p>
                    <a:p>
                      <a:pPr marL="285750" indent="-285750" algn="just">
                        <a:buClr>
                          <a:srgbClr val="6A9AB5"/>
                        </a:buClr>
                        <a:buFont typeface="Arial" panose="020B0604020202020204" pitchFamily="34" charset="0"/>
                        <a:buChar char="•"/>
                      </a:pPr>
                      <a:r>
                        <a:rPr lang="en-US" sz="1400" dirty="0">
                          <a:latin typeface="Aptos Display" panose="020B0004020202020204" pitchFamily="34" charset="0"/>
                        </a:rPr>
                        <a:t>SI</a:t>
                      </a:r>
                    </a:p>
                  </a:txBody>
                  <a:tcPr marL="74295" marR="74295" marT="37137" marB="37137"/>
                </a:tc>
                <a:extLst>
                  <a:ext uri="{0D108BD9-81ED-4DB2-BD59-A6C34878D82A}">
                    <a16:rowId xmlns:a16="http://schemas.microsoft.com/office/drawing/2014/main" val="3925206840"/>
                  </a:ext>
                </a:extLst>
              </a:tr>
              <a:tr h="1002961">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SOL_SID_20240519</a:t>
                      </a:r>
                      <a:endParaRPr kumimoji="0" lang="fr-FR" sz="1400" b="0" i="0" u="none" strike="noStrike" kern="1200" cap="none" spc="0" normalizeH="0" baseline="0" noProof="0" dirty="0">
                        <a:ln>
                          <a:noFill/>
                        </a:ln>
                        <a:solidFill>
                          <a:srgbClr val="6A9AB5"/>
                        </a:solidFill>
                        <a:effectLst/>
                        <a:uLnTx/>
                        <a:uFillTx/>
                        <a:latin typeface="Aptos Display" panose="020B0004020202020204" pitchFamily="34" charset="0"/>
                        <a:ea typeface="+mn-ea"/>
                        <a:cs typeface="+mn-cs"/>
                      </a:endParaRP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Assistance en faveur des victimes d’inondation dans la localité de Moyenne Sido</a:t>
                      </a:r>
                    </a:p>
                  </a:txBody>
                  <a:tcPr marL="74295" marR="74295" marT="37137" marB="37137"/>
                </a:tc>
                <a:tc>
                  <a:txBody>
                    <a:bodyPr/>
                    <a:lstStyle/>
                    <a:p>
                      <a:pPr marL="285750" indent="-285750" algn="just">
                        <a:buClr>
                          <a:srgbClr val="6A9AB5"/>
                        </a:buClr>
                        <a:buFont typeface="Arial" panose="020B0604020202020204" pitchFamily="34" charset="0"/>
                        <a:buChar char="•"/>
                      </a:pPr>
                      <a:r>
                        <a:rPr lang="fr-FR" sz="1400" kern="1200" dirty="0">
                          <a:solidFill>
                            <a:schemeClr val="tx1"/>
                          </a:solidFill>
                          <a:latin typeface="Aptos Display" panose="020B0004020202020204" pitchFamily="34" charset="0"/>
                          <a:ea typeface="+mn-ea"/>
                          <a:cs typeface="+mn-cs"/>
                        </a:rPr>
                        <a:t>Positionnement d’OIM pour intervenir en Abris d'urgence en faveur de 304 ménages cibles à l'issu de la MEX réalisée du 29 mai au 1er juin 2024 par SI.</a:t>
                      </a:r>
                    </a:p>
                  </a:txBody>
                  <a:tcPr marL="74295" marR="74295" marT="37137" marB="37137"/>
                </a:tc>
                <a:tc>
                  <a:txBody>
                    <a:bodyPr/>
                    <a:lstStyle/>
                    <a:p>
                      <a:pPr marL="285750" indent="-285750" algn="just">
                        <a:buFont typeface="Arial" panose="020B0604020202020204" pitchFamily="34" charset="0"/>
                        <a:buChar char="•"/>
                      </a:pPr>
                      <a:endParaRPr lang="en-US" sz="1400" dirty="0">
                        <a:solidFill>
                          <a:srgbClr val="6A9AB5"/>
                        </a:solidFill>
                        <a:latin typeface="Aptos Display" panose="020B0004020202020204" pitchFamily="34" charset="0"/>
                      </a:endParaRPr>
                    </a:p>
                    <a:p>
                      <a:pPr marL="285750" indent="-285750" algn="just">
                        <a:buFont typeface="Arial" panose="020B0604020202020204" pitchFamily="34" charset="0"/>
                        <a:buChar char="•"/>
                      </a:pPr>
                      <a:r>
                        <a:rPr lang="en-US" sz="1400" dirty="0">
                          <a:solidFill>
                            <a:srgbClr val="6A9AB5"/>
                          </a:solidFill>
                          <a:latin typeface="Aptos Display" panose="020B0004020202020204" pitchFamily="34" charset="0"/>
                        </a:rPr>
                        <a:t>En </a:t>
                      </a:r>
                      <a:r>
                        <a:rPr lang="en-US" sz="1400" dirty="0" err="1">
                          <a:solidFill>
                            <a:srgbClr val="6A9AB5"/>
                          </a:solidFill>
                          <a:latin typeface="Aptos Display" panose="020B0004020202020204" pitchFamily="34" charset="0"/>
                        </a:rPr>
                        <a:t>cours</a:t>
                      </a:r>
                      <a:endParaRPr lang="en-US" sz="1400" dirty="0">
                        <a:solidFill>
                          <a:srgbClr val="6A9AB5"/>
                        </a:solidFill>
                        <a:latin typeface="Aptos Display" panose="020B0004020202020204" pitchFamily="34" charset="0"/>
                      </a:endParaRPr>
                    </a:p>
                  </a:txBody>
                  <a:tcPr marL="74295" marR="74295" marT="37137" marB="37137"/>
                </a:tc>
                <a:tc>
                  <a:txBody>
                    <a:bodyPr/>
                    <a:lstStyle/>
                    <a:p>
                      <a:pPr marL="285750" indent="-285750" algn="just">
                        <a:buClr>
                          <a:srgbClr val="6A9AB5"/>
                        </a:buClr>
                        <a:buFont typeface="Arial" panose="020B0604020202020204" pitchFamily="34" charset="0"/>
                        <a:buChar char="•"/>
                      </a:pPr>
                      <a:endParaRPr lang="en-US" sz="1400" dirty="0">
                        <a:latin typeface="Aptos Display" panose="020B0004020202020204" pitchFamily="34" charset="0"/>
                      </a:endParaRPr>
                    </a:p>
                    <a:p>
                      <a:pPr marL="285750" indent="-285750" algn="just">
                        <a:buClr>
                          <a:srgbClr val="6A9AB5"/>
                        </a:buClr>
                        <a:buFont typeface="Arial" panose="020B0604020202020204" pitchFamily="34" charset="0"/>
                        <a:buChar char="•"/>
                      </a:pPr>
                      <a:r>
                        <a:rPr lang="en-US" sz="1400" dirty="0">
                          <a:latin typeface="Aptos Display" panose="020B0004020202020204" pitchFamily="34" charset="0"/>
                        </a:rPr>
                        <a:t>OIM</a:t>
                      </a:r>
                    </a:p>
                  </a:txBody>
                  <a:tcPr marL="74295" marR="74295" marT="37137" marB="37137"/>
                </a:tc>
                <a:extLst>
                  <a:ext uri="{0D108BD9-81ED-4DB2-BD59-A6C34878D82A}">
                    <a16:rowId xmlns:a16="http://schemas.microsoft.com/office/drawing/2014/main" val="1714282452"/>
                  </a:ext>
                </a:extLst>
              </a:tr>
            </a:tbl>
          </a:graphicData>
        </a:graphic>
      </p:graphicFrame>
    </p:spTree>
    <p:extLst>
      <p:ext uri="{BB962C8B-B14F-4D97-AF65-F5344CB8AC3E}">
        <p14:creationId xmlns:p14="http://schemas.microsoft.com/office/powerpoint/2010/main" val="2659507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8">
            <a:extLst>
              <a:ext uri="{FF2B5EF4-FFF2-40B4-BE49-F238E27FC236}">
                <a16:creationId xmlns:a16="http://schemas.microsoft.com/office/drawing/2014/main" id="{5B7B3744-9DB2-8F2E-7017-32CFC2A0CB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831" y="20888"/>
            <a:ext cx="2426197" cy="72360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195" name="Titre 2">
            <a:extLst>
              <a:ext uri="{FF2B5EF4-FFF2-40B4-BE49-F238E27FC236}">
                <a16:creationId xmlns:a16="http://schemas.microsoft.com/office/drawing/2014/main" id="{78F94EE5-D76C-C2CA-95D7-55FF77BAD367}"/>
              </a:ext>
            </a:extLst>
          </p:cNvPr>
          <p:cNvSpPr>
            <a:spLocks noGrp="1" noChangeArrowheads="1"/>
          </p:cNvSpPr>
          <p:nvPr>
            <p:ph type="title"/>
          </p:nvPr>
        </p:nvSpPr>
        <p:spPr>
          <a:xfrm>
            <a:off x="-1838267" y="1008739"/>
            <a:ext cx="7065765" cy="405011"/>
          </a:xfrm>
        </p:spPr>
        <p:txBody>
          <a:bodyPr>
            <a:normAutofit fontScale="90000"/>
          </a:bodyPr>
          <a:lstStyle/>
          <a:p>
            <a:pPr algn="ctr"/>
            <a:r>
              <a:rPr lang="en-US" altLang="en-US" sz="2925" b="1" dirty="0" err="1">
                <a:solidFill>
                  <a:srgbClr val="307F9F"/>
                </a:solidFill>
              </a:rPr>
              <a:t>Suivi</a:t>
            </a:r>
            <a:r>
              <a:rPr lang="en-US" altLang="en-US" sz="2925" b="1" dirty="0">
                <a:solidFill>
                  <a:srgbClr val="307F9F"/>
                </a:solidFill>
              </a:rPr>
              <a:t> des points </a:t>
            </a:r>
            <a:r>
              <a:rPr lang="en-US" altLang="en-US" sz="2925" b="1" dirty="0" err="1">
                <a:solidFill>
                  <a:srgbClr val="307F9F"/>
                </a:solidFill>
              </a:rPr>
              <a:t>d’action</a:t>
            </a:r>
            <a:endParaRPr lang="en-US" altLang="en-US" sz="2925" b="1" dirty="0">
              <a:solidFill>
                <a:srgbClr val="307F9F"/>
              </a:solidFill>
            </a:endParaRPr>
          </a:p>
        </p:txBody>
      </p:sp>
      <p:graphicFrame>
        <p:nvGraphicFramePr>
          <p:cNvPr id="4" name="Tableau 5">
            <a:extLst>
              <a:ext uri="{FF2B5EF4-FFF2-40B4-BE49-F238E27FC236}">
                <a16:creationId xmlns:a16="http://schemas.microsoft.com/office/drawing/2014/main" id="{AC06ED4E-F5A2-3904-8A09-7398F62869AD}"/>
              </a:ext>
            </a:extLst>
          </p:cNvPr>
          <p:cNvGraphicFramePr>
            <a:graphicFrameLocks noGrp="1"/>
          </p:cNvGraphicFramePr>
          <p:nvPr>
            <p:ph idx="1"/>
            <p:extLst>
              <p:ext uri="{D42A27DB-BD31-4B8C-83A1-F6EECF244321}">
                <p14:modId xmlns:p14="http://schemas.microsoft.com/office/powerpoint/2010/main" val="2342690772"/>
              </p:ext>
            </p:extLst>
          </p:nvPr>
        </p:nvGraphicFramePr>
        <p:xfrm>
          <a:off x="113174" y="1621541"/>
          <a:ext cx="9679652" cy="4421421"/>
        </p:xfrm>
        <a:graphic>
          <a:graphicData uri="http://schemas.openxmlformats.org/drawingml/2006/table">
            <a:tbl>
              <a:tblPr firstRow="1" bandRow="1">
                <a:tableStyleId>{69012ECD-51FC-41F1-AA8D-1B2483CD663E}</a:tableStyleId>
              </a:tblPr>
              <a:tblGrid>
                <a:gridCol w="1895941">
                  <a:extLst>
                    <a:ext uri="{9D8B030D-6E8A-4147-A177-3AD203B41FA5}">
                      <a16:colId xmlns:a16="http://schemas.microsoft.com/office/drawing/2014/main" val="20000"/>
                    </a:ext>
                  </a:extLst>
                </a:gridCol>
                <a:gridCol w="2728842">
                  <a:extLst>
                    <a:ext uri="{9D8B030D-6E8A-4147-A177-3AD203B41FA5}">
                      <a16:colId xmlns:a16="http://schemas.microsoft.com/office/drawing/2014/main" val="20001"/>
                    </a:ext>
                  </a:extLst>
                </a:gridCol>
                <a:gridCol w="2331061">
                  <a:extLst>
                    <a:ext uri="{9D8B030D-6E8A-4147-A177-3AD203B41FA5}">
                      <a16:colId xmlns:a16="http://schemas.microsoft.com/office/drawing/2014/main" val="20002"/>
                    </a:ext>
                  </a:extLst>
                </a:gridCol>
                <a:gridCol w="1318835">
                  <a:extLst>
                    <a:ext uri="{9D8B030D-6E8A-4147-A177-3AD203B41FA5}">
                      <a16:colId xmlns:a16="http://schemas.microsoft.com/office/drawing/2014/main" val="20003"/>
                    </a:ext>
                  </a:extLst>
                </a:gridCol>
                <a:gridCol w="1404973">
                  <a:extLst>
                    <a:ext uri="{9D8B030D-6E8A-4147-A177-3AD203B41FA5}">
                      <a16:colId xmlns:a16="http://schemas.microsoft.com/office/drawing/2014/main" val="20004"/>
                    </a:ext>
                  </a:extLst>
                </a:gridCol>
              </a:tblGrid>
              <a:tr h="297159">
                <a:tc>
                  <a:txBody>
                    <a:bodyPr/>
                    <a:lstStyle/>
                    <a:p>
                      <a:pPr algn="ctr"/>
                      <a:r>
                        <a:rPr lang="en-US" sz="1400">
                          <a:latin typeface="Aptos Light" panose="020B0004020202020204" pitchFamily="34" charset="0"/>
                        </a:rPr>
                        <a:t>Point à l’ordre du jour</a:t>
                      </a:r>
                    </a:p>
                  </a:txBody>
                  <a:tcPr marL="74295" marR="74295" marT="37137" marB="37137">
                    <a:solidFill>
                      <a:srgbClr val="6A9AB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latin typeface="Aptos Light" panose="020B0004020202020204" pitchFamily="34" charset="0"/>
                        </a:rPr>
                        <a:t>Point d’action</a:t>
                      </a:r>
                    </a:p>
                  </a:txBody>
                  <a:tcPr marL="74295" marR="74295" marT="37137" marB="37137">
                    <a:solidFill>
                      <a:srgbClr val="6A9AB5"/>
                    </a:solidFill>
                  </a:tcPr>
                </a:tc>
                <a:tc>
                  <a:txBody>
                    <a:bodyPr/>
                    <a:lstStyle/>
                    <a:p>
                      <a:pPr algn="ctr"/>
                      <a:r>
                        <a:rPr lang="en-US" sz="1400">
                          <a:latin typeface="Aptos Light" panose="020B0004020202020204" pitchFamily="34" charset="0"/>
                        </a:rPr>
                        <a:t>Action</a:t>
                      </a:r>
                    </a:p>
                  </a:txBody>
                  <a:tcPr marL="74295" marR="74295" marT="37137" marB="37137">
                    <a:solidFill>
                      <a:srgbClr val="6A9AB5"/>
                    </a:solidFill>
                  </a:tcPr>
                </a:tc>
                <a:tc>
                  <a:txBody>
                    <a:bodyPr/>
                    <a:lstStyle/>
                    <a:p>
                      <a:pPr algn="ctr"/>
                      <a:r>
                        <a:rPr lang="en-US" sz="1400" dirty="0">
                          <a:latin typeface="Aptos Light" panose="020B0004020202020204" pitchFamily="34" charset="0"/>
                        </a:rPr>
                        <a:t>Statut</a:t>
                      </a:r>
                    </a:p>
                  </a:txBody>
                  <a:tcPr marL="74295" marR="74295" marT="37137" marB="37137">
                    <a:solidFill>
                      <a:srgbClr val="6A9AB5"/>
                    </a:solidFill>
                  </a:tcPr>
                </a:tc>
                <a:tc>
                  <a:txBody>
                    <a:bodyPr/>
                    <a:lstStyle/>
                    <a:p>
                      <a:pPr algn="ctr"/>
                      <a:r>
                        <a:rPr lang="en-US" sz="1400">
                          <a:latin typeface="Aptos Light" panose="020B0004020202020204" pitchFamily="34" charset="0"/>
                        </a:rPr>
                        <a:t>Point focal</a:t>
                      </a:r>
                    </a:p>
                  </a:txBody>
                  <a:tcPr marL="74295" marR="74295" marT="37137" marB="37137">
                    <a:solidFill>
                      <a:srgbClr val="6A9AB5"/>
                    </a:solidFill>
                  </a:tcPr>
                </a:tc>
                <a:extLst>
                  <a:ext uri="{0D108BD9-81ED-4DB2-BD59-A6C34878D82A}">
                    <a16:rowId xmlns:a16="http://schemas.microsoft.com/office/drawing/2014/main" val="10000"/>
                  </a:ext>
                </a:extLst>
              </a:tr>
              <a:tr h="817224">
                <a:tc>
                  <a:txBody>
                    <a:bodyPr/>
                    <a:lstStyle/>
                    <a:p>
                      <a:r>
                        <a:rPr lang="it-IT" sz="1800" b="1" i="1" u="none" strike="noStrike" kern="1200" dirty="0">
                          <a:solidFill>
                            <a:schemeClr val="tx1"/>
                          </a:solidFill>
                          <a:effectLst/>
                          <a:latin typeface="+mn-lt"/>
                          <a:ea typeface="+mn-ea"/>
                          <a:cs typeface="+mn-cs"/>
                        </a:rPr>
                        <a:t> </a:t>
                      </a: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Exercice de mise à jour des intentions de retour des PDI vivant sur le site de Pk8 de Bambari</a:t>
                      </a:r>
                      <a:endParaRPr kumimoji="0" lang="en-US" sz="1400" b="0" i="0" u="none" strike="noStrike" kern="1200" cap="none" spc="0" normalizeH="0" baseline="0" noProof="0" dirty="0">
                        <a:ln>
                          <a:noFill/>
                        </a:ln>
                        <a:solidFill>
                          <a:srgbClr val="6A9AB5"/>
                        </a:solidFill>
                        <a:effectLst/>
                        <a:uLnTx/>
                        <a:uFillTx/>
                        <a:latin typeface="Aptos Display" panose="020B0004020202020204" pitchFamily="34" charset="0"/>
                        <a:ea typeface="+mn-ea"/>
                        <a:cs typeface="+mn-cs"/>
                      </a:endParaRP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Réorganisation des organes de gouvernance du site </a:t>
                      </a:r>
                    </a:p>
                  </a:txBody>
                  <a:tcPr marL="74295" marR="74295" marT="37137" marB="37137"/>
                </a:tc>
                <a:tc>
                  <a:txBody>
                    <a:bodyPr/>
                    <a:lstStyle/>
                    <a:p>
                      <a:pPr marL="285750" indent="-285750" algn="just">
                        <a:buClr>
                          <a:srgbClr val="6A9AB5"/>
                        </a:buClr>
                        <a:buFont typeface="Arial" panose="020B0604020202020204" pitchFamily="34" charset="0"/>
                        <a:buChar char="•"/>
                      </a:pPr>
                      <a:r>
                        <a:rPr lang="fr-FR" sz="1400" kern="1200" dirty="0">
                          <a:solidFill>
                            <a:schemeClr val="tx1"/>
                          </a:solidFill>
                          <a:latin typeface="Aptos Display" panose="020B0004020202020204" pitchFamily="34" charset="0"/>
                          <a:ea typeface="+mn-ea"/>
                          <a:cs typeface="+mn-cs"/>
                        </a:rPr>
                        <a:t>Mise a jour du comité directeur</a:t>
                      </a:r>
                    </a:p>
                  </a:txBody>
                  <a:tcPr marL="74295" marR="74295" marT="37137" marB="37137"/>
                </a:tc>
                <a:tc>
                  <a:txBody>
                    <a:bodyPr/>
                    <a:lstStyle/>
                    <a:p>
                      <a:pPr marL="285750" indent="-285750" algn="just">
                        <a:buFont typeface="Arial" panose="020B0604020202020204" pitchFamily="34" charset="0"/>
                        <a:buChar char="•"/>
                      </a:pPr>
                      <a:r>
                        <a:rPr lang="en-US" sz="1400" dirty="0">
                          <a:solidFill>
                            <a:srgbClr val="6A9AB5"/>
                          </a:solidFill>
                          <a:latin typeface="Aptos Display" panose="020B0004020202020204" pitchFamily="34" charset="0"/>
                        </a:rPr>
                        <a:t>En </a:t>
                      </a:r>
                      <a:r>
                        <a:rPr lang="en-US" sz="1400" dirty="0" err="1">
                          <a:solidFill>
                            <a:srgbClr val="6A9AB5"/>
                          </a:solidFill>
                          <a:latin typeface="Aptos Display" panose="020B0004020202020204" pitchFamily="34" charset="0"/>
                        </a:rPr>
                        <a:t>cours</a:t>
                      </a:r>
                      <a:endParaRPr lang="en-US" sz="1400" dirty="0">
                        <a:solidFill>
                          <a:srgbClr val="6A9AB5"/>
                        </a:solidFill>
                        <a:latin typeface="Aptos Display" panose="020B0004020202020204" pitchFamily="34" charset="0"/>
                      </a:endParaRPr>
                    </a:p>
                  </a:txBody>
                  <a:tcPr marL="74295" marR="74295" marT="37137" marB="37137"/>
                </a:tc>
                <a:tc>
                  <a:txBody>
                    <a:bodyPr/>
                    <a:lstStyle/>
                    <a:p>
                      <a:pPr marL="285750" indent="-285750" algn="just">
                        <a:buFont typeface="Arial" panose="020B0604020202020204" pitchFamily="34" charset="0"/>
                        <a:buChar char="•"/>
                      </a:pPr>
                      <a:r>
                        <a:rPr lang="en-US" sz="1400" dirty="0">
                          <a:latin typeface="Aptos Display" panose="020B0004020202020204" pitchFamily="34" charset="0"/>
                        </a:rPr>
                        <a:t>OIM</a:t>
                      </a:r>
                    </a:p>
                  </a:txBody>
                  <a:tcPr marL="74295" marR="74295" marT="37137" marB="37137"/>
                </a:tc>
                <a:extLst>
                  <a:ext uri="{0D108BD9-81ED-4DB2-BD59-A6C34878D82A}">
                    <a16:rowId xmlns:a16="http://schemas.microsoft.com/office/drawing/2014/main" val="10004"/>
                  </a:ext>
                </a:extLst>
              </a:tr>
              <a:tr h="1002961">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Mise a jour des donnes des PDI dans la localité de Mboki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Assistance en NFI en faveur des PDI de Kadjema </a:t>
                      </a:r>
                      <a:endParaRPr kumimoji="0" lang="fr-FR" sz="1400" b="0" i="0" u="none" strike="noStrike" kern="1200" cap="none" spc="0" normalizeH="0" baseline="0" noProof="0" dirty="0">
                        <a:ln>
                          <a:noFill/>
                        </a:ln>
                        <a:solidFill>
                          <a:srgbClr val="6A9AB5"/>
                        </a:solidFill>
                        <a:effectLst/>
                        <a:uLnTx/>
                        <a:uFillTx/>
                        <a:latin typeface="Aptos Display" panose="020B0004020202020204" pitchFamily="34" charset="0"/>
                        <a:ea typeface="+mn-ea"/>
                        <a:cs typeface="+mn-cs"/>
                      </a:endParaRP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Mission planifiée pour la fin du mois de mai 2024 a Mboki</a:t>
                      </a:r>
                    </a:p>
                    <a:p>
                      <a:pPr marL="0" marR="0" lvl="0" indent="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None/>
                        <a:tabLst/>
                        <a:defRPr/>
                      </a:pPr>
                      <a:endParaRPr lang="fr-FR" sz="1400" kern="1200" dirty="0">
                        <a:solidFill>
                          <a:schemeClr val="tx1"/>
                        </a:solidFill>
                        <a:latin typeface="Aptos Display" panose="020B0004020202020204" pitchFamily="34" charset="0"/>
                        <a:ea typeface="+mn-ea"/>
                        <a:cs typeface="+mn-cs"/>
                      </a:endParaRPr>
                    </a:p>
                    <a:p>
                      <a:pPr marL="0" marR="0" lvl="0" indent="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None/>
                        <a:tabLst/>
                        <a:defRPr/>
                      </a:pPr>
                      <a:endParaRPr lang="fr-FR" sz="1400" kern="1200" dirty="0">
                        <a:solidFill>
                          <a:schemeClr val="tx1"/>
                        </a:solidFill>
                        <a:latin typeface="Aptos Display" panose="020B0004020202020204" pitchFamily="34" charset="0"/>
                        <a:ea typeface="+mn-ea"/>
                        <a:cs typeface="+mn-cs"/>
                      </a:endParaRPr>
                    </a:p>
                    <a:p>
                      <a:pPr marL="0" marR="0" lvl="0" indent="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None/>
                        <a:tabLst/>
                        <a:defRPr/>
                      </a:pPr>
                      <a:endParaRPr lang="fr-FR" sz="1400" kern="1200" dirty="0">
                        <a:solidFill>
                          <a:schemeClr val="tx1"/>
                        </a:solidFill>
                        <a:latin typeface="Aptos Display" panose="020B0004020202020204" pitchFamily="34" charset="0"/>
                        <a:ea typeface="+mn-ea"/>
                        <a:cs typeface="+mn-cs"/>
                      </a:endParaRPr>
                    </a:p>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Le plan de distribution sera annoncé </a:t>
                      </a:r>
                      <a:endParaRPr lang="en-US" sz="1400" kern="1200" dirty="0">
                        <a:solidFill>
                          <a:schemeClr val="tx1"/>
                        </a:solidFill>
                        <a:latin typeface="Aptos Display" panose="020B0004020202020204" pitchFamily="34" charset="0"/>
                        <a:ea typeface="+mn-ea"/>
                        <a:cs typeface="+mn-cs"/>
                      </a:endParaRPr>
                    </a:p>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endParaRPr lang="fr-FR" sz="1400" kern="1200" dirty="0">
                        <a:solidFill>
                          <a:schemeClr val="tx1"/>
                        </a:solidFill>
                        <a:latin typeface="Aptos Display" panose="020B0004020202020204" pitchFamily="34" charset="0"/>
                        <a:ea typeface="+mn-ea"/>
                        <a:cs typeface="+mn-cs"/>
                      </a:endParaRPr>
                    </a:p>
                  </a:txBody>
                  <a:tcPr marL="74295" marR="74295" marT="37137" marB="37137"/>
                </a:tc>
                <a:tc>
                  <a:txBody>
                    <a:bodyPr/>
                    <a:lstStyle/>
                    <a:p>
                      <a:pPr marL="285750" indent="-285750" algn="just">
                        <a:buClr>
                          <a:srgbClr val="6A9AB5"/>
                        </a:buClr>
                        <a:buFont typeface="Arial" panose="020B0604020202020204" pitchFamily="34" charset="0"/>
                        <a:buChar char="•"/>
                      </a:pPr>
                      <a:r>
                        <a:rPr lang="fr-FR" sz="1400" kern="1200" dirty="0">
                          <a:solidFill>
                            <a:schemeClr val="tx1"/>
                          </a:solidFill>
                          <a:latin typeface="Aptos Display" panose="020B0004020202020204" pitchFamily="34" charset="0"/>
                          <a:ea typeface="+mn-ea"/>
                          <a:cs typeface="+mn-cs"/>
                        </a:rPr>
                        <a:t>En suspens à cause de l'insécurité grandissante dans ladite localité.</a:t>
                      </a:r>
                    </a:p>
                    <a:p>
                      <a:pPr marL="285750" indent="-285750" algn="just">
                        <a:buClr>
                          <a:srgbClr val="6A9AB5"/>
                        </a:buClr>
                        <a:buFont typeface="Arial" panose="020B0604020202020204" pitchFamily="34" charset="0"/>
                        <a:buChar char="•"/>
                      </a:pPr>
                      <a:endParaRPr lang="fr-FR" sz="1400" kern="1200" dirty="0">
                        <a:solidFill>
                          <a:schemeClr val="tx1"/>
                        </a:solidFill>
                        <a:latin typeface="Aptos Display" panose="020B0004020202020204" pitchFamily="34" charset="0"/>
                        <a:ea typeface="+mn-ea"/>
                        <a:cs typeface="+mn-cs"/>
                      </a:endParaRPr>
                    </a:p>
                    <a:p>
                      <a:pPr marL="0" indent="0" algn="just">
                        <a:buClr>
                          <a:srgbClr val="6A9AB5"/>
                        </a:buClr>
                        <a:buFont typeface="Arial" panose="020B0604020202020204" pitchFamily="34" charset="0"/>
                        <a:buNone/>
                      </a:pPr>
                      <a:endParaRPr lang="fr-FR" sz="1400" kern="1200" dirty="0">
                        <a:solidFill>
                          <a:schemeClr val="tx1"/>
                        </a:solidFill>
                        <a:latin typeface="Aptos Display" panose="020B0004020202020204" pitchFamily="34" charset="0"/>
                        <a:ea typeface="+mn-ea"/>
                        <a:cs typeface="+mn-cs"/>
                      </a:endParaRPr>
                    </a:p>
                    <a:p>
                      <a:pPr marL="285750" indent="-285750" algn="just">
                        <a:buClr>
                          <a:srgbClr val="6A9AB5"/>
                        </a:buClr>
                        <a:buFont typeface="Arial" panose="020B0604020202020204" pitchFamily="34" charset="0"/>
                        <a:buChar char="•"/>
                      </a:pPr>
                      <a:r>
                        <a:rPr lang="fr-FR" sz="1400" kern="1200" dirty="0">
                          <a:solidFill>
                            <a:schemeClr val="tx1"/>
                          </a:solidFill>
                          <a:latin typeface="Aptos Display" panose="020B0004020202020204" pitchFamily="34" charset="0"/>
                          <a:ea typeface="+mn-ea"/>
                          <a:cs typeface="+mn-cs"/>
                        </a:rPr>
                        <a:t>Dans l’attente de la validation de la demande de la part du senior management</a:t>
                      </a:r>
                    </a:p>
                  </a:txBody>
                  <a:tcPr marL="74295" marR="74295" marT="37137" marB="37137"/>
                </a:tc>
                <a:tc>
                  <a:txBody>
                    <a:bodyPr/>
                    <a:lstStyle/>
                    <a:p>
                      <a:pPr marL="0" indent="0" algn="just">
                        <a:buFont typeface="Arial" panose="020B0604020202020204" pitchFamily="34" charset="0"/>
                        <a:buNone/>
                      </a:pPr>
                      <a:endParaRPr lang="fr-FR" sz="1400" dirty="0">
                        <a:solidFill>
                          <a:srgbClr val="6A9AB5"/>
                        </a:solidFill>
                        <a:latin typeface="Aptos Display" panose="020B0004020202020204" pitchFamily="34" charset="0"/>
                      </a:endParaRPr>
                    </a:p>
                    <a:p>
                      <a:pPr marL="0" indent="0" algn="just">
                        <a:buFont typeface="Arial" panose="020B0604020202020204" pitchFamily="34" charset="0"/>
                        <a:buNone/>
                      </a:pPr>
                      <a:endParaRPr lang="fr-FR" sz="1400" dirty="0">
                        <a:solidFill>
                          <a:srgbClr val="6A9AB5"/>
                        </a:solidFill>
                        <a:latin typeface="Aptos Display" panose="020B0004020202020204" pitchFamily="34" charset="0"/>
                      </a:endParaRPr>
                    </a:p>
                    <a:p>
                      <a:pPr marL="0" indent="0" algn="just">
                        <a:buFont typeface="Arial" panose="020B0604020202020204" pitchFamily="34" charset="0"/>
                        <a:buNone/>
                      </a:pPr>
                      <a:endParaRPr lang="fr-FR" sz="1400" dirty="0">
                        <a:solidFill>
                          <a:srgbClr val="6A9AB5"/>
                        </a:solidFill>
                        <a:latin typeface="Aptos Display" panose="020B0004020202020204" pitchFamily="34" charset="0"/>
                      </a:endParaRPr>
                    </a:p>
                    <a:p>
                      <a:pPr marL="0" indent="0" algn="just">
                        <a:buFont typeface="Arial" panose="020B0604020202020204" pitchFamily="34" charset="0"/>
                        <a:buNone/>
                      </a:pPr>
                      <a:endParaRPr lang="fr-FR" sz="1400" dirty="0">
                        <a:solidFill>
                          <a:srgbClr val="6A9AB5"/>
                        </a:solidFill>
                        <a:latin typeface="Aptos Display" panose="020B0004020202020204" pitchFamily="34" charset="0"/>
                      </a:endParaRPr>
                    </a:p>
                    <a:p>
                      <a:pPr marL="285750" indent="-285750" algn="just">
                        <a:buFont typeface="Arial" panose="020B0604020202020204" pitchFamily="34" charset="0"/>
                        <a:buChar char="•"/>
                      </a:pPr>
                      <a:r>
                        <a:rPr lang="fr-FR" sz="1400" dirty="0">
                          <a:solidFill>
                            <a:srgbClr val="6A9AB5"/>
                          </a:solidFill>
                          <a:latin typeface="Aptos Display" panose="020B0004020202020204" pitchFamily="34" charset="0"/>
                        </a:rPr>
                        <a:t>En cours</a:t>
                      </a:r>
                      <a:endParaRPr lang="en-US" sz="1400" dirty="0">
                        <a:solidFill>
                          <a:srgbClr val="6A9AB5"/>
                        </a:solidFill>
                        <a:latin typeface="Aptos Display" panose="020B0004020202020204" pitchFamily="34" charset="0"/>
                      </a:endParaRPr>
                    </a:p>
                  </a:txBody>
                  <a:tcPr marL="74295" marR="74295" marT="37137" marB="37137"/>
                </a:tc>
                <a:tc>
                  <a:txBody>
                    <a:bodyPr/>
                    <a:lstStyle/>
                    <a:p>
                      <a:pPr marL="285750" indent="-285750" algn="just">
                        <a:buClr>
                          <a:srgbClr val="6A9AB5"/>
                        </a:buClr>
                        <a:buFont typeface="Arial" panose="020B0604020202020204" pitchFamily="34" charset="0"/>
                        <a:buChar char="•"/>
                      </a:pPr>
                      <a:endParaRPr lang="en-US" sz="1400" dirty="0">
                        <a:latin typeface="Aptos Display" panose="020B0004020202020204" pitchFamily="34" charset="0"/>
                      </a:endParaRPr>
                    </a:p>
                    <a:p>
                      <a:pPr marL="285750" indent="-285750" algn="just">
                        <a:buClr>
                          <a:srgbClr val="6A9AB5"/>
                        </a:buClr>
                        <a:buFont typeface="Arial" panose="020B0604020202020204" pitchFamily="34" charset="0"/>
                        <a:buChar char="•"/>
                      </a:pPr>
                      <a:endParaRPr lang="en-US" sz="1400" dirty="0">
                        <a:latin typeface="Aptos Display" panose="020B0004020202020204" pitchFamily="34" charset="0"/>
                      </a:endParaRPr>
                    </a:p>
                    <a:p>
                      <a:pPr marL="285750" indent="-285750" algn="just">
                        <a:buClr>
                          <a:srgbClr val="6A9AB5"/>
                        </a:buClr>
                        <a:buFont typeface="Arial" panose="020B0604020202020204" pitchFamily="34" charset="0"/>
                        <a:buChar char="•"/>
                      </a:pPr>
                      <a:endParaRPr lang="en-US" sz="1400" dirty="0">
                        <a:latin typeface="Aptos Display" panose="020B0004020202020204" pitchFamily="34" charset="0"/>
                      </a:endParaRPr>
                    </a:p>
                    <a:p>
                      <a:pPr marL="285750" indent="-285750" algn="just">
                        <a:buClr>
                          <a:srgbClr val="6A9AB5"/>
                        </a:buClr>
                        <a:buFont typeface="Arial" panose="020B0604020202020204" pitchFamily="34" charset="0"/>
                        <a:buChar char="•"/>
                      </a:pPr>
                      <a:endParaRPr lang="en-US" sz="1400" dirty="0">
                        <a:latin typeface="Aptos Display" panose="020B0004020202020204" pitchFamily="34" charset="0"/>
                      </a:endParaRPr>
                    </a:p>
                    <a:p>
                      <a:pPr marL="285750" indent="-285750" algn="just">
                        <a:buClr>
                          <a:srgbClr val="6A9AB5"/>
                        </a:buClr>
                        <a:buFont typeface="Arial" panose="020B0604020202020204" pitchFamily="34" charset="0"/>
                        <a:buChar char="•"/>
                      </a:pPr>
                      <a:r>
                        <a:rPr lang="en-US" sz="1400" dirty="0">
                          <a:latin typeface="Aptos Display" panose="020B0004020202020204" pitchFamily="34" charset="0"/>
                        </a:rPr>
                        <a:t>HCR OBO</a:t>
                      </a:r>
                    </a:p>
                  </a:txBody>
                  <a:tcPr marL="74295" marR="74295" marT="37137" marB="37137"/>
                </a:tc>
                <a:extLst>
                  <a:ext uri="{0D108BD9-81ED-4DB2-BD59-A6C34878D82A}">
                    <a16:rowId xmlns:a16="http://schemas.microsoft.com/office/drawing/2014/main" val="3925206840"/>
                  </a:ext>
                </a:extLst>
              </a:tr>
              <a:tr h="1002961">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dirty="0">
                          <a:ln>
                            <a:noFill/>
                          </a:ln>
                          <a:solidFill>
                            <a:srgbClr val="6A9AB5"/>
                          </a:solidFill>
                          <a:effectLst/>
                          <a:uLnTx/>
                          <a:uFillTx/>
                          <a:latin typeface="Aptos Display" panose="020B0004020202020204" pitchFamily="34" charset="0"/>
                          <a:ea typeface="+mn-ea"/>
                          <a:cs typeface="+mn-cs"/>
                        </a:rPr>
                        <a:t>Evaluation de la situation et impacts des catastrophes naturels survenus dans la localité e Grimari</a:t>
                      </a:r>
                      <a:endParaRPr kumimoji="0" lang="fr-FR" sz="1400" b="0" i="0" u="none" strike="noStrike" kern="1200" cap="none" spc="0" normalizeH="0" baseline="0" noProof="0" dirty="0">
                        <a:ln>
                          <a:noFill/>
                        </a:ln>
                        <a:solidFill>
                          <a:srgbClr val="6A9AB5"/>
                        </a:solidFill>
                        <a:effectLst/>
                        <a:uLnTx/>
                        <a:uFillTx/>
                        <a:latin typeface="Aptos Display" panose="020B0004020202020204" pitchFamily="34" charset="0"/>
                        <a:ea typeface="+mn-ea"/>
                        <a:cs typeface="+mn-cs"/>
                      </a:endParaRPr>
                    </a:p>
                  </a:txBody>
                  <a:tcPr marL="74295" marR="74295" marT="37137" marB="37137"/>
                </a:tc>
                <a:tc>
                  <a:txBody>
                    <a:bodyPr/>
                    <a:lstStyle/>
                    <a:p>
                      <a:pPr marL="285750" marR="0" lvl="0" indent="-285750" algn="just" defTabSz="914400" rtl="0" eaLnBrk="1" fontAlgn="auto" latinLnBrk="0" hangingPunct="1">
                        <a:lnSpc>
                          <a:spcPct val="100000"/>
                        </a:lnSpc>
                        <a:spcBef>
                          <a:spcPts val="0"/>
                        </a:spcBef>
                        <a:spcAft>
                          <a:spcPts val="0"/>
                        </a:spcAft>
                        <a:buClr>
                          <a:srgbClr val="6A9AB5"/>
                        </a:buClr>
                        <a:buSzTx/>
                        <a:buFont typeface="Arial" panose="020B0604020202020204" pitchFamily="34" charset="0"/>
                        <a:buChar char="•"/>
                        <a:tabLst/>
                        <a:defRPr/>
                      </a:pPr>
                      <a:r>
                        <a:rPr lang="fr-FR" sz="1400" kern="1200" dirty="0">
                          <a:solidFill>
                            <a:schemeClr val="tx1"/>
                          </a:solidFill>
                          <a:latin typeface="Aptos Display" panose="020B0004020202020204" pitchFamily="34" charset="0"/>
                          <a:ea typeface="+mn-ea"/>
                          <a:cs typeface="+mn-cs"/>
                        </a:rPr>
                        <a:t>Finaliser et partager le rapport d’évaluation aux partenaires. </a:t>
                      </a:r>
                    </a:p>
                  </a:txBody>
                  <a:tcPr marL="74295" marR="74295" marT="37137" marB="37137"/>
                </a:tc>
                <a:tc>
                  <a:txBody>
                    <a:bodyPr/>
                    <a:lstStyle/>
                    <a:p>
                      <a:pPr marL="285750" indent="-285750" algn="just">
                        <a:buClr>
                          <a:srgbClr val="6A9AB5"/>
                        </a:buClr>
                        <a:buFont typeface="Arial" panose="020B0604020202020204" pitchFamily="34" charset="0"/>
                        <a:buChar char="•"/>
                      </a:pPr>
                      <a:endParaRPr lang="fr-FR" sz="1400" kern="1200" dirty="0">
                        <a:solidFill>
                          <a:schemeClr val="tx1"/>
                        </a:solidFill>
                        <a:latin typeface="Aptos Display" panose="020B0004020202020204" pitchFamily="34" charset="0"/>
                        <a:ea typeface="+mn-ea"/>
                        <a:cs typeface="+mn-cs"/>
                      </a:endParaRPr>
                    </a:p>
                  </a:txBody>
                  <a:tcPr marL="74295" marR="74295" marT="37137" marB="37137"/>
                </a:tc>
                <a:tc>
                  <a:txBody>
                    <a:bodyPr/>
                    <a:lstStyle/>
                    <a:p>
                      <a:pPr marL="285750" indent="-285750" algn="just">
                        <a:buFont typeface="Arial" panose="020B0604020202020204" pitchFamily="34" charset="0"/>
                        <a:buChar char="•"/>
                      </a:pPr>
                      <a:r>
                        <a:rPr lang="en-US" sz="1400" dirty="0">
                          <a:solidFill>
                            <a:srgbClr val="6A9AB5"/>
                          </a:solidFill>
                          <a:latin typeface="Aptos Display" panose="020B0004020202020204" pitchFamily="34" charset="0"/>
                        </a:rPr>
                        <a:t>En </a:t>
                      </a:r>
                      <a:r>
                        <a:rPr lang="en-US" sz="1400" dirty="0" err="1">
                          <a:solidFill>
                            <a:srgbClr val="6A9AB5"/>
                          </a:solidFill>
                          <a:latin typeface="Aptos Display" panose="020B0004020202020204" pitchFamily="34" charset="0"/>
                        </a:rPr>
                        <a:t>cours</a:t>
                      </a:r>
                      <a:endParaRPr lang="en-US" sz="1400" dirty="0">
                        <a:solidFill>
                          <a:srgbClr val="6A9AB5"/>
                        </a:solidFill>
                        <a:latin typeface="Aptos Display" panose="020B0004020202020204" pitchFamily="34" charset="0"/>
                      </a:endParaRPr>
                    </a:p>
                  </a:txBody>
                  <a:tcPr marL="74295" marR="74295" marT="37137" marB="37137"/>
                </a:tc>
                <a:tc>
                  <a:txBody>
                    <a:bodyPr/>
                    <a:lstStyle/>
                    <a:p>
                      <a:pPr marL="285750" indent="-285750" algn="just">
                        <a:buClr>
                          <a:srgbClr val="6A9AB5"/>
                        </a:buClr>
                        <a:buFont typeface="Arial" panose="020B0604020202020204" pitchFamily="34" charset="0"/>
                        <a:buChar char="•"/>
                      </a:pPr>
                      <a:r>
                        <a:rPr lang="en-US" sz="1400" dirty="0">
                          <a:latin typeface="Aptos Display" panose="020B0004020202020204" pitchFamily="34" charset="0"/>
                        </a:rPr>
                        <a:t>Vision sincere</a:t>
                      </a:r>
                    </a:p>
                  </a:txBody>
                  <a:tcPr marL="74295" marR="74295" marT="37137" marB="37137"/>
                </a:tc>
                <a:extLst>
                  <a:ext uri="{0D108BD9-81ED-4DB2-BD59-A6C34878D82A}">
                    <a16:rowId xmlns:a16="http://schemas.microsoft.com/office/drawing/2014/main" val="1714282452"/>
                  </a:ext>
                </a:extLst>
              </a:tr>
            </a:tbl>
          </a:graphicData>
        </a:graphic>
      </p:graphicFrame>
    </p:spTree>
    <p:extLst>
      <p:ext uri="{BB962C8B-B14F-4D97-AF65-F5344CB8AC3E}">
        <p14:creationId xmlns:p14="http://schemas.microsoft.com/office/powerpoint/2010/main" val="2090201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7FEF7075-A4AD-C20B-7A29-043D78FE18C7}"/>
              </a:ext>
            </a:extLst>
          </p:cNvPr>
          <p:cNvSpPr/>
          <p:nvPr/>
        </p:nvSpPr>
        <p:spPr>
          <a:xfrm>
            <a:off x="1754187" y="2209540"/>
            <a:ext cx="6397625" cy="2123083"/>
          </a:xfrm>
          <a:prstGeom prst="ellipse">
            <a:avLst/>
          </a:prstGeom>
          <a:solidFill>
            <a:srgbClr val="307F9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742950" eaLnBrk="0" fontAlgn="base" hangingPunct="0">
              <a:lnSpc>
                <a:spcPct val="105000"/>
              </a:lnSpc>
              <a:buClr>
                <a:srgbClr val="0070C0"/>
              </a:buClr>
              <a:defRPr/>
            </a:pPr>
            <a:r>
              <a:rPr lang="fr-FR" sz="2925" b="1" dirty="0">
                <a:solidFill>
                  <a:prstClr val="white"/>
                </a:solidFill>
                <a:latin typeface="Aptos Display" panose="020B0004020202020204" pitchFamily="34" charset="0"/>
              </a:rPr>
              <a:t>Suivi des alertes</a:t>
            </a:r>
            <a:endParaRPr lang="en-US" sz="2925" b="1" dirty="0">
              <a:solidFill>
                <a:prstClr val="white"/>
              </a:solidFill>
              <a:latin typeface="Aptos Display" panose="020B0004020202020204" pitchFamily="34" charset="0"/>
            </a:endParaRPr>
          </a:p>
        </p:txBody>
      </p:sp>
      <p:pic>
        <p:nvPicPr>
          <p:cNvPr id="7171" name="Picture 8">
            <a:extLst>
              <a:ext uri="{FF2B5EF4-FFF2-40B4-BE49-F238E27FC236}">
                <a16:creationId xmlns:a16="http://schemas.microsoft.com/office/drawing/2014/main" id="{03EB1BBB-3B48-4445-4A7E-AC9AAFBECB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380" y="163949"/>
            <a:ext cx="2753816"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 name="Picture 8">
            <a:extLst>
              <a:ext uri="{FF2B5EF4-FFF2-40B4-BE49-F238E27FC236}">
                <a16:creationId xmlns:a16="http://schemas.microsoft.com/office/drawing/2014/main" id="{93259EF8-2B5A-5313-9E80-DF8EC09BA7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4930" y="5685791"/>
            <a:ext cx="2753816" cy="82034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219841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8">
            <a:extLst>
              <a:ext uri="{FF2B5EF4-FFF2-40B4-BE49-F238E27FC236}">
                <a16:creationId xmlns:a16="http://schemas.microsoft.com/office/drawing/2014/main" id="{D0527F68-98D1-C70D-4D12-7C3D9B7795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43" y="71562"/>
            <a:ext cx="2425940" cy="72301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4" name="Espace réservé du contenu 1">
            <a:extLst>
              <a:ext uri="{FF2B5EF4-FFF2-40B4-BE49-F238E27FC236}">
                <a16:creationId xmlns:a16="http://schemas.microsoft.com/office/drawing/2014/main" id="{E79E46FB-0867-921A-7DDA-B438BE521AE4}"/>
              </a:ext>
            </a:extLst>
          </p:cNvPr>
          <p:cNvGraphicFramePr>
            <a:graphicFrameLocks/>
          </p:cNvGraphicFramePr>
          <p:nvPr>
            <p:extLst>
              <p:ext uri="{D42A27DB-BD31-4B8C-83A1-F6EECF244321}">
                <p14:modId xmlns:p14="http://schemas.microsoft.com/office/powerpoint/2010/main" val="1550412490"/>
              </p:ext>
            </p:extLst>
          </p:nvPr>
        </p:nvGraphicFramePr>
        <p:xfrm>
          <a:off x="74443" y="956532"/>
          <a:ext cx="9686245" cy="5395197"/>
        </p:xfrm>
        <a:graphic>
          <a:graphicData uri="http://schemas.openxmlformats.org/drawingml/2006/table">
            <a:tbl>
              <a:tblPr>
                <a:tableStyleId>{5C22544A-7EE6-4342-B048-85BDC9FD1C3A}</a:tableStyleId>
              </a:tblPr>
              <a:tblGrid>
                <a:gridCol w="1706649">
                  <a:extLst>
                    <a:ext uri="{9D8B030D-6E8A-4147-A177-3AD203B41FA5}">
                      <a16:colId xmlns:a16="http://schemas.microsoft.com/office/drawing/2014/main" val="20000"/>
                    </a:ext>
                  </a:extLst>
                </a:gridCol>
                <a:gridCol w="1280160">
                  <a:extLst>
                    <a:ext uri="{9D8B030D-6E8A-4147-A177-3AD203B41FA5}">
                      <a16:colId xmlns:a16="http://schemas.microsoft.com/office/drawing/2014/main" val="20001"/>
                    </a:ext>
                  </a:extLst>
                </a:gridCol>
                <a:gridCol w="4966329">
                  <a:extLst>
                    <a:ext uri="{9D8B030D-6E8A-4147-A177-3AD203B41FA5}">
                      <a16:colId xmlns:a16="http://schemas.microsoft.com/office/drawing/2014/main" val="20002"/>
                    </a:ext>
                  </a:extLst>
                </a:gridCol>
                <a:gridCol w="1733107">
                  <a:extLst>
                    <a:ext uri="{9D8B030D-6E8A-4147-A177-3AD203B41FA5}">
                      <a16:colId xmlns:a16="http://schemas.microsoft.com/office/drawing/2014/main" val="20003"/>
                    </a:ext>
                  </a:extLst>
                </a:gridCol>
              </a:tblGrid>
              <a:tr h="0">
                <a:tc>
                  <a:txBody>
                    <a:bodyPr/>
                    <a:lstStyle/>
                    <a:p>
                      <a:pPr algn="l" fontAlgn="b"/>
                      <a:r>
                        <a:rPr lang="en-US" sz="1500" b="1" u="none" strike="noStrike" kern="1200">
                          <a:solidFill>
                            <a:srgbClr val="1F657E"/>
                          </a:solidFill>
                          <a:effectLst/>
                          <a:latin typeface="+mj-lt"/>
                          <a:ea typeface="+mn-ea"/>
                          <a:cs typeface="72 Light" panose="020B0303030000000003" pitchFamily="34" charset="0"/>
                        </a:rPr>
                        <a:t>Numéro de l’alerte</a:t>
                      </a:r>
                    </a:p>
                    <a:p>
                      <a:pPr algn="l" fontAlgn="b"/>
                      <a:endParaRPr lang="en-US" sz="1500" b="1" u="none" strike="noStrike" kern="1200">
                        <a:solidFill>
                          <a:srgbClr val="1F657E"/>
                        </a:solidFill>
                        <a:effectLst/>
                        <a:latin typeface="+mj-lt"/>
                        <a:ea typeface="+mn-ea"/>
                        <a:cs typeface="72 Light" panose="020B0303030000000003" pitchFamily="34" charset="0"/>
                      </a:endParaRPr>
                    </a:p>
                  </a:txBody>
                  <a:tcPr marL="5159" marR="5159" marT="5159" marB="0" anchor="b">
                    <a:lnL w="6350" cap="flat" cmpd="sng" algn="ctr">
                      <a:solidFill>
                        <a:srgbClr val="307F9F"/>
                      </a:solidFill>
                      <a:prstDash val="solid"/>
                      <a:round/>
                      <a:headEnd type="none" w="med" len="med"/>
                      <a:tailEnd type="none" w="med" len="med"/>
                    </a:lnL>
                    <a:lnT w="6350" cap="flat" cmpd="sng" algn="ctr">
                      <a:solidFill>
                        <a:srgbClr val="307F9F"/>
                      </a:solidFill>
                      <a:prstDash val="solid"/>
                      <a:round/>
                      <a:headEnd type="none" w="med" len="med"/>
                      <a:tailEnd type="none" w="med" len="med"/>
                    </a:lnT>
                    <a:solidFill>
                      <a:srgbClr val="AAC4CE"/>
                    </a:solidFill>
                  </a:tcPr>
                </a:tc>
                <a:tc>
                  <a:txBody>
                    <a:bodyPr/>
                    <a:lstStyle/>
                    <a:p>
                      <a:pPr algn="l" fontAlgn="b"/>
                      <a:r>
                        <a:rPr lang="fr-FR" sz="1500" b="1" u="none" strike="noStrike" kern="1200" dirty="0">
                          <a:solidFill>
                            <a:srgbClr val="1F657E"/>
                          </a:solidFill>
                          <a:effectLst/>
                          <a:latin typeface="+mj-lt"/>
                          <a:ea typeface="+mn-ea"/>
                          <a:cs typeface="72 Light" panose="020B0303030000000003" pitchFamily="34" charset="0"/>
                        </a:rPr>
                        <a:t>Localisation </a:t>
                      </a:r>
                      <a:endParaRPr lang="en-US" sz="1500" b="1" u="none" strike="noStrike" kern="1200" dirty="0">
                        <a:solidFill>
                          <a:srgbClr val="1F657E"/>
                        </a:solidFill>
                        <a:effectLst/>
                        <a:latin typeface="+mj-lt"/>
                        <a:ea typeface="+mn-ea"/>
                        <a:cs typeface="72 Light" panose="020B0303030000000003" pitchFamily="34" charset="0"/>
                      </a:endParaRPr>
                    </a:p>
                    <a:p>
                      <a:pPr algn="l" fontAlgn="b"/>
                      <a:endParaRPr lang="fr-FR" sz="1500" b="1" u="none" strike="noStrike" kern="1200" dirty="0">
                        <a:solidFill>
                          <a:srgbClr val="1F657E"/>
                        </a:solidFill>
                        <a:effectLst/>
                        <a:latin typeface="+mj-lt"/>
                        <a:ea typeface="+mn-ea"/>
                        <a:cs typeface="72 Light" panose="020B0303030000000003" pitchFamily="34" charset="0"/>
                      </a:endParaRPr>
                    </a:p>
                  </a:txBody>
                  <a:tcPr marL="5159" marR="5159" marT="5159" marB="0" anchor="b">
                    <a:lnT w="6350" cap="flat" cmpd="sng" algn="ctr">
                      <a:solidFill>
                        <a:srgbClr val="307F9F"/>
                      </a:solidFill>
                      <a:prstDash val="solid"/>
                      <a:round/>
                      <a:headEnd type="none" w="med" len="med"/>
                      <a:tailEnd type="none" w="med" len="med"/>
                    </a:lnT>
                    <a:solidFill>
                      <a:srgbClr val="AAC4CE"/>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500" b="1" u="none" strike="noStrike" kern="1200" noProof="0" dirty="0">
                          <a:solidFill>
                            <a:srgbClr val="1F657E"/>
                          </a:solidFill>
                          <a:effectLst/>
                          <a:latin typeface="+mj-lt"/>
                          <a:ea typeface="+mn-ea"/>
                          <a:cs typeface="72 Light" panose="020B0303030000000003" pitchFamily="34" charset="0"/>
                        </a:rPr>
                        <a:t>Résumé</a:t>
                      </a:r>
                    </a:p>
                    <a:p>
                      <a:pPr marL="0" marR="0" lvl="0" indent="0" algn="l" defTabSz="914400" rtl="0" eaLnBrk="1" fontAlgn="b" latinLnBrk="0" hangingPunct="1">
                        <a:lnSpc>
                          <a:spcPct val="100000"/>
                        </a:lnSpc>
                        <a:spcBef>
                          <a:spcPts val="0"/>
                        </a:spcBef>
                        <a:spcAft>
                          <a:spcPts val="0"/>
                        </a:spcAft>
                        <a:buClrTx/>
                        <a:buSzTx/>
                        <a:buFontTx/>
                        <a:buNone/>
                        <a:tabLst/>
                        <a:defRPr/>
                      </a:pPr>
                      <a:endParaRPr lang="en-US" sz="1500" b="1" u="none" strike="noStrike" kern="1200" noProof="0" dirty="0">
                        <a:solidFill>
                          <a:srgbClr val="1F657E"/>
                        </a:solidFill>
                        <a:effectLst/>
                        <a:latin typeface="+mj-lt"/>
                        <a:ea typeface="+mn-ea"/>
                        <a:cs typeface="72 Light" panose="020B0303030000000003" pitchFamily="34" charset="0"/>
                      </a:endParaRPr>
                    </a:p>
                  </a:txBody>
                  <a:tcPr marL="5159" marR="5159" marT="5159" marB="0" anchor="b">
                    <a:lnT w="6350" cap="flat" cmpd="sng" algn="ctr">
                      <a:solidFill>
                        <a:srgbClr val="307F9F"/>
                      </a:solidFill>
                      <a:prstDash val="solid"/>
                      <a:round/>
                      <a:headEnd type="none" w="med" len="med"/>
                      <a:tailEnd type="none" w="med" len="med"/>
                    </a:lnT>
                    <a:solidFill>
                      <a:srgbClr val="AAC4CE"/>
                    </a:solidFill>
                  </a:tcPr>
                </a:tc>
                <a:tc>
                  <a:txBody>
                    <a:bodyPr/>
                    <a:lstStyle/>
                    <a:p>
                      <a:pPr marL="0" algn="l" defTabSz="914400" rtl="0" eaLnBrk="1" fontAlgn="b" latinLnBrk="0" hangingPunct="1"/>
                      <a:r>
                        <a:rPr lang="fr-FR" sz="1500" b="1" u="none" strike="noStrike" kern="1200" dirty="0">
                          <a:solidFill>
                            <a:srgbClr val="1F657E"/>
                          </a:solidFill>
                          <a:effectLst/>
                          <a:latin typeface="+mj-lt"/>
                          <a:ea typeface="+mn-ea"/>
                          <a:cs typeface="72 Light" panose="020B0303030000000003" pitchFamily="34" charset="0"/>
                        </a:rPr>
                        <a:t>Actions / commentaires</a:t>
                      </a:r>
                    </a:p>
                    <a:p>
                      <a:pPr marL="0" algn="l" defTabSz="914400" rtl="0" eaLnBrk="1" fontAlgn="b" latinLnBrk="0" hangingPunct="1"/>
                      <a:endParaRPr lang="en-US" sz="1500" b="1" u="none" strike="noStrike" kern="1200" dirty="0">
                        <a:solidFill>
                          <a:srgbClr val="1F657E"/>
                        </a:solidFill>
                        <a:effectLst/>
                        <a:latin typeface="+mj-lt"/>
                        <a:ea typeface="+mn-ea"/>
                        <a:cs typeface="72 Light" panose="020B0303030000000003" pitchFamily="34" charset="0"/>
                      </a:endParaRPr>
                    </a:p>
                  </a:txBody>
                  <a:tcPr marL="5159" marR="5159" marT="5159" marB="0" anchor="b">
                    <a:lnR w="6350" cap="flat" cmpd="sng" algn="ctr">
                      <a:solidFill>
                        <a:srgbClr val="307F9F"/>
                      </a:solidFill>
                      <a:prstDash val="solid"/>
                      <a:round/>
                      <a:headEnd type="none" w="med" len="med"/>
                      <a:tailEnd type="none" w="med" len="med"/>
                    </a:lnR>
                    <a:lnT w="6350" cap="flat" cmpd="sng" algn="ctr">
                      <a:solidFill>
                        <a:srgbClr val="307F9F"/>
                      </a:solidFill>
                      <a:prstDash val="solid"/>
                      <a:round/>
                      <a:headEnd type="none" w="med" len="med"/>
                      <a:tailEnd type="none" w="med" len="med"/>
                    </a:lnT>
                    <a:solidFill>
                      <a:srgbClr val="AAC4CE"/>
                    </a:solidFill>
                  </a:tcPr>
                </a:tc>
                <a:extLst>
                  <a:ext uri="{0D108BD9-81ED-4DB2-BD59-A6C34878D82A}">
                    <a16:rowId xmlns:a16="http://schemas.microsoft.com/office/drawing/2014/main" val="10000"/>
                  </a:ext>
                </a:extLst>
              </a:tr>
              <a:tr h="104528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ACT_OUA_20240603</a:t>
                      </a:r>
                    </a:p>
                    <a:p>
                      <a:pPr marL="0" marR="0" lvl="0" indent="0" algn="just" defTabSz="914400" rtl="0" eaLnBrk="1" fontAlgn="b" latinLnBrk="0" hangingPunct="1">
                        <a:lnSpc>
                          <a:spcPct val="100000"/>
                        </a:lnSpc>
                        <a:spcBef>
                          <a:spcPts val="0"/>
                        </a:spcBef>
                        <a:spcAft>
                          <a:spcPts val="0"/>
                        </a:spcAft>
                        <a:buClrTx/>
                        <a:buSzTx/>
                        <a:buFontTx/>
                        <a:buNone/>
                        <a:tabLst/>
                        <a:defRPr/>
                      </a:pPr>
                      <a:endParaRPr lang="en-US" sz="1400" b="1" i="0" dirty="0">
                        <a:solidFill>
                          <a:srgbClr val="000000"/>
                        </a:solidFill>
                        <a:effectLst/>
                        <a:highlight>
                          <a:srgbClr val="FFF2CC"/>
                        </a:highlight>
                        <a:latin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endParaRPr lang="en-US" sz="1400" b="1" i="0" dirty="0">
                        <a:solidFill>
                          <a:srgbClr val="000000"/>
                        </a:solidFill>
                        <a:effectLst/>
                        <a:highlight>
                          <a:srgbClr val="FFF2CC"/>
                        </a:highlight>
                        <a:latin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algn="l" defTabSz="914400" rtl="0" eaLnBrk="1" fontAlgn="b" latinLnBrk="0" hangingPunct="1"/>
                      <a:endParaRPr lang="en-US" sz="1400" dirty="0">
                        <a:latin typeface="Aptos Display" panose="020B0004020202020204" pitchFamily="34" charset="0"/>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B w="6350" cap="flat" cmpd="sng" algn="ctr">
                      <a:solidFill>
                        <a:srgbClr val="307F9F"/>
                      </a:solidFill>
                      <a:prstDash val="solid"/>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solidFill>
                            <a:srgbClr val="1F657E"/>
                          </a:solidFill>
                          <a:effectLst/>
                          <a:uLnTx/>
                          <a:uFillTx/>
                          <a:latin typeface="Aptos Display" panose="020B0004020202020204" pitchFamily="34" charset="0"/>
                          <a:ea typeface="+mn-ea"/>
                          <a:cs typeface="+mn-cs"/>
                        </a:rPr>
                        <a:t>Yalinga</a:t>
                      </a:r>
                      <a:r>
                        <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rPr>
                        <a:t> </a:t>
                      </a:r>
                    </a:p>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solidFill>
                            <a:srgbClr val="1F657E"/>
                          </a:solidFill>
                          <a:effectLst/>
                          <a:uLnTx/>
                          <a:uFillTx/>
                          <a:latin typeface="Aptos Display" panose="020B0004020202020204" pitchFamily="34" charset="0"/>
                          <a:ea typeface="+mn-ea"/>
                          <a:cs typeface="+mn-cs"/>
                        </a:rPr>
                        <a:t>Départ</a:t>
                      </a:r>
                      <a:r>
                        <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rPr>
                        <a:t> : </a:t>
                      </a:r>
                      <a:r>
                        <a:rPr kumimoji="0" lang="en-US" sz="1400" b="0" i="0" u="none" strike="noStrike" kern="1200" cap="none" spc="0" normalizeH="0" baseline="0" noProof="0" dirty="0" err="1">
                          <a:ln>
                            <a:noFill/>
                          </a:ln>
                          <a:solidFill>
                            <a:srgbClr val="1F657E"/>
                          </a:solidFill>
                          <a:effectLst/>
                          <a:uLnTx/>
                          <a:uFillTx/>
                          <a:latin typeface="Aptos Display" panose="020B0004020202020204" pitchFamily="34" charset="0"/>
                          <a:ea typeface="+mn-ea"/>
                          <a:cs typeface="+mn-cs"/>
                        </a:rPr>
                        <a:t>Birini</a:t>
                      </a:r>
                      <a:r>
                        <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rPr>
                        <a:t>, </a:t>
                      </a:r>
                      <a:r>
                        <a:rPr kumimoji="0" lang="en-US" sz="1400" b="0" i="0" u="none" strike="noStrike" kern="1200" cap="none" spc="0" normalizeH="0" baseline="0" noProof="0" dirty="0" err="1">
                          <a:ln>
                            <a:noFill/>
                          </a:ln>
                          <a:solidFill>
                            <a:srgbClr val="1F657E"/>
                          </a:solidFill>
                          <a:effectLst/>
                          <a:uLnTx/>
                          <a:uFillTx/>
                          <a:latin typeface="Aptos Display" panose="020B0004020202020204" pitchFamily="34" charset="0"/>
                          <a:ea typeface="+mn-ea"/>
                          <a:cs typeface="+mn-cs"/>
                        </a:rPr>
                        <a:t>Tchobo</a:t>
                      </a:r>
                      <a:r>
                        <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rPr>
                        <a:t> et Abaya</a:t>
                      </a: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72 Light" panose="020B0303030000000003" pitchFamily="34" charset="0"/>
                      </a:endParaRPr>
                    </a:p>
                    <a:p>
                      <a:pPr marL="0" algn="l" defTabSz="914400" rtl="0" eaLnBrk="1" fontAlgn="b" latinLnBrk="0" hangingPunct="1"/>
                      <a:endParaRPr lang="fr-FR" sz="1400" b="1" i="0" kern="1200" dirty="0">
                        <a:solidFill>
                          <a:srgbClr val="1F657E"/>
                        </a:solidFill>
                        <a:effectLst/>
                        <a:latin typeface="Aptos Display" panose="020B0004020202020204" pitchFamily="34" charset="0"/>
                        <a:ea typeface="+mn-ea"/>
                        <a:cs typeface="72 Light" panose="020B0303030000000003" pitchFamily="34" charset="0"/>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B w="6350" cap="flat" cmpd="sng" algn="ctr">
                      <a:solidFill>
                        <a:srgbClr val="307F9F"/>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Le 2 juin 2024, des hommes armés assimilés aux GAP auraient fait incursion dans les villages </a:t>
                      </a:r>
                      <a:r>
                        <a:rPr kumimoji="0" lang="fr-FR" sz="1400" b="0" i="0" u="none" strike="noStrike" kern="1200" cap="none" spc="0" normalizeH="0" baseline="0" noProof="0" dirty="0" err="1">
                          <a:ln>
                            <a:noFill/>
                          </a:ln>
                          <a:solidFill>
                            <a:prstClr val="black"/>
                          </a:solidFill>
                          <a:effectLst/>
                          <a:uLnTx/>
                          <a:uFillTx/>
                          <a:latin typeface="Aptos Display" panose="020B0004020202020204" pitchFamily="34" charset="0"/>
                          <a:ea typeface="+mn-ea"/>
                          <a:cs typeface="72 Light" panose="020B0303030000000003" pitchFamily="34" charset="0"/>
                        </a:rPr>
                        <a:t>Birini</a:t>
                      </a: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 </a:t>
                      </a:r>
                      <a:r>
                        <a:rPr kumimoji="0" lang="fr-FR" sz="1400" b="0" i="0" u="none" strike="noStrike" kern="1200" cap="none" spc="0" normalizeH="0" baseline="0" noProof="0" dirty="0" err="1">
                          <a:ln>
                            <a:noFill/>
                          </a:ln>
                          <a:solidFill>
                            <a:prstClr val="black"/>
                          </a:solidFill>
                          <a:effectLst/>
                          <a:uLnTx/>
                          <a:uFillTx/>
                          <a:latin typeface="Aptos Display" panose="020B0004020202020204" pitchFamily="34" charset="0"/>
                          <a:ea typeface="+mn-ea"/>
                          <a:cs typeface="72 Light" panose="020B0303030000000003" pitchFamily="34" charset="0"/>
                        </a:rPr>
                        <a:t>Tchobo</a:t>
                      </a: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 et </a:t>
                      </a:r>
                      <a:r>
                        <a:rPr kumimoji="0" lang="fr-FR" sz="1400" b="0" i="0" u="none" strike="noStrike" kern="1200" cap="none" spc="0" normalizeH="0" baseline="0" noProof="0" dirty="0" err="1">
                          <a:ln>
                            <a:noFill/>
                          </a:ln>
                          <a:solidFill>
                            <a:prstClr val="black"/>
                          </a:solidFill>
                          <a:effectLst/>
                          <a:uLnTx/>
                          <a:uFillTx/>
                          <a:latin typeface="Aptos Display" panose="020B0004020202020204" pitchFamily="34" charset="0"/>
                          <a:ea typeface="+mn-ea"/>
                          <a:cs typeface="72 Light" panose="020B0303030000000003" pitchFamily="34" charset="0"/>
                        </a:rPr>
                        <a:t>Ayaba</a:t>
                      </a: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 situés entre 7 et 12 km de la ville de Ouadda sur l’axe Ouadda-Bria. Selon les AAL sur place à Bria, ces trois villages auraient été totalement incendiés par les hommes armés. Cette situation aurait contraint environ 200 ménages, soit 1000 personnes, à fuir vers la ville de Ouadda, où ils seraient hébergés par des familles d’accueil. Selon l'évolution de la situation sécuritaire, l'équipe RRM/ACTED envisage de réaliser une MSA la semaine prochaine</a:t>
                      </a: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B w="6350" cap="flat" cmpd="sng" algn="ctr">
                      <a:solidFill>
                        <a:srgbClr val="307F9F"/>
                      </a:solidFill>
                      <a:prstDash val="solid"/>
                      <a:round/>
                      <a:headEnd type="none" w="med" len="med"/>
                      <a:tailEnd type="none" w="med" len="med"/>
                    </a:lnB>
                    <a:solidFill>
                      <a:schemeClr val="bg1"/>
                    </a:solidFill>
                  </a:tcPr>
                </a:tc>
                <a:tc>
                  <a:txBody>
                    <a:bodyPr/>
                    <a:lstStyle/>
                    <a:p>
                      <a:pPr algn="just" fontAlgn="b"/>
                      <a:r>
                        <a:rPr lang="fr-FR" sz="1400" b="0" i="0" u="none" strike="noStrike" dirty="0">
                          <a:solidFill>
                            <a:srgbClr val="6A9AB5"/>
                          </a:solidFill>
                          <a:effectLst/>
                          <a:latin typeface="Aptos Display" panose="020B0004020202020204" pitchFamily="34" charset="0"/>
                          <a:cs typeface="72 Light" panose="020B0303030000000003" pitchFamily="34" charset="0"/>
                        </a:rPr>
                        <a:t>Rester en veille pour identifier les besoins complémentaires au RRM après la MSA.</a:t>
                      </a:r>
                    </a:p>
                    <a:p>
                      <a:pPr algn="just" fontAlgn="b"/>
                      <a:endParaRPr lang="fr-FR" sz="1400" b="1" i="0" u="none" strike="noStrike" dirty="0">
                        <a:solidFill>
                          <a:srgbClr val="6A9AB5"/>
                        </a:solidFill>
                        <a:effectLst/>
                        <a:latin typeface="Aptos Display" panose="020B0004020202020204" pitchFamily="34" charset="0"/>
                        <a:cs typeface="72 Light" panose="020B0303030000000003" pitchFamily="34" charset="0"/>
                      </a:endParaRPr>
                    </a:p>
                    <a:p>
                      <a:pPr algn="just" fontAlgn="b"/>
                      <a:endParaRPr lang="fr-FR" sz="1400" b="1" i="0" u="none" strike="noStrike" dirty="0">
                        <a:solidFill>
                          <a:srgbClr val="6A9AB5"/>
                        </a:solidFill>
                        <a:effectLst/>
                        <a:latin typeface="Aptos Display" panose="020B0004020202020204" pitchFamily="34" charset="0"/>
                        <a:cs typeface="72 Light" panose="020B0303030000000003" pitchFamily="34" charset="0"/>
                      </a:endParaRPr>
                    </a:p>
                    <a:p>
                      <a:pPr algn="just" fontAlgn="b"/>
                      <a:endParaRPr lang="fr-FR" sz="1400" b="1" i="0" u="none" strike="noStrike" dirty="0">
                        <a:solidFill>
                          <a:srgbClr val="6A9AB5"/>
                        </a:solidFill>
                        <a:effectLst/>
                        <a:latin typeface="Aptos Display" panose="020B0004020202020204" pitchFamily="34" charset="0"/>
                        <a:cs typeface="72 Light" panose="020B0303030000000003" pitchFamily="34" charset="0"/>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B w="6350" cap="flat" cmpd="sng" algn="ctr">
                      <a:solidFill>
                        <a:srgbClr val="307F9F"/>
                      </a:solidFill>
                      <a:prstDash val="solid"/>
                      <a:round/>
                      <a:headEnd type="none" w="med" len="med"/>
                      <a:tailEnd type="none" w="med" len="med"/>
                    </a:lnB>
                    <a:solidFill>
                      <a:schemeClr val="bg1"/>
                    </a:solidFill>
                  </a:tcPr>
                </a:tc>
                <a:extLst>
                  <a:ext uri="{0D108BD9-81ED-4DB2-BD59-A6C34878D82A}">
                    <a16:rowId xmlns:a16="http://schemas.microsoft.com/office/drawing/2014/main" val="299204281"/>
                  </a:ext>
                </a:extLst>
              </a:tr>
              <a:tr h="139199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ACT_YAL_20240603</a:t>
                      </a: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T w="6350" cap="flat" cmpd="sng" algn="ctr">
                      <a:solidFill>
                        <a:srgbClr val="307F9F"/>
                      </a:solidFill>
                      <a:prstDash val="solid"/>
                      <a:round/>
                      <a:headEnd type="none" w="med" len="med"/>
                      <a:tailEnd type="none" w="med" len="med"/>
                    </a:lnT>
                    <a:lnB w="6350" cap="flat" cmpd="sng" algn="ctr">
                      <a:solidFill>
                        <a:srgbClr val="307F9F"/>
                      </a:solidFill>
                      <a:prstDash val="solid"/>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Yalinga</a:t>
                      </a: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Départ : </a:t>
                      </a:r>
                      <a:r>
                        <a:rPr kumimoji="0" lang="fr-FR" sz="1400" b="0" i="0" u="none" strike="noStrike" kern="1200" cap="none" spc="0" normalizeH="0" baseline="0" dirty="0" err="1">
                          <a:ln>
                            <a:noFill/>
                          </a:ln>
                          <a:solidFill>
                            <a:srgbClr val="1F657E"/>
                          </a:solidFill>
                          <a:effectLst/>
                          <a:uLnTx/>
                          <a:uFillTx/>
                          <a:latin typeface="Aptos Display" panose="020B0004020202020204" pitchFamily="34" charset="0"/>
                          <a:ea typeface="+mn-ea"/>
                          <a:cs typeface="+mn-cs"/>
                        </a:rPr>
                        <a:t>Mbiji</a:t>
                      </a:r>
                      <a:r>
                        <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 </a:t>
                      </a:r>
                      <a:r>
                        <a:rPr kumimoji="0" lang="fr-FR" sz="1400" b="0" i="0" u="none" strike="noStrike" kern="1200" cap="none" spc="0" normalizeH="0" baseline="0" dirty="0" err="1">
                          <a:ln>
                            <a:noFill/>
                          </a:ln>
                          <a:solidFill>
                            <a:srgbClr val="1F657E"/>
                          </a:solidFill>
                          <a:effectLst/>
                          <a:uLnTx/>
                          <a:uFillTx/>
                          <a:latin typeface="Aptos Display" panose="020B0004020202020204" pitchFamily="34" charset="0"/>
                          <a:ea typeface="+mn-ea"/>
                          <a:cs typeface="+mn-cs"/>
                        </a:rPr>
                        <a:t>Nguérengou</a:t>
                      </a: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Arrivée : champs</a:t>
                      </a: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T w="6350" cap="flat" cmpd="sng" algn="ctr">
                      <a:solidFill>
                        <a:srgbClr val="307F9F"/>
                      </a:solidFill>
                      <a:prstDash val="solid"/>
                      <a:round/>
                      <a:headEnd type="none" w="med" len="med"/>
                      <a:tailEnd type="none" w="med" len="med"/>
                    </a:lnT>
                    <a:lnB w="6350" cap="flat" cmpd="sng" algn="ctr">
                      <a:solidFill>
                        <a:srgbClr val="307F9F"/>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Entre le 25 et le 28 mai 2024, des éléments du GAP ont effectué une incursion dans la ville de Yalinga et plusieurs villages périphériques le long de l’axe Bria-Yalinga (du PK 30 de Bria jusqu’à Yalinga-centre). Les exactions signalées comprennent des rackets, des arrestations arbitraires et des braquages sur les populations locales. En conséquence, les acteurs humanitaires présents dans la région ont suspendu temporairement leurs activités et se sont retirés vers Bria pour évaluer la situation sécuritaire avant de reprendre leurs opérations. D'après des sources locales, environ 800 ménages, soit environ 4000 personnes, résidant dans les villages mentionnés ont entrepris un mouvement de fuite préventive vers les champs pour se mettre à l’abri de tout danger. L’équipe RRM se prépare pour une MSA + ciblage pour cette semaine.</a:t>
                      </a: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T w="6350" cap="flat" cmpd="sng" algn="ctr">
                      <a:solidFill>
                        <a:srgbClr val="307F9F"/>
                      </a:solidFill>
                      <a:prstDash val="solid"/>
                      <a:round/>
                      <a:headEnd type="none" w="med" len="med"/>
                      <a:tailEnd type="none" w="med" len="med"/>
                    </a:lnT>
                    <a:lnB w="6350" cap="flat" cmpd="sng" algn="ctr">
                      <a:solidFill>
                        <a:srgbClr val="307F9F"/>
                      </a:solidFill>
                      <a:prstDash val="solid"/>
                      <a:round/>
                      <a:headEnd type="none" w="med" len="med"/>
                      <a:tailEnd type="none" w="med" len="med"/>
                    </a:lnB>
                    <a:solidFill>
                      <a:schemeClr val="bg1"/>
                    </a:solidFill>
                  </a:tcPr>
                </a:tc>
                <a:tc>
                  <a:txBody>
                    <a:bodyPr/>
                    <a:lstStyle/>
                    <a:p>
                      <a:pPr algn="just" fontAlgn="b"/>
                      <a:r>
                        <a:rPr lang="fr-FR" sz="1400" b="0" i="0" u="none" strike="noStrike" kern="1200" dirty="0">
                          <a:solidFill>
                            <a:srgbClr val="6A9AB5"/>
                          </a:solidFill>
                          <a:effectLst/>
                          <a:latin typeface="Aptos Display" panose="020B0004020202020204" pitchFamily="34" charset="0"/>
                          <a:ea typeface="+mn-ea"/>
                          <a:cs typeface="72 Light" panose="020B0303030000000003" pitchFamily="34" charset="0"/>
                        </a:rPr>
                        <a:t>Rester en veille pour identifier les besoins complémentaires au RRM après la MSA.</a:t>
                      </a:r>
                    </a:p>
                    <a:p>
                      <a:pPr algn="just" fontAlgn="b"/>
                      <a:endParaRPr lang="fr-FR" sz="1400" b="0" i="0" u="none" strike="noStrike" kern="1200" dirty="0">
                        <a:solidFill>
                          <a:srgbClr val="6A9AB5"/>
                        </a:solidFill>
                        <a:effectLst/>
                        <a:latin typeface="Aptos Display" panose="020B0004020202020204" pitchFamily="34" charset="0"/>
                        <a:ea typeface="+mn-ea"/>
                        <a:cs typeface="72 Light" panose="020B0303030000000003" pitchFamily="34" charset="0"/>
                      </a:endParaRPr>
                    </a:p>
                    <a:p>
                      <a:pPr algn="just" fontAlgn="b"/>
                      <a:endParaRPr lang="fr-FR" sz="1400" b="0" i="0" u="none" strike="noStrike" kern="1200" dirty="0">
                        <a:solidFill>
                          <a:srgbClr val="6A9AB5"/>
                        </a:solidFill>
                        <a:effectLst/>
                        <a:latin typeface="Aptos Display" panose="020B0004020202020204" pitchFamily="34" charset="0"/>
                        <a:ea typeface="+mn-ea"/>
                        <a:cs typeface="72 Light" panose="020B0303030000000003" pitchFamily="34" charset="0"/>
                      </a:endParaRPr>
                    </a:p>
                    <a:p>
                      <a:pPr algn="just" fontAlgn="b"/>
                      <a:endParaRPr lang="fr-FR" sz="1400" b="0" i="0" u="none" strike="noStrike" kern="1200" dirty="0">
                        <a:solidFill>
                          <a:srgbClr val="6A9AB5"/>
                        </a:solidFill>
                        <a:effectLst/>
                        <a:latin typeface="Aptos Display" panose="020B0004020202020204" pitchFamily="34" charset="0"/>
                        <a:ea typeface="+mn-ea"/>
                        <a:cs typeface="72 Light" panose="020B0303030000000003" pitchFamily="34" charset="0"/>
                      </a:endParaRPr>
                    </a:p>
                    <a:p>
                      <a:pPr algn="just" fontAlgn="b"/>
                      <a:endParaRPr lang="fr-FR" sz="1400" b="1" i="0" u="none" strike="noStrike" dirty="0">
                        <a:solidFill>
                          <a:srgbClr val="6A9AB5"/>
                        </a:solidFill>
                        <a:effectLst/>
                        <a:latin typeface="Aptos Display" panose="020B0004020202020204" pitchFamily="34" charset="0"/>
                        <a:cs typeface="72 Light" panose="020B0303030000000003" pitchFamily="34" charset="0"/>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T w="6350" cap="flat" cmpd="sng" algn="ctr">
                      <a:solidFill>
                        <a:srgbClr val="307F9F"/>
                      </a:solidFill>
                      <a:prstDash val="solid"/>
                      <a:round/>
                      <a:headEnd type="none" w="med" len="med"/>
                      <a:tailEnd type="none" w="med" len="med"/>
                    </a:lnT>
                    <a:lnB w="6350" cap="flat" cmpd="sng" algn="ctr">
                      <a:solidFill>
                        <a:srgbClr val="307F9F"/>
                      </a:solidFill>
                      <a:prstDash val="solid"/>
                      <a:round/>
                      <a:headEnd type="none" w="med" len="med"/>
                      <a:tailEnd type="none" w="med" len="med"/>
                    </a:lnB>
                    <a:solidFill>
                      <a:schemeClr val="bg1"/>
                    </a:solidFill>
                  </a:tcPr>
                </a:tc>
                <a:extLst>
                  <a:ext uri="{0D108BD9-81ED-4DB2-BD59-A6C34878D82A}">
                    <a16:rowId xmlns:a16="http://schemas.microsoft.com/office/drawing/2014/main" val="66385294"/>
                  </a:ext>
                </a:extLst>
              </a:tr>
            </a:tbl>
          </a:graphicData>
        </a:graphic>
      </p:graphicFrame>
    </p:spTree>
    <p:extLst>
      <p:ext uri="{BB962C8B-B14F-4D97-AF65-F5344CB8AC3E}">
        <p14:creationId xmlns:p14="http://schemas.microsoft.com/office/powerpoint/2010/main" val="4121926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8">
            <a:extLst>
              <a:ext uri="{FF2B5EF4-FFF2-40B4-BE49-F238E27FC236}">
                <a16:creationId xmlns:a16="http://schemas.microsoft.com/office/drawing/2014/main" id="{D0527F68-98D1-C70D-4D12-7C3D9B7795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43" y="71562"/>
            <a:ext cx="2425940" cy="72301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graphicFrame>
        <p:nvGraphicFramePr>
          <p:cNvPr id="4" name="Espace réservé du contenu 1">
            <a:extLst>
              <a:ext uri="{FF2B5EF4-FFF2-40B4-BE49-F238E27FC236}">
                <a16:creationId xmlns:a16="http://schemas.microsoft.com/office/drawing/2014/main" id="{E79E46FB-0867-921A-7DDA-B438BE521AE4}"/>
              </a:ext>
            </a:extLst>
          </p:cNvPr>
          <p:cNvGraphicFramePr>
            <a:graphicFrameLocks/>
          </p:cNvGraphicFramePr>
          <p:nvPr>
            <p:extLst>
              <p:ext uri="{D42A27DB-BD31-4B8C-83A1-F6EECF244321}">
                <p14:modId xmlns:p14="http://schemas.microsoft.com/office/powerpoint/2010/main" val="2115722517"/>
              </p:ext>
            </p:extLst>
          </p:nvPr>
        </p:nvGraphicFramePr>
        <p:xfrm>
          <a:off x="74443" y="956532"/>
          <a:ext cx="9686245" cy="5395197"/>
        </p:xfrm>
        <a:graphic>
          <a:graphicData uri="http://schemas.openxmlformats.org/drawingml/2006/table">
            <a:tbl>
              <a:tblPr>
                <a:tableStyleId>{5C22544A-7EE6-4342-B048-85BDC9FD1C3A}</a:tableStyleId>
              </a:tblPr>
              <a:tblGrid>
                <a:gridCol w="1706649">
                  <a:extLst>
                    <a:ext uri="{9D8B030D-6E8A-4147-A177-3AD203B41FA5}">
                      <a16:colId xmlns:a16="http://schemas.microsoft.com/office/drawing/2014/main" val="20000"/>
                    </a:ext>
                  </a:extLst>
                </a:gridCol>
                <a:gridCol w="1280160">
                  <a:extLst>
                    <a:ext uri="{9D8B030D-6E8A-4147-A177-3AD203B41FA5}">
                      <a16:colId xmlns:a16="http://schemas.microsoft.com/office/drawing/2014/main" val="20001"/>
                    </a:ext>
                  </a:extLst>
                </a:gridCol>
                <a:gridCol w="4966329">
                  <a:extLst>
                    <a:ext uri="{9D8B030D-6E8A-4147-A177-3AD203B41FA5}">
                      <a16:colId xmlns:a16="http://schemas.microsoft.com/office/drawing/2014/main" val="20002"/>
                    </a:ext>
                  </a:extLst>
                </a:gridCol>
                <a:gridCol w="1733107">
                  <a:extLst>
                    <a:ext uri="{9D8B030D-6E8A-4147-A177-3AD203B41FA5}">
                      <a16:colId xmlns:a16="http://schemas.microsoft.com/office/drawing/2014/main" val="20003"/>
                    </a:ext>
                  </a:extLst>
                </a:gridCol>
              </a:tblGrid>
              <a:tr h="0">
                <a:tc>
                  <a:txBody>
                    <a:bodyPr/>
                    <a:lstStyle/>
                    <a:p>
                      <a:pPr algn="l" fontAlgn="b"/>
                      <a:r>
                        <a:rPr lang="en-US" sz="1500" b="1" u="none" strike="noStrike" kern="1200">
                          <a:solidFill>
                            <a:srgbClr val="1F657E"/>
                          </a:solidFill>
                          <a:effectLst/>
                          <a:latin typeface="+mj-lt"/>
                          <a:ea typeface="+mn-ea"/>
                          <a:cs typeface="72 Light" panose="020B0303030000000003" pitchFamily="34" charset="0"/>
                        </a:rPr>
                        <a:t>Numéro de l’alerte</a:t>
                      </a:r>
                    </a:p>
                    <a:p>
                      <a:pPr algn="l" fontAlgn="b"/>
                      <a:endParaRPr lang="en-US" sz="1500" b="1" u="none" strike="noStrike" kern="1200">
                        <a:solidFill>
                          <a:srgbClr val="1F657E"/>
                        </a:solidFill>
                        <a:effectLst/>
                        <a:latin typeface="+mj-lt"/>
                        <a:ea typeface="+mn-ea"/>
                        <a:cs typeface="72 Light" panose="020B0303030000000003" pitchFamily="34" charset="0"/>
                      </a:endParaRPr>
                    </a:p>
                  </a:txBody>
                  <a:tcPr marL="5159" marR="5159" marT="5159" marB="0" anchor="b">
                    <a:lnL w="6350" cap="flat" cmpd="sng" algn="ctr">
                      <a:solidFill>
                        <a:srgbClr val="307F9F"/>
                      </a:solidFill>
                      <a:prstDash val="solid"/>
                      <a:round/>
                      <a:headEnd type="none" w="med" len="med"/>
                      <a:tailEnd type="none" w="med" len="med"/>
                    </a:lnL>
                    <a:lnT w="6350" cap="flat" cmpd="sng" algn="ctr">
                      <a:solidFill>
                        <a:srgbClr val="307F9F"/>
                      </a:solidFill>
                      <a:prstDash val="solid"/>
                      <a:round/>
                      <a:headEnd type="none" w="med" len="med"/>
                      <a:tailEnd type="none" w="med" len="med"/>
                    </a:lnT>
                    <a:solidFill>
                      <a:srgbClr val="AAC4CE"/>
                    </a:solidFill>
                  </a:tcPr>
                </a:tc>
                <a:tc>
                  <a:txBody>
                    <a:bodyPr/>
                    <a:lstStyle/>
                    <a:p>
                      <a:pPr algn="l" fontAlgn="b"/>
                      <a:r>
                        <a:rPr lang="fr-FR" sz="1500" b="1" u="none" strike="noStrike" kern="1200" dirty="0">
                          <a:solidFill>
                            <a:srgbClr val="1F657E"/>
                          </a:solidFill>
                          <a:effectLst/>
                          <a:latin typeface="+mj-lt"/>
                          <a:ea typeface="+mn-ea"/>
                          <a:cs typeface="72 Light" panose="020B0303030000000003" pitchFamily="34" charset="0"/>
                        </a:rPr>
                        <a:t>Localisation </a:t>
                      </a:r>
                      <a:endParaRPr lang="en-US" sz="1500" b="1" u="none" strike="noStrike" kern="1200" dirty="0">
                        <a:solidFill>
                          <a:srgbClr val="1F657E"/>
                        </a:solidFill>
                        <a:effectLst/>
                        <a:latin typeface="+mj-lt"/>
                        <a:ea typeface="+mn-ea"/>
                        <a:cs typeface="72 Light" panose="020B0303030000000003" pitchFamily="34" charset="0"/>
                      </a:endParaRPr>
                    </a:p>
                    <a:p>
                      <a:pPr algn="l" fontAlgn="b"/>
                      <a:endParaRPr lang="fr-FR" sz="1500" b="1" u="none" strike="noStrike" kern="1200" dirty="0">
                        <a:solidFill>
                          <a:srgbClr val="1F657E"/>
                        </a:solidFill>
                        <a:effectLst/>
                        <a:latin typeface="+mj-lt"/>
                        <a:ea typeface="+mn-ea"/>
                        <a:cs typeface="72 Light" panose="020B0303030000000003" pitchFamily="34" charset="0"/>
                      </a:endParaRPr>
                    </a:p>
                  </a:txBody>
                  <a:tcPr marL="5159" marR="5159" marT="5159" marB="0" anchor="b">
                    <a:lnT w="6350" cap="flat" cmpd="sng" algn="ctr">
                      <a:solidFill>
                        <a:srgbClr val="307F9F"/>
                      </a:solidFill>
                      <a:prstDash val="solid"/>
                      <a:round/>
                      <a:headEnd type="none" w="med" len="med"/>
                      <a:tailEnd type="none" w="med" len="med"/>
                    </a:lnT>
                    <a:solidFill>
                      <a:srgbClr val="AAC4CE"/>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500" b="1" u="none" strike="noStrike" kern="1200" noProof="0" dirty="0">
                          <a:solidFill>
                            <a:srgbClr val="1F657E"/>
                          </a:solidFill>
                          <a:effectLst/>
                          <a:latin typeface="+mj-lt"/>
                          <a:ea typeface="+mn-ea"/>
                          <a:cs typeface="72 Light" panose="020B0303030000000003" pitchFamily="34" charset="0"/>
                        </a:rPr>
                        <a:t>Résumé</a:t>
                      </a:r>
                    </a:p>
                    <a:p>
                      <a:pPr marL="0" marR="0" lvl="0" indent="0" algn="l" defTabSz="914400" rtl="0" eaLnBrk="1" fontAlgn="b" latinLnBrk="0" hangingPunct="1">
                        <a:lnSpc>
                          <a:spcPct val="100000"/>
                        </a:lnSpc>
                        <a:spcBef>
                          <a:spcPts val="0"/>
                        </a:spcBef>
                        <a:spcAft>
                          <a:spcPts val="0"/>
                        </a:spcAft>
                        <a:buClrTx/>
                        <a:buSzTx/>
                        <a:buFontTx/>
                        <a:buNone/>
                        <a:tabLst/>
                        <a:defRPr/>
                      </a:pPr>
                      <a:endParaRPr lang="en-US" sz="1500" b="1" u="none" strike="noStrike" kern="1200" noProof="0" dirty="0">
                        <a:solidFill>
                          <a:srgbClr val="1F657E"/>
                        </a:solidFill>
                        <a:effectLst/>
                        <a:latin typeface="+mj-lt"/>
                        <a:ea typeface="+mn-ea"/>
                        <a:cs typeface="72 Light" panose="020B0303030000000003" pitchFamily="34" charset="0"/>
                      </a:endParaRPr>
                    </a:p>
                  </a:txBody>
                  <a:tcPr marL="5159" marR="5159" marT="5159" marB="0" anchor="b">
                    <a:lnT w="6350" cap="flat" cmpd="sng" algn="ctr">
                      <a:solidFill>
                        <a:srgbClr val="307F9F"/>
                      </a:solidFill>
                      <a:prstDash val="solid"/>
                      <a:round/>
                      <a:headEnd type="none" w="med" len="med"/>
                      <a:tailEnd type="none" w="med" len="med"/>
                    </a:lnT>
                    <a:solidFill>
                      <a:srgbClr val="AAC4CE"/>
                    </a:solidFill>
                  </a:tcPr>
                </a:tc>
                <a:tc>
                  <a:txBody>
                    <a:bodyPr/>
                    <a:lstStyle/>
                    <a:p>
                      <a:pPr marL="0" algn="l" defTabSz="914400" rtl="0" eaLnBrk="1" fontAlgn="b" latinLnBrk="0" hangingPunct="1"/>
                      <a:r>
                        <a:rPr lang="fr-FR" sz="1500" b="1" u="none" strike="noStrike" kern="1200" dirty="0">
                          <a:solidFill>
                            <a:srgbClr val="1F657E"/>
                          </a:solidFill>
                          <a:effectLst/>
                          <a:latin typeface="+mj-lt"/>
                          <a:ea typeface="+mn-ea"/>
                          <a:cs typeface="72 Light" panose="020B0303030000000003" pitchFamily="34" charset="0"/>
                        </a:rPr>
                        <a:t>Actions / commentaires</a:t>
                      </a:r>
                    </a:p>
                    <a:p>
                      <a:pPr marL="0" algn="l" defTabSz="914400" rtl="0" eaLnBrk="1" fontAlgn="b" latinLnBrk="0" hangingPunct="1"/>
                      <a:endParaRPr lang="en-US" sz="1500" b="1" u="none" strike="noStrike" kern="1200" dirty="0">
                        <a:solidFill>
                          <a:srgbClr val="1F657E"/>
                        </a:solidFill>
                        <a:effectLst/>
                        <a:latin typeface="+mj-lt"/>
                        <a:ea typeface="+mn-ea"/>
                        <a:cs typeface="72 Light" panose="020B0303030000000003" pitchFamily="34" charset="0"/>
                      </a:endParaRPr>
                    </a:p>
                  </a:txBody>
                  <a:tcPr marL="5159" marR="5159" marT="5159" marB="0" anchor="b">
                    <a:lnR w="6350" cap="flat" cmpd="sng" algn="ctr">
                      <a:solidFill>
                        <a:srgbClr val="307F9F"/>
                      </a:solidFill>
                      <a:prstDash val="solid"/>
                      <a:round/>
                      <a:headEnd type="none" w="med" len="med"/>
                      <a:tailEnd type="none" w="med" len="med"/>
                    </a:lnR>
                    <a:lnT w="6350" cap="flat" cmpd="sng" algn="ctr">
                      <a:solidFill>
                        <a:srgbClr val="307F9F"/>
                      </a:solidFill>
                      <a:prstDash val="solid"/>
                      <a:round/>
                      <a:headEnd type="none" w="med" len="med"/>
                      <a:tailEnd type="none" w="med" len="med"/>
                    </a:lnT>
                    <a:solidFill>
                      <a:srgbClr val="AAC4CE"/>
                    </a:solidFill>
                  </a:tcPr>
                </a:tc>
                <a:extLst>
                  <a:ext uri="{0D108BD9-81ED-4DB2-BD59-A6C34878D82A}">
                    <a16:rowId xmlns:a16="http://schemas.microsoft.com/office/drawing/2014/main" val="10000"/>
                  </a:ext>
                </a:extLst>
              </a:tr>
              <a:tr h="1045289">
                <a:tc>
                  <a:txBody>
                    <a:bodyPr/>
                    <a:lstStyle/>
                    <a:p>
                      <a:pPr marL="0" marR="0" lvl="0" indent="0" algn="just" defTabSz="914400" rtl="0" eaLnBrk="1" fontAlgn="b" latinLnBrk="0" hangingPunct="1">
                        <a:lnSpc>
                          <a:spcPct val="100000"/>
                        </a:lnSpc>
                        <a:spcBef>
                          <a:spcPts val="0"/>
                        </a:spcBef>
                        <a:spcAft>
                          <a:spcPts val="0"/>
                        </a:spcAft>
                        <a:buClrTx/>
                        <a:buSzTx/>
                        <a:buFontTx/>
                        <a:buNone/>
                        <a:tabLst/>
                        <a:defRPr/>
                      </a:pPr>
                      <a:r>
                        <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ACT_MAL_20240529</a:t>
                      </a:r>
                    </a:p>
                    <a:p>
                      <a:pPr marL="0" marR="0" lvl="0" indent="0" algn="just"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just"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just"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just"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just" defTabSz="914400" rtl="0" eaLnBrk="1" fontAlgn="b" latinLnBrk="0" hangingPunct="1">
                        <a:lnSpc>
                          <a:spcPct val="100000"/>
                        </a:lnSpc>
                        <a:spcBef>
                          <a:spcPts val="0"/>
                        </a:spcBef>
                        <a:spcAft>
                          <a:spcPts val="0"/>
                        </a:spcAft>
                        <a:buClrTx/>
                        <a:buSzTx/>
                        <a:buFontTx/>
                        <a:buNone/>
                        <a:tabLst/>
                        <a:defRPr/>
                      </a:pPr>
                      <a:endParaRPr lang="en-US" sz="1400" b="1" i="0" dirty="0">
                        <a:solidFill>
                          <a:srgbClr val="000000"/>
                        </a:solidFill>
                        <a:effectLst/>
                        <a:highlight>
                          <a:srgbClr val="FFF2CC"/>
                        </a:highlight>
                        <a:latin typeface="Arial" panose="020B0604020202020204" pitchFamily="34" charset="0"/>
                      </a:endParaRPr>
                    </a:p>
                    <a:p>
                      <a:pPr marL="0" marR="0" lvl="0" indent="0" algn="just"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algn="l" defTabSz="914400" rtl="0" eaLnBrk="1" fontAlgn="b" latinLnBrk="0" hangingPunct="1"/>
                      <a:endParaRPr lang="en-US" sz="1400" dirty="0">
                        <a:latin typeface="Aptos Display" panose="020B0004020202020204" pitchFamily="34" charset="0"/>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B w="6350" cap="flat" cmpd="sng" algn="ctr">
                      <a:solidFill>
                        <a:srgbClr val="307F9F"/>
                      </a:solidFill>
                      <a:prstDash val="solid"/>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solidFill>
                            <a:srgbClr val="1F657E"/>
                          </a:solidFill>
                          <a:effectLst/>
                          <a:uLnTx/>
                          <a:uFillTx/>
                          <a:latin typeface="Aptos Display" panose="020B0004020202020204" pitchFamily="34" charset="0"/>
                          <a:ea typeface="+mn-ea"/>
                          <a:cs typeface="+mn-cs"/>
                        </a:rPr>
                        <a:t>Maloum</a:t>
                      </a: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solidFill>
                            <a:srgbClr val="1F657E"/>
                          </a:solidFill>
                          <a:effectLst/>
                          <a:uLnTx/>
                          <a:uFillTx/>
                          <a:latin typeface="Aptos Display" panose="020B0004020202020204" pitchFamily="34" charset="0"/>
                          <a:ea typeface="+mn-ea"/>
                          <a:cs typeface="+mn-cs"/>
                        </a:rPr>
                        <a:t>Départ</a:t>
                      </a:r>
                      <a:r>
                        <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rPr>
                        <a:t> : </a:t>
                      </a:r>
                      <a:r>
                        <a:rPr kumimoji="0" lang="en-US" sz="1400" b="0" i="0" u="none" strike="noStrike" kern="1200" cap="none" spc="0" normalizeH="0" baseline="0" noProof="0" dirty="0" err="1">
                          <a:ln>
                            <a:noFill/>
                          </a:ln>
                          <a:solidFill>
                            <a:srgbClr val="1F657E"/>
                          </a:solidFill>
                          <a:effectLst/>
                          <a:uLnTx/>
                          <a:uFillTx/>
                          <a:latin typeface="Aptos Display" panose="020B0004020202020204" pitchFamily="34" charset="0"/>
                          <a:ea typeface="+mn-ea"/>
                          <a:cs typeface="+mn-cs"/>
                        </a:rPr>
                        <a:t>Koussou</a:t>
                      </a:r>
                      <a:r>
                        <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rPr>
                        <a:t> et </a:t>
                      </a:r>
                      <a:r>
                        <a:rPr kumimoji="0" lang="en-US" sz="1400" b="0" i="0" u="none" strike="noStrike" kern="1200" cap="none" spc="0" normalizeH="0" baseline="0" noProof="0" dirty="0" err="1">
                          <a:ln>
                            <a:noFill/>
                          </a:ln>
                          <a:solidFill>
                            <a:srgbClr val="1F657E"/>
                          </a:solidFill>
                          <a:effectLst/>
                          <a:uLnTx/>
                          <a:uFillTx/>
                          <a:latin typeface="Aptos Display" panose="020B0004020202020204" pitchFamily="34" charset="0"/>
                          <a:ea typeface="+mn-ea"/>
                          <a:cs typeface="+mn-cs"/>
                        </a:rPr>
                        <a:t>alougou</a:t>
                      </a: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rgbClr val="1F657E"/>
                        </a:solidFill>
                        <a:effectLst/>
                        <a:uLnTx/>
                        <a:uFillTx/>
                        <a:latin typeface="Aptos Display" panose="020B0004020202020204" pitchFamily="34" charset="0"/>
                        <a:ea typeface="+mn-ea"/>
                        <a:cs typeface="72 Light" panose="020B0303030000000003" pitchFamily="34" charset="0"/>
                      </a:endParaRPr>
                    </a:p>
                    <a:p>
                      <a:pPr marL="0" algn="l" defTabSz="914400" rtl="0" eaLnBrk="1" fontAlgn="b" latinLnBrk="0" hangingPunct="1"/>
                      <a:endParaRPr lang="fr-FR" sz="1400" b="1" i="0" kern="1200" dirty="0">
                        <a:solidFill>
                          <a:srgbClr val="1F657E"/>
                        </a:solidFill>
                        <a:effectLst/>
                        <a:latin typeface="Aptos Display" panose="020B0004020202020204" pitchFamily="34" charset="0"/>
                        <a:ea typeface="+mn-ea"/>
                        <a:cs typeface="72 Light" panose="020B0303030000000003" pitchFamily="34" charset="0"/>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B w="6350" cap="flat" cmpd="sng" algn="ctr">
                      <a:solidFill>
                        <a:srgbClr val="307F9F"/>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Du 15 au 22 mai 2024, les groupes armés paramilitaires (GAP) sont arrivés dans les villages de </a:t>
                      </a:r>
                      <a:r>
                        <a:rPr kumimoji="0" lang="fr-FR" sz="1400" b="0" i="0" u="none" strike="noStrike" kern="1200" cap="none" spc="0" normalizeH="0" baseline="0" noProof="0" dirty="0" err="1">
                          <a:ln>
                            <a:noFill/>
                          </a:ln>
                          <a:solidFill>
                            <a:prstClr val="black"/>
                          </a:solidFill>
                          <a:effectLst/>
                          <a:uLnTx/>
                          <a:uFillTx/>
                          <a:latin typeface="Aptos Display" panose="020B0004020202020204" pitchFamily="34" charset="0"/>
                          <a:ea typeface="+mn-ea"/>
                          <a:cs typeface="72 Light" panose="020B0303030000000003" pitchFamily="34" charset="0"/>
                        </a:rPr>
                        <a:t>Koussou</a:t>
                      </a: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 et </a:t>
                      </a:r>
                      <a:r>
                        <a:rPr kumimoji="0" lang="fr-FR" sz="1400" b="0" i="0" u="none" strike="noStrike" kern="1200" cap="none" spc="0" normalizeH="0" baseline="0" noProof="0" dirty="0" err="1">
                          <a:ln>
                            <a:noFill/>
                          </a:ln>
                          <a:solidFill>
                            <a:prstClr val="black"/>
                          </a:solidFill>
                          <a:effectLst/>
                          <a:uLnTx/>
                          <a:uFillTx/>
                          <a:latin typeface="Aptos Display" panose="020B0004020202020204" pitchFamily="34" charset="0"/>
                          <a:ea typeface="+mn-ea"/>
                          <a:cs typeface="72 Light" panose="020B0303030000000003" pitchFamily="34" charset="0"/>
                        </a:rPr>
                        <a:t>Galougou</a:t>
                      </a: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 situés entre 21 et 25 kilomètres de </a:t>
                      </a:r>
                      <a:r>
                        <a:rPr kumimoji="0" lang="fr-FR" sz="1400" b="0" i="0" u="none" strike="noStrike" kern="1200" cap="none" spc="0" normalizeH="0" baseline="0" noProof="0" dirty="0" err="1">
                          <a:ln>
                            <a:noFill/>
                          </a:ln>
                          <a:solidFill>
                            <a:prstClr val="black"/>
                          </a:solidFill>
                          <a:effectLst/>
                          <a:uLnTx/>
                          <a:uFillTx/>
                          <a:latin typeface="Aptos Display" panose="020B0004020202020204" pitchFamily="34" charset="0"/>
                          <a:ea typeface="+mn-ea"/>
                          <a:cs typeface="72 Light" panose="020B0303030000000003" pitchFamily="34" charset="0"/>
                        </a:rPr>
                        <a:t>Maloum</a:t>
                      </a: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 sur l’axe </a:t>
                      </a:r>
                      <a:r>
                        <a:rPr kumimoji="0" lang="fr-FR" sz="1400" b="0" i="0" u="none" strike="noStrike" kern="1200" cap="none" spc="0" normalizeH="0" baseline="0" noProof="0" dirty="0" err="1">
                          <a:ln>
                            <a:noFill/>
                          </a:ln>
                          <a:solidFill>
                            <a:prstClr val="black"/>
                          </a:solidFill>
                          <a:effectLst/>
                          <a:uLnTx/>
                          <a:uFillTx/>
                          <a:latin typeface="Aptos Display" panose="020B0004020202020204" pitchFamily="34" charset="0"/>
                          <a:ea typeface="+mn-ea"/>
                          <a:cs typeface="72 Light" panose="020B0303030000000003" pitchFamily="34" charset="0"/>
                        </a:rPr>
                        <a:t>Maloum-Boyo</a:t>
                      </a: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 et ont commis des exactions sur la population civile de ces localités (taxes illégales, tortures physiques, pillages de certaines maisons d’habitation). Cette situation a provoqué la fuite d'une partie de la population des villages susmentionnés vers </a:t>
                      </a:r>
                      <a:r>
                        <a:rPr kumimoji="0" lang="fr-FR" sz="1400" b="0" i="0" u="none" strike="noStrike" kern="1200" cap="none" spc="0" normalizeH="0" baseline="0" noProof="0" dirty="0" err="1">
                          <a:ln>
                            <a:noFill/>
                          </a:ln>
                          <a:solidFill>
                            <a:prstClr val="black"/>
                          </a:solidFill>
                          <a:effectLst/>
                          <a:uLnTx/>
                          <a:uFillTx/>
                          <a:latin typeface="Aptos Display" panose="020B0004020202020204" pitchFamily="34" charset="0"/>
                          <a:ea typeface="+mn-ea"/>
                          <a:cs typeface="72 Light" panose="020B0303030000000003" pitchFamily="34" charset="0"/>
                        </a:rPr>
                        <a:t>Maloum</a:t>
                      </a: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 Environ 120 ménages déplacés seraient répartis sur deux différents sites à </a:t>
                      </a:r>
                      <a:r>
                        <a:rPr kumimoji="0" lang="fr-FR" sz="1400" b="0" i="0" u="none" strike="noStrike" kern="1200" cap="none" spc="0" normalizeH="0" baseline="0" noProof="0" dirty="0" err="1">
                          <a:ln>
                            <a:noFill/>
                          </a:ln>
                          <a:solidFill>
                            <a:prstClr val="black"/>
                          </a:solidFill>
                          <a:effectLst/>
                          <a:uLnTx/>
                          <a:uFillTx/>
                          <a:latin typeface="Aptos Display" panose="020B0004020202020204" pitchFamily="34" charset="0"/>
                          <a:ea typeface="+mn-ea"/>
                          <a:cs typeface="72 Light" panose="020B0303030000000003" pitchFamily="34" charset="0"/>
                        </a:rPr>
                        <a:t>Maloum</a:t>
                      </a: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 Il s'agirait du site de la mosquée et du site du croisement, situés à l’entrée du village.</a:t>
                      </a: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solidFill>
                            <a:prstClr val="black"/>
                          </a:solidFill>
                          <a:effectLst/>
                          <a:uLnTx/>
                          <a:uFillTx/>
                          <a:latin typeface="Aptos Display" panose="020B0004020202020204" pitchFamily="34" charset="0"/>
                          <a:ea typeface="+mn-ea"/>
                          <a:cs typeface="72 Light" panose="020B0303030000000003" pitchFamily="34" charset="0"/>
                        </a:rPr>
                        <a:t>En attente du rapport de mission pour le pré-positionnement des acteurs </a:t>
                      </a: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B w="6350" cap="flat" cmpd="sng" algn="ctr">
                      <a:solidFill>
                        <a:srgbClr val="307F9F"/>
                      </a:solidFill>
                      <a:prstDash val="solid"/>
                      <a:round/>
                      <a:headEnd type="none" w="med" len="med"/>
                      <a:tailEnd type="none" w="med" len="med"/>
                    </a:lnB>
                    <a:solidFill>
                      <a:schemeClr val="bg1"/>
                    </a:solidFill>
                  </a:tcPr>
                </a:tc>
                <a:tc>
                  <a:txBody>
                    <a:bodyPr/>
                    <a:lstStyle/>
                    <a:p>
                      <a:pPr algn="just" fontAlgn="b"/>
                      <a:r>
                        <a:rPr lang="fr-FR" sz="1400" b="0" i="0" u="none" strike="noStrike" dirty="0">
                          <a:solidFill>
                            <a:srgbClr val="6A9AB5"/>
                          </a:solidFill>
                          <a:effectLst/>
                          <a:latin typeface="Aptos Display" panose="020B0004020202020204" pitchFamily="34" charset="0"/>
                          <a:cs typeface="72 Light" panose="020B0303030000000003" pitchFamily="34" charset="0"/>
                        </a:rPr>
                        <a:t>Rester en veille pour identifier les besoins après la mission inter-agences.</a:t>
                      </a:r>
                    </a:p>
                    <a:p>
                      <a:pPr algn="just" fontAlgn="b"/>
                      <a:endParaRPr lang="fr-FR" sz="1400" b="1" i="0" u="none" strike="noStrike" dirty="0">
                        <a:solidFill>
                          <a:srgbClr val="6A9AB5"/>
                        </a:solidFill>
                        <a:effectLst/>
                        <a:latin typeface="Aptos Display" panose="020B0004020202020204" pitchFamily="34" charset="0"/>
                        <a:cs typeface="72 Light" panose="020B0303030000000003" pitchFamily="34" charset="0"/>
                      </a:endParaRPr>
                    </a:p>
                    <a:p>
                      <a:pPr algn="just" fontAlgn="b"/>
                      <a:endParaRPr lang="fr-FR" sz="1400" b="1" i="0" u="none" strike="noStrike" dirty="0">
                        <a:solidFill>
                          <a:srgbClr val="6A9AB5"/>
                        </a:solidFill>
                        <a:effectLst/>
                        <a:latin typeface="Aptos Display" panose="020B0004020202020204" pitchFamily="34" charset="0"/>
                        <a:cs typeface="72 Light" panose="020B0303030000000003" pitchFamily="34" charset="0"/>
                      </a:endParaRPr>
                    </a:p>
                    <a:p>
                      <a:pPr algn="just" fontAlgn="b"/>
                      <a:endParaRPr lang="fr-FR" sz="1400" b="1" i="0" u="none" strike="noStrike" dirty="0">
                        <a:solidFill>
                          <a:srgbClr val="6A9AB5"/>
                        </a:solidFill>
                        <a:effectLst/>
                        <a:latin typeface="Aptos Display" panose="020B0004020202020204" pitchFamily="34" charset="0"/>
                        <a:cs typeface="72 Light" panose="020B0303030000000003" pitchFamily="34" charset="0"/>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B w="6350" cap="flat" cmpd="sng" algn="ctr">
                      <a:solidFill>
                        <a:srgbClr val="307F9F"/>
                      </a:solidFill>
                      <a:prstDash val="solid"/>
                      <a:round/>
                      <a:headEnd type="none" w="med" len="med"/>
                      <a:tailEnd type="none" w="med" len="med"/>
                    </a:lnB>
                    <a:solidFill>
                      <a:schemeClr val="bg1"/>
                    </a:solidFill>
                  </a:tcPr>
                </a:tc>
                <a:extLst>
                  <a:ext uri="{0D108BD9-81ED-4DB2-BD59-A6C34878D82A}">
                    <a16:rowId xmlns:a16="http://schemas.microsoft.com/office/drawing/2014/main" val="299204281"/>
                  </a:ext>
                </a:extLst>
              </a:tr>
              <a:tr h="139199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ACF_BED_20240605</a:t>
                      </a: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T w="6350" cap="flat" cmpd="sng" algn="ctr">
                      <a:solidFill>
                        <a:srgbClr val="307F9F"/>
                      </a:solidFill>
                      <a:prstDash val="solid"/>
                      <a:round/>
                      <a:headEnd type="none" w="med" len="med"/>
                      <a:tailEnd type="none" w="med" len="med"/>
                    </a:lnT>
                    <a:lnB w="6350" cap="flat" cmpd="sng" algn="ctr">
                      <a:solidFill>
                        <a:srgbClr val="307F9F"/>
                      </a:solidFill>
                      <a:prstDash val="solid"/>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err="1">
                          <a:ln>
                            <a:noFill/>
                          </a:ln>
                          <a:solidFill>
                            <a:srgbClr val="1F657E"/>
                          </a:solidFill>
                          <a:effectLst/>
                          <a:uLnTx/>
                          <a:uFillTx/>
                          <a:latin typeface="Aptos Display" panose="020B0004020202020204" pitchFamily="34" charset="0"/>
                          <a:ea typeface="+mn-ea"/>
                          <a:cs typeface="+mn-cs"/>
                        </a:rPr>
                        <a:t>Paoua</a:t>
                      </a:r>
                      <a:r>
                        <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 (Bah-</a:t>
                      </a:r>
                      <a:r>
                        <a:rPr kumimoji="0" lang="fr-FR" sz="1400" b="0" i="0" u="none" strike="noStrike" kern="1200" cap="none" spc="0" normalizeH="0" baseline="0" dirty="0" err="1">
                          <a:ln>
                            <a:noFill/>
                          </a:ln>
                          <a:solidFill>
                            <a:srgbClr val="1F657E"/>
                          </a:solidFill>
                          <a:effectLst/>
                          <a:uLnTx/>
                          <a:uFillTx/>
                          <a:latin typeface="Aptos Display" panose="020B0004020202020204" pitchFamily="34" charset="0"/>
                          <a:ea typeface="+mn-ea"/>
                          <a:cs typeface="+mn-cs"/>
                        </a:rPr>
                        <a:t>Bessar</a:t>
                      </a:r>
                      <a:r>
                        <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a:t>
                      </a: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r>
                        <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rPr>
                        <a:t>Départ : groupement Bedaya</a:t>
                      </a: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p>
                      <a:pPr marL="0" marR="0" lvl="0" indent="0" algn="l" defTabSz="914400" rtl="0" eaLnBrk="1" fontAlgn="b" latinLnBrk="0" hangingPunct="1">
                        <a:lnSpc>
                          <a:spcPct val="100000"/>
                        </a:lnSpc>
                        <a:spcBef>
                          <a:spcPts val="0"/>
                        </a:spcBef>
                        <a:spcAft>
                          <a:spcPts val="0"/>
                        </a:spcAft>
                        <a:buClrTx/>
                        <a:buSzTx/>
                        <a:buFontTx/>
                        <a:buNone/>
                        <a:tabLst/>
                        <a:defRPr/>
                      </a:pPr>
                      <a:endParaRPr kumimoji="0" lang="fr-FR" sz="1400" b="0" i="0" u="none" strike="noStrike" kern="1200" cap="none" spc="0" normalizeH="0" baseline="0" dirty="0">
                        <a:ln>
                          <a:noFill/>
                        </a:ln>
                        <a:solidFill>
                          <a:srgbClr val="1F657E"/>
                        </a:solidFill>
                        <a:effectLst/>
                        <a:uLnTx/>
                        <a:uFillTx/>
                        <a:latin typeface="Aptos Display" panose="020B0004020202020204" pitchFamily="34" charset="0"/>
                        <a:ea typeface="+mn-ea"/>
                        <a:cs typeface="+mn-cs"/>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T w="6350" cap="flat" cmpd="sng" algn="ctr">
                      <a:solidFill>
                        <a:srgbClr val="307F9F"/>
                      </a:solidFill>
                      <a:prstDash val="solid"/>
                      <a:round/>
                      <a:headEnd type="none" w="med" len="med"/>
                      <a:tailEnd type="none" w="med" len="med"/>
                    </a:lnT>
                    <a:lnB w="6350" cap="flat" cmpd="sng" algn="ctr">
                      <a:solidFill>
                        <a:srgbClr val="307F9F"/>
                      </a:solidFill>
                      <a:prstDash val="solid"/>
                      <a:round/>
                      <a:headEnd type="none" w="med" len="med"/>
                      <a:tailEnd type="none" w="med" len="med"/>
                    </a:lnB>
                    <a:solidFill>
                      <a:schemeClr val="bg1"/>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0" i="0" u="none" strike="noStrike" kern="1200" cap="none" spc="0" normalizeH="0" baseline="0" dirty="0">
                          <a:ln>
                            <a:noFill/>
                          </a:ln>
                          <a:solidFill>
                            <a:prstClr val="black"/>
                          </a:solidFill>
                          <a:effectLst/>
                          <a:uLnTx/>
                          <a:uFillTx/>
                          <a:latin typeface="Aptos Display" panose="020B0004020202020204" pitchFamily="34" charset="0"/>
                          <a:ea typeface="+mn-ea"/>
                          <a:cs typeface="72 Light" panose="020B0303030000000003" pitchFamily="34" charset="0"/>
                        </a:rPr>
                        <a:t>Il a été rapporté une série de pluies à forte ampleur dans les nuits de 30 au 31 mai et du 01 au 02 juin 2024 au groupement de villages Bedaya. D'après le bilan provisoire de la croix rouge centrafricaine (CRCA), on estime à 120 ménages touchés. Ces derniers ont vu leurs maisons d'habitation endommagées et leurs points d'eau pollués. Des blessés signalés et admis à l'hôpital de Paoua. Ces intempéries ont poussé les sinistrés au déplacement dans les familles d'accueil tandis que d'autres sont observés dans les décombres de leurs propres maisons (au risque de s'effondrer). DRC s’est positionné pour réaliser une évaluation et partager à la communauté humanitaire.</a:t>
                      </a: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T w="6350" cap="flat" cmpd="sng" algn="ctr">
                      <a:solidFill>
                        <a:srgbClr val="307F9F"/>
                      </a:solidFill>
                      <a:prstDash val="solid"/>
                      <a:round/>
                      <a:headEnd type="none" w="med" len="med"/>
                      <a:tailEnd type="none" w="med" len="med"/>
                    </a:lnT>
                    <a:lnB w="6350" cap="flat" cmpd="sng" algn="ctr">
                      <a:solidFill>
                        <a:srgbClr val="307F9F"/>
                      </a:solidFill>
                      <a:prstDash val="solid"/>
                      <a:round/>
                      <a:headEnd type="none" w="med" len="med"/>
                      <a:tailEnd type="none" w="med" len="med"/>
                    </a:lnB>
                    <a:solidFill>
                      <a:schemeClr val="bg1"/>
                    </a:solidFill>
                  </a:tcPr>
                </a:tc>
                <a:tc>
                  <a:txBody>
                    <a:bodyPr/>
                    <a:lstStyle/>
                    <a:p>
                      <a:pPr algn="just" fontAlgn="b"/>
                      <a:r>
                        <a:rPr lang="fr-FR" sz="1400" b="0" i="0" u="none" strike="noStrike" kern="1200" dirty="0">
                          <a:solidFill>
                            <a:srgbClr val="6A9AB5"/>
                          </a:solidFill>
                          <a:effectLst/>
                          <a:latin typeface="Aptos Display" panose="020B0004020202020204" pitchFamily="34" charset="0"/>
                          <a:ea typeface="+mn-ea"/>
                          <a:cs typeface="72 Light" panose="020B0303030000000003" pitchFamily="34" charset="0"/>
                        </a:rPr>
                        <a:t>Rester en veille pour identifier les besoins non comblés en NFI et Shelter d’urgence après l’évaluation de DRC.</a:t>
                      </a:r>
                    </a:p>
                    <a:p>
                      <a:pPr algn="just" fontAlgn="b"/>
                      <a:endParaRPr lang="fr-FR" sz="1400" b="0" i="0" u="none" strike="noStrike" kern="1200" dirty="0">
                        <a:solidFill>
                          <a:srgbClr val="6A9AB5"/>
                        </a:solidFill>
                        <a:effectLst/>
                        <a:latin typeface="Aptos Display" panose="020B0004020202020204" pitchFamily="34" charset="0"/>
                        <a:ea typeface="+mn-ea"/>
                        <a:cs typeface="72 Light" panose="020B0303030000000003" pitchFamily="34" charset="0"/>
                      </a:endParaRPr>
                    </a:p>
                    <a:p>
                      <a:pPr algn="just" fontAlgn="b"/>
                      <a:endParaRPr lang="fr-FR" sz="1400" b="0" i="0" u="none" strike="noStrike" kern="1200" dirty="0">
                        <a:solidFill>
                          <a:srgbClr val="6A9AB5"/>
                        </a:solidFill>
                        <a:effectLst/>
                        <a:latin typeface="Aptos Display" panose="020B0004020202020204" pitchFamily="34" charset="0"/>
                        <a:ea typeface="+mn-ea"/>
                        <a:cs typeface="72 Light" panose="020B0303030000000003" pitchFamily="34" charset="0"/>
                      </a:endParaRPr>
                    </a:p>
                    <a:p>
                      <a:pPr algn="just" fontAlgn="b"/>
                      <a:endParaRPr lang="fr-FR" sz="1400" b="0" i="0" u="none" strike="noStrike" kern="1200" dirty="0">
                        <a:solidFill>
                          <a:srgbClr val="6A9AB5"/>
                        </a:solidFill>
                        <a:effectLst/>
                        <a:latin typeface="Aptos Display" panose="020B0004020202020204" pitchFamily="34" charset="0"/>
                        <a:ea typeface="+mn-ea"/>
                        <a:cs typeface="72 Light" panose="020B0303030000000003" pitchFamily="34" charset="0"/>
                      </a:endParaRPr>
                    </a:p>
                    <a:p>
                      <a:pPr algn="just" fontAlgn="b"/>
                      <a:endParaRPr lang="fr-FR" sz="1400" b="1" i="0" u="none" strike="noStrike" dirty="0">
                        <a:solidFill>
                          <a:srgbClr val="6A9AB5"/>
                        </a:solidFill>
                        <a:effectLst/>
                        <a:latin typeface="Aptos Display" panose="020B0004020202020204" pitchFamily="34" charset="0"/>
                        <a:cs typeface="72 Light" panose="020B0303030000000003" pitchFamily="34" charset="0"/>
                      </a:endParaRPr>
                    </a:p>
                  </a:txBody>
                  <a:tcPr marL="5159" marR="5159" marT="5159" marB="0" anchor="b">
                    <a:lnL w="6350" cap="flat" cmpd="sng" algn="ctr">
                      <a:solidFill>
                        <a:srgbClr val="307F9F"/>
                      </a:solidFill>
                      <a:prstDash val="solid"/>
                      <a:round/>
                      <a:headEnd type="none" w="med" len="med"/>
                      <a:tailEnd type="none" w="med" len="med"/>
                    </a:lnL>
                    <a:lnR w="6350" cap="flat" cmpd="sng" algn="ctr">
                      <a:solidFill>
                        <a:srgbClr val="307F9F"/>
                      </a:solidFill>
                      <a:prstDash val="solid"/>
                      <a:round/>
                      <a:headEnd type="none" w="med" len="med"/>
                      <a:tailEnd type="none" w="med" len="med"/>
                    </a:lnR>
                    <a:lnT w="6350" cap="flat" cmpd="sng" algn="ctr">
                      <a:solidFill>
                        <a:srgbClr val="307F9F"/>
                      </a:solidFill>
                      <a:prstDash val="solid"/>
                      <a:round/>
                      <a:headEnd type="none" w="med" len="med"/>
                      <a:tailEnd type="none" w="med" len="med"/>
                    </a:lnT>
                    <a:lnB w="6350" cap="flat" cmpd="sng" algn="ctr">
                      <a:solidFill>
                        <a:srgbClr val="307F9F"/>
                      </a:solidFill>
                      <a:prstDash val="solid"/>
                      <a:round/>
                      <a:headEnd type="none" w="med" len="med"/>
                      <a:tailEnd type="none" w="med" len="med"/>
                    </a:lnB>
                    <a:solidFill>
                      <a:schemeClr val="bg1"/>
                    </a:solidFill>
                  </a:tcPr>
                </a:tc>
                <a:extLst>
                  <a:ext uri="{0D108BD9-81ED-4DB2-BD59-A6C34878D82A}">
                    <a16:rowId xmlns:a16="http://schemas.microsoft.com/office/drawing/2014/main" val="66385294"/>
                  </a:ext>
                </a:extLst>
              </a:tr>
            </a:tbl>
          </a:graphicData>
        </a:graphic>
      </p:graphicFrame>
    </p:spTree>
    <p:extLst>
      <p:ext uri="{BB962C8B-B14F-4D97-AF65-F5344CB8AC3E}">
        <p14:creationId xmlns:p14="http://schemas.microsoft.com/office/powerpoint/2010/main" val="1391513451"/>
      </p:ext>
    </p:extLst>
  </p:cSld>
  <p:clrMapOvr>
    <a:masterClrMapping/>
  </p:clrMapOvr>
</p:sld>
</file>

<file path=ppt/theme/theme1.xml><?xml version="1.0" encoding="utf-8"?>
<a:theme xmlns:a="http://schemas.openxmlformats.org/drawingml/2006/main" name="Opening title slide ">
  <a:themeElements>
    <a:clrScheme name="GTS colour palette">
      <a:dk1>
        <a:srgbClr val="000000"/>
      </a:dk1>
      <a:lt1>
        <a:srgbClr val="FFFFFF"/>
      </a:lt1>
      <a:dk2>
        <a:srgbClr val="586F7E"/>
      </a:dk2>
      <a:lt2>
        <a:srgbClr val="F6CB40"/>
      </a:lt2>
      <a:accent1>
        <a:srgbClr val="03CEA3"/>
      </a:accent1>
      <a:accent2>
        <a:srgbClr val="C91451"/>
      </a:accent2>
      <a:accent3>
        <a:srgbClr val="FC440F"/>
      </a:accent3>
      <a:accent4>
        <a:srgbClr val="01BAEF"/>
      </a:accent4>
      <a:accent5>
        <a:srgbClr val="828282"/>
      </a:accent5>
      <a:accent6>
        <a:srgbClr val="AAAAAA"/>
      </a:accent6>
      <a:hlink>
        <a:srgbClr val="FFFFFF"/>
      </a:hlink>
      <a:folHlink>
        <a:srgbClr val="FFFFFF"/>
      </a:folHlink>
    </a:clrScheme>
    <a:fontScheme name="GTS ppt font">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S ppt MASTER template may2019" id="{469C1A16-363A-4DFE-9C3A-BA8D391FD43B}" vid="{BA587C58-D66F-4947-A87F-AA50948BB6AC}"/>
    </a:ext>
  </a:extLst>
</a:theme>
</file>

<file path=ppt/theme/theme2.xml><?xml version="1.0" encoding="utf-8"?>
<a:theme xmlns:a="http://schemas.openxmlformats.org/drawingml/2006/main" name="1_Content slides">
  <a:themeElements>
    <a:clrScheme name="GTS colour palette">
      <a:dk1>
        <a:srgbClr val="000000"/>
      </a:dk1>
      <a:lt1>
        <a:srgbClr val="FFFFFF"/>
      </a:lt1>
      <a:dk2>
        <a:srgbClr val="586F7E"/>
      </a:dk2>
      <a:lt2>
        <a:srgbClr val="F6CB40"/>
      </a:lt2>
      <a:accent1>
        <a:srgbClr val="03CEA3"/>
      </a:accent1>
      <a:accent2>
        <a:srgbClr val="C91451"/>
      </a:accent2>
      <a:accent3>
        <a:srgbClr val="FC440F"/>
      </a:accent3>
      <a:accent4>
        <a:srgbClr val="01BAEF"/>
      </a:accent4>
      <a:accent5>
        <a:srgbClr val="828282"/>
      </a:accent5>
      <a:accent6>
        <a:srgbClr val="AAAAAA"/>
      </a:accent6>
      <a:hlink>
        <a:srgbClr val="FFFFFF"/>
      </a:hlink>
      <a:folHlink>
        <a:srgbClr val="FFFFFF"/>
      </a:folHlink>
    </a:clrScheme>
    <a:fontScheme name="GTS ppt font">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S ppt MASTER template may2019" id="{469C1A16-363A-4DFE-9C3A-BA8D391FD43B}" vid="{B16B7350-CC7C-4C71-B5F7-F2F1A3607312}"/>
    </a:ext>
  </a:extLst>
</a:theme>
</file>

<file path=ppt/theme/theme3.xml><?xml version="1.0" encoding="utf-8"?>
<a:theme xmlns:a="http://schemas.openxmlformats.org/drawingml/2006/main" name="Content slides">
  <a:themeElements>
    <a:clrScheme name="GTS colour palette">
      <a:dk1>
        <a:srgbClr val="000000"/>
      </a:dk1>
      <a:lt1>
        <a:srgbClr val="FFFFFF"/>
      </a:lt1>
      <a:dk2>
        <a:srgbClr val="586F7E"/>
      </a:dk2>
      <a:lt2>
        <a:srgbClr val="F6CB40"/>
      </a:lt2>
      <a:accent1>
        <a:srgbClr val="03CEA3"/>
      </a:accent1>
      <a:accent2>
        <a:srgbClr val="C91451"/>
      </a:accent2>
      <a:accent3>
        <a:srgbClr val="FC440F"/>
      </a:accent3>
      <a:accent4>
        <a:srgbClr val="01BAEF"/>
      </a:accent4>
      <a:accent5>
        <a:srgbClr val="828282"/>
      </a:accent5>
      <a:accent6>
        <a:srgbClr val="AAAAAA"/>
      </a:accent6>
      <a:hlink>
        <a:srgbClr val="FFFFFF"/>
      </a:hlink>
      <a:folHlink>
        <a:srgbClr val="FFFFFF"/>
      </a:folHlink>
    </a:clrScheme>
    <a:fontScheme name="GTS ppt font">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S ppt MASTER template may2019" id="{469C1A16-363A-4DFE-9C3A-BA8D391FD43B}" vid="{B16B7350-CC7C-4C71-B5F7-F2F1A3607312}"/>
    </a:ext>
  </a:extLst>
</a:theme>
</file>

<file path=ppt/theme/theme4.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5.xml><?xml version="1.0" encoding="utf-8"?>
<a:theme xmlns:a="http://schemas.openxmlformats.org/drawingml/2006/main" name="1_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6.xml><?xml version="1.0" encoding="utf-8"?>
<a:theme xmlns:a="http://schemas.openxmlformats.org/drawingml/2006/main" name="2_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7.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8.xml><?xml version="1.0" encoding="utf-8"?>
<a:theme xmlns:a="http://schemas.openxmlformats.org/drawingml/2006/main" name="1_Opening title slide ">
  <a:themeElements>
    <a:clrScheme name="GTS colour palette">
      <a:dk1>
        <a:srgbClr val="000000"/>
      </a:dk1>
      <a:lt1>
        <a:srgbClr val="FFFFFF"/>
      </a:lt1>
      <a:dk2>
        <a:srgbClr val="586F7E"/>
      </a:dk2>
      <a:lt2>
        <a:srgbClr val="F6CB40"/>
      </a:lt2>
      <a:accent1>
        <a:srgbClr val="03CEA3"/>
      </a:accent1>
      <a:accent2>
        <a:srgbClr val="C91451"/>
      </a:accent2>
      <a:accent3>
        <a:srgbClr val="FC440F"/>
      </a:accent3>
      <a:accent4>
        <a:srgbClr val="01BAEF"/>
      </a:accent4>
      <a:accent5>
        <a:srgbClr val="828282"/>
      </a:accent5>
      <a:accent6>
        <a:srgbClr val="AAAAAA"/>
      </a:accent6>
      <a:hlink>
        <a:srgbClr val="FFFFFF"/>
      </a:hlink>
      <a:folHlink>
        <a:srgbClr val="FFFFFF"/>
      </a:folHlink>
    </a:clrScheme>
    <a:fontScheme name="GTS ppt font">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TS ppt MASTER template may2019" id="{469C1A16-363A-4DFE-9C3A-BA8D391FD43B}" vid="{BA587C58-D66F-4947-A87F-AA50948BB6AC}"/>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720</TotalTime>
  <Words>1270</Words>
  <Application>Microsoft Office PowerPoint</Application>
  <PresentationFormat>Format A4 (210 x 297 mm)</PresentationFormat>
  <Paragraphs>196</Paragraphs>
  <Slides>15</Slides>
  <Notes>0</Notes>
  <HiddenSlides>0</HiddenSlides>
  <MMClips>0</MMClips>
  <ScaleCrop>false</ScaleCrop>
  <HeadingPairs>
    <vt:vector size="6" baseType="variant">
      <vt:variant>
        <vt:lpstr>Polices utilisées</vt:lpstr>
      </vt:variant>
      <vt:variant>
        <vt:i4>8</vt:i4>
      </vt:variant>
      <vt:variant>
        <vt:lpstr>Thème</vt:lpstr>
      </vt:variant>
      <vt:variant>
        <vt:i4>8</vt:i4>
      </vt:variant>
      <vt:variant>
        <vt:lpstr>Titres des diapositives</vt:lpstr>
      </vt:variant>
      <vt:variant>
        <vt:i4>15</vt:i4>
      </vt:variant>
    </vt:vector>
  </HeadingPairs>
  <TitlesOfParts>
    <vt:vector size="31" baseType="lpstr">
      <vt:lpstr>Aptos</vt:lpstr>
      <vt:lpstr>Aptos Display</vt:lpstr>
      <vt:lpstr>Aptos Light</vt:lpstr>
      <vt:lpstr>Arial</vt:lpstr>
      <vt:lpstr>Barlow Condensed</vt:lpstr>
      <vt:lpstr>Calibri</vt:lpstr>
      <vt:lpstr>Calibri Light</vt:lpstr>
      <vt:lpstr>Tw Cen MT</vt:lpstr>
      <vt:lpstr>Opening title slide </vt:lpstr>
      <vt:lpstr>1_Content slides</vt:lpstr>
      <vt:lpstr>Content slides</vt:lpstr>
      <vt:lpstr>Office 2013 - 2022 Theme</vt:lpstr>
      <vt:lpstr>1_Office 2013 - 2022 Theme</vt:lpstr>
      <vt:lpstr>2_Office 2013 - 2022 Theme</vt:lpstr>
      <vt:lpstr>Office Theme</vt:lpstr>
      <vt:lpstr>1_Opening title slide </vt:lpstr>
      <vt:lpstr> Réunion de coordination du cluster  CCCM-SHELTER-NFI    </vt:lpstr>
      <vt:lpstr>Ordre du jour </vt:lpstr>
      <vt:lpstr>Présentation PowerPoint</vt:lpstr>
      <vt:lpstr>Suivi des points d’action</vt:lpstr>
      <vt:lpstr>Suivi des points d’action</vt:lpstr>
      <vt:lpstr>Suivi des points d’action</vt:lpstr>
      <vt:lpstr>Présentation PowerPoint</vt:lpstr>
      <vt:lpstr>Présentation PowerPoint</vt:lpstr>
      <vt:lpstr>Présentation PowerPoint</vt:lpstr>
      <vt:lpstr>Présentation PowerPoint</vt:lpstr>
      <vt:lpstr>Mises à jour des Clusters Regionaux</vt:lpstr>
      <vt:lpstr>Présentation PowerPoint</vt:lpstr>
      <vt:lpstr>Présentation PowerPoint</vt:lpstr>
      <vt:lpstr>Présentation PowerPoint</vt:lpstr>
      <vt:lpstr>SINGUILA MINGUI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Mame Fama</dc:creator>
  <cp:lastModifiedBy>Baudelaire Sambe Yarakpa</cp:lastModifiedBy>
  <cp:revision>4</cp:revision>
  <dcterms:created xsi:type="dcterms:W3CDTF">2024-05-02T07:55:03Z</dcterms:created>
  <dcterms:modified xsi:type="dcterms:W3CDTF">2024-06-10T09:54:39Z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059aa38-f392-4105-be92-628035578272_Enabled">
    <vt:lpwstr>true</vt:lpwstr>
  </property>
  <property fmtid="{D5CDD505-2E9C-101B-9397-08002B2CF9AE}" pid="3" name="MSIP_Label_2059aa38-f392-4105-be92-628035578272_SetDate">
    <vt:lpwstr>2024-05-02T08:55:53Z</vt:lpwstr>
  </property>
  <property fmtid="{D5CDD505-2E9C-101B-9397-08002B2CF9AE}" pid="4" name="MSIP_Label_2059aa38-f392-4105-be92-628035578272_Method">
    <vt:lpwstr>Standard</vt:lpwstr>
  </property>
  <property fmtid="{D5CDD505-2E9C-101B-9397-08002B2CF9AE}" pid="5" name="MSIP_Label_2059aa38-f392-4105-be92-628035578272_Name">
    <vt:lpwstr>IOMLb0020IN123173</vt:lpwstr>
  </property>
  <property fmtid="{D5CDD505-2E9C-101B-9397-08002B2CF9AE}" pid="6" name="MSIP_Label_2059aa38-f392-4105-be92-628035578272_SiteId">
    <vt:lpwstr>1588262d-23fb-43b4-bd6e-bce49c8e6186</vt:lpwstr>
  </property>
  <property fmtid="{D5CDD505-2E9C-101B-9397-08002B2CF9AE}" pid="7" name="MSIP_Label_2059aa38-f392-4105-be92-628035578272_ActionId">
    <vt:lpwstr>4074dbae-5ba0-4958-bbb0-7bce0915cf0f</vt:lpwstr>
  </property>
  <property fmtid="{D5CDD505-2E9C-101B-9397-08002B2CF9AE}" pid="8" name="MSIP_Label_2059aa38-f392-4105-be92-628035578272_ContentBits">
    <vt:lpwstr>0</vt:lpwstr>
  </property>
</Properties>
</file>