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s/slide19.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0.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0.xml" ContentType="application/vnd.openxmlformats-officedocument.presentationml.slide+xml"/>
  <Override PartName="/ppt/slides/slide15.xml" ContentType="application/vnd.openxmlformats-officedocument.presentationml.slide+xml"/>
  <Override PartName="/ppt/slides/slide8.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9.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7.xml" ContentType="application/vnd.openxmlformats-officedocument.presentationml.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slideLayouts/slideLayout7.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4169" r:id="rId1"/>
  </p:sldMasterIdLst>
  <p:notesMasterIdLst>
    <p:notesMasterId r:id="rId22"/>
  </p:notesMasterIdLst>
  <p:handoutMasterIdLst>
    <p:handoutMasterId r:id="rId23"/>
  </p:handoutMasterIdLst>
  <p:sldIdLst>
    <p:sldId id="256" r:id="rId2"/>
    <p:sldId id="266" r:id="rId3"/>
    <p:sldId id="298" r:id="rId4"/>
    <p:sldId id="308" r:id="rId5"/>
    <p:sldId id="283" r:id="rId6"/>
    <p:sldId id="295" r:id="rId7"/>
    <p:sldId id="297" r:id="rId8"/>
    <p:sldId id="301" r:id="rId9"/>
    <p:sldId id="299" r:id="rId10"/>
    <p:sldId id="300" r:id="rId11"/>
    <p:sldId id="258" r:id="rId12"/>
    <p:sldId id="303" r:id="rId13"/>
    <p:sldId id="305" r:id="rId14"/>
    <p:sldId id="264" r:id="rId15"/>
    <p:sldId id="279" r:id="rId16"/>
    <p:sldId id="287" r:id="rId17"/>
    <p:sldId id="302" r:id="rId18"/>
    <p:sldId id="304" r:id="rId19"/>
    <p:sldId id="306" r:id="rId20"/>
    <p:sldId id="309" r:id="rId21"/>
  </p:sldIdLst>
  <p:sldSz cx="9144000" cy="6858000" type="screen4x3"/>
  <p:notesSz cx="7315200" cy="9601200"/>
  <p:embeddedFontLst>
    <p:embeddedFont>
      <p:font typeface="Calibri" pitchFamily="34" charset="0"/>
      <p:regular r:id="rId24"/>
      <p:bold r:id="rId25"/>
      <p:italic r:id="rId26"/>
      <p:boldItalic r:id="rId27"/>
    </p:embeddedFont>
    <p:embeddedFont>
      <p:font typeface="Berlin Sans FB" pitchFamily="34" charset="0"/>
      <p:regular r:id="rId28"/>
      <p:bold r:id="rId29"/>
    </p:embeddedFont>
    <p:embeddedFont>
      <p:font typeface="Cooper Black" pitchFamily="18" charset="0"/>
      <p:regular r:id="rId30"/>
    </p:embeddedFont>
    <p:embeddedFont>
      <p:font typeface="Gill Sans Ultra Bold" pitchFamily="34" charset="0"/>
      <p:regular r:id="rId31"/>
    </p:embeddedFont>
    <p:embeddedFont>
      <p:font typeface="Book Antiqua" pitchFamily="18" charset="0"/>
      <p:regular r:id="rId32"/>
      <p:bold r:id="rId33"/>
      <p:italic r:id="rId34"/>
      <p:boldItalic r:id="rId35"/>
    </p:embeddedFont>
    <p:embeddedFont>
      <p:font typeface="Tahoma" pitchFamily="34" charset="0"/>
      <p:regular r:id="rId36"/>
      <p:bold r:id="rId37"/>
    </p:embeddedFont>
    <p:embeddedFont>
      <p:font typeface="Berlin Sans FB Demi" pitchFamily="34" charset="0"/>
      <p:bold r:id="rId38"/>
    </p:embeddedFont>
    <p:embeddedFont>
      <p:font typeface="Rockwell Extra Bold" pitchFamily="18" charset="0"/>
      <p:bold r:id="rId39"/>
    </p:embeddedFont>
    <p:embeddedFont>
      <p:font typeface="Baveuse" charset="0"/>
      <p:regular r:id="rId40"/>
    </p:embeddedFont>
    <p:embeddedFont>
      <p:font typeface="Lucida Sans Unicode" pitchFamily="34" charset="0"/>
      <p:regular r:id="rId41"/>
    </p:embeddedFont>
  </p:embeddedFontLst>
  <p:defaultTextStyle>
    <a:defPPr>
      <a:defRPr lang="es-SV"/>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FF6600"/>
    <a:srgbClr val="0000FF"/>
    <a:srgbClr val="F3F3F3"/>
    <a:srgbClr val="EAEAEA"/>
    <a:srgbClr val="FFFF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12C8C85-51F0-491E-9774-3900AFEF0FD7}" styleName="Estilo claro 2 - Acento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D03447BB-5D67-496B-8E87-E561075AD55C}" styleName="Estilo oscuro 1 - Énfasis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1EBBBCC-DAD2-459C-BE2E-F6DE35CF9A28}" styleName="Estilo oscuro 2 - Énfasis 3/Énfasis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22838BEF-8BB2-4498-84A7-C5851F593DF1}" styleName="Estilo medio 4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1E171933-4619-4E11-9A3F-F7608DF75F80}" styleName="Estilo medio 1 - Énfasis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snapVertSplitter="1" vertBarState="minimized">
    <p:restoredLeft sz="15620"/>
    <p:restoredTop sz="94660"/>
  </p:normalViewPr>
  <p:slideViewPr>
    <p:cSldViewPr>
      <p:cViewPr>
        <p:scale>
          <a:sx n="100" d="100"/>
          <a:sy n="100" d="100"/>
        </p:scale>
        <p:origin x="-510" y="60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8"/>
    </p:cViewPr>
  </p:sorterViewPr>
  <p:notesViewPr>
    <p:cSldViewPr>
      <p:cViewPr varScale="1">
        <p:scale>
          <a:sx n="80" d="100"/>
          <a:sy n="80" d="100"/>
        </p:scale>
        <p:origin x="-1974" y="-78"/>
      </p:cViewPr>
      <p:guideLst>
        <p:guide orient="horz" pos="3024"/>
        <p:guide pos="2304"/>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9" Type="http://schemas.openxmlformats.org/officeDocument/2006/relationships/font" Target="fonts/font16.fntdata"/><Relationship Id="rId21" Type="http://schemas.openxmlformats.org/officeDocument/2006/relationships/slide" Target="slides/slide20.xml"/><Relationship Id="rId34" Type="http://schemas.openxmlformats.org/officeDocument/2006/relationships/font" Target="fonts/font11.fntdata"/><Relationship Id="rId42" Type="http://schemas.openxmlformats.org/officeDocument/2006/relationships/presProps" Target="presProps.xml"/><Relationship Id="rId47" Type="http://schemas.openxmlformats.org/officeDocument/2006/relationships/customXml" Target="../customXml/item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font" Target="fonts/font14.fntdata"/><Relationship Id="rId40" Type="http://schemas.openxmlformats.org/officeDocument/2006/relationships/font" Target="fonts/font17.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font" Target="fonts/font5.fntdata"/><Relationship Id="rId36" Type="http://schemas.openxmlformats.org/officeDocument/2006/relationships/font" Target="fonts/font1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43" Type="http://schemas.openxmlformats.org/officeDocument/2006/relationships/viewProps" Target="viewProps.xml"/><Relationship Id="rId48" Type="http://schemas.openxmlformats.org/officeDocument/2006/relationships/customXml" Target="../customXml/item3.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font" Target="fonts/font15.fntdata"/><Relationship Id="rId46" Type="http://schemas.openxmlformats.org/officeDocument/2006/relationships/customXml" Target="../customXml/item1.xml"/><Relationship Id="rId20" Type="http://schemas.openxmlformats.org/officeDocument/2006/relationships/slide" Target="slides/slide19.xml"/><Relationship Id="rId41" Type="http://schemas.openxmlformats.org/officeDocument/2006/relationships/font" Target="fonts/font18.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168650" cy="481013"/>
          </a:xfrm>
          <a:prstGeom prst="rect">
            <a:avLst/>
          </a:prstGeom>
        </p:spPr>
        <p:txBody>
          <a:bodyPr vert="horz" lIns="94851" tIns="47425" rIns="94851" bIns="47425" rtlCol="0"/>
          <a:lstStyle>
            <a:lvl1pPr algn="l">
              <a:defRPr sz="1200">
                <a:latin typeface="Arial" charset="0"/>
              </a:defRPr>
            </a:lvl1pPr>
          </a:lstStyle>
          <a:p>
            <a:pPr>
              <a:defRPr/>
            </a:pPr>
            <a:endParaRPr lang="es-SV"/>
          </a:p>
        </p:txBody>
      </p:sp>
      <p:sp>
        <p:nvSpPr>
          <p:cNvPr id="3" name="2 Marcador de fecha"/>
          <p:cNvSpPr>
            <a:spLocks noGrp="1"/>
          </p:cNvSpPr>
          <p:nvPr>
            <p:ph type="dt" sz="quarter" idx="1"/>
          </p:nvPr>
        </p:nvSpPr>
        <p:spPr>
          <a:xfrm>
            <a:off x="4144963" y="0"/>
            <a:ext cx="3168650" cy="481013"/>
          </a:xfrm>
          <a:prstGeom prst="rect">
            <a:avLst/>
          </a:prstGeom>
        </p:spPr>
        <p:txBody>
          <a:bodyPr vert="horz" lIns="94851" tIns="47425" rIns="94851" bIns="47425" rtlCol="0"/>
          <a:lstStyle>
            <a:lvl1pPr algn="r">
              <a:defRPr sz="1200">
                <a:latin typeface="Arial" charset="0"/>
              </a:defRPr>
            </a:lvl1pPr>
          </a:lstStyle>
          <a:p>
            <a:pPr>
              <a:defRPr/>
            </a:pPr>
            <a:fld id="{5D97DA86-EDF5-4CB2-8CFE-8FBC63727D7C}" type="datetimeFigureOut">
              <a:rPr lang="es-SV"/>
              <a:pPr>
                <a:defRPr/>
              </a:pPr>
              <a:t>04/05/2012</a:t>
            </a:fld>
            <a:endParaRPr lang="es-SV"/>
          </a:p>
        </p:txBody>
      </p:sp>
      <p:sp>
        <p:nvSpPr>
          <p:cNvPr id="4" name="3 Marcador de pie de página"/>
          <p:cNvSpPr>
            <a:spLocks noGrp="1"/>
          </p:cNvSpPr>
          <p:nvPr>
            <p:ph type="ftr" sz="quarter" idx="2"/>
          </p:nvPr>
        </p:nvSpPr>
        <p:spPr>
          <a:xfrm>
            <a:off x="0" y="9118600"/>
            <a:ext cx="3168650" cy="481013"/>
          </a:xfrm>
          <a:prstGeom prst="rect">
            <a:avLst/>
          </a:prstGeom>
        </p:spPr>
        <p:txBody>
          <a:bodyPr vert="horz" lIns="94851" tIns="47425" rIns="94851" bIns="47425" rtlCol="0" anchor="b"/>
          <a:lstStyle>
            <a:lvl1pPr algn="l">
              <a:defRPr sz="1200">
                <a:latin typeface="Arial" charset="0"/>
              </a:defRPr>
            </a:lvl1pPr>
          </a:lstStyle>
          <a:p>
            <a:pPr>
              <a:defRPr/>
            </a:pPr>
            <a:endParaRPr lang="es-SV"/>
          </a:p>
        </p:txBody>
      </p:sp>
      <p:sp>
        <p:nvSpPr>
          <p:cNvPr id="5" name="4 Marcador de número de diapositiva"/>
          <p:cNvSpPr>
            <a:spLocks noGrp="1"/>
          </p:cNvSpPr>
          <p:nvPr>
            <p:ph type="sldNum" sz="quarter" idx="3"/>
          </p:nvPr>
        </p:nvSpPr>
        <p:spPr>
          <a:xfrm>
            <a:off x="4144963" y="9118600"/>
            <a:ext cx="3168650" cy="481013"/>
          </a:xfrm>
          <a:prstGeom prst="rect">
            <a:avLst/>
          </a:prstGeom>
        </p:spPr>
        <p:txBody>
          <a:bodyPr vert="horz" lIns="94851" tIns="47425" rIns="94851" bIns="47425" rtlCol="0" anchor="b"/>
          <a:lstStyle>
            <a:lvl1pPr algn="r">
              <a:defRPr sz="1200">
                <a:latin typeface="Arial" charset="0"/>
              </a:defRPr>
            </a:lvl1pPr>
          </a:lstStyle>
          <a:p>
            <a:pPr>
              <a:defRPr/>
            </a:pPr>
            <a:fld id="{51DCD3F2-64FD-497A-899B-186FC82D436E}" type="slidenum">
              <a:rPr lang="es-SV"/>
              <a:pPr>
                <a:defRPr/>
              </a:pPr>
              <a:t>‹Nº›</a:t>
            </a:fld>
            <a:endParaRPr lang="es-SV"/>
          </a:p>
        </p:txBody>
      </p:sp>
    </p:spTree>
    <p:extLst>
      <p:ext uri="{BB962C8B-B14F-4D97-AF65-F5344CB8AC3E}">
        <p14:creationId xmlns="" xmlns:p14="http://schemas.microsoft.com/office/powerpoint/2010/main" val="3621128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168650" cy="481013"/>
          </a:xfrm>
          <a:prstGeom prst="rect">
            <a:avLst/>
          </a:prstGeom>
        </p:spPr>
        <p:txBody>
          <a:bodyPr vert="horz" lIns="94851" tIns="47425" rIns="94851" bIns="47425" rtlCol="0"/>
          <a:lstStyle>
            <a:lvl1pPr algn="l" fontAlgn="auto">
              <a:spcBef>
                <a:spcPts val="0"/>
              </a:spcBef>
              <a:spcAft>
                <a:spcPts val="0"/>
              </a:spcAft>
              <a:defRPr sz="1200">
                <a:latin typeface="+mn-lt"/>
              </a:defRPr>
            </a:lvl1pPr>
          </a:lstStyle>
          <a:p>
            <a:pPr>
              <a:defRPr/>
            </a:pPr>
            <a:endParaRPr lang="es-SV"/>
          </a:p>
        </p:txBody>
      </p:sp>
      <p:sp>
        <p:nvSpPr>
          <p:cNvPr id="3" name="2 Marcador de fecha"/>
          <p:cNvSpPr>
            <a:spLocks noGrp="1"/>
          </p:cNvSpPr>
          <p:nvPr>
            <p:ph type="dt" idx="1"/>
          </p:nvPr>
        </p:nvSpPr>
        <p:spPr>
          <a:xfrm>
            <a:off x="4144963" y="0"/>
            <a:ext cx="3168650" cy="481013"/>
          </a:xfrm>
          <a:prstGeom prst="rect">
            <a:avLst/>
          </a:prstGeom>
        </p:spPr>
        <p:txBody>
          <a:bodyPr vert="horz" lIns="94851" tIns="47425" rIns="94851" bIns="47425" rtlCol="0"/>
          <a:lstStyle>
            <a:lvl1pPr algn="r" fontAlgn="auto">
              <a:spcBef>
                <a:spcPts val="0"/>
              </a:spcBef>
              <a:spcAft>
                <a:spcPts val="0"/>
              </a:spcAft>
              <a:defRPr sz="1200">
                <a:latin typeface="+mn-lt"/>
              </a:defRPr>
            </a:lvl1pPr>
          </a:lstStyle>
          <a:p>
            <a:pPr>
              <a:defRPr/>
            </a:pPr>
            <a:fld id="{6E24623D-04F2-4315-A0E1-F516B11158F0}" type="datetimeFigureOut">
              <a:rPr lang="es-SV"/>
              <a:pPr>
                <a:defRPr/>
              </a:pPr>
              <a:t>04/05/2012</a:t>
            </a:fld>
            <a:endParaRPr lang="es-SV"/>
          </a:p>
        </p:txBody>
      </p:sp>
      <p:sp>
        <p:nvSpPr>
          <p:cNvPr id="4" name="3 Marcador de imagen de diapositiva"/>
          <p:cNvSpPr>
            <a:spLocks noGrp="1" noRot="1" noChangeAspect="1"/>
          </p:cNvSpPr>
          <p:nvPr>
            <p:ph type="sldImg" idx="2"/>
          </p:nvPr>
        </p:nvSpPr>
        <p:spPr>
          <a:xfrm>
            <a:off x="1257300" y="719138"/>
            <a:ext cx="4802188" cy="3600450"/>
          </a:xfrm>
          <a:prstGeom prst="rect">
            <a:avLst/>
          </a:prstGeom>
          <a:noFill/>
          <a:ln w="12700">
            <a:solidFill>
              <a:prstClr val="black"/>
            </a:solidFill>
          </a:ln>
        </p:spPr>
        <p:txBody>
          <a:bodyPr vert="horz" lIns="94851" tIns="47425" rIns="94851" bIns="47425" rtlCol="0" anchor="ctr"/>
          <a:lstStyle/>
          <a:p>
            <a:pPr lvl="0"/>
            <a:endParaRPr lang="es-SV" noProof="0" smtClean="0"/>
          </a:p>
        </p:txBody>
      </p:sp>
      <p:sp>
        <p:nvSpPr>
          <p:cNvPr id="5" name="4 Marcador de notas"/>
          <p:cNvSpPr>
            <a:spLocks noGrp="1"/>
          </p:cNvSpPr>
          <p:nvPr>
            <p:ph type="body" sz="quarter" idx="3"/>
          </p:nvPr>
        </p:nvSpPr>
        <p:spPr>
          <a:xfrm>
            <a:off x="730250" y="4559300"/>
            <a:ext cx="5854700" cy="4322763"/>
          </a:xfrm>
          <a:prstGeom prst="rect">
            <a:avLst/>
          </a:prstGeom>
        </p:spPr>
        <p:txBody>
          <a:bodyPr vert="horz" lIns="94851" tIns="47425" rIns="94851" bIns="47425" rtlCol="0">
            <a:normAutofit/>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endParaRPr lang="es-SV" noProof="0" smtClean="0"/>
          </a:p>
        </p:txBody>
      </p:sp>
      <p:sp>
        <p:nvSpPr>
          <p:cNvPr id="6" name="5 Marcador de pie de página"/>
          <p:cNvSpPr>
            <a:spLocks noGrp="1"/>
          </p:cNvSpPr>
          <p:nvPr>
            <p:ph type="ftr" sz="quarter" idx="4"/>
          </p:nvPr>
        </p:nvSpPr>
        <p:spPr>
          <a:xfrm>
            <a:off x="0" y="9118600"/>
            <a:ext cx="3168650" cy="481013"/>
          </a:xfrm>
          <a:prstGeom prst="rect">
            <a:avLst/>
          </a:prstGeom>
        </p:spPr>
        <p:txBody>
          <a:bodyPr vert="horz" lIns="94851" tIns="47425" rIns="94851" bIns="47425" rtlCol="0" anchor="b"/>
          <a:lstStyle>
            <a:lvl1pPr algn="l" fontAlgn="auto">
              <a:spcBef>
                <a:spcPts val="0"/>
              </a:spcBef>
              <a:spcAft>
                <a:spcPts val="0"/>
              </a:spcAft>
              <a:defRPr sz="1200">
                <a:latin typeface="+mn-lt"/>
              </a:defRPr>
            </a:lvl1pPr>
          </a:lstStyle>
          <a:p>
            <a:pPr>
              <a:defRPr/>
            </a:pPr>
            <a:endParaRPr lang="es-SV"/>
          </a:p>
        </p:txBody>
      </p:sp>
      <p:sp>
        <p:nvSpPr>
          <p:cNvPr id="7" name="6 Marcador de número de diapositiva"/>
          <p:cNvSpPr>
            <a:spLocks noGrp="1"/>
          </p:cNvSpPr>
          <p:nvPr>
            <p:ph type="sldNum" sz="quarter" idx="5"/>
          </p:nvPr>
        </p:nvSpPr>
        <p:spPr>
          <a:xfrm>
            <a:off x="4144963" y="9118600"/>
            <a:ext cx="3168650" cy="481013"/>
          </a:xfrm>
          <a:prstGeom prst="rect">
            <a:avLst/>
          </a:prstGeom>
        </p:spPr>
        <p:txBody>
          <a:bodyPr vert="horz" lIns="94851" tIns="47425" rIns="94851" bIns="47425" rtlCol="0" anchor="b"/>
          <a:lstStyle>
            <a:lvl1pPr algn="r" fontAlgn="auto">
              <a:spcBef>
                <a:spcPts val="0"/>
              </a:spcBef>
              <a:spcAft>
                <a:spcPts val="0"/>
              </a:spcAft>
              <a:defRPr sz="1200">
                <a:latin typeface="+mn-lt"/>
              </a:defRPr>
            </a:lvl1pPr>
          </a:lstStyle>
          <a:p>
            <a:pPr>
              <a:defRPr/>
            </a:pPr>
            <a:fld id="{F4A4659C-C500-4DF4-9A96-B55013CCA1DF}" type="slidenum">
              <a:rPr lang="es-SV"/>
              <a:pPr>
                <a:defRPr/>
              </a:pPr>
              <a:t>‹Nº›</a:t>
            </a:fld>
            <a:endParaRPr lang="es-SV"/>
          </a:p>
        </p:txBody>
      </p:sp>
    </p:spTree>
    <p:extLst>
      <p:ext uri="{BB962C8B-B14F-4D97-AF65-F5344CB8AC3E}">
        <p14:creationId xmlns="" xmlns:p14="http://schemas.microsoft.com/office/powerpoint/2010/main" val="236658762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8675" name="2 Marcador de notas"/>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s-ES_tradnl" dirty="0" smtClean="0"/>
          </a:p>
        </p:txBody>
      </p:sp>
      <p:sp>
        <p:nvSpPr>
          <p:cNvPr id="4" name="3 Marcador de número de diapositiva"/>
          <p:cNvSpPr txBox="1">
            <a:spLocks noGrp="1"/>
          </p:cNvSpPr>
          <p:nvPr/>
        </p:nvSpPr>
        <p:spPr>
          <a:xfrm>
            <a:off x="4144963" y="9118600"/>
            <a:ext cx="3168650" cy="481013"/>
          </a:xfrm>
          <a:prstGeom prst="rect">
            <a:avLst/>
          </a:prstGeom>
          <a:noFill/>
        </p:spPr>
        <p:txBody>
          <a:bodyPr lIns="94851" tIns="47425" rIns="94851" bIns="47425" anchor="b"/>
          <a:lstStyle/>
          <a:p>
            <a:pPr algn="r" fontAlgn="auto">
              <a:spcBef>
                <a:spcPts val="0"/>
              </a:spcBef>
              <a:spcAft>
                <a:spcPts val="0"/>
              </a:spcAft>
              <a:defRPr/>
            </a:pPr>
            <a:fld id="{A53C2059-426D-4B3D-8F50-15081825DA71}" type="slidenum">
              <a:rPr lang="es-SV" sz="1200">
                <a:latin typeface="+mn-lt"/>
              </a:rPr>
              <a:pPr algn="r" fontAlgn="auto">
                <a:spcBef>
                  <a:spcPts val="0"/>
                </a:spcBef>
                <a:spcAft>
                  <a:spcPts val="0"/>
                </a:spcAft>
                <a:defRPr/>
              </a:pPr>
              <a:t>4</a:t>
            </a:fld>
            <a:endParaRPr lang="es-SV" sz="1200" dirty="0">
              <a:latin typeface="+mn-lt"/>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8675" name="2 Marcador de notas"/>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s-ES_tradnl" smtClean="0"/>
          </a:p>
        </p:txBody>
      </p:sp>
      <p:sp>
        <p:nvSpPr>
          <p:cNvPr id="4" name="3 Marcador de número de diapositiva"/>
          <p:cNvSpPr txBox="1">
            <a:spLocks noGrp="1"/>
          </p:cNvSpPr>
          <p:nvPr/>
        </p:nvSpPr>
        <p:spPr>
          <a:xfrm>
            <a:off x="4144963" y="9118600"/>
            <a:ext cx="3168650" cy="481013"/>
          </a:xfrm>
          <a:prstGeom prst="rect">
            <a:avLst/>
          </a:prstGeom>
          <a:noFill/>
        </p:spPr>
        <p:txBody>
          <a:bodyPr lIns="94851" tIns="47425" rIns="94851" bIns="47425" anchor="b"/>
          <a:lstStyle/>
          <a:p>
            <a:pPr algn="r" fontAlgn="auto">
              <a:spcBef>
                <a:spcPts val="0"/>
              </a:spcBef>
              <a:spcAft>
                <a:spcPts val="0"/>
              </a:spcAft>
              <a:defRPr/>
            </a:pPr>
            <a:fld id="{A53C2059-426D-4B3D-8F50-15081825DA71}" type="slidenum">
              <a:rPr lang="es-SV" sz="1200">
                <a:latin typeface="+mn-lt"/>
              </a:rPr>
              <a:pPr algn="r" fontAlgn="auto">
                <a:spcBef>
                  <a:spcPts val="0"/>
                </a:spcBef>
                <a:spcAft>
                  <a:spcPts val="0"/>
                </a:spcAft>
                <a:defRPr/>
              </a:pPr>
              <a:t>5</a:t>
            </a:fld>
            <a:endParaRPr lang="es-SV" sz="1200" dirty="0">
              <a:latin typeface="+mn-lt"/>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9699" name="2 Marcador de notas"/>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s-ES_tradnl" smtClean="0"/>
          </a:p>
        </p:txBody>
      </p:sp>
      <p:sp>
        <p:nvSpPr>
          <p:cNvPr id="4" name="3 Marcador de número de diapositiva"/>
          <p:cNvSpPr txBox="1">
            <a:spLocks noGrp="1"/>
          </p:cNvSpPr>
          <p:nvPr/>
        </p:nvSpPr>
        <p:spPr>
          <a:xfrm>
            <a:off x="4144963" y="9118600"/>
            <a:ext cx="3168650" cy="481013"/>
          </a:xfrm>
          <a:prstGeom prst="rect">
            <a:avLst/>
          </a:prstGeom>
          <a:noFill/>
        </p:spPr>
        <p:txBody>
          <a:bodyPr lIns="94851" tIns="47425" rIns="94851" bIns="47425" anchor="b"/>
          <a:lstStyle/>
          <a:p>
            <a:pPr algn="r" fontAlgn="auto">
              <a:spcBef>
                <a:spcPts val="0"/>
              </a:spcBef>
              <a:spcAft>
                <a:spcPts val="0"/>
              </a:spcAft>
              <a:defRPr/>
            </a:pPr>
            <a:fld id="{398B4FDD-E9F6-4197-9D49-2A03E417EB87}" type="slidenum">
              <a:rPr lang="es-SV" sz="1200">
                <a:latin typeface="+mn-lt"/>
              </a:rPr>
              <a:pPr algn="r" fontAlgn="auto">
                <a:spcBef>
                  <a:spcPts val="0"/>
                </a:spcBef>
                <a:spcAft>
                  <a:spcPts val="0"/>
                </a:spcAft>
                <a:defRPr/>
              </a:pPr>
              <a:t>6</a:t>
            </a:fld>
            <a:endParaRPr lang="es-SV" sz="1200" dirty="0">
              <a:latin typeface="+mn-lt"/>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0723" name="2 Marcador de notas"/>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s-ES_tradnl" smtClean="0"/>
          </a:p>
        </p:txBody>
      </p:sp>
      <p:sp>
        <p:nvSpPr>
          <p:cNvPr id="4" name="3 Marcador de número de diapositiva"/>
          <p:cNvSpPr txBox="1">
            <a:spLocks noGrp="1"/>
          </p:cNvSpPr>
          <p:nvPr/>
        </p:nvSpPr>
        <p:spPr>
          <a:xfrm>
            <a:off x="4144963" y="9118600"/>
            <a:ext cx="3168650" cy="481013"/>
          </a:xfrm>
          <a:prstGeom prst="rect">
            <a:avLst/>
          </a:prstGeom>
          <a:noFill/>
        </p:spPr>
        <p:txBody>
          <a:bodyPr lIns="94851" tIns="47425" rIns="94851" bIns="47425" anchor="b"/>
          <a:lstStyle/>
          <a:p>
            <a:pPr algn="r" fontAlgn="auto">
              <a:spcBef>
                <a:spcPts val="0"/>
              </a:spcBef>
              <a:spcAft>
                <a:spcPts val="0"/>
              </a:spcAft>
              <a:defRPr/>
            </a:pPr>
            <a:fld id="{2667F100-EE9E-427A-A8DD-12091ADFFF7F}" type="slidenum">
              <a:rPr lang="es-SV" sz="1200">
                <a:latin typeface="+mn-lt"/>
              </a:rPr>
              <a:pPr algn="r" fontAlgn="auto">
                <a:spcBef>
                  <a:spcPts val="0"/>
                </a:spcBef>
                <a:spcAft>
                  <a:spcPts val="0"/>
                </a:spcAft>
                <a:defRPr/>
              </a:pPr>
              <a:t>16</a:t>
            </a:fld>
            <a:endParaRPr lang="es-SV" sz="1200" dirty="0">
              <a:latin typeface="+mn-lt"/>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SV"/>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SV"/>
          </a:p>
        </p:txBody>
      </p:sp>
      <p:sp>
        <p:nvSpPr>
          <p:cNvPr id="4" name="3 Marcador de fecha"/>
          <p:cNvSpPr>
            <a:spLocks noGrp="1"/>
          </p:cNvSpPr>
          <p:nvPr>
            <p:ph type="dt" sz="half" idx="10"/>
          </p:nvPr>
        </p:nvSpPr>
        <p:spPr/>
        <p:txBody>
          <a:bodyPr/>
          <a:lstStyle/>
          <a:p>
            <a:pPr>
              <a:defRPr/>
            </a:pPr>
            <a:fld id="{8585E270-116D-4E4A-8F2C-0B953FF4986D}" type="datetimeFigureOut">
              <a:rPr lang="es-SV" smtClean="0"/>
              <a:pPr>
                <a:defRPr/>
              </a:pPr>
              <a:t>04/05/2012</a:t>
            </a:fld>
            <a:endParaRPr lang="es-SV"/>
          </a:p>
        </p:txBody>
      </p:sp>
      <p:sp>
        <p:nvSpPr>
          <p:cNvPr id="5" name="4 Marcador de pie de página"/>
          <p:cNvSpPr>
            <a:spLocks noGrp="1"/>
          </p:cNvSpPr>
          <p:nvPr>
            <p:ph type="ftr" sz="quarter" idx="11"/>
          </p:nvPr>
        </p:nvSpPr>
        <p:spPr/>
        <p:txBody>
          <a:bodyPr/>
          <a:lstStyle/>
          <a:p>
            <a:pPr>
              <a:defRPr/>
            </a:pPr>
            <a:endParaRPr lang="es-SV"/>
          </a:p>
        </p:txBody>
      </p:sp>
      <p:sp>
        <p:nvSpPr>
          <p:cNvPr id="6" name="5 Marcador de número de diapositiva"/>
          <p:cNvSpPr>
            <a:spLocks noGrp="1"/>
          </p:cNvSpPr>
          <p:nvPr>
            <p:ph type="sldNum" sz="quarter" idx="12"/>
          </p:nvPr>
        </p:nvSpPr>
        <p:spPr/>
        <p:txBody>
          <a:bodyPr/>
          <a:lstStyle/>
          <a:p>
            <a:pPr>
              <a:defRPr/>
            </a:pPr>
            <a:fld id="{F718AA81-A4AB-44B7-AD80-45D46B34770C}" type="slidenum">
              <a:rPr lang="es-SV" smtClean="0"/>
              <a:pPr>
                <a:defRPr/>
              </a:pPr>
              <a:t>‹Nº›</a:t>
            </a:fld>
            <a:endParaRPr lang="es-SV"/>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SV"/>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3 Marcador de fecha"/>
          <p:cNvSpPr>
            <a:spLocks noGrp="1"/>
          </p:cNvSpPr>
          <p:nvPr>
            <p:ph type="dt" sz="half" idx="10"/>
          </p:nvPr>
        </p:nvSpPr>
        <p:spPr/>
        <p:txBody>
          <a:bodyPr/>
          <a:lstStyle/>
          <a:p>
            <a:pPr>
              <a:defRPr/>
            </a:pPr>
            <a:fld id="{2172DD66-98CE-4776-A24B-71236E495B2B}" type="datetimeFigureOut">
              <a:rPr lang="es-SV" smtClean="0"/>
              <a:pPr>
                <a:defRPr/>
              </a:pPr>
              <a:t>04/05/2012</a:t>
            </a:fld>
            <a:endParaRPr lang="es-SV"/>
          </a:p>
        </p:txBody>
      </p:sp>
      <p:sp>
        <p:nvSpPr>
          <p:cNvPr id="5" name="4 Marcador de pie de página"/>
          <p:cNvSpPr>
            <a:spLocks noGrp="1"/>
          </p:cNvSpPr>
          <p:nvPr>
            <p:ph type="ftr" sz="quarter" idx="11"/>
          </p:nvPr>
        </p:nvSpPr>
        <p:spPr/>
        <p:txBody>
          <a:bodyPr/>
          <a:lstStyle/>
          <a:p>
            <a:pPr>
              <a:defRPr/>
            </a:pPr>
            <a:endParaRPr lang="es-SV"/>
          </a:p>
        </p:txBody>
      </p:sp>
      <p:sp>
        <p:nvSpPr>
          <p:cNvPr id="6" name="5 Marcador de número de diapositiva"/>
          <p:cNvSpPr>
            <a:spLocks noGrp="1"/>
          </p:cNvSpPr>
          <p:nvPr>
            <p:ph type="sldNum" sz="quarter" idx="12"/>
          </p:nvPr>
        </p:nvSpPr>
        <p:spPr/>
        <p:txBody>
          <a:bodyPr/>
          <a:lstStyle/>
          <a:p>
            <a:pPr>
              <a:defRPr/>
            </a:pPr>
            <a:fld id="{08996940-D1F0-4969-9F2A-26167C3270AC}" type="slidenum">
              <a:rPr lang="es-SV" smtClean="0"/>
              <a:pPr>
                <a:defRPr/>
              </a:pPr>
              <a:t>‹Nº›</a:t>
            </a:fld>
            <a:endParaRPr lang="es-SV"/>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SV"/>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3 Marcador de fecha"/>
          <p:cNvSpPr>
            <a:spLocks noGrp="1"/>
          </p:cNvSpPr>
          <p:nvPr>
            <p:ph type="dt" sz="half" idx="10"/>
          </p:nvPr>
        </p:nvSpPr>
        <p:spPr/>
        <p:txBody>
          <a:bodyPr/>
          <a:lstStyle/>
          <a:p>
            <a:pPr>
              <a:defRPr/>
            </a:pPr>
            <a:fld id="{DE815B24-86DE-4295-A294-AE7D86FA7CC4}" type="datetimeFigureOut">
              <a:rPr lang="es-SV" smtClean="0"/>
              <a:pPr>
                <a:defRPr/>
              </a:pPr>
              <a:t>04/05/2012</a:t>
            </a:fld>
            <a:endParaRPr lang="es-SV"/>
          </a:p>
        </p:txBody>
      </p:sp>
      <p:sp>
        <p:nvSpPr>
          <p:cNvPr id="5" name="4 Marcador de pie de página"/>
          <p:cNvSpPr>
            <a:spLocks noGrp="1"/>
          </p:cNvSpPr>
          <p:nvPr>
            <p:ph type="ftr" sz="quarter" idx="11"/>
          </p:nvPr>
        </p:nvSpPr>
        <p:spPr/>
        <p:txBody>
          <a:bodyPr/>
          <a:lstStyle/>
          <a:p>
            <a:pPr>
              <a:defRPr/>
            </a:pPr>
            <a:endParaRPr lang="es-SV"/>
          </a:p>
        </p:txBody>
      </p:sp>
      <p:sp>
        <p:nvSpPr>
          <p:cNvPr id="6" name="5 Marcador de número de diapositiva"/>
          <p:cNvSpPr>
            <a:spLocks noGrp="1"/>
          </p:cNvSpPr>
          <p:nvPr>
            <p:ph type="sldNum" sz="quarter" idx="12"/>
          </p:nvPr>
        </p:nvSpPr>
        <p:spPr/>
        <p:txBody>
          <a:bodyPr/>
          <a:lstStyle/>
          <a:p>
            <a:pPr>
              <a:defRPr/>
            </a:pPr>
            <a:fld id="{80A1895C-CEE9-448D-9725-B8F662D65D44}" type="slidenum">
              <a:rPr lang="es-SV" smtClean="0"/>
              <a:pPr>
                <a:defRPr/>
              </a:pPr>
              <a:t>‹Nº›</a:t>
            </a:fld>
            <a:endParaRPr lang="es-SV"/>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SV"/>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3 Marcador de fecha"/>
          <p:cNvSpPr>
            <a:spLocks noGrp="1"/>
          </p:cNvSpPr>
          <p:nvPr>
            <p:ph type="dt" sz="half" idx="10"/>
          </p:nvPr>
        </p:nvSpPr>
        <p:spPr/>
        <p:txBody>
          <a:bodyPr/>
          <a:lstStyle/>
          <a:p>
            <a:pPr>
              <a:defRPr/>
            </a:pPr>
            <a:fld id="{607C2667-28F2-4179-BDF5-DF38DCD02195}" type="datetimeFigureOut">
              <a:rPr lang="es-SV" smtClean="0"/>
              <a:pPr>
                <a:defRPr/>
              </a:pPr>
              <a:t>04/05/2012</a:t>
            </a:fld>
            <a:endParaRPr lang="es-SV"/>
          </a:p>
        </p:txBody>
      </p:sp>
      <p:sp>
        <p:nvSpPr>
          <p:cNvPr id="5" name="4 Marcador de pie de página"/>
          <p:cNvSpPr>
            <a:spLocks noGrp="1"/>
          </p:cNvSpPr>
          <p:nvPr>
            <p:ph type="ftr" sz="quarter" idx="11"/>
          </p:nvPr>
        </p:nvSpPr>
        <p:spPr/>
        <p:txBody>
          <a:bodyPr/>
          <a:lstStyle/>
          <a:p>
            <a:pPr>
              <a:defRPr/>
            </a:pPr>
            <a:endParaRPr lang="es-SV"/>
          </a:p>
        </p:txBody>
      </p:sp>
      <p:sp>
        <p:nvSpPr>
          <p:cNvPr id="6" name="5 Marcador de número de diapositiva"/>
          <p:cNvSpPr>
            <a:spLocks noGrp="1"/>
          </p:cNvSpPr>
          <p:nvPr>
            <p:ph type="sldNum" sz="quarter" idx="12"/>
          </p:nvPr>
        </p:nvSpPr>
        <p:spPr/>
        <p:txBody>
          <a:bodyPr/>
          <a:lstStyle/>
          <a:p>
            <a:pPr>
              <a:defRPr/>
            </a:pPr>
            <a:fld id="{74D5A1BC-3530-4E59-AE28-AA0B0FC46C86}" type="slidenum">
              <a:rPr lang="es-SV" smtClean="0"/>
              <a:pPr>
                <a:defRPr/>
              </a:pPr>
              <a:t>‹Nº›</a:t>
            </a:fld>
            <a:endParaRPr lang="es-SV"/>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SV"/>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pPr>
              <a:defRPr/>
            </a:pPr>
            <a:fld id="{3C7D8B3C-9F08-40FE-BCF7-0B92C30B81D5}" type="datetimeFigureOut">
              <a:rPr lang="es-SV" smtClean="0"/>
              <a:pPr>
                <a:defRPr/>
              </a:pPr>
              <a:t>04/05/2012</a:t>
            </a:fld>
            <a:endParaRPr lang="es-SV"/>
          </a:p>
        </p:txBody>
      </p:sp>
      <p:sp>
        <p:nvSpPr>
          <p:cNvPr id="5" name="4 Marcador de pie de página"/>
          <p:cNvSpPr>
            <a:spLocks noGrp="1"/>
          </p:cNvSpPr>
          <p:nvPr>
            <p:ph type="ftr" sz="quarter" idx="11"/>
          </p:nvPr>
        </p:nvSpPr>
        <p:spPr/>
        <p:txBody>
          <a:bodyPr/>
          <a:lstStyle/>
          <a:p>
            <a:pPr>
              <a:defRPr/>
            </a:pPr>
            <a:endParaRPr lang="es-SV"/>
          </a:p>
        </p:txBody>
      </p:sp>
      <p:sp>
        <p:nvSpPr>
          <p:cNvPr id="6" name="5 Marcador de número de diapositiva"/>
          <p:cNvSpPr>
            <a:spLocks noGrp="1"/>
          </p:cNvSpPr>
          <p:nvPr>
            <p:ph type="sldNum" sz="quarter" idx="12"/>
          </p:nvPr>
        </p:nvSpPr>
        <p:spPr/>
        <p:txBody>
          <a:bodyPr/>
          <a:lstStyle/>
          <a:p>
            <a:pPr>
              <a:defRPr/>
            </a:pPr>
            <a:fld id="{97E022DB-60F1-4FA6-8117-1375AA6D73C2}" type="slidenum">
              <a:rPr lang="es-SV" smtClean="0"/>
              <a:pPr>
                <a:defRPr/>
              </a:pPr>
              <a:t>‹Nº›</a:t>
            </a:fld>
            <a:endParaRPr lang="es-SV"/>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SV"/>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5" name="4 Marcador de fecha"/>
          <p:cNvSpPr>
            <a:spLocks noGrp="1"/>
          </p:cNvSpPr>
          <p:nvPr>
            <p:ph type="dt" sz="half" idx="10"/>
          </p:nvPr>
        </p:nvSpPr>
        <p:spPr/>
        <p:txBody>
          <a:bodyPr/>
          <a:lstStyle/>
          <a:p>
            <a:pPr>
              <a:defRPr/>
            </a:pPr>
            <a:fld id="{E00C6860-330C-4D80-98B7-9F9C2FACFDA2}" type="datetimeFigureOut">
              <a:rPr lang="es-SV" smtClean="0"/>
              <a:pPr>
                <a:defRPr/>
              </a:pPr>
              <a:t>04/05/2012</a:t>
            </a:fld>
            <a:endParaRPr lang="es-SV"/>
          </a:p>
        </p:txBody>
      </p:sp>
      <p:sp>
        <p:nvSpPr>
          <p:cNvPr id="6" name="5 Marcador de pie de página"/>
          <p:cNvSpPr>
            <a:spLocks noGrp="1"/>
          </p:cNvSpPr>
          <p:nvPr>
            <p:ph type="ftr" sz="quarter" idx="11"/>
          </p:nvPr>
        </p:nvSpPr>
        <p:spPr/>
        <p:txBody>
          <a:bodyPr/>
          <a:lstStyle/>
          <a:p>
            <a:pPr>
              <a:defRPr/>
            </a:pPr>
            <a:endParaRPr lang="es-SV"/>
          </a:p>
        </p:txBody>
      </p:sp>
      <p:sp>
        <p:nvSpPr>
          <p:cNvPr id="7" name="6 Marcador de número de diapositiva"/>
          <p:cNvSpPr>
            <a:spLocks noGrp="1"/>
          </p:cNvSpPr>
          <p:nvPr>
            <p:ph type="sldNum" sz="quarter" idx="12"/>
          </p:nvPr>
        </p:nvSpPr>
        <p:spPr/>
        <p:txBody>
          <a:bodyPr/>
          <a:lstStyle/>
          <a:p>
            <a:pPr>
              <a:defRPr/>
            </a:pPr>
            <a:fld id="{A0DAEF22-9585-4D4F-B43E-2EE0A49F2EFD}" type="slidenum">
              <a:rPr lang="es-SV" smtClean="0"/>
              <a:pPr>
                <a:defRPr/>
              </a:pPr>
              <a:t>‹Nº›</a:t>
            </a:fld>
            <a:endParaRPr lang="es-SV"/>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SV"/>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7" name="6 Marcador de fecha"/>
          <p:cNvSpPr>
            <a:spLocks noGrp="1"/>
          </p:cNvSpPr>
          <p:nvPr>
            <p:ph type="dt" sz="half" idx="10"/>
          </p:nvPr>
        </p:nvSpPr>
        <p:spPr/>
        <p:txBody>
          <a:bodyPr/>
          <a:lstStyle/>
          <a:p>
            <a:pPr>
              <a:defRPr/>
            </a:pPr>
            <a:fld id="{AD4017ED-FC7E-4716-8815-1EF6388FE423}" type="datetimeFigureOut">
              <a:rPr lang="es-SV" smtClean="0"/>
              <a:pPr>
                <a:defRPr/>
              </a:pPr>
              <a:t>04/05/2012</a:t>
            </a:fld>
            <a:endParaRPr lang="es-SV"/>
          </a:p>
        </p:txBody>
      </p:sp>
      <p:sp>
        <p:nvSpPr>
          <p:cNvPr id="8" name="7 Marcador de pie de página"/>
          <p:cNvSpPr>
            <a:spLocks noGrp="1"/>
          </p:cNvSpPr>
          <p:nvPr>
            <p:ph type="ftr" sz="quarter" idx="11"/>
          </p:nvPr>
        </p:nvSpPr>
        <p:spPr/>
        <p:txBody>
          <a:bodyPr/>
          <a:lstStyle/>
          <a:p>
            <a:pPr>
              <a:defRPr/>
            </a:pPr>
            <a:endParaRPr lang="es-SV"/>
          </a:p>
        </p:txBody>
      </p:sp>
      <p:sp>
        <p:nvSpPr>
          <p:cNvPr id="9" name="8 Marcador de número de diapositiva"/>
          <p:cNvSpPr>
            <a:spLocks noGrp="1"/>
          </p:cNvSpPr>
          <p:nvPr>
            <p:ph type="sldNum" sz="quarter" idx="12"/>
          </p:nvPr>
        </p:nvSpPr>
        <p:spPr/>
        <p:txBody>
          <a:bodyPr/>
          <a:lstStyle/>
          <a:p>
            <a:pPr>
              <a:defRPr/>
            </a:pPr>
            <a:fld id="{C14A3B77-A90C-4929-A04A-3B7BF23B48BE}" type="slidenum">
              <a:rPr lang="es-SV" smtClean="0"/>
              <a:pPr>
                <a:defRPr/>
              </a:pPr>
              <a:t>‹Nº›</a:t>
            </a:fld>
            <a:endParaRPr lang="es-SV"/>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SV"/>
          </a:p>
        </p:txBody>
      </p:sp>
      <p:sp>
        <p:nvSpPr>
          <p:cNvPr id="3" name="2 Marcador de fecha"/>
          <p:cNvSpPr>
            <a:spLocks noGrp="1"/>
          </p:cNvSpPr>
          <p:nvPr>
            <p:ph type="dt" sz="half" idx="10"/>
          </p:nvPr>
        </p:nvSpPr>
        <p:spPr/>
        <p:txBody>
          <a:bodyPr/>
          <a:lstStyle/>
          <a:p>
            <a:pPr>
              <a:defRPr/>
            </a:pPr>
            <a:fld id="{63E540DF-FDF3-402E-81E4-9745884F52EC}" type="datetimeFigureOut">
              <a:rPr lang="es-SV" smtClean="0"/>
              <a:pPr>
                <a:defRPr/>
              </a:pPr>
              <a:t>04/05/2012</a:t>
            </a:fld>
            <a:endParaRPr lang="es-SV"/>
          </a:p>
        </p:txBody>
      </p:sp>
      <p:sp>
        <p:nvSpPr>
          <p:cNvPr id="4" name="3 Marcador de pie de página"/>
          <p:cNvSpPr>
            <a:spLocks noGrp="1"/>
          </p:cNvSpPr>
          <p:nvPr>
            <p:ph type="ftr" sz="quarter" idx="11"/>
          </p:nvPr>
        </p:nvSpPr>
        <p:spPr/>
        <p:txBody>
          <a:bodyPr/>
          <a:lstStyle/>
          <a:p>
            <a:pPr>
              <a:defRPr/>
            </a:pPr>
            <a:endParaRPr lang="es-SV"/>
          </a:p>
        </p:txBody>
      </p:sp>
      <p:sp>
        <p:nvSpPr>
          <p:cNvPr id="5" name="4 Marcador de número de diapositiva"/>
          <p:cNvSpPr>
            <a:spLocks noGrp="1"/>
          </p:cNvSpPr>
          <p:nvPr>
            <p:ph type="sldNum" sz="quarter" idx="12"/>
          </p:nvPr>
        </p:nvSpPr>
        <p:spPr/>
        <p:txBody>
          <a:bodyPr/>
          <a:lstStyle/>
          <a:p>
            <a:pPr>
              <a:defRPr/>
            </a:pPr>
            <a:fld id="{EC4A8143-4309-4275-9EF1-3DF21F7A6468}" type="slidenum">
              <a:rPr lang="es-SV" smtClean="0"/>
              <a:pPr>
                <a:defRPr/>
              </a:pPr>
              <a:t>‹Nº›</a:t>
            </a:fld>
            <a:endParaRPr lang="es-SV"/>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pPr>
              <a:defRPr/>
            </a:pPr>
            <a:fld id="{0F5C32B6-B244-4D22-A17E-99967277F49F}" type="datetimeFigureOut">
              <a:rPr lang="es-SV" smtClean="0"/>
              <a:pPr>
                <a:defRPr/>
              </a:pPr>
              <a:t>04/05/2012</a:t>
            </a:fld>
            <a:endParaRPr lang="es-SV"/>
          </a:p>
        </p:txBody>
      </p:sp>
      <p:sp>
        <p:nvSpPr>
          <p:cNvPr id="3" name="2 Marcador de pie de página"/>
          <p:cNvSpPr>
            <a:spLocks noGrp="1"/>
          </p:cNvSpPr>
          <p:nvPr>
            <p:ph type="ftr" sz="quarter" idx="11"/>
          </p:nvPr>
        </p:nvSpPr>
        <p:spPr/>
        <p:txBody>
          <a:bodyPr/>
          <a:lstStyle/>
          <a:p>
            <a:pPr>
              <a:defRPr/>
            </a:pPr>
            <a:endParaRPr lang="es-SV"/>
          </a:p>
        </p:txBody>
      </p:sp>
      <p:sp>
        <p:nvSpPr>
          <p:cNvPr id="4" name="3 Marcador de número de diapositiva"/>
          <p:cNvSpPr>
            <a:spLocks noGrp="1"/>
          </p:cNvSpPr>
          <p:nvPr>
            <p:ph type="sldNum" sz="quarter" idx="12"/>
          </p:nvPr>
        </p:nvSpPr>
        <p:spPr/>
        <p:txBody>
          <a:bodyPr/>
          <a:lstStyle/>
          <a:p>
            <a:pPr>
              <a:defRPr/>
            </a:pPr>
            <a:fld id="{122BC02D-4DB1-413F-AEE1-9755D6517DCC}" type="slidenum">
              <a:rPr lang="es-SV" smtClean="0"/>
              <a:pPr>
                <a:defRPr/>
              </a:pPr>
              <a:t>‹Nº›</a:t>
            </a:fld>
            <a:endParaRPr lang="es-SV"/>
          </a:p>
        </p:txBody>
      </p:sp>
      <p:sp>
        <p:nvSpPr>
          <p:cNvPr id="5" name="4 Rectángulo"/>
          <p:cNvSpPr/>
          <p:nvPr userDrawn="1"/>
        </p:nvSpPr>
        <p:spPr>
          <a:xfrm>
            <a:off x="0" y="0"/>
            <a:ext cx="9144000" cy="428625"/>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SV"/>
          </a:p>
        </p:txBody>
      </p:sp>
      <p:cxnSp>
        <p:nvCxnSpPr>
          <p:cNvPr id="6" name="5 Conector recto"/>
          <p:cNvCxnSpPr/>
          <p:nvPr userDrawn="1"/>
        </p:nvCxnSpPr>
        <p:spPr>
          <a:xfrm>
            <a:off x="0" y="357188"/>
            <a:ext cx="9144000" cy="1587"/>
          </a:xfrm>
          <a:prstGeom prst="line">
            <a:avLst/>
          </a:prstGeom>
          <a:ln>
            <a:solidFill>
              <a:schemeClr val="bg1"/>
            </a:solidFill>
          </a:ln>
        </p:spPr>
        <p:style>
          <a:lnRef idx="2">
            <a:schemeClr val="dk1"/>
          </a:lnRef>
          <a:fillRef idx="0">
            <a:schemeClr val="dk1"/>
          </a:fillRef>
          <a:effectRef idx="1">
            <a:schemeClr val="dk1"/>
          </a:effectRef>
          <a:fontRef idx="minor">
            <a:schemeClr val="tx1"/>
          </a:fontRef>
        </p:style>
      </p:cxnSp>
      <p:sp>
        <p:nvSpPr>
          <p:cNvPr id="7" name="Text Box 18"/>
          <p:cNvSpPr txBox="1">
            <a:spLocks noChangeArrowheads="1"/>
          </p:cNvSpPr>
          <p:nvPr userDrawn="1"/>
        </p:nvSpPr>
        <p:spPr bwMode="auto">
          <a:xfrm>
            <a:off x="0" y="0"/>
            <a:ext cx="457200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s-SV">
              <a:solidFill>
                <a:srgbClr val="000000"/>
              </a:solidFill>
              <a:latin typeface="Lucida Sans Unicode" pitchFamily="34" charset="0"/>
            </a:endParaRPr>
          </a:p>
        </p:txBody>
      </p:sp>
      <p:sp>
        <p:nvSpPr>
          <p:cNvPr id="8" name="Line 13"/>
          <p:cNvSpPr>
            <a:spLocks noChangeShapeType="1"/>
          </p:cNvSpPr>
          <p:nvPr userDrawn="1"/>
        </p:nvSpPr>
        <p:spPr bwMode="auto">
          <a:xfrm flipH="1">
            <a:off x="0" y="735013"/>
            <a:ext cx="9144000" cy="0"/>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3175">
                <a:solidFill>
                  <a:srgbClr val="000000"/>
                </a:solidFill>
                <a:round/>
                <a:headEnd/>
                <a:tailEnd/>
              </a14:hiddenLine>
            </a:ext>
          </a:extLst>
        </p:spPr>
        <p:txBody>
          <a:bodyPr/>
          <a:lstStyle/>
          <a:p>
            <a:endParaRPr lang="es-SV"/>
          </a:p>
        </p:txBody>
      </p:sp>
      <p:sp>
        <p:nvSpPr>
          <p:cNvPr id="9" name="Rectangle 19"/>
          <p:cNvSpPr>
            <a:spLocks noChangeArrowheads="1"/>
          </p:cNvSpPr>
          <p:nvPr userDrawn="1"/>
        </p:nvSpPr>
        <p:spPr bwMode="auto">
          <a:xfrm>
            <a:off x="1176338" y="19050"/>
            <a:ext cx="8148637"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just"/>
            <a:r>
              <a:rPr kumimoji="1" lang="es-HN" sz="1400">
                <a:solidFill>
                  <a:srgbClr val="FFFFFF"/>
                </a:solidFill>
                <a:latin typeface="Berlin Sans FB" pitchFamily="34" charset="0"/>
              </a:rPr>
              <a:t>Dirección General de Protección Civil,  Prevención Y Mitigación de Desastres</a:t>
            </a:r>
          </a:p>
        </p:txBody>
      </p:sp>
      <p:sp>
        <p:nvSpPr>
          <p:cNvPr id="10" name="9 Elipse"/>
          <p:cNvSpPr/>
          <p:nvPr userDrawn="1"/>
        </p:nvSpPr>
        <p:spPr>
          <a:xfrm>
            <a:off x="8315325" y="103188"/>
            <a:ext cx="757238" cy="7461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SV"/>
          </a:p>
        </p:txBody>
      </p:sp>
      <p:pic>
        <p:nvPicPr>
          <p:cNvPr id="11" name="22 Imagen" descr="LOGO.JPG"/>
          <p:cNvPicPr>
            <a:picLocks noChangeAspect="1"/>
          </p:cNvPicPr>
          <p:nvPr userDrawn="1"/>
        </p:nvPicPr>
        <p:blipFill>
          <a:blip r:embed="rId2">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8315325" y="103188"/>
            <a:ext cx="757238" cy="7540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SV"/>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pPr>
              <a:defRPr/>
            </a:pPr>
            <a:fld id="{2133836C-85FF-4B59-B5CC-507FD2E2FF28}" type="datetimeFigureOut">
              <a:rPr lang="es-SV" smtClean="0"/>
              <a:pPr>
                <a:defRPr/>
              </a:pPr>
              <a:t>04/05/2012</a:t>
            </a:fld>
            <a:endParaRPr lang="es-SV"/>
          </a:p>
        </p:txBody>
      </p:sp>
      <p:sp>
        <p:nvSpPr>
          <p:cNvPr id="6" name="5 Marcador de pie de página"/>
          <p:cNvSpPr>
            <a:spLocks noGrp="1"/>
          </p:cNvSpPr>
          <p:nvPr>
            <p:ph type="ftr" sz="quarter" idx="11"/>
          </p:nvPr>
        </p:nvSpPr>
        <p:spPr/>
        <p:txBody>
          <a:bodyPr/>
          <a:lstStyle/>
          <a:p>
            <a:pPr>
              <a:defRPr/>
            </a:pPr>
            <a:endParaRPr lang="es-SV"/>
          </a:p>
        </p:txBody>
      </p:sp>
      <p:sp>
        <p:nvSpPr>
          <p:cNvPr id="7" name="6 Marcador de número de diapositiva"/>
          <p:cNvSpPr>
            <a:spLocks noGrp="1"/>
          </p:cNvSpPr>
          <p:nvPr>
            <p:ph type="sldNum" sz="quarter" idx="12"/>
          </p:nvPr>
        </p:nvSpPr>
        <p:spPr/>
        <p:txBody>
          <a:bodyPr/>
          <a:lstStyle/>
          <a:p>
            <a:pPr>
              <a:defRPr/>
            </a:pPr>
            <a:fld id="{B859989C-F4B2-48BF-A46C-A59EB5B0A940}" type="slidenum">
              <a:rPr lang="es-SV" smtClean="0"/>
              <a:pPr>
                <a:defRPr/>
              </a:pPr>
              <a:t>‹Nº›</a:t>
            </a:fld>
            <a:endParaRPr lang="es-SV"/>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SV"/>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SV"/>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pPr>
              <a:defRPr/>
            </a:pPr>
            <a:fld id="{383267C5-6369-4DD9-A871-BEB55D488EFD}" type="datetimeFigureOut">
              <a:rPr lang="es-SV" smtClean="0"/>
              <a:pPr>
                <a:defRPr/>
              </a:pPr>
              <a:t>04/05/2012</a:t>
            </a:fld>
            <a:endParaRPr lang="es-SV"/>
          </a:p>
        </p:txBody>
      </p:sp>
      <p:sp>
        <p:nvSpPr>
          <p:cNvPr id="6" name="5 Marcador de pie de página"/>
          <p:cNvSpPr>
            <a:spLocks noGrp="1"/>
          </p:cNvSpPr>
          <p:nvPr>
            <p:ph type="ftr" sz="quarter" idx="11"/>
          </p:nvPr>
        </p:nvSpPr>
        <p:spPr/>
        <p:txBody>
          <a:bodyPr/>
          <a:lstStyle/>
          <a:p>
            <a:pPr>
              <a:defRPr/>
            </a:pPr>
            <a:endParaRPr lang="es-SV"/>
          </a:p>
        </p:txBody>
      </p:sp>
      <p:sp>
        <p:nvSpPr>
          <p:cNvPr id="7" name="6 Marcador de número de diapositiva"/>
          <p:cNvSpPr>
            <a:spLocks noGrp="1"/>
          </p:cNvSpPr>
          <p:nvPr>
            <p:ph type="sldNum" sz="quarter" idx="12"/>
          </p:nvPr>
        </p:nvSpPr>
        <p:spPr/>
        <p:txBody>
          <a:bodyPr/>
          <a:lstStyle/>
          <a:p>
            <a:pPr>
              <a:defRPr/>
            </a:pPr>
            <a:fld id="{CDC891A7-4BCF-4E92-A423-4FA9E4ADBE12}" type="slidenum">
              <a:rPr lang="es-SV" smtClean="0"/>
              <a:pPr>
                <a:defRPr/>
              </a:pPr>
              <a:t>‹Nº›</a:t>
            </a:fld>
            <a:endParaRPr lang="es-SV"/>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SV"/>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F51604C9-0C27-417C-AD6D-C7ECB55CB182}" type="datetimeFigureOut">
              <a:rPr lang="es-SV" smtClean="0"/>
              <a:pPr>
                <a:defRPr/>
              </a:pPr>
              <a:t>04/05/2012</a:t>
            </a:fld>
            <a:endParaRPr lang="es-SV"/>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s-SV"/>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FBBC0A43-4188-4CF8-99EE-FC45B07E5464}" type="slidenum">
              <a:rPr lang="es-SV" smtClean="0"/>
              <a:pPr>
                <a:defRPr/>
              </a:pPr>
              <a:t>‹Nº›</a:t>
            </a:fld>
            <a:endParaRPr lang="es-SV"/>
          </a:p>
        </p:txBody>
      </p:sp>
    </p:spTree>
  </p:cSld>
  <p:clrMap bg1="lt1" tx1="dk1" bg2="lt2" tx2="dk2" accent1="accent1" accent2="accent2" accent3="accent3" accent4="accent4" accent5="accent5" accent6="accent6" hlink="hlink" folHlink="folHlink"/>
  <p:sldLayoutIdLst>
    <p:sldLayoutId id="2147484170" r:id="rId1"/>
    <p:sldLayoutId id="2147484171" r:id="rId2"/>
    <p:sldLayoutId id="2147484172" r:id="rId3"/>
    <p:sldLayoutId id="2147484173" r:id="rId4"/>
    <p:sldLayoutId id="2147484174" r:id="rId5"/>
    <p:sldLayoutId id="2147484175" r:id="rId6"/>
    <p:sldLayoutId id="2147484176" r:id="rId7"/>
    <p:sldLayoutId id="2147484177" r:id="rId8"/>
    <p:sldLayoutId id="2147484178" r:id="rId9"/>
    <p:sldLayoutId id="2147484179" r:id="rId10"/>
    <p:sldLayoutId id="214748418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S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file:///C:/Mis%20documentos/mitch3_lg.jpg" TargetMode="External"/><Relationship Id="rId7"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http://www.champagnat.org/images/mundo/Mexico/stam/images/04_jpg.jpg" TargetMode="Externa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jpeg"/><Relationship Id="rId7" Type="http://schemas.openxmlformats.org/officeDocument/2006/relationships/image" Target="../media/image18.png"/><Relationship Id="rId2"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jpe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1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2.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 name="43 Rectángulo redondeado"/>
          <p:cNvSpPr/>
          <p:nvPr/>
        </p:nvSpPr>
        <p:spPr>
          <a:xfrm>
            <a:off x="0" y="0"/>
            <a:ext cx="9144000" cy="785813"/>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SV">
              <a:solidFill>
                <a:schemeClr val="bg1"/>
              </a:solidFill>
            </a:endParaRPr>
          </a:p>
        </p:txBody>
      </p:sp>
      <p:grpSp>
        <p:nvGrpSpPr>
          <p:cNvPr id="10243" name="42 Grupo"/>
          <p:cNvGrpSpPr>
            <a:grpSpLocks/>
          </p:cNvGrpSpPr>
          <p:nvPr/>
        </p:nvGrpSpPr>
        <p:grpSpPr bwMode="auto">
          <a:xfrm>
            <a:off x="1958975" y="4452938"/>
            <a:ext cx="5899150" cy="1317625"/>
            <a:chOff x="1000100" y="5286388"/>
            <a:chExt cx="5560632" cy="1318356"/>
          </a:xfrm>
        </p:grpSpPr>
        <p:pic>
          <p:nvPicPr>
            <p:cNvPr id="4" name="Picture 5" descr="file:///C:/Mis%20documentos/mitch3_lg.jpg"/>
            <p:cNvPicPr>
              <a:picLocks noChangeAspect="1" noChangeArrowheads="1"/>
            </p:cNvPicPr>
            <p:nvPr/>
          </p:nvPicPr>
          <p:blipFill>
            <a:blip r:embed="rId2" r:link="rId3" cstate="print"/>
            <a:srcRect/>
            <a:stretch>
              <a:fillRect/>
            </a:stretch>
          </p:blipFill>
          <p:spPr bwMode="auto">
            <a:xfrm>
              <a:off x="2647751" y="5286388"/>
              <a:ext cx="2071702" cy="1318356"/>
            </a:xfrm>
            <a:prstGeom prst="rect">
              <a:avLst/>
            </a:prstGeom>
            <a:ln>
              <a:noFill/>
            </a:ln>
            <a:effectLst>
              <a:softEdge rad="112500"/>
            </a:effectLst>
          </p:spPr>
        </p:pic>
        <p:pic>
          <p:nvPicPr>
            <p:cNvPr id="34" name="Picture 6" descr="http://www.champagnat.org/images/mundo/Mexico/stam/images/04_jpg.jpg"/>
            <p:cNvPicPr>
              <a:picLocks noChangeAspect="1" noChangeArrowheads="1"/>
            </p:cNvPicPr>
            <p:nvPr/>
          </p:nvPicPr>
          <p:blipFill>
            <a:blip r:embed="rId4" r:link="rId5"/>
            <a:srcRect/>
            <a:stretch>
              <a:fillRect/>
            </a:stretch>
          </p:blipFill>
          <p:spPr bwMode="auto">
            <a:xfrm>
              <a:off x="1000100" y="5305439"/>
              <a:ext cx="1733376" cy="1285884"/>
            </a:xfrm>
            <a:prstGeom prst="rect">
              <a:avLst/>
            </a:prstGeom>
            <a:ln>
              <a:noFill/>
            </a:ln>
            <a:effectLst>
              <a:softEdge rad="112500"/>
            </a:effectLst>
          </p:spPr>
        </p:pic>
        <p:pic>
          <p:nvPicPr>
            <p:cNvPr id="37" name="Picture 8" descr="PE"/>
            <p:cNvPicPr>
              <a:picLocks noChangeAspect="1" noChangeArrowheads="1"/>
            </p:cNvPicPr>
            <p:nvPr/>
          </p:nvPicPr>
          <p:blipFill>
            <a:blip r:embed="rId6"/>
            <a:srcRect/>
            <a:stretch>
              <a:fillRect/>
            </a:stretch>
          </p:blipFill>
          <p:spPr bwMode="auto">
            <a:xfrm>
              <a:off x="4600389" y="5286388"/>
              <a:ext cx="1960343" cy="1285884"/>
            </a:xfrm>
            <a:prstGeom prst="rect">
              <a:avLst/>
            </a:prstGeom>
            <a:ln>
              <a:noFill/>
            </a:ln>
            <a:effectLst>
              <a:softEdge rad="112500"/>
            </a:effectLst>
          </p:spPr>
        </p:pic>
      </p:grpSp>
      <p:sp>
        <p:nvSpPr>
          <p:cNvPr id="2" name="5 Rectángulo"/>
          <p:cNvSpPr/>
          <p:nvPr/>
        </p:nvSpPr>
        <p:spPr>
          <a:xfrm>
            <a:off x="1255713" y="6272213"/>
            <a:ext cx="7072312" cy="519112"/>
          </a:xfrm>
          <a:prstGeom prst="rect">
            <a:avLst/>
          </a:prstGeom>
        </p:spPr>
        <p:txBody>
          <a:bodyPr>
            <a:spAutoFit/>
          </a:bodyPr>
          <a:lstStyle/>
          <a:p>
            <a:pPr algn="ctr">
              <a:spcBef>
                <a:spcPct val="50000"/>
              </a:spcBef>
              <a:defRPr/>
            </a:pPr>
            <a:r>
              <a:rPr lang="es-ES" sz="2800">
                <a:solidFill>
                  <a:srgbClr val="0000FF"/>
                </a:solidFill>
                <a:effectLst>
                  <a:outerShdw blurRad="38100" dist="38100" dir="2700000" algn="tl">
                    <a:srgbClr val="C0C0C0"/>
                  </a:outerShdw>
                </a:effectLst>
                <a:latin typeface="Berlin Sans FB" pitchFamily="34" charset="0"/>
              </a:rPr>
              <a:t>DIRECCION GENERAL</a:t>
            </a:r>
          </a:p>
        </p:txBody>
      </p:sp>
      <p:sp>
        <p:nvSpPr>
          <p:cNvPr id="38" name="37 Rectángulo"/>
          <p:cNvSpPr/>
          <p:nvPr/>
        </p:nvSpPr>
        <p:spPr>
          <a:xfrm>
            <a:off x="285750" y="980728"/>
            <a:ext cx="8462714" cy="830997"/>
          </a:xfrm>
          <a:prstGeom prst="rect">
            <a:avLst/>
          </a:prstGeom>
        </p:spPr>
        <p:txBody>
          <a:bodyPr wrap="square">
            <a:spAutoFit/>
          </a:bodyPr>
          <a:lstStyle/>
          <a:p>
            <a:pPr algn="ctr">
              <a:spcBef>
                <a:spcPct val="50000"/>
              </a:spcBef>
              <a:defRPr/>
            </a:pPr>
            <a:r>
              <a:rPr lang="en-US" sz="2400" dirty="0">
                <a:solidFill>
                  <a:srgbClr val="FF6600"/>
                </a:solidFill>
                <a:effectLst>
                  <a:outerShdw blurRad="38100" dist="38100" dir="2700000" algn="tl">
                    <a:srgbClr val="C0C0C0"/>
                  </a:outerShdw>
                </a:effectLst>
                <a:latin typeface="Cooper Black" pitchFamily="18" charset="0"/>
              </a:rPr>
              <a:t>SISTEMA NACIONAL DE PROTECCION CIVIL, PREVENCION Y MITIGACION DE </a:t>
            </a:r>
            <a:r>
              <a:rPr lang="en-US" sz="2400" dirty="0" smtClean="0">
                <a:solidFill>
                  <a:srgbClr val="FF6600"/>
                </a:solidFill>
                <a:effectLst>
                  <a:outerShdw blurRad="38100" dist="38100" dir="2700000" algn="tl">
                    <a:srgbClr val="C0C0C0"/>
                  </a:outerShdw>
                </a:effectLst>
                <a:latin typeface="Cooper Black" pitchFamily="18" charset="0"/>
              </a:rPr>
              <a:t>DESASTRES</a:t>
            </a:r>
            <a:endParaRPr lang="es-ES" sz="2400" dirty="0">
              <a:solidFill>
                <a:srgbClr val="FF6600"/>
              </a:solidFill>
              <a:effectLst>
                <a:outerShdw blurRad="38100" dist="38100" dir="2700000" algn="tl">
                  <a:srgbClr val="C0C0C0"/>
                </a:outerShdw>
              </a:effectLst>
              <a:latin typeface="Cooper Black" pitchFamily="18" charset="0"/>
            </a:endParaRPr>
          </a:p>
        </p:txBody>
      </p:sp>
      <p:sp>
        <p:nvSpPr>
          <p:cNvPr id="40" name="39 CuadroTexto"/>
          <p:cNvSpPr txBox="1"/>
          <p:nvPr/>
        </p:nvSpPr>
        <p:spPr>
          <a:xfrm>
            <a:off x="107504" y="5949280"/>
            <a:ext cx="8936732" cy="812530"/>
          </a:xfrm>
          <a:prstGeom prst="rect">
            <a:avLst/>
          </a:prstGeom>
          <a:solidFill>
            <a:schemeClr val="accent3"/>
          </a:solidFill>
        </p:spPr>
        <p:txBody>
          <a:bodyPr wrap="square">
            <a:spAutoFit/>
          </a:bodyPr>
          <a:lstStyle/>
          <a:p>
            <a:pPr algn="ctr">
              <a:lnSpc>
                <a:spcPct val="130000"/>
              </a:lnSpc>
              <a:spcBef>
                <a:spcPct val="50000"/>
              </a:spcBef>
              <a:defRPr/>
            </a:pPr>
            <a:r>
              <a:rPr lang="en-US" sz="3600" b="1" spc="300" dirty="0">
                <a:ln w="11430" cmpd="sng">
                  <a:solidFill>
                    <a:schemeClr val="accent1">
                      <a:tint val="10000"/>
                    </a:schemeClr>
                  </a:solidFill>
                  <a:prstDash val="solid"/>
                  <a:miter lim="800000"/>
                </a:ln>
                <a:solidFill>
                  <a:srgbClr val="FFFF00"/>
                </a:solidFill>
                <a:effectLst>
                  <a:glow rad="45500">
                    <a:schemeClr val="accent1">
                      <a:satMod val="220000"/>
                      <a:alpha val="35000"/>
                    </a:schemeClr>
                  </a:glow>
                </a:effectLst>
                <a:latin typeface="Cooper Black" pitchFamily="18" charset="0"/>
              </a:rPr>
              <a:t>PLAN INVERNAL </a:t>
            </a:r>
            <a:r>
              <a:rPr lang="en-US" sz="3600" b="1" spc="300" dirty="0" smtClean="0">
                <a:ln w="11430" cmpd="sng">
                  <a:solidFill>
                    <a:schemeClr val="accent1">
                      <a:tint val="10000"/>
                    </a:schemeClr>
                  </a:solidFill>
                  <a:prstDash val="solid"/>
                  <a:miter lim="800000"/>
                </a:ln>
                <a:solidFill>
                  <a:srgbClr val="FFFF00"/>
                </a:solidFill>
                <a:effectLst>
                  <a:glow rad="45500">
                    <a:schemeClr val="accent1">
                      <a:satMod val="220000"/>
                      <a:alpha val="35000"/>
                    </a:schemeClr>
                  </a:glow>
                </a:effectLst>
                <a:latin typeface="Cooper Black" pitchFamily="18" charset="0"/>
              </a:rPr>
              <a:t>2012</a:t>
            </a:r>
            <a:endParaRPr lang="es-ES" sz="3600" b="1" spc="300" dirty="0">
              <a:ln w="11430" cmpd="sng">
                <a:solidFill>
                  <a:schemeClr val="accent1">
                    <a:tint val="10000"/>
                  </a:schemeClr>
                </a:solidFill>
                <a:prstDash val="solid"/>
                <a:miter lim="800000"/>
              </a:ln>
              <a:solidFill>
                <a:srgbClr val="FFFF00"/>
              </a:solidFill>
              <a:effectLst>
                <a:glow rad="45500">
                  <a:schemeClr val="accent1">
                    <a:satMod val="220000"/>
                    <a:alpha val="35000"/>
                  </a:schemeClr>
                </a:glow>
              </a:effectLst>
              <a:latin typeface="Cooper Black" pitchFamily="18" charset="0"/>
            </a:endParaRPr>
          </a:p>
        </p:txBody>
      </p:sp>
      <p:sp>
        <p:nvSpPr>
          <p:cNvPr id="41" name="40 Rectángulo"/>
          <p:cNvSpPr/>
          <p:nvPr/>
        </p:nvSpPr>
        <p:spPr>
          <a:xfrm>
            <a:off x="285750" y="116632"/>
            <a:ext cx="8462714" cy="523220"/>
          </a:xfrm>
          <a:prstGeom prst="rect">
            <a:avLst/>
          </a:prstGeom>
        </p:spPr>
        <p:txBody>
          <a:bodyPr wrap="square">
            <a:spAutoFit/>
          </a:bodyPr>
          <a:lstStyle/>
          <a:p>
            <a:pPr algn="ctr">
              <a:spcBef>
                <a:spcPct val="50000"/>
              </a:spcBef>
              <a:defRPr/>
            </a:pPr>
            <a:r>
              <a:rPr lang="en-US" sz="2800" dirty="0" smtClean="0">
                <a:solidFill>
                  <a:srgbClr val="FFFF00"/>
                </a:solidFill>
                <a:latin typeface="Gill Sans Ultra Bold" pitchFamily="34" charset="0"/>
              </a:rPr>
              <a:t>Dirección General de Protección Civil</a:t>
            </a:r>
            <a:endParaRPr lang="es-ES" sz="2800" dirty="0">
              <a:solidFill>
                <a:srgbClr val="FFFF00"/>
              </a:solidFill>
              <a:latin typeface="Gill Sans Ultra Bold" pitchFamily="34" charset="0"/>
            </a:endParaRPr>
          </a:p>
        </p:txBody>
      </p:sp>
      <p:pic>
        <p:nvPicPr>
          <p:cNvPr id="3" name="2 Imagen"/>
          <p:cNvPicPr>
            <a:picLocks noChangeAspect="1"/>
          </p:cNvPicPr>
          <p:nvPr/>
        </p:nvPicPr>
        <p:blipFill>
          <a:blip r:embed="rId7">
            <a:extLst>
              <a:ext uri="{28A0092B-C50C-407E-A947-70E740481C1C}">
                <a14:useLocalDpi xmlns="" xmlns:a14="http://schemas.microsoft.com/office/drawing/2010/main" val="0"/>
              </a:ext>
            </a:extLst>
          </a:blip>
          <a:stretch>
            <a:fillRect/>
          </a:stretch>
        </p:blipFill>
        <p:spPr>
          <a:xfrm>
            <a:off x="3519016" y="1938112"/>
            <a:ext cx="2261592" cy="2261592"/>
          </a:xfrm>
          <a:prstGeom prst="rect">
            <a:avLst/>
          </a:prstGeom>
        </p:spPr>
      </p:pic>
      <p:pic>
        <p:nvPicPr>
          <p:cNvPr id="13" name="Picture 12"/>
          <p:cNvPicPr>
            <a:picLocks noChangeAspect="1" noChangeArrowheads="1"/>
          </p:cNvPicPr>
          <p:nvPr/>
        </p:nvPicPr>
        <p:blipFill>
          <a:blip r:embed="rId8"/>
          <a:srcRect/>
          <a:stretch>
            <a:fillRect/>
          </a:stretch>
        </p:blipFill>
        <p:spPr bwMode="auto">
          <a:xfrm>
            <a:off x="5857884" y="4500570"/>
            <a:ext cx="1928826" cy="12041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1 Rectángulo"/>
          <p:cNvSpPr>
            <a:spLocks noChangeArrowheads="1"/>
          </p:cNvSpPr>
          <p:nvPr/>
        </p:nvSpPr>
        <p:spPr bwMode="auto">
          <a:xfrm>
            <a:off x="285750" y="357188"/>
            <a:ext cx="8572500" cy="1062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ctr"/>
            <a:r>
              <a:rPr lang="es-ES" sz="3200" b="1" dirty="0">
                <a:latin typeface="Calibri" pitchFamily="34" charset="0"/>
              </a:rPr>
              <a:t>ESCENARIOS DE INTERVENCION</a:t>
            </a:r>
          </a:p>
          <a:p>
            <a:pPr algn="ctr"/>
            <a:r>
              <a:rPr lang="es-ES" sz="2000" b="1" dirty="0">
                <a:latin typeface="Calibri" pitchFamily="34" charset="0"/>
              </a:rPr>
              <a:t>Comunidades Susceptibles a Inundaciones y Deslizamientos de San Salvador</a:t>
            </a:r>
          </a:p>
          <a:p>
            <a:pPr algn="just"/>
            <a:endParaRPr lang="es-ES" sz="1100" dirty="0">
              <a:latin typeface="Calibri" pitchFamily="34" charset="0"/>
            </a:endParaRPr>
          </a:p>
        </p:txBody>
      </p:sp>
      <p:pic>
        <p:nvPicPr>
          <p:cNvPr id="19459" name="4 Imagen" descr="Riesgos en Capital Abr09.jpg"/>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1124744"/>
            <a:ext cx="9144000" cy="57332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3 Llamada rectangular redondeada"/>
          <p:cNvSpPr/>
          <p:nvPr/>
        </p:nvSpPr>
        <p:spPr>
          <a:xfrm>
            <a:off x="4572000" y="2428875"/>
            <a:ext cx="1643063" cy="357188"/>
          </a:xfrm>
          <a:prstGeom prst="wedgeRoundRectCallout">
            <a:avLst>
              <a:gd name="adj1" fmla="val -46098"/>
              <a:gd name="adj2" fmla="val 149103"/>
              <a:gd name="adj3" fmla="val 16667"/>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es-SV" sz="1200" dirty="0">
                <a:latin typeface="Berlin Sans FB" pitchFamily="34" charset="0"/>
              </a:rPr>
              <a:t>Río </a:t>
            </a:r>
            <a:r>
              <a:rPr lang="es-SV" sz="1200" dirty="0" err="1">
                <a:latin typeface="Berlin Sans FB" pitchFamily="34" charset="0"/>
              </a:rPr>
              <a:t>Tutunichapa</a:t>
            </a:r>
            <a:endParaRPr lang="es-SV" sz="1200" dirty="0">
              <a:latin typeface="Berlin Sans FB" pitchFamily="34" charset="0"/>
            </a:endParaRPr>
          </a:p>
        </p:txBody>
      </p:sp>
      <p:sp>
        <p:nvSpPr>
          <p:cNvPr id="5" name="4 Llamada rectangular redondeada"/>
          <p:cNvSpPr/>
          <p:nvPr/>
        </p:nvSpPr>
        <p:spPr>
          <a:xfrm>
            <a:off x="5357813" y="5072063"/>
            <a:ext cx="1643062" cy="285750"/>
          </a:xfrm>
          <a:prstGeom prst="wedgeRoundRectCallout">
            <a:avLst>
              <a:gd name="adj1" fmla="val -60592"/>
              <a:gd name="adj2" fmla="val -78768"/>
              <a:gd name="adj3" fmla="val 16667"/>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es-SV" sz="1200" dirty="0" smtClean="0">
                <a:latin typeface="Berlin Sans FB" pitchFamily="34" charset="0"/>
              </a:rPr>
              <a:t>Quebrada </a:t>
            </a:r>
            <a:r>
              <a:rPr lang="es-SV" sz="1200" dirty="0">
                <a:latin typeface="Berlin Sans FB" pitchFamily="34" charset="0"/>
              </a:rPr>
              <a:t>El Garrobo</a:t>
            </a:r>
          </a:p>
        </p:txBody>
      </p:sp>
      <p:sp>
        <p:nvSpPr>
          <p:cNvPr id="6" name="5 Llamada rectangular redondeada"/>
          <p:cNvSpPr/>
          <p:nvPr/>
        </p:nvSpPr>
        <p:spPr>
          <a:xfrm>
            <a:off x="6286500" y="4643438"/>
            <a:ext cx="1643063" cy="357187"/>
          </a:xfrm>
          <a:prstGeom prst="wedgeRoundRectCallout">
            <a:avLst>
              <a:gd name="adj1" fmla="val -72758"/>
              <a:gd name="adj2" fmla="val -97230"/>
              <a:gd name="adj3" fmla="val 16667"/>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es-SV" sz="1200" dirty="0">
                <a:latin typeface="Berlin Sans FB" pitchFamily="34" charset="0"/>
              </a:rPr>
              <a:t>Río </a:t>
            </a:r>
            <a:r>
              <a:rPr lang="es-SV" sz="1200" dirty="0" err="1">
                <a:latin typeface="Berlin Sans FB" pitchFamily="34" charset="0"/>
              </a:rPr>
              <a:t>Matalapa</a:t>
            </a:r>
            <a:endParaRPr lang="es-SV" sz="1200" dirty="0">
              <a:latin typeface="Berlin Sans FB" pitchFamily="34" charset="0"/>
            </a:endParaRPr>
          </a:p>
        </p:txBody>
      </p:sp>
      <p:sp>
        <p:nvSpPr>
          <p:cNvPr id="7" name="6 Llamada rectangular redondeada"/>
          <p:cNvSpPr/>
          <p:nvPr/>
        </p:nvSpPr>
        <p:spPr>
          <a:xfrm>
            <a:off x="2857500" y="4286250"/>
            <a:ext cx="1643063" cy="357188"/>
          </a:xfrm>
          <a:prstGeom prst="wedgeRoundRectCallout">
            <a:avLst>
              <a:gd name="adj1" fmla="val 36220"/>
              <a:gd name="adj2" fmla="val -144990"/>
              <a:gd name="adj3" fmla="val 16667"/>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es-SV" sz="1200" dirty="0" err="1">
                <a:latin typeface="Berlin Sans FB" pitchFamily="34" charset="0"/>
              </a:rPr>
              <a:t>Qda</a:t>
            </a:r>
            <a:r>
              <a:rPr lang="es-SV" sz="1200" dirty="0">
                <a:latin typeface="Berlin Sans FB" pitchFamily="34" charset="0"/>
              </a:rPr>
              <a:t>. El Piro</a:t>
            </a:r>
          </a:p>
        </p:txBody>
      </p:sp>
      <p:sp>
        <p:nvSpPr>
          <p:cNvPr id="8" name="7 Llamada rectangular redondeada"/>
          <p:cNvSpPr/>
          <p:nvPr/>
        </p:nvSpPr>
        <p:spPr>
          <a:xfrm>
            <a:off x="2357438" y="2714625"/>
            <a:ext cx="1785937" cy="357188"/>
          </a:xfrm>
          <a:prstGeom prst="wedgeRoundRectCallout">
            <a:avLst>
              <a:gd name="adj1" fmla="val 42017"/>
              <a:gd name="adj2" fmla="val 205230"/>
              <a:gd name="adj3" fmla="val 16667"/>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es-SV" sz="1200" dirty="0" err="1">
                <a:latin typeface="Berlin Sans FB" pitchFamily="34" charset="0"/>
              </a:rPr>
              <a:t>Qda</a:t>
            </a:r>
            <a:r>
              <a:rPr lang="es-SV" sz="1200" dirty="0">
                <a:latin typeface="Berlin Sans FB" pitchFamily="34" charset="0"/>
              </a:rPr>
              <a:t>. La Mascota</a:t>
            </a:r>
          </a:p>
        </p:txBody>
      </p:sp>
      <p:sp>
        <p:nvSpPr>
          <p:cNvPr id="9" name="8 Llamada rectangular redondeada"/>
          <p:cNvSpPr/>
          <p:nvPr/>
        </p:nvSpPr>
        <p:spPr>
          <a:xfrm>
            <a:off x="4714875" y="4286250"/>
            <a:ext cx="928688" cy="214313"/>
          </a:xfrm>
          <a:prstGeom prst="wedgeRoundRectCallout">
            <a:avLst>
              <a:gd name="adj1" fmla="val 57692"/>
              <a:gd name="adj2" fmla="val -169509"/>
              <a:gd name="adj3" fmla="val 16667"/>
            </a:avLst>
          </a:prstGeom>
        </p:spPr>
        <p:style>
          <a:lnRef idx="1">
            <a:schemeClr val="accent5"/>
          </a:lnRef>
          <a:fillRef idx="2">
            <a:schemeClr val="accent5"/>
          </a:fillRef>
          <a:effectRef idx="1">
            <a:schemeClr val="accent5"/>
          </a:effectRef>
          <a:fontRef idx="minor">
            <a:schemeClr val="dk1"/>
          </a:fontRef>
        </p:style>
        <p:txBody>
          <a:bodyPr anchor="ctr"/>
          <a:lstStyle/>
          <a:p>
            <a:pPr algn="ctr">
              <a:defRPr/>
            </a:pPr>
            <a:r>
              <a:rPr lang="es-SV" sz="1200" dirty="0">
                <a:latin typeface="Berlin Sans FB" pitchFamily="34" charset="0"/>
              </a:rPr>
              <a:t>La Málaga</a:t>
            </a:r>
          </a:p>
        </p:txBody>
      </p:sp>
      <p:sp>
        <p:nvSpPr>
          <p:cNvPr id="10" name="9 Llamada rectangular redondeada"/>
          <p:cNvSpPr/>
          <p:nvPr/>
        </p:nvSpPr>
        <p:spPr>
          <a:xfrm>
            <a:off x="5286375" y="3143250"/>
            <a:ext cx="1643063" cy="357188"/>
          </a:xfrm>
          <a:prstGeom prst="wedgeRoundRectCallout">
            <a:avLst>
              <a:gd name="adj1" fmla="val -11045"/>
              <a:gd name="adj2" fmla="val 187337"/>
              <a:gd name="adj3" fmla="val 16667"/>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s-SV" sz="1100" dirty="0">
                <a:latin typeface="Berlin Sans FB" pitchFamily="34" charset="0"/>
              </a:rPr>
              <a:t>Barrios:  Candelaria, La Vega y Modelo</a:t>
            </a:r>
          </a:p>
        </p:txBody>
      </p:sp>
      <p:sp>
        <p:nvSpPr>
          <p:cNvPr id="11" name="10 Llamada rectangular redondeada"/>
          <p:cNvSpPr/>
          <p:nvPr/>
        </p:nvSpPr>
        <p:spPr>
          <a:xfrm>
            <a:off x="6643688" y="4143375"/>
            <a:ext cx="1643062" cy="285750"/>
          </a:xfrm>
          <a:prstGeom prst="wedgeRoundRectCallout">
            <a:avLst>
              <a:gd name="adj1" fmla="val -30030"/>
              <a:gd name="adj2" fmla="val -124046"/>
              <a:gd name="adj3" fmla="val 16667"/>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es-SV" sz="1100" dirty="0">
                <a:latin typeface="Berlin Sans FB" pitchFamily="34" charset="0"/>
              </a:rPr>
              <a:t>Río </a:t>
            </a:r>
            <a:r>
              <a:rPr lang="es-SV" sz="1100" dirty="0" err="1">
                <a:latin typeface="Berlin Sans FB" pitchFamily="34" charset="0"/>
              </a:rPr>
              <a:t>Acelhuate</a:t>
            </a:r>
            <a:endParaRPr lang="es-SV" sz="1100" dirty="0">
              <a:latin typeface="Berlin Sans FB" pitchFamily="34" charset="0"/>
            </a:endParaRPr>
          </a:p>
        </p:txBody>
      </p:sp>
      <p:sp>
        <p:nvSpPr>
          <p:cNvPr id="12" name="11 Llamada rectangular redondeada"/>
          <p:cNvSpPr/>
          <p:nvPr/>
        </p:nvSpPr>
        <p:spPr>
          <a:xfrm>
            <a:off x="642938" y="3857625"/>
            <a:ext cx="1643062" cy="357188"/>
          </a:xfrm>
          <a:prstGeom prst="wedgeRoundRectCallout">
            <a:avLst>
              <a:gd name="adj1" fmla="val 29714"/>
              <a:gd name="adj2" fmla="val 234210"/>
              <a:gd name="adj3" fmla="val 16667"/>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s-SV" sz="1100" dirty="0">
                <a:latin typeface="Berlin Sans FB" pitchFamily="34" charset="0"/>
              </a:rPr>
              <a:t>Plan de La Laguna</a:t>
            </a:r>
          </a:p>
        </p:txBody>
      </p:sp>
      <p:pic>
        <p:nvPicPr>
          <p:cNvPr id="13" name="3 Imagen" descr="MinGob_sep09 Ico.jpg"/>
          <p:cNvPicPr>
            <a:picLocks noChangeAspect="1" noChangeArrowheads="1"/>
          </p:cNvPicPr>
          <p:nvPr/>
        </p:nvPicPr>
        <p:blipFill>
          <a:blip r:embed="rId3" cstate="print"/>
          <a:srcRect/>
          <a:stretch>
            <a:fillRect/>
          </a:stretch>
        </p:blipFill>
        <p:spPr bwMode="auto">
          <a:xfrm>
            <a:off x="214282" y="214290"/>
            <a:ext cx="1013732" cy="62456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40 CuadroTexto"/>
          <p:cNvSpPr txBox="1">
            <a:spLocks noChangeArrowheads="1"/>
          </p:cNvSpPr>
          <p:nvPr/>
        </p:nvSpPr>
        <p:spPr bwMode="auto">
          <a:xfrm>
            <a:off x="483466" y="548680"/>
            <a:ext cx="8199670" cy="4001095"/>
          </a:xfrm>
          <a:prstGeom prst="rect">
            <a:avLst/>
          </a:prstGeom>
          <a:noFill/>
          <a:ln w="9525">
            <a:noFill/>
            <a:miter lim="800000"/>
            <a:headEnd/>
            <a:tailEnd/>
          </a:ln>
        </p:spPr>
        <p:txBody>
          <a:bodyPr wrap="square">
            <a:spAutoFit/>
          </a:bodyPr>
          <a:lstStyle/>
          <a:p>
            <a:pPr algn="ctr">
              <a:defRPr/>
            </a:pPr>
            <a:r>
              <a:rPr lang="es-SV" sz="3600" b="1" dirty="0" smtClean="0">
                <a:latin typeface="Book Antiqua" pitchFamily="18" charset="0"/>
              </a:rPr>
              <a:t>OBJETIVO </a:t>
            </a:r>
            <a:r>
              <a:rPr lang="es-SV" sz="3600" b="1" dirty="0">
                <a:latin typeface="Book Antiqua" pitchFamily="18" charset="0"/>
              </a:rPr>
              <a:t>GENERAL</a:t>
            </a:r>
          </a:p>
          <a:p>
            <a:pPr algn="just">
              <a:defRPr/>
            </a:pPr>
            <a:endParaRPr lang="es-SV" sz="2400" b="1" i="1" dirty="0">
              <a:latin typeface="Book Antiqua" pitchFamily="18" charset="0"/>
            </a:endParaRPr>
          </a:p>
          <a:p>
            <a:pPr algn="just">
              <a:lnSpc>
                <a:spcPct val="150000"/>
              </a:lnSpc>
              <a:defRPr/>
            </a:pPr>
            <a:r>
              <a:rPr lang="es-SV" sz="2400" dirty="0" smtClean="0"/>
              <a:t>Proporcionar  prevención, protección, auxilio y seguridad a la población que habita en condiciones de riesgo causado por eventos </a:t>
            </a:r>
            <a:r>
              <a:rPr lang="es-SV" sz="2400" dirty="0" err="1" smtClean="0"/>
              <a:t>hidrometeorológicos</a:t>
            </a:r>
            <a:r>
              <a:rPr lang="es-SV" sz="2400" dirty="0" smtClean="0"/>
              <a:t>, que  a través de la coordinación interinstitucional e intersectorial  permita dar una atención eficaz y oportuna.</a:t>
            </a:r>
          </a:p>
          <a:p>
            <a:pPr marL="342900" indent="-342900" algn="just">
              <a:defRPr/>
            </a:pPr>
            <a:endParaRPr lang="es-ES" sz="1400" b="1" dirty="0">
              <a:latin typeface="Book Antiqua" pitchFamily="18" charset="0"/>
            </a:endParaRPr>
          </a:p>
        </p:txBody>
      </p:sp>
      <p:grpSp>
        <p:nvGrpSpPr>
          <p:cNvPr id="20483" name="13 Grupo"/>
          <p:cNvGrpSpPr>
            <a:grpSpLocks/>
          </p:cNvGrpSpPr>
          <p:nvPr/>
        </p:nvGrpSpPr>
        <p:grpSpPr bwMode="auto">
          <a:xfrm>
            <a:off x="899592" y="4586813"/>
            <a:ext cx="7497287" cy="1943100"/>
            <a:chOff x="857224" y="4429132"/>
            <a:chExt cx="5746282" cy="1357322"/>
          </a:xfrm>
        </p:grpSpPr>
        <p:pic>
          <p:nvPicPr>
            <p:cNvPr id="7" name="Picture 8" descr="fnac27092005aclluvio552PGRAFICA"/>
            <p:cNvPicPr>
              <a:picLocks noChangeAspect="1" noChangeArrowheads="1"/>
            </p:cNvPicPr>
            <p:nvPr/>
          </p:nvPicPr>
          <p:blipFill>
            <a:blip r:embed="rId2"/>
            <a:srcRect/>
            <a:stretch>
              <a:fillRect/>
            </a:stretch>
          </p:blipFill>
          <p:spPr bwMode="auto">
            <a:xfrm>
              <a:off x="857224" y="4431706"/>
              <a:ext cx="1736907" cy="1308419"/>
            </a:xfrm>
            <a:prstGeom prst="rect">
              <a:avLst/>
            </a:prstGeom>
            <a:ln>
              <a:noFill/>
            </a:ln>
            <a:effectLst>
              <a:softEdge rad="112500"/>
            </a:effectLst>
          </p:spPr>
        </p:pic>
        <p:pic>
          <p:nvPicPr>
            <p:cNvPr id="8" name="Picture 9" descr="fnac27092005aclluvio556PGRAFICA"/>
            <p:cNvPicPr>
              <a:picLocks noChangeAspect="1" noChangeArrowheads="1"/>
            </p:cNvPicPr>
            <p:nvPr/>
          </p:nvPicPr>
          <p:blipFill>
            <a:blip r:embed="rId3"/>
            <a:srcRect/>
            <a:stretch>
              <a:fillRect/>
            </a:stretch>
          </p:blipFill>
          <p:spPr bwMode="auto">
            <a:xfrm>
              <a:off x="2571735" y="4429132"/>
              <a:ext cx="2035985" cy="1357322"/>
            </a:xfrm>
            <a:prstGeom prst="rect">
              <a:avLst/>
            </a:prstGeom>
            <a:ln>
              <a:noFill/>
            </a:ln>
            <a:effectLst>
              <a:softEdge rad="112500"/>
            </a:effectLst>
          </p:spPr>
        </p:pic>
        <p:pic>
          <p:nvPicPr>
            <p:cNvPr id="10" name="Picture 11" descr="fnac27092005tglluvi0010PGRAFICA"/>
            <p:cNvPicPr>
              <a:picLocks noChangeAspect="1" noChangeArrowheads="1"/>
            </p:cNvPicPr>
            <p:nvPr/>
          </p:nvPicPr>
          <p:blipFill>
            <a:blip r:embed="rId4"/>
            <a:srcRect/>
            <a:stretch>
              <a:fillRect/>
            </a:stretch>
          </p:blipFill>
          <p:spPr bwMode="auto">
            <a:xfrm>
              <a:off x="4571999" y="4429132"/>
              <a:ext cx="2031507" cy="1357322"/>
            </a:xfrm>
            <a:prstGeom prst="rect">
              <a:avLst/>
            </a:prstGeom>
            <a:ln>
              <a:noFill/>
            </a:ln>
            <a:effectLst>
              <a:softEdge rad="112500"/>
            </a:effectLst>
          </p:spPr>
        </p:pic>
      </p:grpSp>
      <p:pic>
        <p:nvPicPr>
          <p:cNvPr id="9" name="Picture 6"/>
          <p:cNvPicPr>
            <a:picLocks noChangeAspect="1" noChangeArrowheads="1"/>
          </p:cNvPicPr>
          <p:nvPr/>
        </p:nvPicPr>
        <p:blipFill>
          <a:blip r:embed="rId5" cstate="print"/>
          <a:srcRect/>
          <a:stretch>
            <a:fillRect/>
          </a:stretch>
        </p:blipFill>
        <p:spPr bwMode="auto">
          <a:xfrm>
            <a:off x="1000100" y="4643446"/>
            <a:ext cx="2143140" cy="1714512"/>
          </a:xfrm>
          <a:prstGeom prst="rect">
            <a:avLst/>
          </a:prstGeom>
          <a:noFill/>
          <a:ln w="9525">
            <a:noFill/>
            <a:miter lim="800000"/>
            <a:headEnd/>
            <a:tailEnd/>
          </a:ln>
          <a:effectLst/>
        </p:spPr>
      </p:pic>
      <p:pic>
        <p:nvPicPr>
          <p:cNvPr id="11" name="Picture 2"/>
          <p:cNvPicPr>
            <a:picLocks noChangeAspect="1" noChangeArrowheads="1"/>
          </p:cNvPicPr>
          <p:nvPr/>
        </p:nvPicPr>
        <p:blipFill>
          <a:blip r:embed="rId6" cstate="print"/>
          <a:srcRect/>
          <a:stretch>
            <a:fillRect/>
          </a:stretch>
        </p:blipFill>
        <p:spPr bwMode="auto">
          <a:xfrm>
            <a:off x="5857884" y="4643446"/>
            <a:ext cx="2714644" cy="1812333"/>
          </a:xfrm>
          <a:prstGeom prst="rect">
            <a:avLst/>
          </a:prstGeom>
          <a:noFill/>
          <a:ln w="9525">
            <a:noFill/>
            <a:miter lim="800000"/>
            <a:headEnd/>
            <a:tailEnd/>
          </a:ln>
          <a:effectLst/>
        </p:spPr>
      </p:pic>
      <p:pic>
        <p:nvPicPr>
          <p:cNvPr id="12" name="Picture 13"/>
          <p:cNvPicPr>
            <a:picLocks noChangeAspect="1" noChangeArrowheads="1"/>
          </p:cNvPicPr>
          <p:nvPr/>
        </p:nvPicPr>
        <p:blipFill>
          <a:blip r:embed="rId7"/>
          <a:srcRect/>
          <a:stretch>
            <a:fillRect/>
          </a:stretch>
        </p:blipFill>
        <p:spPr bwMode="auto">
          <a:xfrm>
            <a:off x="5786446" y="4572008"/>
            <a:ext cx="2886075" cy="1914525"/>
          </a:xfrm>
          <a:prstGeom prst="rect">
            <a:avLst/>
          </a:prstGeom>
          <a:noFill/>
          <a:ln w="9525">
            <a:noFill/>
            <a:miter lim="800000"/>
            <a:headEnd/>
            <a:tailEnd/>
          </a:ln>
          <a:effectLst/>
        </p:spPr>
      </p:pic>
      <p:pic>
        <p:nvPicPr>
          <p:cNvPr id="13" name="Picture 2"/>
          <p:cNvPicPr>
            <a:picLocks noChangeAspect="1" noChangeArrowheads="1"/>
          </p:cNvPicPr>
          <p:nvPr/>
        </p:nvPicPr>
        <p:blipFill>
          <a:blip r:embed="rId8"/>
          <a:srcRect/>
          <a:stretch>
            <a:fillRect/>
          </a:stretch>
        </p:blipFill>
        <p:spPr bwMode="auto">
          <a:xfrm>
            <a:off x="928662" y="4500570"/>
            <a:ext cx="2428892" cy="207170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40 CuadroTexto"/>
          <p:cNvSpPr txBox="1">
            <a:spLocks noChangeArrowheads="1"/>
          </p:cNvSpPr>
          <p:nvPr/>
        </p:nvSpPr>
        <p:spPr bwMode="auto">
          <a:xfrm>
            <a:off x="251520" y="857232"/>
            <a:ext cx="8658319" cy="53314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s-SV" sz="3200" b="1" dirty="0" smtClean="0">
                <a:latin typeface="Book Antiqua" pitchFamily="18" charset="0"/>
              </a:rPr>
              <a:t>OBJETIVOS</a:t>
            </a:r>
            <a:r>
              <a:rPr lang="es-ES" sz="3200" b="1" dirty="0" smtClean="0">
                <a:latin typeface="Book Antiqua" pitchFamily="18" charset="0"/>
              </a:rPr>
              <a:t> </a:t>
            </a:r>
            <a:r>
              <a:rPr lang="es-ES" sz="3200" b="1" dirty="0">
                <a:latin typeface="Book Antiqua" pitchFamily="18" charset="0"/>
              </a:rPr>
              <a:t>ESPECIFICOS</a:t>
            </a:r>
          </a:p>
          <a:p>
            <a:pPr algn="just" eaLnBrk="1" hangingPunct="1"/>
            <a:endParaRPr lang="es-SV" sz="2400" b="1" dirty="0">
              <a:latin typeface="Book Antiqua" pitchFamily="18" charset="0"/>
            </a:endParaRPr>
          </a:p>
          <a:p>
            <a:pPr marL="457200" lvl="2" indent="-457200" algn="just" eaLnBrk="1" hangingPunct="1">
              <a:lnSpc>
                <a:spcPct val="150000"/>
              </a:lnSpc>
              <a:buFont typeface="+mj-lt"/>
              <a:buAutoNum type="arabicPeriod"/>
            </a:pPr>
            <a:r>
              <a:rPr lang="es-SV" sz="2400" dirty="0">
                <a:latin typeface="Book Antiqua" pitchFamily="18" charset="0"/>
              </a:rPr>
              <a:t>Mantener los mecanismos de vigilancia y alerta  temprana  a través de las comisiones Departamentales, Municipales y Comunales por las amenazas hidrometeorológicas, a fin de anticiparse a su ocurrencia para reducir su impacto.</a:t>
            </a:r>
          </a:p>
          <a:p>
            <a:pPr marL="1371600" lvl="2" indent="-457200" algn="just" eaLnBrk="1" hangingPunct="1">
              <a:lnSpc>
                <a:spcPct val="150000"/>
              </a:lnSpc>
              <a:buFont typeface="+mj-lt"/>
              <a:buAutoNum type="arabicPeriod"/>
            </a:pPr>
            <a:endParaRPr lang="es-SV" sz="2400" dirty="0">
              <a:latin typeface="Book Antiqua" pitchFamily="18" charset="0"/>
            </a:endParaRPr>
          </a:p>
          <a:p>
            <a:pPr marL="457200" lvl="2" indent="-457200" algn="just" eaLnBrk="1" hangingPunct="1">
              <a:lnSpc>
                <a:spcPct val="150000"/>
              </a:lnSpc>
              <a:buFont typeface="+mj-lt"/>
              <a:buAutoNum type="arabicPeriod"/>
            </a:pPr>
            <a:r>
              <a:rPr lang="es-SV" sz="2400" dirty="0">
                <a:latin typeface="Book Antiqua" pitchFamily="18" charset="0"/>
              </a:rPr>
              <a:t>Mantener la  coordinación interinstitucional a fin de atender de forma efectiva  las necesidades de la población  afectada</a:t>
            </a:r>
            <a:r>
              <a:rPr lang="es-SV" sz="2400" dirty="0" smtClean="0">
                <a:latin typeface="Book Antiqua" pitchFamily="18" charset="0"/>
              </a:rPr>
              <a:t>.</a:t>
            </a:r>
            <a:endParaRPr lang="es-SV" sz="2400" dirty="0">
              <a:latin typeface="Book Antiqua"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40 CuadroTexto"/>
          <p:cNvSpPr txBox="1">
            <a:spLocks noChangeArrowheads="1"/>
          </p:cNvSpPr>
          <p:nvPr/>
        </p:nvSpPr>
        <p:spPr bwMode="auto">
          <a:xfrm>
            <a:off x="323527" y="593968"/>
            <a:ext cx="8496945" cy="59093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150000"/>
              </a:lnSpc>
            </a:pPr>
            <a:r>
              <a:rPr lang="es-SV" sz="3600" b="1" dirty="0" smtClean="0">
                <a:latin typeface="Book Antiqua" pitchFamily="18" charset="0"/>
              </a:rPr>
              <a:t>OBJETIVOS</a:t>
            </a:r>
            <a:r>
              <a:rPr lang="es-ES" sz="3600" b="1" dirty="0" smtClean="0">
                <a:latin typeface="Book Antiqua" pitchFamily="18" charset="0"/>
              </a:rPr>
              <a:t> </a:t>
            </a:r>
            <a:r>
              <a:rPr lang="es-ES" sz="3600" b="1" dirty="0">
                <a:latin typeface="Book Antiqua" pitchFamily="18" charset="0"/>
              </a:rPr>
              <a:t>ESPECIFICOS</a:t>
            </a:r>
          </a:p>
          <a:p>
            <a:pPr marL="457200" lvl="2" indent="-457200" algn="just" eaLnBrk="1" hangingPunct="1">
              <a:lnSpc>
                <a:spcPct val="150000"/>
              </a:lnSpc>
              <a:buFont typeface="+mj-lt"/>
              <a:buAutoNum type="arabicPeriod" startAt="3"/>
            </a:pPr>
            <a:endParaRPr lang="es-SV" sz="2400" dirty="0">
              <a:latin typeface="Book Antiqua" pitchFamily="18" charset="0"/>
            </a:endParaRPr>
          </a:p>
          <a:p>
            <a:pPr marL="457200" lvl="2" indent="-457200" algn="just" eaLnBrk="1" hangingPunct="1">
              <a:lnSpc>
                <a:spcPct val="150000"/>
              </a:lnSpc>
              <a:buFont typeface="+mj-lt"/>
              <a:buAutoNum type="arabicPeriod" startAt="3"/>
            </a:pPr>
            <a:r>
              <a:rPr lang="es-SV" sz="2400" dirty="0">
                <a:latin typeface="Book Antiqua" pitchFamily="18" charset="0"/>
              </a:rPr>
              <a:t>Establecer los lineamientos  para la elaboración de los planes invernales a nivel Departamental, Municipal, Comunal y los planes de las comisiones técnicas sectoriales.</a:t>
            </a:r>
          </a:p>
          <a:p>
            <a:pPr marL="457200" lvl="2" indent="-457200" algn="just" eaLnBrk="1" hangingPunct="1">
              <a:lnSpc>
                <a:spcPct val="150000"/>
              </a:lnSpc>
              <a:buFont typeface="+mj-lt"/>
              <a:buAutoNum type="arabicPeriod" startAt="3"/>
            </a:pPr>
            <a:endParaRPr lang="es-SV" sz="2400" dirty="0">
              <a:latin typeface="Book Antiqua" pitchFamily="18" charset="0"/>
            </a:endParaRPr>
          </a:p>
          <a:p>
            <a:pPr marL="457200" lvl="2" indent="-457200" algn="just" eaLnBrk="1" hangingPunct="1">
              <a:lnSpc>
                <a:spcPct val="150000"/>
              </a:lnSpc>
              <a:buFont typeface="+mj-lt"/>
              <a:buAutoNum type="arabicPeriod" startAt="3"/>
            </a:pPr>
            <a:r>
              <a:rPr lang="es-SV" sz="2400" dirty="0">
                <a:latin typeface="Book Antiqua" pitchFamily="18" charset="0"/>
              </a:rPr>
              <a:t>Establecer los mecanismos de coordinación para la conducción del plan mediante una orden de operaciones.</a:t>
            </a:r>
          </a:p>
          <a:p>
            <a:pPr algn="just" eaLnBrk="1" hangingPunct="1">
              <a:lnSpc>
                <a:spcPct val="150000"/>
              </a:lnSpc>
            </a:pPr>
            <a:r>
              <a:rPr lang="es-SV" sz="2400" dirty="0">
                <a:latin typeface="Book Antiqua" pitchFamily="18" charset="0"/>
              </a:rPr>
              <a:t> </a:t>
            </a:r>
          </a:p>
        </p:txBody>
      </p:sp>
    </p:spTree>
    <p:extLst>
      <p:ext uri="{BB962C8B-B14F-4D97-AF65-F5344CB8AC3E}">
        <p14:creationId xmlns="" xmlns:p14="http://schemas.microsoft.com/office/powerpoint/2010/main" val="42152868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40 CuadroTexto"/>
          <p:cNvSpPr txBox="1">
            <a:spLocks noChangeArrowheads="1"/>
          </p:cNvSpPr>
          <p:nvPr/>
        </p:nvSpPr>
        <p:spPr bwMode="auto">
          <a:xfrm>
            <a:off x="275346" y="815801"/>
            <a:ext cx="8643938" cy="36933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s-ES" sz="4000" b="1" dirty="0">
                <a:latin typeface="Book Antiqua" pitchFamily="18" charset="0"/>
                <a:cs typeface="Arial" charset="0"/>
              </a:rPr>
              <a:t>ALCANCE</a:t>
            </a:r>
          </a:p>
          <a:p>
            <a:pPr algn="ctr" eaLnBrk="1" hangingPunct="1"/>
            <a:endParaRPr lang="es-ES" sz="1400" b="1" dirty="0">
              <a:latin typeface="Book Antiqua" pitchFamily="18" charset="0"/>
              <a:cs typeface="Arial" charset="0"/>
            </a:endParaRPr>
          </a:p>
          <a:p>
            <a:pPr algn="just" eaLnBrk="1" hangingPunct="1">
              <a:lnSpc>
                <a:spcPct val="150000"/>
              </a:lnSpc>
            </a:pPr>
            <a:r>
              <a:rPr lang="es-SV" sz="2000" dirty="0" smtClean="0"/>
              <a:t>Atender de manera eficiente y efectiva, las emergencias generadas por los fenómenos Hidrometeoro lógicos  en todo el territorio Nacional una vez sea aprobado por la Comisión Nacional de Protección Civil, Prevención y Mitigación de desastres durante  el periodo de la época lluviosa del año 2012.</a:t>
            </a:r>
          </a:p>
          <a:p>
            <a:pPr algn="just" eaLnBrk="1" hangingPunct="1"/>
            <a:endParaRPr lang="es-SV" sz="2200" b="1" dirty="0">
              <a:latin typeface="Book Antiqua" pitchFamily="18" charset="0"/>
              <a:cs typeface="Arial" charset="0"/>
            </a:endParaRPr>
          </a:p>
        </p:txBody>
      </p:sp>
      <p:grpSp>
        <p:nvGrpSpPr>
          <p:cNvPr id="22531" name="9 Grupo"/>
          <p:cNvGrpSpPr>
            <a:grpSpLocks/>
          </p:cNvGrpSpPr>
          <p:nvPr/>
        </p:nvGrpSpPr>
        <p:grpSpPr bwMode="auto">
          <a:xfrm>
            <a:off x="827584" y="4857760"/>
            <a:ext cx="5000076" cy="1785950"/>
            <a:chOff x="928662" y="4278965"/>
            <a:chExt cx="3759790" cy="1752491"/>
          </a:xfrm>
        </p:grpSpPr>
        <p:pic>
          <p:nvPicPr>
            <p:cNvPr id="5" name="Picture 340" descr="Feria Trabajando"/>
            <p:cNvPicPr preferRelativeResize="0">
              <a:picLocks noChangeArrowheads="1"/>
            </p:cNvPicPr>
            <p:nvPr/>
          </p:nvPicPr>
          <p:blipFill>
            <a:blip r:embed="rId2"/>
            <a:srcRect/>
            <a:stretch>
              <a:fillRect/>
            </a:stretch>
          </p:blipFill>
          <p:spPr bwMode="auto">
            <a:xfrm>
              <a:off x="928662" y="4643446"/>
              <a:ext cx="1857388" cy="1330326"/>
            </a:xfrm>
            <a:prstGeom prst="rect">
              <a:avLst/>
            </a:prstGeom>
            <a:ln>
              <a:noFill/>
            </a:ln>
            <a:effectLst>
              <a:softEdge rad="112500"/>
            </a:effectLst>
          </p:spPr>
        </p:pic>
        <p:pic>
          <p:nvPicPr>
            <p:cNvPr id="9" name="Picture 345" descr="Mitch 13"/>
            <p:cNvPicPr preferRelativeResize="0">
              <a:picLocks noChangeArrowheads="1"/>
            </p:cNvPicPr>
            <p:nvPr/>
          </p:nvPicPr>
          <p:blipFill>
            <a:blip r:embed="rId3"/>
            <a:srcRect/>
            <a:stretch>
              <a:fillRect/>
            </a:stretch>
          </p:blipFill>
          <p:spPr bwMode="auto">
            <a:xfrm>
              <a:off x="2831064" y="4278965"/>
              <a:ext cx="1857388" cy="1752491"/>
            </a:xfrm>
            <a:prstGeom prst="rect">
              <a:avLst/>
            </a:prstGeom>
            <a:ln>
              <a:noFill/>
            </a:ln>
            <a:effectLst>
              <a:softEdge rad="112500"/>
            </a:effectLst>
          </p:spPr>
        </p:pic>
      </p:grpSp>
      <p:pic>
        <p:nvPicPr>
          <p:cNvPr id="10" name="Picture 7"/>
          <p:cNvPicPr>
            <a:picLocks noChangeAspect="1" noChangeArrowheads="1"/>
          </p:cNvPicPr>
          <p:nvPr/>
        </p:nvPicPr>
        <p:blipFill>
          <a:blip r:embed="rId4"/>
          <a:srcRect l="8434" t="7753" r="4579" b="5558"/>
          <a:stretch>
            <a:fillRect/>
          </a:stretch>
        </p:blipFill>
        <p:spPr bwMode="auto">
          <a:xfrm rot="464276">
            <a:off x="462797" y="4777808"/>
            <a:ext cx="2821125" cy="1898916"/>
          </a:xfrm>
          <a:prstGeom prst="rect">
            <a:avLst/>
          </a:prstGeom>
          <a:noFill/>
          <a:ln w="9525">
            <a:noFill/>
            <a:miter lim="800000"/>
            <a:headEnd/>
            <a:tailEnd/>
          </a:ln>
          <a:effectLst/>
        </p:spPr>
      </p:pic>
      <p:sp>
        <p:nvSpPr>
          <p:cNvPr id="11" name="10 Forma libre"/>
          <p:cNvSpPr/>
          <p:nvPr/>
        </p:nvSpPr>
        <p:spPr>
          <a:xfrm>
            <a:off x="3143587" y="5017254"/>
            <a:ext cx="261815" cy="1605950"/>
          </a:xfrm>
          <a:custGeom>
            <a:avLst/>
            <a:gdLst>
              <a:gd name="connsiteX0" fmla="*/ 81527 w 261815"/>
              <a:gd name="connsiteY0" fmla="*/ 61373 h 1605950"/>
              <a:gd name="connsiteX1" fmla="*/ 56813 w 261815"/>
              <a:gd name="connsiteY1" fmla="*/ 1136411 h 1605950"/>
              <a:gd name="connsiteX2" fmla="*/ 32099 w 261815"/>
              <a:gd name="connsiteY2" fmla="*/ 1395903 h 1605950"/>
              <a:gd name="connsiteX3" fmla="*/ 118597 w 261815"/>
              <a:gd name="connsiteY3" fmla="*/ 1531827 h 1605950"/>
              <a:gd name="connsiteX4" fmla="*/ 143310 w 261815"/>
              <a:gd name="connsiteY4" fmla="*/ 1482400 h 1605950"/>
              <a:gd name="connsiteX5" fmla="*/ 180381 w 261815"/>
              <a:gd name="connsiteY5" fmla="*/ 1395903 h 1605950"/>
              <a:gd name="connsiteX6" fmla="*/ 242164 w 261815"/>
              <a:gd name="connsiteY6" fmla="*/ 1297049 h 1605950"/>
              <a:gd name="connsiteX7" fmla="*/ 242164 w 261815"/>
              <a:gd name="connsiteY7" fmla="*/ 951060 h 1605950"/>
              <a:gd name="connsiteX8" fmla="*/ 205094 w 261815"/>
              <a:gd name="connsiteY8" fmla="*/ 395005 h 1605950"/>
              <a:gd name="connsiteX9" fmla="*/ 180381 w 261815"/>
              <a:gd name="connsiteY9" fmla="*/ 61373 h 1605950"/>
              <a:gd name="connsiteX10" fmla="*/ 168024 w 261815"/>
              <a:gd name="connsiteY10" fmla="*/ 24303 h 1605950"/>
              <a:gd name="connsiteX11" fmla="*/ 106240 w 261815"/>
              <a:gd name="connsiteY11" fmla="*/ 11946 h 1605950"/>
              <a:gd name="connsiteX12" fmla="*/ 56813 w 261815"/>
              <a:gd name="connsiteY12" fmla="*/ 98443 h 1605950"/>
              <a:gd name="connsiteX13" fmla="*/ 69170 w 261815"/>
              <a:gd name="connsiteY13" fmla="*/ 135514 h 1605950"/>
              <a:gd name="connsiteX14" fmla="*/ 69170 w 261815"/>
              <a:gd name="connsiteY14" fmla="*/ 147870 h 1605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1815" h="1605950">
                <a:moveTo>
                  <a:pt x="81527" y="61373"/>
                </a:moveTo>
                <a:cubicBezTo>
                  <a:pt x="46868" y="581242"/>
                  <a:pt x="82351" y="0"/>
                  <a:pt x="56813" y="1136411"/>
                </a:cubicBezTo>
                <a:cubicBezTo>
                  <a:pt x="52526" y="1327159"/>
                  <a:pt x="59273" y="1287209"/>
                  <a:pt x="32099" y="1395903"/>
                </a:cubicBezTo>
                <a:cubicBezTo>
                  <a:pt x="37692" y="1463021"/>
                  <a:pt x="0" y="1605950"/>
                  <a:pt x="118597" y="1531827"/>
                </a:cubicBezTo>
                <a:cubicBezTo>
                  <a:pt x="134217" y="1522064"/>
                  <a:pt x="136054" y="1499331"/>
                  <a:pt x="143310" y="1482400"/>
                </a:cubicBezTo>
                <a:cubicBezTo>
                  <a:pt x="171105" y="1417544"/>
                  <a:pt x="136247" y="1471562"/>
                  <a:pt x="180381" y="1395903"/>
                </a:cubicBezTo>
                <a:cubicBezTo>
                  <a:pt x="199960" y="1362339"/>
                  <a:pt x="242164" y="1297049"/>
                  <a:pt x="242164" y="1297049"/>
                </a:cubicBezTo>
                <a:cubicBezTo>
                  <a:pt x="261815" y="1080890"/>
                  <a:pt x="255738" y="1222543"/>
                  <a:pt x="242164" y="951060"/>
                </a:cubicBezTo>
                <a:cubicBezTo>
                  <a:pt x="204977" y="207310"/>
                  <a:pt x="258427" y="1115021"/>
                  <a:pt x="205094" y="395005"/>
                </a:cubicBezTo>
                <a:cubicBezTo>
                  <a:pt x="196856" y="283794"/>
                  <a:pt x="191477" y="172335"/>
                  <a:pt x="180381" y="61373"/>
                </a:cubicBezTo>
                <a:cubicBezTo>
                  <a:pt x="179085" y="48413"/>
                  <a:pt x="178862" y="31528"/>
                  <a:pt x="168024" y="24303"/>
                </a:cubicBezTo>
                <a:cubicBezTo>
                  <a:pt x="150549" y="12653"/>
                  <a:pt x="126835" y="16065"/>
                  <a:pt x="106240" y="11946"/>
                </a:cubicBezTo>
                <a:cubicBezTo>
                  <a:pt x="91191" y="32012"/>
                  <a:pt x="56813" y="66995"/>
                  <a:pt x="56813" y="98443"/>
                </a:cubicBezTo>
                <a:cubicBezTo>
                  <a:pt x="56813" y="111468"/>
                  <a:pt x="66011" y="122877"/>
                  <a:pt x="69170" y="135514"/>
                </a:cubicBezTo>
                <a:cubicBezTo>
                  <a:pt x="70169" y="139510"/>
                  <a:pt x="69170" y="143751"/>
                  <a:pt x="69170" y="147870"/>
                </a:cubicBezTo>
              </a:path>
            </a:pathLst>
          </a:custGeom>
          <a:solidFill>
            <a:schemeClr val="bg1"/>
          </a:solidFill>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SV"/>
          </a:p>
        </p:txBody>
      </p:sp>
      <p:sp>
        <p:nvSpPr>
          <p:cNvPr id="12" name="11 Forma libre"/>
          <p:cNvSpPr/>
          <p:nvPr/>
        </p:nvSpPr>
        <p:spPr>
          <a:xfrm>
            <a:off x="457200" y="4658497"/>
            <a:ext cx="1618735" cy="285701"/>
          </a:xfrm>
          <a:custGeom>
            <a:avLst/>
            <a:gdLst>
              <a:gd name="connsiteX0" fmla="*/ 1556951 w 1618735"/>
              <a:gd name="connsiteY0" fmla="*/ 271849 h 285701"/>
              <a:gd name="connsiteX1" fmla="*/ 1309816 w 1618735"/>
              <a:gd name="connsiteY1" fmla="*/ 210065 h 285701"/>
              <a:gd name="connsiteX2" fmla="*/ 1248032 w 1618735"/>
              <a:gd name="connsiteY2" fmla="*/ 197708 h 285701"/>
              <a:gd name="connsiteX3" fmla="*/ 1124465 w 1618735"/>
              <a:gd name="connsiteY3" fmla="*/ 210065 h 285701"/>
              <a:gd name="connsiteX4" fmla="*/ 1112108 w 1618735"/>
              <a:gd name="connsiteY4" fmla="*/ 271849 h 285701"/>
              <a:gd name="connsiteX5" fmla="*/ 1000897 w 1618735"/>
              <a:gd name="connsiteY5" fmla="*/ 259492 h 285701"/>
              <a:gd name="connsiteX6" fmla="*/ 815546 w 1618735"/>
              <a:gd name="connsiteY6" fmla="*/ 247135 h 285701"/>
              <a:gd name="connsiteX7" fmla="*/ 296562 w 1618735"/>
              <a:gd name="connsiteY7" fmla="*/ 234779 h 285701"/>
              <a:gd name="connsiteX8" fmla="*/ 135924 w 1618735"/>
              <a:gd name="connsiteY8" fmla="*/ 222422 h 285701"/>
              <a:gd name="connsiteX9" fmla="*/ 37070 w 1618735"/>
              <a:gd name="connsiteY9" fmla="*/ 185352 h 285701"/>
              <a:gd name="connsiteX10" fmla="*/ 0 w 1618735"/>
              <a:gd name="connsiteY10" fmla="*/ 172995 h 285701"/>
              <a:gd name="connsiteX11" fmla="*/ 98854 w 1618735"/>
              <a:gd name="connsiteY11" fmla="*/ 98854 h 285701"/>
              <a:gd name="connsiteX12" fmla="*/ 593124 w 1618735"/>
              <a:gd name="connsiteY12" fmla="*/ 74141 h 285701"/>
              <a:gd name="connsiteX13" fmla="*/ 654908 w 1618735"/>
              <a:gd name="connsiteY13" fmla="*/ 61784 h 285701"/>
              <a:gd name="connsiteX14" fmla="*/ 803189 w 1618735"/>
              <a:gd name="connsiteY14" fmla="*/ 37071 h 285701"/>
              <a:gd name="connsiteX15" fmla="*/ 889686 w 1618735"/>
              <a:gd name="connsiteY15" fmla="*/ 12357 h 285701"/>
              <a:gd name="connsiteX16" fmla="*/ 976184 w 1618735"/>
              <a:gd name="connsiteY16" fmla="*/ 0 h 285701"/>
              <a:gd name="connsiteX17" fmla="*/ 1322173 w 1618735"/>
              <a:gd name="connsiteY17" fmla="*/ 24714 h 285701"/>
              <a:gd name="connsiteX18" fmla="*/ 1544595 w 1618735"/>
              <a:gd name="connsiteY18" fmla="*/ 86498 h 285701"/>
              <a:gd name="connsiteX19" fmla="*/ 1606378 w 1618735"/>
              <a:gd name="connsiteY19" fmla="*/ 160638 h 285701"/>
              <a:gd name="connsiteX20" fmla="*/ 1618735 w 1618735"/>
              <a:gd name="connsiteY20" fmla="*/ 197708 h 285701"/>
              <a:gd name="connsiteX21" fmla="*/ 1581665 w 1618735"/>
              <a:gd name="connsiteY21" fmla="*/ 210065 h 285701"/>
              <a:gd name="connsiteX22" fmla="*/ 1556951 w 1618735"/>
              <a:gd name="connsiteY22" fmla="*/ 247135 h 285701"/>
              <a:gd name="connsiteX23" fmla="*/ 1556951 w 1618735"/>
              <a:gd name="connsiteY23" fmla="*/ 271849 h 285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18735" h="285701">
                <a:moveTo>
                  <a:pt x="1556951" y="271849"/>
                </a:moveTo>
                <a:cubicBezTo>
                  <a:pt x="1515762" y="265671"/>
                  <a:pt x="1392385" y="229882"/>
                  <a:pt x="1309816" y="210065"/>
                </a:cubicBezTo>
                <a:cubicBezTo>
                  <a:pt x="1289393" y="205164"/>
                  <a:pt x="1269035" y="197708"/>
                  <a:pt x="1248032" y="197708"/>
                </a:cubicBezTo>
                <a:cubicBezTo>
                  <a:pt x="1206638" y="197708"/>
                  <a:pt x="1165654" y="205946"/>
                  <a:pt x="1124465" y="210065"/>
                </a:cubicBezTo>
                <a:cubicBezTo>
                  <a:pt x="1120346" y="230660"/>
                  <a:pt x="1131608" y="264049"/>
                  <a:pt x="1112108" y="271849"/>
                </a:cubicBezTo>
                <a:cubicBezTo>
                  <a:pt x="1077477" y="285701"/>
                  <a:pt x="1038067" y="262590"/>
                  <a:pt x="1000897" y="259492"/>
                </a:cubicBezTo>
                <a:cubicBezTo>
                  <a:pt x="939190" y="254350"/>
                  <a:pt x="877429" y="249306"/>
                  <a:pt x="815546" y="247135"/>
                </a:cubicBezTo>
                <a:cubicBezTo>
                  <a:pt x="642609" y="241067"/>
                  <a:pt x="469557" y="238898"/>
                  <a:pt x="296562" y="234779"/>
                </a:cubicBezTo>
                <a:cubicBezTo>
                  <a:pt x="243016" y="230660"/>
                  <a:pt x="189260" y="228697"/>
                  <a:pt x="135924" y="222422"/>
                </a:cubicBezTo>
                <a:cubicBezTo>
                  <a:pt x="83590" y="216265"/>
                  <a:pt x="85457" y="206089"/>
                  <a:pt x="37070" y="185352"/>
                </a:cubicBezTo>
                <a:cubicBezTo>
                  <a:pt x="25098" y="180221"/>
                  <a:pt x="12357" y="177114"/>
                  <a:pt x="0" y="172995"/>
                </a:cubicBezTo>
                <a:cubicBezTo>
                  <a:pt x="32951" y="148281"/>
                  <a:pt x="58465" y="106931"/>
                  <a:pt x="98854" y="98854"/>
                </a:cubicBezTo>
                <a:cubicBezTo>
                  <a:pt x="302059" y="58216"/>
                  <a:pt x="139644" y="87098"/>
                  <a:pt x="593124" y="74141"/>
                </a:cubicBezTo>
                <a:cubicBezTo>
                  <a:pt x="613719" y="70022"/>
                  <a:pt x="634225" y="65434"/>
                  <a:pt x="654908" y="61784"/>
                </a:cubicBezTo>
                <a:lnTo>
                  <a:pt x="803189" y="37071"/>
                </a:lnTo>
                <a:cubicBezTo>
                  <a:pt x="834950" y="26484"/>
                  <a:pt x="855551" y="18563"/>
                  <a:pt x="889686" y="12357"/>
                </a:cubicBezTo>
                <a:cubicBezTo>
                  <a:pt x="918342" y="7147"/>
                  <a:pt x="947351" y="4119"/>
                  <a:pt x="976184" y="0"/>
                </a:cubicBezTo>
                <a:cubicBezTo>
                  <a:pt x="1091514" y="8238"/>
                  <a:pt x="1207865" y="7319"/>
                  <a:pt x="1322173" y="24714"/>
                </a:cubicBezTo>
                <a:cubicBezTo>
                  <a:pt x="1398245" y="36290"/>
                  <a:pt x="1544595" y="86498"/>
                  <a:pt x="1544595" y="86498"/>
                </a:cubicBezTo>
                <a:cubicBezTo>
                  <a:pt x="1571924" y="113827"/>
                  <a:pt x="1589174" y="126230"/>
                  <a:pt x="1606378" y="160638"/>
                </a:cubicBezTo>
                <a:cubicBezTo>
                  <a:pt x="1612203" y="172288"/>
                  <a:pt x="1614616" y="185351"/>
                  <a:pt x="1618735" y="197708"/>
                </a:cubicBezTo>
                <a:cubicBezTo>
                  <a:pt x="1606378" y="201827"/>
                  <a:pt x="1591836" y="201928"/>
                  <a:pt x="1581665" y="210065"/>
                </a:cubicBezTo>
                <a:cubicBezTo>
                  <a:pt x="1570068" y="219342"/>
                  <a:pt x="1565862" y="235254"/>
                  <a:pt x="1556951" y="247135"/>
                </a:cubicBezTo>
                <a:cubicBezTo>
                  <a:pt x="1553456" y="251795"/>
                  <a:pt x="1598140" y="278027"/>
                  <a:pt x="1556951" y="271849"/>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sp>
        <p:nvSpPr>
          <p:cNvPr id="13" name="12 Forma libre"/>
          <p:cNvSpPr/>
          <p:nvPr/>
        </p:nvSpPr>
        <p:spPr>
          <a:xfrm>
            <a:off x="1287162" y="6497707"/>
            <a:ext cx="1984515" cy="360293"/>
          </a:xfrm>
          <a:custGeom>
            <a:avLst/>
            <a:gdLst>
              <a:gd name="connsiteX0" fmla="*/ 59724 w 1984515"/>
              <a:gd name="connsiteY0" fmla="*/ 51374 h 446790"/>
              <a:gd name="connsiteX1" fmla="*/ 418070 w 1984515"/>
              <a:gd name="connsiteY1" fmla="*/ 26661 h 446790"/>
              <a:gd name="connsiteX2" fmla="*/ 455141 w 1984515"/>
              <a:gd name="connsiteY2" fmla="*/ 39017 h 446790"/>
              <a:gd name="connsiteX3" fmla="*/ 492211 w 1984515"/>
              <a:gd name="connsiteY3" fmla="*/ 63731 h 446790"/>
              <a:gd name="connsiteX4" fmla="*/ 751703 w 1984515"/>
              <a:gd name="connsiteY4" fmla="*/ 88444 h 446790"/>
              <a:gd name="connsiteX5" fmla="*/ 1159476 w 1984515"/>
              <a:gd name="connsiteY5" fmla="*/ 113158 h 446790"/>
              <a:gd name="connsiteX6" fmla="*/ 1307757 w 1984515"/>
              <a:gd name="connsiteY6" fmla="*/ 125515 h 446790"/>
              <a:gd name="connsiteX7" fmla="*/ 1505465 w 1984515"/>
              <a:gd name="connsiteY7" fmla="*/ 113158 h 446790"/>
              <a:gd name="connsiteX8" fmla="*/ 1703173 w 1984515"/>
              <a:gd name="connsiteY8" fmla="*/ 125515 h 446790"/>
              <a:gd name="connsiteX9" fmla="*/ 1789670 w 1984515"/>
              <a:gd name="connsiteY9" fmla="*/ 137871 h 446790"/>
              <a:gd name="connsiteX10" fmla="*/ 1888524 w 1984515"/>
              <a:gd name="connsiteY10" fmla="*/ 150228 h 446790"/>
              <a:gd name="connsiteX11" fmla="*/ 1950308 w 1984515"/>
              <a:gd name="connsiteY11" fmla="*/ 187298 h 446790"/>
              <a:gd name="connsiteX12" fmla="*/ 1962665 w 1984515"/>
              <a:gd name="connsiteY12" fmla="*/ 335579 h 446790"/>
              <a:gd name="connsiteX13" fmla="*/ 1913238 w 1984515"/>
              <a:gd name="connsiteY13" fmla="*/ 372650 h 446790"/>
              <a:gd name="connsiteX14" fmla="*/ 1802027 w 1984515"/>
              <a:gd name="connsiteY14" fmla="*/ 409720 h 446790"/>
              <a:gd name="connsiteX15" fmla="*/ 1764957 w 1984515"/>
              <a:gd name="connsiteY15" fmla="*/ 422077 h 446790"/>
              <a:gd name="connsiteX16" fmla="*/ 1641389 w 1984515"/>
              <a:gd name="connsiteY16" fmla="*/ 446790 h 446790"/>
              <a:gd name="connsiteX17" fmla="*/ 1196546 w 1984515"/>
              <a:gd name="connsiteY17" fmla="*/ 422077 h 446790"/>
              <a:gd name="connsiteX18" fmla="*/ 1147119 w 1984515"/>
              <a:gd name="connsiteY18" fmla="*/ 397363 h 446790"/>
              <a:gd name="connsiteX19" fmla="*/ 986481 w 1984515"/>
              <a:gd name="connsiteY19" fmla="*/ 372650 h 446790"/>
              <a:gd name="connsiteX20" fmla="*/ 825843 w 1984515"/>
              <a:gd name="connsiteY20" fmla="*/ 347936 h 446790"/>
              <a:gd name="connsiteX21" fmla="*/ 578708 w 1984515"/>
              <a:gd name="connsiteY21" fmla="*/ 347936 h 446790"/>
              <a:gd name="connsiteX22" fmla="*/ 405714 w 1984515"/>
              <a:gd name="connsiteY22" fmla="*/ 310866 h 446790"/>
              <a:gd name="connsiteX23" fmla="*/ 269789 w 1984515"/>
              <a:gd name="connsiteY23" fmla="*/ 286152 h 446790"/>
              <a:gd name="connsiteX24" fmla="*/ 195649 w 1984515"/>
              <a:gd name="connsiteY24" fmla="*/ 298509 h 446790"/>
              <a:gd name="connsiteX25" fmla="*/ 158579 w 1984515"/>
              <a:gd name="connsiteY25" fmla="*/ 249082 h 446790"/>
              <a:gd name="connsiteX26" fmla="*/ 109152 w 1984515"/>
              <a:gd name="connsiteY26" fmla="*/ 236725 h 446790"/>
              <a:gd name="connsiteX27" fmla="*/ 72081 w 1984515"/>
              <a:gd name="connsiteY27" fmla="*/ 199655 h 446790"/>
              <a:gd name="connsiteX28" fmla="*/ 59724 w 1984515"/>
              <a:gd name="connsiteY28" fmla="*/ 162585 h 446790"/>
              <a:gd name="connsiteX29" fmla="*/ 59724 w 1984515"/>
              <a:gd name="connsiteY29" fmla="*/ 51374 h 446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984515" h="446790">
                <a:moveTo>
                  <a:pt x="59724" y="51374"/>
                </a:moveTo>
                <a:cubicBezTo>
                  <a:pt x="119448" y="28720"/>
                  <a:pt x="258101" y="0"/>
                  <a:pt x="418070" y="26661"/>
                </a:cubicBezTo>
                <a:cubicBezTo>
                  <a:pt x="430918" y="28802"/>
                  <a:pt x="442784" y="34898"/>
                  <a:pt x="455141" y="39017"/>
                </a:cubicBezTo>
                <a:cubicBezTo>
                  <a:pt x="467498" y="47255"/>
                  <a:pt x="477883" y="59823"/>
                  <a:pt x="492211" y="63731"/>
                </a:cubicBezTo>
                <a:cubicBezTo>
                  <a:pt x="529571" y="73920"/>
                  <a:pt x="743584" y="87820"/>
                  <a:pt x="751703" y="88444"/>
                </a:cubicBezTo>
                <a:cubicBezTo>
                  <a:pt x="933010" y="124706"/>
                  <a:pt x="757547" y="93061"/>
                  <a:pt x="1159476" y="113158"/>
                </a:cubicBezTo>
                <a:cubicBezTo>
                  <a:pt x="1209012" y="115635"/>
                  <a:pt x="1258330" y="121396"/>
                  <a:pt x="1307757" y="125515"/>
                </a:cubicBezTo>
                <a:cubicBezTo>
                  <a:pt x="1373660" y="121396"/>
                  <a:pt x="1439434" y="113158"/>
                  <a:pt x="1505465" y="113158"/>
                </a:cubicBezTo>
                <a:cubicBezTo>
                  <a:pt x="1571496" y="113158"/>
                  <a:pt x="1637390" y="119795"/>
                  <a:pt x="1703173" y="125515"/>
                </a:cubicBezTo>
                <a:cubicBezTo>
                  <a:pt x="1732189" y="128038"/>
                  <a:pt x="1760800" y="134022"/>
                  <a:pt x="1789670" y="137871"/>
                </a:cubicBezTo>
                <a:lnTo>
                  <a:pt x="1888524" y="150228"/>
                </a:lnTo>
                <a:cubicBezTo>
                  <a:pt x="1909119" y="162585"/>
                  <a:pt x="1935563" y="168340"/>
                  <a:pt x="1950308" y="187298"/>
                </a:cubicBezTo>
                <a:cubicBezTo>
                  <a:pt x="1977528" y="222295"/>
                  <a:pt x="1984515" y="296250"/>
                  <a:pt x="1962665" y="335579"/>
                </a:cubicBezTo>
                <a:cubicBezTo>
                  <a:pt x="1952663" y="353582"/>
                  <a:pt x="1931937" y="364020"/>
                  <a:pt x="1913238" y="372650"/>
                </a:cubicBezTo>
                <a:cubicBezTo>
                  <a:pt x="1877759" y="389025"/>
                  <a:pt x="1839097" y="397363"/>
                  <a:pt x="1802027" y="409720"/>
                </a:cubicBezTo>
                <a:cubicBezTo>
                  <a:pt x="1789670" y="413839"/>
                  <a:pt x="1777729" y="419523"/>
                  <a:pt x="1764957" y="422077"/>
                </a:cubicBezTo>
                <a:lnTo>
                  <a:pt x="1641389" y="446790"/>
                </a:lnTo>
                <a:lnTo>
                  <a:pt x="1196546" y="422077"/>
                </a:lnTo>
                <a:cubicBezTo>
                  <a:pt x="1178311" y="419472"/>
                  <a:pt x="1164763" y="402656"/>
                  <a:pt x="1147119" y="397363"/>
                </a:cubicBezTo>
                <a:cubicBezTo>
                  <a:pt x="1130030" y="392236"/>
                  <a:pt x="998062" y="374580"/>
                  <a:pt x="986481" y="372650"/>
                </a:cubicBezTo>
                <a:cubicBezTo>
                  <a:pt x="816654" y="344345"/>
                  <a:pt x="1064882" y="377816"/>
                  <a:pt x="825843" y="347936"/>
                </a:cubicBezTo>
                <a:cubicBezTo>
                  <a:pt x="705574" y="361300"/>
                  <a:pt x="707674" y="368570"/>
                  <a:pt x="578708" y="347936"/>
                </a:cubicBezTo>
                <a:cubicBezTo>
                  <a:pt x="520475" y="338619"/>
                  <a:pt x="464095" y="319206"/>
                  <a:pt x="405714" y="310866"/>
                </a:cubicBezTo>
                <a:cubicBezTo>
                  <a:pt x="302404" y="296107"/>
                  <a:pt x="347472" y="305573"/>
                  <a:pt x="269789" y="286152"/>
                </a:cubicBezTo>
                <a:cubicBezTo>
                  <a:pt x="245076" y="290271"/>
                  <a:pt x="219418" y="306432"/>
                  <a:pt x="195649" y="298509"/>
                </a:cubicBezTo>
                <a:cubicBezTo>
                  <a:pt x="176111" y="291996"/>
                  <a:pt x="175337" y="261052"/>
                  <a:pt x="158579" y="249082"/>
                </a:cubicBezTo>
                <a:cubicBezTo>
                  <a:pt x="144760" y="239211"/>
                  <a:pt x="125628" y="240844"/>
                  <a:pt x="109152" y="236725"/>
                </a:cubicBezTo>
                <a:cubicBezTo>
                  <a:pt x="96795" y="224368"/>
                  <a:pt x="81775" y="214195"/>
                  <a:pt x="72081" y="199655"/>
                </a:cubicBezTo>
                <a:cubicBezTo>
                  <a:pt x="64856" y="188818"/>
                  <a:pt x="59724" y="175610"/>
                  <a:pt x="59724" y="162585"/>
                </a:cubicBezTo>
                <a:cubicBezTo>
                  <a:pt x="59724" y="34918"/>
                  <a:pt x="0" y="74028"/>
                  <a:pt x="59724" y="51374"/>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pic>
        <p:nvPicPr>
          <p:cNvPr id="14" name="Picture 10"/>
          <p:cNvPicPr>
            <a:picLocks noChangeAspect="1" noChangeArrowheads="1"/>
          </p:cNvPicPr>
          <p:nvPr/>
        </p:nvPicPr>
        <p:blipFill>
          <a:blip r:embed="rId5"/>
          <a:srcRect l="7683" r="5493"/>
          <a:stretch>
            <a:fillRect/>
          </a:stretch>
        </p:blipFill>
        <p:spPr bwMode="auto">
          <a:xfrm rot="349188">
            <a:off x="6072210" y="4403563"/>
            <a:ext cx="2665966" cy="2329422"/>
          </a:xfrm>
          <a:prstGeom prst="rect">
            <a:avLst/>
          </a:prstGeom>
          <a:noFill/>
          <a:ln w="9525">
            <a:noFill/>
            <a:miter lim="800000"/>
            <a:headEnd/>
            <a:tailEnd/>
          </a:ln>
          <a:effectLst/>
        </p:spPr>
      </p:pic>
      <p:sp>
        <p:nvSpPr>
          <p:cNvPr id="15" name="14 Forma libre"/>
          <p:cNvSpPr/>
          <p:nvPr/>
        </p:nvSpPr>
        <p:spPr>
          <a:xfrm>
            <a:off x="6019800" y="4275438"/>
            <a:ext cx="2938849" cy="1000897"/>
          </a:xfrm>
          <a:custGeom>
            <a:avLst/>
            <a:gdLst>
              <a:gd name="connsiteX0" fmla="*/ 22654 w 2938849"/>
              <a:gd name="connsiteY0" fmla="*/ 98854 h 1000897"/>
              <a:gd name="connsiteX1" fmla="*/ 59724 w 2938849"/>
              <a:gd name="connsiteY1" fmla="*/ 247135 h 1000897"/>
              <a:gd name="connsiteX2" fmla="*/ 109151 w 2938849"/>
              <a:gd name="connsiteY2" fmla="*/ 296562 h 1000897"/>
              <a:gd name="connsiteX3" fmla="*/ 146222 w 2938849"/>
              <a:gd name="connsiteY3" fmla="*/ 308919 h 1000897"/>
              <a:gd name="connsiteX4" fmla="*/ 331573 w 2938849"/>
              <a:gd name="connsiteY4" fmla="*/ 321276 h 1000897"/>
              <a:gd name="connsiteX5" fmla="*/ 516924 w 2938849"/>
              <a:gd name="connsiteY5" fmla="*/ 308919 h 1000897"/>
              <a:gd name="connsiteX6" fmla="*/ 578708 w 2938849"/>
              <a:gd name="connsiteY6" fmla="*/ 321276 h 1000897"/>
              <a:gd name="connsiteX7" fmla="*/ 714632 w 2938849"/>
              <a:gd name="connsiteY7" fmla="*/ 308919 h 1000897"/>
              <a:gd name="connsiteX8" fmla="*/ 764059 w 2938849"/>
              <a:gd name="connsiteY8" fmla="*/ 296562 h 1000897"/>
              <a:gd name="connsiteX9" fmla="*/ 986481 w 2938849"/>
              <a:gd name="connsiteY9" fmla="*/ 308919 h 1000897"/>
              <a:gd name="connsiteX10" fmla="*/ 1035908 w 2938849"/>
              <a:gd name="connsiteY10" fmla="*/ 321276 h 1000897"/>
              <a:gd name="connsiteX11" fmla="*/ 1134762 w 2938849"/>
              <a:gd name="connsiteY11" fmla="*/ 333632 h 1000897"/>
              <a:gd name="connsiteX12" fmla="*/ 1245973 w 2938849"/>
              <a:gd name="connsiteY12" fmla="*/ 321276 h 1000897"/>
              <a:gd name="connsiteX13" fmla="*/ 1406611 w 2938849"/>
              <a:gd name="connsiteY13" fmla="*/ 345989 h 1000897"/>
              <a:gd name="connsiteX14" fmla="*/ 1517822 w 2938849"/>
              <a:gd name="connsiteY14" fmla="*/ 333632 h 1000897"/>
              <a:gd name="connsiteX15" fmla="*/ 1579605 w 2938849"/>
              <a:gd name="connsiteY15" fmla="*/ 358346 h 1000897"/>
              <a:gd name="connsiteX16" fmla="*/ 1616676 w 2938849"/>
              <a:gd name="connsiteY16" fmla="*/ 370703 h 1000897"/>
              <a:gd name="connsiteX17" fmla="*/ 1950308 w 2938849"/>
              <a:gd name="connsiteY17" fmla="*/ 358346 h 1000897"/>
              <a:gd name="connsiteX18" fmla="*/ 2160373 w 2938849"/>
              <a:gd name="connsiteY18" fmla="*/ 383059 h 1000897"/>
              <a:gd name="connsiteX19" fmla="*/ 2246870 w 2938849"/>
              <a:gd name="connsiteY19" fmla="*/ 370703 h 1000897"/>
              <a:gd name="connsiteX20" fmla="*/ 2283941 w 2938849"/>
              <a:gd name="connsiteY20" fmla="*/ 358346 h 1000897"/>
              <a:gd name="connsiteX21" fmla="*/ 2308654 w 2938849"/>
              <a:gd name="connsiteY21" fmla="*/ 321276 h 1000897"/>
              <a:gd name="connsiteX22" fmla="*/ 2419865 w 2938849"/>
              <a:gd name="connsiteY22" fmla="*/ 345989 h 1000897"/>
              <a:gd name="connsiteX23" fmla="*/ 2531076 w 2938849"/>
              <a:gd name="connsiteY23" fmla="*/ 370703 h 1000897"/>
              <a:gd name="connsiteX24" fmla="*/ 2580503 w 2938849"/>
              <a:gd name="connsiteY24" fmla="*/ 358346 h 1000897"/>
              <a:gd name="connsiteX25" fmla="*/ 2654643 w 2938849"/>
              <a:gd name="connsiteY25" fmla="*/ 395416 h 1000897"/>
              <a:gd name="connsiteX26" fmla="*/ 2716427 w 2938849"/>
              <a:gd name="connsiteY26" fmla="*/ 531340 h 1000897"/>
              <a:gd name="connsiteX27" fmla="*/ 2741141 w 2938849"/>
              <a:gd name="connsiteY27" fmla="*/ 568411 h 1000897"/>
              <a:gd name="connsiteX28" fmla="*/ 2753497 w 2938849"/>
              <a:gd name="connsiteY28" fmla="*/ 605481 h 1000897"/>
              <a:gd name="connsiteX29" fmla="*/ 2704070 w 2938849"/>
              <a:gd name="connsiteY29" fmla="*/ 803189 h 1000897"/>
              <a:gd name="connsiteX30" fmla="*/ 2716427 w 2938849"/>
              <a:gd name="connsiteY30" fmla="*/ 852616 h 1000897"/>
              <a:gd name="connsiteX31" fmla="*/ 2741141 w 2938849"/>
              <a:gd name="connsiteY31" fmla="*/ 963827 h 1000897"/>
              <a:gd name="connsiteX32" fmla="*/ 2765854 w 2938849"/>
              <a:gd name="connsiteY32" fmla="*/ 1000897 h 1000897"/>
              <a:gd name="connsiteX33" fmla="*/ 2889422 w 2938849"/>
              <a:gd name="connsiteY33" fmla="*/ 926757 h 1000897"/>
              <a:gd name="connsiteX34" fmla="*/ 2914135 w 2938849"/>
              <a:gd name="connsiteY34" fmla="*/ 877330 h 1000897"/>
              <a:gd name="connsiteX35" fmla="*/ 2926492 w 2938849"/>
              <a:gd name="connsiteY35" fmla="*/ 494270 h 1000897"/>
              <a:gd name="connsiteX36" fmla="*/ 2938849 w 2938849"/>
              <a:gd name="connsiteY36" fmla="*/ 444843 h 1000897"/>
              <a:gd name="connsiteX37" fmla="*/ 2914135 w 2938849"/>
              <a:gd name="connsiteY37" fmla="*/ 345989 h 1000897"/>
              <a:gd name="connsiteX38" fmla="*/ 2901778 w 2938849"/>
              <a:gd name="connsiteY38" fmla="*/ 296562 h 1000897"/>
              <a:gd name="connsiteX39" fmla="*/ 2790568 w 2938849"/>
              <a:gd name="connsiteY39" fmla="*/ 197708 h 1000897"/>
              <a:gd name="connsiteX40" fmla="*/ 2753497 w 2938849"/>
              <a:gd name="connsiteY40" fmla="*/ 172994 h 1000897"/>
              <a:gd name="connsiteX41" fmla="*/ 2704070 w 2938849"/>
              <a:gd name="connsiteY41" fmla="*/ 123567 h 1000897"/>
              <a:gd name="connsiteX42" fmla="*/ 2629930 w 2938849"/>
              <a:gd name="connsiteY42" fmla="*/ 135924 h 1000897"/>
              <a:gd name="connsiteX43" fmla="*/ 2543432 w 2938849"/>
              <a:gd name="connsiteY43" fmla="*/ 111211 h 1000897"/>
              <a:gd name="connsiteX44" fmla="*/ 2481649 w 2938849"/>
              <a:gd name="connsiteY44" fmla="*/ 98854 h 1000897"/>
              <a:gd name="connsiteX45" fmla="*/ 2407508 w 2938849"/>
              <a:gd name="connsiteY45" fmla="*/ 61784 h 1000897"/>
              <a:gd name="connsiteX46" fmla="*/ 2110946 w 2938849"/>
              <a:gd name="connsiteY46" fmla="*/ 74140 h 1000897"/>
              <a:gd name="connsiteX47" fmla="*/ 2036805 w 2938849"/>
              <a:gd name="connsiteY47" fmla="*/ 135924 h 1000897"/>
              <a:gd name="connsiteX48" fmla="*/ 1962665 w 2938849"/>
              <a:gd name="connsiteY48" fmla="*/ 148281 h 1000897"/>
              <a:gd name="connsiteX49" fmla="*/ 1863811 w 2938849"/>
              <a:gd name="connsiteY49" fmla="*/ 172994 h 1000897"/>
              <a:gd name="connsiteX50" fmla="*/ 1530178 w 2938849"/>
              <a:gd name="connsiteY50" fmla="*/ 74140 h 1000897"/>
              <a:gd name="connsiteX51" fmla="*/ 1394254 w 2938849"/>
              <a:gd name="connsiteY51" fmla="*/ 37070 h 1000897"/>
              <a:gd name="connsiteX52" fmla="*/ 1344827 w 2938849"/>
              <a:gd name="connsiteY52" fmla="*/ 12357 h 1000897"/>
              <a:gd name="connsiteX53" fmla="*/ 1196546 w 2938849"/>
              <a:gd name="connsiteY53" fmla="*/ 0 h 1000897"/>
              <a:gd name="connsiteX54" fmla="*/ 1134762 w 2938849"/>
              <a:gd name="connsiteY54" fmla="*/ 24713 h 1000897"/>
              <a:gd name="connsiteX55" fmla="*/ 726989 w 2938849"/>
              <a:gd name="connsiteY55" fmla="*/ 24713 h 1000897"/>
              <a:gd name="connsiteX56" fmla="*/ 356286 w 2938849"/>
              <a:gd name="connsiteY56" fmla="*/ 37070 h 1000897"/>
              <a:gd name="connsiteX57" fmla="*/ 269789 w 2938849"/>
              <a:gd name="connsiteY57" fmla="*/ 61784 h 1000897"/>
              <a:gd name="connsiteX58" fmla="*/ 195649 w 2938849"/>
              <a:gd name="connsiteY58" fmla="*/ 74140 h 1000897"/>
              <a:gd name="connsiteX59" fmla="*/ 22654 w 2938849"/>
              <a:gd name="connsiteY59" fmla="*/ 98854 h 1000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2938849" h="1000897">
                <a:moveTo>
                  <a:pt x="22654" y="98854"/>
                </a:moveTo>
                <a:cubicBezTo>
                  <a:pt x="0" y="127686"/>
                  <a:pt x="39303" y="200458"/>
                  <a:pt x="59724" y="247135"/>
                </a:cubicBezTo>
                <a:cubicBezTo>
                  <a:pt x="69063" y="268482"/>
                  <a:pt x="90191" y="283019"/>
                  <a:pt x="109151" y="296562"/>
                </a:cubicBezTo>
                <a:cubicBezTo>
                  <a:pt x="119750" y="304133"/>
                  <a:pt x="133276" y="307481"/>
                  <a:pt x="146222" y="308919"/>
                </a:cubicBezTo>
                <a:cubicBezTo>
                  <a:pt x="207764" y="315757"/>
                  <a:pt x="269789" y="317157"/>
                  <a:pt x="331573" y="321276"/>
                </a:cubicBezTo>
                <a:cubicBezTo>
                  <a:pt x="393357" y="317157"/>
                  <a:pt x="455003" y="308919"/>
                  <a:pt x="516924" y="308919"/>
                </a:cubicBezTo>
                <a:cubicBezTo>
                  <a:pt x="537927" y="308919"/>
                  <a:pt x="557705" y="321276"/>
                  <a:pt x="578708" y="321276"/>
                </a:cubicBezTo>
                <a:cubicBezTo>
                  <a:pt x="624203" y="321276"/>
                  <a:pt x="669324" y="313038"/>
                  <a:pt x="714632" y="308919"/>
                </a:cubicBezTo>
                <a:cubicBezTo>
                  <a:pt x="731108" y="304800"/>
                  <a:pt x="747076" y="296562"/>
                  <a:pt x="764059" y="296562"/>
                </a:cubicBezTo>
                <a:cubicBezTo>
                  <a:pt x="838314" y="296562"/>
                  <a:pt x="912531" y="302196"/>
                  <a:pt x="986481" y="308919"/>
                </a:cubicBezTo>
                <a:cubicBezTo>
                  <a:pt x="1003394" y="310457"/>
                  <a:pt x="1019156" y="318484"/>
                  <a:pt x="1035908" y="321276"/>
                </a:cubicBezTo>
                <a:cubicBezTo>
                  <a:pt x="1068664" y="326735"/>
                  <a:pt x="1101811" y="329513"/>
                  <a:pt x="1134762" y="333632"/>
                </a:cubicBezTo>
                <a:cubicBezTo>
                  <a:pt x="1224045" y="393156"/>
                  <a:pt x="1104178" y="328739"/>
                  <a:pt x="1245973" y="321276"/>
                </a:cubicBezTo>
                <a:cubicBezTo>
                  <a:pt x="1300074" y="318429"/>
                  <a:pt x="1353065" y="337751"/>
                  <a:pt x="1406611" y="345989"/>
                </a:cubicBezTo>
                <a:cubicBezTo>
                  <a:pt x="1443681" y="341870"/>
                  <a:pt x="1480618" y="330975"/>
                  <a:pt x="1517822" y="333632"/>
                </a:cubicBezTo>
                <a:cubicBezTo>
                  <a:pt x="1539947" y="335212"/>
                  <a:pt x="1558836" y="350558"/>
                  <a:pt x="1579605" y="358346"/>
                </a:cubicBezTo>
                <a:cubicBezTo>
                  <a:pt x="1591801" y="362920"/>
                  <a:pt x="1604319" y="366584"/>
                  <a:pt x="1616676" y="370703"/>
                </a:cubicBezTo>
                <a:cubicBezTo>
                  <a:pt x="1727887" y="366584"/>
                  <a:pt x="1839021" y="358346"/>
                  <a:pt x="1950308" y="358346"/>
                </a:cubicBezTo>
                <a:cubicBezTo>
                  <a:pt x="1996065" y="358346"/>
                  <a:pt x="2108035" y="375583"/>
                  <a:pt x="2160373" y="383059"/>
                </a:cubicBezTo>
                <a:cubicBezTo>
                  <a:pt x="2189205" y="378940"/>
                  <a:pt x="2218311" y="376415"/>
                  <a:pt x="2246870" y="370703"/>
                </a:cubicBezTo>
                <a:cubicBezTo>
                  <a:pt x="2259642" y="368149"/>
                  <a:pt x="2273770" y="366483"/>
                  <a:pt x="2283941" y="358346"/>
                </a:cubicBezTo>
                <a:cubicBezTo>
                  <a:pt x="2295538" y="349069"/>
                  <a:pt x="2300416" y="333633"/>
                  <a:pt x="2308654" y="321276"/>
                </a:cubicBezTo>
                <a:cubicBezTo>
                  <a:pt x="2494918" y="358526"/>
                  <a:pt x="2262873" y="311101"/>
                  <a:pt x="2419865" y="345989"/>
                </a:cubicBezTo>
                <a:cubicBezTo>
                  <a:pt x="2561051" y="377364"/>
                  <a:pt x="2410534" y="340567"/>
                  <a:pt x="2531076" y="370703"/>
                </a:cubicBezTo>
                <a:cubicBezTo>
                  <a:pt x="2547552" y="366584"/>
                  <a:pt x="2563850" y="355015"/>
                  <a:pt x="2580503" y="358346"/>
                </a:cubicBezTo>
                <a:cubicBezTo>
                  <a:pt x="2607597" y="363765"/>
                  <a:pt x="2636057" y="374971"/>
                  <a:pt x="2654643" y="395416"/>
                </a:cubicBezTo>
                <a:cubicBezTo>
                  <a:pt x="2730088" y="478405"/>
                  <a:pt x="2685280" y="469048"/>
                  <a:pt x="2716427" y="531340"/>
                </a:cubicBezTo>
                <a:cubicBezTo>
                  <a:pt x="2723069" y="544623"/>
                  <a:pt x="2732903" y="556054"/>
                  <a:pt x="2741141" y="568411"/>
                </a:cubicBezTo>
                <a:cubicBezTo>
                  <a:pt x="2745260" y="580768"/>
                  <a:pt x="2754496" y="592494"/>
                  <a:pt x="2753497" y="605481"/>
                </a:cubicBezTo>
                <a:cubicBezTo>
                  <a:pt x="2747532" y="683023"/>
                  <a:pt x="2727272" y="733585"/>
                  <a:pt x="2704070" y="803189"/>
                </a:cubicBezTo>
                <a:cubicBezTo>
                  <a:pt x="2708189" y="819665"/>
                  <a:pt x="2712608" y="836068"/>
                  <a:pt x="2716427" y="852616"/>
                </a:cubicBezTo>
                <a:cubicBezTo>
                  <a:pt x="2724966" y="889618"/>
                  <a:pt x="2729132" y="927801"/>
                  <a:pt x="2741141" y="963827"/>
                </a:cubicBezTo>
                <a:cubicBezTo>
                  <a:pt x="2745837" y="977916"/>
                  <a:pt x="2757616" y="988540"/>
                  <a:pt x="2765854" y="1000897"/>
                </a:cubicBezTo>
                <a:cubicBezTo>
                  <a:pt x="2824616" y="975714"/>
                  <a:pt x="2854569" y="975551"/>
                  <a:pt x="2889422" y="926757"/>
                </a:cubicBezTo>
                <a:cubicBezTo>
                  <a:pt x="2900129" y="911768"/>
                  <a:pt x="2905897" y="893806"/>
                  <a:pt x="2914135" y="877330"/>
                </a:cubicBezTo>
                <a:cubicBezTo>
                  <a:pt x="2918254" y="749643"/>
                  <a:pt x="2919204" y="621815"/>
                  <a:pt x="2926492" y="494270"/>
                </a:cubicBezTo>
                <a:cubicBezTo>
                  <a:pt x="2927461" y="477315"/>
                  <a:pt x="2938849" y="461826"/>
                  <a:pt x="2938849" y="444843"/>
                </a:cubicBezTo>
                <a:cubicBezTo>
                  <a:pt x="2938849" y="407158"/>
                  <a:pt x="2923886" y="380117"/>
                  <a:pt x="2914135" y="345989"/>
                </a:cubicBezTo>
                <a:cubicBezTo>
                  <a:pt x="2909469" y="329660"/>
                  <a:pt x="2911198" y="310693"/>
                  <a:pt x="2901778" y="296562"/>
                </a:cubicBezTo>
                <a:cubicBezTo>
                  <a:pt x="2878689" y="261929"/>
                  <a:pt x="2825637" y="222757"/>
                  <a:pt x="2790568" y="197708"/>
                </a:cubicBezTo>
                <a:cubicBezTo>
                  <a:pt x="2778483" y="189076"/>
                  <a:pt x="2764773" y="182659"/>
                  <a:pt x="2753497" y="172994"/>
                </a:cubicBezTo>
                <a:cubicBezTo>
                  <a:pt x="2735806" y="157831"/>
                  <a:pt x="2720546" y="140043"/>
                  <a:pt x="2704070" y="123567"/>
                </a:cubicBezTo>
                <a:cubicBezTo>
                  <a:pt x="2679357" y="127686"/>
                  <a:pt x="2654984" y="135924"/>
                  <a:pt x="2629930" y="135924"/>
                </a:cubicBezTo>
                <a:cubicBezTo>
                  <a:pt x="2606825" y="135924"/>
                  <a:pt x="2566735" y="117037"/>
                  <a:pt x="2543432" y="111211"/>
                </a:cubicBezTo>
                <a:cubicBezTo>
                  <a:pt x="2523057" y="106117"/>
                  <a:pt x="2502243" y="102973"/>
                  <a:pt x="2481649" y="98854"/>
                </a:cubicBezTo>
                <a:cubicBezTo>
                  <a:pt x="2456935" y="86497"/>
                  <a:pt x="2434206" y="68903"/>
                  <a:pt x="2407508" y="61784"/>
                </a:cubicBezTo>
                <a:cubicBezTo>
                  <a:pt x="2301687" y="33565"/>
                  <a:pt x="2220736" y="59502"/>
                  <a:pt x="2110946" y="74140"/>
                </a:cubicBezTo>
                <a:cubicBezTo>
                  <a:pt x="2086232" y="94735"/>
                  <a:pt x="2065579" y="121537"/>
                  <a:pt x="2036805" y="135924"/>
                </a:cubicBezTo>
                <a:cubicBezTo>
                  <a:pt x="2014396" y="147129"/>
                  <a:pt x="1987163" y="143031"/>
                  <a:pt x="1962665" y="148281"/>
                </a:cubicBezTo>
                <a:cubicBezTo>
                  <a:pt x="1929454" y="155398"/>
                  <a:pt x="1896762" y="164756"/>
                  <a:pt x="1863811" y="172994"/>
                </a:cubicBezTo>
                <a:cubicBezTo>
                  <a:pt x="1547870" y="86829"/>
                  <a:pt x="1939438" y="195402"/>
                  <a:pt x="1530178" y="74140"/>
                </a:cubicBezTo>
                <a:cubicBezTo>
                  <a:pt x="1485150" y="60798"/>
                  <a:pt x="1438807" y="51921"/>
                  <a:pt x="1394254" y="37070"/>
                </a:cubicBezTo>
                <a:cubicBezTo>
                  <a:pt x="1376779" y="31245"/>
                  <a:pt x="1362932" y="15752"/>
                  <a:pt x="1344827" y="12357"/>
                </a:cubicBezTo>
                <a:cubicBezTo>
                  <a:pt x="1296078" y="3217"/>
                  <a:pt x="1245973" y="4119"/>
                  <a:pt x="1196546" y="0"/>
                </a:cubicBezTo>
                <a:cubicBezTo>
                  <a:pt x="1175951" y="8238"/>
                  <a:pt x="1156672" y="21254"/>
                  <a:pt x="1134762" y="24713"/>
                </a:cubicBezTo>
                <a:cubicBezTo>
                  <a:pt x="986752" y="48083"/>
                  <a:pt x="879668" y="32749"/>
                  <a:pt x="726989" y="24713"/>
                </a:cubicBezTo>
                <a:cubicBezTo>
                  <a:pt x="603421" y="28832"/>
                  <a:pt x="479709" y="29810"/>
                  <a:pt x="356286" y="37070"/>
                </a:cubicBezTo>
                <a:cubicBezTo>
                  <a:pt x="319682" y="39223"/>
                  <a:pt x="303444" y="54305"/>
                  <a:pt x="269789" y="61784"/>
                </a:cubicBezTo>
                <a:cubicBezTo>
                  <a:pt x="245331" y="67219"/>
                  <a:pt x="220550" y="71373"/>
                  <a:pt x="195649" y="74140"/>
                </a:cubicBezTo>
                <a:cubicBezTo>
                  <a:pt x="26944" y="92885"/>
                  <a:pt x="45308" y="70022"/>
                  <a:pt x="22654" y="98854"/>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sp>
        <p:nvSpPr>
          <p:cNvPr id="18" name="17 Forma libre"/>
          <p:cNvSpPr/>
          <p:nvPr/>
        </p:nvSpPr>
        <p:spPr>
          <a:xfrm>
            <a:off x="5894173" y="6315719"/>
            <a:ext cx="2763983" cy="470867"/>
          </a:xfrm>
          <a:custGeom>
            <a:avLst/>
            <a:gdLst>
              <a:gd name="connsiteX0" fmla="*/ 74141 w 2763983"/>
              <a:gd name="connsiteY0" fmla="*/ 8238 h 873211"/>
              <a:gd name="connsiteX1" fmla="*/ 135924 w 2763983"/>
              <a:gd name="connsiteY1" fmla="*/ 32951 h 873211"/>
              <a:gd name="connsiteX2" fmla="*/ 148281 w 2763983"/>
              <a:gd name="connsiteY2" fmla="*/ 94735 h 873211"/>
              <a:gd name="connsiteX3" fmla="*/ 185351 w 2763983"/>
              <a:gd name="connsiteY3" fmla="*/ 131805 h 873211"/>
              <a:gd name="connsiteX4" fmla="*/ 234778 w 2763983"/>
              <a:gd name="connsiteY4" fmla="*/ 218303 h 873211"/>
              <a:gd name="connsiteX5" fmla="*/ 247135 w 2763983"/>
              <a:gd name="connsiteY5" fmla="*/ 255373 h 873211"/>
              <a:gd name="connsiteX6" fmla="*/ 407773 w 2763983"/>
              <a:gd name="connsiteY6" fmla="*/ 243016 h 873211"/>
              <a:gd name="connsiteX7" fmla="*/ 444843 w 2763983"/>
              <a:gd name="connsiteY7" fmla="*/ 267730 h 873211"/>
              <a:gd name="connsiteX8" fmla="*/ 593124 w 2763983"/>
              <a:gd name="connsiteY8" fmla="*/ 280087 h 873211"/>
              <a:gd name="connsiteX9" fmla="*/ 889686 w 2763983"/>
              <a:gd name="connsiteY9" fmla="*/ 255373 h 873211"/>
              <a:gd name="connsiteX10" fmla="*/ 976184 w 2763983"/>
              <a:gd name="connsiteY10" fmla="*/ 280087 h 873211"/>
              <a:gd name="connsiteX11" fmla="*/ 1075038 w 2763983"/>
              <a:gd name="connsiteY11" fmla="*/ 304800 h 873211"/>
              <a:gd name="connsiteX12" fmla="*/ 1149178 w 2763983"/>
              <a:gd name="connsiteY12" fmla="*/ 304800 h 873211"/>
              <a:gd name="connsiteX13" fmla="*/ 1186249 w 2763983"/>
              <a:gd name="connsiteY13" fmla="*/ 292443 h 873211"/>
              <a:gd name="connsiteX14" fmla="*/ 1272746 w 2763983"/>
              <a:gd name="connsiteY14" fmla="*/ 255373 h 873211"/>
              <a:gd name="connsiteX15" fmla="*/ 1309816 w 2763983"/>
              <a:gd name="connsiteY15" fmla="*/ 267730 h 873211"/>
              <a:gd name="connsiteX16" fmla="*/ 1346886 w 2763983"/>
              <a:gd name="connsiteY16" fmla="*/ 255373 h 873211"/>
              <a:gd name="connsiteX17" fmla="*/ 1383957 w 2763983"/>
              <a:gd name="connsiteY17" fmla="*/ 280087 h 873211"/>
              <a:gd name="connsiteX18" fmla="*/ 1445741 w 2763983"/>
              <a:gd name="connsiteY18" fmla="*/ 292443 h 873211"/>
              <a:gd name="connsiteX19" fmla="*/ 1495168 w 2763983"/>
              <a:gd name="connsiteY19" fmla="*/ 317157 h 873211"/>
              <a:gd name="connsiteX20" fmla="*/ 1532238 w 2763983"/>
              <a:gd name="connsiteY20" fmla="*/ 329514 h 873211"/>
              <a:gd name="connsiteX21" fmla="*/ 1556951 w 2763983"/>
              <a:gd name="connsiteY21" fmla="*/ 292443 h 873211"/>
              <a:gd name="connsiteX22" fmla="*/ 1606378 w 2763983"/>
              <a:gd name="connsiteY22" fmla="*/ 280087 h 873211"/>
              <a:gd name="connsiteX23" fmla="*/ 1692876 w 2763983"/>
              <a:gd name="connsiteY23" fmla="*/ 267730 h 873211"/>
              <a:gd name="connsiteX24" fmla="*/ 1754659 w 2763983"/>
              <a:gd name="connsiteY24" fmla="*/ 280087 h 873211"/>
              <a:gd name="connsiteX25" fmla="*/ 1804086 w 2763983"/>
              <a:gd name="connsiteY25" fmla="*/ 292443 h 873211"/>
              <a:gd name="connsiteX26" fmla="*/ 1841157 w 2763983"/>
              <a:gd name="connsiteY26" fmla="*/ 280087 h 873211"/>
              <a:gd name="connsiteX27" fmla="*/ 1902941 w 2763983"/>
              <a:gd name="connsiteY27" fmla="*/ 292443 h 873211"/>
              <a:gd name="connsiteX28" fmla="*/ 2743200 w 2763983"/>
              <a:gd name="connsiteY28" fmla="*/ 354227 h 873211"/>
              <a:gd name="connsiteX29" fmla="*/ 2755557 w 2763983"/>
              <a:gd name="connsiteY29" fmla="*/ 403654 h 873211"/>
              <a:gd name="connsiteX30" fmla="*/ 2693773 w 2763983"/>
              <a:gd name="connsiteY30" fmla="*/ 440724 h 873211"/>
              <a:gd name="connsiteX31" fmla="*/ 2656703 w 2763983"/>
              <a:gd name="connsiteY31" fmla="*/ 477795 h 873211"/>
              <a:gd name="connsiteX32" fmla="*/ 2594919 w 2763983"/>
              <a:gd name="connsiteY32" fmla="*/ 490151 h 873211"/>
              <a:gd name="connsiteX33" fmla="*/ 2434281 w 2763983"/>
              <a:gd name="connsiteY33" fmla="*/ 527222 h 873211"/>
              <a:gd name="connsiteX34" fmla="*/ 2273643 w 2763983"/>
              <a:gd name="connsiteY34" fmla="*/ 539578 h 873211"/>
              <a:gd name="connsiteX35" fmla="*/ 1631092 w 2763983"/>
              <a:gd name="connsiteY35" fmla="*/ 638433 h 873211"/>
              <a:gd name="connsiteX36" fmla="*/ 1544595 w 2763983"/>
              <a:gd name="connsiteY36" fmla="*/ 712573 h 873211"/>
              <a:gd name="connsiteX37" fmla="*/ 1322173 w 2763983"/>
              <a:gd name="connsiteY37" fmla="*/ 823784 h 873211"/>
              <a:gd name="connsiteX38" fmla="*/ 1248032 w 2763983"/>
              <a:gd name="connsiteY38" fmla="*/ 873211 h 873211"/>
              <a:gd name="connsiteX39" fmla="*/ 1037968 w 2763983"/>
              <a:gd name="connsiteY39" fmla="*/ 860854 h 873211"/>
              <a:gd name="connsiteX40" fmla="*/ 1000897 w 2763983"/>
              <a:gd name="connsiteY40" fmla="*/ 848497 h 873211"/>
              <a:gd name="connsiteX41" fmla="*/ 939113 w 2763983"/>
              <a:gd name="connsiteY41" fmla="*/ 823784 h 873211"/>
              <a:gd name="connsiteX42" fmla="*/ 790832 w 2763983"/>
              <a:gd name="connsiteY42" fmla="*/ 799070 h 873211"/>
              <a:gd name="connsiteX43" fmla="*/ 704335 w 2763983"/>
              <a:gd name="connsiteY43" fmla="*/ 749643 h 873211"/>
              <a:gd name="connsiteX44" fmla="*/ 630195 w 2763983"/>
              <a:gd name="connsiteY44" fmla="*/ 737287 h 873211"/>
              <a:gd name="connsiteX45" fmla="*/ 593124 w 2763983"/>
              <a:gd name="connsiteY45" fmla="*/ 700216 h 873211"/>
              <a:gd name="connsiteX46" fmla="*/ 444843 w 2763983"/>
              <a:gd name="connsiteY46" fmla="*/ 626076 h 873211"/>
              <a:gd name="connsiteX47" fmla="*/ 383059 w 2763983"/>
              <a:gd name="connsiteY47" fmla="*/ 576649 h 873211"/>
              <a:gd name="connsiteX48" fmla="*/ 197708 w 2763983"/>
              <a:gd name="connsiteY48" fmla="*/ 477795 h 873211"/>
              <a:gd name="connsiteX49" fmla="*/ 98854 w 2763983"/>
              <a:gd name="connsiteY49" fmla="*/ 453081 h 873211"/>
              <a:gd name="connsiteX50" fmla="*/ 61784 w 2763983"/>
              <a:gd name="connsiteY50" fmla="*/ 391297 h 873211"/>
              <a:gd name="connsiteX51" fmla="*/ 37070 w 2763983"/>
              <a:gd name="connsiteY51" fmla="*/ 354227 h 873211"/>
              <a:gd name="connsiteX52" fmla="*/ 24713 w 2763983"/>
              <a:gd name="connsiteY52" fmla="*/ 304800 h 873211"/>
              <a:gd name="connsiteX53" fmla="*/ 0 w 2763983"/>
              <a:gd name="connsiteY53" fmla="*/ 255373 h 873211"/>
              <a:gd name="connsiteX54" fmla="*/ 24713 w 2763983"/>
              <a:gd name="connsiteY54" fmla="*/ 193589 h 873211"/>
              <a:gd name="connsiteX55" fmla="*/ 37070 w 2763983"/>
              <a:gd name="connsiteY55" fmla="*/ 131805 h 873211"/>
              <a:gd name="connsiteX56" fmla="*/ 74141 w 2763983"/>
              <a:gd name="connsiteY56" fmla="*/ 82378 h 873211"/>
              <a:gd name="connsiteX57" fmla="*/ 74141 w 2763983"/>
              <a:gd name="connsiteY57" fmla="*/ 8238 h 873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2763983" h="873211">
                <a:moveTo>
                  <a:pt x="74141" y="8238"/>
                </a:moveTo>
                <a:cubicBezTo>
                  <a:pt x="84438" y="0"/>
                  <a:pt x="121489" y="16110"/>
                  <a:pt x="135924" y="32951"/>
                </a:cubicBezTo>
                <a:cubicBezTo>
                  <a:pt x="149592" y="48897"/>
                  <a:pt x="138888" y="75950"/>
                  <a:pt x="148281" y="94735"/>
                </a:cubicBezTo>
                <a:cubicBezTo>
                  <a:pt x="156096" y="110365"/>
                  <a:pt x="174164" y="118380"/>
                  <a:pt x="185351" y="131805"/>
                </a:cubicBezTo>
                <a:cubicBezTo>
                  <a:pt x="203602" y="153706"/>
                  <a:pt x="224113" y="193418"/>
                  <a:pt x="234778" y="218303"/>
                </a:cubicBezTo>
                <a:cubicBezTo>
                  <a:pt x="239909" y="230275"/>
                  <a:pt x="243016" y="243016"/>
                  <a:pt x="247135" y="255373"/>
                </a:cubicBezTo>
                <a:cubicBezTo>
                  <a:pt x="311415" y="212520"/>
                  <a:pt x="289588" y="215743"/>
                  <a:pt x="407773" y="243016"/>
                </a:cubicBezTo>
                <a:cubicBezTo>
                  <a:pt x="422244" y="246355"/>
                  <a:pt x="430280" y="264817"/>
                  <a:pt x="444843" y="267730"/>
                </a:cubicBezTo>
                <a:cubicBezTo>
                  <a:pt x="493478" y="277457"/>
                  <a:pt x="543697" y="275968"/>
                  <a:pt x="593124" y="280087"/>
                </a:cubicBezTo>
                <a:cubicBezTo>
                  <a:pt x="664621" y="272937"/>
                  <a:pt x="828463" y="255373"/>
                  <a:pt x="889686" y="255373"/>
                </a:cubicBezTo>
                <a:cubicBezTo>
                  <a:pt x="910266" y="255373"/>
                  <a:pt x="954819" y="274260"/>
                  <a:pt x="976184" y="280087"/>
                </a:cubicBezTo>
                <a:cubicBezTo>
                  <a:pt x="1008953" y="289024"/>
                  <a:pt x="1042087" y="296562"/>
                  <a:pt x="1075038" y="304800"/>
                </a:cubicBezTo>
                <a:cubicBezTo>
                  <a:pt x="1173891" y="271848"/>
                  <a:pt x="1050325" y="304800"/>
                  <a:pt x="1149178" y="304800"/>
                </a:cubicBezTo>
                <a:cubicBezTo>
                  <a:pt x="1162203" y="304800"/>
                  <a:pt x="1174277" y="297574"/>
                  <a:pt x="1186249" y="292443"/>
                </a:cubicBezTo>
                <a:cubicBezTo>
                  <a:pt x="1293139" y="246634"/>
                  <a:pt x="1185806" y="284354"/>
                  <a:pt x="1272746" y="255373"/>
                </a:cubicBezTo>
                <a:cubicBezTo>
                  <a:pt x="1285103" y="259492"/>
                  <a:pt x="1296791" y="267730"/>
                  <a:pt x="1309816" y="267730"/>
                </a:cubicBezTo>
                <a:cubicBezTo>
                  <a:pt x="1322841" y="267730"/>
                  <a:pt x="1334038" y="253232"/>
                  <a:pt x="1346886" y="255373"/>
                </a:cubicBezTo>
                <a:cubicBezTo>
                  <a:pt x="1361535" y="257815"/>
                  <a:pt x="1370051" y="274872"/>
                  <a:pt x="1383957" y="280087"/>
                </a:cubicBezTo>
                <a:cubicBezTo>
                  <a:pt x="1403622" y="287461"/>
                  <a:pt x="1425146" y="288324"/>
                  <a:pt x="1445741" y="292443"/>
                </a:cubicBezTo>
                <a:cubicBezTo>
                  <a:pt x="1462217" y="300681"/>
                  <a:pt x="1478237" y="309901"/>
                  <a:pt x="1495168" y="317157"/>
                </a:cubicBezTo>
                <a:cubicBezTo>
                  <a:pt x="1507140" y="322288"/>
                  <a:pt x="1520145" y="334352"/>
                  <a:pt x="1532238" y="329514"/>
                </a:cubicBezTo>
                <a:cubicBezTo>
                  <a:pt x="1546027" y="323998"/>
                  <a:pt x="1544594" y="300681"/>
                  <a:pt x="1556951" y="292443"/>
                </a:cubicBezTo>
                <a:cubicBezTo>
                  <a:pt x="1571081" y="283023"/>
                  <a:pt x="1589669" y="283125"/>
                  <a:pt x="1606378" y="280087"/>
                </a:cubicBezTo>
                <a:cubicBezTo>
                  <a:pt x="1635034" y="274877"/>
                  <a:pt x="1664043" y="271849"/>
                  <a:pt x="1692876" y="267730"/>
                </a:cubicBezTo>
                <a:cubicBezTo>
                  <a:pt x="1713470" y="271849"/>
                  <a:pt x="1734157" y="275531"/>
                  <a:pt x="1754659" y="280087"/>
                </a:cubicBezTo>
                <a:cubicBezTo>
                  <a:pt x="1771237" y="283771"/>
                  <a:pt x="1787103" y="292443"/>
                  <a:pt x="1804086" y="292443"/>
                </a:cubicBezTo>
                <a:cubicBezTo>
                  <a:pt x="1817111" y="292443"/>
                  <a:pt x="1828800" y="284206"/>
                  <a:pt x="1841157" y="280087"/>
                </a:cubicBezTo>
                <a:cubicBezTo>
                  <a:pt x="1861752" y="284206"/>
                  <a:pt x="1882792" y="286517"/>
                  <a:pt x="1902941" y="292443"/>
                </a:cubicBezTo>
                <a:cubicBezTo>
                  <a:pt x="2322202" y="415753"/>
                  <a:pt x="1768339" y="336818"/>
                  <a:pt x="2743200" y="354227"/>
                </a:cubicBezTo>
                <a:cubicBezTo>
                  <a:pt x="2747319" y="370703"/>
                  <a:pt x="2763983" y="388909"/>
                  <a:pt x="2755557" y="403654"/>
                </a:cubicBezTo>
                <a:cubicBezTo>
                  <a:pt x="2743641" y="424507"/>
                  <a:pt x="2712987" y="426314"/>
                  <a:pt x="2693773" y="440724"/>
                </a:cubicBezTo>
                <a:cubicBezTo>
                  <a:pt x="2679793" y="451209"/>
                  <a:pt x="2672333" y="469980"/>
                  <a:pt x="2656703" y="477795"/>
                </a:cubicBezTo>
                <a:cubicBezTo>
                  <a:pt x="2637918" y="487188"/>
                  <a:pt x="2615294" y="485057"/>
                  <a:pt x="2594919" y="490151"/>
                </a:cubicBezTo>
                <a:cubicBezTo>
                  <a:pt x="2488978" y="516636"/>
                  <a:pt x="2664213" y="497231"/>
                  <a:pt x="2434281" y="527222"/>
                </a:cubicBezTo>
                <a:cubicBezTo>
                  <a:pt x="2381028" y="534168"/>
                  <a:pt x="2327189" y="535459"/>
                  <a:pt x="2273643" y="539578"/>
                </a:cubicBezTo>
                <a:cubicBezTo>
                  <a:pt x="2037462" y="480536"/>
                  <a:pt x="2141479" y="499237"/>
                  <a:pt x="1631092" y="638433"/>
                </a:cubicBezTo>
                <a:cubicBezTo>
                  <a:pt x="1594456" y="648425"/>
                  <a:pt x="1577158" y="693035"/>
                  <a:pt x="1544595" y="712573"/>
                </a:cubicBezTo>
                <a:cubicBezTo>
                  <a:pt x="1473516" y="755220"/>
                  <a:pt x="1391143" y="777804"/>
                  <a:pt x="1322173" y="823784"/>
                </a:cubicBezTo>
                <a:lnTo>
                  <a:pt x="1248032" y="873211"/>
                </a:lnTo>
                <a:cubicBezTo>
                  <a:pt x="1178011" y="869092"/>
                  <a:pt x="1107762" y="867834"/>
                  <a:pt x="1037968" y="860854"/>
                </a:cubicBezTo>
                <a:cubicBezTo>
                  <a:pt x="1025007" y="859558"/>
                  <a:pt x="1013093" y="853070"/>
                  <a:pt x="1000897" y="848497"/>
                </a:cubicBezTo>
                <a:cubicBezTo>
                  <a:pt x="980128" y="840709"/>
                  <a:pt x="960704" y="828864"/>
                  <a:pt x="939113" y="823784"/>
                </a:cubicBezTo>
                <a:cubicBezTo>
                  <a:pt x="890336" y="812307"/>
                  <a:pt x="790832" y="799070"/>
                  <a:pt x="790832" y="799070"/>
                </a:cubicBezTo>
                <a:cubicBezTo>
                  <a:pt x="762000" y="782594"/>
                  <a:pt x="735329" y="761564"/>
                  <a:pt x="704335" y="749643"/>
                </a:cubicBezTo>
                <a:cubicBezTo>
                  <a:pt x="680951" y="740649"/>
                  <a:pt x="653090" y="747462"/>
                  <a:pt x="630195" y="737287"/>
                </a:cubicBezTo>
                <a:cubicBezTo>
                  <a:pt x="614226" y="730190"/>
                  <a:pt x="608109" y="709207"/>
                  <a:pt x="593124" y="700216"/>
                </a:cubicBezTo>
                <a:cubicBezTo>
                  <a:pt x="545738" y="671784"/>
                  <a:pt x="487995" y="660597"/>
                  <a:pt x="444843" y="626076"/>
                </a:cubicBezTo>
                <a:cubicBezTo>
                  <a:pt x="424248" y="609600"/>
                  <a:pt x="404665" y="591774"/>
                  <a:pt x="383059" y="576649"/>
                </a:cubicBezTo>
                <a:cubicBezTo>
                  <a:pt x="347427" y="551706"/>
                  <a:pt x="216901" y="481634"/>
                  <a:pt x="197708" y="477795"/>
                </a:cubicBezTo>
                <a:cubicBezTo>
                  <a:pt x="123152" y="462884"/>
                  <a:pt x="155849" y="472080"/>
                  <a:pt x="98854" y="453081"/>
                </a:cubicBezTo>
                <a:cubicBezTo>
                  <a:pt x="86497" y="432486"/>
                  <a:pt x="74513" y="411664"/>
                  <a:pt x="61784" y="391297"/>
                </a:cubicBezTo>
                <a:cubicBezTo>
                  <a:pt x="53913" y="378703"/>
                  <a:pt x="42920" y="367877"/>
                  <a:pt x="37070" y="354227"/>
                </a:cubicBezTo>
                <a:cubicBezTo>
                  <a:pt x="30380" y="338617"/>
                  <a:pt x="30676" y="320701"/>
                  <a:pt x="24713" y="304800"/>
                </a:cubicBezTo>
                <a:cubicBezTo>
                  <a:pt x="18245" y="287553"/>
                  <a:pt x="8238" y="271849"/>
                  <a:pt x="0" y="255373"/>
                </a:cubicBezTo>
                <a:cubicBezTo>
                  <a:pt x="8238" y="234778"/>
                  <a:pt x="18339" y="214835"/>
                  <a:pt x="24713" y="193589"/>
                </a:cubicBezTo>
                <a:cubicBezTo>
                  <a:pt x="30748" y="173472"/>
                  <a:pt x="28540" y="150997"/>
                  <a:pt x="37070" y="131805"/>
                </a:cubicBezTo>
                <a:cubicBezTo>
                  <a:pt x="45434" y="112985"/>
                  <a:pt x="61784" y="98854"/>
                  <a:pt x="74141" y="82378"/>
                </a:cubicBezTo>
                <a:cubicBezTo>
                  <a:pt x="90404" y="33585"/>
                  <a:pt x="63844" y="16476"/>
                  <a:pt x="74141" y="8238"/>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sp>
        <p:nvSpPr>
          <p:cNvPr id="19" name="18 Forma libre"/>
          <p:cNvSpPr/>
          <p:nvPr/>
        </p:nvSpPr>
        <p:spPr>
          <a:xfrm>
            <a:off x="8417334" y="6512011"/>
            <a:ext cx="281823" cy="161940"/>
          </a:xfrm>
          <a:custGeom>
            <a:avLst/>
            <a:gdLst>
              <a:gd name="connsiteX0" fmla="*/ 244752 w 281823"/>
              <a:gd name="connsiteY0" fmla="*/ 12357 h 161940"/>
              <a:gd name="connsiteX1" fmla="*/ 207682 w 281823"/>
              <a:gd name="connsiteY1" fmla="*/ 0 h 161940"/>
              <a:gd name="connsiteX2" fmla="*/ 71758 w 281823"/>
              <a:gd name="connsiteY2" fmla="*/ 24713 h 161940"/>
              <a:gd name="connsiteX3" fmla="*/ 47044 w 281823"/>
              <a:gd name="connsiteY3" fmla="*/ 61784 h 161940"/>
              <a:gd name="connsiteX4" fmla="*/ 9974 w 281823"/>
              <a:gd name="connsiteY4" fmla="*/ 74140 h 161940"/>
              <a:gd name="connsiteX5" fmla="*/ 47044 w 281823"/>
              <a:gd name="connsiteY5" fmla="*/ 160638 h 161940"/>
              <a:gd name="connsiteX6" fmla="*/ 145898 w 281823"/>
              <a:gd name="connsiteY6" fmla="*/ 123567 h 161940"/>
              <a:gd name="connsiteX7" fmla="*/ 170612 w 281823"/>
              <a:gd name="connsiteY7" fmla="*/ 86497 h 161940"/>
              <a:gd name="connsiteX8" fmla="*/ 182969 w 281823"/>
              <a:gd name="connsiteY8" fmla="*/ 49427 h 161940"/>
              <a:gd name="connsiteX9" fmla="*/ 281823 w 281823"/>
              <a:gd name="connsiteY9" fmla="*/ 12357 h 161940"/>
              <a:gd name="connsiteX10" fmla="*/ 269466 w 281823"/>
              <a:gd name="connsiteY10" fmla="*/ 74140 h 161940"/>
              <a:gd name="connsiteX11" fmla="*/ 170612 w 281823"/>
              <a:gd name="connsiteY11" fmla="*/ 135924 h 161940"/>
              <a:gd name="connsiteX12" fmla="*/ 84115 w 281823"/>
              <a:gd name="connsiteY12" fmla="*/ 160638 h 161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1823" h="161940">
                <a:moveTo>
                  <a:pt x="244752" y="12357"/>
                </a:moveTo>
                <a:cubicBezTo>
                  <a:pt x="232395" y="8238"/>
                  <a:pt x="220707" y="0"/>
                  <a:pt x="207682" y="0"/>
                </a:cubicBezTo>
                <a:cubicBezTo>
                  <a:pt x="191880" y="0"/>
                  <a:pt x="91840" y="20697"/>
                  <a:pt x="71758" y="24713"/>
                </a:cubicBezTo>
                <a:cubicBezTo>
                  <a:pt x="63520" y="37070"/>
                  <a:pt x="58641" y="52507"/>
                  <a:pt x="47044" y="61784"/>
                </a:cubicBezTo>
                <a:cubicBezTo>
                  <a:pt x="36873" y="69921"/>
                  <a:pt x="14811" y="62047"/>
                  <a:pt x="9974" y="74140"/>
                </a:cubicBezTo>
                <a:cubicBezTo>
                  <a:pt x="0" y="99074"/>
                  <a:pt x="35588" y="143454"/>
                  <a:pt x="47044" y="160638"/>
                </a:cubicBezTo>
                <a:cubicBezTo>
                  <a:pt x="80300" y="152324"/>
                  <a:pt x="118204" y="146645"/>
                  <a:pt x="145898" y="123567"/>
                </a:cubicBezTo>
                <a:cubicBezTo>
                  <a:pt x="157307" y="114060"/>
                  <a:pt x="163970" y="99780"/>
                  <a:pt x="170612" y="86497"/>
                </a:cubicBezTo>
                <a:cubicBezTo>
                  <a:pt x="176437" y="74847"/>
                  <a:pt x="172963" y="57766"/>
                  <a:pt x="182969" y="49427"/>
                </a:cubicBezTo>
                <a:cubicBezTo>
                  <a:pt x="192824" y="41214"/>
                  <a:pt x="261305" y="19196"/>
                  <a:pt x="281823" y="12357"/>
                </a:cubicBezTo>
                <a:cubicBezTo>
                  <a:pt x="277704" y="32951"/>
                  <a:pt x="279666" y="55781"/>
                  <a:pt x="269466" y="74140"/>
                </a:cubicBezTo>
                <a:cubicBezTo>
                  <a:pt x="237502" y="131675"/>
                  <a:pt x="221163" y="120759"/>
                  <a:pt x="170612" y="135924"/>
                </a:cubicBezTo>
                <a:cubicBezTo>
                  <a:pt x="83892" y="161940"/>
                  <a:pt x="123893" y="160638"/>
                  <a:pt x="84115" y="160638"/>
                </a:cubicBezTo>
              </a:path>
            </a:pathLst>
          </a:custGeom>
          <a:solidFill>
            <a:schemeClr val="bg1"/>
          </a:solidFill>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SV"/>
          </a:p>
        </p:txBody>
      </p:sp>
      <p:sp>
        <p:nvSpPr>
          <p:cNvPr id="20" name="19 Forma libre"/>
          <p:cNvSpPr/>
          <p:nvPr/>
        </p:nvSpPr>
        <p:spPr>
          <a:xfrm>
            <a:off x="5942601" y="6483178"/>
            <a:ext cx="161804" cy="182939"/>
          </a:xfrm>
          <a:custGeom>
            <a:avLst/>
            <a:gdLst>
              <a:gd name="connsiteX0" fmla="*/ 25713 w 161804"/>
              <a:gd name="connsiteY0" fmla="*/ 16476 h 182939"/>
              <a:gd name="connsiteX1" fmla="*/ 999 w 161804"/>
              <a:gd name="connsiteY1" fmla="*/ 140044 h 182939"/>
              <a:gd name="connsiteX2" fmla="*/ 13356 w 161804"/>
              <a:gd name="connsiteY2" fmla="*/ 177114 h 182939"/>
              <a:gd name="connsiteX3" fmla="*/ 99853 w 161804"/>
              <a:gd name="connsiteY3" fmla="*/ 90617 h 182939"/>
              <a:gd name="connsiteX4" fmla="*/ 136923 w 161804"/>
              <a:gd name="connsiteY4" fmla="*/ 65903 h 182939"/>
              <a:gd name="connsiteX5" fmla="*/ 149280 w 161804"/>
              <a:gd name="connsiteY5" fmla="*/ 28833 h 182939"/>
              <a:gd name="connsiteX6" fmla="*/ 50426 w 161804"/>
              <a:gd name="connsiteY6" fmla="*/ 41190 h 182939"/>
              <a:gd name="connsiteX7" fmla="*/ 25713 w 161804"/>
              <a:gd name="connsiteY7" fmla="*/ 16476 h 182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1804" h="182939">
                <a:moveTo>
                  <a:pt x="25713" y="16476"/>
                </a:moveTo>
                <a:cubicBezTo>
                  <a:pt x="17475" y="32952"/>
                  <a:pt x="4221" y="98163"/>
                  <a:pt x="999" y="140044"/>
                </a:cubicBezTo>
                <a:cubicBezTo>
                  <a:pt x="0" y="153031"/>
                  <a:pt x="1706" y="182939"/>
                  <a:pt x="13356" y="177114"/>
                </a:cubicBezTo>
                <a:cubicBezTo>
                  <a:pt x="49826" y="158879"/>
                  <a:pt x="69545" y="117894"/>
                  <a:pt x="99853" y="90617"/>
                </a:cubicBezTo>
                <a:cubicBezTo>
                  <a:pt x="110892" y="80682"/>
                  <a:pt x="124566" y="74141"/>
                  <a:pt x="136923" y="65903"/>
                </a:cubicBezTo>
                <a:cubicBezTo>
                  <a:pt x="141042" y="53546"/>
                  <a:pt x="161804" y="32411"/>
                  <a:pt x="149280" y="28833"/>
                </a:cubicBezTo>
                <a:cubicBezTo>
                  <a:pt x="117350" y="19710"/>
                  <a:pt x="83497" y="38183"/>
                  <a:pt x="50426" y="41190"/>
                </a:cubicBezTo>
                <a:cubicBezTo>
                  <a:pt x="38120" y="42309"/>
                  <a:pt x="33951" y="0"/>
                  <a:pt x="25713" y="16476"/>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sp>
        <p:nvSpPr>
          <p:cNvPr id="21" name="20 Forma libre"/>
          <p:cNvSpPr/>
          <p:nvPr/>
        </p:nvSpPr>
        <p:spPr>
          <a:xfrm>
            <a:off x="504568" y="4646141"/>
            <a:ext cx="656967" cy="163098"/>
          </a:xfrm>
          <a:custGeom>
            <a:avLst/>
            <a:gdLst>
              <a:gd name="connsiteX0" fmla="*/ 2059 w 656967"/>
              <a:gd name="connsiteY0" fmla="*/ 123567 h 163098"/>
              <a:gd name="connsiteX1" fmla="*/ 39129 w 656967"/>
              <a:gd name="connsiteY1" fmla="*/ 24713 h 163098"/>
              <a:gd name="connsiteX2" fmla="*/ 88556 w 656967"/>
              <a:gd name="connsiteY2" fmla="*/ 12356 h 163098"/>
              <a:gd name="connsiteX3" fmla="*/ 125627 w 656967"/>
              <a:gd name="connsiteY3" fmla="*/ 0 h 163098"/>
              <a:gd name="connsiteX4" fmla="*/ 521043 w 656967"/>
              <a:gd name="connsiteY4" fmla="*/ 12356 h 163098"/>
              <a:gd name="connsiteX5" fmla="*/ 582827 w 656967"/>
              <a:gd name="connsiteY5" fmla="*/ 24713 h 163098"/>
              <a:gd name="connsiteX6" fmla="*/ 656967 w 656967"/>
              <a:gd name="connsiteY6" fmla="*/ 37070 h 163098"/>
              <a:gd name="connsiteX7" fmla="*/ 632254 w 656967"/>
              <a:gd name="connsiteY7" fmla="*/ 111210 h 163098"/>
              <a:gd name="connsiteX8" fmla="*/ 582827 w 656967"/>
              <a:gd name="connsiteY8" fmla="*/ 123567 h 163098"/>
              <a:gd name="connsiteX9" fmla="*/ 335691 w 656967"/>
              <a:gd name="connsiteY9" fmla="*/ 135924 h 163098"/>
              <a:gd name="connsiteX10" fmla="*/ 26773 w 656967"/>
              <a:gd name="connsiteY10" fmla="*/ 135924 h 163098"/>
              <a:gd name="connsiteX11" fmla="*/ 2059 w 656967"/>
              <a:gd name="connsiteY11" fmla="*/ 123567 h 163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6967" h="163098">
                <a:moveTo>
                  <a:pt x="2059" y="123567"/>
                </a:moveTo>
                <a:cubicBezTo>
                  <a:pt x="4118" y="105032"/>
                  <a:pt x="31743" y="32099"/>
                  <a:pt x="39129" y="24713"/>
                </a:cubicBezTo>
                <a:cubicBezTo>
                  <a:pt x="51138" y="12704"/>
                  <a:pt x="72227" y="17021"/>
                  <a:pt x="88556" y="12356"/>
                </a:cubicBezTo>
                <a:cubicBezTo>
                  <a:pt x="101080" y="8778"/>
                  <a:pt x="113270" y="4119"/>
                  <a:pt x="125627" y="0"/>
                </a:cubicBezTo>
                <a:cubicBezTo>
                  <a:pt x="257432" y="4119"/>
                  <a:pt x="389366" y="5238"/>
                  <a:pt x="521043" y="12356"/>
                </a:cubicBezTo>
                <a:cubicBezTo>
                  <a:pt x="542015" y="13490"/>
                  <a:pt x="562163" y="20956"/>
                  <a:pt x="582827" y="24713"/>
                </a:cubicBezTo>
                <a:cubicBezTo>
                  <a:pt x="607477" y="29195"/>
                  <a:pt x="632254" y="32951"/>
                  <a:pt x="656967" y="37070"/>
                </a:cubicBezTo>
                <a:cubicBezTo>
                  <a:pt x="648729" y="61783"/>
                  <a:pt x="649207" y="91431"/>
                  <a:pt x="632254" y="111210"/>
                </a:cubicBezTo>
                <a:cubicBezTo>
                  <a:pt x="621202" y="124104"/>
                  <a:pt x="599751" y="122157"/>
                  <a:pt x="582827" y="123567"/>
                </a:cubicBezTo>
                <a:cubicBezTo>
                  <a:pt x="500630" y="130417"/>
                  <a:pt x="418070" y="131805"/>
                  <a:pt x="335691" y="135924"/>
                </a:cubicBezTo>
                <a:cubicBezTo>
                  <a:pt x="210557" y="160952"/>
                  <a:pt x="226045" y="163098"/>
                  <a:pt x="26773" y="135924"/>
                </a:cubicBezTo>
                <a:cubicBezTo>
                  <a:pt x="15230" y="134350"/>
                  <a:pt x="0" y="142102"/>
                  <a:pt x="2059" y="123567"/>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sp>
        <p:nvSpPr>
          <p:cNvPr id="22" name="21 Forma libre"/>
          <p:cNvSpPr/>
          <p:nvPr/>
        </p:nvSpPr>
        <p:spPr>
          <a:xfrm>
            <a:off x="3249827" y="4905632"/>
            <a:ext cx="114254" cy="234779"/>
          </a:xfrm>
          <a:custGeom>
            <a:avLst/>
            <a:gdLst>
              <a:gd name="connsiteX0" fmla="*/ 0 w 114254"/>
              <a:gd name="connsiteY0" fmla="*/ 0 h 234779"/>
              <a:gd name="connsiteX1" fmla="*/ 12357 w 114254"/>
              <a:gd name="connsiteY1" fmla="*/ 185352 h 234779"/>
              <a:gd name="connsiteX2" fmla="*/ 24714 w 114254"/>
              <a:gd name="connsiteY2" fmla="*/ 222422 h 234779"/>
              <a:gd name="connsiteX3" fmla="*/ 61784 w 114254"/>
              <a:gd name="connsiteY3" fmla="*/ 234779 h 234779"/>
              <a:gd name="connsiteX4" fmla="*/ 111211 w 114254"/>
              <a:gd name="connsiteY4" fmla="*/ 148282 h 234779"/>
              <a:gd name="connsiteX5" fmla="*/ 86497 w 114254"/>
              <a:gd name="connsiteY5" fmla="*/ 74141 h 234779"/>
              <a:gd name="connsiteX6" fmla="*/ 37070 w 114254"/>
              <a:gd name="connsiteY6" fmla="*/ 12357 h 234779"/>
              <a:gd name="connsiteX7" fmla="*/ 0 w 114254"/>
              <a:gd name="connsiteY7" fmla="*/ 0 h 234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4254" h="234779">
                <a:moveTo>
                  <a:pt x="0" y="0"/>
                </a:moveTo>
                <a:cubicBezTo>
                  <a:pt x="4119" y="61784"/>
                  <a:pt x="5519" y="123810"/>
                  <a:pt x="12357" y="185352"/>
                </a:cubicBezTo>
                <a:cubicBezTo>
                  <a:pt x="13795" y="198297"/>
                  <a:pt x="15504" y="213212"/>
                  <a:pt x="24714" y="222422"/>
                </a:cubicBezTo>
                <a:cubicBezTo>
                  <a:pt x="33924" y="231632"/>
                  <a:pt x="49427" y="230660"/>
                  <a:pt x="61784" y="234779"/>
                </a:cubicBezTo>
                <a:cubicBezTo>
                  <a:pt x="72021" y="221129"/>
                  <a:pt x="114254" y="175672"/>
                  <a:pt x="111211" y="148282"/>
                </a:cubicBezTo>
                <a:cubicBezTo>
                  <a:pt x="108334" y="122391"/>
                  <a:pt x="94735" y="98855"/>
                  <a:pt x="86497" y="74141"/>
                </a:cubicBezTo>
                <a:cubicBezTo>
                  <a:pt x="69444" y="22981"/>
                  <a:pt x="84980" y="44297"/>
                  <a:pt x="37070" y="12357"/>
                </a:cubicBezTo>
                <a:lnTo>
                  <a:pt x="0"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1 CuadroTexto"/>
          <p:cNvSpPr txBox="1">
            <a:spLocks noChangeArrowheads="1"/>
          </p:cNvSpPr>
          <p:nvPr/>
        </p:nvSpPr>
        <p:spPr bwMode="auto">
          <a:xfrm>
            <a:off x="2039938" y="785813"/>
            <a:ext cx="5014912"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 sz="2000"/>
              <a:t>COMISIONES TECNICAS SECTORIALES</a:t>
            </a:r>
            <a:endParaRPr lang="es-SV" sz="2000"/>
          </a:p>
        </p:txBody>
      </p:sp>
      <p:sp>
        <p:nvSpPr>
          <p:cNvPr id="23555" name="3 CuadroTexto"/>
          <p:cNvSpPr txBox="1">
            <a:spLocks noChangeArrowheads="1"/>
          </p:cNvSpPr>
          <p:nvPr/>
        </p:nvSpPr>
        <p:spPr bwMode="auto">
          <a:xfrm>
            <a:off x="1641475" y="357188"/>
            <a:ext cx="5573713"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 sz="2800" b="1" dirty="0"/>
              <a:t>ESTRATEGIAS DE RESPUESTA</a:t>
            </a:r>
            <a:endParaRPr lang="es-SV" sz="2800" b="1" dirty="0"/>
          </a:p>
        </p:txBody>
      </p:sp>
      <p:pic>
        <p:nvPicPr>
          <p:cNvPr id="23556" name="Picture 4" descr="MINISTERIO DEFENSA"/>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7664921" y="5357813"/>
            <a:ext cx="500063" cy="511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3557" name="Picture 18" descr="MOP"/>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7236296" y="4892675"/>
            <a:ext cx="1000125" cy="4238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3558" name="Picture 5" descr="CBES 02"/>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7545859" y="2500313"/>
            <a:ext cx="547687" cy="571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3559" name="Picture 9" descr="PNC"/>
          <p:cNvPicPr>
            <a:picLocks noChangeAspect="1" noChangeArrowheads="1"/>
          </p:cNvPicPr>
          <p:nvPr/>
        </p:nvPicPr>
        <p:blipFill>
          <a:blip r:embed="rId5">
            <a:clrChange>
              <a:clrFrom>
                <a:srgbClr val="FBFBFB"/>
              </a:clrFrom>
              <a:clrTo>
                <a:srgbClr val="FBFBFB">
                  <a:alpha val="0"/>
                </a:srgbClr>
              </a:clrTo>
            </a:clrChange>
            <a:extLst>
              <a:ext uri="{28A0092B-C50C-407E-A947-70E740481C1C}">
                <a14:useLocalDpi xmlns="" xmlns:a14="http://schemas.microsoft.com/office/drawing/2010/main" val="0"/>
              </a:ext>
            </a:extLst>
          </a:blip>
          <a:srcRect/>
          <a:stretch>
            <a:fillRect/>
          </a:stretch>
        </p:blipFill>
        <p:spPr bwMode="auto">
          <a:xfrm>
            <a:off x="7593484" y="3143250"/>
            <a:ext cx="536575" cy="6429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3560" name="Picture 8" descr="MSPAS"/>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a:off x="7593484" y="3929063"/>
            <a:ext cx="647700" cy="596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aphicFrame>
        <p:nvGraphicFramePr>
          <p:cNvPr id="11" name="Group 126"/>
          <p:cNvGraphicFramePr>
            <a:graphicFrameLocks noGrp="1"/>
          </p:cNvGraphicFramePr>
          <p:nvPr>
            <p:extLst>
              <p:ext uri="{D42A27DB-BD31-4B8C-83A1-F6EECF244321}">
                <p14:modId xmlns="" xmlns:p14="http://schemas.microsoft.com/office/powerpoint/2010/main" val="1225835655"/>
              </p:ext>
            </p:extLst>
          </p:nvPr>
        </p:nvGraphicFramePr>
        <p:xfrm>
          <a:off x="752475" y="1299991"/>
          <a:ext cx="7500938" cy="5105572"/>
        </p:xfrm>
        <a:graphic>
          <a:graphicData uri="http://schemas.openxmlformats.org/drawingml/2006/table">
            <a:tbl>
              <a:tblPr/>
              <a:tblGrid>
                <a:gridCol w="3430381"/>
                <a:gridCol w="4070557"/>
              </a:tblGrid>
              <a:tr h="457163">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s-ES" sz="2400" b="1" i="0" u="none" strike="noStrike" cap="none" normalizeH="0" baseline="0" dirty="0" smtClean="0">
                          <a:ln>
                            <a:noFill/>
                          </a:ln>
                          <a:solidFill>
                            <a:schemeClr val="tx1"/>
                          </a:solidFill>
                          <a:effectLst/>
                          <a:latin typeface="Calibri" pitchFamily="34" charset="0"/>
                        </a:rPr>
                        <a:t>COMISION</a:t>
                      </a:r>
                      <a:endParaRPr kumimoji="0" lang="es-ES_tradnl" sz="2400" b="1" i="0" u="none" strike="noStrike" cap="none" normalizeH="0" baseline="0" dirty="0" smtClean="0">
                        <a:ln>
                          <a:noFill/>
                        </a:ln>
                        <a:solidFill>
                          <a:schemeClr val="tx1"/>
                        </a:solidFill>
                        <a:effectLst/>
                        <a:latin typeface="Calibri" pitchFamily="34" charset="0"/>
                      </a:endParaRPr>
                    </a:p>
                  </a:txBody>
                  <a:tcPr marL="91439" marR="91439" marT="45712" marB="4571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s-ES" sz="2400" b="1" i="0" u="none" strike="noStrike" cap="none" normalizeH="0" baseline="0" dirty="0" smtClean="0">
                          <a:ln>
                            <a:noFill/>
                          </a:ln>
                          <a:solidFill>
                            <a:schemeClr val="tx1"/>
                          </a:solidFill>
                          <a:effectLst/>
                          <a:latin typeface="Calibri" pitchFamily="34" charset="0"/>
                        </a:rPr>
                        <a:t>INSTITUCION COORDINADORA</a:t>
                      </a:r>
                      <a:endParaRPr kumimoji="0" lang="es-ES_tradnl" sz="2400" b="1" i="0" u="none" strike="noStrike" cap="none" normalizeH="0" baseline="0" dirty="0" smtClean="0">
                        <a:ln>
                          <a:noFill/>
                        </a:ln>
                        <a:solidFill>
                          <a:schemeClr val="tx1"/>
                        </a:solidFill>
                        <a:effectLst/>
                        <a:latin typeface="Calibri" pitchFamily="34" charset="0"/>
                      </a:endParaRPr>
                    </a:p>
                  </a:txBody>
                  <a:tcPr marL="91439" marR="91439" marT="45712" marB="4571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61946">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s-ES" sz="2000" b="1" i="0" u="none" strike="noStrike" cap="none" normalizeH="0" baseline="0" dirty="0" smtClean="0">
                          <a:ln>
                            <a:noFill/>
                          </a:ln>
                          <a:solidFill>
                            <a:schemeClr val="tx1"/>
                          </a:solidFill>
                          <a:effectLst/>
                          <a:latin typeface="Calibri" pitchFamily="34" charset="0"/>
                        </a:rPr>
                        <a:t>TECNICO CIENTIFICA</a:t>
                      </a:r>
                      <a:endParaRPr kumimoji="0" lang="es-ES_tradnl" sz="2000" b="1" i="0" u="none" strike="noStrike" cap="none" normalizeH="0" baseline="0" dirty="0" smtClean="0">
                        <a:ln>
                          <a:noFill/>
                        </a:ln>
                        <a:solidFill>
                          <a:schemeClr val="tx1"/>
                        </a:solidFill>
                        <a:effectLst/>
                        <a:latin typeface="Calibri" pitchFamily="34" charset="0"/>
                      </a:endParaRPr>
                    </a:p>
                  </a:txBody>
                  <a:tcPr marL="91439" marR="91439" marT="45712" marB="4571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s-ES" sz="2000" b="1" i="0" u="none" strike="noStrike" cap="none" normalizeH="0" baseline="0" dirty="0" smtClean="0">
                          <a:ln>
                            <a:noFill/>
                          </a:ln>
                          <a:solidFill>
                            <a:schemeClr val="tx1"/>
                          </a:solidFill>
                          <a:effectLst/>
                          <a:latin typeface="Calibri" pitchFamily="34" charset="0"/>
                        </a:rPr>
                        <a:t>OBSERVATORIO AMBIENTAL</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s-ES" sz="2000" b="1" i="0" u="none" strike="noStrike" cap="none" normalizeH="0" baseline="0" dirty="0" smtClean="0">
                          <a:ln>
                            <a:noFill/>
                          </a:ln>
                          <a:solidFill>
                            <a:schemeClr val="tx1"/>
                          </a:solidFill>
                          <a:effectLst/>
                          <a:latin typeface="Calibri" pitchFamily="34" charset="0"/>
                        </a:rPr>
                        <a:t>DEL MARN</a:t>
                      </a:r>
                      <a:endParaRPr kumimoji="0" lang="es-SV" sz="2000" b="1" i="0" u="none" strike="noStrike" cap="none" normalizeH="0" baseline="0" dirty="0" smtClean="0">
                        <a:ln>
                          <a:noFill/>
                        </a:ln>
                        <a:solidFill>
                          <a:schemeClr val="tx1"/>
                        </a:solidFill>
                        <a:effectLst/>
                        <a:latin typeface="Calibri" pitchFamily="34" charset="0"/>
                      </a:endParaRPr>
                    </a:p>
                  </a:txBody>
                  <a:tcPr marL="91439" marR="91439" marT="45712" marB="4571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53804">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s-ES" sz="2000" b="1" i="0" u="none" strike="noStrike" cap="none" normalizeH="0" baseline="0" dirty="0" smtClean="0">
                          <a:ln>
                            <a:noFill/>
                          </a:ln>
                          <a:solidFill>
                            <a:schemeClr val="tx1"/>
                          </a:solidFill>
                          <a:effectLst/>
                          <a:latin typeface="Calibri" pitchFamily="34" charset="0"/>
                        </a:rPr>
                        <a:t>SERVICIOS DE EMERGENCIA</a:t>
                      </a:r>
                      <a:endParaRPr kumimoji="0" lang="es-ES_tradnl" sz="2000" b="1" i="0" u="none" strike="noStrike" cap="none" normalizeH="0" baseline="0" dirty="0" smtClean="0">
                        <a:ln>
                          <a:noFill/>
                        </a:ln>
                        <a:solidFill>
                          <a:schemeClr val="tx1"/>
                        </a:solidFill>
                        <a:effectLst/>
                        <a:latin typeface="Calibri" pitchFamily="34" charset="0"/>
                      </a:endParaRPr>
                    </a:p>
                  </a:txBody>
                  <a:tcPr marL="91439" marR="91439" marT="45712" marB="4571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s-ES" sz="2000" b="1" i="0" u="none" strike="noStrike" cap="none" normalizeH="0" baseline="0" dirty="0" smtClean="0">
                          <a:ln>
                            <a:noFill/>
                          </a:ln>
                          <a:solidFill>
                            <a:schemeClr val="tx1"/>
                          </a:solidFill>
                          <a:effectLst/>
                          <a:latin typeface="Calibri" pitchFamily="34" charset="0"/>
                        </a:rPr>
                        <a:t>CBES</a:t>
                      </a:r>
                      <a:endParaRPr kumimoji="0" lang="es-SV" sz="2000" b="1" i="0" u="none" strike="noStrike" cap="none" normalizeH="0" baseline="0" dirty="0" smtClean="0">
                        <a:ln>
                          <a:noFill/>
                        </a:ln>
                        <a:solidFill>
                          <a:schemeClr val="tx1"/>
                        </a:solidFill>
                        <a:effectLst/>
                        <a:latin typeface="Calibri" pitchFamily="34" charset="0"/>
                      </a:endParaRPr>
                    </a:p>
                  </a:txBody>
                  <a:tcPr marL="91439" marR="91439" marT="45712" marB="4571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61946">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s-ES" sz="2000" b="1" i="0" u="none" strike="noStrike" cap="none" normalizeH="0" baseline="0" dirty="0" smtClean="0">
                          <a:ln>
                            <a:noFill/>
                          </a:ln>
                          <a:solidFill>
                            <a:schemeClr val="tx1"/>
                          </a:solidFill>
                          <a:effectLst/>
                          <a:latin typeface="Calibri" pitchFamily="34" charset="0"/>
                        </a:rPr>
                        <a:t>SEGURIDAD</a:t>
                      </a:r>
                      <a:endParaRPr kumimoji="0" lang="es-SV" sz="2000" b="1" i="0" u="none" strike="noStrike" cap="none" normalizeH="0" baseline="0" dirty="0" smtClean="0">
                        <a:ln>
                          <a:noFill/>
                        </a:ln>
                        <a:solidFill>
                          <a:schemeClr val="tx1"/>
                        </a:solidFill>
                        <a:effectLst/>
                        <a:latin typeface="Calibri" pitchFamily="34" charset="0"/>
                      </a:endParaRPr>
                    </a:p>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s-ES_tradnl" sz="2000" b="0" i="0" u="none" strike="noStrike" cap="none" normalizeH="0" baseline="0" dirty="0" smtClean="0">
                        <a:ln>
                          <a:noFill/>
                        </a:ln>
                        <a:solidFill>
                          <a:schemeClr val="tx1"/>
                        </a:solidFill>
                        <a:effectLst/>
                        <a:latin typeface="Calibri" pitchFamily="34" charset="0"/>
                      </a:endParaRPr>
                    </a:p>
                  </a:txBody>
                  <a:tcPr marL="91439" marR="91439" marT="45712" marB="4571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s-ES" sz="2000" b="1" i="0" u="none" strike="noStrike" cap="none" normalizeH="0" baseline="0" dirty="0" smtClean="0">
                          <a:ln>
                            <a:noFill/>
                          </a:ln>
                          <a:solidFill>
                            <a:schemeClr val="tx1"/>
                          </a:solidFill>
                          <a:effectLst/>
                          <a:latin typeface="Calibri" pitchFamily="34" charset="0"/>
                        </a:rPr>
                        <a:t>PNC</a:t>
                      </a:r>
                      <a:endParaRPr kumimoji="0" lang="es-SV" sz="2000" b="1" i="0" u="none" strike="noStrike" cap="none" normalizeH="0" baseline="0" dirty="0" smtClean="0">
                        <a:ln>
                          <a:noFill/>
                        </a:ln>
                        <a:solidFill>
                          <a:schemeClr val="tx1"/>
                        </a:solidFill>
                        <a:effectLst/>
                        <a:latin typeface="Calibri" pitchFamily="34" charset="0"/>
                      </a:endParaRPr>
                    </a:p>
                  </a:txBody>
                  <a:tcPr marL="91439" marR="91439" marT="45712" marB="4571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61946">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s-ES" sz="2000" b="1" i="0" u="none" strike="noStrike" cap="none" normalizeH="0" baseline="0" smtClean="0">
                          <a:ln>
                            <a:noFill/>
                          </a:ln>
                          <a:solidFill>
                            <a:schemeClr val="tx1"/>
                          </a:solidFill>
                          <a:effectLst/>
                          <a:latin typeface="Calibri" pitchFamily="34" charset="0"/>
                        </a:rPr>
                        <a:t>SALUD</a:t>
                      </a:r>
                      <a:endParaRPr kumimoji="0" lang="es-SV" sz="2000" b="1" i="0" u="none" strike="noStrike" cap="none" normalizeH="0" baseline="0" smtClean="0">
                        <a:ln>
                          <a:noFill/>
                        </a:ln>
                        <a:solidFill>
                          <a:schemeClr val="tx1"/>
                        </a:solidFill>
                        <a:effectLst/>
                        <a:latin typeface="Calibri" pitchFamily="34" charset="0"/>
                      </a:endParaRPr>
                    </a:p>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s-ES_tradnl" sz="2000" b="0" i="0" u="none" strike="noStrike" cap="none" normalizeH="0" baseline="0" smtClean="0">
                        <a:ln>
                          <a:noFill/>
                        </a:ln>
                        <a:solidFill>
                          <a:schemeClr val="tx1"/>
                        </a:solidFill>
                        <a:effectLst/>
                        <a:latin typeface="Calibri" pitchFamily="34" charset="0"/>
                      </a:endParaRPr>
                    </a:p>
                  </a:txBody>
                  <a:tcPr marL="91439" marR="91439" marT="45712" marB="4571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s-ES" sz="2000" b="1" i="0" u="none" strike="noStrike" cap="none" normalizeH="0" baseline="0" dirty="0" smtClean="0">
                          <a:ln>
                            <a:noFill/>
                          </a:ln>
                          <a:solidFill>
                            <a:schemeClr val="tx1"/>
                          </a:solidFill>
                          <a:effectLst/>
                          <a:latin typeface="Calibri" pitchFamily="34" charset="0"/>
                        </a:rPr>
                        <a:t>      MINISTERIO DE SALUD</a:t>
                      </a:r>
                      <a:endParaRPr kumimoji="0" lang="es-SV" sz="2000" b="1" i="0" u="none" strike="noStrike" cap="none" normalizeH="0" baseline="0" dirty="0" smtClean="0">
                        <a:ln>
                          <a:noFill/>
                        </a:ln>
                        <a:solidFill>
                          <a:schemeClr val="tx1"/>
                        </a:solidFill>
                        <a:effectLst/>
                        <a:latin typeface="Calibri" pitchFamily="34" charset="0"/>
                      </a:endParaRPr>
                    </a:p>
                  </a:txBody>
                  <a:tcPr marL="91439" marR="91439" marT="45712" marB="4571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0989">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s-ES" sz="2000" b="1" i="0" u="none" strike="noStrike" cap="none" normalizeH="0" baseline="0" smtClean="0">
                          <a:ln>
                            <a:noFill/>
                          </a:ln>
                          <a:solidFill>
                            <a:schemeClr val="tx1"/>
                          </a:solidFill>
                          <a:effectLst/>
                          <a:latin typeface="Calibri" pitchFamily="34" charset="0"/>
                        </a:rPr>
                        <a:t>INFRAESTRUCTURA Y SERVICIOS BASICOS</a:t>
                      </a:r>
                      <a:endParaRPr kumimoji="0" lang="es-ES_tradnl" sz="2000" b="1" i="0" u="none" strike="noStrike" cap="none" normalizeH="0" baseline="0" smtClean="0">
                        <a:ln>
                          <a:noFill/>
                        </a:ln>
                        <a:solidFill>
                          <a:schemeClr val="tx1"/>
                        </a:solidFill>
                        <a:effectLst/>
                        <a:latin typeface="Calibri" pitchFamily="34" charset="0"/>
                      </a:endParaRPr>
                    </a:p>
                  </a:txBody>
                  <a:tcPr marL="91439" marR="91439" marT="45712" marB="4571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s-ES" sz="2000" b="1" i="0" u="none" strike="noStrike" cap="none" normalizeH="0" baseline="0" dirty="0" smtClean="0">
                          <a:ln>
                            <a:noFill/>
                          </a:ln>
                          <a:solidFill>
                            <a:schemeClr val="tx1"/>
                          </a:solidFill>
                          <a:effectLst/>
                          <a:latin typeface="Calibri" pitchFamily="34" charset="0"/>
                        </a:rPr>
                        <a:t>MOP</a:t>
                      </a:r>
                      <a:endParaRPr kumimoji="0" lang="es-SV" sz="2000" b="1" i="0" u="none" strike="noStrike" cap="none" normalizeH="0" baseline="0" dirty="0" smtClean="0">
                        <a:ln>
                          <a:noFill/>
                        </a:ln>
                        <a:solidFill>
                          <a:schemeClr val="tx1"/>
                        </a:solidFill>
                        <a:effectLst/>
                        <a:latin typeface="Calibri" pitchFamily="34" charset="0"/>
                      </a:endParaRPr>
                    </a:p>
                  </a:txBody>
                  <a:tcPr marL="91439" marR="91439" marT="45712" marB="4571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53804">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s-ES" sz="2000" b="1" i="0" u="none" strike="noStrike" cap="none" normalizeH="0" baseline="0" dirty="0" smtClean="0">
                          <a:ln>
                            <a:noFill/>
                          </a:ln>
                          <a:solidFill>
                            <a:schemeClr val="tx1"/>
                          </a:solidFill>
                          <a:effectLst/>
                          <a:latin typeface="Calibri" pitchFamily="34" charset="0"/>
                        </a:rPr>
                        <a:t>LOGISTICA</a:t>
                      </a:r>
                      <a:endParaRPr kumimoji="0" lang="es-SV" sz="2000" b="1" i="0" u="none" strike="noStrike" cap="none" normalizeH="0" baseline="0" dirty="0" smtClean="0">
                        <a:ln>
                          <a:noFill/>
                        </a:ln>
                        <a:solidFill>
                          <a:schemeClr val="tx1"/>
                        </a:solidFill>
                        <a:effectLst/>
                        <a:latin typeface="Calibri" pitchFamily="34" charset="0"/>
                      </a:endParaRPr>
                    </a:p>
                  </a:txBody>
                  <a:tcPr marL="91439" marR="91439" marT="45712" marB="4571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s-ES_tradnl" sz="2000" b="1" i="0" u="none" strike="noStrike" cap="none" normalizeH="0" baseline="0" smtClean="0">
                          <a:ln>
                            <a:noFill/>
                          </a:ln>
                          <a:solidFill>
                            <a:schemeClr val="tx1"/>
                          </a:solidFill>
                          <a:effectLst/>
                          <a:latin typeface="Calibri" pitchFamily="34" charset="0"/>
                        </a:rPr>
                        <a:t>MDN</a:t>
                      </a:r>
                    </a:p>
                  </a:txBody>
                  <a:tcPr marL="91439" marR="91439" marT="45712" marB="4571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53804">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s-ES" sz="2000" b="1" i="0" u="none" strike="noStrike" cap="none" normalizeH="0" baseline="0" dirty="0" smtClean="0">
                          <a:ln>
                            <a:noFill/>
                          </a:ln>
                          <a:solidFill>
                            <a:schemeClr val="tx1"/>
                          </a:solidFill>
                          <a:effectLst/>
                          <a:latin typeface="Calibri" pitchFamily="34" charset="0"/>
                        </a:rPr>
                        <a:t>ALBERGUES</a:t>
                      </a:r>
                    </a:p>
                  </a:txBody>
                  <a:tcPr marL="91439" marR="91439" marT="45712" marB="4571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s-ES" sz="2000" b="1" i="0" u="none" strike="noStrike" cap="none" normalizeH="0" baseline="0" dirty="0" smtClean="0">
                          <a:ln>
                            <a:noFill/>
                          </a:ln>
                          <a:solidFill>
                            <a:schemeClr val="tx1"/>
                          </a:solidFill>
                          <a:effectLst/>
                          <a:latin typeface="Calibri" pitchFamily="34" charset="0"/>
                        </a:rPr>
                        <a:t>MIGOB</a:t>
                      </a:r>
                      <a:endParaRPr kumimoji="0" lang="es-ES_tradnl" sz="2000" b="1" i="0" u="none" strike="noStrike" cap="none" normalizeH="0" baseline="0" dirty="0" smtClean="0">
                        <a:ln>
                          <a:noFill/>
                        </a:ln>
                        <a:solidFill>
                          <a:schemeClr val="tx1"/>
                        </a:solidFill>
                        <a:effectLst/>
                        <a:latin typeface="Calibri" pitchFamily="34" charset="0"/>
                      </a:endParaRPr>
                    </a:p>
                  </a:txBody>
                  <a:tcPr marL="91439" marR="91439" marT="45712" marB="4571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23590" name="3 Imagen" descr="MinGob_sep09 Ico.jpg"/>
          <p:cNvPicPr>
            <a:picLocks noChangeAspect="1" noChangeArrowheads="1"/>
          </p:cNvPicPr>
          <p:nvPr/>
        </p:nvPicPr>
        <p:blipFill>
          <a:blip r:embed="rId7">
            <a:extLst>
              <a:ext uri="{28A0092B-C50C-407E-A947-70E740481C1C}">
                <a14:useLocalDpi xmlns="" xmlns:a14="http://schemas.microsoft.com/office/drawing/2010/main" val="0"/>
              </a:ext>
            </a:extLst>
          </a:blip>
          <a:srcRect/>
          <a:stretch>
            <a:fillRect/>
          </a:stretch>
        </p:blipFill>
        <p:spPr bwMode="auto">
          <a:xfrm>
            <a:off x="7450609" y="5921375"/>
            <a:ext cx="785812" cy="484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2" name="Imagen 2" descr="logo_mspas1"/>
          <p:cNvPicPr>
            <a:picLocks noChangeAspect="1" noChangeArrowheads="1"/>
          </p:cNvPicPr>
          <p:nvPr/>
        </p:nvPicPr>
        <p:blipFill>
          <a:blip r:embed="rId8"/>
          <a:srcRect/>
          <a:stretch>
            <a:fillRect/>
          </a:stretch>
        </p:blipFill>
        <p:spPr bwMode="auto">
          <a:xfrm>
            <a:off x="7358082" y="3929066"/>
            <a:ext cx="928694" cy="656713"/>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579" name="5 Grupo"/>
          <p:cNvGrpSpPr>
            <a:grpSpLocks/>
          </p:cNvGrpSpPr>
          <p:nvPr/>
        </p:nvGrpSpPr>
        <p:grpSpPr bwMode="auto">
          <a:xfrm>
            <a:off x="0" y="1288901"/>
            <a:ext cx="9144000" cy="5569099"/>
            <a:chOff x="214313" y="1541463"/>
            <a:chExt cx="8715375" cy="4887912"/>
          </a:xfrm>
        </p:grpSpPr>
        <p:pic>
          <p:nvPicPr>
            <p:cNvPr id="24580" name="2 Imagen" descr="Albergues 2009.jpg"/>
            <p:cNvPicPr>
              <a:picLocks noChangeAspect="1"/>
            </p:cNvPicPr>
            <p:nvPr/>
          </p:nvPicPr>
          <p:blipFill>
            <a:blip r:embed="rId3">
              <a:extLst>
                <a:ext uri="{28A0092B-C50C-407E-A947-70E740481C1C}">
                  <a14:useLocalDpi xmlns="" xmlns:a14="http://schemas.microsoft.com/office/drawing/2010/main" val="0"/>
                </a:ext>
              </a:extLst>
            </a:blip>
            <a:srcRect/>
            <a:stretch>
              <a:fillRect/>
            </a:stretch>
          </p:blipFill>
          <p:spPr bwMode="auto">
            <a:xfrm>
              <a:off x="214313" y="1541463"/>
              <a:ext cx="8715375" cy="48879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6 Elipse"/>
            <p:cNvSpPr/>
            <p:nvPr/>
          </p:nvSpPr>
          <p:spPr>
            <a:xfrm>
              <a:off x="6715126" y="5429250"/>
              <a:ext cx="1928812" cy="785813"/>
            </a:xfrm>
            <a:prstGeom prst="ellipse">
              <a:avLst/>
            </a:prstGeom>
          </p:spPr>
          <p:style>
            <a:lnRef idx="1">
              <a:schemeClr val="accent3"/>
            </a:lnRef>
            <a:fillRef idx="3">
              <a:schemeClr val="accent3"/>
            </a:fillRef>
            <a:effectRef idx="2">
              <a:schemeClr val="accent3"/>
            </a:effectRef>
            <a:fontRef idx="minor">
              <a:schemeClr val="lt1"/>
            </a:fontRef>
          </p:style>
          <p:txBody>
            <a:bodyPr anchor="ctr"/>
            <a:lstStyle/>
            <a:p>
              <a:pPr algn="ctr">
                <a:defRPr/>
              </a:pPr>
              <a:r>
                <a:rPr lang="es-SV" b="1" dirty="0" smtClean="0">
                  <a:effectLst>
                    <a:outerShdw blurRad="38100" dist="38100" dir="2700000" algn="tl">
                      <a:srgbClr val="000000">
                        <a:alpha val="43137"/>
                      </a:srgbClr>
                    </a:outerShdw>
                  </a:effectLst>
                </a:rPr>
                <a:t>947</a:t>
              </a:r>
            </a:p>
            <a:p>
              <a:pPr algn="ctr">
                <a:defRPr/>
              </a:pPr>
              <a:r>
                <a:rPr lang="es-SV" b="1" dirty="0" smtClean="0">
                  <a:effectLst>
                    <a:outerShdw blurRad="38100" dist="38100" dir="2700000" algn="tl">
                      <a:srgbClr val="000000">
                        <a:alpha val="43137"/>
                      </a:srgbClr>
                    </a:outerShdw>
                  </a:effectLst>
                </a:rPr>
                <a:t>Albergues</a:t>
              </a:r>
              <a:endParaRPr lang="es-SV" b="1" dirty="0">
                <a:effectLst>
                  <a:outerShdw blurRad="38100" dist="38100" dir="2700000" algn="tl">
                    <a:srgbClr val="000000">
                      <a:alpha val="43137"/>
                    </a:srgbClr>
                  </a:outerShdw>
                </a:effectLst>
              </a:endParaRPr>
            </a:p>
          </p:txBody>
        </p:sp>
        <p:pic>
          <p:nvPicPr>
            <p:cNvPr id="24582" name="Picture 11" descr="MinGob_sep09"/>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6715140" y="2214554"/>
              <a:ext cx="642942" cy="3807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24578" name="Text Box 3"/>
          <p:cNvSpPr txBox="1">
            <a:spLocks noChangeArrowheads="1"/>
          </p:cNvSpPr>
          <p:nvPr/>
        </p:nvSpPr>
        <p:spPr bwMode="auto">
          <a:xfrm>
            <a:off x="1331913" y="404664"/>
            <a:ext cx="6435725" cy="8842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s-ES" sz="3200" b="1" dirty="0"/>
              <a:t>ESTRATEGIAS DE RESPUESTA</a:t>
            </a:r>
            <a:r>
              <a:rPr lang="es-ES_tradnl" sz="2400" b="1" dirty="0"/>
              <a:t> </a:t>
            </a:r>
          </a:p>
          <a:p>
            <a:pPr algn="ctr" eaLnBrk="1" hangingPunct="1"/>
            <a:r>
              <a:rPr lang="es-ES_tradnl" sz="2000" b="1" dirty="0"/>
              <a:t>ALBERGUES TEMPORALES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2143108" y="476672"/>
            <a:ext cx="4762843" cy="923330"/>
          </a:xfrm>
          <a:prstGeom prst="rect">
            <a:avLst/>
          </a:prstGeom>
          <a:noFill/>
        </p:spPr>
        <p:txBody>
          <a:bodyPr wrap="none">
            <a:spAutoFit/>
          </a:bodyPr>
          <a:lstStyle/>
          <a:p>
            <a:pPr algn="ctr">
              <a:defRPr/>
            </a:pPr>
            <a:r>
              <a:rPr lang="es-ES"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Consolidados</a:t>
            </a:r>
          </a:p>
        </p:txBody>
      </p:sp>
      <p:graphicFrame>
        <p:nvGraphicFramePr>
          <p:cNvPr id="4" name="3 Tabla"/>
          <p:cNvGraphicFramePr>
            <a:graphicFrameLocks noGrp="1"/>
          </p:cNvGraphicFramePr>
          <p:nvPr>
            <p:extLst>
              <p:ext uri="{D42A27DB-BD31-4B8C-83A1-F6EECF244321}">
                <p14:modId xmlns="" xmlns:p14="http://schemas.microsoft.com/office/powerpoint/2010/main" val="3011297360"/>
              </p:ext>
            </p:extLst>
          </p:nvPr>
        </p:nvGraphicFramePr>
        <p:xfrm>
          <a:off x="1120610" y="1556792"/>
          <a:ext cx="6619742" cy="4419246"/>
        </p:xfrm>
        <a:graphic>
          <a:graphicData uri="http://schemas.openxmlformats.org/drawingml/2006/table">
            <a:tbl>
              <a:tblPr firstRow="1" bandRow="1">
                <a:tableStyleId>{69CF1AB2-1976-4502-BF36-3FF5EA218861}</a:tableStyleId>
              </a:tblPr>
              <a:tblGrid>
                <a:gridCol w="2619214"/>
                <a:gridCol w="1928826"/>
                <a:gridCol w="2071702"/>
              </a:tblGrid>
              <a:tr h="499963">
                <a:tc>
                  <a:txBody>
                    <a:bodyPr/>
                    <a:lstStyle/>
                    <a:p>
                      <a:pPr algn="ctr"/>
                      <a:r>
                        <a:rPr lang="es-SV" sz="2400" dirty="0" smtClean="0"/>
                        <a:t>Tipo</a:t>
                      </a:r>
                      <a:endParaRPr lang="es-SV" sz="2400" dirty="0"/>
                    </a:p>
                  </a:txBody>
                  <a:tcPr marT="45711" marB="45711">
                    <a:solidFill>
                      <a:schemeClr val="tx2">
                        <a:lumMod val="40000"/>
                        <a:lumOff val="60000"/>
                      </a:schemeClr>
                    </a:solidFill>
                  </a:tcPr>
                </a:tc>
                <a:tc>
                  <a:txBody>
                    <a:bodyPr/>
                    <a:lstStyle/>
                    <a:p>
                      <a:pPr algn="ctr"/>
                      <a:r>
                        <a:rPr lang="es-SV" sz="2400" dirty="0" smtClean="0"/>
                        <a:t>Cantidades</a:t>
                      </a:r>
                      <a:endParaRPr lang="es-SV" sz="2400" dirty="0"/>
                    </a:p>
                  </a:txBody>
                  <a:tcPr marT="45711" marB="45711">
                    <a:solidFill>
                      <a:schemeClr val="tx2">
                        <a:lumMod val="40000"/>
                        <a:lumOff val="60000"/>
                      </a:schemeClr>
                    </a:solidFill>
                  </a:tcPr>
                </a:tc>
                <a:tc>
                  <a:txBody>
                    <a:bodyPr/>
                    <a:lstStyle/>
                    <a:p>
                      <a:pPr algn="ctr"/>
                      <a:r>
                        <a:rPr lang="es-SV" sz="2400" dirty="0" smtClean="0"/>
                        <a:t>TOTAL</a:t>
                      </a:r>
                      <a:endParaRPr lang="es-SV" sz="2400" dirty="0"/>
                    </a:p>
                  </a:txBody>
                  <a:tcPr marT="45711" marB="45711">
                    <a:solidFill>
                      <a:schemeClr val="tx2">
                        <a:lumMod val="40000"/>
                        <a:lumOff val="60000"/>
                      </a:schemeClr>
                    </a:solidFill>
                  </a:tcPr>
                </a:tc>
              </a:tr>
              <a:tr h="697797">
                <a:tc>
                  <a:txBody>
                    <a:bodyPr/>
                    <a:lstStyle/>
                    <a:p>
                      <a:pPr algn="l"/>
                      <a:r>
                        <a:rPr lang="es-SV" sz="2400" b="1" dirty="0" smtClean="0"/>
                        <a:t>Inundaciones</a:t>
                      </a:r>
                      <a:endParaRPr lang="es-SV" sz="2400" b="1" dirty="0"/>
                    </a:p>
                  </a:txBody>
                  <a:tcPr marT="45711" marB="45711"/>
                </a:tc>
                <a:tc>
                  <a:txBody>
                    <a:bodyPr/>
                    <a:lstStyle/>
                    <a:p>
                      <a:pPr algn="ctr"/>
                      <a:r>
                        <a:rPr lang="es-SV" sz="2400" dirty="0" smtClean="0"/>
                        <a:t>1067</a:t>
                      </a:r>
                      <a:endParaRPr lang="es-SV" sz="2400" dirty="0"/>
                    </a:p>
                  </a:txBody>
                  <a:tcPr marT="45711" marB="45711"/>
                </a:tc>
                <a:tc>
                  <a:txBody>
                    <a:bodyPr/>
                    <a:lstStyle/>
                    <a:p>
                      <a:pPr algn="ctr"/>
                      <a:r>
                        <a:rPr lang="es-SV" sz="2400" dirty="0" smtClean="0"/>
                        <a:t>1067</a:t>
                      </a:r>
                      <a:endParaRPr lang="es-SV" sz="2400" dirty="0"/>
                    </a:p>
                  </a:txBody>
                  <a:tcPr marT="45711" marB="45711"/>
                </a:tc>
              </a:tr>
              <a:tr h="752692">
                <a:tc>
                  <a:txBody>
                    <a:bodyPr/>
                    <a:lstStyle/>
                    <a:p>
                      <a:pPr algn="l"/>
                      <a:r>
                        <a:rPr lang="es-SV" sz="2400" b="1" dirty="0" smtClean="0"/>
                        <a:t>Deslizamientos</a:t>
                      </a:r>
                      <a:endParaRPr lang="es-SV" sz="2400" b="1" dirty="0"/>
                    </a:p>
                  </a:txBody>
                  <a:tcPr marT="45711" marB="45711"/>
                </a:tc>
                <a:tc>
                  <a:txBody>
                    <a:bodyPr/>
                    <a:lstStyle/>
                    <a:p>
                      <a:pPr algn="ctr"/>
                      <a:r>
                        <a:rPr lang="es-SV" sz="2400" dirty="0" smtClean="0"/>
                        <a:t>1471</a:t>
                      </a:r>
                      <a:endParaRPr lang="es-SV" sz="2400" dirty="0" smtClean="0"/>
                    </a:p>
                  </a:txBody>
                  <a:tcPr marT="45711" marB="45711"/>
                </a:tc>
                <a:tc>
                  <a:txBody>
                    <a:bodyPr/>
                    <a:lstStyle/>
                    <a:p>
                      <a:pPr algn="ctr"/>
                      <a:r>
                        <a:rPr lang="es-SV" sz="2400" dirty="0" smtClean="0"/>
                        <a:t>1471</a:t>
                      </a:r>
                      <a:endParaRPr lang="es-SV" sz="2400" dirty="0"/>
                    </a:p>
                  </a:txBody>
                  <a:tcPr marT="45711" marB="45711"/>
                </a:tc>
              </a:tr>
              <a:tr h="822910">
                <a:tc>
                  <a:txBody>
                    <a:bodyPr/>
                    <a:lstStyle/>
                    <a:p>
                      <a:pPr algn="l"/>
                      <a:r>
                        <a:rPr lang="es-SV" sz="2400" b="1" dirty="0" smtClean="0"/>
                        <a:t>Inundaciones y Deslizamientos</a:t>
                      </a:r>
                      <a:endParaRPr lang="es-SV" sz="2400" b="1" dirty="0"/>
                    </a:p>
                  </a:txBody>
                  <a:tcPr marT="45711" marB="45711"/>
                </a:tc>
                <a:tc>
                  <a:txBody>
                    <a:bodyPr/>
                    <a:lstStyle/>
                    <a:p>
                      <a:pPr algn="ctr"/>
                      <a:r>
                        <a:rPr lang="es-SV" sz="2400" dirty="0" smtClean="0"/>
                        <a:t>270</a:t>
                      </a:r>
                    </a:p>
                    <a:p>
                      <a:pPr algn="ctr"/>
                      <a:endParaRPr lang="es-SV" sz="2400" dirty="0"/>
                    </a:p>
                  </a:txBody>
                  <a:tcPr marT="45711" marB="45711"/>
                </a:tc>
                <a:tc>
                  <a:txBody>
                    <a:bodyPr/>
                    <a:lstStyle/>
                    <a:p>
                      <a:pPr algn="ctr"/>
                      <a:r>
                        <a:rPr lang="es-SV" sz="2400" dirty="0" smtClean="0"/>
                        <a:t>270</a:t>
                      </a:r>
                      <a:endParaRPr lang="es-SV" sz="2400" dirty="0"/>
                    </a:p>
                  </a:txBody>
                  <a:tcPr marT="45711" marB="45711"/>
                </a:tc>
              </a:tr>
              <a:tr h="822910">
                <a:tc>
                  <a:txBody>
                    <a:bodyPr/>
                    <a:lstStyle/>
                    <a:p>
                      <a:pPr algn="l"/>
                      <a:r>
                        <a:rPr lang="es-SV" sz="2400" b="1" dirty="0" smtClean="0"/>
                        <a:t>Obstrucción de Bóvedas</a:t>
                      </a:r>
                      <a:endParaRPr lang="es-SV" sz="2400" b="1" dirty="0"/>
                    </a:p>
                  </a:txBody>
                  <a:tcPr marT="45711" marB="45711"/>
                </a:tc>
                <a:tc>
                  <a:txBody>
                    <a:bodyPr/>
                    <a:lstStyle/>
                    <a:p>
                      <a:pPr algn="ctr"/>
                      <a:r>
                        <a:rPr lang="es-SV" sz="2400" dirty="0" smtClean="0"/>
                        <a:t>28</a:t>
                      </a:r>
                      <a:endParaRPr lang="es-SV" sz="2400" dirty="0"/>
                    </a:p>
                  </a:txBody>
                  <a:tcPr marT="45711" marB="45711"/>
                </a:tc>
                <a:tc>
                  <a:txBody>
                    <a:bodyPr/>
                    <a:lstStyle/>
                    <a:p>
                      <a:pPr algn="ctr"/>
                      <a:r>
                        <a:rPr lang="es-SV" sz="2400" dirty="0" smtClean="0"/>
                        <a:t>28</a:t>
                      </a:r>
                      <a:endParaRPr lang="es-SV" sz="2400" dirty="0"/>
                    </a:p>
                  </a:txBody>
                  <a:tcPr marT="45711" marB="45711"/>
                </a:tc>
              </a:tr>
              <a:tr h="822910">
                <a:tc>
                  <a:txBody>
                    <a:bodyPr/>
                    <a:lstStyle/>
                    <a:p>
                      <a:pPr algn="l"/>
                      <a:r>
                        <a:rPr lang="es-SV" sz="2400" b="1" dirty="0" smtClean="0"/>
                        <a:t>Total </a:t>
                      </a:r>
                      <a:endParaRPr lang="es-SV" sz="2400" b="1" dirty="0"/>
                    </a:p>
                  </a:txBody>
                  <a:tcPr marT="45711" marB="45711"/>
                </a:tc>
                <a:tc>
                  <a:txBody>
                    <a:bodyPr/>
                    <a:lstStyle/>
                    <a:p>
                      <a:pPr algn="ctr"/>
                      <a:endParaRPr lang="es-SV" sz="2400" dirty="0"/>
                    </a:p>
                  </a:txBody>
                  <a:tcPr marT="45711" marB="45711"/>
                </a:tc>
                <a:tc>
                  <a:txBody>
                    <a:bodyPr/>
                    <a:lstStyle/>
                    <a:p>
                      <a:pPr algn="ctr"/>
                      <a:r>
                        <a:rPr lang="es-SV" sz="3200" dirty="0" smtClean="0"/>
                        <a:t>2,724</a:t>
                      </a:r>
                      <a:endParaRPr lang="es-SV" sz="3200" dirty="0"/>
                    </a:p>
                  </a:txBody>
                  <a:tcPr marT="45711" marB="45711"/>
                </a:tc>
              </a:tr>
            </a:tbl>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571472" y="500042"/>
            <a:ext cx="7901522" cy="584775"/>
          </a:xfrm>
          <a:prstGeom prst="rect">
            <a:avLst/>
          </a:prstGeom>
          <a:noFill/>
        </p:spPr>
        <p:txBody>
          <a:bodyPr wrap="none">
            <a:spAutoFit/>
          </a:bodyPr>
          <a:lstStyle/>
          <a:p>
            <a:pPr algn="ctr">
              <a:defRPr/>
            </a:pPr>
            <a:r>
              <a:rPr lang="es-E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Personal empeñado en el presente plan</a:t>
            </a:r>
          </a:p>
        </p:txBody>
      </p:sp>
      <p:graphicFrame>
        <p:nvGraphicFramePr>
          <p:cNvPr id="4" name="3 Tabla"/>
          <p:cNvGraphicFramePr>
            <a:graphicFrameLocks noGrp="1"/>
          </p:cNvGraphicFramePr>
          <p:nvPr>
            <p:extLst>
              <p:ext uri="{D42A27DB-BD31-4B8C-83A1-F6EECF244321}">
                <p14:modId xmlns="" xmlns:p14="http://schemas.microsoft.com/office/powerpoint/2010/main" val="2953068299"/>
              </p:ext>
            </p:extLst>
          </p:nvPr>
        </p:nvGraphicFramePr>
        <p:xfrm>
          <a:off x="309764" y="1150367"/>
          <a:ext cx="8424937" cy="5115906"/>
        </p:xfrm>
        <a:graphic>
          <a:graphicData uri="http://schemas.openxmlformats.org/drawingml/2006/table">
            <a:tbl>
              <a:tblPr firstRow="1" bandRow="1">
                <a:tableStyleId>{69CF1AB2-1976-4502-BF36-3FF5EA218861}</a:tableStyleId>
              </a:tblPr>
              <a:tblGrid>
                <a:gridCol w="733844"/>
                <a:gridCol w="4885714"/>
                <a:gridCol w="2805379"/>
              </a:tblGrid>
              <a:tr h="421245">
                <a:tc>
                  <a:txBody>
                    <a:bodyPr/>
                    <a:lstStyle/>
                    <a:p>
                      <a:pPr algn="ctr">
                        <a:lnSpc>
                          <a:spcPct val="115000"/>
                        </a:lnSpc>
                        <a:spcAft>
                          <a:spcPts val="0"/>
                        </a:spcAft>
                      </a:pPr>
                      <a:endParaRPr lang="es-SV" sz="2000" dirty="0" smtClean="0">
                        <a:latin typeface="Calibri"/>
                        <a:ea typeface="Calibri"/>
                        <a:cs typeface="Times New Roman"/>
                      </a:endParaRPr>
                    </a:p>
                    <a:p>
                      <a:pPr algn="ctr">
                        <a:lnSpc>
                          <a:spcPct val="115000"/>
                        </a:lnSpc>
                        <a:spcAft>
                          <a:spcPts val="0"/>
                        </a:spcAft>
                      </a:pPr>
                      <a:r>
                        <a:rPr lang="es-SV" sz="2000" dirty="0" smtClean="0">
                          <a:latin typeface="Calibri"/>
                          <a:ea typeface="Calibri"/>
                          <a:cs typeface="Times New Roman"/>
                        </a:rPr>
                        <a:t>No</a:t>
                      </a:r>
                      <a:endParaRPr lang="es-SV" sz="2000" dirty="0">
                        <a:latin typeface="Calibri"/>
                        <a:ea typeface="Calibri"/>
                        <a:cs typeface="Times New Roman"/>
                      </a:endParaRPr>
                    </a:p>
                  </a:txBody>
                  <a:tcPr marL="68580" marR="68580" marT="0" marB="0">
                    <a:solidFill>
                      <a:schemeClr val="tx2">
                        <a:lumMod val="40000"/>
                        <a:lumOff val="60000"/>
                      </a:schemeClr>
                    </a:solidFill>
                  </a:tcPr>
                </a:tc>
                <a:tc>
                  <a:txBody>
                    <a:bodyPr/>
                    <a:lstStyle/>
                    <a:p>
                      <a:pPr algn="ctr">
                        <a:lnSpc>
                          <a:spcPct val="115000"/>
                        </a:lnSpc>
                        <a:spcAft>
                          <a:spcPts val="0"/>
                        </a:spcAft>
                      </a:pPr>
                      <a:endParaRPr lang="es-SV" sz="2000" dirty="0" smtClean="0">
                        <a:latin typeface="Calibri"/>
                        <a:ea typeface="Calibri"/>
                        <a:cs typeface="Times New Roman"/>
                      </a:endParaRPr>
                    </a:p>
                    <a:p>
                      <a:pPr algn="ctr">
                        <a:lnSpc>
                          <a:spcPct val="115000"/>
                        </a:lnSpc>
                        <a:spcAft>
                          <a:spcPts val="0"/>
                        </a:spcAft>
                      </a:pPr>
                      <a:r>
                        <a:rPr lang="es-SV" sz="2000" dirty="0" smtClean="0">
                          <a:latin typeface="Calibri"/>
                          <a:ea typeface="Calibri"/>
                          <a:cs typeface="Times New Roman"/>
                        </a:rPr>
                        <a:t>INSTITUCION</a:t>
                      </a:r>
                      <a:endParaRPr lang="es-SV" sz="2000" dirty="0">
                        <a:latin typeface="Calibri"/>
                        <a:ea typeface="Calibri"/>
                        <a:cs typeface="Times New Roman"/>
                      </a:endParaRPr>
                    </a:p>
                  </a:txBody>
                  <a:tcPr marL="68580" marR="68580" marT="0" marB="0">
                    <a:solidFill>
                      <a:schemeClr val="tx2">
                        <a:lumMod val="40000"/>
                        <a:lumOff val="60000"/>
                      </a:schemeClr>
                    </a:solidFill>
                  </a:tcPr>
                </a:tc>
                <a:tc>
                  <a:txBody>
                    <a:bodyPr/>
                    <a:lstStyle/>
                    <a:p>
                      <a:pPr algn="ctr">
                        <a:lnSpc>
                          <a:spcPct val="115000"/>
                        </a:lnSpc>
                        <a:spcAft>
                          <a:spcPts val="0"/>
                        </a:spcAft>
                      </a:pPr>
                      <a:endParaRPr lang="es-SV" sz="2000" dirty="0" smtClean="0">
                        <a:latin typeface="Calibri"/>
                        <a:ea typeface="Calibri"/>
                        <a:cs typeface="Times New Roman"/>
                      </a:endParaRPr>
                    </a:p>
                    <a:p>
                      <a:pPr algn="ctr">
                        <a:lnSpc>
                          <a:spcPct val="115000"/>
                        </a:lnSpc>
                        <a:spcAft>
                          <a:spcPts val="0"/>
                        </a:spcAft>
                      </a:pPr>
                      <a:r>
                        <a:rPr lang="es-SV" sz="2000" dirty="0" smtClean="0">
                          <a:latin typeface="Calibri"/>
                          <a:ea typeface="Calibri"/>
                          <a:cs typeface="Times New Roman"/>
                        </a:rPr>
                        <a:t>PERSONAL</a:t>
                      </a:r>
                      <a:endParaRPr lang="es-SV" sz="2000" dirty="0">
                        <a:latin typeface="Calibri"/>
                        <a:ea typeface="Calibri"/>
                        <a:cs typeface="Times New Roman"/>
                      </a:endParaRPr>
                    </a:p>
                  </a:txBody>
                  <a:tcPr marL="68580" marR="68580" marT="0" marB="0">
                    <a:solidFill>
                      <a:schemeClr val="tx2">
                        <a:lumMod val="40000"/>
                        <a:lumOff val="60000"/>
                      </a:schemeClr>
                    </a:solidFill>
                  </a:tcPr>
                </a:tc>
              </a:tr>
              <a:tr h="363147">
                <a:tc>
                  <a:txBody>
                    <a:bodyPr/>
                    <a:lstStyle/>
                    <a:p>
                      <a:pPr algn="ctr"/>
                      <a:r>
                        <a:rPr lang="es-SV" sz="2000" b="1" dirty="0" smtClean="0"/>
                        <a:t>1</a:t>
                      </a:r>
                      <a:endParaRPr lang="es-SV" sz="2000" b="1" dirty="0"/>
                    </a:p>
                  </a:txBody>
                  <a:tcPr marL="91439" marR="91439" marT="45722" marB="45722"/>
                </a:tc>
                <a:tc>
                  <a:txBody>
                    <a:bodyPr/>
                    <a:lstStyle/>
                    <a:p>
                      <a:pPr algn="l"/>
                      <a:r>
                        <a:rPr lang="es-SV" sz="2000" dirty="0" smtClean="0"/>
                        <a:t>Fuerza Armada </a:t>
                      </a:r>
                      <a:endParaRPr lang="es-SV" sz="2000" dirty="0"/>
                    </a:p>
                  </a:txBody>
                  <a:tcPr marL="91439" marR="91439" marT="45722" marB="45722"/>
                </a:tc>
                <a:tc>
                  <a:txBody>
                    <a:bodyPr/>
                    <a:lstStyle/>
                    <a:p>
                      <a:pPr algn="ctr"/>
                      <a:r>
                        <a:rPr lang="es-SV" sz="2000" dirty="0" smtClean="0"/>
                        <a:t>18,000</a:t>
                      </a:r>
                      <a:endParaRPr lang="es-SV" sz="2000" dirty="0"/>
                    </a:p>
                  </a:txBody>
                  <a:tcPr marL="91439" marR="91439" marT="45722" marB="45722"/>
                </a:tc>
              </a:tr>
              <a:tr h="403818">
                <a:tc>
                  <a:txBody>
                    <a:bodyPr/>
                    <a:lstStyle/>
                    <a:p>
                      <a:pPr algn="ctr">
                        <a:lnSpc>
                          <a:spcPct val="115000"/>
                        </a:lnSpc>
                        <a:spcAft>
                          <a:spcPts val="0"/>
                        </a:spcAft>
                      </a:pPr>
                      <a:r>
                        <a:rPr lang="es-SV" sz="2000" dirty="0">
                          <a:latin typeface="Calibri"/>
                          <a:ea typeface="Calibri"/>
                          <a:cs typeface="Times New Roman"/>
                        </a:rPr>
                        <a:t>2</a:t>
                      </a:r>
                    </a:p>
                  </a:txBody>
                  <a:tcPr marL="68580" marR="68580" marT="0" marB="0"/>
                </a:tc>
                <a:tc>
                  <a:txBody>
                    <a:bodyPr/>
                    <a:lstStyle/>
                    <a:p>
                      <a:pPr>
                        <a:lnSpc>
                          <a:spcPct val="115000"/>
                        </a:lnSpc>
                        <a:spcAft>
                          <a:spcPts val="0"/>
                        </a:spcAft>
                      </a:pPr>
                      <a:r>
                        <a:rPr lang="es-SV" sz="2000" dirty="0">
                          <a:latin typeface="Calibri"/>
                          <a:ea typeface="Calibri"/>
                          <a:cs typeface="Times New Roman"/>
                        </a:rPr>
                        <a:t>Policía Nacional Civil</a:t>
                      </a:r>
                    </a:p>
                  </a:txBody>
                  <a:tcPr marL="68580" marR="68580" marT="0" marB="0"/>
                </a:tc>
                <a:tc>
                  <a:txBody>
                    <a:bodyPr/>
                    <a:lstStyle/>
                    <a:p>
                      <a:pPr algn="ctr">
                        <a:lnSpc>
                          <a:spcPct val="115000"/>
                        </a:lnSpc>
                        <a:spcAft>
                          <a:spcPts val="0"/>
                        </a:spcAft>
                      </a:pPr>
                      <a:r>
                        <a:rPr kumimoji="0" lang="es-ES" sz="2000" kern="1200" dirty="0" smtClean="0">
                          <a:solidFill>
                            <a:schemeClr val="tx1"/>
                          </a:solidFill>
                          <a:latin typeface="+mn-lt"/>
                          <a:ea typeface="+mn-ea"/>
                          <a:cs typeface="+mn-cs"/>
                        </a:rPr>
                        <a:t>21,300</a:t>
                      </a:r>
                      <a:endParaRPr lang="es-SV" sz="2000" dirty="0">
                        <a:solidFill>
                          <a:schemeClr val="tx1"/>
                        </a:solidFill>
                        <a:latin typeface="Calibri"/>
                        <a:ea typeface="Calibri"/>
                        <a:cs typeface="Times New Roman"/>
                      </a:endParaRPr>
                    </a:p>
                  </a:txBody>
                  <a:tcPr marL="68580" marR="68580" marT="0" marB="0"/>
                </a:tc>
              </a:tr>
              <a:tr h="536518">
                <a:tc>
                  <a:txBody>
                    <a:bodyPr/>
                    <a:lstStyle/>
                    <a:p>
                      <a:pPr algn="ctr">
                        <a:lnSpc>
                          <a:spcPct val="115000"/>
                        </a:lnSpc>
                        <a:spcAft>
                          <a:spcPts val="0"/>
                        </a:spcAft>
                      </a:pPr>
                      <a:r>
                        <a:rPr lang="es-SV" sz="2000" dirty="0">
                          <a:latin typeface="Calibri"/>
                          <a:ea typeface="Calibri"/>
                          <a:cs typeface="Times New Roman"/>
                        </a:rPr>
                        <a:t>3</a:t>
                      </a:r>
                    </a:p>
                  </a:txBody>
                  <a:tcPr marL="68580" marR="68580" marT="0" marB="0"/>
                </a:tc>
                <a:tc>
                  <a:txBody>
                    <a:bodyPr/>
                    <a:lstStyle/>
                    <a:p>
                      <a:pPr>
                        <a:lnSpc>
                          <a:spcPct val="115000"/>
                        </a:lnSpc>
                        <a:spcAft>
                          <a:spcPts val="0"/>
                        </a:spcAft>
                      </a:pPr>
                      <a:r>
                        <a:rPr lang="es-SV" sz="2000">
                          <a:latin typeface="Calibri"/>
                          <a:ea typeface="Calibri"/>
                          <a:cs typeface="Times New Roman"/>
                        </a:rPr>
                        <a:t>Comandos de Salvamento</a:t>
                      </a:r>
                    </a:p>
                  </a:txBody>
                  <a:tcPr marL="68580" marR="68580" marT="0" marB="0"/>
                </a:tc>
                <a:tc>
                  <a:txBody>
                    <a:bodyPr/>
                    <a:lstStyle/>
                    <a:p>
                      <a:pPr algn="ctr">
                        <a:lnSpc>
                          <a:spcPct val="115000"/>
                        </a:lnSpc>
                        <a:spcAft>
                          <a:spcPts val="0"/>
                        </a:spcAft>
                      </a:pPr>
                      <a:r>
                        <a:rPr lang="es-SV" sz="2000" dirty="0">
                          <a:latin typeface="Calibri"/>
                          <a:ea typeface="Calibri"/>
                          <a:cs typeface="Times New Roman"/>
                        </a:rPr>
                        <a:t> </a:t>
                      </a:r>
                      <a:r>
                        <a:rPr lang="es-SV" sz="2000" dirty="0" smtClean="0">
                          <a:latin typeface="Calibri"/>
                          <a:ea typeface="Calibri"/>
                          <a:cs typeface="Times New Roman"/>
                        </a:rPr>
                        <a:t>2,000</a:t>
                      </a:r>
                      <a:endParaRPr lang="es-SV" sz="2000" dirty="0">
                        <a:latin typeface="Calibri"/>
                        <a:ea typeface="Calibri"/>
                        <a:cs typeface="Times New Roman"/>
                      </a:endParaRPr>
                    </a:p>
                  </a:txBody>
                  <a:tcPr marL="68580" marR="68580" marT="0" marB="0"/>
                </a:tc>
              </a:tr>
              <a:tr h="558876">
                <a:tc>
                  <a:txBody>
                    <a:bodyPr/>
                    <a:lstStyle/>
                    <a:p>
                      <a:pPr algn="ctr">
                        <a:lnSpc>
                          <a:spcPct val="115000"/>
                        </a:lnSpc>
                        <a:spcAft>
                          <a:spcPts val="0"/>
                        </a:spcAft>
                      </a:pPr>
                      <a:r>
                        <a:rPr lang="es-SV" sz="2000" dirty="0">
                          <a:latin typeface="Calibri"/>
                          <a:ea typeface="Calibri"/>
                          <a:cs typeface="Times New Roman"/>
                        </a:rPr>
                        <a:t>4</a:t>
                      </a:r>
                    </a:p>
                  </a:txBody>
                  <a:tcPr marL="68580" marR="68580" marT="0" marB="0"/>
                </a:tc>
                <a:tc>
                  <a:txBody>
                    <a:bodyPr/>
                    <a:lstStyle/>
                    <a:p>
                      <a:pPr>
                        <a:lnSpc>
                          <a:spcPct val="115000"/>
                        </a:lnSpc>
                        <a:spcAft>
                          <a:spcPts val="0"/>
                        </a:spcAft>
                      </a:pPr>
                      <a:r>
                        <a:rPr lang="es-SV" sz="2000">
                          <a:latin typeface="Calibri"/>
                          <a:ea typeface="Calibri"/>
                          <a:cs typeface="Times New Roman"/>
                        </a:rPr>
                        <a:t>Cruz Roja Salvadoreña</a:t>
                      </a:r>
                    </a:p>
                  </a:txBody>
                  <a:tcPr marL="68580" marR="68580" marT="0" marB="0"/>
                </a:tc>
                <a:tc>
                  <a:txBody>
                    <a:bodyPr/>
                    <a:lstStyle/>
                    <a:p>
                      <a:pPr algn="ctr">
                        <a:lnSpc>
                          <a:spcPct val="115000"/>
                        </a:lnSpc>
                        <a:spcAft>
                          <a:spcPts val="0"/>
                        </a:spcAft>
                      </a:pPr>
                      <a:r>
                        <a:rPr lang="es-SV" sz="2000" dirty="0" smtClean="0">
                          <a:latin typeface="Calibri"/>
                          <a:ea typeface="Calibri"/>
                          <a:cs typeface="Times New Roman"/>
                        </a:rPr>
                        <a:t>1,500</a:t>
                      </a:r>
                      <a:endParaRPr lang="es-SV" sz="2000" dirty="0">
                        <a:latin typeface="Calibri"/>
                        <a:ea typeface="Calibri"/>
                        <a:cs typeface="Times New Roman"/>
                      </a:endParaRPr>
                    </a:p>
                  </a:txBody>
                  <a:tcPr marL="68580" marR="68580" marT="0" marB="0"/>
                </a:tc>
              </a:tr>
              <a:tr h="347393">
                <a:tc>
                  <a:txBody>
                    <a:bodyPr/>
                    <a:lstStyle/>
                    <a:p>
                      <a:pPr algn="ctr">
                        <a:lnSpc>
                          <a:spcPct val="115000"/>
                        </a:lnSpc>
                        <a:spcAft>
                          <a:spcPts val="0"/>
                        </a:spcAft>
                      </a:pPr>
                      <a:r>
                        <a:rPr lang="es-SV" sz="2000" dirty="0">
                          <a:latin typeface="Calibri"/>
                          <a:ea typeface="Calibri"/>
                          <a:cs typeface="Times New Roman"/>
                        </a:rPr>
                        <a:t>5</a:t>
                      </a:r>
                    </a:p>
                  </a:txBody>
                  <a:tcPr marL="68580" marR="68580" marT="0" marB="0"/>
                </a:tc>
                <a:tc>
                  <a:txBody>
                    <a:bodyPr/>
                    <a:lstStyle/>
                    <a:p>
                      <a:pPr>
                        <a:lnSpc>
                          <a:spcPct val="115000"/>
                        </a:lnSpc>
                        <a:spcAft>
                          <a:spcPts val="0"/>
                        </a:spcAft>
                      </a:pPr>
                      <a:r>
                        <a:rPr lang="es-SV" sz="2000">
                          <a:latin typeface="Calibri"/>
                          <a:ea typeface="Calibri"/>
                          <a:cs typeface="Times New Roman"/>
                        </a:rPr>
                        <a:t>Cruz Verde Salvadoreña</a:t>
                      </a:r>
                    </a:p>
                  </a:txBody>
                  <a:tcPr marL="68580" marR="68580" marT="0" marB="0"/>
                </a:tc>
                <a:tc>
                  <a:txBody>
                    <a:bodyPr/>
                    <a:lstStyle/>
                    <a:p>
                      <a:pPr algn="ctr">
                        <a:lnSpc>
                          <a:spcPct val="115000"/>
                        </a:lnSpc>
                        <a:spcAft>
                          <a:spcPts val="0"/>
                        </a:spcAft>
                      </a:pPr>
                      <a:r>
                        <a:rPr lang="es-SV" sz="2000" dirty="0" smtClean="0">
                          <a:latin typeface="Calibri"/>
                          <a:ea typeface="Calibri"/>
                          <a:cs typeface="Times New Roman"/>
                        </a:rPr>
                        <a:t>650</a:t>
                      </a:r>
                      <a:endParaRPr lang="es-SV" sz="2000" dirty="0">
                        <a:latin typeface="Calibri"/>
                        <a:ea typeface="Calibri"/>
                        <a:cs typeface="Times New Roman"/>
                      </a:endParaRPr>
                    </a:p>
                  </a:txBody>
                  <a:tcPr marL="68580" marR="68580" marT="0" marB="0"/>
                </a:tc>
              </a:tr>
              <a:tr h="434625">
                <a:tc>
                  <a:txBody>
                    <a:bodyPr/>
                    <a:lstStyle/>
                    <a:p>
                      <a:pPr algn="ctr">
                        <a:lnSpc>
                          <a:spcPct val="115000"/>
                        </a:lnSpc>
                        <a:spcAft>
                          <a:spcPts val="0"/>
                        </a:spcAft>
                      </a:pPr>
                      <a:r>
                        <a:rPr lang="es-SV" sz="2000" dirty="0">
                          <a:latin typeface="Calibri"/>
                          <a:ea typeface="Calibri"/>
                          <a:cs typeface="Times New Roman"/>
                        </a:rPr>
                        <a:t>6</a:t>
                      </a:r>
                    </a:p>
                  </a:txBody>
                  <a:tcPr marL="68580" marR="68580" marT="0" marB="0"/>
                </a:tc>
                <a:tc>
                  <a:txBody>
                    <a:bodyPr/>
                    <a:lstStyle/>
                    <a:p>
                      <a:pPr>
                        <a:lnSpc>
                          <a:spcPct val="115000"/>
                        </a:lnSpc>
                        <a:spcAft>
                          <a:spcPts val="0"/>
                        </a:spcAft>
                      </a:pPr>
                      <a:r>
                        <a:rPr lang="es-SV" sz="2000" dirty="0">
                          <a:latin typeface="Calibri"/>
                          <a:ea typeface="Calibri"/>
                          <a:cs typeface="Times New Roman"/>
                        </a:rPr>
                        <a:t>Cuerpo de Bomberos</a:t>
                      </a:r>
                    </a:p>
                  </a:txBody>
                  <a:tcPr marL="68580" marR="68580" marT="0" marB="0"/>
                </a:tc>
                <a:tc>
                  <a:txBody>
                    <a:bodyPr/>
                    <a:lstStyle/>
                    <a:p>
                      <a:pPr algn="ctr">
                        <a:lnSpc>
                          <a:spcPct val="115000"/>
                        </a:lnSpc>
                        <a:spcAft>
                          <a:spcPts val="0"/>
                        </a:spcAft>
                      </a:pPr>
                      <a:r>
                        <a:rPr lang="es-SV" sz="2000" dirty="0">
                          <a:latin typeface="Calibri"/>
                          <a:ea typeface="Calibri"/>
                          <a:cs typeface="Times New Roman"/>
                        </a:rPr>
                        <a:t>   </a:t>
                      </a:r>
                      <a:r>
                        <a:rPr lang="es-SV" sz="2000" dirty="0" smtClean="0">
                          <a:latin typeface="Calibri"/>
                          <a:ea typeface="Calibri"/>
                          <a:cs typeface="Times New Roman"/>
                        </a:rPr>
                        <a:t>450</a:t>
                      </a:r>
                      <a:endParaRPr lang="es-SV" sz="2000" dirty="0">
                        <a:latin typeface="Calibri"/>
                        <a:ea typeface="Calibri"/>
                        <a:cs typeface="Times New Roman"/>
                      </a:endParaRPr>
                    </a:p>
                  </a:txBody>
                  <a:tcPr marL="68580" marR="68580" marT="0" marB="0"/>
                </a:tc>
              </a:tr>
              <a:tr h="353739">
                <a:tc>
                  <a:txBody>
                    <a:bodyPr/>
                    <a:lstStyle/>
                    <a:p>
                      <a:pPr algn="ctr">
                        <a:lnSpc>
                          <a:spcPct val="115000"/>
                        </a:lnSpc>
                        <a:spcAft>
                          <a:spcPts val="0"/>
                        </a:spcAft>
                      </a:pPr>
                      <a:r>
                        <a:rPr lang="es-SV" sz="2000" dirty="0">
                          <a:latin typeface="Calibri"/>
                          <a:ea typeface="Calibri"/>
                          <a:cs typeface="Times New Roman"/>
                        </a:rPr>
                        <a:t>7</a:t>
                      </a:r>
                    </a:p>
                  </a:txBody>
                  <a:tcPr marL="68580" marR="68580" marT="0" marB="0"/>
                </a:tc>
                <a:tc>
                  <a:txBody>
                    <a:bodyPr/>
                    <a:lstStyle/>
                    <a:p>
                      <a:pPr>
                        <a:lnSpc>
                          <a:spcPct val="115000"/>
                        </a:lnSpc>
                        <a:spcAft>
                          <a:spcPts val="0"/>
                        </a:spcAft>
                      </a:pPr>
                      <a:r>
                        <a:rPr lang="es-SV" sz="2000" dirty="0" smtClean="0">
                          <a:latin typeface="Calibri"/>
                          <a:ea typeface="Calibri"/>
                          <a:cs typeface="Times New Roman"/>
                        </a:rPr>
                        <a:t>MINSAL</a:t>
                      </a:r>
                      <a:r>
                        <a:rPr lang="es-SV" sz="2000" baseline="0" dirty="0" smtClean="0">
                          <a:latin typeface="Calibri"/>
                          <a:ea typeface="Calibri"/>
                          <a:cs typeface="Times New Roman"/>
                        </a:rPr>
                        <a:t>, FOSALUD,ISSS,MOP, ANDA,MAG,MINED, SIGET.</a:t>
                      </a:r>
                      <a:endParaRPr lang="es-SV" sz="2000" dirty="0">
                        <a:latin typeface="Calibri"/>
                        <a:ea typeface="Calibri"/>
                        <a:cs typeface="Times New Roman"/>
                      </a:endParaRPr>
                    </a:p>
                  </a:txBody>
                  <a:tcPr marL="68580" marR="68580" marT="0" marB="0"/>
                </a:tc>
                <a:tc>
                  <a:txBody>
                    <a:bodyPr/>
                    <a:lstStyle/>
                    <a:p>
                      <a:pPr algn="ctr">
                        <a:lnSpc>
                          <a:spcPct val="115000"/>
                        </a:lnSpc>
                        <a:spcAft>
                          <a:spcPts val="0"/>
                        </a:spcAft>
                      </a:pPr>
                      <a:r>
                        <a:rPr lang="es-SV" sz="2000" dirty="0">
                          <a:latin typeface="Calibri"/>
                          <a:ea typeface="Calibri"/>
                          <a:cs typeface="Times New Roman"/>
                        </a:rPr>
                        <a:t>17,000</a:t>
                      </a:r>
                    </a:p>
                  </a:txBody>
                  <a:tcPr marL="68580" marR="68580" marT="0" marB="0"/>
                </a:tc>
              </a:tr>
              <a:tr h="353739">
                <a:tc>
                  <a:txBody>
                    <a:bodyPr/>
                    <a:lstStyle/>
                    <a:p>
                      <a:pPr algn="ctr">
                        <a:lnSpc>
                          <a:spcPct val="115000"/>
                        </a:lnSpc>
                        <a:spcAft>
                          <a:spcPts val="0"/>
                        </a:spcAft>
                      </a:pPr>
                      <a:r>
                        <a:rPr lang="es-SV" sz="2000" dirty="0" smtClean="0">
                          <a:latin typeface="Calibri"/>
                          <a:ea typeface="Calibri"/>
                          <a:cs typeface="Times New Roman"/>
                        </a:rPr>
                        <a:t>8</a:t>
                      </a:r>
                      <a:endParaRPr lang="es-SV" sz="2000" dirty="0">
                        <a:latin typeface="Calibri"/>
                        <a:ea typeface="Calibri"/>
                        <a:cs typeface="Times New Roman"/>
                      </a:endParaRPr>
                    </a:p>
                  </a:txBody>
                  <a:tcPr marL="68580" marR="68580" marT="0" marB="0"/>
                </a:tc>
                <a:tc>
                  <a:txBody>
                    <a:bodyPr/>
                    <a:lstStyle/>
                    <a:p>
                      <a:pPr>
                        <a:lnSpc>
                          <a:spcPct val="115000"/>
                        </a:lnSpc>
                        <a:spcAft>
                          <a:spcPts val="0"/>
                        </a:spcAft>
                      </a:pPr>
                      <a:r>
                        <a:rPr lang="es-SV" sz="2000" dirty="0" smtClean="0">
                          <a:latin typeface="Calibri"/>
                          <a:ea typeface="Calibri"/>
                          <a:cs typeface="Times New Roman"/>
                        </a:rPr>
                        <a:t>Dirección General de Protección Civil</a:t>
                      </a:r>
                      <a:endParaRPr lang="es-SV" sz="2000" dirty="0">
                        <a:latin typeface="Calibri"/>
                        <a:ea typeface="Calibri"/>
                        <a:cs typeface="Times New Roman"/>
                      </a:endParaRPr>
                    </a:p>
                  </a:txBody>
                  <a:tcPr marL="68580" marR="68580" marT="0" marB="0"/>
                </a:tc>
                <a:tc>
                  <a:txBody>
                    <a:bodyPr/>
                    <a:lstStyle/>
                    <a:p>
                      <a:pPr algn="ctr">
                        <a:lnSpc>
                          <a:spcPct val="115000"/>
                        </a:lnSpc>
                        <a:spcAft>
                          <a:spcPts val="0"/>
                        </a:spcAft>
                      </a:pPr>
                      <a:r>
                        <a:rPr lang="es-SV" sz="2000" dirty="0" smtClean="0">
                          <a:latin typeface="Calibri"/>
                          <a:ea typeface="Calibri"/>
                          <a:cs typeface="Times New Roman"/>
                        </a:rPr>
                        <a:t>240</a:t>
                      </a:r>
                      <a:endParaRPr lang="es-SV" sz="2000" dirty="0">
                        <a:latin typeface="Calibri"/>
                        <a:ea typeface="Calibri"/>
                        <a:cs typeface="Times New Roman"/>
                      </a:endParaRPr>
                    </a:p>
                  </a:txBody>
                  <a:tcPr marL="68580" marR="68580" marT="0" marB="0"/>
                </a:tc>
              </a:tr>
              <a:tr h="679486">
                <a:tc>
                  <a:txBody>
                    <a:bodyPr/>
                    <a:lstStyle/>
                    <a:p>
                      <a:pPr>
                        <a:lnSpc>
                          <a:spcPct val="115000"/>
                        </a:lnSpc>
                        <a:spcAft>
                          <a:spcPts val="0"/>
                        </a:spcAft>
                      </a:pPr>
                      <a:endParaRPr lang="es-SV" sz="2000" dirty="0">
                        <a:latin typeface="Calibri"/>
                        <a:ea typeface="Calibri"/>
                        <a:cs typeface="Times New Roman"/>
                      </a:endParaRPr>
                    </a:p>
                  </a:txBody>
                  <a:tcPr marL="68580" marR="68580" marT="0" marB="0"/>
                </a:tc>
                <a:tc>
                  <a:txBody>
                    <a:bodyPr/>
                    <a:lstStyle/>
                    <a:p>
                      <a:pPr>
                        <a:lnSpc>
                          <a:spcPct val="115000"/>
                        </a:lnSpc>
                        <a:spcAft>
                          <a:spcPts val="0"/>
                        </a:spcAft>
                      </a:pPr>
                      <a:endParaRPr lang="es-SV" sz="2000" dirty="0">
                        <a:latin typeface="Calibri"/>
                        <a:ea typeface="Calibri"/>
                        <a:cs typeface="Times New Roman"/>
                      </a:endParaRPr>
                    </a:p>
                  </a:txBody>
                  <a:tcPr marL="68580" marR="68580" marT="0" marB="0"/>
                </a:tc>
                <a:tc>
                  <a:txBody>
                    <a:bodyPr/>
                    <a:lstStyle/>
                    <a:p>
                      <a:pPr algn="ctr">
                        <a:lnSpc>
                          <a:spcPct val="115000"/>
                        </a:lnSpc>
                        <a:spcAft>
                          <a:spcPts val="0"/>
                        </a:spcAft>
                      </a:pPr>
                      <a:r>
                        <a:rPr lang="es-SV" sz="3600" dirty="0" smtClean="0">
                          <a:latin typeface="Calibri"/>
                          <a:ea typeface="Calibri"/>
                          <a:cs typeface="Times New Roman"/>
                        </a:rPr>
                        <a:t>61,140</a:t>
                      </a:r>
                      <a:endParaRPr lang="es-SV" sz="3600" dirty="0">
                        <a:latin typeface="Calibri"/>
                        <a:ea typeface="Calibri"/>
                        <a:cs typeface="Times New Roman"/>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1 Imagen"/>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42844" y="214290"/>
            <a:ext cx="800106" cy="500066"/>
          </a:xfrm>
          <a:prstGeom prst="rect">
            <a:avLst/>
          </a:prstGeom>
        </p:spPr>
      </p:pic>
      <p:graphicFrame>
        <p:nvGraphicFramePr>
          <p:cNvPr id="5" name="4 Tabla"/>
          <p:cNvGraphicFramePr>
            <a:graphicFrameLocks noGrp="1"/>
          </p:cNvGraphicFramePr>
          <p:nvPr/>
        </p:nvGraphicFramePr>
        <p:xfrm>
          <a:off x="214281" y="1357298"/>
          <a:ext cx="8501123" cy="4795819"/>
        </p:xfrm>
        <a:graphic>
          <a:graphicData uri="http://schemas.openxmlformats.org/drawingml/2006/table">
            <a:tbl>
              <a:tblPr/>
              <a:tblGrid>
                <a:gridCol w="354460"/>
                <a:gridCol w="1098822"/>
                <a:gridCol w="912734"/>
                <a:gridCol w="912734"/>
                <a:gridCol w="912734"/>
                <a:gridCol w="1111970"/>
                <a:gridCol w="784390"/>
                <a:gridCol w="366275"/>
                <a:gridCol w="1063379"/>
                <a:gridCol w="983625"/>
              </a:tblGrid>
              <a:tr h="184932">
                <a:tc gridSpan="10">
                  <a:txBody>
                    <a:bodyPr/>
                    <a:lstStyle/>
                    <a:p>
                      <a:pPr algn="l" fontAlgn="b"/>
                      <a:endParaRPr lang="es-ES" sz="1400" b="0" i="0" u="none" strike="noStrike" dirty="0">
                        <a:solidFill>
                          <a:srgbClr val="000000"/>
                        </a:solidFill>
                        <a:latin typeface="Calibri"/>
                      </a:endParaRPr>
                    </a:p>
                  </a:txBody>
                  <a:tcPr marL="0" marR="0" marT="0" marB="0" anchor="ctr">
                    <a:lnL>
                      <a:noFill/>
                    </a:lnL>
                    <a:lnR>
                      <a:noFill/>
                    </a:lnR>
                    <a:lnT>
                      <a:noFill/>
                    </a:lnT>
                    <a:lnB>
                      <a:noFill/>
                    </a:lnB>
                  </a:tcPr>
                </a:tc>
                <a:tc hMerge="1">
                  <a:txBody>
                    <a:bodyPr/>
                    <a:lstStyle/>
                    <a:p>
                      <a:endParaRPr lang="es-SV"/>
                    </a:p>
                  </a:txBody>
                  <a:tcPr/>
                </a:tc>
                <a:tc hMerge="1">
                  <a:txBody>
                    <a:bodyPr/>
                    <a:lstStyle/>
                    <a:p>
                      <a:endParaRPr lang="es-SV"/>
                    </a:p>
                  </a:txBody>
                  <a:tcPr/>
                </a:tc>
                <a:tc hMerge="1">
                  <a:txBody>
                    <a:bodyPr/>
                    <a:lstStyle/>
                    <a:p>
                      <a:endParaRPr lang="es-SV"/>
                    </a:p>
                  </a:txBody>
                  <a:tcPr/>
                </a:tc>
                <a:tc hMerge="1">
                  <a:txBody>
                    <a:bodyPr/>
                    <a:lstStyle/>
                    <a:p>
                      <a:endParaRPr lang="es-SV"/>
                    </a:p>
                  </a:txBody>
                  <a:tcPr/>
                </a:tc>
                <a:tc hMerge="1">
                  <a:txBody>
                    <a:bodyPr/>
                    <a:lstStyle/>
                    <a:p>
                      <a:endParaRPr lang="es-SV"/>
                    </a:p>
                  </a:txBody>
                  <a:tcPr/>
                </a:tc>
                <a:tc hMerge="1">
                  <a:txBody>
                    <a:bodyPr/>
                    <a:lstStyle/>
                    <a:p>
                      <a:endParaRPr lang="es-SV"/>
                    </a:p>
                  </a:txBody>
                  <a:tcPr/>
                </a:tc>
                <a:tc hMerge="1">
                  <a:txBody>
                    <a:bodyPr/>
                    <a:lstStyle/>
                    <a:p>
                      <a:endParaRPr lang="es-SV"/>
                    </a:p>
                  </a:txBody>
                  <a:tcPr/>
                </a:tc>
                <a:tc hMerge="1">
                  <a:txBody>
                    <a:bodyPr/>
                    <a:lstStyle/>
                    <a:p>
                      <a:endParaRPr lang="es-SV"/>
                    </a:p>
                  </a:txBody>
                  <a:tcPr/>
                </a:tc>
                <a:tc hMerge="1">
                  <a:txBody>
                    <a:bodyPr/>
                    <a:lstStyle/>
                    <a:p>
                      <a:endParaRPr lang="es-SV"/>
                    </a:p>
                  </a:txBody>
                  <a:tcPr/>
                </a:tc>
              </a:tr>
              <a:tr h="193953">
                <a:tc gridSpan="10">
                  <a:txBody>
                    <a:bodyPr/>
                    <a:lstStyle/>
                    <a:p>
                      <a:pPr algn="ctr" fontAlgn="b"/>
                      <a:r>
                        <a:rPr lang="es-ES" sz="1400" b="0" i="1" u="none" strike="noStrike" dirty="0" smtClean="0">
                          <a:solidFill>
                            <a:srgbClr val="000000"/>
                          </a:solidFill>
                          <a:latin typeface="Calibri"/>
                        </a:rPr>
                        <a:t>Tabla  de Puntos </a:t>
                      </a:r>
                      <a:r>
                        <a:rPr lang="es-ES" sz="1400" b="0" i="1" u="none" strike="noStrike" dirty="0">
                          <a:solidFill>
                            <a:srgbClr val="000000"/>
                          </a:solidFill>
                          <a:latin typeface="Calibri"/>
                        </a:rPr>
                        <a:t>con Susceptibilidad Identificada para Plan Invernal 2012</a:t>
                      </a:r>
                    </a:p>
                  </a:txBody>
                  <a:tcPr marL="0" marR="0" marT="0" marB="0" anchor="b">
                    <a:lnL>
                      <a:noFill/>
                    </a:lnL>
                    <a:lnR>
                      <a:noFill/>
                    </a:lnR>
                    <a:lnT>
                      <a:noFill/>
                    </a:lnT>
                    <a:lnB>
                      <a:noFill/>
                    </a:lnB>
                  </a:tcPr>
                </a:tc>
                <a:tc hMerge="1">
                  <a:txBody>
                    <a:bodyPr/>
                    <a:lstStyle/>
                    <a:p>
                      <a:endParaRPr lang="es-SV"/>
                    </a:p>
                  </a:txBody>
                  <a:tcPr/>
                </a:tc>
                <a:tc hMerge="1">
                  <a:txBody>
                    <a:bodyPr/>
                    <a:lstStyle/>
                    <a:p>
                      <a:endParaRPr lang="es-SV"/>
                    </a:p>
                  </a:txBody>
                  <a:tcPr/>
                </a:tc>
                <a:tc hMerge="1">
                  <a:txBody>
                    <a:bodyPr/>
                    <a:lstStyle/>
                    <a:p>
                      <a:endParaRPr lang="es-SV"/>
                    </a:p>
                  </a:txBody>
                  <a:tcPr/>
                </a:tc>
                <a:tc hMerge="1">
                  <a:txBody>
                    <a:bodyPr/>
                    <a:lstStyle/>
                    <a:p>
                      <a:endParaRPr lang="es-SV"/>
                    </a:p>
                  </a:txBody>
                  <a:tcPr/>
                </a:tc>
                <a:tc hMerge="1">
                  <a:txBody>
                    <a:bodyPr/>
                    <a:lstStyle/>
                    <a:p>
                      <a:endParaRPr lang="es-SV"/>
                    </a:p>
                  </a:txBody>
                  <a:tcPr/>
                </a:tc>
                <a:tc hMerge="1">
                  <a:txBody>
                    <a:bodyPr/>
                    <a:lstStyle/>
                    <a:p>
                      <a:endParaRPr lang="es-SV"/>
                    </a:p>
                  </a:txBody>
                  <a:tcPr/>
                </a:tc>
                <a:tc hMerge="1">
                  <a:txBody>
                    <a:bodyPr/>
                    <a:lstStyle/>
                    <a:p>
                      <a:endParaRPr lang="es-SV"/>
                    </a:p>
                  </a:txBody>
                  <a:tcPr/>
                </a:tc>
                <a:tc hMerge="1">
                  <a:txBody>
                    <a:bodyPr/>
                    <a:lstStyle/>
                    <a:p>
                      <a:endParaRPr lang="es-SV"/>
                    </a:p>
                  </a:txBody>
                  <a:tcPr/>
                </a:tc>
                <a:tc hMerge="1">
                  <a:txBody>
                    <a:bodyPr/>
                    <a:lstStyle/>
                    <a:p>
                      <a:endParaRPr lang="es-SV"/>
                    </a:p>
                  </a:txBody>
                  <a:tcPr/>
                </a:tc>
              </a:tr>
              <a:tr h="171401">
                <a:tc>
                  <a:txBody>
                    <a:bodyPr/>
                    <a:lstStyle/>
                    <a:p>
                      <a:pPr algn="l" fontAlgn="b"/>
                      <a:endParaRPr lang="es-SV" sz="14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SV" sz="14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SV" sz="14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SV" sz="14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SV" sz="14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SV" sz="14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SV" sz="14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SV" sz="14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SV" sz="14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SV" sz="1400" b="0" i="0" u="none" strike="noStrike">
                        <a:solidFill>
                          <a:srgbClr val="000000"/>
                        </a:solidFill>
                        <a:latin typeface="Calibri"/>
                      </a:endParaRPr>
                    </a:p>
                  </a:txBody>
                  <a:tcPr marL="0" marR="0" marT="0" marB="0" anchor="b">
                    <a:lnL>
                      <a:noFill/>
                    </a:lnL>
                    <a:lnR>
                      <a:noFill/>
                    </a:lnR>
                    <a:lnT>
                      <a:noFill/>
                    </a:lnT>
                    <a:lnB>
                      <a:noFill/>
                    </a:lnB>
                  </a:tcPr>
                </a:tc>
              </a:tr>
              <a:tr h="108253">
                <a:tc>
                  <a:txBody>
                    <a:bodyPr/>
                    <a:lstStyle/>
                    <a:p>
                      <a:pPr algn="l" fontAlgn="b"/>
                      <a:endParaRPr lang="es-SV" sz="1400" b="0" i="0" u="none" strike="noStrike">
                        <a:solidFill>
                          <a:srgbClr val="000000"/>
                        </a:solidFill>
                        <a:latin typeface="Calibri"/>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s-SV" sz="1400" b="0" i="0" u="none" strike="noStrike">
                        <a:solidFill>
                          <a:srgbClr val="000000"/>
                        </a:solidFill>
                        <a:latin typeface="Calibri"/>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s-SV" sz="1400" b="0" i="0" u="none" strike="noStrike">
                        <a:solidFill>
                          <a:srgbClr val="000000"/>
                        </a:solidFill>
                        <a:latin typeface="Calibri"/>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s-SV" sz="1400" b="0" i="0" u="none" strike="noStrike">
                        <a:solidFill>
                          <a:srgbClr val="000000"/>
                        </a:solidFill>
                        <a:latin typeface="Calibri"/>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s-SV" sz="1400" b="0" i="0" u="none" strike="noStrike" dirty="0">
                        <a:solidFill>
                          <a:srgbClr val="000000"/>
                        </a:solidFill>
                        <a:latin typeface="Calibri"/>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s-SV" sz="1400" b="0" i="0" u="none" strike="noStrike">
                        <a:solidFill>
                          <a:srgbClr val="000000"/>
                        </a:solidFill>
                        <a:latin typeface="Calibri"/>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s-SV" sz="1400" b="0" i="0" u="none" strike="noStrike">
                        <a:solidFill>
                          <a:srgbClr val="000000"/>
                        </a:solidFill>
                        <a:latin typeface="Calibri"/>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s-SV" sz="14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SV" sz="1400" b="0" i="0" u="none" strike="noStrike">
                        <a:solidFill>
                          <a:srgbClr val="000000"/>
                        </a:solidFill>
                        <a:latin typeface="Calibri"/>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s-SV" sz="1400" b="0" i="0" u="none" strike="noStrike">
                        <a:solidFill>
                          <a:srgbClr val="000000"/>
                        </a:solidFill>
                        <a:latin typeface="Calibri"/>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r>
              <a:tr h="297696">
                <a:tc>
                  <a:txBody>
                    <a:bodyPr/>
                    <a:lstStyle/>
                    <a:p>
                      <a:pPr algn="ctr" fontAlgn="ctr"/>
                      <a:r>
                        <a:rPr lang="es-SV" sz="1100" b="1" i="0" u="none" strike="noStrike" dirty="0">
                          <a:solidFill>
                            <a:srgbClr val="000000"/>
                          </a:solidFill>
                          <a:latin typeface="Calibri"/>
                        </a:rPr>
                        <a:t>N°</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ctr" fontAlgn="ctr"/>
                      <a:r>
                        <a:rPr lang="es-SV" sz="1100" b="1" i="0" u="none" strike="noStrike" dirty="0">
                          <a:solidFill>
                            <a:srgbClr val="000000"/>
                          </a:solidFill>
                          <a:latin typeface="Calibri"/>
                        </a:rPr>
                        <a:t>Departamento</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ctr" fontAlgn="ctr"/>
                      <a:r>
                        <a:rPr lang="es-SV" sz="1100" b="1" i="0" u="none" strike="noStrike" dirty="0">
                          <a:solidFill>
                            <a:srgbClr val="000000"/>
                          </a:solidFill>
                          <a:latin typeface="Calibri"/>
                        </a:rPr>
                        <a:t>Inundaciones</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ctr" fontAlgn="ctr"/>
                      <a:r>
                        <a:rPr lang="es-SV" sz="1100" b="1" i="0" u="none" strike="noStrike" dirty="0">
                          <a:solidFill>
                            <a:srgbClr val="000000"/>
                          </a:solidFill>
                          <a:latin typeface="Calibri"/>
                        </a:rPr>
                        <a:t>Deslizamientos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ctr" fontAlgn="ctr"/>
                      <a:r>
                        <a:rPr lang="es-SV" sz="1100" b="1" i="0" u="none" strike="noStrike" dirty="0">
                          <a:solidFill>
                            <a:srgbClr val="000000"/>
                          </a:solidFill>
                          <a:latin typeface="Calibri"/>
                        </a:rPr>
                        <a:t>Inundaciones y Deslizamientos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ctr" fontAlgn="ctr"/>
                      <a:r>
                        <a:rPr lang="es-SV" sz="1100" b="1" i="0" u="none" strike="noStrike" dirty="0">
                          <a:solidFill>
                            <a:srgbClr val="000000"/>
                          </a:solidFill>
                          <a:latin typeface="Calibri"/>
                        </a:rPr>
                        <a:t>Obstrucción de Bóveda</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ctr" fontAlgn="ctr"/>
                      <a:r>
                        <a:rPr lang="es-SV" sz="1100" b="1" i="0" u="none" strike="noStrike" dirty="0">
                          <a:solidFill>
                            <a:srgbClr val="000000"/>
                          </a:solidFill>
                          <a:latin typeface="Calibri"/>
                        </a:rPr>
                        <a:t>TOTAL</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ctr" fontAlgn="ctr"/>
                      <a:r>
                        <a:rPr lang="es-SV" sz="1100" b="1" i="0" u="none" strike="noStrike">
                          <a:solidFill>
                            <a:srgbClr val="000000"/>
                          </a:solidFill>
                          <a:latin typeface="Calibri"/>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s-SV" sz="1100" b="1" i="0" u="none" strike="noStrike" dirty="0">
                          <a:solidFill>
                            <a:srgbClr val="000000"/>
                          </a:solidFill>
                          <a:latin typeface="Calibri"/>
                        </a:rPr>
                        <a:t>Viviendas con Susceptibilidad</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ctr" fontAlgn="ctr"/>
                      <a:r>
                        <a:rPr lang="es-SV" sz="1100" b="1" i="0" u="none" strike="noStrike" dirty="0">
                          <a:solidFill>
                            <a:srgbClr val="000000"/>
                          </a:solidFill>
                          <a:latin typeface="Calibri"/>
                        </a:rPr>
                        <a:t>Persona Directamente Susceptibles</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r>
              <a:tr h="239059">
                <a:tc>
                  <a:txBody>
                    <a:bodyPr/>
                    <a:lstStyle/>
                    <a:p>
                      <a:pPr algn="ctr" fontAlgn="ctr"/>
                      <a:r>
                        <a:rPr lang="es-SV" sz="1400" b="0" i="0" u="none" strike="noStrike">
                          <a:solidFill>
                            <a:srgbClr val="000000"/>
                          </a:solidFill>
                          <a:latin typeface="Calibri"/>
                        </a:rPr>
                        <a:t>1</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SV" sz="1400" b="0" i="0" u="none" strike="noStrike">
                          <a:solidFill>
                            <a:srgbClr val="000000"/>
                          </a:solidFill>
                          <a:latin typeface="Calibri"/>
                        </a:rPr>
                        <a:t>Ahuachapán</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SV" sz="1400" b="0" i="0" u="none" strike="noStrike">
                          <a:solidFill>
                            <a:srgbClr val="000000"/>
                          </a:solidFill>
                          <a:latin typeface="Calibri"/>
                        </a:rPr>
                        <a:t>55</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SV" sz="1400" b="0" i="0" u="none" strike="noStrike">
                          <a:solidFill>
                            <a:srgbClr val="000000"/>
                          </a:solidFill>
                          <a:latin typeface="Calibri"/>
                        </a:rPr>
                        <a:t>52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SV" sz="1400" b="0" i="0" u="none" strike="noStrike">
                          <a:solidFill>
                            <a:srgbClr val="000000"/>
                          </a:solidFill>
                          <a:latin typeface="Calibri"/>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SV" sz="14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SV" sz="1400" b="1" i="0" u="none" strike="noStrike" dirty="0">
                          <a:solidFill>
                            <a:srgbClr val="000000"/>
                          </a:solidFill>
                          <a:latin typeface="Calibri"/>
                        </a:rPr>
                        <a:t>112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ctr"/>
                      <a:r>
                        <a:rPr lang="es-SV" sz="1400" b="0" i="0" u="none" strike="noStrike">
                          <a:solidFill>
                            <a:srgbClr val="000000"/>
                          </a:solidFill>
                          <a:latin typeface="Calibri"/>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s-SV" sz="1400" b="0" i="0" u="none" strike="noStrike" dirty="0">
                          <a:solidFill>
                            <a:srgbClr val="000000"/>
                          </a:solidFill>
                          <a:latin typeface="Calibri"/>
                        </a:rPr>
                        <a:t>6,270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SV" sz="1400" b="0" i="0" u="none" strike="noStrike">
                          <a:solidFill>
                            <a:srgbClr val="000000"/>
                          </a:solidFill>
                          <a:latin typeface="Calibri"/>
                        </a:rPr>
                        <a:t>29,139</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8464">
                <a:tc>
                  <a:txBody>
                    <a:bodyPr/>
                    <a:lstStyle/>
                    <a:p>
                      <a:pPr algn="ctr" fontAlgn="ctr"/>
                      <a:r>
                        <a:rPr lang="es-SV" sz="1400" b="0" i="0" u="none" strike="noStrike">
                          <a:solidFill>
                            <a:srgbClr val="000000"/>
                          </a:solidFill>
                          <a:latin typeface="Calibri"/>
                        </a:rPr>
                        <a:t>2</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SV" sz="1400" b="0" i="0" u="none" strike="noStrike">
                          <a:solidFill>
                            <a:srgbClr val="000000"/>
                          </a:solidFill>
                          <a:latin typeface="Calibri"/>
                        </a:rPr>
                        <a:t>Cabañas</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SV" sz="1400" b="0" i="0" u="none" strike="noStrike">
                          <a:solidFill>
                            <a:srgbClr val="000000"/>
                          </a:solidFill>
                          <a:latin typeface="Calibri"/>
                        </a:rPr>
                        <a:t>40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SV" sz="1400" b="0" i="0" u="none" strike="noStrike">
                          <a:solidFill>
                            <a:srgbClr val="000000"/>
                          </a:solidFill>
                          <a:latin typeface="Calibri"/>
                        </a:rPr>
                        <a:t>55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SV" sz="1400" b="0" i="0" u="none" strike="noStrike">
                          <a:solidFill>
                            <a:srgbClr val="000000"/>
                          </a:solidFill>
                          <a:latin typeface="Calibri"/>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SV" sz="14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SV" sz="1400" b="1" i="0" u="none" strike="noStrike" dirty="0">
                          <a:solidFill>
                            <a:srgbClr val="000000"/>
                          </a:solidFill>
                          <a:latin typeface="Calibri"/>
                        </a:rPr>
                        <a:t>96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ctr"/>
                      <a:r>
                        <a:rPr lang="es-SV" sz="1400" b="0" i="0" u="none" strike="noStrike">
                          <a:solidFill>
                            <a:srgbClr val="000000"/>
                          </a:solidFill>
                          <a:latin typeface="Calibri"/>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s-SV" sz="1400" b="0" i="0" u="none" strike="noStrike">
                          <a:solidFill>
                            <a:srgbClr val="000000"/>
                          </a:solidFill>
                          <a:latin typeface="Calibri"/>
                        </a:rPr>
                        <a:t>1,567</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SV" sz="1400" b="0" i="0" u="none" strike="noStrike" dirty="0">
                          <a:solidFill>
                            <a:srgbClr val="000000"/>
                          </a:solidFill>
                          <a:latin typeface="Calibri"/>
                        </a:rPr>
                        <a:t>7,751</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8464">
                <a:tc>
                  <a:txBody>
                    <a:bodyPr/>
                    <a:lstStyle/>
                    <a:p>
                      <a:pPr algn="ctr" fontAlgn="ctr"/>
                      <a:r>
                        <a:rPr lang="es-SV" sz="1400" b="0" i="0" u="none" strike="noStrike">
                          <a:solidFill>
                            <a:srgbClr val="000000"/>
                          </a:solidFill>
                          <a:latin typeface="Calibri"/>
                        </a:rPr>
                        <a:t>3</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SV" sz="1400" b="0" i="0" u="none" strike="noStrike">
                          <a:solidFill>
                            <a:srgbClr val="000000"/>
                          </a:solidFill>
                          <a:latin typeface="Calibri"/>
                        </a:rPr>
                        <a:t>Chalatenango</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SV" sz="1400" b="0" i="0" u="none" strike="noStrike">
                          <a:solidFill>
                            <a:srgbClr val="000000"/>
                          </a:solidFill>
                          <a:latin typeface="Calibri"/>
                        </a:rPr>
                        <a:t>11</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SV" sz="1400" b="0" i="0" u="none" strike="noStrike">
                          <a:solidFill>
                            <a:srgbClr val="000000"/>
                          </a:solidFill>
                          <a:latin typeface="Calibri"/>
                        </a:rPr>
                        <a:t>120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SV" sz="1400" b="0" i="0" u="none" strike="noStrike">
                          <a:solidFill>
                            <a:srgbClr val="000000"/>
                          </a:solidFill>
                          <a:latin typeface="Calibri"/>
                        </a:rPr>
                        <a:t>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SV" sz="14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SV" sz="1400" b="1" i="0" u="none" strike="noStrike" dirty="0">
                          <a:solidFill>
                            <a:srgbClr val="000000"/>
                          </a:solidFill>
                          <a:latin typeface="Calibri"/>
                        </a:rPr>
                        <a:t>152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ctr"/>
                      <a:r>
                        <a:rPr lang="es-SV" sz="1400" b="0" i="0" u="none" strike="noStrike">
                          <a:solidFill>
                            <a:srgbClr val="000000"/>
                          </a:solidFill>
                          <a:latin typeface="Calibri"/>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s-SV" sz="1400" b="0" i="0" u="none" strike="noStrike">
                          <a:solidFill>
                            <a:srgbClr val="000000"/>
                          </a:solidFill>
                          <a:latin typeface="Calibri"/>
                        </a:rPr>
                        <a:t>5,092</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SV" sz="1400" b="0" i="0" u="none" strike="noStrike" dirty="0">
                          <a:solidFill>
                            <a:srgbClr val="000000"/>
                          </a:solidFill>
                          <a:latin typeface="Calibri"/>
                        </a:rPr>
                        <a:t>45,111</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8464">
                <a:tc>
                  <a:txBody>
                    <a:bodyPr/>
                    <a:lstStyle/>
                    <a:p>
                      <a:pPr algn="ctr" fontAlgn="ctr"/>
                      <a:r>
                        <a:rPr lang="es-SV" sz="1400" b="0" i="0" u="none" strike="noStrike">
                          <a:solidFill>
                            <a:srgbClr val="000000"/>
                          </a:solidFill>
                          <a:latin typeface="Calibri"/>
                        </a:rPr>
                        <a:t>4</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SV" sz="1400" b="0" i="0" u="none" strike="noStrike">
                          <a:solidFill>
                            <a:srgbClr val="000000"/>
                          </a:solidFill>
                          <a:latin typeface="Calibri"/>
                        </a:rPr>
                        <a:t>Cuscatlán</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SV" sz="1400" b="0" i="0" u="none" strike="noStrike">
                          <a:solidFill>
                            <a:srgbClr val="000000"/>
                          </a:solidFill>
                          <a:latin typeface="Calibri"/>
                        </a:rPr>
                        <a:t>19</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SV" sz="1400" b="0" i="0" u="none" strike="noStrike">
                          <a:solidFill>
                            <a:srgbClr val="000000"/>
                          </a:solidFill>
                          <a:latin typeface="Calibri"/>
                        </a:rPr>
                        <a:t>108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SV" sz="1400" b="0" i="0" u="none" strike="noStrike">
                          <a:solidFill>
                            <a:srgbClr val="000000"/>
                          </a:solidFill>
                          <a:latin typeface="Calibri"/>
                        </a:rPr>
                        <a:t>45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SV" sz="1400" b="0" i="0" u="none" strike="noStrike" dirty="0">
                          <a:solidFill>
                            <a:srgbClr val="000000"/>
                          </a:solidFill>
                          <a:latin typeface="Calibri"/>
                        </a:rPr>
                        <a:t>1</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SV" sz="1400" b="1" i="0" u="none" strike="noStrike">
                          <a:solidFill>
                            <a:srgbClr val="000000"/>
                          </a:solidFill>
                          <a:latin typeface="Calibri"/>
                        </a:rPr>
                        <a:t>173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ctr"/>
                      <a:r>
                        <a:rPr lang="es-SV" sz="1400" b="0" i="0" u="none" strike="noStrike">
                          <a:solidFill>
                            <a:srgbClr val="000000"/>
                          </a:solidFill>
                          <a:latin typeface="Calibri"/>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s-SV" sz="1400" b="0" i="0" u="none" strike="noStrike">
                          <a:solidFill>
                            <a:srgbClr val="000000"/>
                          </a:solidFill>
                          <a:latin typeface="Calibri"/>
                        </a:rPr>
                        <a:t>1,760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SV" sz="1400" b="0" i="0" u="none" strike="noStrike" dirty="0">
                          <a:solidFill>
                            <a:srgbClr val="000000"/>
                          </a:solidFill>
                          <a:latin typeface="Calibri"/>
                        </a:rPr>
                        <a:t>6,820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8464">
                <a:tc>
                  <a:txBody>
                    <a:bodyPr/>
                    <a:lstStyle/>
                    <a:p>
                      <a:pPr algn="ctr" fontAlgn="ctr"/>
                      <a:r>
                        <a:rPr lang="es-SV" sz="1400" b="0" i="0" u="none" strike="noStrike">
                          <a:solidFill>
                            <a:srgbClr val="000000"/>
                          </a:solidFill>
                          <a:latin typeface="Calibri"/>
                        </a:rPr>
                        <a:t>6</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SV" sz="1400" b="0" i="0" u="none" strike="noStrike">
                          <a:solidFill>
                            <a:srgbClr val="000000"/>
                          </a:solidFill>
                          <a:latin typeface="Calibri"/>
                        </a:rPr>
                        <a:t>La Libertad</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SV" sz="1400" b="0" i="0" u="none" strike="noStrike">
                          <a:solidFill>
                            <a:srgbClr val="000000"/>
                          </a:solidFill>
                          <a:latin typeface="Calibri"/>
                        </a:rPr>
                        <a:t>112</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SV" sz="1400" b="0" i="0" u="none" strike="noStrike">
                          <a:solidFill>
                            <a:srgbClr val="000000"/>
                          </a:solidFill>
                          <a:latin typeface="Calibri"/>
                        </a:rPr>
                        <a:t>156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SV" sz="1400" b="0" i="0" u="none" strike="noStrike">
                          <a:solidFill>
                            <a:srgbClr val="000000"/>
                          </a:solidFill>
                          <a:latin typeface="Calibri"/>
                        </a:rPr>
                        <a:t>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SV" sz="14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SV" sz="1400" b="1" i="0" u="none" strike="noStrike">
                          <a:solidFill>
                            <a:srgbClr val="000000"/>
                          </a:solidFill>
                          <a:latin typeface="Calibri"/>
                        </a:rPr>
                        <a:t>286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ctr"/>
                      <a:r>
                        <a:rPr lang="es-SV" sz="1400" b="0" i="0" u="none" strike="noStrike" dirty="0">
                          <a:solidFill>
                            <a:srgbClr val="000000"/>
                          </a:solidFill>
                          <a:latin typeface="Calibri"/>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s-SV" sz="1400" b="0" i="0" u="none" strike="noStrike">
                          <a:solidFill>
                            <a:srgbClr val="000000"/>
                          </a:solidFill>
                          <a:latin typeface="Calibri"/>
                        </a:rPr>
                        <a:t>25,971</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SV" sz="1400" b="0" i="0" u="none" strike="noStrike">
                          <a:solidFill>
                            <a:srgbClr val="000000"/>
                          </a:solidFill>
                          <a:latin typeface="Calibri"/>
                        </a:rPr>
                        <a:t>127,706</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8464">
                <a:tc>
                  <a:txBody>
                    <a:bodyPr/>
                    <a:lstStyle/>
                    <a:p>
                      <a:pPr algn="ctr" fontAlgn="ctr"/>
                      <a:r>
                        <a:rPr lang="es-SV" sz="1400" b="0" i="0" u="none" strike="noStrike">
                          <a:solidFill>
                            <a:srgbClr val="000000"/>
                          </a:solidFill>
                          <a:latin typeface="Calibri"/>
                        </a:rPr>
                        <a:t>7</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SV" sz="1400" b="0" i="0" u="none" strike="noStrike">
                          <a:solidFill>
                            <a:srgbClr val="000000"/>
                          </a:solidFill>
                          <a:latin typeface="Calibri"/>
                        </a:rPr>
                        <a:t>La Paz</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SV" sz="1400" b="0" i="0" u="none" strike="noStrike">
                          <a:solidFill>
                            <a:srgbClr val="000000"/>
                          </a:solidFill>
                          <a:latin typeface="Calibri"/>
                        </a:rPr>
                        <a:t>110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SV" sz="1400" b="0" i="0" u="none" strike="noStrike">
                          <a:solidFill>
                            <a:srgbClr val="000000"/>
                          </a:solidFill>
                          <a:latin typeface="Calibri"/>
                        </a:rPr>
                        <a:t>93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SV" sz="1400" b="0" i="0" u="none" strike="noStrike">
                          <a:solidFill>
                            <a:srgbClr val="000000"/>
                          </a:solidFill>
                          <a:latin typeface="Calibri"/>
                        </a:rPr>
                        <a:t>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SV" sz="14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SV" sz="1400" b="1" i="0" u="none" strike="noStrike">
                          <a:solidFill>
                            <a:srgbClr val="000000"/>
                          </a:solidFill>
                          <a:latin typeface="Calibri"/>
                        </a:rPr>
                        <a:t>211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ctr"/>
                      <a:r>
                        <a:rPr lang="es-SV" sz="1400" b="0" i="0" u="none" strike="noStrike">
                          <a:solidFill>
                            <a:srgbClr val="000000"/>
                          </a:solidFill>
                          <a:latin typeface="Calibri"/>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s-SV" sz="1400" b="0" i="0" u="none" strike="noStrike">
                          <a:solidFill>
                            <a:srgbClr val="000000"/>
                          </a:solidFill>
                          <a:latin typeface="Calibri"/>
                        </a:rPr>
                        <a:t>12,340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SV" sz="1400" b="0" i="0" u="none" strike="noStrike" dirty="0">
                          <a:solidFill>
                            <a:srgbClr val="000000"/>
                          </a:solidFill>
                          <a:latin typeface="Calibri"/>
                        </a:rPr>
                        <a:t>60,489</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8464">
                <a:tc>
                  <a:txBody>
                    <a:bodyPr/>
                    <a:lstStyle/>
                    <a:p>
                      <a:pPr algn="ctr" fontAlgn="ctr"/>
                      <a:r>
                        <a:rPr lang="es-SV" sz="1400" b="0" i="0" u="none" strike="noStrike">
                          <a:solidFill>
                            <a:srgbClr val="000000"/>
                          </a:solidFill>
                          <a:latin typeface="Calibri"/>
                        </a:rPr>
                        <a:t>8</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SV" sz="1400" b="0" i="0" u="none" strike="noStrike">
                          <a:solidFill>
                            <a:srgbClr val="000000"/>
                          </a:solidFill>
                          <a:latin typeface="Calibri"/>
                        </a:rPr>
                        <a:t>La Unión</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SV" sz="1400" b="0" i="0" u="none" strike="noStrike">
                          <a:solidFill>
                            <a:srgbClr val="000000"/>
                          </a:solidFill>
                          <a:latin typeface="Calibri"/>
                        </a:rPr>
                        <a:t>74</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SV" sz="1400" b="0" i="0" u="none" strike="noStrike">
                          <a:solidFill>
                            <a:srgbClr val="000000"/>
                          </a:solidFill>
                          <a:latin typeface="Calibri"/>
                        </a:rPr>
                        <a:t>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SV" sz="1400" b="0" i="0" u="none" strike="noStrike">
                          <a:solidFill>
                            <a:srgbClr val="000000"/>
                          </a:solidFill>
                          <a:latin typeface="Calibri"/>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SV" sz="14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SV" sz="1400" b="1" i="0" u="none" strike="noStrike">
                          <a:solidFill>
                            <a:srgbClr val="000000"/>
                          </a:solidFill>
                          <a:latin typeface="Calibri"/>
                        </a:rPr>
                        <a:t>99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ctr"/>
                      <a:r>
                        <a:rPr lang="es-SV" sz="1400" b="0" i="0" u="none" strike="noStrike">
                          <a:solidFill>
                            <a:srgbClr val="000000"/>
                          </a:solidFill>
                          <a:latin typeface="Calibri"/>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s-SV" sz="1400" b="0" i="0" u="none" strike="noStrike" dirty="0">
                          <a:solidFill>
                            <a:srgbClr val="000000"/>
                          </a:solidFill>
                          <a:latin typeface="Calibri"/>
                        </a:rPr>
                        <a:t>11,157</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SV" sz="1400" b="0" i="0" u="none" strike="noStrike" dirty="0">
                          <a:solidFill>
                            <a:srgbClr val="000000"/>
                          </a:solidFill>
                          <a:latin typeface="Calibri"/>
                        </a:rPr>
                        <a:t>79,272</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8464">
                <a:tc>
                  <a:txBody>
                    <a:bodyPr/>
                    <a:lstStyle/>
                    <a:p>
                      <a:pPr algn="ctr" fontAlgn="ctr"/>
                      <a:r>
                        <a:rPr lang="es-SV" sz="1400" b="0" i="0" u="none" strike="noStrike">
                          <a:solidFill>
                            <a:srgbClr val="000000"/>
                          </a:solidFill>
                          <a:latin typeface="Calibri"/>
                        </a:rPr>
                        <a:t>9</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SV" sz="1400" b="0" i="0" u="none" strike="noStrike" dirty="0">
                          <a:solidFill>
                            <a:srgbClr val="000000"/>
                          </a:solidFill>
                          <a:latin typeface="Calibri"/>
                        </a:rPr>
                        <a:t>Morazán</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SV" sz="1400" b="0" i="0" u="none" strike="noStrike">
                          <a:solidFill>
                            <a:srgbClr val="000000"/>
                          </a:solidFill>
                          <a:latin typeface="Calibri"/>
                        </a:rPr>
                        <a:t>7</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SV" sz="1400" b="0" i="0" u="none" strike="noStrike">
                          <a:solidFill>
                            <a:srgbClr val="000000"/>
                          </a:solidFill>
                          <a:latin typeface="Calibri"/>
                        </a:rPr>
                        <a:t>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SV" sz="1400" b="0" i="0" u="none" strike="noStrike">
                          <a:solidFill>
                            <a:srgbClr val="000000"/>
                          </a:solidFill>
                          <a:latin typeface="Calibri"/>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SV" sz="1400" b="0" i="0" u="none" strike="noStrike">
                          <a:solidFill>
                            <a:srgbClr val="000000"/>
                          </a:solidFill>
                          <a:latin typeface="Calibri"/>
                        </a:rPr>
                        <a:t>2</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SV" sz="1400" b="1" i="0" u="none" strike="noStrike">
                          <a:solidFill>
                            <a:srgbClr val="000000"/>
                          </a:solidFill>
                          <a:latin typeface="Calibri"/>
                        </a:rPr>
                        <a:t>22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ctr"/>
                      <a:r>
                        <a:rPr lang="es-SV" sz="1400" b="0" i="0" u="none" strike="noStrike">
                          <a:solidFill>
                            <a:srgbClr val="000000"/>
                          </a:solidFill>
                          <a:latin typeface="Calibri"/>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s-SV" sz="1400" b="0" i="0" u="none" strike="noStrike">
                          <a:solidFill>
                            <a:srgbClr val="000000"/>
                          </a:solidFill>
                          <a:latin typeface="Calibri"/>
                        </a:rPr>
                        <a:t>307</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SV" sz="1400" b="0" i="0" u="none" strike="noStrike">
                          <a:solidFill>
                            <a:srgbClr val="000000"/>
                          </a:solidFill>
                          <a:latin typeface="Calibri"/>
                        </a:rPr>
                        <a:t>1,206</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8464">
                <a:tc>
                  <a:txBody>
                    <a:bodyPr/>
                    <a:lstStyle/>
                    <a:p>
                      <a:pPr algn="ctr" fontAlgn="ctr"/>
                      <a:r>
                        <a:rPr lang="es-SV" sz="1400" b="0" i="0" u="none" strike="noStrike">
                          <a:solidFill>
                            <a:srgbClr val="000000"/>
                          </a:solidFill>
                          <a:latin typeface="Calibri"/>
                        </a:rPr>
                        <a:t>10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SV" sz="1400" b="0" i="0" u="none" strike="noStrike">
                          <a:solidFill>
                            <a:srgbClr val="000000"/>
                          </a:solidFill>
                          <a:latin typeface="Calibri"/>
                        </a:rPr>
                        <a:t>San Miguel</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SV" sz="1400" b="0" i="0" u="none" strike="noStrike">
                          <a:solidFill>
                            <a:srgbClr val="000000"/>
                          </a:solidFill>
                          <a:latin typeface="Calibri"/>
                        </a:rPr>
                        <a:t>104</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SV" sz="1400" b="0" i="0" u="none" strike="noStrike">
                          <a:solidFill>
                            <a:srgbClr val="000000"/>
                          </a:solidFill>
                          <a:latin typeface="Calibri"/>
                        </a:rPr>
                        <a:t>72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SV" sz="1400" b="0" i="0" u="none" strike="noStrike">
                          <a:solidFill>
                            <a:srgbClr val="000000"/>
                          </a:solidFill>
                          <a:latin typeface="Calibri"/>
                        </a:rPr>
                        <a:t>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SV" sz="14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SV" sz="1400" b="1" i="0" u="none" strike="noStrike">
                          <a:solidFill>
                            <a:srgbClr val="000000"/>
                          </a:solidFill>
                          <a:latin typeface="Calibri"/>
                        </a:rPr>
                        <a:t>198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ctr"/>
                      <a:r>
                        <a:rPr lang="es-SV" sz="1400" b="0" i="0" u="none" strike="noStrike">
                          <a:solidFill>
                            <a:srgbClr val="000000"/>
                          </a:solidFill>
                          <a:latin typeface="Calibri"/>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s-SV" sz="1400" b="0" i="0" u="none" strike="noStrike" dirty="0">
                          <a:solidFill>
                            <a:srgbClr val="000000"/>
                          </a:solidFill>
                          <a:latin typeface="Calibri"/>
                        </a:rPr>
                        <a:t>5,754</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SV" sz="1400" b="0" i="0" u="none" strike="noStrike" dirty="0">
                          <a:solidFill>
                            <a:srgbClr val="000000"/>
                          </a:solidFill>
                          <a:latin typeface="Calibri"/>
                        </a:rPr>
                        <a:t>54,589</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8464">
                <a:tc>
                  <a:txBody>
                    <a:bodyPr/>
                    <a:lstStyle/>
                    <a:p>
                      <a:pPr algn="ctr" fontAlgn="ctr"/>
                      <a:r>
                        <a:rPr lang="es-SV" sz="1400" b="0" i="0" u="none" strike="noStrike">
                          <a:solidFill>
                            <a:srgbClr val="000000"/>
                          </a:solidFill>
                          <a:latin typeface="Calibri"/>
                        </a:rPr>
                        <a:t>11</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SV" sz="1400" b="0" i="0" u="none" strike="noStrike">
                          <a:solidFill>
                            <a:srgbClr val="000000"/>
                          </a:solidFill>
                          <a:latin typeface="Calibri"/>
                        </a:rPr>
                        <a:t>San Salvador</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SV" sz="1400" b="0" i="0" u="none" strike="noStrike">
                          <a:solidFill>
                            <a:srgbClr val="000000"/>
                          </a:solidFill>
                          <a:latin typeface="Calibri"/>
                        </a:rPr>
                        <a:t>150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SV" sz="1400" b="0" i="0" u="none" strike="noStrike">
                          <a:solidFill>
                            <a:srgbClr val="000000"/>
                          </a:solidFill>
                          <a:latin typeface="Calibri"/>
                        </a:rPr>
                        <a:t>373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SV" sz="1400" b="0" i="0" u="none" strike="noStrike">
                          <a:solidFill>
                            <a:srgbClr val="000000"/>
                          </a:solidFill>
                          <a:latin typeface="Calibri"/>
                        </a:rPr>
                        <a:t>75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SV" sz="1400" b="0" i="0" u="none" strike="noStrike">
                          <a:solidFill>
                            <a:srgbClr val="000000"/>
                          </a:solidFill>
                          <a:latin typeface="Calibri"/>
                        </a:rPr>
                        <a:t>13</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SV" sz="1400" b="1" i="0" u="none" strike="noStrike">
                          <a:solidFill>
                            <a:srgbClr val="000000"/>
                          </a:solidFill>
                          <a:latin typeface="Calibri"/>
                        </a:rPr>
                        <a:t>611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ctr"/>
                      <a:r>
                        <a:rPr lang="es-SV" sz="1400" b="0" i="0" u="none" strike="noStrike">
                          <a:solidFill>
                            <a:srgbClr val="000000"/>
                          </a:solidFill>
                          <a:latin typeface="Calibri"/>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s-SV" sz="1400" b="0" i="0" u="none" strike="noStrike" dirty="0">
                          <a:solidFill>
                            <a:srgbClr val="000000"/>
                          </a:solidFill>
                          <a:latin typeface="Calibri"/>
                        </a:rPr>
                        <a:t>22,398</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SV" sz="1400" b="0" i="0" u="none" strike="noStrike" dirty="0">
                          <a:solidFill>
                            <a:srgbClr val="000000"/>
                          </a:solidFill>
                          <a:latin typeface="Calibri"/>
                        </a:rPr>
                        <a:t>74,897</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8464">
                <a:tc>
                  <a:txBody>
                    <a:bodyPr/>
                    <a:lstStyle/>
                    <a:p>
                      <a:pPr algn="ctr" fontAlgn="ctr"/>
                      <a:r>
                        <a:rPr lang="es-SV" sz="1400" b="0" i="0" u="none" strike="noStrike">
                          <a:solidFill>
                            <a:srgbClr val="000000"/>
                          </a:solidFill>
                          <a:latin typeface="Calibri"/>
                        </a:rPr>
                        <a:t>12</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SV" sz="1400" b="0" i="0" u="none" strike="noStrike">
                          <a:solidFill>
                            <a:srgbClr val="000000"/>
                          </a:solidFill>
                          <a:latin typeface="Calibri"/>
                        </a:rPr>
                        <a:t>San Vicente</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SV" sz="1400" b="0" i="0" u="none" strike="noStrike">
                          <a:solidFill>
                            <a:srgbClr val="000000"/>
                          </a:solidFill>
                          <a:latin typeface="Calibri"/>
                        </a:rPr>
                        <a:t>96</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SV" sz="1400" b="0" i="0" u="none" strike="noStrike">
                          <a:solidFill>
                            <a:srgbClr val="000000"/>
                          </a:solidFill>
                          <a:latin typeface="Calibri"/>
                        </a:rPr>
                        <a:t>111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SV" sz="1400" b="0" i="0" u="none" strike="noStrike">
                          <a:solidFill>
                            <a:srgbClr val="000000"/>
                          </a:solidFill>
                          <a:latin typeface="Calibri"/>
                        </a:rPr>
                        <a:t>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SV" sz="1400" b="0" i="0" u="none" strike="noStrike">
                          <a:solidFill>
                            <a:srgbClr val="000000"/>
                          </a:solidFill>
                          <a:latin typeface="Calibri"/>
                        </a:rPr>
                        <a:t>12</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SV" sz="1400" b="1" i="0" u="none" strike="noStrike">
                          <a:solidFill>
                            <a:srgbClr val="000000"/>
                          </a:solidFill>
                          <a:latin typeface="Calibri"/>
                        </a:rPr>
                        <a:t>243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ctr"/>
                      <a:r>
                        <a:rPr lang="es-SV" sz="1400" b="0" i="0" u="none" strike="noStrike">
                          <a:solidFill>
                            <a:srgbClr val="000000"/>
                          </a:solidFill>
                          <a:latin typeface="Calibri"/>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s-SV" sz="1400" b="0" i="0" u="none" strike="noStrike">
                          <a:solidFill>
                            <a:srgbClr val="000000"/>
                          </a:solidFill>
                          <a:latin typeface="Calibri"/>
                        </a:rPr>
                        <a:t>3,033</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SV" sz="1400" b="0" i="0" u="none" strike="noStrike" dirty="0">
                          <a:solidFill>
                            <a:srgbClr val="000000"/>
                          </a:solidFill>
                          <a:latin typeface="Calibri"/>
                        </a:rPr>
                        <a:t>12,600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8464">
                <a:tc>
                  <a:txBody>
                    <a:bodyPr/>
                    <a:lstStyle/>
                    <a:p>
                      <a:pPr algn="ctr" fontAlgn="ctr"/>
                      <a:r>
                        <a:rPr lang="es-SV" sz="1400" b="0" i="0" u="none" strike="noStrike">
                          <a:solidFill>
                            <a:srgbClr val="000000"/>
                          </a:solidFill>
                          <a:latin typeface="Calibri"/>
                        </a:rPr>
                        <a:t>13</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SV" sz="1400" b="0" i="0" u="none" strike="noStrike">
                          <a:solidFill>
                            <a:srgbClr val="000000"/>
                          </a:solidFill>
                          <a:latin typeface="Calibri"/>
                        </a:rPr>
                        <a:t>Santa Ana</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SV" sz="1400" b="0" i="0" u="none" strike="noStrike">
                          <a:solidFill>
                            <a:srgbClr val="000000"/>
                          </a:solidFill>
                          <a:latin typeface="Calibri"/>
                        </a:rPr>
                        <a:t>76</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SV" sz="1400" b="0" i="0" u="none" strike="noStrike">
                          <a:solidFill>
                            <a:srgbClr val="000000"/>
                          </a:solidFill>
                          <a:latin typeface="Calibri"/>
                        </a:rPr>
                        <a:t>70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SV" sz="1400" b="0" i="0" u="none" strike="noStrike">
                          <a:solidFill>
                            <a:srgbClr val="000000"/>
                          </a:solidFill>
                          <a:latin typeface="Calibri"/>
                        </a:rPr>
                        <a:t>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SV" sz="14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SV" sz="1400" b="1" i="0" u="none" strike="noStrike">
                          <a:solidFill>
                            <a:srgbClr val="000000"/>
                          </a:solidFill>
                          <a:latin typeface="Calibri"/>
                        </a:rPr>
                        <a:t>153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ctr"/>
                      <a:r>
                        <a:rPr lang="es-SV" sz="1400" b="0" i="0" u="none" strike="noStrike">
                          <a:solidFill>
                            <a:srgbClr val="000000"/>
                          </a:solidFill>
                          <a:latin typeface="Calibri"/>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s-SV" sz="1400" b="0" i="0" u="none" strike="noStrike">
                          <a:solidFill>
                            <a:srgbClr val="000000"/>
                          </a:solidFill>
                          <a:latin typeface="Calibri"/>
                        </a:rPr>
                        <a:t>5,068</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SV" sz="1400" b="0" i="0" u="none" strike="noStrike" dirty="0">
                          <a:solidFill>
                            <a:srgbClr val="000000"/>
                          </a:solidFill>
                          <a:latin typeface="Calibri"/>
                        </a:rPr>
                        <a:t>22,376</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8464">
                <a:tc>
                  <a:txBody>
                    <a:bodyPr/>
                    <a:lstStyle/>
                    <a:p>
                      <a:pPr algn="ctr" fontAlgn="ctr"/>
                      <a:r>
                        <a:rPr lang="es-SV" sz="1400" b="0" i="0" u="none" strike="noStrike">
                          <a:solidFill>
                            <a:srgbClr val="000000"/>
                          </a:solidFill>
                          <a:latin typeface="Calibri"/>
                        </a:rPr>
                        <a:t>14</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SV" sz="1400" b="0" i="0" u="none" strike="noStrike">
                          <a:solidFill>
                            <a:srgbClr val="000000"/>
                          </a:solidFill>
                          <a:latin typeface="Calibri"/>
                        </a:rPr>
                        <a:t>Sonsonate</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SV" sz="1400" b="0" i="0" u="none" strike="noStrike">
                          <a:solidFill>
                            <a:srgbClr val="000000"/>
                          </a:solidFill>
                          <a:latin typeface="Calibri"/>
                        </a:rPr>
                        <a:t>81</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SV" sz="1400" b="0" i="0" u="none" strike="noStrike">
                          <a:solidFill>
                            <a:srgbClr val="000000"/>
                          </a:solidFill>
                          <a:latin typeface="Calibri"/>
                        </a:rPr>
                        <a:t>144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SV" sz="1400" b="0" i="0" u="none" strike="noStrike">
                          <a:solidFill>
                            <a:srgbClr val="000000"/>
                          </a:solidFill>
                          <a:latin typeface="Calibri"/>
                        </a:rPr>
                        <a:t>28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SV" sz="14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SV" sz="1400" b="1" i="0" u="none" strike="noStrike">
                          <a:solidFill>
                            <a:srgbClr val="000000"/>
                          </a:solidFill>
                          <a:latin typeface="Calibri"/>
                        </a:rPr>
                        <a:t>253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ctr"/>
                      <a:r>
                        <a:rPr lang="es-SV" sz="1400" b="0" i="0" u="none" strike="noStrike">
                          <a:solidFill>
                            <a:srgbClr val="000000"/>
                          </a:solidFill>
                          <a:latin typeface="Calibri"/>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s-SV" sz="1400" b="0" i="0" u="none" strike="noStrike">
                          <a:solidFill>
                            <a:srgbClr val="000000"/>
                          </a:solidFill>
                          <a:latin typeface="Calibri"/>
                        </a:rPr>
                        <a:t>9,551</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SV" sz="1400" b="0" i="0" u="none" strike="noStrike" dirty="0">
                          <a:solidFill>
                            <a:srgbClr val="000000"/>
                          </a:solidFill>
                          <a:latin typeface="Calibri"/>
                        </a:rPr>
                        <a:t>46,606</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8464">
                <a:tc>
                  <a:txBody>
                    <a:bodyPr/>
                    <a:lstStyle/>
                    <a:p>
                      <a:pPr algn="ctr" fontAlgn="ctr"/>
                      <a:r>
                        <a:rPr lang="es-SV" sz="1400" b="0" i="0" u="none" strike="noStrike">
                          <a:solidFill>
                            <a:srgbClr val="000000"/>
                          </a:solidFill>
                          <a:latin typeface="Calibri"/>
                        </a:rPr>
                        <a:t>15</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s-SV" sz="1400" b="0" i="0" u="none" strike="noStrike">
                          <a:solidFill>
                            <a:srgbClr val="000000"/>
                          </a:solidFill>
                          <a:latin typeface="Calibri"/>
                        </a:rPr>
                        <a:t>Usulután</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SV" sz="1400" b="0" i="0" u="none" strike="noStrike">
                          <a:solidFill>
                            <a:srgbClr val="000000"/>
                          </a:solidFill>
                          <a:latin typeface="Calibri"/>
                        </a:rPr>
                        <a:t>132</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SV" sz="1400" b="0" i="0" u="none" strike="noStrike">
                          <a:solidFill>
                            <a:srgbClr val="000000"/>
                          </a:solidFill>
                          <a:latin typeface="Calibri"/>
                        </a:rPr>
                        <a:t>83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SV" sz="1400" b="0" i="0" u="none" strike="noStrike">
                          <a:solidFill>
                            <a:srgbClr val="000000"/>
                          </a:solidFill>
                          <a:latin typeface="Calibri"/>
                        </a:rPr>
                        <a:t>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SV" sz="14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SV" sz="1400" b="1" i="0" u="none" strike="noStrike">
                          <a:solidFill>
                            <a:srgbClr val="000000"/>
                          </a:solidFill>
                          <a:latin typeface="Calibri"/>
                        </a:rPr>
                        <a:t>227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ctr" fontAlgn="ctr"/>
                      <a:r>
                        <a:rPr lang="es-SV" sz="1400" b="0" i="0" u="none" strike="noStrike">
                          <a:solidFill>
                            <a:srgbClr val="000000"/>
                          </a:solidFill>
                          <a:latin typeface="Calibri"/>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s-SV" sz="1400" b="0" i="0" u="none" strike="noStrike">
                          <a:solidFill>
                            <a:srgbClr val="000000"/>
                          </a:solidFill>
                          <a:latin typeface="Calibri"/>
                        </a:rPr>
                        <a:t>16,607</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SV" sz="1400" b="0" i="0" u="none" strike="noStrike">
                          <a:solidFill>
                            <a:srgbClr val="000000"/>
                          </a:solidFill>
                          <a:latin typeface="Calibri"/>
                        </a:rPr>
                        <a:t>68,060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8464">
                <a:tc gridSpan="2">
                  <a:txBody>
                    <a:bodyPr/>
                    <a:lstStyle/>
                    <a:p>
                      <a:pPr algn="r" fontAlgn="ctr"/>
                      <a:r>
                        <a:rPr lang="es-SV" sz="1400" b="0" i="0" u="none" strike="noStrike">
                          <a:solidFill>
                            <a:srgbClr val="000000"/>
                          </a:solidFill>
                          <a:latin typeface="Calibri"/>
                        </a:rPr>
                        <a:t>04-May-12</a:t>
                      </a:r>
                    </a:p>
                  </a:txBody>
                  <a:tcPr marL="0" marR="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es-SV"/>
                    </a:p>
                  </a:txBody>
                  <a:tcPr/>
                </a:tc>
                <a:tc>
                  <a:txBody>
                    <a:bodyPr/>
                    <a:lstStyle/>
                    <a:p>
                      <a:pPr algn="ctr" fontAlgn="ctr"/>
                      <a:r>
                        <a:rPr lang="es-SV" sz="1400" b="1" i="0" u="none" strike="noStrike">
                          <a:solidFill>
                            <a:srgbClr val="000000"/>
                          </a:solidFill>
                          <a:latin typeface="Calibri"/>
                        </a:rPr>
                        <a:t>1,067</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SV" sz="1400" b="1" i="0" u="none" strike="noStrike">
                          <a:solidFill>
                            <a:srgbClr val="000000"/>
                          </a:solidFill>
                          <a:latin typeface="Calibri"/>
                        </a:rPr>
                        <a:t>1,471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SV" sz="1400" b="1" i="0" u="none" strike="noStrike">
                          <a:solidFill>
                            <a:srgbClr val="000000"/>
                          </a:solidFill>
                          <a:latin typeface="Calibri"/>
                        </a:rPr>
                        <a:t>270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SV" sz="1400" b="1" i="0" u="none" strike="noStrike">
                          <a:solidFill>
                            <a:srgbClr val="000000"/>
                          </a:solidFill>
                          <a:latin typeface="Calibri"/>
                        </a:rPr>
                        <a:t>28</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SV" sz="1400" b="1" i="0" u="none" strike="noStrike">
                          <a:solidFill>
                            <a:srgbClr val="000000"/>
                          </a:solidFill>
                          <a:latin typeface="Calibri"/>
                        </a:rPr>
                        <a:t>2,724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ctr" fontAlgn="ctr"/>
                      <a:r>
                        <a:rPr lang="es-SV" sz="1400" b="1" i="0" u="none" strike="noStrike">
                          <a:solidFill>
                            <a:srgbClr val="000000"/>
                          </a:solidFill>
                          <a:latin typeface="Calibri"/>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s-SV" sz="1400" b="1" i="0" u="none" strike="noStrike">
                          <a:solidFill>
                            <a:srgbClr val="000000"/>
                          </a:solidFill>
                          <a:latin typeface="Calibri"/>
                        </a:rPr>
                        <a:t>120,605</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SV" sz="1400" b="1" i="0" u="none" strike="noStrike" dirty="0">
                          <a:solidFill>
                            <a:srgbClr val="000000"/>
                          </a:solidFill>
                          <a:latin typeface="Calibri"/>
                        </a:rPr>
                        <a:t>607,483</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90211">
                <a:tc>
                  <a:txBody>
                    <a:bodyPr/>
                    <a:lstStyle/>
                    <a:p>
                      <a:pPr algn="ctr" fontAlgn="ctr"/>
                      <a:endParaRPr lang="es-SV" sz="1400" b="0" i="0" u="none" strike="noStrike">
                        <a:solidFill>
                          <a:srgbClr val="000000"/>
                        </a:solidFill>
                        <a:latin typeface="Calibri"/>
                      </a:endParaRPr>
                    </a:p>
                  </a:txBody>
                  <a:tcPr marL="0" marR="0" marT="0" marB="0" anchor="ctr">
                    <a:lnL>
                      <a:noFill/>
                    </a:lnL>
                    <a:lnR>
                      <a:noFill/>
                    </a:lnR>
                    <a:lnT>
                      <a:noFill/>
                    </a:lnT>
                    <a:lnB>
                      <a:noFill/>
                    </a:lnB>
                  </a:tcPr>
                </a:tc>
                <a:tc>
                  <a:txBody>
                    <a:bodyPr/>
                    <a:lstStyle/>
                    <a:p>
                      <a:pPr algn="l" fontAlgn="b"/>
                      <a:endParaRPr lang="es-SV" sz="14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SV" sz="1400" b="0" i="0" u="none" strike="noStrike">
                        <a:solidFill>
                          <a:srgbClr val="000000"/>
                        </a:solidFill>
                        <a:latin typeface="Calibri"/>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s-SV" sz="1400" b="0" i="0" u="none" strike="noStrike">
                        <a:solidFill>
                          <a:srgbClr val="000000"/>
                        </a:solidFill>
                        <a:latin typeface="Calibri"/>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s-SV" sz="1400" b="0" i="0" u="none" strike="noStrike">
                        <a:solidFill>
                          <a:srgbClr val="000000"/>
                        </a:solidFill>
                        <a:latin typeface="Calibri"/>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s-SV" sz="1400" b="0" i="0" u="none" strike="noStrike">
                        <a:solidFill>
                          <a:srgbClr val="000000"/>
                        </a:solidFill>
                        <a:latin typeface="Calibri"/>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s-SV" sz="1400" b="0" i="0" u="none" strike="noStrike">
                        <a:solidFill>
                          <a:srgbClr val="000000"/>
                        </a:solidFill>
                        <a:latin typeface="Calibri"/>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s-SV" sz="14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SV" sz="1400" b="0" i="0" u="none" strike="noStrike">
                        <a:solidFill>
                          <a:srgbClr val="000000"/>
                        </a:solidFill>
                        <a:latin typeface="Calibri"/>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s-SV" sz="1400" b="0" i="0" u="none" strike="noStrike" dirty="0">
                        <a:solidFill>
                          <a:srgbClr val="000000"/>
                        </a:solidFill>
                        <a:latin typeface="Calibri"/>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r>
            </a:tbl>
          </a:graphicData>
        </a:graphic>
      </p:graphicFrame>
      <p:pic>
        <p:nvPicPr>
          <p:cNvPr id="7" name="1 Imagen"/>
          <p:cNvPicPr>
            <a:picLocks noChangeAspect="1"/>
          </p:cNvPicPr>
          <p:nvPr/>
        </p:nvPicPr>
        <p:blipFill>
          <a:blip r:embed="rId2">
            <a:extLst>
              <a:ext uri="{28A0092B-C50C-407E-A947-70E740481C1C}">
                <a14:useLocalDpi xmlns="" xmlns:xdr="http://schemas.openxmlformats.org/drawingml/2006/spreadsheetDrawing" xmlns:a14="http://schemas.microsoft.com/office/drawing/2010/main" xmlns:lc="http://schemas.openxmlformats.org/drawingml/2006/lockedCanvas" val="0"/>
              </a:ext>
            </a:extLst>
          </a:blip>
          <a:stretch>
            <a:fillRect/>
          </a:stretch>
        </p:blipFill>
        <p:spPr>
          <a:xfrm>
            <a:off x="180975" y="230346"/>
            <a:ext cx="1104877" cy="795053"/>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1 Rectángulo"/>
          <p:cNvSpPr>
            <a:spLocks noChangeArrowheads="1"/>
          </p:cNvSpPr>
          <p:nvPr/>
        </p:nvSpPr>
        <p:spPr bwMode="auto">
          <a:xfrm>
            <a:off x="214313" y="214290"/>
            <a:ext cx="8618537" cy="27848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ctr">
              <a:lnSpc>
                <a:spcPct val="150000"/>
              </a:lnSpc>
              <a:spcBef>
                <a:spcPts val="600"/>
              </a:spcBef>
              <a:spcAft>
                <a:spcPts val="600"/>
              </a:spcAft>
            </a:pPr>
            <a:r>
              <a:rPr lang="es-ES" sz="3200" b="1" dirty="0">
                <a:latin typeface="Book Antiqua" pitchFamily="18" charset="0"/>
                <a:cs typeface="Arial" charset="0"/>
              </a:rPr>
              <a:t>SITUACION GENERAL</a:t>
            </a:r>
          </a:p>
          <a:p>
            <a:pPr algn="just">
              <a:lnSpc>
                <a:spcPct val="150000"/>
              </a:lnSpc>
              <a:spcBef>
                <a:spcPts val="600"/>
              </a:spcBef>
              <a:spcAft>
                <a:spcPts val="600"/>
              </a:spcAft>
            </a:pPr>
            <a:r>
              <a:rPr lang="es-ES_tradnl" sz="2000" b="1" dirty="0">
                <a:latin typeface="Book Antiqua" pitchFamily="18" charset="0"/>
                <a:cs typeface="Arial" charset="0"/>
              </a:rPr>
              <a:t>En Nuestro país los Fenómenos Naturales, que se forman en el Caribe y en el Pacifico, ocasionan con mayor frecuencia severas inundaciones a consecuencia de las cantidades de lluvias que se registran en las partes altas de las cuencas.</a:t>
            </a:r>
          </a:p>
        </p:txBody>
      </p:sp>
      <p:sp>
        <p:nvSpPr>
          <p:cNvPr id="11269" name="5 Rectángulo"/>
          <p:cNvSpPr>
            <a:spLocks noChangeArrowheads="1"/>
          </p:cNvSpPr>
          <p:nvPr/>
        </p:nvSpPr>
        <p:spPr bwMode="auto">
          <a:xfrm>
            <a:off x="214313" y="2866400"/>
            <a:ext cx="8715375" cy="32772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just">
              <a:lnSpc>
                <a:spcPct val="150000"/>
              </a:lnSpc>
            </a:pPr>
            <a:r>
              <a:rPr lang="es-ES_tradnl" sz="2000" b="1" dirty="0">
                <a:latin typeface="Book Antiqua" pitchFamily="18" charset="0"/>
              </a:rPr>
              <a:t>Los Huracanes y  Tormentas Tropicales han tenido mayor acercamiento a la región de Centro América en los últimos diez años, por lo que no se descarta se pueda tener un aumento del fenómeno meteorológico por el Caribe afectando al país de forma directa, además se tienen factores de riesgo como las fuertes  pendientes de las cuencas, la deforestación, erosión del suelo y el incremento de asentamientos humanos,  que aceleran la vulnerabilidad en el territorio nacional</a:t>
            </a:r>
            <a:endParaRPr lang="es-SV" sz="2000" b="1" dirty="0">
              <a:latin typeface="Book Antiqua"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3 Imagen"/>
          <p:cNvPicPr>
            <a:picLocks noChangeAspect="1"/>
          </p:cNvPicPr>
          <p:nvPr/>
        </p:nvPicPr>
        <p:blipFill>
          <a:blip r:embed="rId2">
            <a:extLst>
              <a:ext uri="{28A0092B-C50C-407E-A947-70E740481C1C}">
                <a14:useLocalDpi xmlns:lc="http://schemas.openxmlformats.org/drawingml/2006/lockedCanvas" xmlns:a14="http://schemas.microsoft.com/office/drawing/2010/main" xmlns:xdr="http://schemas.openxmlformats.org/drawingml/2006/spreadsheetDrawing" xmlns="" val="0"/>
              </a:ext>
            </a:extLst>
          </a:blip>
          <a:stretch>
            <a:fillRect/>
          </a:stretch>
        </p:blipFill>
        <p:spPr>
          <a:xfrm>
            <a:off x="66676" y="95251"/>
            <a:ext cx="990600" cy="620776"/>
          </a:xfrm>
          <a:prstGeom prst="rect">
            <a:avLst/>
          </a:prstGeom>
        </p:spPr>
      </p:pic>
      <p:graphicFrame>
        <p:nvGraphicFramePr>
          <p:cNvPr id="4" name="3 Tabla"/>
          <p:cNvGraphicFramePr>
            <a:graphicFrameLocks noGrp="1"/>
          </p:cNvGraphicFramePr>
          <p:nvPr/>
        </p:nvGraphicFramePr>
        <p:xfrm>
          <a:off x="428595" y="928670"/>
          <a:ext cx="7929620" cy="4929223"/>
        </p:xfrm>
        <a:graphic>
          <a:graphicData uri="http://schemas.openxmlformats.org/drawingml/2006/table">
            <a:tbl>
              <a:tblPr/>
              <a:tblGrid>
                <a:gridCol w="544369"/>
                <a:gridCol w="1923432"/>
                <a:gridCol w="1487938"/>
                <a:gridCol w="2032305"/>
                <a:gridCol w="1941576"/>
              </a:tblGrid>
              <a:tr h="450445">
                <a:tc gridSpan="5">
                  <a:txBody>
                    <a:bodyPr/>
                    <a:lstStyle/>
                    <a:p>
                      <a:pPr algn="l" fontAlgn="b"/>
                      <a:endParaRPr lang="es-ES" sz="1400" b="0" i="0" u="none" strike="noStrike" dirty="0">
                        <a:solidFill>
                          <a:srgbClr val="000000"/>
                        </a:solidFill>
                        <a:latin typeface="Calibri"/>
                      </a:endParaRPr>
                    </a:p>
                  </a:txBody>
                  <a:tcPr marL="0" marR="0" marT="0" marB="0" anchor="ctr">
                    <a:lnL>
                      <a:noFill/>
                    </a:lnL>
                    <a:lnR>
                      <a:noFill/>
                    </a:lnR>
                    <a:lnT>
                      <a:noFill/>
                    </a:lnT>
                    <a:lnB>
                      <a:noFill/>
                    </a:lnB>
                  </a:tcPr>
                </a:tc>
                <a:tc hMerge="1">
                  <a:txBody>
                    <a:bodyPr/>
                    <a:lstStyle/>
                    <a:p>
                      <a:endParaRPr lang="es-SV"/>
                    </a:p>
                  </a:txBody>
                  <a:tcPr/>
                </a:tc>
                <a:tc hMerge="1">
                  <a:txBody>
                    <a:bodyPr/>
                    <a:lstStyle/>
                    <a:p>
                      <a:endParaRPr lang="es-SV"/>
                    </a:p>
                  </a:txBody>
                  <a:tcPr/>
                </a:tc>
                <a:tc hMerge="1">
                  <a:txBody>
                    <a:bodyPr/>
                    <a:lstStyle/>
                    <a:p>
                      <a:endParaRPr lang="es-SV"/>
                    </a:p>
                  </a:txBody>
                  <a:tcPr/>
                </a:tc>
                <a:tc hMerge="1">
                  <a:txBody>
                    <a:bodyPr/>
                    <a:lstStyle/>
                    <a:p>
                      <a:endParaRPr lang="es-SV"/>
                    </a:p>
                  </a:txBody>
                  <a:tcPr/>
                </a:tc>
              </a:tr>
              <a:tr h="253887">
                <a:tc gridSpan="5">
                  <a:txBody>
                    <a:bodyPr/>
                    <a:lstStyle/>
                    <a:p>
                      <a:pPr algn="ctr" fontAlgn="b"/>
                      <a:r>
                        <a:rPr lang="pt-BR" sz="1600" b="0" i="1" u="none" strike="noStrike" dirty="0">
                          <a:solidFill>
                            <a:srgbClr val="000000"/>
                          </a:solidFill>
                          <a:latin typeface="Calibri"/>
                        </a:rPr>
                        <a:t>Albergues Identificados para </a:t>
                      </a:r>
                      <a:r>
                        <a:rPr lang="pt-BR" sz="1600" b="0" i="1" u="none" strike="noStrike" dirty="0" err="1">
                          <a:solidFill>
                            <a:srgbClr val="000000"/>
                          </a:solidFill>
                          <a:latin typeface="Calibri"/>
                        </a:rPr>
                        <a:t>Plan</a:t>
                      </a:r>
                      <a:r>
                        <a:rPr lang="pt-BR" sz="1600" b="0" i="1" u="none" strike="noStrike" dirty="0">
                          <a:solidFill>
                            <a:srgbClr val="000000"/>
                          </a:solidFill>
                          <a:latin typeface="Calibri"/>
                        </a:rPr>
                        <a:t> Invernal 2012</a:t>
                      </a:r>
                    </a:p>
                  </a:txBody>
                  <a:tcPr marL="0" marR="0" marT="0" marB="0" anchor="b">
                    <a:lnL>
                      <a:noFill/>
                    </a:lnL>
                    <a:lnR>
                      <a:noFill/>
                    </a:lnR>
                    <a:lnT>
                      <a:noFill/>
                    </a:lnT>
                    <a:lnB>
                      <a:noFill/>
                    </a:lnB>
                  </a:tcPr>
                </a:tc>
                <a:tc hMerge="1">
                  <a:txBody>
                    <a:bodyPr/>
                    <a:lstStyle/>
                    <a:p>
                      <a:endParaRPr lang="es-SV"/>
                    </a:p>
                  </a:txBody>
                  <a:tcPr/>
                </a:tc>
                <a:tc hMerge="1">
                  <a:txBody>
                    <a:bodyPr/>
                    <a:lstStyle/>
                    <a:p>
                      <a:endParaRPr lang="es-SV"/>
                    </a:p>
                  </a:txBody>
                  <a:tcPr/>
                </a:tc>
                <a:tc hMerge="1">
                  <a:txBody>
                    <a:bodyPr/>
                    <a:lstStyle/>
                    <a:p>
                      <a:endParaRPr lang="es-SV"/>
                    </a:p>
                  </a:txBody>
                  <a:tcPr/>
                </a:tc>
                <a:tc hMerge="1">
                  <a:txBody>
                    <a:bodyPr/>
                    <a:lstStyle/>
                    <a:p>
                      <a:endParaRPr lang="es-SV"/>
                    </a:p>
                  </a:txBody>
                  <a:tcPr/>
                </a:tc>
              </a:tr>
              <a:tr h="248523">
                <a:tc>
                  <a:txBody>
                    <a:bodyPr/>
                    <a:lstStyle/>
                    <a:p>
                      <a:pPr algn="l" fontAlgn="b"/>
                      <a:endParaRPr lang="es-SV" sz="800" b="0" i="0" u="none" strike="noStrike">
                        <a:solidFill>
                          <a:srgbClr val="000000"/>
                        </a:solidFill>
                        <a:latin typeface="Calibri"/>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s-SV" sz="1600" b="0" i="0" u="none" strike="noStrike" dirty="0">
                        <a:solidFill>
                          <a:srgbClr val="000000"/>
                        </a:solidFill>
                        <a:latin typeface="Calibri"/>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s-SV" sz="1600" b="0" i="0" u="none" strike="noStrike" dirty="0">
                        <a:solidFill>
                          <a:srgbClr val="000000"/>
                        </a:solidFill>
                        <a:latin typeface="Calibri"/>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s-SV" sz="1600" b="0" i="0" u="none" strike="noStrike">
                        <a:solidFill>
                          <a:srgbClr val="000000"/>
                        </a:solidFill>
                        <a:latin typeface="Calibri"/>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s-SV" sz="1600" b="0" i="0" u="none" strike="noStrike">
                        <a:solidFill>
                          <a:srgbClr val="000000"/>
                        </a:solidFill>
                        <a:latin typeface="Calibri"/>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r>
              <a:tr h="248523">
                <a:tc>
                  <a:txBody>
                    <a:bodyPr/>
                    <a:lstStyle/>
                    <a:p>
                      <a:pPr algn="ctr" fontAlgn="ctr"/>
                      <a:r>
                        <a:rPr lang="es-SV" sz="800" b="1" i="0" u="none" strike="noStrike">
                          <a:solidFill>
                            <a:srgbClr val="000000"/>
                          </a:solidFill>
                          <a:latin typeface="Calibri"/>
                        </a:rPr>
                        <a:t>N°</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SV" sz="1600" b="1" i="0" u="none" strike="noStrike">
                          <a:solidFill>
                            <a:srgbClr val="000000"/>
                          </a:solidFill>
                          <a:latin typeface="Calibri"/>
                        </a:rPr>
                        <a:t>Departamento</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SV" sz="1600" b="1" i="0" u="none" strike="noStrike" dirty="0">
                          <a:solidFill>
                            <a:srgbClr val="000000"/>
                          </a:solidFill>
                          <a:latin typeface="Calibri"/>
                        </a:rPr>
                        <a:t>Albergues</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SV" sz="1600" b="1" i="0" u="none" strike="noStrike">
                          <a:solidFill>
                            <a:srgbClr val="000000"/>
                          </a:solidFill>
                          <a:latin typeface="Calibri"/>
                        </a:rPr>
                        <a:t>Capacidad de Familias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SV" sz="1600" b="1" i="0" u="none" strike="noStrike">
                          <a:solidFill>
                            <a:srgbClr val="000000"/>
                          </a:solidFill>
                          <a:latin typeface="Calibri"/>
                        </a:rPr>
                        <a:t>Capacidad Personas</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r>
              <a:tr h="248523">
                <a:tc>
                  <a:txBody>
                    <a:bodyPr/>
                    <a:lstStyle/>
                    <a:p>
                      <a:pPr algn="ctr" fontAlgn="ctr"/>
                      <a:r>
                        <a:rPr lang="es-SV" sz="800" b="0" i="0" u="none" strike="noStrike">
                          <a:solidFill>
                            <a:srgbClr val="000000"/>
                          </a:solidFill>
                          <a:latin typeface="Calibri"/>
                        </a:rPr>
                        <a:t>1</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SV" sz="1600" b="0" i="0" u="none" strike="noStrike">
                          <a:solidFill>
                            <a:srgbClr val="000000"/>
                          </a:solidFill>
                          <a:latin typeface="Calibri"/>
                        </a:rPr>
                        <a:t>Ahuachapán</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SV" sz="1600" b="0" i="0" u="none" strike="noStrike" dirty="0">
                          <a:solidFill>
                            <a:srgbClr val="000000"/>
                          </a:solidFill>
                          <a:latin typeface="Calibri"/>
                        </a:rPr>
                        <a:t>65</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SV" sz="1600" b="0" i="0" u="none" strike="noStrike" dirty="0">
                          <a:solidFill>
                            <a:srgbClr val="000000"/>
                          </a:solidFill>
                          <a:latin typeface="Calibri"/>
                        </a:rPr>
                        <a:t>5,851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SV" sz="1600" b="0" i="0" u="none" strike="noStrike">
                          <a:solidFill>
                            <a:srgbClr val="000000"/>
                          </a:solidFill>
                          <a:latin typeface="Calibri"/>
                        </a:rPr>
                        <a:t>29,253</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8523">
                <a:tc>
                  <a:txBody>
                    <a:bodyPr/>
                    <a:lstStyle/>
                    <a:p>
                      <a:pPr algn="ctr" fontAlgn="ctr"/>
                      <a:r>
                        <a:rPr lang="es-SV" sz="800" b="0" i="0" u="none" strike="noStrike">
                          <a:solidFill>
                            <a:srgbClr val="000000"/>
                          </a:solidFill>
                          <a:latin typeface="Calibri"/>
                        </a:rPr>
                        <a:t>2</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SV" sz="1600" b="0" i="0" u="none" strike="noStrike">
                          <a:solidFill>
                            <a:srgbClr val="000000"/>
                          </a:solidFill>
                          <a:latin typeface="Calibri"/>
                        </a:rPr>
                        <a:t>Cabañas</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SV" sz="1600" b="0" i="0" u="none" strike="noStrike" dirty="0">
                          <a:solidFill>
                            <a:srgbClr val="000000"/>
                          </a:solidFill>
                          <a:latin typeface="Calibri"/>
                        </a:rPr>
                        <a:t>39</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SV" sz="1600" b="0" i="0" u="none" strike="noStrike" dirty="0">
                          <a:solidFill>
                            <a:srgbClr val="000000"/>
                          </a:solidFill>
                          <a:latin typeface="Calibri"/>
                        </a:rPr>
                        <a:t>902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SV" sz="1600" b="0" i="0" u="none" strike="noStrike">
                          <a:solidFill>
                            <a:srgbClr val="000000"/>
                          </a:solidFill>
                          <a:latin typeface="Calibri"/>
                        </a:rPr>
                        <a:t>4,509</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8523">
                <a:tc>
                  <a:txBody>
                    <a:bodyPr/>
                    <a:lstStyle/>
                    <a:p>
                      <a:pPr algn="ctr" fontAlgn="ctr"/>
                      <a:r>
                        <a:rPr lang="es-SV" sz="800" b="0" i="0" u="none" strike="noStrike">
                          <a:solidFill>
                            <a:srgbClr val="000000"/>
                          </a:solidFill>
                          <a:latin typeface="Calibri"/>
                        </a:rPr>
                        <a:t>3</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SV" sz="1600" b="0" i="0" u="none" strike="noStrike">
                          <a:solidFill>
                            <a:srgbClr val="000000"/>
                          </a:solidFill>
                          <a:latin typeface="Calibri"/>
                        </a:rPr>
                        <a:t>Chalatenango</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SV" sz="1600" b="0" i="0" u="none" strike="noStrike" dirty="0">
                          <a:solidFill>
                            <a:srgbClr val="000000"/>
                          </a:solidFill>
                          <a:latin typeface="Calibri"/>
                        </a:rPr>
                        <a:t>201</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SV" sz="1600" b="0" i="0" u="none" strike="noStrike" dirty="0">
                          <a:solidFill>
                            <a:srgbClr val="000000"/>
                          </a:solidFill>
                          <a:latin typeface="Calibri"/>
                        </a:rPr>
                        <a:t>4,285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SV" sz="1600" b="0" i="0" u="none" strike="noStrike">
                          <a:solidFill>
                            <a:srgbClr val="000000"/>
                          </a:solidFill>
                          <a:latin typeface="Calibri"/>
                        </a:rPr>
                        <a:t>21,425</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8523">
                <a:tc>
                  <a:txBody>
                    <a:bodyPr/>
                    <a:lstStyle/>
                    <a:p>
                      <a:pPr algn="ctr" fontAlgn="ctr"/>
                      <a:r>
                        <a:rPr lang="es-SV" sz="800" b="0" i="0" u="none" strike="noStrike">
                          <a:solidFill>
                            <a:srgbClr val="000000"/>
                          </a:solidFill>
                          <a:latin typeface="Calibri"/>
                        </a:rPr>
                        <a:t>4</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SV" sz="1600" b="0" i="0" u="none" strike="noStrike">
                          <a:solidFill>
                            <a:srgbClr val="000000"/>
                          </a:solidFill>
                          <a:latin typeface="Calibri"/>
                        </a:rPr>
                        <a:t>Cuscatlán</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SV" sz="1600" b="0" i="0" u="none" strike="noStrike" dirty="0">
                          <a:solidFill>
                            <a:srgbClr val="000000"/>
                          </a:solidFill>
                          <a:latin typeface="Calibri"/>
                        </a:rPr>
                        <a:t>59</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SV" sz="1600" b="0" i="0" u="none" strike="noStrike" dirty="0">
                          <a:solidFill>
                            <a:srgbClr val="000000"/>
                          </a:solidFill>
                          <a:latin typeface="Calibri"/>
                        </a:rPr>
                        <a:t>1,847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SV" sz="1600" b="0" i="0" u="none" strike="noStrike">
                          <a:solidFill>
                            <a:srgbClr val="000000"/>
                          </a:solidFill>
                          <a:latin typeface="Calibri"/>
                        </a:rPr>
                        <a:t>9,233</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8523">
                <a:tc>
                  <a:txBody>
                    <a:bodyPr/>
                    <a:lstStyle/>
                    <a:p>
                      <a:pPr algn="ctr" fontAlgn="ctr"/>
                      <a:r>
                        <a:rPr lang="es-SV" sz="800" b="0" i="0" u="none" strike="noStrike">
                          <a:solidFill>
                            <a:srgbClr val="000000"/>
                          </a:solidFill>
                          <a:latin typeface="Calibri"/>
                        </a:rPr>
                        <a:t>5</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SV" sz="1600" b="0" i="0" u="none" strike="noStrike">
                          <a:solidFill>
                            <a:srgbClr val="000000"/>
                          </a:solidFill>
                          <a:latin typeface="Calibri"/>
                        </a:rPr>
                        <a:t>La Libertad</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SV" sz="1600" b="0" i="0" u="none" strike="noStrike">
                          <a:solidFill>
                            <a:srgbClr val="000000"/>
                          </a:solidFill>
                          <a:latin typeface="Calibri"/>
                        </a:rPr>
                        <a:t>113</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SV" sz="1600" b="0" i="0" u="none" strike="noStrike" dirty="0">
                          <a:solidFill>
                            <a:srgbClr val="000000"/>
                          </a:solidFill>
                          <a:latin typeface="Calibri"/>
                        </a:rPr>
                        <a:t>3,536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SV" sz="1600" b="0" i="0" u="none" strike="noStrike" dirty="0">
                          <a:solidFill>
                            <a:srgbClr val="000000"/>
                          </a:solidFill>
                          <a:latin typeface="Calibri"/>
                        </a:rPr>
                        <a:t>17,682</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8523">
                <a:tc>
                  <a:txBody>
                    <a:bodyPr/>
                    <a:lstStyle/>
                    <a:p>
                      <a:pPr algn="ctr" fontAlgn="ctr"/>
                      <a:r>
                        <a:rPr lang="es-SV" sz="800" b="0" i="0" u="none" strike="noStrike">
                          <a:solidFill>
                            <a:srgbClr val="000000"/>
                          </a:solidFill>
                          <a:latin typeface="Calibri"/>
                        </a:rPr>
                        <a:t>6</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SV" sz="1600" b="0" i="0" u="none" strike="noStrike">
                          <a:solidFill>
                            <a:srgbClr val="000000"/>
                          </a:solidFill>
                          <a:latin typeface="Calibri"/>
                        </a:rPr>
                        <a:t>La Paz</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SV" sz="1600" b="0" i="0" u="none" strike="noStrike">
                          <a:solidFill>
                            <a:srgbClr val="000000"/>
                          </a:solidFill>
                          <a:latin typeface="Calibri"/>
                        </a:rPr>
                        <a:t>80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SV" sz="1600" b="0" i="0" u="none" strike="noStrike" dirty="0">
                          <a:solidFill>
                            <a:srgbClr val="000000"/>
                          </a:solidFill>
                          <a:latin typeface="Calibri"/>
                        </a:rPr>
                        <a:t>2,814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SV" sz="1600" b="0" i="0" u="none" strike="noStrike" dirty="0">
                          <a:solidFill>
                            <a:srgbClr val="000000"/>
                          </a:solidFill>
                          <a:latin typeface="Calibri"/>
                        </a:rPr>
                        <a:t>14,072</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8523">
                <a:tc>
                  <a:txBody>
                    <a:bodyPr/>
                    <a:lstStyle/>
                    <a:p>
                      <a:pPr algn="ctr" fontAlgn="ctr"/>
                      <a:r>
                        <a:rPr lang="es-SV" sz="800" b="0" i="0" u="none" strike="noStrike">
                          <a:solidFill>
                            <a:srgbClr val="000000"/>
                          </a:solidFill>
                          <a:latin typeface="Calibri"/>
                        </a:rPr>
                        <a:t>7</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SV" sz="1600" b="0" i="0" u="none" strike="noStrike">
                          <a:solidFill>
                            <a:srgbClr val="000000"/>
                          </a:solidFill>
                          <a:latin typeface="Calibri"/>
                        </a:rPr>
                        <a:t>La Unión</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SV" sz="1600" b="0" i="0" u="none" strike="noStrike">
                          <a:solidFill>
                            <a:srgbClr val="000000"/>
                          </a:solidFill>
                          <a:latin typeface="Calibri"/>
                        </a:rPr>
                        <a:t>19</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SV" sz="1600" b="0" i="0" u="none" strike="noStrike">
                          <a:solidFill>
                            <a:srgbClr val="000000"/>
                          </a:solidFill>
                          <a:latin typeface="Calibri"/>
                        </a:rPr>
                        <a:t>157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SV" sz="1600" b="0" i="0" u="none" strike="noStrike" dirty="0">
                          <a:solidFill>
                            <a:srgbClr val="000000"/>
                          </a:solidFill>
                          <a:latin typeface="Calibri"/>
                        </a:rPr>
                        <a:t>784</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8523">
                <a:tc>
                  <a:txBody>
                    <a:bodyPr/>
                    <a:lstStyle/>
                    <a:p>
                      <a:pPr algn="ctr" fontAlgn="ctr"/>
                      <a:r>
                        <a:rPr lang="es-SV" sz="800" b="0" i="0" u="none" strike="noStrike">
                          <a:solidFill>
                            <a:srgbClr val="000000"/>
                          </a:solidFill>
                          <a:latin typeface="Calibri"/>
                        </a:rPr>
                        <a:t>8</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SV" sz="1600" b="0" i="0" u="none" strike="noStrike">
                          <a:solidFill>
                            <a:srgbClr val="000000"/>
                          </a:solidFill>
                          <a:latin typeface="Calibri"/>
                        </a:rPr>
                        <a:t>Morazán</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SV" sz="1600" b="0" i="0" u="none" strike="noStrike">
                          <a:solidFill>
                            <a:srgbClr val="000000"/>
                          </a:solidFill>
                          <a:latin typeface="Calibri"/>
                        </a:rPr>
                        <a:t>21</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SV" sz="1600" b="0" i="0" u="none" strike="noStrike" dirty="0">
                          <a:solidFill>
                            <a:srgbClr val="000000"/>
                          </a:solidFill>
                          <a:latin typeface="Calibri"/>
                        </a:rPr>
                        <a:t>640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SV" sz="1600" b="0" i="0" u="none" strike="noStrike" dirty="0">
                          <a:solidFill>
                            <a:srgbClr val="000000"/>
                          </a:solidFill>
                          <a:latin typeface="Calibri"/>
                        </a:rPr>
                        <a:t>3,200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8523">
                <a:tc>
                  <a:txBody>
                    <a:bodyPr/>
                    <a:lstStyle/>
                    <a:p>
                      <a:pPr algn="ctr" fontAlgn="ctr"/>
                      <a:r>
                        <a:rPr lang="es-SV" sz="800" b="0" i="0" u="none" strike="noStrike">
                          <a:solidFill>
                            <a:srgbClr val="000000"/>
                          </a:solidFill>
                          <a:latin typeface="Calibri"/>
                        </a:rPr>
                        <a:t>9</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SV" sz="1600" b="0" i="0" u="none" strike="noStrike">
                          <a:solidFill>
                            <a:srgbClr val="000000"/>
                          </a:solidFill>
                          <a:latin typeface="Calibri"/>
                        </a:rPr>
                        <a:t>San Miguel</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SV" sz="1600" b="0" i="0" u="none" strike="noStrike">
                          <a:solidFill>
                            <a:srgbClr val="000000"/>
                          </a:solidFill>
                          <a:latin typeface="Calibri"/>
                        </a:rPr>
                        <a:t>33</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SV" sz="1600" b="0" i="0" u="none" strike="noStrike" dirty="0">
                          <a:solidFill>
                            <a:srgbClr val="000000"/>
                          </a:solidFill>
                          <a:latin typeface="Calibri"/>
                        </a:rPr>
                        <a:t>1,875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SV" sz="1600" b="0" i="0" u="none" strike="noStrike" dirty="0">
                          <a:solidFill>
                            <a:srgbClr val="000000"/>
                          </a:solidFill>
                          <a:latin typeface="Calibri"/>
                        </a:rPr>
                        <a:t>9,375</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8523">
                <a:tc>
                  <a:txBody>
                    <a:bodyPr/>
                    <a:lstStyle/>
                    <a:p>
                      <a:pPr algn="ctr" fontAlgn="ctr"/>
                      <a:r>
                        <a:rPr lang="es-SV" sz="800" b="0" i="0" u="none" strike="noStrike">
                          <a:solidFill>
                            <a:srgbClr val="000000"/>
                          </a:solidFill>
                          <a:latin typeface="Calibri"/>
                        </a:rPr>
                        <a:t>10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SV" sz="1600" b="0" i="0" u="none" strike="noStrike">
                          <a:solidFill>
                            <a:srgbClr val="000000"/>
                          </a:solidFill>
                          <a:latin typeface="Calibri"/>
                        </a:rPr>
                        <a:t>San Salvador</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SV" sz="1600" b="0" i="0" u="none" strike="noStrike">
                          <a:solidFill>
                            <a:srgbClr val="000000"/>
                          </a:solidFill>
                          <a:latin typeface="Calibri"/>
                        </a:rPr>
                        <a:t>161</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SV" sz="1600" b="0" i="0" u="none" strike="noStrike">
                          <a:solidFill>
                            <a:srgbClr val="000000"/>
                          </a:solidFill>
                          <a:latin typeface="Calibri"/>
                        </a:rPr>
                        <a:t>2,425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SV" sz="1600" b="0" i="0" u="none" strike="noStrike" dirty="0">
                          <a:solidFill>
                            <a:srgbClr val="000000"/>
                          </a:solidFill>
                          <a:latin typeface="Calibri"/>
                        </a:rPr>
                        <a:t>12,125</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48523">
                <a:tc>
                  <a:txBody>
                    <a:bodyPr/>
                    <a:lstStyle/>
                    <a:p>
                      <a:pPr algn="ctr" fontAlgn="ctr"/>
                      <a:r>
                        <a:rPr lang="es-SV" sz="800" b="0" i="0" u="none" strike="noStrike">
                          <a:solidFill>
                            <a:srgbClr val="000000"/>
                          </a:solidFill>
                          <a:latin typeface="Calibri"/>
                        </a:rPr>
                        <a:t>11</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SV" sz="1600" b="0" i="0" u="none" strike="noStrike">
                          <a:solidFill>
                            <a:srgbClr val="000000"/>
                          </a:solidFill>
                          <a:latin typeface="Calibri"/>
                        </a:rPr>
                        <a:t>San Vicente</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SV" sz="1600" b="0" i="0" u="none" strike="noStrike">
                          <a:solidFill>
                            <a:srgbClr val="000000"/>
                          </a:solidFill>
                          <a:latin typeface="Calibri"/>
                        </a:rPr>
                        <a:t>71</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SV" sz="1600" b="0" i="0" u="none" strike="noStrike" dirty="0">
                          <a:solidFill>
                            <a:srgbClr val="000000"/>
                          </a:solidFill>
                          <a:latin typeface="Calibri"/>
                        </a:rPr>
                        <a:t>1,513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SV" sz="1600" b="0" i="0" u="none" strike="noStrike" dirty="0">
                          <a:solidFill>
                            <a:srgbClr val="000000"/>
                          </a:solidFill>
                          <a:latin typeface="Calibri"/>
                        </a:rPr>
                        <a:t>7,567</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8523">
                <a:tc>
                  <a:txBody>
                    <a:bodyPr/>
                    <a:lstStyle/>
                    <a:p>
                      <a:pPr algn="ctr" fontAlgn="ctr"/>
                      <a:r>
                        <a:rPr lang="es-SV" sz="800" b="0" i="0" u="none" strike="noStrike">
                          <a:solidFill>
                            <a:srgbClr val="000000"/>
                          </a:solidFill>
                          <a:latin typeface="Calibri"/>
                        </a:rPr>
                        <a:t>12</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SV" sz="1600" b="0" i="0" u="none" strike="noStrike">
                          <a:solidFill>
                            <a:srgbClr val="000000"/>
                          </a:solidFill>
                          <a:latin typeface="Calibri"/>
                        </a:rPr>
                        <a:t>Santa Ana</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SV" sz="1600" b="0" i="0" u="none" strike="noStrike">
                          <a:solidFill>
                            <a:srgbClr val="000000"/>
                          </a:solidFill>
                          <a:latin typeface="Calibri"/>
                        </a:rPr>
                        <a:t>9</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SV" sz="1600" b="0" i="0" u="none" strike="noStrike">
                          <a:solidFill>
                            <a:srgbClr val="000000"/>
                          </a:solidFill>
                          <a:latin typeface="Calibri"/>
                        </a:rPr>
                        <a:t>375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SV" sz="1600" b="0" i="0" u="none" strike="noStrike" dirty="0">
                          <a:solidFill>
                            <a:srgbClr val="000000"/>
                          </a:solidFill>
                          <a:latin typeface="Calibri"/>
                        </a:rPr>
                        <a:t>1,875</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8523">
                <a:tc>
                  <a:txBody>
                    <a:bodyPr/>
                    <a:lstStyle/>
                    <a:p>
                      <a:pPr algn="ctr" fontAlgn="ctr"/>
                      <a:r>
                        <a:rPr lang="es-SV" sz="800" b="0" i="0" u="none" strike="noStrike">
                          <a:solidFill>
                            <a:srgbClr val="000000"/>
                          </a:solidFill>
                          <a:latin typeface="Calibri"/>
                        </a:rPr>
                        <a:t>13</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SV" sz="1600" b="0" i="0" u="none" strike="noStrike">
                          <a:solidFill>
                            <a:srgbClr val="000000"/>
                          </a:solidFill>
                          <a:latin typeface="Calibri"/>
                        </a:rPr>
                        <a:t>Sonsonate</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SV" sz="1600" b="0" i="0" u="none" strike="noStrike">
                          <a:solidFill>
                            <a:srgbClr val="000000"/>
                          </a:solidFill>
                          <a:latin typeface="Calibri"/>
                        </a:rPr>
                        <a:t>57</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SV" sz="1600" b="0" i="0" u="none" strike="noStrike">
                          <a:solidFill>
                            <a:srgbClr val="000000"/>
                          </a:solidFill>
                          <a:latin typeface="Calibri"/>
                        </a:rPr>
                        <a:t>2,991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SV" sz="1600" b="0" i="0" u="none" strike="noStrike" dirty="0">
                          <a:solidFill>
                            <a:srgbClr val="000000"/>
                          </a:solidFill>
                          <a:latin typeface="Calibri"/>
                        </a:rPr>
                        <a:t>14,954</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8523">
                <a:tc>
                  <a:txBody>
                    <a:bodyPr/>
                    <a:lstStyle/>
                    <a:p>
                      <a:pPr algn="ctr" fontAlgn="ctr"/>
                      <a:r>
                        <a:rPr lang="es-SV" sz="800" b="0" i="0" u="none" strike="noStrike">
                          <a:solidFill>
                            <a:srgbClr val="000000"/>
                          </a:solidFill>
                          <a:latin typeface="Calibri"/>
                        </a:rPr>
                        <a:t>14</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s-SV" sz="1600" b="0" i="0" u="none" strike="noStrike">
                          <a:solidFill>
                            <a:srgbClr val="000000"/>
                          </a:solidFill>
                          <a:latin typeface="Calibri"/>
                        </a:rPr>
                        <a:t>Usulután</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SV" sz="1600" b="0" i="0" u="none" strike="noStrike">
                          <a:solidFill>
                            <a:srgbClr val="000000"/>
                          </a:solidFill>
                          <a:latin typeface="Calibri"/>
                        </a:rPr>
                        <a:t>19</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SV" sz="1600" b="0" i="0" u="none" strike="noStrike">
                          <a:solidFill>
                            <a:srgbClr val="000000"/>
                          </a:solidFill>
                          <a:latin typeface="Calibri"/>
                        </a:rPr>
                        <a:t>704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SV" sz="1600" b="0" i="0" u="none" strike="noStrike" dirty="0">
                          <a:solidFill>
                            <a:srgbClr val="000000"/>
                          </a:solidFill>
                          <a:latin typeface="Calibri"/>
                        </a:rPr>
                        <a:t>3,520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8523">
                <a:tc gridSpan="2">
                  <a:txBody>
                    <a:bodyPr/>
                    <a:lstStyle/>
                    <a:p>
                      <a:pPr algn="r" fontAlgn="ctr"/>
                      <a:r>
                        <a:rPr lang="es-SV" sz="1600" b="0" i="0" u="none" strike="noStrike">
                          <a:solidFill>
                            <a:srgbClr val="000000"/>
                          </a:solidFill>
                          <a:latin typeface="Calibri"/>
                        </a:rPr>
                        <a:t>04-May-12</a:t>
                      </a:r>
                    </a:p>
                  </a:txBody>
                  <a:tcPr marL="0" marR="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es-SV"/>
                    </a:p>
                  </a:txBody>
                  <a:tcPr/>
                </a:tc>
                <a:tc>
                  <a:txBody>
                    <a:bodyPr/>
                    <a:lstStyle/>
                    <a:p>
                      <a:pPr algn="ctr" fontAlgn="ctr"/>
                      <a:r>
                        <a:rPr lang="es-SV" sz="1600" b="0" i="0" u="none" strike="noStrike">
                          <a:solidFill>
                            <a:srgbClr val="000000"/>
                          </a:solidFill>
                          <a:latin typeface="Calibri"/>
                        </a:rPr>
                        <a:t>947</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SV" sz="1600" b="0" i="0" u="none" strike="noStrike">
                          <a:solidFill>
                            <a:srgbClr val="000000"/>
                          </a:solidFill>
                          <a:latin typeface="Calibri"/>
                        </a:rPr>
                        <a:t>29,915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SV" sz="1600" b="0" i="0" u="none" strike="noStrike" dirty="0">
                          <a:solidFill>
                            <a:srgbClr val="000000"/>
                          </a:solidFill>
                          <a:latin typeface="Calibri"/>
                        </a:rPr>
                        <a:t>149,574</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r>
            </a:tbl>
          </a:graphicData>
        </a:graphic>
      </p:graphicFrame>
      <p:pic>
        <p:nvPicPr>
          <p:cNvPr id="6" name="3 Imagen"/>
          <p:cNvPicPr>
            <a:picLocks noChangeAspect="1"/>
          </p:cNvPicPr>
          <p:nvPr/>
        </p:nvPicPr>
        <p:blipFill>
          <a:blip r:embed="rId2">
            <a:extLst>
              <a:ext uri="{28A0092B-C50C-407E-A947-70E740481C1C}">
                <a14:useLocalDpi xmlns="" xmlns:xdr="http://schemas.openxmlformats.org/drawingml/2006/spreadsheetDrawing" xmlns:a14="http://schemas.microsoft.com/office/drawing/2010/main" xmlns:lc="http://schemas.openxmlformats.org/drawingml/2006/lockedCanvas" val="0"/>
              </a:ext>
            </a:extLst>
          </a:blip>
          <a:stretch>
            <a:fillRect/>
          </a:stretch>
        </p:blipFill>
        <p:spPr>
          <a:xfrm>
            <a:off x="66676" y="95251"/>
            <a:ext cx="990600" cy="620776"/>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7"/>
          <p:cNvSpPr>
            <a:spLocks noChangeArrowheads="1"/>
          </p:cNvSpPr>
          <p:nvPr/>
        </p:nvSpPr>
        <p:spPr bwMode="auto">
          <a:xfrm>
            <a:off x="142875" y="1150749"/>
            <a:ext cx="8715375" cy="44473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p>
            <a:pPr algn="ctr" eaLnBrk="0" hangingPunct="0"/>
            <a:r>
              <a:rPr lang="es-ES_tradnl" sz="2800" b="1" dirty="0" smtClean="0">
                <a:solidFill>
                  <a:srgbClr val="000000"/>
                </a:solidFill>
                <a:latin typeface="Book Antiqua" pitchFamily="18" charset="0"/>
                <a:cs typeface="Calibri" pitchFamily="34" charset="0"/>
              </a:rPr>
              <a:t>SITUACION </a:t>
            </a:r>
            <a:r>
              <a:rPr lang="es-ES_tradnl" sz="2800" b="1" dirty="0">
                <a:solidFill>
                  <a:srgbClr val="000000"/>
                </a:solidFill>
                <a:latin typeface="Book Antiqua" pitchFamily="18" charset="0"/>
                <a:cs typeface="Calibri" pitchFamily="34" charset="0"/>
              </a:rPr>
              <a:t>GENERAL</a:t>
            </a:r>
          </a:p>
          <a:p>
            <a:pPr algn="just" eaLnBrk="0" hangingPunct="0"/>
            <a:endParaRPr lang="es-ES_tradnl" sz="2400" b="1" dirty="0">
              <a:solidFill>
                <a:srgbClr val="000000"/>
              </a:solidFill>
              <a:latin typeface="Book Antiqua" pitchFamily="18" charset="0"/>
              <a:cs typeface="Calibri" pitchFamily="34" charset="0"/>
            </a:endParaRPr>
          </a:p>
          <a:p>
            <a:pPr algn="just" eaLnBrk="0" hangingPunct="0">
              <a:lnSpc>
                <a:spcPct val="150000"/>
              </a:lnSpc>
            </a:pPr>
            <a:r>
              <a:rPr lang="es-ES_tradnl" sz="2200" b="1" dirty="0">
                <a:solidFill>
                  <a:srgbClr val="000000"/>
                </a:solidFill>
                <a:latin typeface="Book Antiqua" pitchFamily="18" charset="0"/>
                <a:cs typeface="Calibri" pitchFamily="34" charset="0"/>
              </a:rPr>
              <a:t>En base a esta situación existe la necesidad  de poner mayor énfasis en </a:t>
            </a:r>
            <a:r>
              <a:rPr lang="es-ES_tradnl" sz="2200" b="1" dirty="0" smtClean="0">
                <a:solidFill>
                  <a:srgbClr val="000000"/>
                </a:solidFill>
                <a:latin typeface="Book Antiqua" pitchFamily="18" charset="0"/>
                <a:cs typeface="Calibri" pitchFamily="34" charset="0"/>
              </a:rPr>
              <a:t>las cordilleras del País y la cadena volcánica, así </a:t>
            </a:r>
            <a:r>
              <a:rPr lang="es-ES_tradnl" sz="2200" b="1" dirty="0">
                <a:solidFill>
                  <a:srgbClr val="000000"/>
                </a:solidFill>
                <a:latin typeface="Book Antiqua" pitchFamily="18" charset="0"/>
                <a:cs typeface="Calibri" pitchFamily="34" charset="0"/>
              </a:rPr>
              <a:t>como las partes bajas de las cuencas de la zona costera, quebradas de corto recorrido en las </a:t>
            </a:r>
            <a:r>
              <a:rPr lang="es-ES_tradnl" sz="2200" b="1" dirty="0" smtClean="0">
                <a:solidFill>
                  <a:srgbClr val="000000"/>
                </a:solidFill>
                <a:latin typeface="Book Antiqua" pitchFamily="18" charset="0"/>
                <a:cs typeface="Calibri" pitchFamily="34" charset="0"/>
              </a:rPr>
              <a:t>zona costera y urbanas, </a:t>
            </a:r>
            <a:r>
              <a:rPr lang="es-ES_tradnl" sz="2200" b="1" dirty="0">
                <a:solidFill>
                  <a:srgbClr val="000000"/>
                </a:solidFill>
                <a:latin typeface="Book Antiqua" pitchFamily="18" charset="0"/>
                <a:cs typeface="Calibri" pitchFamily="34" charset="0"/>
              </a:rPr>
              <a:t>las principales cuencas hidrográficas. Por el grado de amenaza que   pueda presentarse,  asociado a la vulnerabilidad que nos dejaron los eventos ocurridos en </a:t>
            </a:r>
            <a:r>
              <a:rPr lang="es-ES_tradnl" sz="2200" b="1" dirty="0" smtClean="0">
                <a:solidFill>
                  <a:srgbClr val="000000"/>
                </a:solidFill>
                <a:latin typeface="Book Antiqua" pitchFamily="18" charset="0"/>
                <a:cs typeface="Calibri" pitchFamily="34" charset="0"/>
              </a:rPr>
              <a:t>los años del 2009, 2010 y 2011.</a:t>
            </a:r>
            <a:endParaRPr lang="es-ES_tradnl" sz="2200" b="1" dirty="0">
              <a:latin typeface="Book Antiqua" pitchFamily="18" charset="0"/>
              <a:cs typeface="Arial"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1 Rectángulo"/>
          <p:cNvSpPr>
            <a:spLocks noChangeArrowheads="1"/>
          </p:cNvSpPr>
          <p:nvPr/>
        </p:nvSpPr>
        <p:spPr bwMode="auto">
          <a:xfrm>
            <a:off x="1857375" y="692696"/>
            <a:ext cx="5408613" cy="9540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ctr"/>
            <a:r>
              <a:rPr lang="es-ES" sz="3200" b="1" dirty="0">
                <a:latin typeface="Calibri" pitchFamily="34" charset="0"/>
              </a:rPr>
              <a:t>SITUACION ESPECIFICA</a:t>
            </a:r>
          </a:p>
          <a:p>
            <a:pPr algn="ctr"/>
            <a:r>
              <a:rPr lang="es-ES" sz="2400" b="1" dirty="0">
                <a:latin typeface="Calibri" pitchFamily="34" charset="0"/>
              </a:rPr>
              <a:t>ESTACIONES Y TRANSICIONES.</a:t>
            </a:r>
          </a:p>
        </p:txBody>
      </p:sp>
      <p:graphicFrame>
        <p:nvGraphicFramePr>
          <p:cNvPr id="38020" name="Group 132"/>
          <p:cNvGraphicFramePr>
            <a:graphicFrameLocks noGrp="1"/>
          </p:cNvGraphicFramePr>
          <p:nvPr>
            <p:extLst>
              <p:ext uri="{D42A27DB-BD31-4B8C-83A1-F6EECF244321}">
                <p14:modId xmlns="" xmlns:p14="http://schemas.microsoft.com/office/powerpoint/2010/main" val="446489214"/>
              </p:ext>
            </p:extLst>
          </p:nvPr>
        </p:nvGraphicFramePr>
        <p:xfrm>
          <a:off x="384175" y="1916832"/>
          <a:ext cx="8355012" cy="4119712"/>
        </p:xfrm>
        <a:graphic>
          <a:graphicData uri="http://schemas.openxmlformats.org/drawingml/2006/table">
            <a:tbl>
              <a:tblPr>
                <a:tableStyleId>{69CF1AB2-1976-4502-BF36-3FF5EA218861}</a:tableStyleId>
              </a:tblPr>
              <a:tblGrid>
                <a:gridCol w="3293308"/>
                <a:gridCol w="1715329"/>
                <a:gridCol w="1623241"/>
                <a:gridCol w="1723134"/>
              </a:tblGrid>
              <a:tr h="864096">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_tradnl" sz="2000" u="none" strike="noStrike" cap="none" normalizeH="0" baseline="0" dirty="0" smtClean="0">
                          <a:ln>
                            <a:noFill/>
                          </a:ln>
                          <a:effectLst/>
                        </a:rPr>
                        <a:t>EPOCA DEL AÑO</a:t>
                      </a:r>
                      <a:endParaRPr kumimoji="0" lang="es-ES_tradnl" sz="3200" b="1" i="0" u="none" strike="noStrike" cap="none" normalizeH="0" baseline="0" dirty="0" smtClean="0">
                        <a:ln>
                          <a:noFill/>
                        </a:ln>
                        <a:solidFill>
                          <a:schemeClr val="tx1"/>
                        </a:solidFill>
                        <a:effectLst/>
                        <a:latin typeface="Arial" pitchFamily="34" charset="0"/>
                        <a:cs typeface="Arial" pitchFamily="34" charset="0"/>
                      </a:endParaRPr>
                    </a:p>
                  </a:txBody>
                  <a:tcPr anchor="ct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_tradnl" sz="2000" u="none" strike="noStrike" cap="none" normalizeH="0" baseline="0" dirty="0" smtClean="0">
                          <a:ln>
                            <a:noFill/>
                          </a:ln>
                          <a:effectLst/>
                        </a:rPr>
                        <a:t>INICIO</a:t>
                      </a:r>
                      <a:endParaRPr kumimoji="0" lang="es-ES_tradnl" sz="3200" b="1" i="0" u="none" strike="noStrike" cap="none" normalizeH="0" baseline="0" dirty="0" smtClean="0">
                        <a:ln>
                          <a:noFill/>
                        </a:ln>
                        <a:solidFill>
                          <a:schemeClr val="tx1"/>
                        </a:solidFill>
                        <a:effectLst/>
                        <a:latin typeface="Arial" pitchFamily="34" charset="0"/>
                        <a:cs typeface="Arial" pitchFamily="34" charset="0"/>
                      </a:endParaRPr>
                    </a:p>
                  </a:txBody>
                  <a:tcPr anchor="ct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_tradnl" sz="2000" u="none" strike="noStrike" cap="none" normalizeH="0" baseline="0" dirty="0" smtClean="0">
                          <a:ln>
                            <a:noFill/>
                          </a:ln>
                          <a:effectLst/>
                        </a:rPr>
                        <a:t>FINAL</a:t>
                      </a:r>
                      <a:endParaRPr kumimoji="0" lang="es-ES_tradnl" sz="3200" b="1" i="0" u="none" strike="noStrike" cap="none" normalizeH="0" baseline="0" dirty="0" smtClean="0">
                        <a:ln>
                          <a:noFill/>
                        </a:ln>
                        <a:solidFill>
                          <a:schemeClr val="tx1"/>
                        </a:solidFill>
                        <a:effectLst/>
                        <a:latin typeface="Arial" pitchFamily="34" charset="0"/>
                        <a:cs typeface="Arial" pitchFamily="34" charset="0"/>
                      </a:endParaRPr>
                    </a:p>
                  </a:txBody>
                  <a:tcPr anchor="ct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_tradnl" sz="2000" u="none" strike="noStrike" cap="none" normalizeH="0" baseline="0" dirty="0" smtClean="0">
                          <a:ln>
                            <a:noFill/>
                          </a:ln>
                          <a:effectLst/>
                        </a:rPr>
                        <a:t>DURACION</a:t>
                      </a:r>
                      <a:endParaRPr kumimoji="0" lang="es-ES_tradnl" sz="1800" u="none" strike="noStrike" cap="none" normalizeH="0" baseline="0" dirty="0" smtClean="0">
                        <a:ln>
                          <a:noFill/>
                        </a:ln>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_tradnl" sz="2000" u="none" strike="noStrike" cap="none" normalizeH="0" baseline="0" dirty="0" smtClean="0">
                          <a:ln>
                            <a:noFill/>
                          </a:ln>
                          <a:effectLst/>
                        </a:rPr>
                        <a:t>(DIAS)</a:t>
                      </a:r>
                      <a:endParaRPr kumimoji="0" lang="es-ES_tradnl" sz="3200" b="1" i="0" u="none" strike="noStrike" cap="none" normalizeH="0" baseline="0" dirty="0" smtClean="0">
                        <a:ln>
                          <a:noFill/>
                        </a:ln>
                        <a:solidFill>
                          <a:schemeClr val="tx1"/>
                        </a:solidFill>
                        <a:effectLst/>
                        <a:latin typeface="Arial" pitchFamily="34" charset="0"/>
                        <a:cs typeface="Arial" pitchFamily="34" charset="0"/>
                      </a:endParaRPr>
                    </a:p>
                  </a:txBody>
                  <a:tcPr anchor="ctr" horzOverflow="overflow"/>
                </a:tc>
              </a:tr>
              <a:tr h="830077">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_tradnl" sz="2000" u="none" strike="noStrike" cap="none" normalizeH="0" baseline="0" dirty="0" smtClean="0">
                          <a:ln>
                            <a:noFill/>
                          </a:ln>
                          <a:effectLst/>
                        </a:rPr>
                        <a:t>Estación seca</a:t>
                      </a:r>
                      <a:endParaRPr kumimoji="0" lang="es-ES_tradnl" sz="3200" b="1" i="0" u="none" strike="noStrike" cap="none" normalizeH="0" baseline="0" dirty="0" smtClean="0">
                        <a:ln>
                          <a:noFill/>
                        </a:ln>
                        <a:solidFill>
                          <a:schemeClr val="tx1"/>
                        </a:solidFill>
                        <a:effectLst/>
                        <a:latin typeface="Arial" pitchFamily="34" charset="0"/>
                        <a:cs typeface="Arial" pitchFamily="34" charset="0"/>
                      </a:endParaRPr>
                    </a:p>
                  </a:txBody>
                  <a:tcP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_tradnl" sz="2000" u="none" strike="noStrike" cap="none" normalizeH="0" baseline="0" smtClean="0">
                          <a:ln>
                            <a:noFill/>
                          </a:ln>
                          <a:effectLst/>
                        </a:rPr>
                        <a:t>14 de Nov.</a:t>
                      </a:r>
                      <a:endParaRPr kumimoji="0" lang="es-ES_tradnl" sz="3200" b="1" i="0" u="none" strike="noStrike" cap="none" normalizeH="0" baseline="0" smtClean="0">
                        <a:ln>
                          <a:noFill/>
                        </a:ln>
                        <a:solidFill>
                          <a:schemeClr val="tx1"/>
                        </a:solidFill>
                        <a:effectLst/>
                        <a:latin typeface="Arial" pitchFamily="34" charset="0"/>
                        <a:cs typeface="Arial" pitchFamily="34" charset="0"/>
                      </a:endParaRPr>
                    </a:p>
                  </a:txBody>
                  <a:tcP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_tradnl" sz="2000" u="none" strike="noStrike" cap="none" normalizeH="0" baseline="0" dirty="0" smtClean="0">
                          <a:ln>
                            <a:noFill/>
                          </a:ln>
                          <a:effectLst/>
                        </a:rPr>
                        <a:t>19 de Abril</a:t>
                      </a:r>
                      <a:endParaRPr kumimoji="0" lang="es-ES_tradnl" sz="3200" b="1" i="0" u="none" strike="noStrike" cap="none" normalizeH="0" baseline="0" dirty="0" smtClean="0">
                        <a:ln>
                          <a:noFill/>
                        </a:ln>
                        <a:solidFill>
                          <a:schemeClr val="tx1"/>
                        </a:solidFill>
                        <a:effectLst/>
                        <a:latin typeface="Arial" pitchFamily="34" charset="0"/>
                        <a:cs typeface="Arial" pitchFamily="34" charset="0"/>
                      </a:endParaRPr>
                    </a:p>
                  </a:txBody>
                  <a:tcP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_tradnl" sz="2000" b="1" u="none" strike="noStrike" cap="none" normalizeH="0" baseline="0" dirty="0" smtClean="0">
                          <a:ln>
                            <a:noFill/>
                          </a:ln>
                          <a:effectLst/>
                        </a:rPr>
                        <a:t>157</a:t>
                      </a:r>
                      <a:endParaRPr kumimoji="0" lang="es-ES_tradnl" sz="3200" b="1" i="0" u="none" strike="noStrike" cap="none" normalizeH="0" baseline="0" dirty="0" smtClean="0">
                        <a:ln>
                          <a:noFill/>
                        </a:ln>
                        <a:solidFill>
                          <a:schemeClr val="tx1"/>
                        </a:solidFill>
                        <a:effectLst/>
                        <a:latin typeface="Arial" pitchFamily="34" charset="0"/>
                        <a:cs typeface="Arial" pitchFamily="34" charset="0"/>
                      </a:endParaRPr>
                    </a:p>
                  </a:txBody>
                  <a:tcPr horzOverflow="overflow"/>
                </a:tc>
              </a:tr>
              <a:tr h="848939">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_tradnl" sz="2000" u="none" strike="noStrike" cap="none" normalizeH="0" baseline="0" smtClean="0">
                          <a:ln>
                            <a:noFill/>
                          </a:ln>
                          <a:effectLst/>
                        </a:rPr>
                        <a:t>Transición seca-lluviosa</a:t>
                      </a:r>
                      <a:endParaRPr kumimoji="0" lang="es-ES_tradnl" sz="3200" b="1" i="0" u="none" strike="noStrike" cap="none" normalizeH="0" baseline="0" smtClean="0">
                        <a:ln>
                          <a:noFill/>
                        </a:ln>
                        <a:solidFill>
                          <a:schemeClr val="tx1"/>
                        </a:solidFill>
                        <a:effectLst/>
                        <a:latin typeface="Arial" pitchFamily="34" charset="0"/>
                        <a:cs typeface="Arial" pitchFamily="34" charset="0"/>
                      </a:endParaRPr>
                    </a:p>
                  </a:txBody>
                  <a:tcP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_tradnl" sz="2000" u="none" strike="noStrike" cap="none" normalizeH="0" baseline="0" dirty="0" smtClean="0">
                          <a:ln>
                            <a:noFill/>
                          </a:ln>
                          <a:effectLst/>
                        </a:rPr>
                        <a:t>20 de Abril</a:t>
                      </a:r>
                      <a:endParaRPr kumimoji="0" lang="es-ES_tradnl" sz="3200" b="1" i="0" u="none" strike="noStrike" cap="none" normalizeH="0" baseline="0" dirty="0" smtClean="0">
                        <a:ln>
                          <a:noFill/>
                        </a:ln>
                        <a:solidFill>
                          <a:schemeClr val="tx1"/>
                        </a:solidFill>
                        <a:effectLst/>
                        <a:latin typeface="Arial" pitchFamily="34" charset="0"/>
                        <a:cs typeface="Arial" pitchFamily="34" charset="0"/>
                      </a:endParaRPr>
                    </a:p>
                  </a:txBody>
                  <a:tcP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_tradnl" sz="2000" u="none" strike="noStrike" cap="none" normalizeH="0" baseline="0" dirty="0" smtClean="0">
                          <a:ln>
                            <a:noFill/>
                          </a:ln>
                          <a:effectLst/>
                        </a:rPr>
                        <a:t>20 de Mayo</a:t>
                      </a:r>
                      <a:endParaRPr kumimoji="0" lang="es-ES_tradnl" sz="3200" b="1" i="0" u="none" strike="noStrike" cap="none" normalizeH="0" baseline="0" dirty="0" smtClean="0">
                        <a:ln>
                          <a:noFill/>
                        </a:ln>
                        <a:solidFill>
                          <a:schemeClr val="tx1"/>
                        </a:solidFill>
                        <a:effectLst/>
                        <a:latin typeface="Arial" pitchFamily="34" charset="0"/>
                        <a:cs typeface="Arial" pitchFamily="34" charset="0"/>
                      </a:endParaRPr>
                    </a:p>
                  </a:txBody>
                  <a:tcP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_tradnl" sz="2000" b="1" u="none" strike="noStrike" cap="none" normalizeH="0" baseline="0" dirty="0" smtClean="0">
                          <a:ln>
                            <a:noFill/>
                          </a:ln>
                          <a:effectLst/>
                        </a:rPr>
                        <a:t>31 </a:t>
                      </a:r>
                      <a:endParaRPr kumimoji="0" lang="es-ES_tradnl" sz="1800" b="1" i="0" u="none" strike="noStrike" cap="none" normalizeH="0" baseline="0" dirty="0" smtClean="0">
                        <a:ln>
                          <a:noFill/>
                        </a:ln>
                        <a:solidFill>
                          <a:schemeClr val="tx1"/>
                        </a:solidFill>
                        <a:effectLst/>
                        <a:latin typeface="Arial" pitchFamily="34" charset="0"/>
                        <a:cs typeface="Arial" pitchFamily="34" charset="0"/>
                      </a:endParaRPr>
                    </a:p>
                  </a:txBody>
                  <a:tcPr horzOverflow="overflow"/>
                </a:tc>
              </a:tr>
              <a:tr h="848939">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_tradnl" sz="2000" u="none" strike="noStrike" cap="none" normalizeH="0" baseline="0" smtClean="0">
                          <a:ln>
                            <a:noFill/>
                          </a:ln>
                          <a:effectLst/>
                        </a:rPr>
                        <a:t>Estación lluviosa</a:t>
                      </a:r>
                      <a:endParaRPr kumimoji="0" lang="es-ES_tradnl" sz="3200" b="1" i="0" u="none" strike="noStrike" cap="none" normalizeH="0" baseline="0" smtClean="0">
                        <a:ln>
                          <a:noFill/>
                        </a:ln>
                        <a:solidFill>
                          <a:schemeClr val="tx1"/>
                        </a:solidFill>
                        <a:effectLst/>
                        <a:latin typeface="Arial" pitchFamily="34" charset="0"/>
                        <a:cs typeface="Arial" pitchFamily="34" charset="0"/>
                      </a:endParaRPr>
                    </a:p>
                  </a:txBody>
                  <a:tcP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_tradnl" sz="2000" u="none" strike="noStrike" cap="none" normalizeH="0" baseline="0" dirty="0" smtClean="0">
                          <a:ln>
                            <a:noFill/>
                          </a:ln>
                          <a:effectLst/>
                        </a:rPr>
                        <a:t>21 de Mayo</a:t>
                      </a:r>
                      <a:endParaRPr kumimoji="0" lang="es-ES_tradnl" sz="3200" b="1" i="0" u="none" strike="noStrike" cap="none" normalizeH="0" baseline="0" dirty="0" smtClean="0">
                        <a:ln>
                          <a:noFill/>
                        </a:ln>
                        <a:solidFill>
                          <a:schemeClr val="tx1"/>
                        </a:solidFill>
                        <a:effectLst/>
                        <a:latin typeface="Arial" pitchFamily="34" charset="0"/>
                        <a:cs typeface="Arial" pitchFamily="34" charset="0"/>
                      </a:endParaRPr>
                    </a:p>
                  </a:txBody>
                  <a:tcP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_tradnl" sz="2000" u="none" strike="noStrike" cap="none" normalizeH="0" baseline="0" smtClean="0">
                          <a:ln>
                            <a:noFill/>
                          </a:ln>
                          <a:effectLst/>
                        </a:rPr>
                        <a:t>16 de Oct.</a:t>
                      </a:r>
                      <a:endParaRPr kumimoji="0" lang="es-ES_tradnl" sz="3200" b="1" i="0" u="none" strike="noStrike" cap="none" normalizeH="0" baseline="0" smtClean="0">
                        <a:ln>
                          <a:noFill/>
                        </a:ln>
                        <a:solidFill>
                          <a:schemeClr val="tx1"/>
                        </a:solidFill>
                        <a:effectLst/>
                        <a:latin typeface="Arial" pitchFamily="34" charset="0"/>
                        <a:cs typeface="Arial" pitchFamily="34" charset="0"/>
                      </a:endParaRPr>
                    </a:p>
                  </a:txBody>
                  <a:tcP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_tradnl" sz="2000" b="1" u="none" strike="noStrike" cap="none" normalizeH="0" baseline="0" dirty="0" smtClean="0">
                          <a:ln>
                            <a:noFill/>
                          </a:ln>
                          <a:effectLst/>
                        </a:rPr>
                        <a:t>149</a:t>
                      </a:r>
                      <a:endParaRPr kumimoji="0" lang="es-ES_tradnl" sz="3200" b="1" i="0" u="none" strike="noStrike" cap="none" normalizeH="0" baseline="0" dirty="0" smtClean="0">
                        <a:ln>
                          <a:noFill/>
                        </a:ln>
                        <a:solidFill>
                          <a:schemeClr val="tx1"/>
                        </a:solidFill>
                        <a:effectLst/>
                        <a:latin typeface="Arial" pitchFamily="34" charset="0"/>
                        <a:cs typeface="Arial" pitchFamily="34" charset="0"/>
                      </a:endParaRPr>
                    </a:p>
                  </a:txBody>
                  <a:tcPr horzOverflow="overflow"/>
                </a:tc>
              </a:tr>
              <a:tr h="727661">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_tradnl" sz="2000" u="none" strike="noStrike" cap="none" normalizeH="0" baseline="0" smtClean="0">
                          <a:ln>
                            <a:noFill/>
                          </a:ln>
                          <a:effectLst/>
                        </a:rPr>
                        <a:t>Transición lluviosa-seca</a:t>
                      </a:r>
                      <a:endParaRPr kumimoji="0" lang="es-ES_tradnl" sz="3200" b="1" i="0" u="none" strike="noStrike" cap="none" normalizeH="0" baseline="0" smtClean="0">
                        <a:ln>
                          <a:noFill/>
                        </a:ln>
                        <a:solidFill>
                          <a:schemeClr val="tx1"/>
                        </a:solidFill>
                        <a:effectLst/>
                        <a:latin typeface="Arial" pitchFamily="34" charset="0"/>
                        <a:cs typeface="Arial" pitchFamily="34" charset="0"/>
                      </a:endParaRPr>
                    </a:p>
                  </a:txBody>
                  <a:tcP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_tradnl" sz="2000" u="none" strike="noStrike" cap="none" normalizeH="0" baseline="0" dirty="0" smtClean="0">
                          <a:ln>
                            <a:noFill/>
                          </a:ln>
                          <a:effectLst/>
                        </a:rPr>
                        <a:t>17 de Oct.</a:t>
                      </a:r>
                      <a:endParaRPr kumimoji="0" lang="es-ES_tradnl" sz="3200" b="1" i="0" u="none" strike="noStrike" cap="none" normalizeH="0" baseline="0" dirty="0" smtClean="0">
                        <a:ln>
                          <a:noFill/>
                        </a:ln>
                        <a:solidFill>
                          <a:schemeClr val="tx1"/>
                        </a:solidFill>
                        <a:effectLst/>
                        <a:latin typeface="Arial" pitchFamily="34" charset="0"/>
                        <a:cs typeface="Arial" pitchFamily="34" charset="0"/>
                      </a:endParaRPr>
                    </a:p>
                  </a:txBody>
                  <a:tcP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_tradnl" sz="2000" u="none" strike="noStrike" cap="none" normalizeH="0" baseline="0" dirty="0" smtClean="0">
                          <a:ln>
                            <a:noFill/>
                          </a:ln>
                          <a:effectLst/>
                        </a:rPr>
                        <a:t>13 de Nov.</a:t>
                      </a:r>
                      <a:endParaRPr kumimoji="0" lang="es-ES_tradnl" sz="3200" b="1" i="0" u="none" strike="noStrike" cap="none" normalizeH="0" baseline="0" dirty="0" smtClean="0">
                        <a:ln>
                          <a:noFill/>
                        </a:ln>
                        <a:solidFill>
                          <a:schemeClr val="tx1"/>
                        </a:solidFill>
                        <a:effectLst/>
                        <a:latin typeface="Arial" pitchFamily="34" charset="0"/>
                        <a:cs typeface="Arial" pitchFamily="34" charset="0"/>
                      </a:endParaRPr>
                    </a:p>
                  </a:txBody>
                  <a:tcP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_tradnl" sz="2000" b="1" u="none" strike="noStrike" cap="none" normalizeH="0" baseline="0" dirty="0" smtClean="0">
                          <a:ln>
                            <a:noFill/>
                          </a:ln>
                          <a:effectLst/>
                        </a:rPr>
                        <a:t>28</a:t>
                      </a:r>
                      <a:endParaRPr kumimoji="0" lang="es-ES_tradnl" sz="3200" b="1" i="0" u="none" strike="noStrike" cap="none" normalizeH="0" baseline="0" dirty="0" smtClean="0">
                        <a:ln>
                          <a:noFill/>
                        </a:ln>
                        <a:solidFill>
                          <a:schemeClr val="tx1"/>
                        </a:solidFill>
                        <a:effectLst/>
                        <a:latin typeface="Arial" pitchFamily="34" charset="0"/>
                        <a:cs typeface="Arial" pitchFamily="34" charset="0"/>
                      </a:endParaRPr>
                    </a:p>
                  </a:txBody>
                  <a:tcPr horzOverflow="overflow"/>
                </a:tc>
              </a:tr>
            </a:tbl>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66 Título"/>
          <p:cNvSpPr txBox="1">
            <a:spLocks/>
          </p:cNvSpPr>
          <p:nvPr/>
        </p:nvSpPr>
        <p:spPr>
          <a:xfrm>
            <a:off x="71406" y="467005"/>
            <a:ext cx="8215370" cy="461665"/>
          </a:xfrm>
          <a:prstGeom prst="rect">
            <a:avLst/>
          </a:prstGeom>
          <a:solidFill>
            <a:srgbClr val="CCCC33"/>
          </a:solidFill>
          <a:extLst>
            <a:ext uri="{91240B29-F687-4F45-9708-019B960494DF}">
              <a14:hiddenLine xmlns="" xmlns:a14="http://schemas.microsoft.com/office/drawing/2010/main" w="9525">
                <a:solidFill>
                  <a:srgbClr val="000000"/>
                </a:solidFill>
                <a:miter lim="800000"/>
                <a:headEnd/>
                <a:tailEnd/>
              </a14:hiddenLine>
            </a:ext>
          </a:extLst>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SV" sz="2400" b="0"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Inicio Estación Lluviosa, temporales, período Canicular</a:t>
            </a:r>
          </a:p>
        </p:txBody>
      </p:sp>
      <p:sp>
        <p:nvSpPr>
          <p:cNvPr id="5" name="4 CuadroTexto"/>
          <p:cNvSpPr txBox="1">
            <a:spLocks noChangeArrowheads="1"/>
          </p:cNvSpPr>
          <p:nvPr/>
        </p:nvSpPr>
        <p:spPr bwMode="auto">
          <a:xfrm>
            <a:off x="214282" y="1049340"/>
            <a:ext cx="8643938" cy="5308618"/>
          </a:xfrm>
          <a:prstGeom prst="rect">
            <a:avLst/>
          </a:prstGeom>
          <a:solidFill>
            <a:schemeClr val="bg1"/>
          </a:solidFill>
          <a:ln w="9525">
            <a:solidFill>
              <a:srgbClr val="00247D"/>
            </a:solidFill>
            <a:miter lim="800000"/>
            <a:headEnd/>
            <a:tailEnd/>
          </a:ln>
        </p:spPr>
        <p:txBody>
          <a:bodyPr wrap="square">
            <a:spAutoFit/>
          </a:bodyPr>
          <a:lstStyle/>
          <a:p>
            <a:pPr marL="342900" indent="-342900" algn="just">
              <a:buFont typeface="Arial" pitchFamily="34" charset="0"/>
              <a:buChar char="•"/>
              <a:defRPr/>
            </a:pPr>
            <a:r>
              <a:rPr lang="es-SV" sz="2000" dirty="0"/>
              <a:t>Comienzo de la estación lluviosa alrededor del 21 de mayo.</a:t>
            </a:r>
          </a:p>
          <a:p>
            <a:pPr marL="342900" indent="-342900" algn="just">
              <a:buFont typeface="Arial" pitchFamily="34" charset="0"/>
              <a:buChar char="•"/>
              <a:defRPr/>
            </a:pPr>
            <a:endParaRPr lang="es-SV" sz="2000" dirty="0"/>
          </a:p>
          <a:p>
            <a:pPr marL="342900" indent="-342900" algn="just">
              <a:buFont typeface="Arial" pitchFamily="34" charset="0"/>
              <a:buChar char="•"/>
              <a:defRPr/>
            </a:pPr>
            <a:r>
              <a:rPr lang="es-SV" sz="2000" dirty="0"/>
              <a:t>Durante la primera quincena en las zonas Occidental y Central del país y en la segunda quincena en la zonas Costera y Oriental.</a:t>
            </a:r>
          </a:p>
          <a:p>
            <a:pPr marL="342900" indent="-342900" algn="just">
              <a:buFont typeface="Arial" pitchFamily="34" charset="0"/>
              <a:buChar char="•"/>
              <a:defRPr/>
            </a:pPr>
            <a:endParaRPr lang="es-SV" sz="2000" dirty="0"/>
          </a:p>
          <a:p>
            <a:pPr marL="342900" indent="-342900" algn="just">
              <a:buFont typeface="Arial" pitchFamily="34" charset="0"/>
              <a:buChar char="•"/>
              <a:defRPr/>
            </a:pPr>
            <a:r>
              <a:rPr lang="es-SV" sz="2000" dirty="0"/>
              <a:t>Temporales: Lluvias mayores de 100 milímetros en 24 horas</a:t>
            </a:r>
          </a:p>
          <a:p>
            <a:pPr marL="342900" indent="-342900" algn="just">
              <a:buFont typeface="Arial" pitchFamily="34" charset="0"/>
              <a:buChar char="•"/>
              <a:defRPr/>
            </a:pPr>
            <a:r>
              <a:rPr lang="es-SV" sz="2000" dirty="0"/>
              <a:t>Según los años análogos 1999, 2000 y 2006, existen poca probabilidades de la presencia de temporales; sin embargo, localmente podrían presentarse lluvias mayores de los 100mm</a:t>
            </a:r>
          </a:p>
          <a:p>
            <a:pPr marL="342900" indent="-342900" algn="just">
              <a:buFont typeface="Arial" pitchFamily="34" charset="0"/>
              <a:buChar char="•"/>
              <a:defRPr/>
            </a:pPr>
            <a:endParaRPr lang="es-SV" sz="2000" dirty="0">
              <a:solidFill>
                <a:srgbClr val="0000FF"/>
              </a:solidFill>
            </a:endParaRPr>
          </a:p>
          <a:p>
            <a:pPr marL="342900" indent="-342900" algn="just">
              <a:buFont typeface="Arial" pitchFamily="34" charset="0"/>
              <a:buChar char="•"/>
              <a:defRPr/>
            </a:pPr>
            <a:r>
              <a:rPr lang="es-SV" sz="2000" dirty="0">
                <a:solidFill>
                  <a:srgbClr val="FF0000"/>
                </a:solidFill>
              </a:rPr>
              <a:t>Período canicular durante julio y agosto:</a:t>
            </a:r>
          </a:p>
          <a:p>
            <a:pPr marL="342900" indent="-342900" algn="just">
              <a:buFont typeface="Arial" pitchFamily="34" charset="0"/>
              <a:buChar char="•"/>
              <a:defRPr/>
            </a:pPr>
            <a:endParaRPr lang="es-SV" sz="2000" dirty="0">
              <a:solidFill>
                <a:srgbClr val="FF0000"/>
              </a:solidFill>
            </a:endParaRPr>
          </a:p>
          <a:p>
            <a:pPr marL="342900" indent="-342900" algn="just">
              <a:buFont typeface="Arial" pitchFamily="34" charset="0"/>
              <a:buChar char="•"/>
              <a:defRPr/>
            </a:pPr>
            <a:r>
              <a:rPr lang="es-SV" sz="2000" dirty="0"/>
              <a:t>En julio, período seco débil, entre 5 y 10 días secos consecutivos en la última quincena del mes.</a:t>
            </a:r>
            <a:endParaRPr lang="es-SV" sz="2000" strike="sngStrike" dirty="0"/>
          </a:p>
          <a:p>
            <a:pPr marL="342900" indent="-342900" algn="just">
              <a:buFont typeface="Arial" pitchFamily="34" charset="0"/>
              <a:buChar char="•"/>
              <a:defRPr/>
            </a:pPr>
            <a:endParaRPr lang="es-SV" sz="2000" dirty="0"/>
          </a:p>
          <a:p>
            <a:pPr marL="342900" indent="-342900" algn="just">
              <a:buFont typeface="Arial" pitchFamily="34" charset="0"/>
              <a:buChar char="•"/>
              <a:defRPr/>
            </a:pPr>
            <a:r>
              <a:rPr lang="es-SV" sz="2000" dirty="0"/>
              <a:t>En agosto, período seco débil de 5 a 10 días , en la primera quincena del mes. </a:t>
            </a:r>
            <a:r>
              <a:rPr lang="es-SV" sz="2000" strike="sngStrike" dirty="0"/>
              <a:t> </a:t>
            </a:r>
            <a:endParaRPr lang="es-SV" sz="20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nvGraphicFramePr>
        <p:xfrm>
          <a:off x="142845" y="857231"/>
          <a:ext cx="8715436" cy="5432644"/>
        </p:xfrm>
        <a:graphic>
          <a:graphicData uri="http://schemas.openxmlformats.org/drawingml/2006/table">
            <a:tbl>
              <a:tblPr/>
              <a:tblGrid>
                <a:gridCol w="2766561"/>
                <a:gridCol w="1805470"/>
                <a:gridCol w="1429028"/>
                <a:gridCol w="1637352"/>
                <a:gridCol w="1077025"/>
              </a:tblGrid>
              <a:tr h="987763">
                <a:tc gridSpan="5">
                  <a:txBody>
                    <a:bodyPr/>
                    <a:lstStyle/>
                    <a:p>
                      <a:pPr algn="ctr">
                        <a:lnSpc>
                          <a:spcPct val="115000"/>
                        </a:lnSpc>
                        <a:spcAft>
                          <a:spcPts val="0"/>
                        </a:spcAft>
                      </a:pPr>
                      <a:r>
                        <a:rPr lang="es-ES" sz="2000" b="1" dirty="0">
                          <a:latin typeface="Tahoma"/>
                          <a:ea typeface="Times New Roman"/>
                          <a:cs typeface="Times New Roman"/>
                        </a:rPr>
                        <a:t>Pronóstico de la actividad ciclónica para la temporada 2012</a:t>
                      </a:r>
                      <a:br>
                        <a:rPr lang="es-ES" sz="2000" b="1" dirty="0">
                          <a:latin typeface="Tahoma"/>
                          <a:ea typeface="Times New Roman"/>
                          <a:cs typeface="Times New Roman"/>
                        </a:rPr>
                      </a:br>
                      <a:r>
                        <a:rPr lang="es-ES" sz="2000" b="1" dirty="0">
                          <a:latin typeface="Tahoma"/>
                          <a:ea typeface="Times New Roman"/>
                          <a:cs typeface="Times New Roman"/>
                        </a:rPr>
                        <a:t>en el Atlantico1</a:t>
                      </a:r>
                      <a:r>
                        <a:rPr lang="es-ES" sz="2000" b="1" u="sng" baseline="30000" dirty="0">
                          <a:latin typeface="Tahoma"/>
                          <a:ea typeface="Times New Roman"/>
                          <a:cs typeface="Times New Roman"/>
                        </a:rPr>
                        <a:t>a</a:t>
                      </a:r>
                      <a:r>
                        <a:rPr lang="es-ES" sz="2000" b="1" dirty="0">
                          <a:latin typeface="Tahoma"/>
                          <a:ea typeface="Times New Roman"/>
                          <a:cs typeface="Times New Roman"/>
                        </a:rPr>
                        <a:t>  versión, Abril 2012</a:t>
                      </a:r>
                      <a:endParaRPr lang="es-SV" sz="2000" dirty="0">
                        <a:latin typeface="Calibri"/>
                        <a:ea typeface="Times New Roman"/>
                        <a:cs typeface="Times New Roman"/>
                      </a:endParaRPr>
                    </a:p>
                  </a:txBody>
                  <a:tcPr marL="68295" marR="68295" marT="0" marB="0">
                    <a:lnL>
                      <a:noFill/>
                    </a:lnL>
                    <a:lnR>
                      <a:noFill/>
                    </a:lnR>
                    <a:lnT>
                      <a:noFill/>
                    </a:lnT>
                    <a:lnB w="28575" cap="flat" cmpd="sng" algn="ctr">
                      <a:solidFill>
                        <a:srgbClr val="FFFFFF"/>
                      </a:solidFill>
                      <a:prstDash val="solid"/>
                      <a:round/>
                      <a:headEnd type="none" w="med" len="med"/>
                      <a:tailEnd type="none" w="med" len="med"/>
                    </a:lnB>
                    <a:pattFill prst="pct20">
                      <a:fgClr>
                        <a:srgbClr val="000000"/>
                      </a:fgClr>
                      <a:bgClr>
                        <a:srgbClr val="CCCCCC"/>
                      </a:bgClr>
                    </a:pattFill>
                  </a:tcPr>
                </a:tc>
                <a:tc hMerge="1">
                  <a:txBody>
                    <a:bodyPr/>
                    <a:lstStyle/>
                    <a:p>
                      <a:endParaRPr lang="es-SV"/>
                    </a:p>
                  </a:txBody>
                  <a:tcPr/>
                </a:tc>
                <a:tc hMerge="1">
                  <a:txBody>
                    <a:bodyPr/>
                    <a:lstStyle/>
                    <a:p>
                      <a:endParaRPr lang="es-SV"/>
                    </a:p>
                  </a:txBody>
                  <a:tcPr/>
                </a:tc>
                <a:tc hMerge="1">
                  <a:txBody>
                    <a:bodyPr/>
                    <a:lstStyle/>
                    <a:p>
                      <a:endParaRPr lang="es-SV"/>
                    </a:p>
                  </a:txBody>
                  <a:tcPr/>
                </a:tc>
                <a:tc hMerge="1">
                  <a:txBody>
                    <a:bodyPr/>
                    <a:lstStyle/>
                    <a:p>
                      <a:endParaRPr lang="es-SV"/>
                    </a:p>
                  </a:txBody>
                  <a:tcPr/>
                </a:tc>
              </a:tr>
              <a:tr h="493882">
                <a:tc rowSpan="2">
                  <a:txBody>
                    <a:bodyPr/>
                    <a:lstStyle/>
                    <a:p>
                      <a:pPr algn="ctr">
                        <a:lnSpc>
                          <a:spcPct val="115000"/>
                        </a:lnSpc>
                        <a:spcAft>
                          <a:spcPts val="0"/>
                        </a:spcAft>
                      </a:pPr>
                      <a:r>
                        <a:rPr lang="es-ES" sz="2000">
                          <a:latin typeface="Tahoma"/>
                          <a:ea typeface="Times New Roman"/>
                          <a:cs typeface="Times New Roman"/>
                        </a:rPr>
                        <a:t>CLASIFICACION</a:t>
                      </a:r>
                      <a:endParaRPr lang="es-SV" sz="2000">
                        <a:latin typeface="Calibri"/>
                        <a:ea typeface="Times New Roman"/>
                        <a:cs typeface="Times New Roman"/>
                      </a:endParaRPr>
                    </a:p>
                  </a:txBody>
                  <a:tcPr marL="68295" marR="68295" marT="0" marB="0" anchor="ctr">
                    <a:lnL>
                      <a:noFill/>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pattFill prst="pct5">
                      <a:fgClr>
                        <a:srgbClr val="000000"/>
                      </a:fgClr>
                      <a:bgClr>
                        <a:srgbClr val="F2F2F2"/>
                      </a:bgClr>
                    </a:pattFill>
                  </a:tcPr>
                </a:tc>
                <a:tc gridSpan="2">
                  <a:txBody>
                    <a:bodyPr/>
                    <a:lstStyle/>
                    <a:p>
                      <a:pPr algn="ctr">
                        <a:lnSpc>
                          <a:spcPct val="115000"/>
                        </a:lnSpc>
                        <a:spcAft>
                          <a:spcPts val="0"/>
                        </a:spcAft>
                      </a:pPr>
                      <a:r>
                        <a:rPr lang="es-ES" sz="2000" dirty="0">
                          <a:latin typeface="Tahoma"/>
                          <a:ea typeface="Times New Roman"/>
                          <a:cs typeface="Times New Roman"/>
                        </a:rPr>
                        <a:t>PACIFICO</a:t>
                      </a:r>
                      <a:endParaRPr lang="es-SV" sz="2000" dirty="0">
                        <a:latin typeface="Calibri"/>
                        <a:ea typeface="Times New Roman"/>
                        <a:cs typeface="Times New Roman"/>
                      </a:endParaRPr>
                    </a:p>
                  </a:txBody>
                  <a:tcPr marL="68295" marR="68295" marT="0" marB="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pattFill prst="pct5">
                      <a:fgClr>
                        <a:srgbClr val="000000"/>
                      </a:fgClr>
                      <a:bgClr>
                        <a:srgbClr val="F2F2F2"/>
                      </a:bgClr>
                    </a:pattFill>
                  </a:tcPr>
                </a:tc>
                <a:tc hMerge="1">
                  <a:txBody>
                    <a:bodyPr/>
                    <a:lstStyle/>
                    <a:p>
                      <a:endParaRPr lang="es-SV"/>
                    </a:p>
                  </a:txBody>
                  <a:tcPr/>
                </a:tc>
                <a:tc gridSpan="2">
                  <a:txBody>
                    <a:bodyPr/>
                    <a:lstStyle/>
                    <a:p>
                      <a:pPr algn="ctr">
                        <a:lnSpc>
                          <a:spcPct val="115000"/>
                        </a:lnSpc>
                        <a:spcAft>
                          <a:spcPts val="0"/>
                        </a:spcAft>
                      </a:pPr>
                      <a:r>
                        <a:rPr lang="es-ES" sz="2000">
                          <a:latin typeface="Tahoma"/>
                          <a:ea typeface="Times New Roman"/>
                          <a:cs typeface="Times New Roman"/>
                        </a:rPr>
                        <a:t>ATLANTICO</a:t>
                      </a:r>
                      <a:endParaRPr lang="es-SV" sz="2000">
                        <a:latin typeface="Calibri"/>
                        <a:ea typeface="Times New Roman"/>
                        <a:cs typeface="Times New Roman"/>
                      </a:endParaRPr>
                    </a:p>
                  </a:txBody>
                  <a:tcPr marL="68295" marR="68295" marT="0" marB="0">
                    <a:lnL w="28575" cap="flat" cmpd="sng" algn="ctr">
                      <a:solidFill>
                        <a:srgbClr val="FFFFFF"/>
                      </a:solidFill>
                      <a:prstDash val="solid"/>
                      <a:round/>
                      <a:headEnd type="none" w="med" len="med"/>
                      <a:tailEnd type="none" w="med" len="med"/>
                    </a:lnL>
                    <a:lnR>
                      <a:noFill/>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pattFill prst="pct5">
                      <a:fgClr>
                        <a:srgbClr val="000000"/>
                      </a:fgClr>
                      <a:bgClr>
                        <a:srgbClr val="F2F2F2"/>
                      </a:bgClr>
                    </a:pattFill>
                  </a:tcPr>
                </a:tc>
                <a:tc hMerge="1">
                  <a:txBody>
                    <a:bodyPr/>
                    <a:lstStyle/>
                    <a:p>
                      <a:endParaRPr lang="es-SV"/>
                    </a:p>
                  </a:txBody>
                  <a:tcPr/>
                </a:tc>
              </a:tr>
              <a:tr h="991809">
                <a:tc vMerge="1">
                  <a:txBody>
                    <a:bodyPr/>
                    <a:lstStyle/>
                    <a:p>
                      <a:endParaRPr lang="es-SV"/>
                    </a:p>
                  </a:txBody>
                  <a:tcPr/>
                </a:tc>
                <a:tc>
                  <a:txBody>
                    <a:bodyPr/>
                    <a:lstStyle/>
                    <a:p>
                      <a:pPr algn="ctr">
                        <a:lnSpc>
                          <a:spcPct val="115000"/>
                        </a:lnSpc>
                        <a:spcAft>
                          <a:spcPts val="0"/>
                        </a:spcAft>
                      </a:pPr>
                      <a:r>
                        <a:rPr lang="es-ES" sz="1800" dirty="0">
                          <a:latin typeface="Tahoma"/>
                          <a:ea typeface="Times New Roman"/>
                          <a:cs typeface="Times New Roman"/>
                        </a:rPr>
                        <a:t>PRONOSTICO </a:t>
                      </a:r>
                      <a:endParaRPr lang="es-SV" sz="1800" dirty="0">
                        <a:latin typeface="Calibri"/>
                        <a:ea typeface="Times New Roman"/>
                        <a:cs typeface="Times New Roman"/>
                      </a:endParaRPr>
                    </a:p>
                    <a:p>
                      <a:pPr algn="ctr">
                        <a:lnSpc>
                          <a:spcPct val="115000"/>
                        </a:lnSpc>
                        <a:spcAft>
                          <a:spcPts val="0"/>
                        </a:spcAft>
                      </a:pPr>
                      <a:r>
                        <a:rPr lang="es-ES" sz="1800" dirty="0">
                          <a:latin typeface="Tahoma"/>
                          <a:ea typeface="Times New Roman"/>
                          <a:cs typeface="Times New Roman"/>
                        </a:rPr>
                        <a:t>2012</a:t>
                      </a:r>
                      <a:endParaRPr lang="es-SV" sz="1800" dirty="0">
                        <a:latin typeface="Calibri"/>
                        <a:ea typeface="Times New Roman"/>
                        <a:cs typeface="Times New Roman"/>
                      </a:endParaRPr>
                    </a:p>
                  </a:txBody>
                  <a:tcPr marL="68295" marR="68295" marT="0" marB="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pattFill prst="pct20">
                      <a:fgClr>
                        <a:srgbClr val="000000"/>
                      </a:fgClr>
                      <a:bgClr>
                        <a:srgbClr val="CCCCCC"/>
                      </a:bgClr>
                    </a:pattFill>
                  </a:tcPr>
                </a:tc>
                <a:tc>
                  <a:txBody>
                    <a:bodyPr/>
                    <a:lstStyle/>
                    <a:p>
                      <a:pPr algn="ctr">
                        <a:lnSpc>
                          <a:spcPct val="115000"/>
                        </a:lnSpc>
                        <a:spcAft>
                          <a:spcPts val="0"/>
                        </a:spcAft>
                      </a:pPr>
                      <a:r>
                        <a:rPr lang="es-ES" sz="1800" dirty="0">
                          <a:latin typeface="Tahoma"/>
                          <a:ea typeface="Times New Roman"/>
                          <a:cs typeface="Times New Roman"/>
                        </a:rPr>
                        <a:t>MEDIA</a:t>
                      </a:r>
                      <a:endParaRPr lang="es-SV" sz="1800" dirty="0">
                        <a:latin typeface="Calibri"/>
                        <a:ea typeface="Times New Roman"/>
                        <a:cs typeface="Times New Roman"/>
                      </a:endParaRPr>
                    </a:p>
                    <a:p>
                      <a:pPr algn="ctr">
                        <a:lnSpc>
                          <a:spcPct val="115000"/>
                        </a:lnSpc>
                        <a:spcAft>
                          <a:spcPts val="0"/>
                        </a:spcAft>
                      </a:pPr>
                      <a:r>
                        <a:rPr lang="es-ES" sz="1800" dirty="0">
                          <a:latin typeface="Tahoma"/>
                          <a:ea typeface="Times New Roman"/>
                          <a:cs typeface="Times New Roman"/>
                        </a:rPr>
                        <a:t>1981-2010</a:t>
                      </a:r>
                      <a:endParaRPr lang="es-SV" sz="1800" dirty="0">
                        <a:latin typeface="Calibri"/>
                        <a:ea typeface="Times New Roman"/>
                        <a:cs typeface="Times New Roman"/>
                      </a:endParaRPr>
                    </a:p>
                  </a:txBody>
                  <a:tcPr marL="68295" marR="68295" marT="0" marB="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pattFill prst="pct20">
                      <a:fgClr>
                        <a:srgbClr val="000000"/>
                      </a:fgClr>
                      <a:bgClr>
                        <a:srgbClr val="CCCCCC"/>
                      </a:bgClr>
                    </a:pattFill>
                  </a:tcPr>
                </a:tc>
                <a:tc>
                  <a:txBody>
                    <a:bodyPr/>
                    <a:lstStyle/>
                    <a:p>
                      <a:pPr algn="ctr">
                        <a:lnSpc>
                          <a:spcPct val="115000"/>
                        </a:lnSpc>
                        <a:spcAft>
                          <a:spcPts val="0"/>
                        </a:spcAft>
                      </a:pPr>
                      <a:r>
                        <a:rPr lang="es-ES" sz="1800" dirty="0">
                          <a:latin typeface="Tahoma"/>
                          <a:ea typeface="Times New Roman"/>
                          <a:cs typeface="Times New Roman"/>
                        </a:rPr>
                        <a:t>PRONOSTICO</a:t>
                      </a:r>
                      <a:endParaRPr lang="es-SV" sz="1800" dirty="0">
                        <a:latin typeface="Calibri"/>
                        <a:ea typeface="Times New Roman"/>
                        <a:cs typeface="Times New Roman"/>
                      </a:endParaRPr>
                    </a:p>
                    <a:p>
                      <a:pPr algn="ctr">
                        <a:lnSpc>
                          <a:spcPct val="115000"/>
                        </a:lnSpc>
                        <a:spcAft>
                          <a:spcPts val="0"/>
                        </a:spcAft>
                      </a:pPr>
                      <a:r>
                        <a:rPr lang="es-ES" sz="1800" dirty="0">
                          <a:latin typeface="Tahoma"/>
                          <a:ea typeface="Times New Roman"/>
                          <a:cs typeface="Times New Roman"/>
                        </a:rPr>
                        <a:t>2012</a:t>
                      </a:r>
                      <a:endParaRPr lang="es-SV" sz="1800" dirty="0">
                        <a:latin typeface="Calibri"/>
                        <a:ea typeface="Times New Roman"/>
                        <a:cs typeface="Times New Roman"/>
                      </a:endParaRPr>
                    </a:p>
                  </a:txBody>
                  <a:tcPr marL="68295" marR="68295" marT="0" marB="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pattFill prst="pct20">
                      <a:fgClr>
                        <a:srgbClr val="000000"/>
                      </a:fgClr>
                      <a:bgClr>
                        <a:srgbClr val="CCCCCC"/>
                      </a:bgClr>
                    </a:pattFill>
                  </a:tcPr>
                </a:tc>
                <a:tc>
                  <a:txBody>
                    <a:bodyPr/>
                    <a:lstStyle/>
                    <a:p>
                      <a:pPr algn="ctr">
                        <a:lnSpc>
                          <a:spcPct val="115000"/>
                        </a:lnSpc>
                        <a:spcAft>
                          <a:spcPts val="0"/>
                        </a:spcAft>
                      </a:pPr>
                      <a:r>
                        <a:rPr lang="es-ES" sz="1800" dirty="0">
                          <a:latin typeface="Tahoma"/>
                          <a:ea typeface="Times New Roman"/>
                          <a:cs typeface="Times New Roman"/>
                        </a:rPr>
                        <a:t>MEDIA</a:t>
                      </a:r>
                      <a:endParaRPr lang="es-SV" sz="1800" dirty="0">
                        <a:latin typeface="Calibri"/>
                        <a:ea typeface="Times New Roman"/>
                        <a:cs typeface="Times New Roman"/>
                      </a:endParaRPr>
                    </a:p>
                    <a:p>
                      <a:pPr algn="ctr">
                        <a:lnSpc>
                          <a:spcPct val="115000"/>
                        </a:lnSpc>
                        <a:spcAft>
                          <a:spcPts val="0"/>
                        </a:spcAft>
                      </a:pPr>
                      <a:r>
                        <a:rPr lang="es-ES" sz="1800" dirty="0">
                          <a:latin typeface="Tahoma"/>
                          <a:ea typeface="Times New Roman"/>
                          <a:cs typeface="Times New Roman"/>
                        </a:rPr>
                        <a:t>1981-2010</a:t>
                      </a:r>
                      <a:endParaRPr lang="es-SV" sz="1800" dirty="0">
                        <a:latin typeface="Calibri"/>
                        <a:ea typeface="Times New Roman"/>
                        <a:cs typeface="Times New Roman"/>
                      </a:endParaRPr>
                    </a:p>
                  </a:txBody>
                  <a:tcPr marL="68295" marR="68295" marT="0" marB="0">
                    <a:lnL w="28575" cap="flat" cmpd="sng" algn="ctr">
                      <a:solidFill>
                        <a:srgbClr val="FFFFFF"/>
                      </a:solidFill>
                      <a:prstDash val="solid"/>
                      <a:round/>
                      <a:headEnd type="none" w="med" len="med"/>
                      <a:tailEnd type="none" w="med" len="med"/>
                    </a:lnL>
                    <a:lnR>
                      <a:noFill/>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pattFill prst="pct20">
                      <a:fgClr>
                        <a:srgbClr val="000000"/>
                      </a:fgClr>
                      <a:bgClr>
                        <a:srgbClr val="CCCCCC"/>
                      </a:bgClr>
                    </a:pattFill>
                  </a:tcPr>
                </a:tc>
              </a:tr>
              <a:tr h="493882">
                <a:tc>
                  <a:txBody>
                    <a:bodyPr/>
                    <a:lstStyle/>
                    <a:p>
                      <a:pPr algn="just">
                        <a:lnSpc>
                          <a:spcPct val="115000"/>
                        </a:lnSpc>
                        <a:spcAft>
                          <a:spcPts val="0"/>
                        </a:spcAft>
                      </a:pPr>
                      <a:r>
                        <a:rPr lang="es-ES" sz="2000">
                          <a:solidFill>
                            <a:srgbClr val="000000"/>
                          </a:solidFill>
                          <a:latin typeface="Tahoma"/>
                          <a:ea typeface="Times New Roman"/>
                          <a:cs typeface="Times New Roman"/>
                        </a:rPr>
                        <a:t>Tormentas Tropicales</a:t>
                      </a:r>
                      <a:endParaRPr lang="es-SV" sz="2000">
                        <a:latin typeface="Calibri"/>
                        <a:ea typeface="Times New Roman"/>
                        <a:cs typeface="Times New Roman"/>
                      </a:endParaRPr>
                    </a:p>
                  </a:txBody>
                  <a:tcPr marL="68295" marR="68295" marT="0" marB="0">
                    <a:lnL>
                      <a:noFill/>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pattFill prst="pct5">
                      <a:fgClr>
                        <a:srgbClr val="000000"/>
                      </a:fgClr>
                      <a:bgClr>
                        <a:srgbClr val="F2F2F2"/>
                      </a:bgClr>
                    </a:pattFill>
                  </a:tcPr>
                </a:tc>
                <a:tc>
                  <a:txBody>
                    <a:bodyPr/>
                    <a:lstStyle/>
                    <a:p>
                      <a:pPr algn="ctr">
                        <a:lnSpc>
                          <a:spcPct val="115000"/>
                        </a:lnSpc>
                        <a:spcAft>
                          <a:spcPts val="0"/>
                        </a:spcAft>
                      </a:pPr>
                      <a:r>
                        <a:rPr lang="es-SV" sz="2000">
                          <a:solidFill>
                            <a:srgbClr val="000000"/>
                          </a:solidFill>
                          <a:latin typeface="Tahoma"/>
                          <a:ea typeface="Calibri"/>
                          <a:cs typeface="Tahoma"/>
                        </a:rPr>
                        <a:t>6</a:t>
                      </a:r>
                      <a:endParaRPr lang="es-SV" sz="2000">
                        <a:latin typeface="Tahoma"/>
                        <a:ea typeface="Calibri"/>
                        <a:cs typeface="Times New Roman"/>
                      </a:endParaRPr>
                    </a:p>
                  </a:txBody>
                  <a:tcPr marL="68295" marR="68295" marT="0" marB="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pattFill prst="pct5">
                      <a:fgClr>
                        <a:srgbClr val="000000"/>
                      </a:fgClr>
                      <a:bgClr>
                        <a:srgbClr val="F2F2F2"/>
                      </a:bgClr>
                    </a:pattFill>
                  </a:tcPr>
                </a:tc>
                <a:tc>
                  <a:txBody>
                    <a:bodyPr/>
                    <a:lstStyle/>
                    <a:p>
                      <a:pPr algn="ctr">
                        <a:lnSpc>
                          <a:spcPct val="115000"/>
                        </a:lnSpc>
                        <a:spcAft>
                          <a:spcPts val="0"/>
                        </a:spcAft>
                      </a:pPr>
                      <a:r>
                        <a:rPr lang="es-SV" sz="2000" dirty="0">
                          <a:solidFill>
                            <a:srgbClr val="000000"/>
                          </a:solidFill>
                          <a:latin typeface="Tahoma"/>
                          <a:ea typeface="Calibri"/>
                          <a:cs typeface="Tahoma"/>
                        </a:rPr>
                        <a:t>5.6</a:t>
                      </a:r>
                      <a:endParaRPr lang="es-SV" sz="2000" dirty="0">
                        <a:latin typeface="Tahoma"/>
                        <a:ea typeface="Calibri"/>
                        <a:cs typeface="Times New Roman"/>
                      </a:endParaRPr>
                    </a:p>
                  </a:txBody>
                  <a:tcPr marL="68295" marR="68295" marT="0" marB="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pattFill prst="pct5">
                      <a:fgClr>
                        <a:srgbClr val="000000"/>
                      </a:fgClr>
                      <a:bgClr>
                        <a:srgbClr val="F2F2F2"/>
                      </a:bgClr>
                    </a:pattFill>
                  </a:tcPr>
                </a:tc>
                <a:tc>
                  <a:txBody>
                    <a:bodyPr/>
                    <a:lstStyle/>
                    <a:p>
                      <a:pPr algn="ctr">
                        <a:lnSpc>
                          <a:spcPct val="115000"/>
                        </a:lnSpc>
                        <a:spcAft>
                          <a:spcPts val="0"/>
                        </a:spcAft>
                      </a:pPr>
                      <a:r>
                        <a:rPr lang="es-SV" sz="2000">
                          <a:solidFill>
                            <a:srgbClr val="000000"/>
                          </a:solidFill>
                          <a:latin typeface="Tahoma"/>
                          <a:ea typeface="Calibri"/>
                          <a:cs typeface="Tahoma"/>
                        </a:rPr>
                        <a:t>6</a:t>
                      </a:r>
                      <a:endParaRPr lang="es-SV" sz="2000">
                        <a:latin typeface="Tahoma"/>
                        <a:ea typeface="Calibri"/>
                        <a:cs typeface="Times New Roman"/>
                      </a:endParaRPr>
                    </a:p>
                  </a:txBody>
                  <a:tcPr marL="68295" marR="68295" marT="0" marB="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pattFill prst="pct5">
                      <a:fgClr>
                        <a:srgbClr val="000000"/>
                      </a:fgClr>
                      <a:bgClr>
                        <a:srgbClr val="F2F2F2"/>
                      </a:bgClr>
                    </a:pattFill>
                  </a:tcPr>
                </a:tc>
                <a:tc>
                  <a:txBody>
                    <a:bodyPr/>
                    <a:lstStyle/>
                    <a:p>
                      <a:pPr algn="ctr">
                        <a:lnSpc>
                          <a:spcPct val="115000"/>
                        </a:lnSpc>
                        <a:spcAft>
                          <a:spcPts val="0"/>
                        </a:spcAft>
                      </a:pPr>
                      <a:r>
                        <a:rPr lang="es-SV" sz="2000">
                          <a:solidFill>
                            <a:srgbClr val="000000"/>
                          </a:solidFill>
                          <a:latin typeface="Tahoma"/>
                          <a:ea typeface="Calibri"/>
                          <a:cs typeface="Tahoma"/>
                        </a:rPr>
                        <a:t>5.6</a:t>
                      </a:r>
                      <a:endParaRPr lang="es-SV" sz="2000">
                        <a:latin typeface="Tahoma"/>
                        <a:ea typeface="Calibri"/>
                        <a:cs typeface="Times New Roman"/>
                      </a:endParaRPr>
                    </a:p>
                  </a:txBody>
                  <a:tcPr marL="68295" marR="68295" marT="0" marB="0">
                    <a:lnL w="28575" cap="flat" cmpd="sng" algn="ctr">
                      <a:solidFill>
                        <a:srgbClr val="FFFFFF"/>
                      </a:solidFill>
                      <a:prstDash val="solid"/>
                      <a:round/>
                      <a:headEnd type="none" w="med" len="med"/>
                      <a:tailEnd type="none" w="med" len="med"/>
                    </a:lnL>
                    <a:lnR>
                      <a:noFill/>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pattFill prst="pct5">
                      <a:fgClr>
                        <a:srgbClr val="000000"/>
                      </a:fgClr>
                      <a:bgClr>
                        <a:srgbClr val="F2F2F2"/>
                      </a:bgClr>
                    </a:pattFill>
                  </a:tcPr>
                </a:tc>
              </a:tr>
              <a:tr h="987763">
                <a:tc>
                  <a:txBody>
                    <a:bodyPr/>
                    <a:lstStyle/>
                    <a:p>
                      <a:pPr algn="just">
                        <a:lnSpc>
                          <a:spcPct val="115000"/>
                        </a:lnSpc>
                        <a:spcAft>
                          <a:spcPts val="0"/>
                        </a:spcAft>
                      </a:pPr>
                      <a:r>
                        <a:rPr lang="es-ES" sz="2000">
                          <a:solidFill>
                            <a:srgbClr val="000000"/>
                          </a:solidFill>
                          <a:latin typeface="Tahoma"/>
                          <a:ea typeface="Times New Roman"/>
                          <a:cs typeface="Times New Roman"/>
                        </a:rPr>
                        <a:t>Huracanes </a:t>
                      </a:r>
                      <a:endParaRPr lang="es-SV" sz="2000">
                        <a:latin typeface="Calibri"/>
                        <a:ea typeface="Times New Roman"/>
                        <a:cs typeface="Times New Roman"/>
                      </a:endParaRPr>
                    </a:p>
                    <a:p>
                      <a:pPr algn="just">
                        <a:lnSpc>
                          <a:spcPct val="115000"/>
                        </a:lnSpc>
                        <a:spcAft>
                          <a:spcPts val="0"/>
                        </a:spcAft>
                      </a:pPr>
                      <a:r>
                        <a:rPr lang="es-ES" sz="2000">
                          <a:solidFill>
                            <a:srgbClr val="000000"/>
                          </a:solidFill>
                          <a:latin typeface="Tahoma"/>
                          <a:ea typeface="Times New Roman"/>
                          <a:cs typeface="Times New Roman"/>
                        </a:rPr>
                        <a:t>Categoría 1 y 2</a:t>
                      </a:r>
                      <a:endParaRPr lang="es-SV" sz="2000">
                        <a:latin typeface="Calibri"/>
                        <a:ea typeface="Times New Roman"/>
                        <a:cs typeface="Times New Roman"/>
                      </a:endParaRPr>
                    </a:p>
                  </a:txBody>
                  <a:tcPr marL="68295" marR="68295" marT="0" marB="0">
                    <a:lnL>
                      <a:noFill/>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pattFill prst="pct20">
                      <a:fgClr>
                        <a:srgbClr val="000000"/>
                      </a:fgClr>
                      <a:bgClr>
                        <a:srgbClr val="CCCCCC"/>
                      </a:bgClr>
                    </a:pattFill>
                  </a:tcPr>
                </a:tc>
                <a:tc>
                  <a:txBody>
                    <a:bodyPr/>
                    <a:lstStyle/>
                    <a:p>
                      <a:pPr algn="ctr">
                        <a:lnSpc>
                          <a:spcPct val="115000"/>
                        </a:lnSpc>
                        <a:spcAft>
                          <a:spcPts val="0"/>
                        </a:spcAft>
                      </a:pPr>
                      <a:r>
                        <a:rPr lang="es-SV" sz="2000">
                          <a:solidFill>
                            <a:srgbClr val="000000"/>
                          </a:solidFill>
                          <a:latin typeface="Tahoma"/>
                          <a:ea typeface="Calibri"/>
                          <a:cs typeface="Tahoma"/>
                        </a:rPr>
                        <a:t>2</a:t>
                      </a:r>
                      <a:endParaRPr lang="es-SV" sz="2000">
                        <a:latin typeface="Tahoma"/>
                        <a:ea typeface="Calibri"/>
                        <a:cs typeface="Times New Roman"/>
                      </a:endParaRPr>
                    </a:p>
                  </a:txBody>
                  <a:tcPr marL="68295" marR="68295" marT="0" marB="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pattFill prst="pct20">
                      <a:fgClr>
                        <a:srgbClr val="000000"/>
                      </a:fgClr>
                      <a:bgClr>
                        <a:srgbClr val="CCCCCC"/>
                      </a:bgClr>
                    </a:pattFill>
                  </a:tcPr>
                </a:tc>
                <a:tc>
                  <a:txBody>
                    <a:bodyPr/>
                    <a:lstStyle/>
                    <a:p>
                      <a:pPr algn="ctr">
                        <a:lnSpc>
                          <a:spcPct val="115000"/>
                        </a:lnSpc>
                        <a:spcAft>
                          <a:spcPts val="0"/>
                        </a:spcAft>
                      </a:pPr>
                      <a:r>
                        <a:rPr lang="es-SV" sz="2000" dirty="0">
                          <a:solidFill>
                            <a:srgbClr val="000000"/>
                          </a:solidFill>
                          <a:latin typeface="Tahoma"/>
                          <a:ea typeface="Calibri"/>
                          <a:cs typeface="Tahoma"/>
                        </a:rPr>
                        <a:t>4.0</a:t>
                      </a:r>
                      <a:endParaRPr lang="es-SV" sz="2000" dirty="0">
                        <a:latin typeface="Tahoma"/>
                        <a:ea typeface="Calibri"/>
                        <a:cs typeface="Times New Roman"/>
                      </a:endParaRPr>
                    </a:p>
                  </a:txBody>
                  <a:tcPr marL="68295" marR="68295" marT="0" marB="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pattFill prst="pct20">
                      <a:fgClr>
                        <a:srgbClr val="000000"/>
                      </a:fgClr>
                      <a:bgClr>
                        <a:srgbClr val="CCCCCC"/>
                      </a:bgClr>
                    </a:pattFill>
                  </a:tcPr>
                </a:tc>
                <a:tc>
                  <a:txBody>
                    <a:bodyPr/>
                    <a:lstStyle/>
                    <a:p>
                      <a:pPr algn="ctr">
                        <a:lnSpc>
                          <a:spcPct val="115000"/>
                        </a:lnSpc>
                        <a:spcAft>
                          <a:spcPts val="0"/>
                        </a:spcAft>
                      </a:pPr>
                      <a:r>
                        <a:rPr lang="es-SV" sz="2000" dirty="0">
                          <a:solidFill>
                            <a:srgbClr val="000000"/>
                          </a:solidFill>
                          <a:latin typeface="Tahoma"/>
                          <a:ea typeface="Calibri"/>
                          <a:cs typeface="Tahoma"/>
                        </a:rPr>
                        <a:t>2</a:t>
                      </a:r>
                      <a:endParaRPr lang="es-SV" sz="2000" dirty="0">
                        <a:latin typeface="Tahoma"/>
                        <a:ea typeface="Calibri"/>
                        <a:cs typeface="Times New Roman"/>
                      </a:endParaRPr>
                    </a:p>
                  </a:txBody>
                  <a:tcPr marL="68295" marR="68295" marT="0" marB="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pattFill prst="pct20">
                      <a:fgClr>
                        <a:srgbClr val="000000"/>
                      </a:fgClr>
                      <a:bgClr>
                        <a:srgbClr val="CCCCCC"/>
                      </a:bgClr>
                    </a:pattFill>
                  </a:tcPr>
                </a:tc>
                <a:tc>
                  <a:txBody>
                    <a:bodyPr/>
                    <a:lstStyle/>
                    <a:p>
                      <a:pPr algn="ctr">
                        <a:lnSpc>
                          <a:spcPct val="115000"/>
                        </a:lnSpc>
                        <a:spcAft>
                          <a:spcPts val="0"/>
                        </a:spcAft>
                      </a:pPr>
                      <a:r>
                        <a:rPr lang="es-SV" sz="2000">
                          <a:solidFill>
                            <a:srgbClr val="000000"/>
                          </a:solidFill>
                          <a:latin typeface="Tahoma"/>
                          <a:ea typeface="Calibri"/>
                          <a:cs typeface="Tahoma"/>
                        </a:rPr>
                        <a:t>4.0</a:t>
                      </a:r>
                      <a:endParaRPr lang="es-SV" sz="2000">
                        <a:latin typeface="Tahoma"/>
                        <a:ea typeface="Calibri"/>
                        <a:cs typeface="Times New Roman"/>
                      </a:endParaRPr>
                    </a:p>
                  </a:txBody>
                  <a:tcPr marL="68295" marR="68295" marT="0" marB="0">
                    <a:lnL w="28575" cap="flat" cmpd="sng" algn="ctr">
                      <a:solidFill>
                        <a:srgbClr val="FFFFFF"/>
                      </a:solidFill>
                      <a:prstDash val="solid"/>
                      <a:round/>
                      <a:headEnd type="none" w="med" len="med"/>
                      <a:tailEnd type="none" w="med" len="med"/>
                    </a:lnL>
                    <a:lnR>
                      <a:noFill/>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pattFill prst="pct20">
                      <a:fgClr>
                        <a:srgbClr val="000000"/>
                      </a:fgClr>
                      <a:bgClr>
                        <a:srgbClr val="CCCCCC"/>
                      </a:bgClr>
                    </a:pattFill>
                  </a:tcPr>
                </a:tc>
              </a:tr>
              <a:tr h="983663">
                <a:tc>
                  <a:txBody>
                    <a:bodyPr/>
                    <a:lstStyle/>
                    <a:p>
                      <a:pPr algn="just">
                        <a:lnSpc>
                          <a:spcPct val="115000"/>
                        </a:lnSpc>
                        <a:spcAft>
                          <a:spcPts val="0"/>
                        </a:spcAft>
                      </a:pPr>
                      <a:r>
                        <a:rPr lang="es-ES" sz="2000">
                          <a:solidFill>
                            <a:srgbClr val="000000"/>
                          </a:solidFill>
                          <a:latin typeface="Tahoma"/>
                          <a:ea typeface="Times New Roman"/>
                          <a:cs typeface="Times New Roman"/>
                        </a:rPr>
                        <a:t>Huracanes Intensos Categoría 3, 4 y 5</a:t>
                      </a:r>
                      <a:endParaRPr lang="es-SV" sz="2000">
                        <a:latin typeface="Calibri"/>
                        <a:ea typeface="Times New Roman"/>
                        <a:cs typeface="Times New Roman"/>
                      </a:endParaRPr>
                    </a:p>
                  </a:txBody>
                  <a:tcPr marL="68295" marR="68295" marT="0" marB="0">
                    <a:lnL>
                      <a:noFill/>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pattFill prst="pct5">
                      <a:fgClr>
                        <a:srgbClr val="000000"/>
                      </a:fgClr>
                      <a:bgClr>
                        <a:srgbClr val="F2F2F2"/>
                      </a:bgClr>
                    </a:pattFill>
                  </a:tcPr>
                </a:tc>
                <a:tc>
                  <a:txBody>
                    <a:bodyPr/>
                    <a:lstStyle/>
                    <a:p>
                      <a:pPr algn="ctr">
                        <a:lnSpc>
                          <a:spcPct val="115000"/>
                        </a:lnSpc>
                        <a:spcAft>
                          <a:spcPts val="0"/>
                        </a:spcAft>
                      </a:pPr>
                      <a:r>
                        <a:rPr lang="es-SV" sz="2000">
                          <a:solidFill>
                            <a:srgbClr val="000000"/>
                          </a:solidFill>
                          <a:latin typeface="Tahoma"/>
                          <a:ea typeface="Calibri"/>
                          <a:cs typeface="Tahoma"/>
                        </a:rPr>
                        <a:t>2</a:t>
                      </a:r>
                      <a:endParaRPr lang="es-SV" sz="2000">
                        <a:latin typeface="Tahoma"/>
                        <a:ea typeface="Calibri"/>
                        <a:cs typeface="Times New Roman"/>
                      </a:endParaRPr>
                    </a:p>
                  </a:txBody>
                  <a:tcPr marL="68295" marR="68295" marT="0" marB="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pattFill prst="pct5">
                      <a:fgClr>
                        <a:srgbClr val="000000"/>
                      </a:fgClr>
                      <a:bgClr>
                        <a:srgbClr val="F2F2F2"/>
                      </a:bgClr>
                    </a:pattFill>
                  </a:tcPr>
                </a:tc>
                <a:tc>
                  <a:txBody>
                    <a:bodyPr/>
                    <a:lstStyle/>
                    <a:p>
                      <a:pPr algn="ctr">
                        <a:lnSpc>
                          <a:spcPct val="115000"/>
                        </a:lnSpc>
                        <a:spcAft>
                          <a:spcPts val="0"/>
                        </a:spcAft>
                      </a:pPr>
                      <a:r>
                        <a:rPr lang="es-SV" sz="2000" dirty="0">
                          <a:solidFill>
                            <a:srgbClr val="000000"/>
                          </a:solidFill>
                          <a:latin typeface="Tahoma"/>
                          <a:ea typeface="Calibri"/>
                          <a:cs typeface="Tahoma"/>
                        </a:rPr>
                        <a:t>2</a:t>
                      </a:r>
                      <a:endParaRPr lang="es-SV" sz="2000" dirty="0">
                        <a:latin typeface="Tahoma"/>
                        <a:ea typeface="Calibri"/>
                        <a:cs typeface="Times New Roman"/>
                      </a:endParaRPr>
                    </a:p>
                  </a:txBody>
                  <a:tcPr marL="68295" marR="68295" marT="0" marB="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pattFill prst="pct5">
                      <a:fgClr>
                        <a:srgbClr val="000000"/>
                      </a:fgClr>
                      <a:bgClr>
                        <a:srgbClr val="F2F2F2"/>
                      </a:bgClr>
                    </a:pattFill>
                  </a:tcPr>
                </a:tc>
                <a:tc>
                  <a:txBody>
                    <a:bodyPr/>
                    <a:lstStyle/>
                    <a:p>
                      <a:pPr algn="ctr">
                        <a:lnSpc>
                          <a:spcPct val="115000"/>
                        </a:lnSpc>
                        <a:spcAft>
                          <a:spcPts val="0"/>
                        </a:spcAft>
                      </a:pPr>
                      <a:r>
                        <a:rPr lang="es-SV" sz="2000" dirty="0">
                          <a:solidFill>
                            <a:srgbClr val="000000"/>
                          </a:solidFill>
                          <a:latin typeface="Tahoma"/>
                          <a:ea typeface="Calibri"/>
                          <a:cs typeface="Tahoma"/>
                        </a:rPr>
                        <a:t>2</a:t>
                      </a:r>
                      <a:endParaRPr lang="es-SV" sz="2000" dirty="0">
                        <a:latin typeface="Tahoma"/>
                        <a:ea typeface="Calibri"/>
                        <a:cs typeface="Times New Roman"/>
                      </a:endParaRPr>
                    </a:p>
                  </a:txBody>
                  <a:tcPr marL="68295" marR="68295" marT="0" marB="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pattFill prst="pct5">
                      <a:fgClr>
                        <a:srgbClr val="000000"/>
                      </a:fgClr>
                      <a:bgClr>
                        <a:srgbClr val="F2F2F2"/>
                      </a:bgClr>
                    </a:pattFill>
                  </a:tcPr>
                </a:tc>
                <a:tc>
                  <a:txBody>
                    <a:bodyPr/>
                    <a:lstStyle/>
                    <a:p>
                      <a:pPr algn="ctr">
                        <a:lnSpc>
                          <a:spcPct val="115000"/>
                        </a:lnSpc>
                        <a:spcAft>
                          <a:spcPts val="0"/>
                        </a:spcAft>
                      </a:pPr>
                      <a:r>
                        <a:rPr lang="es-SV" sz="2000">
                          <a:solidFill>
                            <a:srgbClr val="000000"/>
                          </a:solidFill>
                          <a:latin typeface="Tahoma"/>
                          <a:ea typeface="Calibri"/>
                          <a:cs typeface="Tahoma"/>
                        </a:rPr>
                        <a:t>2</a:t>
                      </a:r>
                      <a:endParaRPr lang="es-SV" sz="2000">
                        <a:latin typeface="Tahoma"/>
                        <a:ea typeface="Calibri"/>
                        <a:cs typeface="Times New Roman"/>
                      </a:endParaRPr>
                    </a:p>
                  </a:txBody>
                  <a:tcPr marL="68295" marR="68295" marT="0" marB="0">
                    <a:lnL w="28575" cap="flat" cmpd="sng" algn="ctr">
                      <a:solidFill>
                        <a:srgbClr val="FFFFFF"/>
                      </a:solidFill>
                      <a:prstDash val="solid"/>
                      <a:round/>
                      <a:headEnd type="none" w="med" len="med"/>
                      <a:tailEnd type="none" w="med" len="med"/>
                    </a:lnL>
                    <a:lnR>
                      <a:noFill/>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pattFill prst="pct5">
                      <a:fgClr>
                        <a:srgbClr val="000000"/>
                      </a:fgClr>
                      <a:bgClr>
                        <a:srgbClr val="F2F2F2"/>
                      </a:bgClr>
                    </a:pattFill>
                  </a:tcPr>
                </a:tc>
              </a:tr>
              <a:tr h="493882">
                <a:tc>
                  <a:txBody>
                    <a:bodyPr/>
                    <a:lstStyle/>
                    <a:p>
                      <a:pPr algn="ctr">
                        <a:lnSpc>
                          <a:spcPct val="115000"/>
                        </a:lnSpc>
                        <a:spcAft>
                          <a:spcPts val="0"/>
                        </a:spcAft>
                      </a:pPr>
                      <a:r>
                        <a:rPr lang="es-ES" sz="2000">
                          <a:solidFill>
                            <a:srgbClr val="000000"/>
                          </a:solidFill>
                          <a:latin typeface="Tahoma"/>
                          <a:ea typeface="Times New Roman"/>
                          <a:cs typeface="Times New Roman"/>
                        </a:rPr>
                        <a:t>TOTAL</a:t>
                      </a:r>
                      <a:endParaRPr lang="es-SV" sz="2000">
                        <a:latin typeface="Calibri"/>
                        <a:ea typeface="Times New Roman"/>
                        <a:cs typeface="Times New Roman"/>
                      </a:endParaRPr>
                    </a:p>
                  </a:txBody>
                  <a:tcPr marL="68295" marR="68295" marT="0" marB="0">
                    <a:lnL>
                      <a:noFill/>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a:noFill/>
                    </a:lnB>
                    <a:pattFill prst="pct20">
                      <a:fgClr>
                        <a:srgbClr val="000000"/>
                      </a:fgClr>
                      <a:bgClr>
                        <a:srgbClr val="CCCCCC"/>
                      </a:bgClr>
                    </a:pattFill>
                  </a:tcPr>
                </a:tc>
                <a:tc>
                  <a:txBody>
                    <a:bodyPr/>
                    <a:lstStyle/>
                    <a:p>
                      <a:pPr algn="ctr">
                        <a:lnSpc>
                          <a:spcPct val="115000"/>
                        </a:lnSpc>
                        <a:spcAft>
                          <a:spcPts val="0"/>
                        </a:spcAft>
                      </a:pPr>
                      <a:r>
                        <a:rPr lang="es-SV" sz="2000">
                          <a:solidFill>
                            <a:srgbClr val="000000"/>
                          </a:solidFill>
                          <a:latin typeface="Tahoma"/>
                          <a:ea typeface="Calibri"/>
                          <a:cs typeface="Tahoma"/>
                        </a:rPr>
                        <a:t>10</a:t>
                      </a:r>
                      <a:endParaRPr lang="es-SV" sz="2000">
                        <a:latin typeface="Tahoma"/>
                        <a:ea typeface="Calibri"/>
                        <a:cs typeface="Times New Roman"/>
                      </a:endParaRPr>
                    </a:p>
                  </a:txBody>
                  <a:tcPr marL="68295" marR="68295" marT="0" marB="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a:noFill/>
                    </a:lnB>
                    <a:pattFill prst="pct20">
                      <a:fgClr>
                        <a:srgbClr val="000000"/>
                      </a:fgClr>
                      <a:bgClr>
                        <a:srgbClr val="CCCCCC"/>
                      </a:bgClr>
                    </a:pattFill>
                  </a:tcPr>
                </a:tc>
                <a:tc>
                  <a:txBody>
                    <a:bodyPr/>
                    <a:lstStyle/>
                    <a:p>
                      <a:pPr algn="ctr">
                        <a:lnSpc>
                          <a:spcPct val="115000"/>
                        </a:lnSpc>
                        <a:spcAft>
                          <a:spcPts val="0"/>
                        </a:spcAft>
                      </a:pPr>
                      <a:r>
                        <a:rPr lang="es-SV" sz="2000">
                          <a:solidFill>
                            <a:srgbClr val="000000"/>
                          </a:solidFill>
                          <a:latin typeface="Tahoma"/>
                          <a:ea typeface="Calibri"/>
                          <a:cs typeface="Tahoma"/>
                        </a:rPr>
                        <a:t>11.6</a:t>
                      </a:r>
                      <a:endParaRPr lang="es-SV" sz="2000">
                        <a:latin typeface="Tahoma"/>
                        <a:ea typeface="Calibri"/>
                        <a:cs typeface="Times New Roman"/>
                      </a:endParaRPr>
                    </a:p>
                  </a:txBody>
                  <a:tcPr marL="68295" marR="68295" marT="0" marB="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a:noFill/>
                    </a:lnB>
                    <a:pattFill prst="pct20">
                      <a:fgClr>
                        <a:srgbClr val="000000"/>
                      </a:fgClr>
                      <a:bgClr>
                        <a:srgbClr val="CCCCCC"/>
                      </a:bgClr>
                    </a:pattFill>
                  </a:tcPr>
                </a:tc>
                <a:tc>
                  <a:txBody>
                    <a:bodyPr/>
                    <a:lstStyle/>
                    <a:p>
                      <a:pPr algn="ctr">
                        <a:lnSpc>
                          <a:spcPct val="115000"/>
                        </a:lnSpc>
                        <a:spcAft>
                          <a:spcPts val="0"/>
                        </a:spcAft>
                      </a:pPr>
                      <a:r>
                        <a:rPr lang="es-SV" sz="2000" dirty="0">
                          <a:solidFill>
                            <a:srgbClr val="000000"/>
                          </a:solidFill>
                          <a:latin typeface="Tahoma"/>
                          <a:ea typeface="Calibri"/>
                          <a:cs typeface="Tahoma"/>
                        </a:rPr>
                        <a:t>10</a:t>
                      </a:r>
                      <a:endParaRPr lang="es-SV" sz="2000" dirty="0">
                        <a:latin typeface="Tahoma"/>
                        <a:ea typeface="Calibri"/>
                        <a:cs typeface="Times New Roman"/>
                      </a:endParaRPr>
                    </a:p>
                  </a:txBody>
                  <a:tcPr marL="68295" marR="68295" marT="0" marB="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a:noFill/>
                    </a:lnB>
                    <a:pattFill prst="pct20">
                      <a:fgClr>
                        <a:srgbClr val="000000"/>
                      </a:fgClr>
                      <a:bgClr>
                        <a:srgbClr val="CCCCCC"/>
                      </a:bgClr>
                    </a:pattFill>
                  </a:tcPr>
                </a:tc>
                <a:tc>
                  <a:txBody>
                    <a:bodyPr/>
                    <a:lstStyle/>
                    <a:p>
                      <a:pPr algn="ctr">
                        <a:lnSpc>
                          <a:spcPct val="115000"/>
                        </a:lnSpc>
                        <a:spcAft>
                          <a:spcPts val="0"/>
                        </a:spcAft>
                      </a:pPr>
                      <a:r>
                        <a:rPr lang="es-SV" sz="2000" dirty="0">
                          <a:solidFill>
                            <a:srgbClr val="000000"/>
                          </a:solidFill>
                          <a:latin typeface="Tahoma"/>
                          <a:ea typeface="Calibri"/>
                          <a:cs typeface="Tahoma"/>
                        </a:rPr>
                        <a:t>11.6</a:t>
                      </a:r>
                      <a:endParaRPr lang="es-SV" sz="2000" dirty="0">
                        <a:latin typeface="Tahoma"/>
                        <a:ea typeface="Calibri"/>
                        <a:cs typeface="Times New Roman"/>
                      </a:endParaRPr>
                    </a:p>
                  </a:txBody>
                  <a:tcPr marL="68295" marR="68295" marT="0" marB="0">
                    <a:lnL w="28575" cap="flat" cmpd="sng" algn="ctr">
                      <a:solidFill>
                        <a:srgbClr val="FFFFFF"/>
                      </a:solidFill>
                      <a:prstDash val="solid"/>
                      <a:round/>
                      <a:headEnd type="none" w="med" len="med"/>
                      <a:tailEnd type="none" w="med" len="med"/>
                    </a:lnL>
                    <a:lnR>
                      <a:noFill/>
                    </a:lnR>
                    <a:lnT w="28575" cap="flat" cmpd="sng" algn="ctr">
                      <a:solidFill>
                        <a:srgbClr val="FFFFFF"/>
                      </a:solidFill>
                      <a:prstDash val="solid"/>
                      <a:round/>
                      <a:headEnd type="none" w="med" len="med"/>
                      <a:tailEnd type="none" w="med" len="med"/>
                    </a:lnT>
                    <a:lnB>
                      <a:noFill/>
                    </a:lnB>
                    <a:pattFill prst="pct20">
                      <a:fgClr>
                        <a:srgbClr val="000000"/>
                      </a:fgClr>
                      <a:bgClr>
                        <a:srgbClr val="CCCCCC"/>
                      </a:bgClr>
                    </a:pattFill>
                  </a:tcPr>
                </a:tc>
              </a:tr>
            </a:tbl>
          </a:graphicData>
        </a:graphic>
      </p:graphicFrame>
      <p:sp>
        <p:nvSpPr>
          <p:cNvPr id="17409"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SV" sz="1800" b="0" i="0" u="none" strike="noStrike" cap="none" normalizeH="0" baseline="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Rectángulo"/>
          <p:cNvSpPr>
            <a:spLocks noChangeArrowheads="1"/>
          </p:cNvSpPr>
          <p:nvPr/>
        </p:nvSpPr>
        <p:spPr bwMode="auto">
          <a:xfrm>
            <a:off x="285720" y="1714488"/>
            <a:ext cx="8643998" cy="3862596"/>
          </a:xfrm>
          <a:prstGeom prst="rect">
            <a:avLst/>
          </a:prstGeom>
          <a:noFill/>
          <a:ln w="9525">
            <a:noFill/>
            <a:miter lim="800000"/>
            <a:headEnd/>
            <a:tailEnd/>
          </a:ln>
        </p:spPr>
        <p:txBody>
          <a:bodyPr>
            <a:spAutoFit/>
          </a:bodyPr>
          <a:lstStyle/>
          <a:p>
            <a:pPr algn="ctr">
              <a:defRPr/>
            </a:pPr>
            <a:r>
              <a:rPr lang="es-ES" sz="4500" b="1" cap="all" dirty="0">
                <a:ln w="9000" cmpd="sng">
                  <a:solidFill>
                    <a:schemeClr val="accent4">
                      <a:shade val="50000"/>
                      <a:satMod val="120000"/>
                    </a:schemeClr>
                  </a:solidFill>
                  <a:prstDash val="solid"/>
                </a:ln>
                <a:solidFill>
                  <a:srgbClr val="FF6600"/>
                </a:solidFill>
                <a:effectLst>
                  <a:reflection blurRad="12700" stA="28000" endPos="45000" dist="1000" dir="5400000" sy="-100000" algn="bl" rotWithShape="0"/>
                </a:effectLst>
                <a:latin typeface="Berlin Sans FB Demi" pitchFamily="34" charset="0"/>
              </a:rPr>
              <a:t>ESCENARIOS DE INTERVENCION</a:t>
            </a:r>
          </a:p>
          <a:p>
            <a:pPr algn="ctr">
              <a:defRPr/>
            </a:pPr>
            <a:endParaRPr lang="es-ES" sz="4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Rockwell Extra Bold" pitchFamily="18" charset="0"/>
            </a:endParaRPr>
          </a:p>
          <a:p>
            <a:pPr algn="ctr">
              <a:defRPr/>
            </a:pPr>
            <a:r>
              <a:rPr lang="es-ES" sz="4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Rockwell Extra Bold" pitchFamily="18" charset="0"/>
              </a:rPr>
              <a:t>  INUNDACIONES </a:t>
            </a:r>
          </a:p>
          <a:p>
            <a:pPr algn="ctr">
              <a:defRPr/>
            </a:pPr>
            <a:r>
              <a:rPr lang="es-ES" sz="4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Rockwell Extra Bold" pitchFamily="18" charset="0"/>
              </a:rPr>
              <a:t>Y </a:t>
            </a:r>
          </a:p>
          <a:p>
            <a:pPr algn="ctr">
              <a:defRPr/>
            </a:pPr>
            <a:r>
              <a:rPr lang="es-ES" sz="4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Rockwell Extra Bold" pitchFamily="18" charset="0"/>
              </a:rPr>
              <a:t>DESLIZAMIENTOS</a:t>
            </a:r>
          </a:p>
          <a:p>
            <a:pPr algn="ctr">
              <a:defRPr/>
            </a:pPr>
            <a:endParaRPr lang="es-ES" sz="4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Rockwell Extra Bold"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2 Imagen" descr="Inundaciones.jpg"/>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428625"/>
            <a:ext cx="9144000" cy="6429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17411" name="15 Grupo"/>
          <p:cNvGrpSpPr>
            <a:grpSpLocks/>
          </p:cNvGrpSpPr>
          <p:nvPr/>
        </p:nvGrpSpPr>
        <p:grpSpPr bwMode="auto">
          <a:xfrm>
            <a:off x="103188" y="1214438"/>
            <a:ext cx="8683625" cy="5357812"/>
            <a:chOff x="103188" y="1214438"/>
            <a:chExt cx="8683625" cy="5357812"/>
          </a:xfrm>
        </p:grpSpPr>
        <p:sp>
          <p:nvSpPr>
            <p:cNvPr id="15" name="14 Llamada rectangular redondeada"/>
            <p:cNvSpPr/>
            <p:nvPr/>
          </p:nvSpPr>
          <p:spPr>
            <a:xfrm>
              <a:off x="428625" y="1214438"/>
              <a:ext cx="2143125" cy="500062"/>
            </a:xfrm>
            <a:prstGeom prst="wedgeRoundRectCallout">
              <a:avLst>
                <a:gd name="adj1" fmla="val 42334"/>
                <a:gd name="adj2" fmla="val 84835"/>
                <a:gd name="adj3" fmla="val 16667"/>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s-SV" sz="1100" dirty="0">
                  <a:latin typeface="Berlin Sans FB" pitchFamily="34" charset="0"/>
                </a:rPr>
                <a:t>La Barra, Los Llanitos, </a:t>
              </a:r>
              <a:r>
                <a:rPr lang="es-SV" sz="1100" dirty="0" err="1">
                  <a:latin typeface="Berlin Sans FB" pitchFamily="34" charset="0"/>
                </a:rPr>
                <a:t>Matalapa</a:t>
              </a:r>
              <a:r>
                <a:rPr lang="es-SV" sz="1100" dirty="0">
                  <a:latin typeface="Berlin Sans FB" pitchFamily="34" charset="0"/>
                </a:rPr>
                <a:t>, El </a:t>
              </a:r>
              <a:r>
                <a:rPr lang="es-SV" sz="1100" dirty="0" err="1">
                  <a:latin typeface="Berlin Sans FB" pitchFamily="34" charset="0"/>
                </a:rPr>
                <a:t>Capichul</a:t>
              </a:r>
              <a:endParaRPr lang="es-SV" sz="1100" dirty="0">
                <a:latin typeface="Berlin Sans FB" pitchFamily="34" charset="0"/>
              </a:endParaRPr>
            </a:p>
          </p:txBody>
        </p:sp>
        <p:sp>
          <p:nvSpPr>
            <p:cNvPr id="16" name="15 Llamada rectangular redondeada"/>
            <p:cNvSpPr/>
            <p:nvPr/>
          </p:nvSpPr>
          <p:spPr>
            <a:xfrm>
              <a:off x="3071813" y="2143125"/>
              <a:ext cx="2143125" cy="500063"/>
            </a:xfrm>
            <a:prstGeom prst="wedgeRoundRectCallout">
              <a:avLst>
                <a:gd name="adj1" fmla="val -62230"/>
                <a:gd name="adj2" fmla="val -15607"/>
                <a:gd name="adj3" fmla="val 16667"/>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s-SV" sz="1100" dirty="0">
                  <a:latin typeface="Berlin Sans FB" pitchFamily="34" charset="0"/>
                </a:rPr>
                <a:t>El </a:t>
              </a:r>
              <a:r>
                <a:rPr lang="es-SV" sz="1100" dirty="0" err="1">
                  <a:latin typeface="Berlin Sans FB" pitchFamily="34" charset="0"/>
                </a:rPr>
                <a:t>Rascadero</a:t>
              </a:r>
              <a:r>
                <a:rPr lang="es-SV" sz="1100" dirty="0">
                  <a:latin typeface="Berlin Sans FB" pitchFamily="34" charset="0"/>
                </a:rPr>
                <a:t>, El </a:t>
              </a:r>
              <a:r>
                <a:rPr lang="es-SV" sz="1100" dirty="0" err="1">
                  <a:latin typeface="Berlin Sans FB" pitchFamily="34" charset="0"/>
                </a:rPr>
                <a:t>Pitanayo</a:t>
              </a:r>
              <a:r>
                <a:rPr lang="es-SV" sz="1100" dirty="0">
                  <a:latin typeface="Berlin Sans FB" pitchFamily="34" charset="0"/>
                </a:rPr>
                <a:t>, Las Piedras, El Desagüe, El Capulín </a:t>
              </a:r>
            </a:p>
          </p:txBody>
        </p:sp>
        <p:sp>
          <p:nvSpPr>
            <p:cNvPr id="17" name="16 Llamada rectangular redondeada"/>
            <p:cNvSpPr/>
            <p:nvPr/>
          </p:nvSpPr>
          <p:spPr>
            <a:xfrm>
              <a:off x="285750" y="2428868"/>
              <a:ext cx="1857375" cy="857256"/>
            </a:xfrm>
            <a:prstGeom prst="wedgeRoundRectCallout">
              <a:avLst>
                <a:gd name="adj1" fmla="val -24988"/>
                <a:gd name="adj2" fmla="val 77735"/>
                <a:gd name="adj3" fmla="val 16667"/>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s-SV" sz="1100" dirty="0">
                  <a:latin typeface="Berlin Sans FB" pitchFamily="34" charset="0"/>
                </a:rPr>
                <a:t>El Chino</a:t>
              </a:r>
              <a:r>
                <a:rPr lang="es-SV" sz="1100" dirty="0" smtClean="0">
                  <a:latin typeface="Berlin Sans FB" pitchFamily="34" charset="0"/>
                </a:rPr>
                <a:t>, Bola de Monte, </a:t>
              </a:r>
              <a:r>
                <a:rPr lang="es-SV" sz="1100" dirty="0" smtClean="0">
                  <a:solidFill>
                    <a:srgbClr val="FF0000"/>
                  </a:solidFill>
                  <a:latin typeface="Berlin Sans FB" pitchFamily="34" charset="0"/>
                </a:rPr>
                <a:t> </a:t>
              </a:r>
              <a:r>
                <a:rPr lang="es-SV" sz="1100" dirty="0" err="1" smtClean="0">
                  <a:solidFill>
                    <a:srgbClr val="FF0000"/>
                  </a:solidFill>
                  <a:latin typeface="Berlin Sans FB" pitchFamily="34" charset="0"/>
                </a:rPr>
                <a:t>Ista</a:t>
              </a:r>
              <a:r>
                <a:rPr lang="es-SV" sz="1100" dirty="0" smtClean="0">
                  <a:solidFill>
                    <a:srgbClr val="FF0000"/>
                  </a:solidFill>
                  <a:latin typeface="Berlin Sans FB" pitchFamily="34" charset="0"/>
                </a:rPr>
                <a:t>, Hacienda  Rancho San Marcos, Garita Palmera , El porvenir, El Zapote, Caserío El Castaño</a:t>
              </a:r>
              <a:endParaRPr lang="es-SV" sz="1100" dirty="0">
                <a:solidFill>
                  <a:srgbClr val="FF0000"/>
                </a:solidFill>
                <a:latin typeface="Berlin Sans FB" pitchFamily="34" charset="0"/>
              </a:endParaRPr>
            </a:p>
          </p:txBody>
        </p:sp>
        <p:sp>
          <p:nvSpPr>
            <p:cNvPr id="18" name="17 Llamada rectangular redondeada"/>
            <p:cNvSpPr/>
            <p:nvPr/>
          </p:nvSpPr>
          <p:spPr>
            <a:xfrm>
              <a:off x="103188" y="5143500"/>
              <a:ext cx="1544637" cy="571500"/>
            </a:xfrm>
            <a:prstGeom prst="wedgeRoundRectCallout">
              <a:avLst>
                <a:gd name="adj1" fmla="val 31051"/>
                <a:gd name="adj2" fmla="val -221776"/>
                <a:gd name="adj3" fmla="val 16667"/>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s-SV" sz="1100" dirty="0" smtClean="0">
                  <a:latin typeface="Berlin Sans FB" pitchFamily="34" charset="0"/>
                </a:rPr>
                <a:t>La </a:t>
              </a:r>
              <a:r>
                <a:rPr lang="es-SV" sz="1100" dirty="0" err="1" smtClean="0">
                  <a:latin typeface="Berlin Sans FB" pitchFamily="34" charset="0"/>
                </a:rPr>
                <a:t>Coquera,Monzón</a:t>
              </a:r>
              <a:r>
                <a:rPr lang="es-SV" sz="1100" dirty="0">
                  <a:latin typeface="Berlin Sans FB" pitchFamily="34" charset="0"/>
                </a:rPr>
                <a:t>, </a:t>
              </a:r>
              <a:r>
                <a:rPr lang="es-SV" sz="1100" dirty="0" err="1">
                  <a:latin typeface="Berlin Sans FB" pitchFamily="34" charset="0"/>
                </a:rPr>
                <a:t>Metalio</a:t>
              </a:r>
              <a:r>
                <a:rPr lang="es-SV" sz="1100" dirty="0">
                  <a:latin typeface="Berlin Sans FB" pitchFamily="34" charset="0"/>
                </a:rPr>
                <a:t>,  El </a:t>
              </a:r>
              <a:r>
                <a:rPr lang="es-SV" sz="1100" dirty="0" err="1">
                  <a:latin typeface="Berlin Sans FB" pitchFamily="34" charset="0"/>
                </a:rPr>
                <a:t>Zuncita</a:t>
              </a:r>
              <a:r>
                <a:rPr lang="es-SV" sz="1100" dirty="0">
                  <a:latin typeface="Berlin Sans FB" pitchFamily="34" charset="0"/>
                </a:rPr>
                <a:t>, La Atarraya, </a:t>
              </a:r>
            </a:p>
          </p:txBody>
        </p:sp>
        <p:sp>
          <p:nvSpPr>
            <p:cNvPr id="19" name="18 Llamada rectangular redondeada"/>
            <p:cNvSpPr/>
            <p:nvPr/>
          </p:nvSpPr>
          <p:spPr>
            <a:xfrm>
              <a:off x="2071688" y="5000625"/>
              <a:ext cx="1643062" cy="428625"/>
            </a:xfrm>
            <a:prstGeom prst="wedgeRoundRectCallout">
              <a:avLst>
                <a:gd name="adj1" fmla="val -51792"/>
                <a:gd name="adj2" fmla="val -149100"/>
                <a:gd name="adj3" fmla="val 16667"/>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s-SV" sz="1100" dirty="0">
                  <a:latin typeface="Berlin Sans FB" pitchFamily="34" charset="0"/>
                </a:rPr>
                <a:t>El </a:t>
              </a:r>
              <a:r>
                <a:rPr lang="es-SV" sz="1100" dirty="0" err="1">
                  <a:latin typeface="Berlin Sans FB" pitchFamily="34" charset="0"/>
                </a:rPr>
                <a:t>Paraiso</a:t>
              </a:r>
              <a:r>
                <a:rPr lang="es-SV" sz="1100" dirty="0">
                  <a:latin typeface="Berlin Sans FB" pitchFamily="34" charset="0"/>
                </a:rPr>
                <a:t>, Barra Ciega, Barra Salada, </a:t>
              </a:r>
            </a:p>
          </p:txBody>
        </p:sp>
        <p:sp>
          <p:nvSpPr>
            <p:cNvPr id="20" name="19 Llamada rectangular redondeada"/>
            <p:cNvSpPr/>
            <p:nvPr/>
          </p:nvSpPr>
          <p:spPr>
            <a:xfrm>
              <a:off x="2786063" y="5643578"/>
              <a:ext cx="1928812" cy="928672"/>
            </a:xfrm>
            <a:prstGeom prst="wedgeRoundRectCallout">
              <a:avLst>
                <a:gd name="adj1" fmla="val 25391"/>
                <a:gd name="adj2" fmla="val -128919"/>
                <a:gd name="adj3" fmla="val 16667"/>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s-SV" sz="1100" dirty="0" smtClean="0">
                  <a:latin typeface="Berlin Sans FB" pitchFamily="34" charset="0"/>
                </a:rPr>
                <a:t>El </a:t>
              </a:r>
              <a:r>
                <a:rPr lang="es-SV" sz="1100" dirty="0" err="1">
                  <a:latin typeface="Berlin Sans FB" pitchFamily="34" charset="0"/>
                </a:rPr>
                <a:t>Amatal</a:t>
              </a:r>
              <a:r>
                <a:rPr lang="es-SV" sz="1100" dirty="0">
                  <a:latin typeface="Berlin Sans FB" pitchFamily="34" charset="0"/>
                </a:rPr>
                <a:t>, El Fraile, Las Hojas, El Coyol, EL Achiotal, Los Mangos, El Pedregal, Los Ranchos, El </a:t>
              </a:r>
              <a:r>
                <a:rPr lang="es-SV" sz="1100" dirty="0" err="1" smtClean="0">
                  <a:latin typeface="Berlin Sans FB" pitchFamily="34" charset="0"/>
                </a:rPr>
                <a:t>Amatal</a:t>
              </a:r>
              <a:r>
                <a:rPr lang="es-SV" sz="1100" dirty="0" smtClean="0">
                  <a:latin typeface="Berlin Sans FB" pitchFamily="34" charset="0"/>
                </a:rPr>
                <a:t>, Las Hojas.</a:t>
              </a:r>
              <a:endParaRPr lang="es-SV" sz="1100" dirty="0">
                <a:latin typeface="Berlin Sans FB" pitchFamily="34" charset="0"/>
              </a:endParaRPr>
            </a:p>
          </p:txBody>
        </p:sp>
        <p:sp>
          <p:nvSpPr>
            <p:cNvPr id="21" name="20 Llamada rectangular redondeada"/>
            <p:cNvSpPr/>
            <p:nvPr/>
          </p:nvSpPr>
          <p:spPr>
            <a:xfrm>
              <a:off x="4286248" y="3357562"/>
              <a:ext cx="2000250" cy="642938"/>
            </a:xfrm>
            <a:prstGeom prst="wedgeRoundRectCallout">
              <a:avLst>
                <a:gd name="adj1" fmla="val -24614"/>
                <a:gd name="adj2" fmla="val 255100"/>
                <a:gd name="adj3" fmla="val 16667"/>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s-SV" sz="1100" dirty="0" smtClean="0">
                  <a:latin typeface="Berlin Sans FB" pitchFamily="34" charset="0"/>
                </a:rPr>
                <a:t> La </a:t>
              </a:r>
              <a:r>
                <a:rPr lang="es-SV" sz="1100" dirty="0">
                  <a:latin typeface="Berlin Sans FB" pitchFamily="34" charset="0"/>
                </a:rPr>
                <a:t>Canoa, </a:t>
              </a:r>
              <a:r>
                <a:rPr lang="es-SV" sz="1100" dirty="0" smtClean="0">
                  <a:latin typeface="Berlin Sans FB" pitchFamily="34" charset="0"/>
                </a:rPr>
                <a:t> </a:t>
              </a:r>
              <a:r>
                <a:rPr lang="es-SV" sz="1100" dirty="0">
                  <a:latin typeface="Berlin Sans FB" pitchFamily="34" charset="0"/>
                </a:rPr>
                <a:t>La Pita, </a:t>
              </a:r>
              <a:r>
                <a:rPr lang="es-SV" sz="1100" dirty="0" err="1">
                  <a:latin typeface="Berlin Sans FB" pitchFamily="34" charset="0"/>
                </a:rPr>
                <a:t>Montecristo</a:t>
              </a:r>
              <a:r>
                <a:rPr lang="es-SV" sz="1100" dirty="0">
                  <a:latin typeface="Berlin Sans FB" pitchFamily="34" charset="0"/>
                </a:rPr>
                <a:t>, Rancho Grande, El Jícaro, </a:t>
              </a:r>
              <a:r>
                <a:rPr lang="es-SV" sz="1100" dirty="0" smtClean="0">
                  <a:latin typeface="Berlin Sans FB" pitchFamily="34" charset="0"/>
                </a:rPr>
                <a:t>Tasajera, </a:t>
              </a:r>
              <a:r>
                <a:rPr lang="es-SV" sz="1100" dirty="0" err="1" smtClean="0">
                  <a:latin typeface="Berlin Sans FB" pitchFamily="34" charset="0"/>
                </a:rPr>
                <a:t>Taura</a:t>
              </a:r>
              <a:r>
                <a:rPr lang="es-SV" sz="1100" dirty="0" smtClean="0">
                  <a:latin typeface="Berlin Sans FB" pitchFamily="34" charset="0"/>
                </a:rPr>
                <a:t>, Las Anonas</a:t>
              </a:r>
              <a:endParaRPr lang="es-SV" sz="1100" dirty="0">
                <a:latin typeface="Berlin Sans FB" pitchFamily="34" charset="0"/>
              </a:endParaRPr>
            </a:p>
          </p:txBody>
        </p:sp>
        <p:sp>
          <p:nvSpPr>
            <p:cNvPr id="22" name="21 Llamada rectangular redondeada"/>
            <p:cNvSpPr/>
            <p:nvPr/>
          </p:nvSpPr>
          <p:spPr>
            <a:xfrm>
              <a:off x="7000875" y="3500438"/>
              <a:ext cx="1785938" cy="571500"/>
            </a:xfrm>
            <a:prstGeom prst="wedgeRoundRectCallout">
              <a:avLst>
                <a:gd name="adj1" fmla="val 8925"/>
                <a:gd name="adj2" fmla="val 176702"/>
                <a:gd name="adj3" fmla="val 16667"/>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s-SV" sz="1100" dirty="0">
                  <a:latin typeface="Berlin Sans FB" pitchFamily="34" charset="0"/>
                </a:rPr>
                <a:t>El Tablón, Monte Rico, El Ceibo, Los Izotes, Playa Blanca, Barrancones</a:t>
              </a:r>
            </a:p>
          </p:txBody>
        </p:sp>
        <p:sp>
          <p:nvSpPr>
            <p:cNvPr id="23" name="22 Llamada rectangular redondeada"/>
            <p:cNvSpPr/>
            <p:nvPr/>
          </p:nvSpPr>
          <p:spPr>
            <a:xfrm>
              <a:off x="5000625" y="4143380"/>
              <a:ext cx="2000250" cy="785817"/>
            </a:xfrm>
            <a:prstGeom prst="wedgeRoundRectCallout">
              <a:avLst>
                <a:gd name="adj1" fmla="val -37820"/>
                <a:gd name="adj2" fmla="val 129116"/>
                <a:gd name="adj3" fmla="val 16667"/>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s-SV" sz="1100" dirty="0">
                  <a:latin typeface="Berlin Sans FB" pitchFamily="34" charset="0"/>
                </a:rPr>
                <a:t>Puerto Parada, Puerto El </a:t>
              </a:r>
              <a:r>
                <a:rPr lang="es-SV" sz="1100" dirty="0">
                  <a:solidFill>
                    <a:srgbClr val="FF0000"/>
                  </a:solidFill>
                  <a:latin typeface="Berlin Sans FB" pitchFamily="34" charset="0"/>
                </a:rPr>
                <a:t>Triunfo, </a:t>
              </a:r>
              <a:endParaRPr lang="es-SV" sz="1100" dirty="0" smtClean="0">
                <a:solidFill>
                  <a:srgbClr val="FF0000"/>
                </a:solidFill>
                <a:latin typeface="Berlin Sans FB" pitchFamily="34" charset="0"/>
              </a:endParaRPr>
            </a:p>
            <a:p>
              <a:pPr algn="ctr">
                <a:defRPr/>
              </a:pPr>
              <a:r>
                <a:rPr lang="es-SV" sz="1100" dirty="0" smtClean="0">
                  <a:solidFill>
                    <a:srgbClr val="FF0000"/>
                  </a:solidFill>
                  <a:latin typeface="Berlin Sans FB" pitchFamily="34" charset="0"/>
                </a:rPr>
                <a:t>Salinas </a:t>
              </a:r>
              <a:r>
                <a:rPr lang="es-SV" sz="1100" dirty="0">
                  <a:solidFill>
                    <a:srgbClr val="FF0000"/>
                  </a:solidFill>
                  <a:latin typeface="Berlin Sans FB" pitchFamily="34" charset="0"/>
                </a:rPr>
                <a:t>El Potrero, Las </a:t>
              </a:r>
              <a:r>
                <a:rPr lang="es-SV" sz="1100" dirty="0" smtClean="0">
                  <a:solidFill>
                    <a:srgbClr val="FF0000"/>
                  </a:solidFill>
                  <a:latin typeface="Berlin Sans FB" pitchFamily="34" charset="0"/>
                </a:rPr>
                <a:t>Mesitas, Babilonia, La canoa,  Los Lotes, los Mario </a:t>
              </a:r>
              <a:endParaRPr lang="es-SV" sz="1100" dirty="0">
                <a:solidFill>
                  <a:srgbClr val="FF0000"/>
                </a:solidFill>
                <a:latin typeface="Berlin Sans FB" pitchFamily="34" charset="0"/>
              </a:endParaRPr>
            </a:p>
          </p:txBody>
        </p:sp>
        <p:sp>
          <p:nvSpPr>
            <p:cNvPr id="24" name="23 Elipse"/>
            <p:cNvSpPr/>
            <p:nvPr/>
          </p:nvSpPr>
          <p:spPr>
            <a:xfrm>
              <a:off x="5929313" y="2143125"/>
              <a:ext cx="1714500" cy="785813"/>
            </a:xfrm>
            <a:prstGeom prst="ellipse">
              <a:avLst/>
            </a:prstGeom>
          </p:spPr>
          <p:style>
            <a:lnRef idx="1">
              <a:schemeClr val="accent5"/>
            </a:lnRef>
            <a:fillRef idx="2">
              <a:schemeClr val="accent5"/>
            </a:fillRef>
            <a:effectRef idx="1">
              <a:schemeClr val="accent5"/>
            </a:effectRef>
            <a:fontRef idx="minor">
              <a:schemeClr val="dk1"/>
            </a:fontRef>
          </p:style>
          <p:txBody>
            <a:bodyPr anchor="ctr"/>
            <a:lstStyle/>
            <a:p>
              <a:pPr algn="ctr">
                <a:defRPr/>
              </a:pPr>
              <a:r>
                <a:rPr lang="es-SV" b="1" dirty="0" smtClean="0">
                  <a:solidFill>
                    <a:srgbClr val="FF0000"/>
                  </a:solidFill>
                  <a:effectLst>
                    <a:outerShdw blurRad="38100" dist="38100" dir="2700000" algn="tl">
                      <a:srgbClr val="000000">
                        <a:alpha val="43137"/>
                      </a:srgbClr>
                    </a:outerShdw>
                  </a:effectLst>
                </a:rPr>
                <a:t>1067</a:t>
              </a:r>
              <a:endParaRPr lang="es-SV" b="1" dirty="0">
                <a:solidFill>
                  <a:srgbClr val="FF0000"/>
                </a:solidFill>
                <a:effectLst>
                  <a:outerShdw blurRad="38100" dist="38100" dir="2700000" algn="tl">
                    <a:srgbClr val="000000">
                      <a:alpha val="43137"/>
                    </a:srgbClr>
                  </a:outerShdw>
                </a:effectLst>
              </a:endParaRPr>
            </a:p>
          </p:txBody>
        </p:sp>
        <p:pic>
          <p:nvPicPr>
            <p:cNvPr id="17423" name="Picture 11" descr="MinGob_sep09"/>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6072198" y="1428736"/>
              <a:ext cx="1143008" cy="6769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26" name="25 Rectángulo"/>
          <p:cNvSpPr/>
          <p:nvPr/>
        </p:nvSpPr>
        <p:spPr>
          <a:xfrm>
            <a:off x="285720" y="714356"/>
            <a:ext cx="3071834" cy="461665"/>
          </a:xfrm>
          <a:prstGeom prst="rect">
            <a:avLst/>
          </a:prstGeom>
          <a:noFill/>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defRPr/>
            </a:pPr>
            <a:r>
              <a:rPr lang="es-ES" sz="2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Baveuse" pitchFamily="2" charset="0"/>
              </a:rPr>
              <a:t>INUNDACIONES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3 Imagen" descr="Deslizamientos.jpg"/>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457200"/>
            <a:ext cx="9144000" cy="6400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6" name="15 Rectángulo"/>
          <p:cNvSpPr/>
          <p:nvPr/>
        </p:nvSpPr>
        <p:spPr>
          <a:xfrm>
            <a:off x="785786" y="576844"/>
            <a:ext cx="3357586" cy="923330"/>
          </a:xfrm>
          <a:prstGeom prst="rect">
            <a:avLst/>
          </a:prstGeom>
          <a:noFill/>
        </p:spPr>
        <p:txBody>
          <a:bodyPr>
            <a:spAutoFit/>
          </a:bodyPr>
          <a:lstStyle/>
          <a:p>
            <a:pPr algn="ctr">
              <a:defRPr/>
            </a:pPr>
            <a:r>
              <a:rPr lang="es-E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aveuse" pitchFamily="2" charset="0"/>
              </a:rPr>
              <a:t>deslizamientos Y OBSTRUCCIOON DE BOVEDAS</a:t>
            </a:r>
            <a:endParaRPr lang="es-E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aveuse" pitchFamily="2" charset="0"/>
            </a:endParaRPr>
          </a:p>
        </p:txBody>
      </p:sp>
      <p:sp>
        <p:nvSpPr>
          <p:cNvPr id="17" name="16 Llamada rectangular redondeada"/>
          <p:cNvSpPr/>
          <p:nvPr/>
        </p:nvSpPr>
        <p:spPr>
          <a:xfrm>
            <a:off x="214313" y="1428750"/>
            <a:ext cx="2000250" cy="571500"/>
          </a:xfrm>
          <a:prstGeom prst="wedgeRoundRectCallout">
            <a:avLst>
              <a:gd name="adj1" fmla="val 36894"/>
              <a:gd name="adj2" fmla="val 293884"/>
              <a:gd name="adj3" fmla="val 16667"/>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es-SV" sz="1100" dirty="0">
                <a:latin typeface="Berlin Sans FB" pitchFamily="34" charset="0"/>
              </a:rPr>
              <a:t>Juayua, Apaneca, </a:t>
            </a:r>
            <a:r>
              <a:rPr lang="es-SV" sz="1100" dirty="0" err="1">
                <a:latin typeface="Berlin Sans FB" pitchFamily="34" charset="0"/>
              </a:rPr>
              <a:t>Salcoatiotán</a:t>
            </a:r>
            <a:r>
              <a:rPr lang="es-SV" sz="1100" dirty="0">
                <a:latin typeface="Berlin Sans FB" pitchFamily="34" charset="0"/>
              </a:rPr>
              <a:t>, Ataco, </a:t>
            </a:r>
            <a:r>
              <a:rPr lang="es-SV" sz="1100" dirty="0" err="1">
                <a:latin typeface="Berlin Sans FB" pitchFamily="34" charset="0"/>
              </a:rPr>
              <a:t>Nahuizalco</a:t>
            </a:r>
            <a:r>
              <a:rPr lang="es-SV" sz="1100" dirty="0">
                <a:latin typeface="Berlin Sans FB" pitchFamily="34" charset="0"/>
              </a:rPr>
              <a:t>, San Pedro </a:t>
            </a:r>
            <a:r>
              <a:rPr lang="es-SV" sz="1100" dirty="0" err="1">
                <a:latin typeface="Berlin Sans FB" pitchFamily="34" charset="0"/>
              </a:rPr>
              <a:t>Puxtla</a:t>
            </a:r>
            <a:endParaRPr lang="es-SV" sz="1100" dirty="0">
              <a:latin typeface="Berlin Sans FB" pitchFamily="34" charset="0"/>
            </a:endParaRPr>
          </a:p>
        </p:txBody>
      </p:sp>
      <p:sp>
        <p:nvSpPr>
          <p:cNvPr id="18" name="17 Llamada rectangular redondeada"/>
          <p:cNvSpPr/>
          <p:nvPr/>
        </p:nvSpPr>
        <p:spPr>
          <a:xfrm>
            <a:off x="4929188" y="2857500"/>
            <a:ext cx="2000250" cy="642938"/>
          </a:xfrm>
          <a:prstGeom prst="wedgeRoundRectCallout">
            <a:avLst>
              <a:gd name="adj1" fmla="val 11140"/>
              <a:gd name="adj2" fmla="val 275856"/>
              <a:gd name="adj3" fmla="val 16667"/>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es-SV" sz="1100" dirty="0">
                <a:latin typeface="Berlin Sans FB" pitchFamily="34" charset="0"/>
              </a:rPr>
              <a:t>Zona de Alegría, Santiago de María, California, Santa Elena, </a:t>
            </a:r>
            <a:r>
              <a:rPr lang="es-SV" sz="1100" dirty="0" err="1">
                <a:latin typeface="Berlin Sans FB" pitchFamily="34" charset="0"/>
              </a:rPr>
              <a:t>Tecapan</a:t>
            </a:r>
            <a:r>
              <a:rPr lang="es-SV" sz="1100" dirty="0">
                <a:latin typeface="Berlin Sans FB" pitchFamily="34" charset="0"/>
              </a:rPr>
              <a:t>, Berlín, San Agustín</a:t>
            </a:r>
          </a:p>
        </p:txBody>
      </p:sp>
      <p:sp>
        <p:nvSpPr>
          <p:cNvPr id="19" name="18 Llamada rectangular redondeada"/>
          <p:cNvSpPr/>
          <p:nvPr/>
        </p:nvSpPr>
        <p:spPr>
          <a:xfrm>
            <a:off x="2000250" y="5500688"/>
            <a:ext cx="1500188" cy="500062"/>
          </a:xfrm>
          <a:prstGeom prst="wedgeRoundRectCallout">
            <a:avLst>
              <a:gd name="adj1" fmla="val 40328"/>
              <a:gd name="adj2" fmla="val -341927"/>
              <a:gd name="adj3" fmla="val 16667"/>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es-SV" sz="1100" dirty="0">
                <a:latin typeface="Berlin Sans FB" pitchFamily="34" charset="0"/>
              </a:rPr>
              <a:t>Volcán de San Salvador, Zona de Mejicanos</a:t>
            </a:r>
          </a:p>
        </p:txBody>
      </p:sp>
      <p:sp>
        <p:nvSpPr>
          <p:cNvPr id="20" name="19 Llamada rectangular redondeada"/>
          <p:cNvSpPr/>
          <p:nvPr/>
        </p:nvSpPr>
        <p:spPr>
          <a:xfrm>
            <a:off x="4286250" y="5643563"/>
            <a:ext cx="1285875" cy="714375"/>
          </a:xfrm>
          <a:prstGeom prst="wedgeRoundRectCallout">
            <a:avLst>
              <a:gd name="adj1" fmla="val -12131"/>
              <a:gd name="adj2" fmla="val -219084"/>
              <a:gd name="adj3" fmla="val 16667"/>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es-SV" sz="1100" dirty="0">
                <a:latin typeface="Berlin Sans FB" pitchFamily="34" charset="0"/>
              </a:rPr>
              <a:t>Zona del Volcán de San Vicente, Guadalupe , Verapaz </a:t>
            </a:r>
          </a:p>
        </p:txBody>
      </p:sp>
      <p:sp>
        <p:nvSpPr>
          <p:cNvPr id="21" name="20 Elipse"/>
          <p:cNvSpPr/>
          <p:nvPr/>
        </p:nvSpPr>
        <p:spPr>
          <a:xfrm>
            <a:off x="6072198" y="2143116"/>
            <a:ext cx="1357340" cy="500066"/>
          </a:xfrm>
          <a:prstGeom prst="ellipse">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es-SV" sz="1400" b="1" dirty="0" smtClean="0">
                <a:effectLst>
                  <a:outerShdw blurRad="38100" dist="38100" dir="2700000" algn="tl">
                    <a:srgbClr val="000000">
                      <a:alpha val="43137"/>
                    </a:srgbClr>
                  </a:outerShdw>
                </a:effectLst>
              </a:rPr>
              <a:t>1,471 </a:t>
            </a:r>
            <a:r>
              <a:rPr lang="es-SV" sz="1400" b="1" dirty="0" smtClean="0">
                <a:effectLst>
                  <a:outerShdw blurRad="38100" dist="38100" dir="2700000" algn="tl">
                    <a:srgbClr val="000000">
                      <a:alpha val="43137"/>
                    </a:srgbClr>
                  </a:outerShdw>
                </a:effectLst>
              </a:rPr>
              <a:t>Zonas </a:t>
            </a:r>
            <a:endParaRPr lang="es-SV" sz="1400" b="1" dirty="0">
              <a:effectLst>
                <a:outerShdw blurRad="38100" dist="38100" dir="2700000" algn="tl">
                  <a:srgbClr val="000000">
                    <a:alpha val="43137"/>
                  </a:srgbClr>
                </a:outerShdw>
              </a:effectLst>
            </a:endParaRPr>
          </a:p>
        </p:txBody>
      </p:sp>
      <p:sp>
        <p:nvSpPr>
          <p:cNvPr id="22" name="21 Llamada rectangular redondeada"/>
          <p:cNvSpPr/>
          <p:nvPr/>
        </p:nvSpPr>
        <p:spPr>
          <a:xfrm>
            <a:off x="6786563" y="3786188"/>
            <a:ext cx="2000250" cy="428625"/>
          </a:xfrm>
          <a:prstGeom prst="wedgeRoundRectCallout">
            <a:avLst>
              <a:gd name="adj1" fmla="val -53246"/>
              <a:gd name="adj2" fmla="val 178955"/>
              <a:gd name="adj3" fmla="val 16667"/>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es-SV" sz="1100" dirty="0">
                <a:latin typeface="Berlin Sans FB" pitchFamily="34" charset="0"/>
              </a:rPr>
              <a:t>San Jorge, </a:t>
            </a:r>
            <a:r>
              <a:rPr lang="es-SV" sz="1100" dirty="0" err="1">
                <a:latin typeface="Berlin Sans FB" pitchFamily="34" charset="0"/>
              </a:rPr>
              <a:t>Chinameca</a:t>
            </a:r>
            <a:r>
              <a:rPr lang="es-SV" sz="1100" dirty="0">
                <a:latin typeface="Berlin Sans FB" pitchFamily="34" charset="0"/>
              </a:rPr>
              <a:t>, </a:t>
            </a:r>
            <a:r>
              <a:rPr lang="es-SV" sz="1100" dirty="0" err="1">
                <a:latin typeface="Berlin Sans FB" pitchFamily="34" charset="0"/>
              </a:rPr>
              <a:t>Chirilagua</a:t>
            </a:r>
            <a:r>
              <a:rPr lang="es-SV" sz="1100" dirty="0">
                <a:latin typeface="Berlin Sans FB" pitchFamily="34" charset="0"/>
              </a:rPr>
              <a:t>, </a:t>
            </a:r>
            <a:r>
              <a:rPr lang="es-SV" sz="1100" dirty="0" err="1">
                <a:latin typeface="Berlin Sans FB" pitchFamily="34" charset="0"/>
              </a:rPr>
              <a:t>Jucuarán</a:t>
            </a:r>
            <a:endParaRPr lang="es-SV" sz="1100" dirty="0">
              <a:latin typeface="Berlin Sans FB" pitchFamily="34" charset="0"/>
            </a:endParaRPr>
          </a:p>
        </p:txBody>
      </p:sp>
      <p:sp>
        <p:nvSpPr>
          <p:cNvPr id="23" name="22 Llamada rectangular redondeada"/>
          <p:cNvSpPr/>
          <p:nvPr/>
        </p:nvSpPr>
        <p:spPr>
          <a:xfrm>
            <a:off x="5929313" y="6000750"/>
            <a:ext cx="1643062" cy="428625"/>
          </a:xfrm>
          <a:prstGeom prst="wedgeRoundRectCallout">
            <a:avLst>
              <a:gd name="adj1" fmla="val 67799"/>
              <a:gd name="adj2" fmla="val -169587"/>
              <a:gd name="adj3" fmla="val 16667"/>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es-SV" sz="1100" dirty="0">
                <a:latin typeface="Berlin Sans FB" pitchFamily="34" charset="0"/>
              </a:rPr>
              <a:t>Zona del Volcán de Conchagua</a:t>
            </a:r>
          </a:p>
        </p:txBody>
      </p:sp>
      <p:pic>
        <p:nvPicPr>
          <p:cNvPr id="18443" name="Picture 11" descr="MinGob_sep09"/>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072188" y="1428750"/>
            <a:ext cx="1143000" cy="676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5" name="24 Llamada rectangular redondeada"/>
          <p:cNvSpPr/>
          <p:nvPr/>
        </p:nvSpPr>
        <p:spPr>
          <a:xfrm>
            <a:off x="0" y="2500313"/>
            <a:ext cx="1571625" cy="571500"/>
          </a:xfrm>
          <a:prstGeom prst="wedgeRoundRectCallout">
            <a:avLst>
              <a:gd name="adj1" fmla="val 11483"/>
              <a:gd name="adj2" fmla="val 105032"/>
              <a:gd name="adj3" fmla="val 16667"/>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es-SV" sz="1100" dirty="0">
                <a:latin typeface="Berlin Sans FB" pitchFamily="34" charset="0"/>
              </a:rPr>
              <a:t>Pedrera Santa  </a:t>
            </a:r>
            <a:r>
              <a:rPr lang="es-SV" sz="1100" dirty="0" smtClean="0">
                <a:latin typeface="Berlin Sans FB" pitchFamily="34" charset="0"/>
              </a:rPr>
              <a:t>Cruz </a:t>
            </a:r>
            <a:r>
              <a:rPr lang="es-SV" sz="1100" dirty="0">
                <a:latin typeface="Berlin Sans FB" pitchFamily="34" charset="0"/>
              </a:rPr>
              <a:t>Las Chinamas Ahuachapán</a:t>
            </a:r>
          </a:p>
        </p:txBody>
      </p:sp>
      <p:sp>
        <p:nvSpPr>
          <p:cNvPr id="13" name="12 Llamada rectangular redondeada"/>
          <p:cNvSpPr/>
          <p:nvPr/>
        </p:nvSpPr>
        <p:spPr>
          <a:xfrm>
            <a:off x="3071802" y="1428736"/>
            <a:ext cx="1571625" cy="571500"/>
          </a:xfrm>
          <a:prstGeom prst="wedgeRoundRectCallout">
            <a:avLst>
              <a:gd name="adj1" fmla="val 15009"/>
              <a:gd name="adj2" fmla="val 138972"/>
              <a:gd name="adj3" fmla="val 16667"/>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es-SV" sz="1100" dirty="0" smtClean="0">
                <a:latin typeface="Berlin Sans FB" pitchFamily="34" charset="0"/>
              </a:rPr>
              <a:t>Cítala, la Palma, San Ignacio</a:t>
            </a:r>
          </a:p>
          <a:p>
            <a:pPr algn="ctr">
              <a:defRPr/>
            </a:pPr>
            <a:r>
              <a:rPr lang="es-SV" sz="1100" dirty="0" smtClean="0">
                <a:solidFill>
                  <a:srgbClr val="FF0000"/>
                </a:solidFill>
                <a:latin typeface="Berlin Sans FB" pitchFamily="34" charset="0"/>
              </a:rPr>
              <a:t>Vainillas , El Carrizal </a:t>
            </a:r>
            <a:endParaRPr lang="es-SV" sz="1100" dirty="0">
              <a:solidFill>
                <a:srgbClr val="FF0000"/>
              </a:solidFill>
              <a:latin typeface="Berlin Sans FB" pitchFamily="34" charset="0"/>
            </a:endParaRPr>
          </a:p>
        </p:txBody>
      </p:sp>
      <p:sp>
        <p:nvSpPr>
          <p:cNvPr id="14" name="13 Llamada rectangular redondeada"/>
          <p:cNvSpPr/>
          <p:nvPr/>
        </p:nvSpPr>
        <p:spPr>
          <a:xfrm>
            <a:off x="1357290" y="4429132"/>
            <a:ext cx="1500188" cy="500062"/>
          </a:xfrm>
          <a:prstGeom prst="wedgeRoundRectCallout">
            <a:avLst>
              <a:gd name="adj1" fmla="val 88582"/>
              <a:gd name="adj2" fmla="val -130499"/>
              <a:gd name="adj3" fmla="val 16667"/>
            </a:avLst>
          </a:prstGeom>
          <a:solidFill>
            <a:schemeClr val="tx2">
              <a:lumMod val="40000"/>
              <a:lumOff val="60000"/>
            </a:schemeClr>
          </a:solidFill>
        </p:spPr>
        <p:style>
          <a:lnRef idx="1">
            <a:schemeClr val="accent6"/>
          </a:lnRef>
          <a:fillRef idx="2">
            <a:schemeClr val="accent6"/>
          </a:fillRef>
          <a:effectRef idx="1">
            <a:schemeClr val="accent6"/>
          </a:effectRef>
          <a:fontRef idx="minor">
            <a:schemeClr val="dk1"/>
          </a:fontRef>
        </p:style>
        <p:txBody>
          <a:bodyPr anchor="ctr"/>
          <a:lstStyle/>
          <a:p>
            <a:pPr algn="ctr">
              <a:defRPr/>
            </a:pPr>
            <a:r>
              <a:rPr lang="es-SV" sz="1100" dirty="0" smtClean="0">
                <a:latin typeface="Berlin Sans FB" pitchFamily="34" charset="0"/>
              </a:rPr>
              <a:t>Obstrucción de bóvedas 13 en San Salvador</a:t>
            </a:r>
            <a:endParaRPr lang="es-SV" sz="1100" dirty="0">
              <a:latin typeface="Berlin Sans FB" pitchFamily="34" charset="0"/>
            </a:endParaRPr>
          </a:p>
        </p:txBody>
      </p:sp>
      <p:sp>
        <p:nvSpPr>
          <p:cNvPr id="15" name="14 Llamada rectangular redondeada"/>
          <p:cNvSpPr/>
          <p:nvPr/>
        </p:nvSpPr>
        <p:spPr>
          <a:xfrm>
            <a:off x="5000628" y="5143512"/>
            <a:ext cx="1500188" cy="500062"/>
          </a:xfrm>
          <a:prstGeom prst="wedgeRoundRectCallout">
            <a:avLst>
              <a:gd name="adj1" fmla="val -68878"/>
              <a:gd name="adj2" fmla="val -225737"/>
              <a:gd name="adj3" fmla="val 16667"/>
            </a:avLst>
          </a:prstGeom>
          <a:solidFill>
            <a:schemeClr val="tx2">
              <a:lumMod val="40000"/>
              <a:lumOff val="60000"/>
            </a:schemeClr>
          </a:solidFill>
        </p:spPr>
        <p:style>
          <a:lnRef idx="1">
            <a:schemeClr val="accent6"/>
          </a:lnRef>
          <a:fillRef idx="2">
            <a:schemeClr val="accent6"/>
          </a:fillRef>
          <a:effectRef idx="1">
            <a:schemeClr val="accent6"/>
          </a:effectRef>
          <a:fontRef idx="minor">
            <a:schemeClr val="dk1"/>
          </a:fontRef>
        </p:style>
        <p:txBody>
          <a:bodyPr anchor="ctr"/>
          <a:lstStyle/>
          <a:p>
            <a:pPr algn="ctr">
              <a:defRPr/>
            </a:pPr>
            <a:r>
              <a:rPr lang="es-SV" sz="1100" dirty="0" smtClean="0">
                <a:latin typeface="Berlin Sans FB" pitchFamily="34" charset="0"/>
              </a:rPr>
              <a:t>Obstrucción de bóvedas 12 en San Vicente</a:t>
            </a:r>
            <a:endParaRPr lang="es-SV" sz="1100" dirty="0">
              <a:latin typeface="Berlin Sans FB" pitchFamily="34" charset="0"/>
            </a:endParaRPr>
          </a:p>
        </p:txBody>
      </p:sp>
      <p:sp>
        <p:nvSpPr>
          <p:cNvPr id="24" name="23 Llamada rectangular redondeada"/>
          <p:cNvSpPr/>
          <p:nvPr/>
        </p:nvSpPr>
        <p:spPr>
          <a:xfrm>
            <a:off x="7572406" y="2857496"/>
            <a:ext cx="1500188" cy="500062"/>
          </a:xfrm>
          <a:prstGeom prst="wedgeRoundRectCallout">
            <a:avLst>
              <a:gd name="adj1" fmla="val -82211"/>
              <a:gd name="adj2" fmla="val 113311"/>
              <a:gd name="adj3" fmla="val 16667"/>
            </a:avLst>
          </a:prstGeom>
          <a:solidFill>
            <a:schemeClr val="tx2">
              <a:lumMod val="40000"/>
              <a:lumOff val="60000"/>
            </a:schemeClr>
          </a:solidFill>
        </p:spPr>
        <p:style>
          <a:lnRef idx="1">
            <a:schemeClr val="accent6"/>
          </a:lnRef>
          <a:fillRef idx="2">
            <a:schemeClr val="accent6"/>
          </a:fillRef>
          <a:effectRef idx="1">
            <a:schemeClr val="accent6"/>
          </a:effectRef>
          <a:fontRef idx="minor">
            <a:schemeClr val="dk1"/>
          </a:fontRef>
        </p:style>
        <p:txBody>
          <a:bodyPr anchor="ctr"/>
          <a:lstStyle/>
          <a:p>
            <a:pPr algn="ctr">
              <a:defRPr/>
            </a:pPr>
            <a:r>
              <a:rPr lang="es-SV" sz="1100" dirty="0" smtClean="0">
                <a:latin typeface="Berlin Sans FB" pitchFamily="34" charset="0"/>
              </a:rPr>
              <a:t>Obstrucción de bóvedas 2 en Morazán</a:t>
            </a:r>
            <a:endParaRPr lang="es-SV" sz="1100" dirty="0">
              <a:latin typeface="Berlin Sans FB" pitchFamily="34" charset="0"/>
            </a:endParaRPr>
          </a:p>
        </p:txBody>
      </p:sp>
      <p:sp>
        <p:nvSpPr>
          <p:cNvPr id="26" name="25 Llamada rectangular redondeada"/>
          <p:cNvSpPr/>
          <p:nvPr/>
        </p:nvSpPr>
        <p:spPr>
          <a:xfrm>
            <a:off x="4429124" y="2285992"/>
            <a:ext cx="1500188" cy="500062"/>
          </a:xfrm>
          <a:prstGeom prst="wedgeRoundRectCallout">
            <a:avLst>
              <a:gd name="adj1" fmla="val -54909"/>
              <a:gd name="adj2" fmla="val 216168"/>
              <a:gd name="adj3" fmla="val 16667"/>
            </a:avLst>
          </a:prstGeom>
          <a:solidFill>
            <a:schemeClr val="tx2">
              <a:lumMod val="40000"/>
              <a:lumOff val="60000"/>
            </a:schemeClr>
          </a:solidFill>
        </p:spPr>
        <p:style>
          <a:lnRef idx="1">
            <a:schemeClr val="accent6"/>
          </a:lnRef>
          <a:fillRef idx="2">
            <a:schemeClr val="accent6"/>
          </a:fillRef>
          <a:effectRef idx="1">
            <a:schemeClr val="accent6"/>
          </a:effectRef>
          <a:fontRef idx="minor">
            <a:schemeClr val="dk1"/>
          </a:fontRef>
        </p:style>
        <p:txBody>
          <a:bodyPr anchor="ctr"/>
          <a:lstStyle/>
          <a:p>
            <a:pPr algn="ctr">
              <a:defRPr/>
            </a:pPr>
            <a:r>
              <a:rPr lang="es-SV" sz="1100" dirty="0" smtClean="0">
                <a:latin typeface="Berlin Sans FB" pitchFamily="34" charset="0"/>
              </a:rPr>
              <a:t>Obstrucción de bóvedas 1  en Cuscatlán</a:t>
            </a:r>
            <a:endParaRPr lang="es-SV" sz="1100" dirty="0">
              <a:latin typeface="Berlin Sans FB" pitchFamily="34" charset="0"/>
            </a:endParaRPr>
          </a:p>
        </p:txBody>
      </p:sp>
      <p:sp>
        <p:nvSpPr>
          <p:cNvPr id="27" name="26 Elipse"/>
          <p:cNvSpPr/>
          <p:nvPr/>
        </p:nvSpPr>
        <p:spPr>
          <a:xfrm>
            <a:off x="7429502" y="2143116"/>
            <a:ext cx="1357340" cy="500066"/>
          </a:xfrm>
          <a:prstGeom prst="ellipse">
            <a:avLst/>
          </a:prstGeom>
          <a:solidFill>
            <a:schemeClr val="tx2">
              <a:lumMod val="40000"/>
              <a:lumOff val="60000"/>
            </a:schemeClr>
          </a:solidFill>
        </p:spPr>
        <p:style>
          <a:lnRef idx="1">
            <a:schemeClr val="accent6"/>
          </a:lnRef>
          <a:fillRef idx="2">
            <a:schemeClr val="accent6"/>
          </a:fillRef>
          <a:effectRef idx="1">
            <a:schemeClr val="accent6"/>
          </a:effectRef>
          <a:fontRef idx="minor">
            <a:schemeClr val="dk1"/>
          </a:fontRef>
        </p:style>
        <p:txBody>
          <a:bodyPr anchor="ctr"/>
          <a:lstStyle/>
          <a:p>
            <a:pPr algn="ctr">
              <a:defRPr/>
            </a:pPr>
            <a:r>
              <a:rPr lang="es-SV" sz="1000" b="1" dirty="0" smtClean="0">
                <a:effectLst>
                  <a:outerShdw blurRad="38100" dist="38100" dir="2700000" algn="tl">
                    <a:srgbClr val="000000">
                      <a:alpha val="43137"/>
                    </a:srgbClr>
                  </a:outerShdw>
                </a:effectLst>
              </a:rPr>
              <a:t>28  Puntos de Obstrucción de Bóvedas </a:t>
            </a:r>
            <a:endParaRPr lang="es-SV" sz="10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s" ma:contentTypeID="0x010100AA7AFC8FE433CD4B94E991D812AE17EB00B5E76544F1206A4A9E301A483D55C66E" ma:contentTypeVersion="76" ma:contentTypeDescription="" ma:contentTypeScope="" ma:versionID="0cb33f35c4c2d08806714099563c9f1e">
  <xsd:schema xmlns:xsd="http://www.w3.org/2001/XMLSchema" xmlns:xs="http://www.w3.org/2001/XMLSchema" xmlns:p="http://schemas.microsoft.com/office/2006/metadata/properties" xmlns:ns1="http://schemas.microsoft.com/sharepoint/v3" xmlns:ns2="96664bca-06c0-4657-b6f9-0a997f5ff9b9" xmlns:ns3="c2760211-3e43-4ff7-a9ea-22e8b7d99117" xmlns:ns4="410da107-b4b9-4416-82f0-a17ea7b4313c" xmlns:ns5="44d82dea-fc32-4e1e-a3c6-c3136ef66f65" xmlns:ns6="84314776-d7dc-46ea-a95c-bc4ed81dbccf" targetNamespace="http://schemas.microsoft.com/office/2006/metadata/properties" ma:root="true" ma:fieldsID="059e6e53923677e904aaebd4f6b6e5a6" ns1:_="" ns2:_="" ns3:_="" ns4:_="" ns5:_="" ns6:_="">
    <xsd:import namespace="http://schemas.microsoft.com/sharepoint/v3"/>
    <xsd:import namespace="96664bca-06c0-4657-b6f9-0a997f5ff9b9"/>
    <xsd:import namespace="c2760211-3e43-4ff7-a9ea-22e8b7d99117"/>
    <xsd:import namespace="410da107-b4b9-4416-82f0-a17ea7b4313c"/>
    <xsd:import namespace="44d82dea-fc32-4e1e-a3c6-c3136ef66f65"/>
    <xsd:import namespace="84314776-d7dc-46ea-a95c-bc4ed81dbccf"/>
    <xsd:element name="properties">
      <xsd:complexType>
        <xsd:sequence>
          <xsd:element name="documentManagement">
            <xsd:complexType>
              <xsd:all>
                <xsd:element ref="ns2:Document_x0020_Description" minOccurs="0"/>
                <xsd:element ref="ns2:Report_x0020_Date" minOccurs="0"/>
                <xsd:element ref="ns2:Publishing_x0020_Agency1" minOccurs="0"/>
                <xsd:element ref="ns3:Is_x0020_Key_x0020_Document1" minOccurs="0"/>
                <xsd:element ref="ns2:Is_x0020_Reference_x0020_Doc" minOccurs="0"/>
                <xsd:element ref="ns2:Is_x0020_Cluster_x0020_Management_x003f_" minOccurs="0"/>
                <xsd:element ref="ns2:Inter_x0020_Cluster" minOccurs="0"/>
                <xsd:element ref="ns2:IM" minOccurs="0"/>
                <xsd:element ref="ns2:A_x002c_M_x0020_and_x0020_E" minOccurs="0"/>
                <xsd:element ref="ns2:Shelter_x0020_Planning" minOccurs="0"/>
                <xsd:element ref="ns2:Shelter_x0020_Technical" minOccurs="0"/>
                <xsd:element ref="ns2:Shelter_x0020_Programming" minOccurs="0"/>
                <xsd:element ref="ns2:NFI_x0020_Guidance" minOccurs="0"/>
                <xsd:element ref="ns2:Cross_x0020_Cutting" minOccurs="0"/>
                <xsd:element ref="ns2:Media_x0020_Comms" minOccurs="0"/>
                <xsd:element ref="ns2:Event_x0020_Day" minOccurs="0"/>
                <xsd:element ref="ns2:Event_x0020_Month" minOccurs="0"/>
                <xsd:element ref="ns2:Event_x0020_Year" minOccurs="0"/>
                <xsd:element ref="ns2:Websio_x0020_Document_x0020_Preview" minOccurs="0"/>
                <xsd:element ref="ns2:p4235251fcc1450fb6d384a4ad55daef" minOccurs="0"/>
                <xsd:element ref="ns2:g7e01d2410934a95afa409e0dbebe315" minOccurs="0"/>
                <xsd:element ref="ns2:fbbb2add3bda4432ae4dea6625736703" minOccurs="0"/>
                <xsd:element ref="ns3:CountryTaxHTField0" minOccurs="0"/>
                <xsd:element ref="ns2:mff2b4bb9c8044d88061963b2a68513a" minOccurs="0"/>
                <xsd:element ref="ns2:b1a5a839b88a4a15abdc90cae864525c" minOccurs="0"/>
                <xsd:element ref="ns2:TaxCatchAll" minOccurs="0"/>
                <xsd:element ref="ns3:Event_x0020_TypeTaxHTField0" minOccurs="0"/>
                <xsd:element ref="ns2:hd9d801fa33a4aa2b8220e3e5f4d4756" minOccurs="0"/>
                <xsd:element ref="ns3:Degree_x0020_Of_x0020_DisplacementTaxHTField0" minOccurs="0"/>
                <xsd:element ref="ns4:Current_x0020_Lead_x0020_AgencyTaxHTField0" minOccurs="0"/>
                <xsd:element ref="ns2:a83348d14d814196bcaad6bde9cb9d0c" minOccurs="0"/>
                <xsd:element ref="ns5:Damage_x0020_LocationTaxHTField0" minOccurs="0"/>
                <xsd:element ref="ns2:TaxKeywordTaxHTField" minOccurs="0"/>
                <xsd:element ref="ns3:Site_x0020_TypeTaxHTField0" minOccurs="0"/>
                <xsd:element ref="ns5:Status_x0020_Of_x0020_SiteTaxHTField0" minOccurs="0"/>
                <xsd:element ref="ns2:e7570bd437624e0480332ee2423de9d8" minOccurs="0"/>
                <xsd:element ref="ns2:p866212cea484a06bc999f7bb36c5e20" minOccurs="0"/>
                <xsd:element ref="ns2:p9d35d47f93d40ab99282662ef2417ca" minOccurs="0"/>
                <xsd:element ref="ns2:TaxCatchAllLabel" minOccurs="0"/>
                <xsd:element ref="ns3:RegionTaxHTField0" minOccurs="0"/>
                <xsd:element ref="ns6:Is_x0020_IM_x0020_Template_x003f_" minOccurs="0"/>
                <xsd:element ref="ns6:Is_x0020_IM_x0020_Report_x003f_" minOccurs="0"/>
                <xsd:element ref="ns6:Is_x0020_Meeting_x0020_Minutes_x003f_" minOccurs="0"/>
                <xsd:element ref="ns6:Is_x0020_IM_x0020_GIS_x003f_" minOccurs="0"/>
                <xsd:element ref="ns2:Cluster_x0020_Review" minOccurs="0"/>
                <xsd:element ref="ns2:ff39aabcbcfa4b29888983c5e6d736f9" minOccurs="0"/>
                <xsd:element ref="ns2:e6f2ccbddc7344129cbcce7800e6bf7e" minOccurs="0"/>
                <xsd:element ref="ns1:RoutingRuleDescription" minOccurs="0"/>
                <xsd:element ref="ns2:g2834a0a4b5b445382f80b4d1c20b873" minOccurs="0"/>
                <xsd:element ref="ns2:ied6aaf0461f439496f935d3461379e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78" nillable="true" ma:displayName="Description" ma:hidden="true" ma:internalName="RoutingRuleDescription" ma:readOnly="fal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6664bca-06c0-4657-b6f9-0a997f5ff9b9" elementFormDefault="qualified">
    <xsd:import namespace="http://schemas.microsoft.com/office/2006/documentManagement/types"/>
    <xsd:import namespace="http://schemas.microsoft.com/office/infopath/2007/PartnerControls"/>
    <xsd:element name="Document_x0020_Description" ma:index="2" nillable="true" ma:displayName="Document Description" ma:internalName="Document_x0020_Description">
      <xsd:simpleType>
        <xsd:restriction base="dms:Note">
          <xsd:maxLength value="255"/>
        </xsd:restriction>
      </xsd:simpleType>
    </xsd:element>
    <xsd:element name="Report_x0020_Date" ma:index="3" nillable="true" ma:displayName="Report Date" ma:format="DateOnly" ma:internalName="Report_x0020_Date">
      <xsd:simpleType>
        <xsd:restriction base="dms:DateTime"/>
      </xsd:simpleType>
    </xsd:element>
    <xsd:element name="Publishing_x0020_Agency1" ma:index="4" nillable="true" ma:displayName="Publishing Agency" ma:internalName="Publishing_x0020_Agency1" ma:readOnly="false">
      <xsd:simpleType>
        <xsd:restriction base="dms:Text">
          <xsd:maxLength value="255"/>
        </xsd:restriction>
      </xsd:simpleType>
    </xsd:element>
    <xsd:element name="Is_x0020_Reference_x0020_Doc" ma:index="6" nillable="true" ma:displayName="Is Reference Doc?" ma:default="0" ma:internalName="Is_x0020_Reference_x0020_Doc">
      <xsd:simpleType>
        <xsd:restriction base="dms:Boolean"/>
      </xsd:simpleType>
    </xsd:element>
    <xsd:element name="Is_x0020_Cluster_x0020_Management_x003f_" ma:index="8" nillable="true" ma:displayName="Is Coordination?" ma:default="0" ma:internalName="Is_x0020_Cluster_x0020_Management_x003F_">
      <xsd:simpleType>
        <xsd:restriction base="dms:Boolean"/>
      </xsd:simpleType>
    </xsd:element>
    <xsd:element name="Inter_x0020_Cluster" ma:index="9" nillable="true" ma:displayName="Is Inter Cluster?" ma:default="0" ma:internalName="Inter_x0020_Cluster">
      <xsd:simpleType>
        <xsd:restriction base="dms:Boolean"/>
      </xsd:simpleType>
    </xsd:element>
    <xsd:element name="IM" ma:index="10" nillable="true" ma:displayName="Is IM ?" ma:default="0" ma:internalName="IM">
      <xsd:simpleType>
        <xsd:restriction base="dms:Boolean"/>
      </xsd:simpleType>
    </xsd:element>
    <xsd:element name="A_x002c_M_x0020_and_x0020_E" ma:index="11" nillable="true" ma:displayName="Is A,M and E?" ma:default="0" ma:internalName="A_x002C_M_x0020_and_x0020_E">
      <xsd:simpleType>
        <xsd:restriction base="dms:Boolean"/>
      </xsd:simpleType>
    </xsd:element>
    <xsd:element name="Shelter_x0020_Planning" ma:index="12" nillable="true" ma:displayName="Is Shelter Planning?" ma:default="0" ma:internalName="Shelter_x0020_Planning">
      <xsd:simpleType>
        <xsd:restriction base="dms:Boolean"/>
      </xsd:simpleType>
    </xsd:element>
    <xsd:element name="Shelter_x0020_Technical" ma:index="13" nillable="true" ma:displayName="Is Shelter Specifications?" ma:default="0" ma:internalName="Shelter_x0020_Technical">
      <xsd:simpleType>
        <xsd:restriction base="dms:Boolean"/>
      </xsd:simpleType>
    </xsd:element>
    <xsd:element name="Shelter_x0020_Programming" ma:index="14" nillable="true" ma:displayName="Is Shelter Programming" ma:default="0" ma:internalName="Shelter_x0020_Programming">
      <xsd:simpleType>
        <xsd:restriction base="dms:Boolean"/>
      </xsd:simpleType>
    </xsd:element>
    <xsd:element name="NFI_x0020_Guidance" ma:index="15" nillable="true" ma:displayName="Is NFI Guidance?" ma:default="0" ma:internalName="NFI_x0020_Guidance">
      <xsd:simpleType>
        <xsd:restriction base="dms:Boolean"/>
      </xsd:simpleType>
    </xsd:element>
    <xsd:element name="Cross_x0020_Cutting" ma:index="16" nillable="true" ma:displayName="Is Cross Cutting?" ma:default="0" ma:internalName="Cross_x0020_Cutting">
      <xsd:simpleType>
        <xsd:restriction base="dms:Boolean"/>
      </xsd:simpleType>
    </xsd:element>
    <xsd:element name="Media_x0020_Comms" ma:index="17" nillable="true" ma:displayName="Is Communications?" ma:default="0" ma:internalName="Media_x0020_Comms">
      <xsd:simpleType>
        <xsd:restriction base="dms:Boolean"/>
      </xsd:simpleType>
    </xsd:element>
    <xsd:element name="Event_x0020_Day" ma:index="39" nillable="true" ma:displayName="Event Day" ma:decimals="0" ma:internalName="Event_x0020_Day" ma:readOnly="false" ma:percentage="FALSE">
      <xsd:simpleType>
        <xsd:restriction base="dms:Number"/>
      </xsd:simpleType>
    </xsd:element>
    <xsd:element name="Event_x0020_Month" ma:index="40" nillable="true" ma:displayName="Event Month" ma:internalName="Event_x0020_Month">
      <xsd:simpleType>
        <xsd:restriction base="dms:Text">
          <xsd:maxLength value="255"/>
        </xsd:restriction>
      </xsd:simpleType>
    </xsd:element>
    <xsd:element name="Event_x0020_Year" ma:index="41" nillable="true" ma:displayName="Event Year" ma:internalName="Event_x0020_Year" ma:percentage="FALSE">
      <xsd:simpleType>
        <xsd:restriction base="dms:Number"/>
      </xsd:simpleType>
    </xsd:element>
    <xsd:element name="Websio_x0020_Document_x0020_Preview" ma:index="43" nillable="true" ma:displayName="Websio Document Preview" ma:hidden="true" ma:internalName="Websio_x0020_Document_x0020_Preview">
      <xsd:simpleType>
        <xsd:restriction base="dms:Text"/>
      </xsd:simpleType>
    </xsd:element>
    <xsd:element name="p4235251fcc1450fb6d384a4ad55daef" ma:index="44" nillable="true" ma:taxonomy="true" ma:internalName="p4235251fcc1450fb6d384a4ad55daef" ma:taxonomyFieldName="AM_x0026_E" ma:displayName="AM&amp;E" ma:default="" ma:fieldId="{94235251-fcc1-450f-b6d3-84a4ad55daef}" ma:taxonomyMulti="true" ma:sspId="31bb8de2-2522-46a2-961a-21ec87b7ce6b" ma:termSetId="fc0942ea-7101-4cef-983d-3f0c29343c77" ma:anchorId="64078d6a-a8a4-4604-937a-604e2be1b1f3" ma:open="false" ma:isKeyword="false">
      <xsd:complexType>
        <xsd:sequence>
          <xsd:element ref="pc:Terms" minOccurs="0" maxOccurs="1"/>
        </xsd:sequence>
      </xsd:complexType>
    </xsd:element>
    <xsd:element name="g7e01d2410934a95afa409e0dbebe315" ma:index="45" nillable="true" ma:taxonomy="true" ma:internalName="g7e01d2410934a95afa409e0dbebe315" ma:taxonomyFieldName="Shelter_x0020_Programming1" ma:displayName="Shelter Programming" ma:default="" ma:fieldId="{07e01d24-1093-4a95-afa4-09e0dbebe315}" ma:taxonomyMulti="true" ma:sspId="31bb8de2-2522-46a2-961a-21ec87b7ce6b" ma:termSetId="fc0942ea-7101-4cef-983d-3f0c29343c77" ma:anchorId="6ffc187a-f185-482a-93e7-cea189b516b1" ma:open="false" ma:isKeyword="false">
      <xsd:complexType>
        <xsd:sequence>
          <xsd:element ref="pc:Terms" minOccurs="0" maxOccurs="1"/>
        </xsd:sequence>
      </xsd:complexType>
    </xsd:element>
    <xsd:element name="fbbb2add3bda4432ae4dea6625736703" ma:index="47" nillable="true" ma:taxonomy="true" ma:internalName="fbbb2add3bda4432ae4dea6625736703" ma:taxonomyFieldName="Shelter_x0020_Technical1" ma:displayName="Shelter Specifications" ma:default="" ma:fieldId="{fbbb2add-3bda-4432-ae4d-ea6625736703}" ma:taxonomyMulti="true" ma:sspId="31bb8de2-2522-46a2-961a-21ec87b7ce6b" ma:termSetId="fc0942ea-7101-4cef-983d-3f0c29343c77" ma:anchorId="f6aa237b-9a9e-4828-bc8f-7a5502b6ad3b" ma:open="false" ma:isKeyword="false">
      <xsd:complexType>
        <xsd:sequence>
          <xsd:element ref="pc:Terms" minOccurs="0" maxOccurs="1"/>
        </xsd:sequence>
      </xsd:complexType>
    </xsd:element>
    <xsd:element name="mff2b4bb9c8044d88061963b2a68513a" ma:index="49" nillable="true" ma:taxonomy="true" ma:internalName="mff2b4bb9c8044d88061963b2a68513a" ma:taxonomyFieldName="Cross_x0020_Cutting1" ma:displayName="Cross Cutting" ma:default="" ma:fieldId="{6ff2b4bb-9c80-44d8-8061-963b2a68513a}" ma:taxonomyMulti="true" ma:sspId="31bb8de2-2522-46a2-961a-21ec87b7ce6b" ma:termSetId="fc0942ea-7101-4cef-983d-3f0c29343c77" ma:anchorId="c9c5ac22-9574-4787-b9be-c380f5d93423" ma:open="false" ma:isKeyword="false">
      <xsd:complexType>
        <xsd:sequence>
          <xsd:element ref="pc:Terms" minOccurs="0" maxOccurs="1"/>
        </xsd:sequence>
      </xsd:complexType>
    </xsd:element>
    <xsd:element name="b1a5a839b88a4a15abdc90cae864525c" ma:index="50" ma:taxonomy="true" ma:internalName="b1a5a839b88a4a15abdc90cae864525c" ma:taxonomyFieldName="Document_x0020_Language" ma:displayName="Document Language" ma:default="115;#Inglés|53eb1c9d-8416-419a-9260-1df8e70b86c2" ma:fieldId="{b1a5a839-b88a-4a15-abdc-90cae864525c}" ma:sspId="31bb8de2-2522-46a2-961a-21ec87b7ce6b" ma:termSetId="fc0942ea-7101-4cef-983d-3f0c29343c77" ma:anchorId="3f8ae703-20f8-43f3-a840-a904dae7223a" ma:open="false" ma:isKeyword="false">
      <xsd:complexType>
        <xsd:sequence>
          <xsd:element ref="pc:Terms" minOccurs="0" maxOccurs="1"/>
        </xsd:sequence>
      </xsd:complexType>
    </xsd:element>
    <xsd:element name="TaxCatchAll" ma:index="51" nillable="true" ma:displayName="Taxonomy Catch All Column" ma:hidden="true" ma:list="{3a036ed0-d222-47b6-8583-8ea0c1662976}" ma:internalName="TaxCatchAll" ma:showField="CatchAllData" ma:web="96664bca-06c0-4657-b6f9-0a997f5ff9b9">
      <xsd:complexType>
        <xsd:complexContent>
          <xsd:extension base="dms:MultiChoiceLookup">
            <xsd:sequence>
              <xsd:element name="Value" type="dms:Lookup" maxOccurs="unbounded" minOccurs="0" nillable="true"/>
            </xsd:sequence>
          </xsd:extension>
        </xsd:complexContent>
      </xsd:complexType>
    </xsd:element>
    <xsd:element name="hd9d801fa33a4aa2b8220e3e5f4d4756" ma:index="53" nillable="true" ma:taxonomy="true" ma:internalName="hd9d801fa33a4aa2b8220e3e5f4d4756" ma:taxonomyFieldName="InterCluster" ma:displayName="InterCluster" ma:default="" ma:fieldId="{1d9d801f-a33a-4aa2-b822-0e3e5f4d4756}" ma:taxonomyMulti="true" ma:sspId="31bb8de2-2522-46a2-961a-21ec87b7ce6b" ma:termSetId="fc0942ea-7101-4cef-983d-3f0c29343c77" ma:anchorId="470ba90d-466f-484c-b12a-234bc55ee74d" ma:open="false" ma:isKeyword="false">
      <xsd:complexType>
        <xsd:sequence>
          <xsd:element ref="pc:Terms" minOccurs="0" maxOccurs="1"/>
        </xsd:sequence>
      </xsd:complexType>
    </xsd:element>
    <xsd:element name="a83348d14d814196bcaad6bde9cb9d0c" ma:index="57" nillable="true" ma:taxonomy="true" ma:internalName="a83348d14d814196bcaad6bde9cb9d0c" ma:taxonomyFieldName="Management_x002F_Coordination" ma:displayName="Coordination" ma:default="" ma:fieldId="{a83348d1-4d81-4196-bcaa-d6bde9cb9d0c}" ma:taxonomyMulti="true" ma:sspId="31bb8de2-2522-46a2-961a-21ec87b7ce6b" ma:termSetId="fc0942ea-7101-4cef-983d-3f0c29343c77" ma:anchorId="e05f679b-4c94-4f3d-ae2a-25f1b2852231" ma:open="false" ma:isKeyword="false">
      <xsd:complexType>
        <xsd:sequence>
          <xsd:element ref="pc:Terms" minOccurs="0" maxOccurs="1"/>
        </xsd:sequence>
      </xsd:complexType>
    </xsd:element>
    <xsd:element name="TaxKeywordTaxHTField" ma:index="59" nillable="true" ma:taxonomy="true" ma:internalName="TaxKeywordTaxHTField" ma:taxonomyFieldName="TaxKeyword" ma:displayName="Other Keywords" ma:readOnly="false" ma:fieldId="{23f27201-bee3-471e-b2e7-b64fd8b7ca38}" ma:taxonomyMulti="true" ma:sspId="31bb8de2-2522-46a2-961a-21ec87b7ce6b" ma:termSetId="00000000-0000-0000-0000-000000000000" ma:anchorId="00000000-0000-0000-0000-000000000000" ma:open="true" ma:isKeyword="true">
      <xsd:complexType>
        <xsd:sequence>
          <xsd:element ref="pc:Terms" minOccurs="0" maxOccurs="1"/>
        </xsd:sequence>
      </xsd:complexType>
    </xsd:element>
    <xsd:element name="e7570bd437624e0480332ee2423de9d8" ma:index="62" nillable="true" ma:taxonomy="true" ma:internalName="e7570bd437624e0480332ee2423de9d8" ma:taxonomyFieldName="Information_x0020_Management" ma:displayName="Information Management" ma:default="" ma:fieldId="{e7570bd4-3762-4e04-8033-2ee2423de9d8}" ma:taxonomyMulti="true" ma:sspId="31bb8de2-2522-46a2-961a-21ec87b7ce6b" ma:termSetId="fc0942ea-7101-4cef-983d-3f0c29343c77" ma:anchorId="9a84bd8f-7ea1-4b49-af83-e1dff044a912" ma:open="false" ma:isKeyword="false">
      <xsd:complexType>
        <xsd:sequence>
          <xsd:element ref="pc:Terms" minOccurs="0" maxOccurs="1"/>
        </xsd:sequence>
      </xsd:complexType>
    </xsd:element>
    <xsd:element name="p866212cea484a06bc999f7bb36c5e20" ma:index="63" nillable="true" ma:taxonomy="true" ma:internalName="p866212cea484a06bc999f7bb36c5e20" ma:taxonomyFieldName="Miscellaneoud_x0020_Terms" ma:displayName="Miscellaneous Terms" ma:default="" ma:fieldId="{9866212c-ea48-4a06-bc99-9f7bb36c5e20}" ma:taxonomyMulti="true" ma:sspId="31bb8de2-2522-46a2-961a-21ec87b7ce6b" ma:termSetId="fc0942ea-7101-4cef-983d-3f0c29343c77" ma:anchorId="54a1997e-7057-4841-9f7a-089c4d2738e1" ma:open="false" ma:isKeyword="false">
      <xsd:complexType>
        <xsd:sequence>
          <xsd:element ref="pc:Terms" minOccurs="0" maxOccurs="1"/>
        </xsd:sequence>
      </xsd:complexType>
    </xsd:element>
    <xsd:element name="p9d35d47f93d40ab99282662ef2417ca" ma:index="65" nillable="true" ma:taxonomy="true" ma:internalName="p9d35d47f93d40ab99282662ef2417ca" ma:taxonomyFieldName="NFI_x0020_Guidance1" ma:displayName="NFI Guidance" ma:default="" ma:fieldId="{99d35d47-f93d-40ab-9928-2662ef2417ca}" ma:taxonomyMulti="true" ma:sspId="31bb8de2-2522-46a2-961a-21ec87b7ce6b" ma:termSetId="fc0942ea-7101-4cef-983d-3f0c29343c77" ma:anchorId="e2765451-e2db-4bc1-bb0f-bd12364b4471" ma:open="false" ma:isKeyword="false">
      <xsd:complexType>
        <xsd:sequence>
          <xsd:element ref="pc:Terms" minOccurs="0" maxOccurs="1"/>
        </xsd:sequence>
      </xsd:complexType>
    </xsd:element>
    <xsd:element name="TaxCatchAllLabel" ma:index="67" nillable="true" ma:displayName="Taxonomy Catch All Column1" ma:hidden="true" ma:list="{3a036ed0-d222-47b6-8583-8ea0c1662976}" ma:internalName="TaxCatchAllLabel" ma:readOnly="true" ma:showField="CatchAllDataLabel" ma:web="96664bca-06c0-4657-b6f9-0a997f5ff9b9">
      <xsd:complexType>
        <xsd:complexContent>
          <xsd:extension base="dms:MultiChoiceLookup">
            <xsd:sequence>
              <xsd:element name="Value" type="dms:Lookup" maxOccurs="unbounded" minOccurs="0" nillable="true"/>
            </xsd:sequence>
          </xsd:extension>
        </xsd:complexContent>
      </xsd:complexType>
    </xsd:element>
    <xsd:element name="Cluster_x0020_Review" ma:index="73" nillable="true" ma:displayName="hidden" ma:default="0" ma:internalName="Cluster_x0020_Review">
      <xsd:simpleType>
        <xsd:restriction base="dms:Boolean"/>
      </xsd:simpleType>
    </xsd:element>
    <xsd:element name="ff39aabcbcfa4b29888983c5e6d736f9" ma:index="74" nillable="true" ma:taxonomy="true" ma:internalName="ff39aabcbcfa4b29888983c5e6d736f9" ma:taxonomyFieldName="Communications" ma:displayName="Communications" ma:default="" ma:fieldId="{ff39aabc-bcfa-4b29-8889-83c5e6d736f9}" ma:taxonomyMulti="true" ma:sspId="31bb8de2-2522-46a2-961a-21ec87b7ce6b" ma:termSetId="2f8f2b4b-d4e1-4fa6-a1ae-b4e143ba8fb0" ma:anchorId="00000000-0000-0000-0000-000000000000" ma:open="true" ma:isKeyword="false">
      <xsd:complexType>
        <xsd:sequence>
          <xsd:element ref="pc:Terms" minOccurs="0" maxOccurs="1"/>
        </xsd:sequence>
      </xsd:complexType>
    </xsd:element>
    <xsd:element name="e6f2ccbddc7344129cbcce7800e6bf7e" ma:index="77" nillable="true" ma:taxonomy="true" ma:internalName="e6f2ccbddc7344129cbcce7800e6bf7e" ma:taxonomyFieldName="Document_x0020_Category" ma:displayName="Document Category" ma:default="" ma:fieldId="{e6f2ccbd-dc73-4412-9cbc-ce7800e6bf7e}" ma:taxonomyMulti="true" ma:sspId="31bb8de2-2522-46a2-961a-21ec87b7ce6b" ma:termSetId="fc0942ea-7101-4cef-983d-3f0c29343c77" ma:anchorId="2f0acb8a-9894-40ab-bdeb-14b10062243e" ma:open="false" ma:isKeyword="false">
      <xsd:complexType>
        <xsd:sequence>
          <xsd:element ref="pc:Terms" minOccurs="0" maxOccurs="1"/>
        </xsd:sequence>
      </xsd:complexType>
    </xsd:element>
    <xsd:element name="g2834a0a4b5b445382f80b4d1c20b873" ma:index="79" nillable="true" ma:taxonomy="true" ma:internalName="g2834a0a4b5b445382f80b4d1c20b873" ma:taxonomyFieldName="Responses_x0020_sites" ma:displayName="Response site" ma:default="" ma:fieldId="{02834a0a-4b5b-4453-82f8-0b4d1c20b873}" ma:sspId="31bb8de2-2522-46a2-961a-21ec87b7ce6b" ma:termSetId="c88c7c60-b560-48ad-baaa-30f828e92016" ma:anchorId="00000000-0000-0000-0000-000000000000" ma:open="false" ma:isKeyword="false">
      <xsd:complexType>
        <xsd:sequence>
          <xsd:element ref="pc:Terms" minOccurs="0" maxOccurs="1"/>
        </xsd:sequence>
      </xsd:complexType>
    </xsd:element>
    <xsd:element name="ied6aaf0461f439496f935d3461379e0" ma:index="80" nillable="true" ma:taxonomy="true" ma:internalName="ied6aaf0461f439496f935d3461379e0" ma:taxonomyFieldName="Shelter_x0020_Planning1" ma:displayName="Shelter Planning" ma:default="" ma:fieldId="{2ed6aaf0-461f-4394-96f9-35d3461379e0}" ma:taxonomyMulti="true" ma:sspId="31bb8de2-2522-46a2-961a-21ec87b7ce6b" ma:termSetId="fc0942ea-7101-4cef-983d-3f0c29343c77" ma:anchorId="a9c87c9d-9d88-4522-b16d-9a64592835e3"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2760211-3e43-4ff7-a9ea-22e8b7d99117" elementFormDefault="qualified">
    <xsd:import namespace="http://schemas.microsoft.com/office/2006/documentManagement/types"/>
    <xsd:import namespace="http://schemas.microsoft.com/office/infopath/2007/PartnerControls"/>
    <xsd:element name="Is_x0020_Key_x0020_Document1" ma:index="5" nillable="true" ma:displayName="Is Key Document?" ma:default="0" ma:internalName="Is_x0020_Key_x0020_Document1">
      <xsd:simpleType>
        <xsd:restriction base="dms:Boolean"/>
      </xsd:simpleType>
    </xsd:element>
    <xsd:element name="CountryTaxHTField0" ma:index="48" nillable="true" ma:taxonomy="true" ma:internalName="CountryTaxHTField0" ma:taxonomyFieldName="Country" ma:displayName="Country" ma:default="" ma:fieldId="{942e2469-e9bf-41fa-8fad-a32765061e66}" ma:sspId="31bb8de2-2522-46a2-961a-21ec87b7ce6b" ma:termSetId="ad519c2a-14d0-4119-8cdc-b9a52bc5b307" ma:anchorId="00000000-0000-0000-0000-000000000000" ma:open="false" ma:isKeyword="false">
      <xsd:complexType>
        <xsd:sequence>
          <xsd:element ref="pc:Terms" minOccurs="0" maxOccurs="1"/>
        </xsd:sequence>
      </xsd:complexType>
    </xsd:element>
    <xsd:element name="Event_x0020_TypeTaxHTField0" ma:index="52" nillable="true" ma:taxonomy="true" ma:internalName="Event_x0020_TypeTaxHTField0" ma:taxonomyFieldName="Event_x0020_Type" ma:displayName="Event Type" ma:default="" ma:fieldId="{d2819105-16ee-476a-a49b-7913380fbc9d}" ma:taxonomyMulti="true" ma:sspId="31bb8de2-2522-46a2-961a-21ec87b7ce6b" ma:termSetId="0eaafbb5-4d8c-4c82-bb5b-501da8d14740" ma:anchorId="00000000-0000-0000-0000-000000000000" ma:open="false" ma:isKeyword="false">
      <xsd:complexType>
        <xsd:sequence>
          <xsd:element ref="pc:Terms" minOccurs="0" maxOccurs="1"/>
        </xsd:sequence>
      </xsd:complexType>
    </xsd:element>
    <xsd:element name="Degree_x0020_Of_x0020_DisplacementTaxHTField0" ma:index="54" nillable="true" ma:taxonomy="true" ma:internalName="Degree_x0020_Of_x0020_DisplacementTaxHTField0" ma:taxonomyFieldName="Degree_x0020_Of_x0020_Displacement" ma:displayName="Degree Of Displacement" ma:default="" ma:fieldId="{8d36c8ee-9bdf-45f8-b12b-68c9c2a5dddc}" ma:sspId="31bb8de2-2522-46a2-961a-21ec87b7ce6b" ma:termSetId="0ecb1a3f-12f4-47b9-a783-88f4976f6dc3" ma:anchorId="00000000-0000-0000-0000-000000000000" ma:open="false" ma:isKeyword="false">
      <xsd:complexType>
        <xsd:sequence>
          <xsd:element ref="pc:Terms" minOccurs="0" maxOccurs="1"/>
        </xsd:sequence>
      </xsd:complexType>
    </xsd:element>
    <xsd:element name="Site_x0020_TypeTaxHTField0" ma:index="60" nillable="true" ma:taxonomy="true" ma:internalName="Site_x0020_TypeTaxHTField0" ma:taxonomyFieldName="Site_x0020_Type" ma:displayName="Site Type" ma:default="" ma:fieldId="{ccd48824-457c-44cf-ba2d-889d91075ddc}" ma:sspId="31bb8de2-2522-46a2-961a-21ec87b7ce6b" ma:termSetId="e2abc14b-db18-48c1-8087-07344f87300c" ma:anchorId="00000000-0000-0000-0000-000000000000" ma:open="false" ma:isKeyword="false">
      <xsd:complexType>
        <xsd:sequence>
          <xsd:element ref="pc:Terms" minOccurs="0" maxOccurs="1"/>
        </xsd:sequence>
      </xsd:complexType>
    </xsd:element>
    <xsd:element name="RegionTaxHTField0" ma:index="68" nillable="true" ma:taxonomy="true" ma:internalName="RegionTaxHTField0" ma:taxonomyFieldName="Region" ma:displayName="Region" ma:default="" ma:fieldId="{af22edad-9239-4d75-8f67-d09707ae69d6}" ma:sspId="31bb8de2-2522-46a2-961a-21ec87b7ce6b" ma:termSetId="71828aff-fb7f-4f7b-be9f-2eb2e6e3d758"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410da107-b4b9-4416-82f0-a17ea7b4313c" elementFormDefault="qualified">
    <xsd:import namespace="http://schemas.microsoft.com/office/2006/documentManagement/types"/>
    <xsd:import namespace="http://schemas.microsoft.com/office/infopath/2007/PartnerControls"/>
    <xsd:element name="Current_x0020_Lead_x0020_AgencyTaxHTField0" ma:index="56" nillable="true" ma:taxonomy="true" ma:internalName="Current_x0020_Lead_x0020_AgencyTaxHTField0" ma:taxonomyFieldName="Current_x0020_Lead_x0020_Agency" ma:displayName="Emergency Lead Agency" ma:default="" ma:fieldId="{2eba69d1-0ed3-4998-b497-06086d343192}" ma:sspId="31bb8de2-2522-46a2-961a-21ec87b7ce6b" ma:termSetId="4713f10a-82b4-4a3e-b646-90b814a0dee8"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44d82dea-fc32-4e1e-a3c6-c3136ef66f65" elementFormDefault="qualified">
    <xsd:import namespace="http://schemas.microsoft.com/office/2006/documentManagement/types"/>
    <xsd:import namespace="http://schemas.microsoft.com/office/infopath/2007/PartnerControls"/>
    <xsd:element name="Damage_x0020_LocationTaxHTField0" ma:index="58" nillable="true" ma:taxonomy="true" ma:internalName="Damage_x0020_LocationTaxHTField0" ma:taxonomyFieldName="Damage_x0020_Location" ma:displayName="Damage Location" ma:default="" ma:fieldId="{c46b9bb5-ec8d-4991-ac82-8192f2f89d75}" ma:taxonomyMulti="true" ma:sspId="31bb8de2-2522-46a2-961a-21ec87b7ce6b" ma:termSetId="a720a396-a0fa-4309-92b6-8330774ebe4f" ma:anchorId="00000000-0000-0000-0000-000000000000" ma:open="false" ma:isKeyword="false">
      <xsd:complexType>
        <xsd:sequence>
          <xsd:element ref="pc:Terms" minOccurs="0" maxOccurs="1"/>
        </xsd:sequence>
      </xsd:complexType>
    </xsd:element>
    <xsd:element name="Status_x0020_Of_x0020_SiteTaxHTField0" ma:index="61" nillable="true" ma:taxonomy="true" ma:internalName="Status_x0020_Of_x0020_SiteTaxHTField0" ma:taxonomyFieldName="Status_x0020_Of_x0020_Site" ma:displayName="Site Status" ma:default="" ma:fieldId="{3818a4dd-3292-4cd0-97d2-80aec5764792}" ma:sspId="31bb8de2-2522-46a2-961a-21ec87b7ce6b" ma:termSetId="6b025238-0067-4eb3-9e39-f0f2cf917781"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4314776-d7dc-46ea-a95c-bc4ed81dbccf" elementFormDefault="qualified">
    <xsd:import namespace="http://schemas.microsoft.com/office/2006/documentManagement/types"/>
    <xsd:import namespace="http://schemas.microsoft.com/office/infopath/2007/PartnerControls"/>
    <xsd:element name="Is_x0020_IM_x0020_Template_x003f_" ma:index="69" nillable="true" ma:displayName="Is IM Template?" ma:default="0" ma:description="IM Templates to be filled up" ma:internalName="Is_x0020_IM_x0020_Template_x003f_">
      <xsd:simpleType>
        <xsd:restriction base="dms:Boolean"/>
      </xsd:simpleType>
    </xsd:element>
    <xsd:element name="Is_x0020_IM_x0020_Report_x003f_" ma:index="70" nillable="true" ma:displayName="Is IM Report?" ma:default="0" ma:internalName="Is_x0020_IM_x0020_Report_x003f_">
      <xsd:simpleType>
        <xsd:restriction base="dms:Boolean"/>
      </xsd:simpleType>
    </xsd:element>
    <xsd:element name="Is_x0020_Meeting_x0020_Minutes_x003f_" ma:index="71" nillable="true" ma:displayName="Is Meeting Minutes?" ma:default="0" ma:internalName="Is_x0020_Meeting_x0020_Minutes_x003f_">
      <xsd:simpleType>
        <xsd:restriction base="dms:Boolean"/>
      </xsd:simpleType>
    </xsd:element>
    <xsd:element name="Is_x0020_IM_x0020_GIS_x003f_" ma:index="72" nillable="true" ma:displayName="Is IM GIS?" ma:default="0" ma:internalName="Is_x0020_IM_x0020_GIS_x003f_">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6"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ied6aaf0461f439496f935d3461379e0 xmlns="96664bca-06c0-4657-b6f9-0a997f5ff9b9">
      <Terms xmlns="http://schemas.microsoft.com/office/infopath/2007/PartnerControls"/>
    </ied6aaf0461f439496f935d3461379e0>
    <a83348d14d814196bcaad6bde9cb9d0c xmlns="96664bca-06c0-4657-b6f9-0a997f5ff9b9">
      <Terms xmlns="http://schemas.microsoft.com/office/infopath/2007/PartnerControls"/>
    </a83348d14d814196bcaad6bde9cb9d0c>
    <Damage_x0020_LocationTaxHTField0 xmlns="44d82dea-fc32-4e1e-a3c6-c3136ef66f65">
      <Terms xmlns="http://schemas.microsoft.com/office/infopath/2007/PartnerControls">
        <TermInfo xmlns="http://schemas.microsoft.com/office/infopath/2007/PartnerControls">
          <TermName xmlns="http://schemas.microsoft.com/office/infopath/2007/PartnerControls">Rural</TermName>
          <TermId xmlns="http://schemas.microsoft.com/office/infopath/2007/PartnerControls">5400dbf1-cf20-4773-abf1-c8f7ccce637a</TermId>
        </TermInfo>
        <TermInfo xmlns="http://schemas.microsoft.com/office/infopath/2007/PartnerControls">
          <TermName xmlns="http://schemas.microsoft.com/office/infopath/2007/PartnerControls">Peri-Urban</TermName>
          <TermId xmlns="http://schemas.microsoft.com/office/infopath/2007/PartnerControls">df197954-a687-4fd4-b090-340c291f0d53</TermId>
        </TermInfo>
        <TermInfo xmlns="http://schemas.microsoft.com/office/infopath/2007/PartnerControls">
          <TermName xmlns="http://schemas.microsoft.com/office/infopath/2007/PartnerControls">Urban</TermName>
          <TermId xmlns="http://schemas.microsoft.com/office/infopath/2007/PartnerControls">f95d968c-f509-433d-9d2f-3f9ba300a514</TermId>
        </TermInfo>
      </Terms>
    </Damage_x0020_LocationTaxHTField0>
    <g7e01d2410934a95afa409e0dbebe315 xmlns="96664bca-06c0-4657-b6f9-0a997f5ff9b9">
      <Terms xmlns="http://schemas.microsoft.com/office/infopath/2007/PartnerControls"/>
    </g7e01d2410934a95afa409e0dbebe315>
    <Current_x0020_Lead_x0020_AgencyTaxHTField0 xmlns="410da107-b4b9-4416-82f0-a17ea7b4313c">
      <Terms xmlns="http://schemas.microsoft.com/office/infopath/2007/PartnerControls">
        <TermInfo xmlns="http://schemas.microsoft.com/office/infopath/2007/PartnerControls">
          <TermName xmlns="http://schemas.microsoft.com/office/infopath/2007/PartnerControls">IFRC</TermName>
          <TermId xmlns="http://schemas.microsoft.com/office/infopath/2007/PartnerControls">0e7dd7e8-b714-4971-a101-594bd0ec6546</TermId>
        </TermInfo>
      </Terms>
    </Current_x0020_Lead_x0020_AgencyTaxHTField0>
    <NFI_x0020_Guidance xmlns="96664bca-06c0-4657-b6f9-0a997f5ff9b9">false</NFI_x0020_Guidance>
    <Is_x0020_Cluster_x0020_Management_x003f_ xmlns="96664bca-06c0-4657-b6f9-0a997f5ff9b9">false</Is_x0020_Cluster_x0020_Management_x003f_>
    <Shelter_x0020_Planning xmlns="96664bca-06c0-4657-b6f9-0a997f5ff9b9">false</Shelter_x0020_Planning>
    <p866212cea484a06bc999f7bb36c5e20 xmlns="96664bca-06c0-4657-b6f9-0a997f5ff9b9">
      <Terms xmlns="http://schemas.microsoft.com/office/infopath/2007/PartnerControls"/>
    </p866212cea484a06bc999f7bb36c5e20>
    <Degree_x0020_Of_x0020_DisplacementTaxHTField0 xmlns="c2760211-3e43-4ff7-a9ea-22e8b7d99117">
      <Terms xmlns="http://schemas.microsoft.com/office/infopath/2007/PartnerControls">
        <TermInfo xmlns="http://schemas.microsoft.com/office/infopath/2007/PartnerControls">
          <TermName xmlns="http://schemas.microsoft.com/office/infopath/2007/PartnerControls">Medium</TermName>
          <TermId xmlns="http://schemas.microsoft.com/office/infopath/2007/PartnerControls">6b2cc75e-07ed-40a7-8922-57b1887ff9f3</TermId>
        </TermInfo>
      </Terms>
    </Degree_x0020_Of_x0020_DisplacementTaxHTField0>
    <Site_x0020_TypeTaxHTField0 xmlns="c2760211-3e43-4ff7-a9ea-22e8b7d99117">
      <Terms xmlns="http://schemas.microsoft.com/office/infopath/2007/PartnerControls">
        <TermInfo xmlns="http://schemas.microsoft.com/office/infopath/2007/PartnerControls">
          <TermName xmlns="http://schemas.microsoft.com/office/infopath/2007/PartnerControls">Response</TermName>
          <TermId xmlns="http://schemas.microsoft.com/office/infopath/2007/PartnerControls">6bd9b9ba-7d2f-42c0-b763-fbe6e7a871e1</TermId>
        </TermInfo>
      </Terms>
    </Site_x0020_TypeTaxHTField0>
    <IM xmlns="96664bca-06c0-4657-b6f9-0a997f5ff9b9">false</IM>
    <Event_x0020_TypeTaxHTField0 xmlns="c2760211-3e43-4ff7-a9ea-22e8b7d99117">
      <Terms xmlns="http://schemas.microsoft.com/office/infopath/2007/PartnerControls">
        <TermInfo xmlns="http://schemas.microsoft.com/office/infopath/2007/PartnerControls">
          <TermName xmlns="http://schemas.microsoft.com/office/infopath/2007/PartnerControls">Flood</TermName>
          <TermId xmlns="http://schemas.microsoft.com/office/infopath/2007/PartnerControls">071fd773-286a-4bf7-ba3e-769af5e0f9cb</TermId>
        </TermInfo>
        <TermInfo xmlns="http://schemas.microsoft.com/office/infopath/2007/PartnerControls">
          <TermName xmlns="http://schemas.microsoft.com/office/infopath/2007/PartnerControls">Slide</TermName>
          <TermId xmlns="http://schemas.microsoft.com/office/infopath/2007/PartnerControls">2a99c5a5-9a13-42fb-a3f3-56033608559e</TermId>
        </TermInfo>
      </Terms>
    </Event_x0020_TypeTaxHTField0>
    <TaxCatchAll xmlns="96664bca-06c0-4657-b6f9-0a997f5ff9b9">
      <Value>282</Value>
      <Value>19</Value>
      <Value>16</Value>
      <Value>39</Value>
      <Value>15</Value>
      <Value>36</Value>
      <Value>11</Value>
      <Value>10</Value>
      <Value>52</Value>
      <Value>115</Value>
      <Value>4</Value>
      <Value>49</Value>
      <Value>23</Value>
    </TaxCatchAll>
    <Is_x0020_Meeting_x0020_Minutes_x003f_ xmlns="84314776-d7dc-46ea-a95c-bc4ed81dbccf">false</Is_x0020_Meeting_x0020_Minutes_x003f_>
    <b1a5a839b88a4a15abdc90cae864525c xmlns="96664bca-06c0-4657-b6f9-0a997f5ff9b9">
      <Terms xmlns="http://schemas.microsoft.com/office/infopath/2007/PartnerControls">
        <TermInfo xmlns="http://schemas.microsoft.com/office/infopath/2007/PartnerControls">
          <TermName xmlns="http://schemas.microsoft.com/office/infopath/2007/PartnerControls">English</TermName>
          <TermId xmlns="http://schemas.microsoft.com/office/infopath/2007/PartnerControls">53eb1c9d-8416-419a-9260-1df8e70b86c2</TermId>
        </TermInfo>
      </Terms>
    </b1a5a839b88a4a15abdc90cae864525c>
    <Shelter_x0020_Technical xmlns="96664bca-06c0-4657-b6f9-0a997f5ff9b9">false</Shelter_x0020_Technical>
    <TaxKeywordTaxHTField xmlns="96664bca-06c0-4657-b6f9-0a997f5ff9b9">
      <Terms xmlns="http://schemas.microsoft.com/office/infopath/2007/PartnerControls"/>
    </TaxKeywordTaxHTField>
    <Media_x0020_Comms xmlns="96664bca-06c0-4657-b6f9-0a997f5ff9b9">false</Media_x0020_Comms>
    <hd9d801fa33a4aa2b8220e3e5f4d4756 xmlns="96664bca-06c0-4657-b6f9-0a997f5ff9b9">
      <Terms xmlns="http://schemas.microsoft.com/office/infopath/2007/PartnerControls"/>
    </hd9d801fa33a4aa2b8220e3e5f4d4756>
    <A_x002c_M_x0020_and_x0020_E xmlns="96664bca-06c0-4657-b6f9-0a997f5ff9b9">false</A_x002c_M_x0020_and_x0020_E>
    <fbbb2add3bda4432ae4dea6625736703 xmlns="96664bca-06c0-4657-b6f9-0a997f5ff9b9">
      <Terms xmlns="http://schemas.microsoft.com/office/infopath/2007/PartnerControls"/>
    </fbbb2add3bda4432ae4dea6625736703>
    <Cross_x0020_Cutting xmlns="96664bca-06c0-4657-b6f9-0a997f5ff9b9">false</Cross_x0020_Cutting>
    <p4235251fcc1450fb6d384a4ad55daef xmlns="96664bca-06c0-4657-b6f9-0a997f5ff9b9">
      <Terms xmlns="http://schemas.microsoft.com/office/infopath/2007/PartnerControls"/>
    </p4235251fcc1450fb6d384a4ad55daef>
    <e6f2ccbddc7344129cbcce7800e6bf7e xmlns="96664bca-06c0-4657-b6f9-0a997f5ff9b9">
      <Terms xmlns="http://schemas.microsoft.com/office/infopath/2007/PartnerControls"/>
    </e6f2ccbddc7344129cbcce7800e6bf7e>
    <p9d35d47f93d40ab99282662ef2417ca xmlns="96664bca-06c0-4657-b6f9-0a997f5ff9b9">
      <Terms xmlns="http://schemas.microsoft.com/office/infopath/2007/PartnerControls"/>
    </p9d35d47f93d40ab99282662ef2417ca>
    <RoutingRuleDescription xmlns="http://schemas.microsoft.com/sharepoint/v3" xsi:nil="true"/>
    <Event_x0020_Month xmlns="96664bca-06c0-4657-b6f9-0a997f5ff9b9">October</Event_x0020_Month>
    <Document_x0020_Description xmlns="96664bca-06c0-4657-b6f9-0a997f5ff9b9" xsi:nil="true"/>
    <Publishing_x0020_Agency1 xmlns="96664bca-06c0-4657-b6f9-0a997f5ff9b9" xsi:nil="true"/>
    <Status_x0020_Of_x0020_SiteTaxHTField0 xmlns="44d82dea-fc32-4e1e-a3c6-c3136ef66f65">
      <Terms xmlns="http://schemas.microsoft.com/office/infopath/2007/PartnerControls">
        <TermInfo xmlns="http://schemas.microsoft.com/office/infopath/2007/PartnerControls">
          <TermName xmlns="http://schemas.microsoft.com/office/infopath/2007/PartnerControls">Active</TermName>
          <TermId xmlns="http://schemas.microsoft.com/office/infopath/2007/PartnerControls">319c008f-4e4c-46bc-95eb-65641b9bd58c</TermId>
        </TermInfo>
      </Terms>
    </Status_x0020_Of_x0020_SiteTaxHTField0>
    <Report_x0020_Date xmlns="96664bca-06c0-4657-b6f9-0a997f5ff9b9" xsi:nil="true"/>
    <Is_x0020_Reference_x0020_Doc xmlns="96664bca-06c0-4657-b6f9-0a997f5ff9b9">false</Is_x0020_Reference_x0020_Doc>
    <Websio_x0020_Document_x0020_Preview xmlns="96664bca-06c0-4657-b6f9-0a997f5ff9b9">/Americas/ElSalvador/ElSalvadorFloods2011/_layouts/WebsioPreviewField/preview.aspx?ID=3d900015-c6f0-4fe8-9327-64bdf4f5a994&amp;WebID=7975efdd-e745-44d9-adb7-d7ce098a9ec7&amp;SiteID=0e29c24b-3e6a-4c7c-8cc1-69b27805b55c</Websio_x0020_Document_x0020_Preview>
    <Is_x0020_IM_x0020_Template_x003f_ xmlns="84314776-d7dc-46ea-a95c-bc4ed81dbccf">false</Is_x0020_IM_x0020_Template_x003f_>
    <mff2b4bb9c8044d88061963b2a68513a xmlns="96664bca-06c0-4657-b6f9-0a997f5ff9b9">
      <Terms xmlns="http://schemas.microsoft.com/office/infopath/2007/PartnerControls"/>
    </mff2b4bb9c8044d88061963b2a68513a>
    <Inter_x0020_Cluster xmlns="96664bca-06c0-4657-b6f9-0a997f5ff9b9">false</Inter_x0020_Cluster>
    <Is_x0020_IM_x0020_Report_x003f_ xmlns="84314776-d7dc-46ea-a95c-bc4ed81dbccf">false</Is_x0020_IM_x0020_Report_x003f_>
    <ff39aabcbcfa4b29888983c5e6d736f9 xmlns="96664bca-06c0-4657-b6f9-0a997f5ff9b9">
      <Terms xmlns="http://schemas.microsoft.com/office/infopath/2007/PartnerControls"/>
    </ff39aabcbcfa4b29888983c5e6d736f9>
    <Is_x0020_Key_x0020_Document1 xmlns="c2760211-3e43-4ff7-a9ea-22e8b7d99117">false</Is_x0020_Key_x0020_Document1>
    <CountryTaxHTField0 xmlns="c2760211-3e43-4ff7-a9ea-22e8b7d99117">
      <Terms xmlns="http://schemas.microsoft.com/office/infopath/2007/PartnerControls">
        <TermInfo xmlns="http://schemas.microsoft.com/office/infopath/2007/PartnerControls">
          <TermName xmlns="http://schemas.microsoft.com/office/infopath/2007/PartnerControls">El Salvador</TermName>
          <TermId xmlns="http://schemas.microsoft.com/office/infopath/2007/PartnerControls">2e96962c-e37b-4673-b99c-07d3e3f4ad8f</TermId>
        </TermInfo>
      </Terms>
    </CountryTaxHTField0>
    <Event_x0020_Day xmlns="96664bca-06c0-4657-b6f9-0a997f5ff9b9">11</Event_x0020_Day>
    <Event_x0020_Year xmlns="96664bca-06c0-4657-b6f9-0a997f5ff9b9">2011</Event_x0020_Year>
    <RegionTaxHTField0 xmlns="c2760211-3e43-4ff7-a9ea-22e8b7d99117">
      <Terms xmlns="http://schemas.microsoft.com/office/infopath/2007/PartnerControls">
        <TermInfo xmlns="http://schemas.microsoft.com/office/infopath/2007/PartnerControls">
          <TermName xmlns="http://schemas.microsoft.com/office/infopath/2007/PartnerControls">Americas</TermName>
          <TermId xmlns="http://schemas.microsoft.com/office/infopath/2007/PartnerControls">46eee075-fc11-4731-8696-2533edd6e71a</TermId>
        </TermInfo>
      </Terms>
    </RegionTaxHTField0>
    <Is_x0020_IM_x0020_GIS_x003f_ xmlns="84314776-d7dc-46ea-a95c-bc4ed81dbccf">false</Is_x0020_IM_x0020_GIS_x003f_>
    <Cluster_x0020_Review xmlns="96664bca-06c0-4657-b6f9-0a997f5ff9b9">false</Cluster_x0020_Review>
    <e7570bd437624e0480332ee2423de9d8 xmlns="96664bca-06c0-4657-b6f9-0a997f5ff9b9">
      <Terms xmlns="http://schemas.microsoft.com/office/infopath/2007/PartnerControls"/>
    </e7570bd437624e0480332ee2423de9d8>
    <Shelter_x0020_Programming xmlns="96664bca-06c0-4657-b6f9-0a997f5ff9b9">false</Shelter_x0020_Programming>
    <g2834a0a4b5b445382f80b4d1c20b873 xmlns="96664bca-06c0-4657-b6f9-0a997f5ff9b9">
      <Terms xmlns="http://schemas.microsoft.com/office/infopath/2007/PartnerControls">
        <TermInfo xmlns="http://schemas.microsoft.com/office/infopath/2007/PartnerControls">
          <TermName xmlns="http://schemas.microsoft.com/office/infopath/2007/PartnerControls">El Salvador floods 2011</TermName>
          <TermId xmlns="http://schemas.microsoft.com/office/infopath/2007/PartnerControls">07faedc2-4883-409d-8fe5-90ff81eed92e</TermId>
        </TermInfo>
      </Terms>
    </g2834a0a4b5b445382f80b4d1c20b873>
  </documentManagement>
</p:properties>
</file>

<file path=customXml/itemProps1.xml><?xml version="1.0" encoding="utf-8"?>
<ds:datastoreItem xmlns:ds="http://schemas.openxmlformats.org/officeDocument/2006/customXml" ds:itemID="{CF87136B-CB46-48DE-828D-BB79F924DC10}"/>
</file>

<file path=customXml/itemProps2.xml><?xml version="1.0" encoding="utf-8"?>
<ds:datastoreItem xmlns:ds="http://schemas.openxmlformats.org/officeDocument/2006/customXml" ds:itemID="{C5C21BFD-C812-417D-A296-8C8769423634}"/>
</file>

<file path=customXml/itemProps3.xml><?xml version="1.0" encoding="utf-8"?>
<ds:datastoreItem xmlns:ds="http://schemas.openxmlformats.org/officeDocument/2006/customXml" ds:itemID="{2189CC09-82B8-4053-9F0D-6754311C423A}"/>
</file>

<file path=docProps/app.xml><?xml version="1.0" encoding="utf-8"?>
<Properties xmlns="http://schemas.openxmlformats.org/officeDocument/2006/extended-properties" xmlns:vt="http://schemas.openxmlformats.org/officeDocument/2006/docPropsVTypes">
  <Template/>
  <TotalTime>2298</TotalTime>
  <Words>1366</Words>
  <Application>Microsoft Office PowerPoint</Application>
  <PresentationFormat>Presentación en pantalla (4:3)</PresentationFormat>
  <Paragraphs>457</Paragraphs>
  <Slides>20</Slides>
  <Notes>4</Notes>
  <HiddenSlides>0</HiddenSlides>
  <MMClips>0</MMClips>
  <ScaleCrop>false</ScaleCrop>
  <HeadingPairs>
    <vt:vector size="6" baseType="variant">
      <vt:variant>
        <vt:lpstr>Fuentes usadas</vt:lpstr>
      </vt:variant>
      <vt:variant>
        <vt:i4>12</vt:i4>
      </vt:variant>
      <vt:variant>
        <vt:lpstr>Tema</vt:lpstr>
      </vt:variant>
      <vt:variant>
        <vt:i4>1</vt:i4>
      </vt:variant>
      <vt:variant>
        <vt:lpstr>Títulos de diapositiva</vt:lpstr>
      </vt:variant>
      <vt:variant>
        <vt:i4>20</vt:i4>
      </vt:variant>
    </vt:vector>
  </HeadingPairs>
  <TitlesOfParts>
    <vt:vector size="33" baseType="lpstr">
      <vt:lpstr>Arial</vt:lpstr>
      <vt:lpstr>Calibri</vt:lpstr>
      <vt:lpstr>Berlin Sans FB</vt:lpstr>
      <vt:lpstr>Cooper Black</vt:lpstr>
      <vt:lpstr>Gill Sans Ultra Bold</vt:lpstr>
      <vt:lpstr>Book Antiqua</vt:lpstr>
      <vt:lpstr>Tahoma</vt:lpstr>
      <vt:lpstr>Times New Roman</vt:lpstr>
      <vt:lpstr>Berlin Sans FB Demi</vt:lpstr>
      <vt:lpstr>Rockwell Extra Bold</vt:lpstr>
      <vt:lpstr>Baveuse</vt:lpstr>
      <vt:lpstr>Lucida Sans Unicode</vt:lpstr>
      <vt:lpstr>Tema de Office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vector>
  </TitlesOfParts>
  <Company>El Salvador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Protección Civil</dc:creator>
  <cp:keywords/>
  <cp:lastModifiedBy>ricardo.gonzalez</cp:lastModifiedBy>
  <cp:revision>216</cp:revision>
  <dcterms:created xsi:type="dcterms:W3CDTF">2008-04-10T16:47:20Z</dcterms:created>
  <dcterms:modified xsi:type="dcterms:W3CDTF">2012-05-04T19:18:26Z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axKeyword">
    <vt:lpwstr/>
  </property>
  <property fmtid="{D5CDD505-2E9C-101B-9397-08002B2CF9AE}" pid="3" name="Site Type">
    <vt:lpwstr>11;#Response|6bd9b9ba-7d2f-42c0-b763-fbe6e7a871e1</vt:lpwstr>
  </property>
  <property fmtid="{D5CDD505-2E9C-101B-9397-08002B2CF9AE}" pid="4" name="Region">
    <vt:lpwstr>4;#Americas|46eee075-fc11-4731-8696-2533edd6e71a</vt:lpwstr>
  </property>
  <property fmtid="{D5CDD505-2E9C-101B-9397-08002B2CF9AE}" pid="5" name="Miscellaneoud Terms">
    <vt:lpwstr/>
  </property>
  <property fmtid="{D5CDD505-2E9C-101B-9397-08002B2CF9AE}" pid="6" name="Shelter Programming1">
    <vt:lpwstr/>
  </property>
  <property fmtid="{D5CDD505-2E9C-101B-9397-08002B2CF9AE}" pid="7" name="ContentTypeId">
    <vt:lpwstr>0x010100AA7AFC8FE433CD4B94E991D812AE17EB00B5E76544F1206A4A9E301A483D55C66E</vt:lpwstr>
  </property>
  <property fmtid="{D5CDD505-2E9C-101B-9397-08002B2CF9AE}" pid="8" name="Information Management">
    <vt:lpwstr/>
  </property>
  <property fmtid="{D5CDD505-2E9C-101B-9397-08002B2CF9AE}" pid="9" name="Media\Comms">
    <vt:lpwstr/>
  </property>
  <property fmtid="{D5CDD505-2E9C-101B-9397-08002B2CF9AE}" pid="10" name="NFI Guidance1">
    <vt:lpwstr/>
  </property>
  <property fmtid="{D5CDD505-2E9C-101B-9397-08002B2CF9AE}" pid="11" name="ea99b9bab6784ccc9283a2724abfb998">
    <vt:lpwstr/>
  </property>
  <property fmtid="{D5CDD505-2E9C-101B-9397-08002B2CF9AE}" pid="12" name="Country">
    <vt:lpwstr>52;#El Salvador|2e96962c-e37b-4673-b99c-07d3e3f4ad8f</vt:lpwstr>
  </property>
  <property fmtid="{D5CDD505-2E9C-101B-9397-08002B2CF9AE}" pid="13" name="Damage Location">
    <vt:lpwstr>19;#Rural|5400dbf1-cf20-4773-abf1-c8f7ccce637a;#16;#Peri-Urban|df197954-a687-4fd4-b090-340c291f0d53;#49;#Urban|f95d968c-f509-433d-9d2f-3f9ba300a514</vt:lpwstr>
  </property>
  <property fmtid="{D5CDD505-2E9C-101B-9397-08002B2CF9AE}" pid="14" name="c6469c7b542544da98330bea40c07837">
    <vt:lpwstr/>
  </property>
  <property fmtid="{D5CDD505-2E9C-101B-9397-08002B2CF9AE}" pid="15" name="Degree Of Displacement">
    <vt:lpwstr>36;#Medium|6b2cc75e-07ed-40a7-8922-57b1887ff9f3</vt:lpwstr>
  </property>
  <property fmtid="{D5CDD505-2E9C-101B-9397-08002B2CF9AE}" pid="16" name="InterCluster">
    <vt:lpwstr/>
  </property>
  <property fmtid="{D5CDD505-2E9C-101B-9397-08002B2CF9AE}" pid="17" name="Management/Coordination">
    <vt:lpwstr/>
  </property>
  <property fmtid="{D5CDD505-2E9C-101B-9397-08002B2CF9AE}" pid="18" name="Current Lead Agency">
    <vt:lpwstr>39;#IFRC|0e7dd7e8-b714-4971-a101-594bd0ec6546</vt:lpwstr>
  </property>
  <property fmtid="{D5CDD505-2E9C-101B-9397-08002B2CF9AE}" pid="19" name="Cross Cutting1">
    <vt:lpwstr/>
  </property>
  <property fmtid="{D5CDD505-2E9C-101B-9397-08002B2CF9AE}" pid="20" name="Status Of Site">
    <vt:lpwstr>15;#Active|319c008f-4e4c-46bc-95eb-65641b9bd58c</vt:lpwstr>
  </property>
  <property fmtid="{D5CDD505-2E9C-101B-9397-08002B2CF9AE}" pid="21" name="Shelter Technical1">
    <vt:lpwstr/>
  </property>
  <property fmtid="{D5CDD505-2E9C-101B-9397-08002B2CF9AE}" pid="22" name="AM&amp;E">
    <vt:lpwstr/>
  </property>
  <property fmtid="{D5CDD505-2E9C-101B-9397-08002B2CF9AE}" pid="23" name="Shelter Planning1">
    <vt:lpwstr/>
  </property>
  <property fmtid="{D5CDD505-2E9C-101B-9397-08002B2CF9AE}" pid="24" name="Event Type">
    <vt:lpwstr>10;#Flood|071fd773-286a-4bf7-ba3e-769af5e0f9cb;#23;#Slide|2a99c5a5-9a13-42fb-a3f3-56033608559e</vt:lpwstr>
  </property>
  <property fmtid="{D5CDD505-2E9C-101B-9397-08002B2CF9AE}" pid="25" name="Document Language">
    <vt:lpwstr>115;#English|53eb1c9d-8416-419a-9260-1df8e70b86c2</vt:lpwstr>
  </property>
  <property fmtid="{D5CDD505-2E9C-101B-9397-08002B2CF9AE}" pid="26" name="Document Category">
    <vt:lpwstr/>
  </property>
  <property fmtid="{D5CDD505-2E9C-101B-9397-08002B2CF9AE}" pid="28" name="Responses sites">
    <vt:lpwstr>282;#El Salvador floods 2011|07faedc2-4883-409d-8fe5-90ff81eed92e</vt:lpwstr>
  </property>
  <property fmtid="{D5CDD505-2E9C-101B-9397-08002B2CF9AE}" pid="29" name="Response Site">
    <vt:lpwstr>El Salvador Floods 2011</vt:lpwstr>
  </property>
</Properties>
</file>