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 bookmarkIdSeed="4">
  <p:sldMasterIdLst>
    <p:sldMasterId id="2147483660" r:id="rId4"/>
  </p:sldMasterIdLst>
  <p:notesMasterIdLst>
    <p:notesMasterId r:id="rId14"/>
  </p:notesMasterIdLst>
  <p:handoutMasterIdLst>
    <p:handoutMasterId r:id="rId15"/>
  </p:handoutMasterIdLst>
  <p:sldIdLst>
    <p:sldId id="256" r:id="rId5"/>
    <p:sldId id="701" r:id="rId6"/>
    <p:sldId id="4322" r:id="rId7"/>
    <p:sldId id="4318" r:id="rId8"/>
    <p:sldId id="4319" r:id="rId9"/>
    <p:sldId id="4320" r:id="rId10"/>
    <p:sldId id="4321" r:id="rId11"/>
    <p:sldId id="705" r:id="rId12"/>
    <p:sldId id="375" r:id="rId13"/>
  </p:sldIdLst>
  <p:sldSz cx="9144000" cy="5143500" type="screen16x9"/>
  <p:notesSz cx="7099300" cy="10234613"/>
  <p:embeddedFontLst>
    <p:embeddedFont>
      <p:font typeface="Aptos Narrow" panose="020B0004020202020204" pitchFamily="34" charset="0"/>
      <p:regular r:id="rId16"/>
      <p:bold r:id="rId17"/>
      <p:italic r:id="rId18"/>
      <p:boldItalic r:id="rId19"/>
    </p:embeddedFont>
    <p:embeddedFont>
      <p:font typeface="Barlow" panose="00000500000000000000" pitchFamily="2" charset="0"/>
      <p:regular r:id="rId20"/>
      <p:bold r:id="rId21"/>
      <p:italic r:id="rId22"/>
      <p:boldItalic r:id="rId23"/>
    </p:embeddedFont>
    <p:embeddedFont>
      <p:font typeface="Helvetica" panose="020B0604020202020204" pitchFamily="34" charset="0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0070C0"/>
    <a:srgbClr val="822C2D"/>
    <a:srgbClr val="832C2D"/>
    <a:srgbClr val="D6E3BC"/>
    <a:srgbClr val="D99594"/>
    <a:srgbClr val="632423"/>
    <a:srgbClr val="812C2D"/>
    <a:srgbClr val="CA6464"/>
    <a:srgbClr val="D88C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F198C1-298D-4CFF-9796-E8D6FFFB4F51}" v="211" dt="2025-04-15T05:30:30.964"/>
  </p1510:revLst>
</p1510:revInfo>
</file>

<file path=ppt/tableStyles.xml><?xml version="1.0" encoding="utf-8"?>
<a:tblStyleLst xmlns:a="http://schemas.openxmlformats.org/drawingml/2006/main" def="{6DECAC87-13C8-4551-9572-8F8624667EA9}">
  <a:tblStyle styleId="{6DECAC87-13C8-4551-9572-8F8624667EA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0" autoAdjust="0"/>
    <p:restoredTop sz="95538" autoAdjust="0"/>
  </p:normalViewPr>
  <p:slideViewPr>
    <p:cSldViewPr snapToGrid="0">
      <p:cViewPr varScale="1">
        <p:scale>
          <a:sx n="98" d="100"/>
          <a:sy n="98" d="100"/>
        </p:scale>
        <p:origin x="380" y="22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3.fntdata"/><Relationship Id="rId26" Type="http://schemas.openxmlformats.org/officeDocument/2006/relationships/font" Target="fonts/font11.fntdata"/><Relationship Id="rId3" Type="http://schemas.openxmlformats.org/officeDocument/2006/relationships/customXml" Target="../customXml/item3.xml"/><Relationship Id="rId21" Type="http://schemas.openxmlformats.org/officeDocument/2006/relationships/font" Target="fonts/font6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9.fntdata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23" Type="http://schemas.openxmlformats.org/officeDocument/2006/relationships/font" Target="fonts/font8.fntdata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font" Target="fonts/font4.fntdata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7.fntdata"/><Relationship Id="rId27" Type="http://schemas.openxmlformats.org/officeDocument/2006/relationships/font" Target="fonts/font12.fntdata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nga Kaldjob Paul Désiré" userId="daf940a9-0c09-4301-9629-8f2772f30e3a" providerId="ADAL" clId="{6BF198C1-298D-4CFF-9796-E8D6FFFB4F51}"/>
    <pc:docChg chg="undo custSel addSld delSld modSld sldOrd">
      <pc:chgData name="Nanga Kaldjob Paul Désiré" userId="daf940a9-0c09-4301-9629-8f2772f30e3a" providerId="ADAL" clId="{6BF198C1-298D-4CFF-9796-E8D6FFFB4F51}" dt="2025-04-15T05:46:41.060" v="677" actId="20577"/>
      <pc:docMkLst>
        <pc:docMk/>
      </pc:docMkLst>
      <pc:sldChg chg="delSp modSp mod">
        <pc:chgData name="Nanga Kaldjob Paul Désiré" userId="daf940a9-0c09-4301-9629-8f2772f30e3a" providerId="ADAL" clId="{6BF198C1-298D-4CFF-9796-E8D6FFFB4F51}" dt="2025-04-14T12:15:07.708" v="597" actId="20577"/>
        <pc:sldMkLst>
          <pc:docMk/>
          <pc:sldMk cId="0" sldId="256"/>
        </pc:sldMkLst>
        <pc:spChg chg="mod">
          <ac:chgData name="Nanga Kaldjob Paul Désiré" userId="daf940a9-0c09-4301-9629-8f2772f30e3a" providerId="ADAL" clId="{6BF198C1-298D-4CFF-9796-E8D6FFFB4F51}" dt="2025-04-14T12:15:07.708" v="597" actId="20577"/>
          <ac:spMkLst>
            <pc:docMk/>
            <pc:sldMk cId="0" sldId="256"/>
            <ac:spMk id="91" creationId="{00000000-0000-0000-0000-000000000000}"/>
          </ac:spMkLst>
        </pc:spChg>
        <pc:picChg chg="del">
          <ac:chgData name="Nanga Kaldjob Paul Désiré" userId="daf940a9-0c09-4301-9629-8f2772f30e3a" providerId="ADAL" clId="{6BF198C1-298D-4CFF-9796-E8D6FFFB4F51}" dt="2025-04-14T05:34:44.919" v="8" actId="478"/>
          <ac:picMkLst>
            <pc:docMk/>
            <pc:sldMk cId="0" sldId="256"/>
            <ac:picMk id="5" creationId="{D5C0C37E-A057-D835-DF6B-01E6D4323529}"/>
          </ac:picMkLst>
        </pc:picChg>
        <pc:picChg chg="mod">
          <ac:chgData name="Nanga Kaldjob Paul Désiré" userId="daf940a9-0c09-4301-9629-8f2772f30e3a" providerId="ADAL" clId="{6BF198C1-298D-4CFF-9796-E8D6FFFB4F51}" dt="2025-04-14T05:49:55.093" v="71" actId="1076"/>
          <ac:picMkLst>
            <pc:docMk/>
            <pc:sldMk cId="0" sldId="256"/>
            <ac:picMk id="1026" creationId="{B9F0DAAE-323E-AF70-D226-09B9C14239EF}"/>
          </ac:picMkLst>
        </pc:picChg>
      </pc:sldChg>
      <pc:sldChg chg="modSp mod">
        <pc:chgData name="Nanga Kaldjob Paul Désiré" userId="daf940a9-0c09-4301-9629-8f2772f30e3a" providerId="ADAL" clId="{6BF198C1-298D-4CFF-9796-E8D6FFFB4F51}" dt="2025-04-14T11:29:01.544" v="504" actId="1076"/>
        <pc:sldMkLst>
          <pc:docMk/>
          <pc:sldMk cId="4283751656" sldId="375"/>
        </pc:sldMkLst>
        <pc:picChg chg="mod">
          <ac:chgData name="Nanga Kaldjob Paul Désiré" userId="daf940a9-0c09-4301-9629-8f2772f30e3a" providerId="ADAL" clId="{6BF198C1-298D-4CFF-9796-E8D6FFFB4F51}" dt="2025-04-14T11:29:01.544" v="504" actId="1076"/>
          <ac:picMkLst>
            <pc:docMk/>
            <pc:sldMk cId="4283751656" sldId="375"/>
            <ac:picMk id="9" creationId="{FF494C73-EE3A-4289-8D8C-21E0054EEEE6}"/>
          </ac:picMkLst>
        </pc:picChg>
      </pc:sldChg>
      <pc:sldChg chg="addSp delSp modSp mod modAnim">
        <pc:chgData name="Nanga Kaldjob Paul Désiré" userId="daf940a9-0c09-4301-9629-8f2772f30e3a" providerId="ADAL" clId="{6BF198C1-298D-4CFF-9796-E8D6FFFB4F51}" dt="2025-04-14T11:29:32.723" v="507" actId="1076"/>
        <pc:sldMkLst>
          <pc:docMk/>
          <pc:sldMk cId="3177627962" sldId="701"/>
        </pc:sldMkLst>
        <pc:spChg chg="del mod">
          <ac:chgData name="Nanga Kaldjob Paul Désiré" userId="daf940a9-0c09-4301-9629-8f2772f30e3a" providerId="ADAL" clId="{6BF198C1-298D-4CFF-9796-E8D6FFFB4F51}" dt="2025-04-14T05:37:40.666" v="25" actId="478"/>
          <ac:spMkLst>
            <pc:docMk/>
            <pc:sldMk cId="3177627962" sldId="701"/>
            <ac:spMk id="2" creationId="{67A1F8C4-305F-7A8B-72A9-C32C455983D8}"/>
          </ac:spMkLst>
        </pc:spChg>
        <pc:spChg chg="mod">
          <ac:chgData name="Nanga Kaldjob Paul Désiré" userId="daf940a9-0c09-4301-9629-8f2772f30e3a" providerId="ADAL" clId="{6BF198C1-298D-4CFF-9796-E8D6FFFB4F51}" dt="2025-04-14T05:37:45.815" v="26" actId="14100"/>
          <ac:spMkLst>
            <pc:docMk/>
            <pc:sldMk cId="3177627962" sldId="701"/>
            <ac:spMk id="6" creationId="{765F5FA6-EA5F-E20E-54D5-7C8DCD65D292}"/>
          </ac:spMkLst>
        </pc:spChg>
        <pc:spChg chg="del">
          <ac:chgData name="Nanga Kaldjob Paul Désiré" userId="daf940a9-0c09-4301-9629-8f2772f30e3a" providerId="ADAL" clId="{6BF198C1-298D-4CFF-9796-E8D6FFFB4F51}" dt="2025-04-14T05:34:30.521" v="6" actId="478"/>
          <ac:spMkLst>
            <pc:docMk/>
            <pc:sldMk cId="3177627962" sldId="701"/>
            <ac:spMk id="7" creationId="{FC93A818-A17A-DA1C-EBBF-D546460C9345}"/>
          </ac:spMkLst>
        </pc:spChg>
        <pc:spChg chg="add mod">
          <ac:chgData name="Nanga Kaldjob Paul Désiré" userId="daf940a9-0c09-4301-9629-8f2772f30e3a" providerId="ADAL" clId="{6BF198C1-298D-4CFF-9796-E8D6FFFB4F51}" dt="2025-04-14T05:36:56.115" v="20" actId="1076"/>
          <ac:spMkLst>
            <pc:docMk/>
            <pc:sldMk cId="3177627962" sldId="701"/>
            <ac:spMk id="8" creationId="{060C7875-F6A0-444C-DF94-FDA3DF40F6E3}"/>
          </ac:spMkLst>
        </pc:spChg>
        <pc:spChg chg="del">
          <ac:chgData name="Nanga Kaldjob Paul Désiré" userId="daf940a9-0c09-4301-9629-8f2772f30e3a" providerId="ADAL" clId="{6BF198C1-298D-4CFF-9796-E8D6FFFB4F51}" dt="2025-04-14T05:33:47.233" v="3" actId="478"/>
          <ac:spMkLst>
            <pc:docMk/>
            <pc:sldMk cId="3177627962" sldId="701"/>
            <ac:spMk id="10" creationId="{AE06BD5C-99E3-CC92-E361-5E3C488BCD4B}"/>
          </ac:spMkLst>
        </pc:spChg>
        <pc:picChg chg="del">
          <ac:chgData name="Nanga Kaldjob Paul Désiré" userId="daf940a9-0c09-4301-9629-8f2772f30e3a" providerId="ADAL" clId="{6BF198C1-298D-4CFF-9796-E8D6FFFB4F51}" dt="2025-04-14T05:34:40.354" v="7" actId="478"/>
          <ac:picMkLst>
            <pc:docMk/>
            <pc:sldMk cId="3177627962" sldId="701"/>
            <ac:picMk id="5" creationId="{D5C0C37E-A057-D835-DF6B-01E6D4323529}"/>
          </ac:picMkLst>
        </pc:picChg>
        <pc:picChg chg="mod">
          <ac:chgData name="Nanga Kaldjob Paul Désiré" userId="daf940a9-0c09-4301-9629-8f2772f30e3a" providerId="ADAL" clId="{6BF198C1-298D-4CFF-9796-E8D6FFFB4F51}" dt="2025-04-14T11:29:32.723" v="507" actId="1076"/>
          <ac:picMkLst>
            <pc:docMk/>
            <pc:sldMk cId="3177627962" sldId="701"/>
            <ac:picMk id="11" creationId="{65B7452B-0848-69B6-36A5-C2401E911FEA}"/>
          </ac:picMkLst>
        </pc:picChg>
      </pc:sldChg>
      <pc:sldChg chg="del">
        <pc:chgData name="Nanga Kaldjob Paul Désiré" userId="daf940a9-0c09-4301-9629-8f2772f30e3a" providerId="ADAL" clId="{6BF198C1-298D-4CFF-9796-E8D6FFFB4F51}" dt="2025-04-14T11:10:00.366" v="348" actId="2696"/>
        <pc:sldMkLst>
          <pc:docMk/>
          <pc:sldMk cId="3084778712" sldId="702"/>
        </pc:sldMkLst>
      </pc:sldChg>
      <pc:sldChg chg="del">
        <pc:chgData name="Nanga Kaldjob Paul Désiré" userId="daf940a9-0c09-4301-9629-8f2772f30e3a" providerId="ADAL" clId="{6BF198C1-298D-4CFF-9796-E8D6FFFB4F51}" dt="2025-04-14T11:09:53.158" v="347" actId="2696"/>
        <pc:sldMkLst>
          <pc:docMk/>
          <pc:sldMk cId="3488504288" sldId="703"/>
        </pc:sldMkLst>
      </pc:sldChg>
      <pc:sldChg chg="del">
        <pc:chgData name="Nanga Kaldjob Paul Désiré" userId="daf940a9-0c09-4301-9629-8f2772f30e3a" providerId="ADAL" clId="{6BF198C1-298D-4CFF-9796-E8D6FFFB4F51}" dt="2025-04-14T11:09:53.158" v="347" actId="2696"/>
        <pc:sldMkLst>
          <pc:docMk/>
          <pc:sldMk cId="3702521932" sldId="704"/>
        </pc:sldMkLst>
      </pc:sldChg>
      <pc:sldChg chg="addSp delSp modSp mod modAnim">
        <pc:chgData name="Nanga Kaldjob Paul Désiré" userId="daf940a9-0c09-4301-9629-8f2772f30e3a" providerId="ADAL" clId="{6BF198C1-298D-4CFF-9796-E8D6FFFB4F51}" dt="2025-04-15T05:46:41.060" v="677" actId="20577"/>
        <pc:sldMkLst>
          <pc:docMk/>
          <pc:sldMk cId="2117565933" sldId="705"/>
        </pc:sldMkLst>
        <pc:spChg chg="del">
          <ac:chgData name="Nanga Kaldjob Paul Désiré" userId="daf940a9-0c09-4301-9629-8f2772f30e3a" providerId="ADAL" clId="{6BF198C1-298D-4CFF-9796-E8D6FFFB4F51}" dt="2025-04-14T13:04:39.820" v="605" actId="478"/>
          <ac:spMkLst>
            <pc:docMk/>
            <pc:sldMk cId="2117565933" sldId="705"/>
            <ac:spMk id="2" creationId="{DF63CAA2-D37E-8275-70A2-18A12D65A2EC}"/>
          </ac:spMkLst>
        </pc:spChg>
        <pc:spChg chg="del">
          <ac:chgData name="Nanga Kaldjob Paul Désiré" userId="daf940a9-0c09-4301-9629-8f2772f30e3a" providerId="ADAL" clId="{6BF198C1-298D-4CFF-9796-E8D6FFFB4F51}" dt="2025-04-14T13:11:13.331" v="643" actId="478"/>
          <ac:spMkLst>
            <pc:docMk/>
            <pc:sldMk cId="2117565933" sldId="705"/>
            <ac:spMk id="3" creationId="{329F33A8-9DC6-B0A2-22F9-DD506B36DC52}"/>
          </ac:spMkLst>
        </pc:spChg>
        <pc:spChg chg="add mod">
          <ac:chgData name="Nanga Kaldjob Paul Désiré" userId="daf940a9-0c09-4301-9629-8f2772f30e3a" providerId="ADAL" clId="{6BF198C1-298D-4CFF-9796-E8D6FFFB4F51}" dt="2025-04-15T05:46:41.060" v="677" actId="20577"/>
          <ac:spMkLst>
            <pc:docMk/>
            <pc:sldMk cId="2117565933" sldId="705"/>
            <ac:spMk id="4" creationId="{920E5AF0-594D-EC28-E90F-CBFEEA05A5EC}"/>
          </ac:spMkLst>
        </pc:spChg>
        <pc:graphicFrameChg chg="add mod">
          <ac:chgData name="Nanga Kaldjob Paul Désiré" userId="daf940a9-0c09-4301-9629-8f2772f30e3a" providerId="ADAL" clId="{6BF198C1-298D-4CFF-9796-E8D6FFFB4F51}" dt="2025-04-14T13:07:31.779" v="611"/>
          <ac:graphicFrameMkLst>
            <pc:docMk/>
            <pc:sldMk cId="2117565933" sldId="705"/>
            <ac:graphicFrameMk id="5" creationId="{ADD8958B-4887-255D-40D9-F861CF6DBBA7}"/>
          </ac:graphicFrameMkLst>
        </pc:graphicFrameChg>
        <pc:graphicFrameChg chg="add mod modGraphic">
          <ac:chgData name="Nanga Kaldjob Paul Désiré" userId="daf940a9-0c09-4301-9629-8f2772f30e3a" providerId="ADAL" clId="{6BF198C1-298D-4CFF-9796-E8D6FFFB4F51}" dt="2025-04-14T13:12:01.642" v="646" actId="1076"/>
          <ac:graphicFrameMkLst>
            <pc:docMk/>
            <pc:sldMk cId="2117565933" sldId="705"/>
            <ac:graphicFrameMk id="6" creationId="{E0EF61D7-3817-ED79-E6BA-423DEED6330D}"/>
          </ac:graphicFrameMkLst>
        </pc:graphicFrameChg>
        <pc:picChg chg="del">
          <ac:chgData name="Nanga Kaldjob Paul Désiré" userId="daf940a9-0c09-4301-9629-8f2772f30e3a" providerId="ADAL" clId="{6BF198C1-298D-4CFF-9796-E8D6FFFB4F51}" dt="2025-04-14T11:28:38.514" v="501" actId="478"/>
          <ac:picMkLst>
            <pc:docMk/>
            <pc:sldMk cId="2117565933" sldId="705"/>
            <ac:picMk id="5" creationId="{D5C0C37E-A057-D835-DF6B-01E6D4323529}"/>
          </ac:picMkLst>
        </pc:picChg>
        <pc:picChg chg="mod">
          <ac:chgData name="Nanga Kaldjob Paul Désiré" userId="daf940a9-0c09-4301-9629-8f2772f30e3a" providerId="ADAL" clId="{6BF198C1-298D-4CFF-9796-E8D6FFFB4F51}" dt="2025-04-14T11:28:46.460" v="502" actId="1076"/>
          <ac:picMkLst>
            <pc:docMk/>
            <pc:sldMk cId="2117565933" sldId="705"/>
            <ac:picMk id="11" creationId="{65B7452B-0848-69B6-36A5-C2401E911FEA}"/>
          </ac:picMkLst>
        </pc:picChg>
      </pc:sldChg>
      <pc:sldChg chg="del">
        <pc:chgData name="Nanga Kaldjob Paul Désiré" userId="daf940a9-0c09-4301-9629-8f2772f30e3a" providerId="ADAL" clId="{6BF198C1-298D-4CFF-9796-E8D6FFFB4F51}" dt="2025-04-14T11:09:53.158" v="347" actId="2696"/>
        <pc:sldMkLst>
          <pc:docMk/>
          <pc:sldMk cId="3959588384" sldId="4316"/>
        </pc:sldMkLst>
      </pc:sldChg>
      <pc:sldChg chg="del">
        <pc:chgData name="Nanga Kaldjob Paul Désiré" userId="daf940a9-0c09-4301-9629-8f2772f30e3a" providerId="ADAL" clId="{6BF198C1-298D-4CFF-9796-E8D6FFFB4F51}" dt="2025-04-14T11:09:53.158" v="347" actId="2696"/>
        <pc:sldMkLst>
          <pc:docMk/>
          <pc:sldMk cId="1458291547" sldId="4317"/>
        </pc:sldMkLst>
      </pc:sldChg>
      <pc:sldChg chg="addSp delSp modSp add mod delAnim modAnim">
        <pc:chgData name="Nanga Kaldjob Paul Désiré" userId="daf940a9-0c09-4301-9629-8f2772f30e3a" providerId="ADAL" clId="{6BF198C1-298D-4CFF-9796-E8D6FFFB4F51}" dt="2025-04-15T05:30:30.964" v="669" actId="20577"/>
        <pc:sldMkLst>
          <pc:docMk/>
          <pc:sldMk cId="1992549679" sldId="4318"/>
        </pc:sldMkLst>
        <pc:spChg chg="add del">
          <ac:chgData name="Nanga Kaldjob Paul Désiré" userId="daf940a9-0c09-4301-9629-8f2772f30e3a" providerId="ADAL" clId="{6BF198C1-298D-4CFF-9796-E8D6FFFB4F51}" dt="2025-04-14T11:12:16.081" v="374" actId="478"/>
          <ac:spMkLst>
            <pc:docMk/>
            <pc:sldMk cId="1992549679" sldId="4318"/>
            <ac:spMk id="4" creationId="{0586F3A4-4150-5F32-0618-C13DD6DD77B9}"/>
          </ac:spMkLst>
        </pc:spChg>
        <pc:spChg chg="add mod">
          <ac:chgData name="Nanga Kaldjob Paul Désiré" userId="daf940a9-0c09-4301-9629-8f2772f30e3a" providerId="ADAL" clId="{6BF198C1-298D-4CFF-9796-E8D6FFFB4F51}" dt="2025-04-14T11:34:31.800" v="565" actId="207"/>
          <ac:spMkLst>
            <pc:docMk/>
            <pc:sldMk cId="1992549679" sldId="4318"/>
            <ac:spMk id="5" creationId="{2FC3192F-DA51-B99B-A247-09F74F16CAC7}"/>
          </ac:spMkLst>
        </pc:spChg>
        <pc:spChg chg="del mod">
          <ac:chgData name="Nanga Kaldjob Paul Désiré" userId="daf940a9-0c09-4301-9629-8f2772f30e3a" providerId="ADAL" clId="{6BF198C1-298D-4CFF-9796-E8D6FFFB4F51}" dt="2025-04-14T11:12:39.372" v="378" actId="478"/>
          <ac:spMkLst>
            <pc:docMk/>
            <pc:sldMk cId="1992549679" sldId="4318"/>
            <ac:spMk id="6" creationId="{765F5FA6-EA5F-E20E-54D5-7C8DCD65D292}"/>
          </ac:spMkLst>
        </pc:spChg>
        <pc:spChg chg="add mod">
          <ac:chgData name="Nanga Kaldjob Paul Désiré" userId="daf940a9-0c09-4301-9629-8f2772f30e3a" providerId="ADAL" clId="{6BF198C1-298D-4CFF-9796-E8D6FFFB4F51}" dt="2025-04-15T05:30:30.964" v="669" actId="20577"/>
          <ac:spMkLst>
            <pc:docMk/>
            <pc:sldMk cId="1992549679" sldId="4318"/>
            <ac:spMk id="7" creationId="{A6444C8F-1730-5F48-703F-A949B23E7D60}"/>
          </ac:spMkLst>
        </pc:spChg>
        <pc:spChg chg="del mod">
          <ac:chgData name="Nanga Kaldjob Paul Désiré" userId="daf940a9-0c09-4301-9629-8f2772f30e3a" providerId="ADAL" clId="{6BF198C1-298D-4CFF-9796-E8D6FFFB4F51}" dt="2025-04-14T11:25:32.136" v="483" actId="478"/>
          <ac:spMkLst>
            <pc:docMk/>
            <pc:sldMk cId="1992549679" sldId="4318"/>
            <ac:spMk id="8" creationId="{060C7875-F6A0-444C-DF94-FDA3DF40F6E3}"/>
          </ac:spMkLst>
        </pc:spChg>
        <pc:picChg chg="mod">
          <ac:chgData name="Nanga Kaldjob Paul Désiré" userId="daf940a9-0c09-4301-9629-8f2772f30e3a" providerId="ADAL" clId="{6BF198C1-298D-4CFF-9796-E8D6FFFB4F51}" dt="2025-04-14T11:29:21.588" v="505" actId="1076"/>
          <ac:picMkLst>
            <pc:docMk/>
            <pc:sldMk cId="1992549679" sldId="4318"/>
            <ac:picMk id="11" creationId="{65B7452B-0848-69B6-36A5-C2401E911FEA}"/>
          </ac:picMkLst>
        </pc:picChg>
      </pc:sldChg>
      <pc:sldChg chg="addSp delSp modSp add mod ord delAnim modAnim">
        <pc:chgData name="Nanga Kaldjob Paul Désiré" userId="daf940a9-0c09-4301-9629-8f2772f30e3a" providerId="ADAL" clId="{6BF198C1-298D-4CFF-9796-E8D6FFFB4F51}" dt="2025-04-14T11:39:44.371" v="583"/>
        <pc:sldMkLst>
          <pc:docMk/>
          <pc:sldMk cId="2504270580" sldId="4319"/>
        </pc:sldMkLst>
        <pc:spChg chg="add mod">
          <ac:chgData name="Nanga Kaldjob Paul Désiré" userId="daf940a9-0c09-4301-9629-8f2772f30e3a" providerId="ADAL" clId="{6BF198C1-298D-4CFF-9796-E8D6FFFB4F51}" dt="2025-04-14T11:23:12.681" v="474" actId="1076"/>
          <ac:spMkLst>
            <pc:docMk/>
            <pc:sldMk cId="2504270580" sldId="4319"/>
            <ac:spMk id="2" creationId="{38CEEBD6-733B-1117-AF47-01EFCB18FA66}"/>
          </ac:spMkLst>
        </pc:spChg>
        <pc:spChg chg="del">
          <ac:chgData name="Nanga Kaldjob Paul Désiré" userId="daf940a9-0c09-4301-9629-8f2772f30e3a" providerId="ADAL" clId="{6BF198C1-298D-4CFF-9796-E8D6FFFB4F51}" dt="2025-04-14T06:54:53.485" v="139" actId="478"/>
          <ac:spMkLst>
            <pc:docMk/>
            <pc:sldMk cId="2504270580" sldId="4319"/>
            <ac:spMk id="3" creationId="{329F33A8-9DC6-B0A2-22F9-DD506B36DC52}"/>
          </ac:spMkLst>
        </pc:spChg>
        <pc:spChg chg="add mod">
          <ac:chgData name="Nanga Kaldjob Paul Désiré" userId="daf940a9-0c09-4301-9629-8f2772f30e3a" providerId="ADAL" clId="{6BF198C1-298D-4CFF-9796-E8D6FFFB4F51}" dt="2025-04-14T11:23:09.649" v="473" actId="1076"/>
          <ac:spMkLst>
            <pc:docMk/>
            <pc:sldMk cId="2504270580" sldId="4319"/>
            <ac:spMk id="4" creationId="{D84D8F27-2E91-B831-3852-26F2BAC5220F}"/>
          </ac:spMkLst>
        </pc:spChg>
        <pc:spChg chg="add del mod">
          <ac:chgData name="Nanga Kaldjob Paul Désiré" userId="daf940a9-0c09-4301-9629-8f2772f30e3a" providerId="ADAL" clId="{6BF198C1-298D-4CFF-9796-E8D6FFFB4F51}" dt="2025-04-14T11:22:21.996" v="456" actId="478"/>
          <ac:spMkLst>
            <pc:docMk/>
            <pc:sldMk cId="2504270580" sldId="4319"/>
            <ac:spMk id="5" creationId="{9C866504-4406-F207-B940-68DB4C3DB3FF}"/>
          </ac:spMkLst>
        </pc:spChg>
        <pc:spChg chg="del mod">
          <ac:chgData name="Nanga Kaldjob Paul Désiré" userId="daf940a9-0c09-4301-9629-8f2772f30e3a" providerId="ADAL" clId="{6BF198C1-298D-4CFF-9796-E8D6FFFB4F51}" dt="2025-04-14T11:13:30.916" v="388" actId="478"/>
          <ac:spMkLst>
            <pc:docMk/>
            <pc:sldMk cId="2504270580" sldId="4319"/>
            <ac:spMk id="6" creationId="{765F5FA6-EA5F-E20E-54D5-7C8DCD65D292}"/>
          </ac:spMkLst>
        </pc:spChg>
        <pc:spChg chg="add mod">
          <ac:chgData name="Nanga Kaldjob Paul Désiré" userId="daf940a9-0c09-4301-9629-8f2772f30e3a" providerId="ADAL" clId="{6BF198C1-298D-4CFF-9796-E8D6FFFB4F51}" dt="2025-04-14T11:34:37.101" v="566" actId="207"/>
          <ac:spMkLst>
            <pc:docMk/>
            <pc:sldMk cId="2504270580" sldId="4319"/>
            <ac:spMk id="7" creationId="{FDC476CD-EF89-649A-B55F-DE47461D8AA1}"/>
          </ac:spMkLst>
        </pc:spChg>
        <pc:spChg chg="del mod">
          <ac:chgData name="Nanga Kaldjob Paul Désiré" userId="daf940a9-0c09-4301-9629-8f2772f30e3a" providerId="ADAL" clId="{6BF198C1-298D-4CFF-9796-E8D6FFFB4F51}" dt="2025-04-14T06:56:20.357" v="159" actId="478"/>
          <ac:spMkLst>
            <pc:docMk/>
            <pc:sldMk cId="2504270580" sldId="4319"/>
            <ac:spMk id="8" creationId="{060C7875-F6A0-444C-DF94-FDA3DF40F6E3}"/>
          </ac:spMkLst>
        </pc:spChg>
        <pc:spChg chg="add mod">
          <ac:chgData name="Nanga Kaldjob Paul Désiré" userId="daf940a9-0c09-4301-9629-8f2772f30e3a" providerId="ADAL" clId="{6BF198C1-298D-4CFF-9796-E8D6FFFB4F51}" dt="2025-04-14T11:38:35.729" v="575" actId="207"/>
          <ac:spMkLst>
            <pc:docMk/>
            <pc:sldMk cId="2504270580" sldId="4319"/>
            <ac:spMk id="9" creationId="{5FB90636-63A9-12E8-9813-8966FADBE87D}"/>
          </ac:spMkLst>
        </pc:spChg>
        <pc:picChg chg="mod">
          <ac:chgData name="Nanga Kaldjob Paul Désiré" userId="daf940a9-0c09-4301-9629-8f2772f30e3a" providerId="ADAL" clId="{6BF198C1-298D-4CFF-9796-E8D6FFFB4F51}" dt="2025-04-14T07:06:52.391" v="236" actId="1076"/>
          <ac:picMkLst>
            <pc:docMk/>
            <pc:sldMk cId="2504270580" sldId="4319"/>
            <ac:picMk id="11" creationId="{65B7452B-0848-69B6-36A5-C2401E911FEA}"/>
          </ac:picMkLst>
        </pc:picChg>
      </pc:sldChg>
      <pc:sldChg chg="addSp delSp modSp add mod ord delAnim modAnim">
        <pc:chgData name="Nanga Kaldjob Paul Désiré" userId="daf940a9-0c09-4301-9629-8f2772f30e3a" providerId="ADAL" clId="{6BF198C1-298D-4CFF-9796-E8D6FFFB4F51}" dt="2025-04-14T11:40:04.965" v="588"/>
        <pc:sldMkLst>
          <pc:docMk/>
          <pc:sldMk cId="3154947669" sldId="4320"/>
        </pc:sldMkLst>
        <pc:spChg chg="del">
          <ac:chgData name="Nanga Kaldjob Paul Désiré" userId="daf940a9-0c09-4301-9629-8f2772f30e3a" providerId="ADAL" clId="{6BF198C1-298D-4CFF-9796-E8D6FFFB4F51}" dt="2025-04-14T07:48:02.556" v="327" actId="478"/>
          <ac:spMkLst>
            <pc:docMk/>
            <pc:sldMk cId="3154947669" sldId="4320"/>
            <ac:spMk id="3" creationId="{329F33A8-9DC6-B0A2-22F9-DD506B36DC52}"/>
          </ac:spMkLst>
        </pc:spChg>
        <pc:spChg chg="add del mod">
          <ac:chgData name="Nanga Kaldjob Paul Désiré" userId="daf940a9-0c09-4301-9629-8f2772f30e3a" providerId="ADAL" clId="{6BF198C1-298D-4CFF-9796-E8D6FFFB4F51}" dt="2025-04-14T07:45:12.708" v="303" actId="478"/>
          <ac:spMkLst>
            <pc:docMk/>
            <pc:sldMk cId="3154947669" sldId="4320"/>
            <ac:spMk id="4" creationId="{B1A96B63-334A-28B1-72AB-68F0E48128D3}"/>
          </ac:spMkLst>
        </pc:spChg>
        <pc:spChg chg="add mod">
          <ac:chgData name="Nanga Kaldjob Paul Désiré" userId="daf940a9-0c09-4301-9629-8f2772f30e3a" providerId="ADAL" clId="{6BF198C1-298D-4CFF-9796-E8D6FFFB4F51}" dt="2025-04-14T11:20:10.980" v="448" actId="1076"/>
          <ac:spMkLst>
            <pc:docMk/>
            <pc:sldMk cId="3154947669" sldId="4320"/>
            <ac:spMk id="5" creationId="{90EB2A03-6A5D-1AA9-81D0-C714C9472AF3}"/>
          </ac:spMkLst>
        </pc:spChg>
        <pc:spChg chg="del mod">
          <ac:chgData name="Nanga Kaldjob Paul Désiré" userId="daf940a9-0c09-4301-9629-8f2772f30e3a" providerId="ADAL" clId="{6BF198C1-298D-4CFF-9796-E8D6FFFB4F51}" dt="2025-04-14T11:14:18.547" v="397" actId="478"/>
          <ac:spMkLst>
            <pc:docMk/>
            <pc:sldMk cId="3154947669" sldId="4320"/>
            <ac:spMk id="6" creationId="{765F5FA6-EA5F-E20E-54D5-7C8DCD65D292}"/>
          </ac:spMkLst>
        </pc:spChg>
        <pc:spChg chg="add mod">
          <ac:chgData name="Nanga Kaldjob Paul Désiré" userId="daf940a9-0c09-4301-9629-8f2772f30e3a" providerId="ADAL" clId="{6BF198C1-298D-4CFF-9796-E8D6FFFB4F51}" dt="2025-04-14T11:20:23.954" v="451" actId="1076"/>
          <ac:spMkLst>
            <pc:docMk/>
            <pc:sldMk cId="3154947669" sldId="4320"/>
            <ac:spMk id="7" creationId="{4CB0DD32-CB7B-7E60-6AF1-9345DE30E949}"/>
          </ac:spMkLst>
        </pc:spChg>
        <pc:spChg chg="del mod">
          <ac:chgData name="Nanga Kaldjob Paul Désiré" userId="daf940a9-0c09-4301-9629-8f2772f30e3a" providerId="ADAL" clId="{6BF198C1-298D-4CFF-9796-E8D6FFFB4F51}" dt="2025-04-14T07:45:24.645" v="305" actId="478"/>
          <ac:spMkLst>
            <pc:docMk/>
            <pc:sldMk cId="3154947669" sldId="4320"/>
            <ac:spMk id="8" creationId="{060C7875-F6A0-444C-DF94-FDA3DF40F6E3}"/>
          </ac:spMkLst>
        </pc:spChg>
        <pc:spChg chg="add del mod">
          <ac:chgData name="Nanga Kaldjob Paul Désiré" userId="daf940a9-0c09-4301-9629-8f2772f30e3a" providerId="ADAL" clId="{6BF198C1-298D-4CFF-9796-E8D6FFFB4F51}" dt="2025-04-14T11:18:49.092" v="429" actId="478"/>
          <ac:spMkLst>
            <pc:docMk/>
            <pc:sldMk cId="3154947669" sldId="4320"/>
            <ac:spMk id="9" creationId="{D3A8317E-924E-4D1C-3E0A-D44BCC92534C}"/>
          </ac:spMkLst>
        </pc:spChg>
        <pc:spChg chg="add mod">
          <ac:chgData name="Nanga Kaldjob Paul Désiré" userId="daf940a9-0c09-4301-9629-8f2772f30e3a" providerId="ADAL" clId="{6BF198C1-298D-4CFF-9796-E8D6FFFB4F51}" dt="2025-04-14T11:34:41.375" v="567" actId="207"/>
          <ac:spMkLst>
            <pc:docMk/>
            <pc:sldMk cId="3154947669" sldId="4320"/>
            <ac:spMk id="10" creationId="{D91A9096-58B2-C27C-9D27-13B7890ECF06}"/>
          </ac:spMkLst>
        </pc:spChg>
        <pc:spChg chg="add mod">
          <ac:chgData name="Nanga Kaldjob Paul Désiré" userId="daf940a9-0c09-4301-9629-8f2772f30e3a" providerId="ADAL" clId="{6BF198C1-298D-4CFF-9796-E8D6FFFB4F51}" dt="2025-04-14T11:38:30.965" v="574" actId="207"/>
          <ac:spMkLst>
            <pc:docMk/>
            <pc:sldMk cId="3154947669" sldId="4320"/>
            <ac:spMk id="12" creationId="{0B42932A-9518-96AB-8029-A5E6087BD932}"/>
          </ac:spMkLst>
        </pc:spChg>
      </pc:sldChg>
      <pc:sldChg chg="addSp delSp modSp add mod delAnim modAnim">
        <pc:chgData name="Nanga Kaldjob Paul Désiré" userId="daf940a9-0c09-4301-9629-8f2772f30e3a" providerId="ADAL" clId="{6BF198C1-298D-4CFF-9796-E8D6FFFB4F51}" dt="2025-04-14T13:12:58.624" v="648" actId="20577"/>
        <pc:sldMkLst>
          <pc:docMk/>
          <pc:sldMk cId="2741678500" sldId="4321"/>
        </pc:sldMkLst>
        <pc:spChg chg="add mod">
          <ac:chgData name="Nanga Kaldjob Paul Désiré" userId="daf940a9-0c09-4301-9629-8f2772f30e3a" providerId="ADAL" clId="{6BF198C1-298D-4CFF-9796-E8D6FFFB4F51}" dt="2025-04-14T11:34:53.482" v="568" actId="207"/>
          <ac:spMkLst>
            <pc:docMk/>
            <pc:sldMk cId="2741678500" sldId="4321"/>
            <ac:spMk id="2" creationId="{A974AC25-5047-1774-9217-2981A145069F}"/>
          </ac:spMkLst>
        </pc:spChg>
        <pc:spChg chg="add mod">
          <ac:chgData name="Nanga Kaldjob Paul Désiré" userId="daf940a9-0c09-4301-9629-8f2772f30e3a" providerId="ADAL" clId="{6BF198C1-298D-4CFF-9796-E8D6FFFB4F51}" dt="2025-04-14T13:12:58.624" v="648" actId="20577"/>
          <ac:spMkLst>
            <pc:docMk/>
            <pc:sldMk cId="2741678500" sldId="4321"/>
            <ac:spMk id="3" creationId="{0D614018-084C-EF71-B9E1-B967E69DCD93}"/>
          </ac:spMkLst>
        </pc:spChg>
        <pc:spChg chg="del mod">
          <ac:chgData name="Nanga Kaldjob Paul Désiré" userId="daf940a9-0c09-4301-9629-8f2772f30e3a" providerId="ADAL" clId="{6BF198C1-298D-4CFF-9796-E8D6FFFB4F51}" dt="2025-04-14T08:10:47.387" v="344" actId="478"/>
          <ac:spMkLst>
            <pc:docMk/>
            <pc:sldMk cId="2741678500" sldId="4321"/>
            <ac:spMk id="5" creationId="{90EB2A03-6A5D-1AA9-81D0-C714C9472AF3}"/>
          </ac:spMkLst>
        </pc:spChg>
        <pc:spChg chg="del mod">
          <ac:chgData name="Nanga Kaldjob Paul Désiré" userId="daf940a9-0c09-4301-9629-8f2772f30e3a" providerId="ADAL" clId="{6BF198C1-298D-4CFF-9796-E8D6FFFB4F51}" dt="2025-04-14T11:15:29.092" v="409" actId="478"/>
          <ac:spMkLst>
            <pc:docMk/>
            <pc:sldMk cId="2741678500" sldId="4321"/>
            <ac:spMk id="6" creationId="{765F5FA6-EA5F-E20E-54D5-7C8DCD65D292}"/>
          </ac:spMkLst>
        </pc:spChg>
        <pc:spChg chg="del mod">
          <ac:chgData name="Nanga Kaldjob Paul Désiré" userId="daf940a9-0c09-4301-9629-8f2772f30e3a" providerId="ADAL" clId="{6BF198C1-298D-4CFF-9796-E8D6FFFB4F51}" dt="2025-04-14T08:10:50.343" v="345" actId="478"/>
          <ac:spMkLst>
            <pc:docMk/>
            <pc:sldMk cId="2741678500" sldId="4321"/>
            <ac:spMk id="7" creationId="{4CB0DD32-CB7B-7E60-6AF1-9345DE30E949}"/>
          </ac:spMkLst>
        </pc:spChg>
        <pc:spChg chg="del mod">
          <ac:chgData name="Nanga Kaldjob Paul Désiré" userId="daf940a9-0c09-4301-9629-8f2772f30e3a" providerId="ADAL" clId="{6BF198C1-298D-4CFF-9796-E8D6FFFB4F51}" dt="2025-04-14T11:17:44.255" v="420" actId="478"/>
          <ac:spMkLst>
            <pc:docMk/>
            <pc:sldMk cId="2741678500" sldId="4321"/>
            <ac:spMk id="9" creationId="{D3A8317E-924E-4D1C-3E0A-D44BCC92534C}"/>
          </ac:spMkLst>
        </pc:spChg>
      </pc:sldChg>
      <pc:sldChg chg="addSp delSp modSp add mod delAnim modAnim">
        <pc:chgData name="Nanga Kaldjob Paul Désiré" userId="daf940a9-0c09-4301-9629-8f2772f30e3a" providerId="ADAL" clId="{6BF198C1-298D-4CFF-9796-E8D6FFFB4F51}" dt="2025-04-14T11:34:21.757" v="564" actId="207"/>
        <pc:sldMkLst>
          <pc:docMk/>
          <pc:sldMk cId="259918682" sldId="4322"/>
        </pc:sldMkLst>
        <pc:spChg chg="add mod">
          <ac:chgData name="Nanga Kaldjob Paul Désiré" userId="daf940a9-0c09-4301-9629-8f2772f30e3a" providerId="ADAL" clId="{6BF198C1-298D-4CFF-9796-E8D6FFFB4F51}" dt="2025-04-14T11:34:21.757" v="564" actId="207"/>
          <ac:spMkLst>
            <pc:docMk/>
            <pc:sldMk cId="259918682" sldId="4322"/>
            <ac:spMk id="2" creationId="{3D23FD6A-272C-B78F-2F95-01D1F736D9CD}"/>
          </ac:spMkLst>
        </pc:spChg>
        <pc:spChg chg="del mod">
          <ac:chgData name="Nanga Kaldjob Paul Désiré" userId="daf940a9-0c09-4301-9629-8f2772f30e3a" providerId="ADAL" clId="{6BF198C1-298D-4CFF-9796-E8D6FFFB4F51}" dt="2025-04-14T11:11:47.578" v="372" actId="478"/>
          <ac:spMkLst>
            <pc:docMk/>
            <pc:sldMk cId="259918682" sldId="4322"/>
            <ac:spMk id="6" creationId="{765F5FA6-EA5F-E20E-54D5-7C8DCD65D292}"/>
          </ac:spMkLst>
        </pc:spChg>
        <pc:spChg chg="del mod">
          <ac:chgData name="Nanga Kaldjob Paul Désiré" userId="daf940a9-0c09-4301-9629-8f2772f30e3a" providerId="ADAL" clId="{6BF198C1-298D-4CFF-9796-E8D6FFFB4F51}" dt="2025-04-14T11:10:53.170" v="351" actId="478"/>
          <ac:spMkLst>
            <pc:docMk/>
            <pc:sldMk cId="259918682" sldId="4322"/>
            <ac:spMk id="8" creationId="{060C7875-F6A0-444C-DF94-FDA3DF40F6E3}"/>
          </ac:spMkLst>
        </pc:spChg>
        <pc:picChg chg="mod">
          <ac:chgData name="Nanga Kaldjob Paul Désiré" userId="daf940a9-0c09-4301-9629-8f2772f30e3a" providerId="ADAL" clId="{6BF198C1-298D-4CFF-9796-E8D6FFFB4F51}" dt="2025-04-14T11:29:26.798" v="506" actId="1076"/>
          <ac:picMkLst>
            <pc:docMk/>
            <pc:sldMk cId="259918682" sldId="4322"/>
            <ac:picMk id="11" creationId="{65B7452B-0848-69B6-36A5-C2401E911FE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3508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0"/>
            <a:ext cx="3076363" cy="513508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BB45F65E-029D-4569-BCB8-4B894269D757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3507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3507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0DD25427-4927-47C2-AF88-C47481AD7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18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53" tIns="94753" rIns="94753" bIns="94753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9896783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spcFirstLastPara="1" wrap="square" lIns="94753" tIns="94753" rIns="94753" bIns="94753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67061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spcFirstLastPara="1" wrap="square" lIns="94753" tIns="94753" rIns="94753" bIns="94753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84234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spcFirstLastPara="1" wrap="square" lIns="94753" tIns="94753" rIns="94753" bIns="94753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14452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spcFirstLastPara="1" wrap="square" lIns="94753" tIns="94753" rIns="94753" bIns="94753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34544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spcFirstLastPara="1" wrap="square" lIns="94753" tIns="94753" rIns="94753" bIns="94753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342985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spcFirstLastPara="1" wrap="square" lIns="94753" tIns="94753" rIns="94753" bIns="94753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46734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spcFirstLastPara="1" wrap="square" lIns="94753" tIns="94753" rIns="94753" bIns="94753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587627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spcFirstLastPara="1" wrap="square" lIns="94753" tIns="94753" rIns="94753" bIns="94753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67396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userDrawn="1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 flipH="1">
            <a:off x="9143999" y="-75"/>
            <a:ext cx="45719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285750" dist="190500" dir="10800000" algn="bl" rotWithShape="0">
              <a:srgbClr val="000000">
                <a:alpha val="15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2A38F-F5CD-445C-B034-85E119A4C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86B9E5-5337-4544-8E03-31E3E70030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8A065-FB30-48B0-B40E-BACA2F5338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1D957706-A290-4664-8EE8-15F282C7F596}" type="datetimeFigureOut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A7792-3E20-4F76-95B0-FFFA2A5CA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FCA64-AB01-49F4-8C39-BD038B4C7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EB82-C811-41DC-A906-58B7A7786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714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05/11/2018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en-GB"/>
              <a:t>By Peres Abeka, Snr. SMC Focal Point, Yemen (Shelter/NFI/CCCM Cluster)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5D27D-4232-472D-BC36-746EEDEEBB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286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05/11/2018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en-GB"/>
              <a:t>By Peres Abeka, Snr. SMC Focal Point, Yemen (Shelter/NFI/CCCM Cluster)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5D27D-4232-472D-BC36-746EEDEEBB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556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F3AEAB09-3A14-42FA-918F-8D40B0370860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4B6C-95E5-48E3-ACE6-57F26C7C20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928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heltercluster.org/response/yemen" TargetMode="External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accent6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82200" y="393475"/>
            <a:ext cx="6739500" cy="8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556331" y="1349141"/>
            <a:ext cx="7085700" cy="29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93700">
              <a:spcBef>
                <a:spcPts val="60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▪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lvl="1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▫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lvl="2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▫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lvl="3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▫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lvl="4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○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lvl="5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■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lvl="6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●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lvl="7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○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■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 dirty="0"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750400" y="4356225"/>
            <a:ext cx="3936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2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 algn="ctr">
              <a:buNone/>
              <a:defRPr sz="12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 algn="ctr">
              <a:buNone/>
              <a:defRPr sz="12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 algn="ctr">
              <a:buNone/>
              <a:defRPr sz="12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 algn="ctr">
              <a:buNone/>
              <a:defRPr sz="12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 algn="ctr">
              <a:buNone/>
              <a:defRPr sz="12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 algn="ctr">
              <a:buNone/>
              <a:defRPr sz="12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 algn="ctr">
              <a:buNone/>
              <a:defRPr sz="12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 algn="ctr">
              <a:buNone/>
              <a:defRPr sz="12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0212" y="4829993"/>
            <a:ext cx="216000" cy="216000"/>
          </a:xfrm>
          <a:prstGeom prst="rect">
            <a:avLst/>
          </a:prstGeom>
        </p:spPr>
      </p:pic>
      <p:pic>
        <p:nvPicPr>
          <p:cNvPr id="10" name="Picture 9" descr="https://cdn-images.mailchimp.com/icons/social-block-v2/color-link-128.png">
            <a:hlinkClick r:id="rId8"/>
          </p:cNvPr>
          <p:cNvPicPr/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81" y="4828823"/>
            <a:ext cx="217170" cy="21717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7"/>
          <p:cNvSpPr txBox="1">
            <a:spLocks noChangeArrowheads="1"/>
          </p:cNvSpPr>
          <p:nvPr userDrawn="1"/>
        </p:nvSpPr>
        <p:spPr bwMode="auto">
          <a:xfrm>
            <a:off x="335251" y="4797882"/>
            <a:ext cx="459013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1pPr>
            <a:lvl2pPr marL="742950" indent="-28575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143000" indent="-22860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600200" indent="-22860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057400" indent="-22860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eaLnBrk="1" hangingPunct="1"/>
            <a:r>
              <a:rPr lang="en-GB" altLang="en-US" sz="1100" dirty="0">
                <a:solidFill>
                  <a:schemeClr val="bg1"/>
                </a:solidFill>
              </a:rPr>
              <a:t>https://www.sheltercluster.org/response/yemen - globalcccmcluster.org</a:t>
            </a:r>
          </a:p>
        </p:txBody>
      </p:sp>
      <p:sp>
        <p:nvSpPr>
          <p:cNvPr id="15" name="TextBox 7"/>
          <p:cNvSpPr txBox="1">
            <a:spLocks noChangeArrowheads="1"/>
          </p:cNvSpPr>
          <p:nvPr userDrawn="1"/>
        </p:nvSpPr>
        <p:spPr bwMode="auto">
          <a:xfrm>
            <a:off x="7269238" y="4797882"/>
            <a:ext cx="17556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1pPr>
            <a:lvl2pPr marL="742950" indent="-28575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143000" indent="-22860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600200" indent="-22860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057400" indent="-22860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eaLnBrk="1" hangingPunct="1"/>
            <a:r>
              <a:rPr lang="en-GB" altLang="en-US" sz="1100" dirty="0">
                <a:solidFill>
                  <a:schemeClr val="bg1"/>
                </a:solidFill>
              </a:rPr>
              <a:t>/</a:t>
            </a:r>
            <a:r>
              <a:rPr lang="en-GB" altLang="en-US" sz="1100" baseline="0" dirty="0">
                <a:solidFill>
                  <a:schemeClr val="bg1"/>
                </a:solidFill>
              </a:rPr>
              <a:t> yemen_sheltercluster</a:t>
            </a:r>
            <a:endParaRPr lang="en-GB" altLang="en-US" sz="1100" dirty="0">
              <a:solidFill>
                <a:schemeClr val="bg1"/>
              </a:solidFill>
            </a:endParaRPr>
          </a:p>
        </p:txBody>
      </p:sp>
      <p:sp>
        <p:nvSpPr>
          <p:cNvPr id="17" name="TextBox 7"/>
          <p:cNvSpPr txBox="1">
            <a:spLocks noChangeArrowheads="1"/>
          </p:cNvSpPr>
          <p:nvPr userDrawn="1"/>
        </p:nvSpPr>
        <p:spPr bwMode="auto">
          <a:xfrm>
            <a:off x="5348888" y="4815661"/>
            <a:ext cx="158101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1pPr>
            <a:lvl2pPr marL="742950" indent="-28575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143000" indent="-22860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600200" indent="-22860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057400" indent="-22860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eaLnBrk="1" hangingPunct="1"/>
            <a:r>
              <a:rPr lang="en-GB" altLang="en-US" sz="1100" dirty="0">
                <a:solidFill>
                  <a:schemeClr val="bg1"/>
                </a:solidFill>
              </a:rPr>
              <a:t>/ @YEShelterCCCM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2D1323-D24E-42E3-9290-B13B36FC5595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5007482" y="4739170"/>
            <a:ext cx="393601" cy="393601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2" r:id="rId2"/>
    <p:sldLayoutId id="2147483666" r:id="rId3"/>
    <p:sldLayoutId id="2147483667" r:id="rId4"/>
    <p:sldLayoutId id="2147483668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heltercluster.us17.list-manage.com/track/click?u=eb54be382bd030fc6f8196bbe&amp;id=94d19f4e5e&amp;e=1bda8616b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heltercluster.us17.list-manage.com/track/click?u=eb54be382bd030fc6f8196bbe&amp;id=94d19f4e5e&amp;e=1bda8616b3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heltercluster.us17.list-manage.com/track/click?u=eb54be382bd030fc6f8196bbe&amp;id=94d19f4e5e&amp;e=1bda8616b3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heltercluster.us17.list-manage.com/track/click?u=eb54be382bd030fc6f8196bbe&amp;id=94d19f4e5e&amp;e=1bda8616b3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heltercluster.us17.list-manage.com/track/click?u=eb54be382bd030fc6f8196bbe&amp;id=94d19f4e5e&amp;e=1bda8616b3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heltercluster.us17.list-manage.com/track/click?u=eb54be382bd030fc6f8196bbe&amp;id=94d19f4e5e&amp;e=1bda8616b3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heltercluster.us17.list-manage.com/track/click?u=eb54be382bd030fc6f8196bbe&amp;id=94d19f4e5e&amp;e=1bda8616b3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heltercluster.us17.list-manage.com/track/click?u=eb54be382bd030fc6f8196bbe&amp;id=94d19f4e5e&amp;e=1bda8616b3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YEShelterCCCM" TargetMode="External"/><Relationship Id="rId2" Type="http://schemas.openxmlformats.org/officeDocument/2006/relationships/hyperlink" Target="https://www.sheltercluster.org/response/yemen" TargetMode="Externa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ctrTitle" idx="4294967295"/>
          </p:nvPr>
        </p:nvSpPr>
        <p:spPr>
          <a:xfrm>
            <a:off x="796064" y="1972832"/>
            <a:ext cx="7031811" cy="25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2900" dirty="0">
                <a:solidFill>
                  <a:schemeClr val="tx1"/>
                </a:solidFill>
                <a:latin typeface="Calibri" panose="020F0502020204030204" pitchFamily="34" charset="0"/>
              </a:rPr>
              <a:t>National Shelter Cluster Energy Meeting</a:t>
            </a:r>
            <a:br>
              <a:rPr lang="en-US" sz="2900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2900" dirty="0">
                <a:solidFill>
                  <a:schemeClr val="tx1"/>
                </a:solidFill>
                <a:latin typeface="Calibri" panose="020F0502020204030204" pitchFamily="34" charset="0"/>
              </a:rPr>
              <a:t>Wednesday - April 16, 2025</a:t>
            </a:r>
            <a:br>
              <a:rPr lang="en-US" sz="2900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2900" dirty="0">
                <a:solidFill>
                  <a:schemeClr val="tx1"/>
                </a:solidFill>
                <a:latin typeface="Calibri" panose="020F0502020204030204" pitchFamily="34" charset="0"/>
              </a:rPr>
              <a:t>10:00 AM  – 11:45 PM</a:t>
            </a:r>
            <a:endParaRPr sz="29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7A1F8C4-305F-7A8B-72A9-C32C45598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10009"/>
            <a:ext cx="359906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             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>
            <a:hlinkClick r:id="rId3" tooltip="&quot;&quot; t "/>
            <a:extLst>
              <a:ext uri="{FF2B5EF4-FFF2-40B4-BE49-F238E27FC236}">
                <a16:creationId xmlns:a16="http://schemas.microsoft.com/office/drawing/2014/main" id="{B9F0DAAE-323E-AF70-D226-09B9C142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030" y="418749"/>
            <a:ext cx="5577691" cy="171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329F33A8-9DC6-B0A2-22F9-DD506B36D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2665" y="3454512"/>
            <a:ext cx="3335715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            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329F33A8-9DC6-B0A2-22F9-DD506B36D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2665" y="3454512"/>
            <a:ext cx="3335715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             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65F5FA6-EA5F-E20E-54D5-7C8DCD65D292}"/>
              </a:ext>
            </a:extLst>
          </p:cNvPr>
          <p:cNvSpPr txBox="1">
            <a:spLocks/>
          </p:cNvSpPr>
          <p:nvPr/>
        </p:nvSpPr>
        <p:spPr>
          <a:xfrm>
            <a:off x="442571" y="376765"/>
            <a:ext cx="2741616" cy="453509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solidFill>
                  <a:schemeClr val="tx1"/>
                </a:solidFill>
              </a:rPr>
              <a:t>Meeting Agenda</a:t>
            </a:r>
            <a:endParaRPr lang="en-GB" sz="2000" dirty="0">
              <a:solidFill>
                <a:schemeClr val="tx1"/>
              </a:solidFill>
            </a:endParaRPr>
          </a:p>
        </p:txBody>
      </p:sp>
      <p:pic>
        <p:nvPicPr>
          <p:cNvPr id="11" name="Picture 2">
            <a:hlinkClick r:id="rId3" tooltip="&quot;&quot; t "/>
            <a:extLst>
              <a:ext uri="{FF2B5EF4-FFF2-40B4-BE49-F238E27FC236}">
                <a16:creationId xmlns:a16="http://schemas.microsoft.com/office/drawing/2014/main" id="{65B7452B-0848-69B6-36A5-C2401E911F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3600" y="4337"/>
            <a:ext cx="3045866" cy="934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60C7875-F6A0-444C-DF94-FDA3DF40F6E3}"/>
              </a:ext>
            </a:extLst>
          </p:cNvPr>
          <p:cNvSpPr txBox="1"/>
          <p:nvPr/>
        </p:nvSpPr>
        <p:spPr>
          <a:xfrm>
            <a:off x="1314293" y="1047454"/>
            <a:ext cx="6136229" cy="3048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400" dirty="0">
                <a:solidFill>
                  <a:srgbClr val="20202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Welcome and Introductions </a:t>
            </a:r>
            <a:r>
              <a:rPr lang="en-US" sz="1400" i="1" dirty="0">
                <a:solidFill>
                  <a:srgbClr val="20202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(10 mins)</a:t>
            </a:r>
            <a:endParaRPr lang="en-US" sz="1000" i="1" dirty="0">
              <a:solidFill>
                <a:srgbClr val="202020"/>
              </a:solidFill>
              <a:latin typeface="Helvetica" panose="020B06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400" dirty="0">
                <a:solidFill>
                  <a:srgbClr val="20202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Local Energy Needs and Preferences </a:t>
            </a:r>
            <a:r>
              <a:rPr lang="en-US" sz="1400" i="1" dirty="0">
                <a:solidFill>
                  <a:srgbClr val="20202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(20 mins)</a:t>
            </a:r>
            <a:endParaRPr lang="en-US" sz="2000" dirty="0">
              <a:solidFill>
                <a:srgbClr val="20202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400" dirty="0">
                <a:solidFill>
                  <a:srgbClr val="20202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Cultural and Behavioral Influences on Energy Use (20 mins)</a:t>
            </a:r>
            <a:endParaRPr lang="en-US" sz="2000" dirty="0">
              <a:solidFill>
                <a:srgbClr val="20202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400" dirty="0">
                <a:solidFill>
                  <a:srgbClr val="20202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Access to Alternative Energy: Opportunities and Challenges (20 mins)</a:t>
            </a:r>
            <a:endParaRPr lang="en-US" sz="2000" dirty="0">
              <a:solidFill>
                <a:srgbClr val="20202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400" dirty="0">
                <a:solidFill>
                  <a:srgbClr val="20202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How Living Conditions of IDPs, Returnees, and Host Communities Affect Energy Use (20 mins)</a:t>
            </a:r>
            <a:endParaRPr lang="en-US" sz="2000" dirty="0">
              <a:solidFill>
                <a:srgbClr val="20202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400" dirty="0">
                <a:solidFill>
                  <a:srgbClr val="20202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AOB </a:t>
            </a:r>
            <a:r>
              <a:rPr lang="en-US" sz="1400" i="1" dirty="0">
                <a:solidFill>
                  <a:srgbClr val="20202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(Let us know if you have any) (5 mins)</a:t>
            </a:r>
            <a:endParaRPr lang="en-US" sz="2000" dirty="0">
              <a:solidFill>
                <a:srgbClr val="20202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627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329F33A8-9DC6-B0A2-22F9-DD506B36D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2665" y="3454512"/>
            <a:ext cx="3335715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             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2">
            <a:hlinkClick r:id="rId3" tooltip="&quot;&quot; t "/>
            <a:extLst>
              <a:ext uri="{FF2B5EF4-FFF2-40B4-BE49-F238E27FC236}">
                <a16:creationId xmlns:a16="http://schemas.microsoft.com/office/drawing/2014/main" id="{65B7452B-0848-69B6-36A5-C2401E911F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1394" y="0"/>
            <a:ext cx="3045866" cy="934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lowchart: Punched Tape 1">
            <a:extLst>
              <a:ext uri="{FF2B5EF4-FFF2-40B4-BE49-F238E27FC236}">
                <a16:creationId xmlns:a16="http://schemas.microsoft.com/office/drawing/2014/main" id="{3D23FD6A-272C-B78F-2F95-01D1F736D9CD}"/>
              </a:ext>
            </a:extLst>
          </p:cNvPr>
          <p:cNvSpPr/>
          <p:nvPr/>
        </p:nvSpPr>
        <p:spPr>
          <a:xfrm>
            <a:off x="2756169" y="2029838"/>
            <a:ext cx="3385225" cy="804672"/>
          </a:xfrm>
          <a:prstGeom prst="flowChartPunchedTap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INTRODUCTION</a:t>
            </a:r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1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329F33A8-9DC6-B0A2-22F9-DD506B36D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2665" y="3454512"/>
            <a:ext cx="3335715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             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2">
            <a:hlinkClick r:id="rId3" tooltip="&quot;&quot; t "/>
            <a:extLst>
              <a:ext uri="{FF2B5EF4-FFF2-40B4-BE49-F238E27FC236}">
                <a16:creationId xmlns:a16="http://schemas.microsoft.com/office/drawing/2014/main" id="{65B7452B-0848-69B6-36A5-C2401E911F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8134" y="0"/>
            <a:ext cx="3045866" cy="934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owchart: Punched Tape 4">
            <a:extLst>
              <a:ext uri="{FF2B5EF4-FFF2-40B4-BE49-F238E27FC236}">
                <a16:creationId xmlns:a16="http://schemas.microsoft.com/office/drawing/2014/main" id="{2FC3192F-DA51-B99B-A247-09F74F16CAC7}"/>
              </a:ext>
            </a:extLst>
          </p:cNvPr>
          <p:cNvSpPr/>
          <p:nvPr/>
        </p:nvSpPr>
        <p:spPr>
          <a:xfrm>
            <a:off x="61266" y="64927"/>
            <a:ext cx="5272393" cy="804672"/>
          </a:xfrm>
          <a:prstGeom prst="flowChartPunchedTap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rgbClr val="20202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2. Local Energy Needs and Preferences 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7" name="Scroll: Vertical 6">
            <a:extLst>
              <a:ext uri="{FF2B5EF4-FFF2-40B4-BE49-F238E27FC236}">
                <a16:creationId xmlns:a16="http://schemas.microsoft.com/office/drawing/2014/main" id="{A6444C8F-1730-5F48-703F-A949B23E7D60}"/>
              </a:ext>
            </a:extLst>
          </p:cNvPr>
          <p:cNvSpPr/>
          <p:nvPr/>
        </p:nvSpPr>
        <p:spPr>
          <a:xfrm>
            <a:off x="682401" y="1116105"/>
            <a:ext cx="6921910" cy="3559012"/>
          </a:xfrm>
          <a:prstGeom prst="verticalScroll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50000"/>
              </a:lnSpc>
              <a:tabLst>
                <a:tab pos="457200" algn="l"/>
              </a:tabLst>
            </a:pPr>
            <a:r>
              <a:rPr lang="en-US" sz="1300" dirty="0">
                <a:solidFill>
                  <a:schemeClr val="tx1"/>
                </a:solidFill>
              </a:rPr>
              <a:t>Before we move into solutions, it's important to first understand the community’s actual needs and daily realities. </a:t>
            </a:r>
          </a:p>
          <a:p>
            <a:pPr lvl="0">
              <a:lnSpc>
                <a:spcPct val="150000"/>
              </a:lnSpc>
              <a:tabLst>
                <a:tab pos="457200" algn="l"/>
              </a:tabLst>
            </a:pPr>
            <a:r>
              <a:rPr lang="en-US" sz="1300" dirty="0">
                <a:solidFill>
                  <a:schemeClr val="tx1"/>
                </a:solidFill>
              </a:rPr>
              <a:t>Let's take some time to discuss the </a:t>
            </a:r>
            <a:r>
              <a:rPr lang="en-US" sz="1300" b="1" dirty="0">
                <a:solidFill>
                  <a:schemeClr val="tx1"/>
                </a:solidFill>
              </a:rPr>
              <a:t>local energy needs and preferences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</a:p>
          <a:p>
            <a:pPr lvl="0">
              <a:lnSpc>
                <a:spcPct val="150000"/>
              </a:lnSpc>
              <a:tabLst>
                <a:tab pos="457200" algn="l"/>
              </a:tabLst>
            </a:pPr>
            <a:r>
              <a:rPr lang="en-US" sz="1300" dirty="0">
                <a:solidFill>
                  <a:schemeClr val="tx1"/>
                </a:solidFill>
              </a:rPr>
              <a:t>how people currently </a:t>
            </a:r>
          </a:p>
          <a:p>
            <a:pPr lvl="0">
              <a:lnSpc>
                <a:spcPct val="150000"/>
              </a:lnSpc>
              <a:tabLst>
                <a:tab pos="457200" algn="l"/>
              </a:tabLst>
            </a:pPr>
            <a:endParaRPr lang="en-US" sz="1300" dirty="0">
              <a:solidFill>
                <a:schemeClr val="tx1"/>
              </a:solidFill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1300" dirty="0">
                <a:solidFill>
                  <a:schemeClr val="tx1"/>
                </a:solidFill>
              </a:rPr>
              <a:t>Cook, light, heating </a:t>
            </a:r>
            <a:r>
              <a:rPr lang="en-US" sz="1300">
                <a:solidFill>
                  <a:schemeClr val="tx1"/>
                </a:solidFill>
              </a:rPr>
              <a:t>and cooling </a:t>
            </a:r>
            <a:r>
              <a:rPr lang="en-US" sz="1300" dirty="0">
                <a:solidFill>
                  <a:schemeClr val="tx1"/>
                </a:solidFill>
              </a:rPr>
              <a:t>their homes, or charge devices, 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1300" dirty="0">
                <a:solidFill>
                  <a:schemeClr val="tx1"/>
                </a:solidFill>
              </a:rPr>
              <a:t>What challenges or risks they face in doing so. </a:t>
            </a:r>
          </a:p>
          <a:p>
            <a:pPr lvl="0">
              <a:lnSpc>
                <a:spcPct val="150000"/>
              </a:lnSpc>
              <a:tabLst>
                <a:tab pos="457200" algn="l"/>
              </a:tabLst>
            </a:pPr>
            <a:endParaRPr lang="en-US" sz="1300" dirty="0">
              <a:solidFill>
                <a:schemeClr val="tx1"/>
              </a:solidFill>
            </a:endParaRPr>
          </a:p>
          <a:p>
            <a:pPr lvl="0">
              <a:lnSpc>
                <a:spcPct val="150000"/>
              </a:lnSpc>
              <a:tabLst>
                <a:tab pos="457200" algn="l"/>
              </a:tabLst>
            </a:pPr>
            <a:r>
              <a:rPr lang="en-US" sz="1300" dirty="0">
                <a:solidFill>
                  <a:schemeClr val="tx1"/>
                </a:solidFill>
              </a:rPr>
              <a:t>Understanding these practices will help us find energy solutions that are not only effective but also </a:t>
            </a:r>
            <a:r>
              <a:rPr lang="en-US" sz="1300" b="1" dirty="0">
                <a:solidFill>
                  <a:schemeClr val="tx1"/>
                </a:solidFill>
              </a:rPr>
              <a:t>acceptable, affordable, and culturally appropriate</a:t>
            </a:r>
            <a:r>
              <a:rPr lang="en-US" sz="1300" dirty="0">
                <a:solidFill>
                  <a:schemeClr val="tx1"/>
                </a:solidFill>
              </a:rPr>
              <a:t>."</a:t>
            </a:r>
            <a:endParaRPr lang="en-US" sz="1300" i="1" dirty="0">
              <a:solidFill>
                <a:schemeClr val="tx1"/>
              </a:solidFill>
              <a:effectLst/>
              <a:latin typeface="Helvetica" panose="020B06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549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>
            <a:hlinkClick r:id="rId3" tooltip="&quot;&quot; t "/>
            <a:extLst>
              <a:ext uri="{FF2B5EF4-FFF2-40B4-BE49-F238E27FC236}">
                <a16:creationId xmlns:a16="http://schemas.microsoft.com/office/drawing/2014/main" id="{65B7452B-0848-69B6-36A5-C2401E911F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1805" y="0"/>
            <a:ext cx="2260402" cy="693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rrow: Chevron 1">
            <a:extLst>
              <a:ext uri="{FF2B5EF4-FFF2-40B4-BE49-F238E27FC236}">
                <a16:creationId xmlns:a16="http://schemas.microsoft.com/office/drawing/2014/main" id="{38CEEBD6-733B-1117-AF47-01EFCB18FA66}"/>
              </a:ext>
            </a:extLst>
          </p:cNvPr>
          <p:cNvSpPr/>
          <p:nvPr/>
        </p:nvSpPr>
        <p:spPr>
          <a:xfrm>
            <a:off x="4928347" y="1795181"/>
            <a:ext cx="4161865" cy="693531"/>
          </a:xfrm>
          <a:prstGeom prst="chevron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>
                <a:solidFill>
                  <a:schemeClr val="tx1"/>
                </a:solidFill>
              </a:rPr>
              <a:t>What cultural practices or daily habits shape how energy is used in your IDPs places? </a:t>
            </a:r>
          </a:p>
        </p:txBody>
      </p:sp>
      <p:sp>
        <p:nvSpPr>
          <p:cNvPr id="4" name="Arrow: Chevron 3">
            <a:extLst>
              <a:ext uri="{FF2B5EF4-FFF2-40B4-BE49-F238E27FC236}">
                <a16:creationId xmlns:a16="http://schemas.microsoft.com/office/drawing/2014/main" id="{D84D8F27-2E91-B831-3852-26F2BAC5220F}"/>
              </a:ext>
            </a:extLst>
          </p:cNvPr>
          <p:cNvSpPr/>
          <p:nvPr/>
        </p:nvSpPr>
        <p:spPr>
          <a:xfrm>
            <a:off x="4928347" y="3563470"/>
            <a:ext cx="4161865" cy="751846"/>
          </a:xfrm>
          <a:prstGeom prst="chevron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>
                <a:solidFill>
                  <a:schemeClr val="tx1"/>
                </a:solidFill>
              </a:rPr>
              <a:t>What might encourage  or discourage  people from switching to clean energy options?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lowchart: Punched Tape 6">
            <a:extLst>
              <a:ext uri="{FF2B5EF4-FFF2-40B4-BE49-F238E27FC236}">
                <a16:creationId xmlns:a16="http://schemas.microsoft.com/office/drawing/2014/main" id="{FDC476CD-EF89-649A-B55F-DE47461D8AA1}"/>
              </a:ext>
            </a:extLst>
          </p:cNvPr>
          <p:cNvSpPr/>
          <p:nvPr/>
        </p:nvSpPr>
        <p:spPr>
          <a:xfrm>
            <a:off x="127266" y="11296"/>
            <a:ext cx="5272393" cy="804672"/>
          </a:xfrm>
          <a:prstGeom prst="flowChartPunchedTap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sz="1600" dirty="0">
                <a:solidFill>
                  <a:srgbClr val="20202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3. Cultural and Behavioral Influences on Energy Use  </a:t>
            </a:r>
          </a:p>
        </p:txBody>
      </p:sp>
      <p:sp>
        <p:nvSpPr>
          <p:cNvPr id="9" name="Scroll: Vertical 8">
            <a:extLst>
              <a:ext uri="{FF2B5EF4-FFF2-40B4-BE49-F238E27FC236}">
                <a16:creationId xmlns:a16="http://schemas.microsoft.com/office/drawing/2014/main" id="{5FB90636-63A9-12E8-9813-8966FADBE87D}"/>
              </a:ext>
            </a:extLst>
          </p:cNvPr>
          <p:cNvSpPr/>
          <p:nvPr/>
        </p:nvSpPr>
        <p:spPr>
          <a:xfrm>
            <a:off x="53788" y="1004130"/>
            <a:ext cx="5132619" cy="3756129"/>
          </a:xfrm>
          <a:prstGeom prst="verticalScroll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i="1" dirty="0">
                <a:solidFill>
                  <a:schemeClr val="tx1"/>
                </a:solidFill>
              </a:rPr>
              <a:t>Energy use is not just technical it’s deeply cultural and behavioral.</a:t>
            </a:r>
          </a:p>
          <a:p>
            <a:endParaRPr lang="en-US" b="1" i="1" dirty="0">
              <a:solidFill>
                <a:schemeClr val="tx1"/>
              </a:solidFill>
            </a:endParaRPr>
          </a:p>
          <a:p>
            <a:r>
              <a:rPr lang="en-US" i="1" dirty="0">
                <a:solidFill>
                  <a:schemeClr val="tx1"/>
                </a:solidFill>
              </a:rPr>
              <a:t>The way people cook, light their homes, or use appliances is shaped by traditions, habits, gender roles, and even social norms.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i="1" dirty="0">
                <a:solidFill>
                  <a:schemeClr val="tx1"/>
                </a:solidFill>
              </a:rPr>
              <a:t>So, during this session, let’s reflect together on: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270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>
            <a:hlinkClick r:id="rId3" tooltip="&quot;&quot; t "/>
            <a:extLst>
              <a:ext uri="{FF2B5EF4-FFF2-40B4-BE49-F238E27FC236}">
                <a16:creationId xmlns:a16="http://schemas.microsoft.com/office/drawing/2014/main" id="{65B7452B-0848-69B6-36A5-C2401E911F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6868" y="0"/>
            <a:ext cx="3045866" cy="934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rrow: Chevron 4">
            <a:extLst>
              <a:ext uri="{FF2B5EF4-FFF2-40B4-BE49-F238E27FC236}">
                <a16:creationId xmlns:a16="http://schemas.microsoft.com/office/drawing/2014/main" id="{90EB2A03-6A5D-1AA9-81D0-C714C9472AF3}"/>
              </a:ext>
            </a:extLst>
          </p:cNvPr>
          <p:cNvSpPr/>
          <p:nvPr/>
        </p:nvSpPr>
        <p:spPr>
          <a:xfrm>
            <a:off x="4915709" y="1898811"/>
            <a:ext cx="4095687" cy="484632"/>
          </a:xfrm>
          <a:prstGeom prst="chevron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What makes alternative energy work in our context?</a:t>
            </a:r>
          </a:p>
        </p:txBody>
      </p:sp>
      <p:sp>
        <p:nvSpPr>
          <p:cNvPr id="7" name="Arrow: Chevron 6">
            <a:extLst>
              <a:ext uri="{FF2B5EF4-FFF2-40B4-BE49-F238E27FC236}">
                <a16:creationId xmlns:a16="http://schemas.microsoft.com/office/drawing/2014/main" id="{4CB0DD32-CB7B-7E60-6AF1-9345DE30E949}"/>
              </a:ext>
            </a:extLst>
          </p:cNvPr>
          <p:cNvSpPr/>
          <p:nvPr/>
        </p:nvSpPr>
        <p:spPr>
          <a:xfrm>
            <a:off x="4915709" y="3665421"/>
            <a:ext cx="4095687" cy="484632"/>
          </a:xfrm>
          <a:prstGeom prst="chevron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What can be the </a:t>
            </a:r>
            <a:r>
              <a:rPr lang="en-US" b="1" dirty="0">
                <a:solidFill>
                  <a:schemeClr val="tx1"/>
                </a:solidFill>
              </a:rPr>
              <a:t>barriers</a:t>
            </a:r>
            <a:r>
              <a:rPr lang="en-US" dirty="0">
                <a:solidFill>
                  <a:schemeClr val="tx1"/>
                </a:solidFill>
              </a:rPr>
              <a:t> to alternative energy ?</a:t>
            </a:r>
          </a:p>
        </p:txBody>
      </p:sp>
      <p:sp>
        <p:nvSpPr>
          <p:cNvPr id="10" name="Flowchart: Punched Tape 9">
            <a:extLst>
              <a:ext uri="{FF2B5EF4-FFF2-40B4-BE49-F238E27FC236}">
                <a16:creationId xmlns:a16="http://schemas.microsoft.com/office/drawing/2014/main" id="{D91A9096-58B2-C27C-9D27-13B7890ECF06}"/>
              </a:ext>
            </a:extLst>
          </p:cNvPr>
          <p:cNvSpPr/>
          <p:nvPr/>
        </p:nvSpPr>
        <p:spPr>
          <a:xfrm>
            <a:off x="61266" y="64927"/>
            <a:ext cx="5851658" cy="804672"/>
          </a:xfrm>
          <a:prstGeom prst="flowChartPunchedTap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200000"/>
              </a:lnSpc>
              <a:tabLst>
                <a:tab pos="457200" algn="l"/>
              </a:tabLst>
            </a:pPr>
            <a:r>
              <a:rPr lang="en-US" sz="1600" dirty="0">
                <a:solidFill>
                  <a:srgbClr val="202020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4</a:t>
            </a:r>
            <a:r>
              <a:rPr lang="en-US" sz="1600" dirty="0">
                <a:solidFill>
                  <a:srgbClr val="20202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. Access to Alternative Energy: Opportunities and Challenges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2" name="Scroll: Vertical 11">
            <a:extLst>
              <a:ext uri="{FF2B5EF4-FFF2-40B4-BE49-F238E27FC236}">
                <a16:creationId xmlns:a16="http://schemas.microsoft.com/office/drawing/2014/main" id="{0B42932A-9518-96AB-8029-A5E6087BD932}"/>
              </a:ext>
            </a:extLst>
          </p:cNvPr>
          <p:cNvSpPr/>
          <p:nvPr/>
        </p:nvSpPr>
        <p:spPr>
          <a:xfrm>
            <a:off x="0" y="1175568"/>
            <a:ext cx="4818434" cy="3403015"/>
          </a:xfrm>
          <a:prstGeom prst="verticalScroll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Let us now focus to a key issue: Access to Alternative Energy.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Alternative sources like solar, biogas, and eco-briquettes offer sustainable options, we also know that the implementation presents several challenges ranging from affordability and infrastructure to community acceptance and policy alignment.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I’d like us to think together on two main point: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947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>
            <a:hlinkClick r:id="rId3" tooltip="&quot;&quot; t "/>
            <a:extLst>
              <a:ext uri="{FF2B5EF4-FFF2-40B4-BE49-F238E27FC236}">
                <a16:creationId xmlns:a16="http://schemas.microsoft.com/office/drawing/2014/main" id="{65B7452B-0848-69B6-36A5-C2401E911F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6868" y="0"/>
            <a:ext cx="3045866" cy="934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lowchart: Punched Tape 1">
            <a:extLst>
              <a:ext uri="{FF2B5EF4-FFF2-40B4-BE49-F238E27FC236}">
                <a16:creationId xmlns:a16="http://schemas.microsoft.com/office/drawing/2014/main" id="{A974AC25-5047-1774-9217-2981A145069F}"/>
              </a:ext>
            </a:extLst>
          </p:cNvPr>
          <p:cNvSpPr/>
          <p:nvPr/>
        </p:nvSpPr>
        <p:spPr>
          <a:xfrm>
            <a:off x="61266" y="0"/>
            <a:ext cx="5327857" cy="881974"/>
          </a:xfrm>
          <a:prstGeom prst="flowChartPunchedTap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200000"/>
              </a:lnSpc>
              <a:tabLst>
                <a:tab pos="457200" algn="l"/>
              </a:tabLst>
            </a:pPr>
            <a:r>
              <a:rPr lang="en-US" sz="1600" dirty="0">
                <a:solidFill>
                  <a:srgbClr val="20202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5. How Living Conditions of IDPs, Returnees, and Host 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3" name="Scroll: Vertical 2">
            <a:extLst>
              <a:ext uri="{FF2B5EF4-FFF2-40B4-BE49-F238E27FC236}">
                <a16:creationId xmlns:a16="http://schemas.microsoft.com/office/drawing/2014/main" id="{0D614018-084C-EF71-B9E1-B967E69DCD93}"/>
              </a:ext>
            </a:extLst>
          </p:cNvPr>
          <p:cNvSpPr/>
          <p:nvPr/>
        </p:nvSpPr>
        <p:spPr>
          <a:xfrm>
            <a:off x="421532" y="1290536"/>
            <a:ext cx="8112868" cy="3450077"/>
          </a:xfrm>
          <a:prstGeom prst="verticalScroll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Before we design or scale any energy solution, it’s important to understand the </a:t>
            </a:r>
            <a:r>
              <a:rPr lang="en-US" b="1" dirty="0">
                <a:solidFill>
                  <a:schemeClr val="tx1"/>
                </a:solidFill>
              </a:rPr>
              <a:t>living conditions of the people we're trying to serve</a:t>
            </a:r>
            <a:r>
              <a:rPr lang="en-US" dirty="0">
                <a:solidFill>
                  <a:schemeClr val="tx1"/>
                </a:solidFill>
              </a:rPr>
              <a:t> whether they are internally displaced persons (IDPs), returnees, or host communities.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Each group experiences different levels of </a:t>
            </a:r>
            <a:r>
              <a:rPr lang="en-US" b="1" dirty="0">
                <a:solidFill>
                  <a:schemeClr val="tx1"/>
                </a:solidFill>
              </a:rPr>
              <a:t>stability, infrastructure, and access to resources</a:t>
            </a:r>
            <a:r>
              <a:rPr lang="en-US" dirty="0">
                <a:solidFill>
                  <a:schemeClr val="tx1"/>
                </a:solidFill>
              </a:rPr>
              <a:t>, which directly influences </a:t>
            </a:r>
            <a:r>
              <a:rPr lang="en-US" b="1" dirty="0">
                <a:solidFill>
                  <a:schemeClr val="tx1"/>
                </a:solidFill>
              </a:rPr>
              <a:t>how they use energy, what they can afford, and what solutions are realistic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In this discussion, we want to explore: </a:t>
            </a:r>
            <a:r>
              <a:rPr lang="en-US" i="1" dirty="0">
                <a:solidFill>
                  <a:schemeClr val="tx1"/>
                </a:solidFill>
              </a:rPr>
              <a:t>How do current shelter types, mobility, safety, and economic conditions shape energy needs and preferences?</a:t>
            </a:r>
            <a:r>
              <a:rPr lang="en-US" dirty="0">
                <a:solidFill>
                  <a:schemeClr val="tx1"/>
                </a:solidFill>
              </a:rPr>
              <a:t> Understanding this helps us </a:t>
            </a:r>
            <a:r>
              <a:rPr lang="en-US" b="1" dirty="0">
                <a:solidFill>
                  <a:schemeClr val="tx1"/>
                </a:solidFill>
              </a:rPr>
              <a:t>design energy responses that are not only effective but also fair, practical, and context-sensitive</a:t>
            </a:r>
            <a:r>
              <a:rPr lang="en-US" dirty="0">
                <a:solidFill>
                  <a:schemeClr val="tx1"/>
                </a:solidFill>
              </a:rPr>
              <a:t>.”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678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>
            <a:hlinkClick r:id="rId3" tooltip="&quot;&quot; t "/>
            <a:extLst>
              <a:ext uri="{FF2B5EF4-FFF2-40B4-BE49-F238E27FC236}">
                <a16:creationId xmlns:a16="http://schemas.microsoft.com/office/drawing/2014/main" id="{65B7452B-0848-69B6-36A5-C2401E911F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094" y="50163"/>
            <a:ext cx="3004108" cy="921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lowchart: Punched Tape 3">
            <a:extLst>
              <a:ext uri="{FF2B5EF4-FFF2-40B4-BE49-F238E27FC236}">
                <a16:creationId xmlns:a16="http://schemas.microsoft.com/office/drawing/2014/main" id="{920E5AF0-594D-EC28-E90F-CBFEEA05A5EC}"/>
              </a:ext>
            </a:extLst>
          </p:cNvPr>
          <p:cNvSpPr/>
          <p:nvPr/>
        </p:nvSpPr>
        <p:spPr>
          <a:xfrm>
            <a:off x="208374" y="89904"/>
            <a:ext cx="5327857" cy="881974"/>
          </a:xfrm>
          <a:prstGeom prst="flowChartPunchedTap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200000"/>
              </a:lnSpc>
              <a:tabLst>
                <a:tab pos="457200" algn="l"/>
              </a:tabLst>
            </a:pPr>
            <a:r>
              <a:rPr lang="en-US" sz="1600" dirty="0">
                <a:solidFill>
                  <a:srgbClr val="202020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6</a:t>
            </a:r>
            <a:r>
              <a:rPr lang="en-US" sz="1600" dirty="0">
                <a:solidFill>
                  <a:srgbClr val="20202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. </a:t>
            </a:r>
            <a:r>
              <a:rPr lang="en-US" sz="1200" dirty="0">
                <a:solidFill>
                  <a:srgbClr val="20202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20202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AoB</a:t>
            </a:r>
            <a:r>
              <a:rPr lang="en-US" sz="1200">
                <a:solidFill>
                  <a:srgbClr val="20202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1600" i="1">
                <a:solidFill>
                  <a:srgbClr val="20202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(Let us know if you have any…) </a:t>
            </a:r>
            <a:endParaRPr lang="en-US" sz="1600" dirty="0">
              <a:solidFill>
                <a:srgbClr val="20202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0EF61D7-3817-ED79-E6BA-423DEED633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455026"/>
              </p:ext>
            </p:extLst>
          </p:nvPr>
        </p:nvGraphicFramePr>
        <p:xfrm>
          <a:off x="943301" y="1044484"/>
          <a:ext cx="7007439" cy="4009112"/>
        </p:xfrm>
        <a:graphic>
          <a:graphicData uri="http://schemas.openxmlformats.org/drawingml/2006/table">
            <a:tbl>
              <a:tblPr/>
              <a:tblGrid>
                <a:gridCol w="1335915">
                  <a:extLst>
                    <a:ext uri="{9D8B030D-6E8A-4147-A177-3AD203B41FA5}">
                      <a16:colId xmlns:a16="http://schemas.microsoft.com/office/drawing/2014/main" val="1518485732"/>
                    </a:ext>
                  </a:extLst>
                </a:gridCol>
                <a:gridCol w="3948324">
                  <a:extLst>
                    <a:ext uri="{9D8B030D-6E8A-4147-A177-3AD203B41FA5}">
                      <a16:colId xmlns:a16="http://schemas.microsoft.com/office/drawing/2014/main" val="3870872317"/>
                    </a:ext>
                  </a:extLst>
                </a:gridCol>
                <a:gridCol w="1723200">
                  <a:extLst>
                    <a:ext uri="{9D8B030D-6E8A-4147-A177-3AD203B41FA5}">
                      <a16:colId xmlns:a16="http://schemas.microsoft.com/office/drawing/2014/main" val="2938759376"/>
                    </a:ext>
                  </a:extLst>
                </a:gridCol>
              </a:tblGrid>
              <a:tr h="2893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KEY POINT OF AGENDA</a:t>
                      </a:r>
                    </a:p>
                  </a:txBody>
                  <a:tcPr marL="2184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ITEM</a:t>
                      </a:r>
                    </a:p>
                  </a:txBody>
                  <a:tcPr marL="2184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INPUT</a:t>
                      </a:r>
                    </a:p>
                  </a:txBody>
                  <a:tcPr marL="2184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0572347"/>
                  </a:ext>
                </a:extLst>
              </a:tr>
              <a:tr h="24884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Local Energy Needs and Preferences </a:t>
                      </a:r>
                    </a:p>
                  </a:txBody>
                  <a:tcPr marL="2184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 What energy sources do people currently use for cooking, lighting, and heating in this community?</a:t>
                      </a:r>
                    </a:p>
                  </a:txBody>
                  <a:tcPr marL="2184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2184" marR="2184" marT="21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6715376"/>
                  </a:ext>
                </a:extLst>
              </a:tr>
              <a:tr h="2488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 What are the biggest challenges or risks people face when accessing or using these energy sources?</a:t>
                      </a:r>
                    </a:p>
                  </a:txBody>
                  <a:tcPr marL="2184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2184" marR="2184" marT="21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5421173"/>
                  </a:ext>
                </a:extLst>
              </a:tr>
              <a:tr h="2488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 What types of energy solutions would people prefer to use if they were affordable and available?</a:t>
                      </a:r>
                    </a:p>
                  </a:txBody>
                  <a:tcPr marL="2184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2184" marR="2184" marT="21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328902"/>
                  </a:ext>
                </a:extLst>
              </a:tr>
              <a:tr h="24884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Cultural and Behavioral Influences on Energy Use    </a:t>
                      </a:r>
                    </a:p>
                  </a:txBody>
                  <a:tcPr marL="2184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 How do cultural habits and traditions shape energy use in households and communities?</a:t>
                      </a:r>
                    </a:p>
                  </a:txBody>
                  <a:tcPr marL="2184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26213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0305700"/>
                  </a:ext>
                </a:extLst>
              </a:tr>
              <a:tr h="2488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 What are common behaviors or beliefs that encourage or obstruct the adoption of clean energy solutions?</a:t>
                      </a:r>
                    </a:p>
                  </a:txBody>
                  <a:tcPr marL="2184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26213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136430"/>
                  </a:ext>
                </a:extLst>
              </a:tr>
              <a:tr h="2488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 How can energy solutions be better adapted to the needs, and lifestyles of local communities?</a:t>
                      </a:r>
                    </a:p>
                  </a:txBody>
                  <a:tcPr marL="2184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26213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0892696"/>
                  </a:ext>
                </a:extLst>
              </a:tr>
              <a:tr h="24884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Access to Alternative Energy: Opportunities and Challenges</a:t>
                      </a:r>
                    </a:p>
                  </a:txBody>
                  <a:tcPr marL="2184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 What alternative energy sources are most needed or desired in your community, and why?</a:t>
                      </a:r>
                    </a:p>
                  </a:txBody>
                  <a:tcPr marL="2184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26213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575295"/>
                  </a:ext>
                </a:extLst>
              </a:tr>
              <a:tr h="3723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 What are the biggest challenges people face when trying to access or use alternative energy solutions (e.g., solar kits, biogas, briquettes)?</a:t>
                      </a:r>
                    </a:p>
                  </a:txBody>
                  <a:tcPr marL="2184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2184" marR="2184" marT="21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346274"/>
                  </a:ext>
                </a:extLst>
              </a:tr>
              <a:tr h="527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 What support would make it easier for families or communities to adopt clean energy solutions?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Financial, 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Technical, 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Awareness campaign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184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2184" marR="2184" marT="21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8007541"/>
                  </a:ext>
                </a:extLst>
              </a:tr>
              <a:tr h="37238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How Living Conditions of IDPs, Returnees, and Host Communities Affect Energy?</a:t>
                      </a:r>
                    </a:p>
                  </a:txBody>
                  <a:tcPr marL="2184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 How do the living conditions in shelters or temporary housing influence the way people cook, light, or heat their homes?</a:t>
                      </a:r>
                    </a:p>
                  </a:txBody>
                  <a:tcPr marL="2184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2184" marR="2184" marT="21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5515928"/>
                  </a:ext>
                </a:extLst>
              </a:tr>
              <a:tr h="2488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 What are the key differences in energy access or needs between IDPs, returnees, and host communities?</a:t>
                      </a:r>
                    </a:p>
                  </a:txBody>
                  <a:tcPr marL="2184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2184" marR="2184" marT="21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2618684"/>
                  </a:ext>
                </a:extLst>
              </a:tr>
              <a:tr h="3723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 How do financial conditions or livelihood opportunities affect people’s ability to adopt clean or alternative energy solutions?</a:t>
                      </a:r>
                    </a:p>
                  </a:txBody>
                  <a:tcPr marL="2184" marR="2184" marT="2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2184" marR="2184" marT="21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8379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7565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9292" y="4871852"/>
            <a:ext cx="631512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solidFill>
                  <a:schemeClr val="accent1"/>
                </a:solidFill>
                <a:hlinkClick r:id="rId2"/>
              </a:rPr>
              <a:t>https://www.sheltercluster.org/response/yemen</a:t>
            </a:r>
            <a:r>
              <a:rPr lang="en-GB" sz="900" dirty="0">
                <a:solidFill>
                  <a:schemeClr val="accent1"/>
                </a:solidFill>
              </a:rPr>
              <a:t>                                                                Twitter: </a:t>
            </a:r>
            <a:r>
              <a:rPr lang="en-US" sz="900" u="sng" dirty="0">
                <a:hlinkClick r:id="rId3"/>
              </a:rPr>
              <a:t>@</a:t>
            </a:r>
            <a:r>
              <a:rPr lang="en-US" sz="900" u="sng" dirty="0" err="1">
                <a:hlinkClick r:id="rId3"/>
              </a:rPr>
              <a:t>YEShelterCCCM</a:t>
            </a:r>
            <a:endParaRPr lang="en-GB" sz="900" dirty="0">
              <a:solidFill>
                <a:schemeClr val="accent1"/>
              </a:solidFill>
            </a:endParaRPr>
          </a:p>
        </p:txBody>
      </p:sp>
      <p:pic>
        <p:nvPicPr>
          <p:cNvPr id="9" name="Picture 8" descr="C:\Users\Alduais.WPC02R544\AppData\Local\Microsoft\Windows\Temporary Internet Files\Content.Outlook\320XXG44\Shelter Cluster.png">
            <a:extLst>
              <a:ext uri="{FF2B5EF4-FFF2-40B4-BE49-F238E27FC236}">
                <a16:creationId xmlns:a16="http://schemas.microsoft.com/office/drawing/2014/main" id="{FF494C73-EE3A-4289-8D8C-21E0054EEEE6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4421" y="4228289"/>
            <a:ext cx="2678174" cy="49440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81670DB-C6D7-40FA-AF56-EF2A83B4F4B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096" b="20128"/>
          <a:stretch/>
        </p:blipFill>
        <p:spPr>
          <a:xfrm>
            <a:off x="1321905" y="974035"/>
            <a:ext cx="6858000" cy="307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751656"/>
      </p:ext>
    </p:extLst>
  </p:cSld>
  <p:clrMapOvr>
    <a:masterClrMapping/>
  </p:clrMapOvr>
</p:sld>
</file>

<file path=ppt/theme/theme1.xml><?xml version="1.0" encoding="utf-8"?>
<a:theme xmlns:a="http://schemas.openxmlformats.org/drawingml/2006/main" name="Basset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89A7A5E2E86C429A864283BA46A5FE" ma:contentTypeVersion="8" ma:contentTypeDescription="Create a new document." ma:contentTypeScope="" ma:versionID="d80b33ced30db2f24c739b05d9f7f0a3">
  <xsd:schema xmlns:xsd="http://www.w3.org/2001/XMLSchema" xmlns:xs="http://www.w3.org/2001/XMLSchema" xmlns:p="http://schemas.microsoft.com/office/2006/metadata/properties" xmlns:ns3="77a72db9-592d-4b0c-8e3a-e51e30635aca" targetNamespace="http://schemas.microsoft.com/office/2006/metadata/properties" ma:root="true" ma:fieldsID="da6537c11974119c50a510fc044f9801" ns3:_="">
    <xsd:import namespace="77a72db9-592d-4b0c-8e3a-e51e30635ac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a72db9-592d-4b0c-8e3a-e51e30635a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D7ECE6-27F9-4B30-ACA5-6C6C585FE2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a72db9-592d-4b0c-8e3a-e51e30635a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02EEDF-C597-44B0-BDF8-FEB66216F5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7E5253-2D42-401D-A426-1782121DF218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7a72db9-592d-4b0c-8e3a-e51e30635aca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63931</TotalTime>
  <Words>831</Words>
  <Application>Microsoft Office PowerPoint</Application>
  <PresentationFormat>On-screen Show (16:9)</PresentationFormat>
  <Paragraphs>78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Calibri</vt:lpstr>
      <vt:lpstr>Helvetica</vt:lpstr>
      <vt:lpstr>Wingdings</vt:lpstr>
      <vt:lpstr>Aptos Narrow</vt:lpstr>
      <vt:lpstr>Arial</vt:lpstr>
      <vt:lpstr>Aptos</vt:lpstr>
      <vt:lpstr>Helvetica Neue</vt:lpstr>
      <vt:lpstr>Barlow</vt:lpstr>
      <vt:lpstr>Basset template</vt:lpstr>
      <vt:lpstr>National Shelter Cluster Energy Meeting Wednesday - April 16, 2025 10:00 AM  – 11:45 PM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 Food Items and Emergemcey Shelter Kits</dc:title>
  <dc:creator>MONIR_h1gk</dc:creator>
  <cp:lastModifiedBy>Nanga Kaldjob Paul Désiré</cp:lastModifiedBy>
  <cp:revision>643</cp:revision>
  <cp:lastPrinted>2019-01-25T17:18:30Z</cp:lastPrinted>
  <dcterms:modified xsi:type="dcterms:W3CDTF">2025-04-15T05:46:47Z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0x010100C989A7A5E2E86C429A864283BA46A5FE</vt:lpwstr>
  </property>
</Properties>
</file>