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 bookmarkIdSeed="2">
  <p:sldMasterIdLst>
    <p:sldMasterId id="2147483660" r:id="rId1"/>
    <p:sldMasterId id="2147483669" r:id="rId2"/>
  </p:sldMasterIdLst>
  <p:notesMasterIdLst>
    <p:notesMasterId r:id="rId6"/>
  </p:notesMasterIdLst>
  <p:handoutMasterIdLst>
    <p:handoutMasterId r:id="rId7"/>
  </p:handoutMasterIdLst>
  <p:sldIdLst>
    <p:sldId id="381" r:id="rId3"/>
    <p:sldId id="268" r:id="rId4"/>
    <p:sldId id="820" r:id="rId5"/>
  </p:sldIdLst>
  <p:sldSz cx="6858000" cy="5143500"/>
  <p:notesSz cx="6797675" cy="9926638"/>
  <p:embeddedFontLst>
    <p:embeddedFont>
      <p:font typeface="Arial Narrow" panose="020B0606020202030204" pitchFamily="34" charset="0"/>
      <p:regular r:id="rId8"/>
      <p:bold r:id="rId9"/>
      <p:italic r:id="rId10"/>
      <p:boldItalic r:id="rId11"/>
    </p:embeddedFont>
    <p:embeddedFont>
      <p:font typeface="Barlow" panose="00000500000000000000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1416"/>
    <a:srgbClr val="0070C0"/>
    <a:srgbClr val="920000"/>
    <a:srgbClr val="1D3D6C"/>
    <a:srgbClr val="3D5E9A"/>
    <a:srgbClr val="69A0D0"/>
    <a:srgbClr val="76B2D1"/>
    <a:srgbClr val="5B8EC5"/>
    <a:srgbClr val="D2E8F2"/>
    <a:srgbClr val="84C0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E4AA8E-62D3-451C-A20F-189EB01333C3}" v="1" dt="2023-10-01T12:12:47.668"/>
  </p1510:revLst>
</p1510:revInfo>
</file>

<file path=ppt/tableStyles.xml><?xml version="1.0" encoding="utf-8"?>
<a:tblStyleLst xmlns:a="http://schemas.openxmlformats.org/drawingml/2006/main" def="{6DECAC87-13C8-4551-9572-8F8624667EA9}">
  <a:tblStyle styleId="{6DECAC87-13C8-4551-9572-8F8624667EA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12" autoAdjust="0"/>
    <p:restoredTop sz="95101" autoAdjust="0"/>
  </p:normalViewPr>
  <p:slideViewPr>
    <p:cSldViewPr snapToGrid="0">
      <p:cViewPr varScale="1">
        <p:scale>
          <a:sx n="105" d="100"/>
          <a:sy n="105" d="100"/>
        </p:scale>
        <p:origin x="1738" y="41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handoutMaster" Target="handoutMasters/handout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3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ir AlSobari" userId="9471dc91-398c-4528-a8bf-ad71768fbe75" providerId="ADAL" clId="{E1E4AA8E-62D3-451C-A20F-189EB01333C3}"/>
    <pc:docChg chg="custSel addSld delSld modSld">
      <pc:chgData name="Monir AlSobari" userId="9471dc91-398c-4528-a8bf-ad71768fbe75" providerId="ADAL" clId="{E1E4AA8E-62D3-451C-A20F-189EB01333C3}" dt="2023-10-01T12:13:15.840" v="67" actId="47"/>
      <pc:docMkLst>
        <pc:docMk/>
      </pc:docMkLst>
      <pc:sldChg chg="modSp mod">
        <pc:chgData name="Monir AlSobari" userId="9471dc91-398c-4528-a8bf-ad71768fbe75" providerId="ADAL" clId="{E1E4AA8E-62D3-451C-A20F-189EB01333C3}" dt="2023-10-01T12:12:04.758" v="60" actId="1076"/>
        <pc:sldMkLst>
          <pc:docMk/>
          <pc:sldMk cId="0" sldId="268"/>
        </pc:sldMkLst>
        <pc:spChg chg="mod">
          <ac:chgData name="Monir AlSobari" userId="9471dc91-398c-4528-a8bf-ad71768fbe75" providerId="ADAL" clId="{E1E4AA8E-62D3-451C-A20F-189EB01333C3}" dt="2023-10-01T12:12:04.758" v="60" actId="1076"/>
          <ac:spMkLst>
            <pc:docMk/>
            <pc:sldMk cId="0" sldId="268"/>
            <ac:spMk id="4" creationId="{F9BF9A5A-C372-4852-BC0A-1CEF64B7D9FB}"/>
          </ac:spMkLst>
        </pc:spChg>
        <pc:spChg chg="mod">
          <ac:chgData name="Monir AlSobari" userId="9471dc91-398c-4528-a8bf-ad71768fbe75" providerId="ADAL" clId="{E1E4AA8E-62D3-451C-A20F-189EB01333C3}" dt="2023-10-01T12:12:04.758" v="60" actId="1076"/>
          <ac:spMkLst>
            <pc:docMk/>
            <pc:sldMk cId="0" sldId="268"/>
            <ac:spMk id="14" creationId="{00000000-0000-0000-0000-000000000000}"/>
          </ac:spMkLst>
        </pc:spChg>
      </pc:sldChg>
      <pc:sldChg chg="del">
        <pc:chgData name="Monir AlSobari" userId="9471dc91-398c-4528-a8bf-ad71768fbe75" providerId="ADAL" clId="{E1E4AA8E-62D3-451C-A20F-189EB01333C3}" dt="2023-10-01T12:13:15.840" v="67" actId="47"/>
        <pc:sldMkLst>
          <pc:docMk/>
          <pc:sldMk cId="1546854538" sldId="349"/>
        </pc:sldMkLst>
      </pc:sldChg>
      <pc:sldChg chg="del">
        <pc:chgData name="Monir AlSobari" userId="9471dc91-398c-4528-a8bf-ad71768fbe75" providerId="ADAL" clId="{E1E4AA8E-62D3-451C-A20F-189EB01333C3}" dt="2023-10-01T12:12:12.732" v="61" actId="47"/>
        <pc:sldMkLst>
          <pc:docMk/>
          <pc:sldMk cId="1465067607" sldId="350"/>
        </pc:sldMkLst>
      </pc:sldChg>
      <pc:sldChg chg="modSp mod">
        <pc:chgData name="Monir AlSobari" userId="9471dc91-398c-4528-a8bf-ad71768fbe75" providerId="ADAL" clId="{E1E4AA8E-62D3-451C-A20F-189EB01333C3}" dt="2023-10-01T12:11:24.032" v="24" actId="403"/>
        <pc:sldMkLst>
          <pc:docMk/>
          <pc:sldMk cId="0" sldId="381"/>
        </pc:sldMkLst>
        <pc:spChg chg="mod">
          <ac:chgData name="Monir AlSobari" userId="9471dc91-398c-4528-a8bf-ad71768fbe75" providerId="ADAL" clId="{E1E4AA8E-62D3-451C-A20F-189EB01333C3}" dt="2023-10-01T12:11:24.032" v="24" actId="403"/>
          <ac:spMkLst>
            <pc:docMk/>
            <pc:sldMk cId="0" sldId="381"/>
            <ac:spMk id="91" creationId="{00000000-0000-0000-0000-000000000000}"/>
          </ac:spMkLst>
        </pc:spChg>
      </pc:sldChg>
      <pc:sldChg chg="del">
        <pc:chgData name="Monir AlSobari" userId="9471dc91-398c-4528-a8bf-ad71768fbe75" providerId="ADAL" clId="{E1E4AA8E-62D3-451C-A20F-189EB01333C3}" dt="2023-10-01T12:12:12.732" v="61" actId="47"/>
        <pc:sldMkLst>
          <pc:docMk/>
          <pc:sldMk cId="2660775375" sldId="546"/>
        </pc:sldMkLst>
      </pc:sldChg>
      <pc:sldChg chg="del">
        <pc:chgData name="Monir AlSobari" userId="9471dc91-398c-4528-a8bf-ad71768fbe75" providerId="ADAL" clId="{E1E4AA8E-62D3-451C-A20F-189EB01333C3}" dt="2023-10-01T12:12:12.732" v="61" actId="47"/>
        <pc:sldMkLst>
          <pc:docMk/>
          <pc:sldMk cId="2629373151" sldId="547"/>
        </pc:sldMkLst>
      </pc:sldChg>
      <pc:sldChg chg="del">
        <pc:chgData name="Monir AlSobari" userId="9471dc91-398c-4528-a8bf-ad71768fbe75" providerId="ADAL" clId="{E1E4AA8E-62D3-451C-A20F-189EB01333C3}" dt="2023-10-01T12:12:12.732" v="61" actId="47"/>
        <pc:sldMkLst>
          <pc:docMk/>
          <pc:sldMk cId="533651995" sldId="564"/>
        </pc:sldMkLst>
      </pc:sldChg>
      <pc:sldChg chg="del">
        <pc:chgData name="Monir AlSobari" userId="9471dc91-398c-4528-a8bf-ad71768fbe75" providerId="ADAL" clId="{E1E4AA8E-62D3-451C-A20F-189EB01333C3}" dt="2023-10-01T12:12:12.732" v="61" actId="47"/>
        <pc:sldMkLst>
          <pc:docMk/>
          <pc:sldMk cId="3637919534" sldId="565"/>
        </pc:sldMkLst>
      </pc:sldChg>
      <pc:sldChg chg="del">
        <pc:chgData name="Monir AlSobari" userId="9471dc91-398c-4528-a8bf-ad71768fbe75" providerId="ADAL" clId="{E1E4AA8E-62D3-451C-A20F-189EB01333C3}" dt="2023-10-01T12:12:12.732" v="61" actId="47"/>
        <pc:sldMkLst>
          <pc:docMk/>
          <pc:sldMk cId="2229116130" sldId="566"/>
        </pc:sldMkLst>
      </pc:sldChg>
      <pc:sldChg chg="del">
        <pc:chgData name="Monir AlSobari" userId="9471dc91-398c-4528-a8bf-ad71768fbe75" providerId="ADAL" clId="{E1E4AA8E-62D3-451C-A20F-189EB01333C3}" dt="2023-10-01T12:12:12.732" v="61" actId="47"/>
        <pc:sldMkLst>
          <pc:docMk/>
          <pc:sldMk cId="1283397405" sldId="567"/>
        </pc:sldMkLst>
      </pc:sldChg>
      <pc:sldChg chg="del">
        <pc:chgData name="Monir AlSobari" userId="9471dc91-398c-4528-a8bf-ad71768fbe75" providerId="ADAL" clId="{E1E4AA8E-62D3-451C-A20F-189EB01333C3}" dt="2023-10-01T12:12:12.732" v="61" actId="47"/>
        <pc:sldMkLst>
          <pc:docMk/>
          <pc:sldMk cId="2826920921" sldId="568"/>
        </pc:sldMkLst>
      </pc:sldChg>
      <pc:sldChg chg="modSp add mod">
        <pc:chgData name="Monir AlSobari" userId="9471dc91-398c-4528-a8bf-ad71768fbe75" providerId="ADAL" clId="{E1E4AA8E-62D3-451C-A20F-189EB01333C3}" dt="2023-10-01T12:13:12.138" v="66" actId="1076"/>
        <pc:sldMkLst>
          <pc:docMk/>
          <pc:sldMk cId="1902711273" sldId="820"/>
        </pc:sldMkLst>
        <pc:spChg chg="mod">
          <ac:chgData name="Monir AlSobari" userId="9471dc91-398c-4528-a8bf-ad71768fbe75" providerId="ADAL" clId="{E1E4AA8E-62D3-451C-A20F-189EB01333C3}" dt="2023-10-01T12:12:53.472" v="65" actId="403"/>
          <ac:spMkLst>
            <pc:docMk/>
            <pc:sldMk cId="1902711273" sldId="820"/>
            <ac:spMk id="3" creationId="{C162C879-A34D-41F7-9005-6212AC599927}"/>
          </ac:spMkLst>
        </pc:spChg>
        <pc:spChg chg="mod">
          <ac:chgData name="Monir AlSobari" userId="9471dc91-398c-4528-a8bf-ad71768fbe75" providerId="ADAL" clId="{E1E4AA8E-62D3-451C-A20F-189EB01333C3}" dt="2023-10-01T12:12:53.472" v="65" actId="403"/>
          <ac:spMkLst>
            <pc:docMk/>
            <pc:sldMk cId="1902711273" sldId="820"/>
            <ac:spMk id="5" creationId="{B9D0816E-9494-4C97-A002-B7AAC432BD10}"/>
          </ac:spMkLst>
        </pc:spChg>
        <pc:spChg chg="mod">
          <ac:chgData name="Monir AlSobari" userId="9471dc91-398c-4528-a8bf-ad71768fbe75" providerId="ADAL" clId="{E1E4AA8E-62D3-451C-A20F-189EB01333C3}" dt="2023-10-01T12:12:53.472" v="65" actId="403"/>
          <ac:spMkLst>
            <pc:docMk/>
            <pc:sldMk cId="1902711273" sldId="820"/>
            <ac:spMk id="6" creationId="{9B71B630-9621-4DE0-A520-5FC20C0A8B17}"/>
          </ac:spMkLst>
        </pc:spChg>
        <pc:spChg chg="mod">
          <ac:chgData name="Monir AlSobari" userId="9471dc91-398c-4528-a8bf-ad71768fbe75" providerId="ADAL" clId="{E1E4AA8E-62D3-451C-A20F-189EB01333C3}" dt="2023-10-01T12:13:12.138" v="66" actId="1076"/>
          <ac:spMkLst>
            <pc:docMk/>
            <pc:sldMk cId="1902711273" sldId="820"/>
            <ac:spMk id="23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BB45F65E-029D-4569-BCB8-4B894269D757}" type="datetimeFigureOut">
              <a:rPr lang="en-GB" smtClean="0"/>
              <a:t>01/10/2023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0DD25427-4927-47C2-AF88-C47481AD78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18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8" tIns="91418" rIns="91418" bIns="91418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896783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spcFirstLastPara="1" wrap="square" lIns="94753" tIns="94753" rIns="94753" bIns="94753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7061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spcFirstLastPara="1" wrap="square" lIns="94753" tIns="94753" rIns="94753" bIns="94753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26649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>
            <a:spLocks noGrp="1" noRot="1" noChangeAspect="1"/>
          </p:cNvSpPr>
          <p:nvPr>
            <p:ph type="sldImg" idx="2"/>
          </p:nvPr>
        </p:nvSpPr>
        <p:spPr>
          <a:xfrm>
            <a:off x="1346200" y="742950"/>
            <a:ext cx="4948238" cy="3711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763980" y="4702063"/>
            <a:ext cx="6111831" cy="4454585"/>
          </a:xfrm>
          <a:prstGeom prst="rect">
            <a:avLst/>
          </a:prstGeom>
        </p:spPr>
        <p:txBody>
          <a:bodyPr spcFirstLastPara="1" wrap="square" lIns="94753" tIns="94753" rIns="94753" bIns="94753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8002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userDrawn="1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flipH="1">
            <a:off x="6858000" y="-75"/>
            <a:ext cx="34289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285750" dist="190500" dir="108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1_Title 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 userDrawn="1"/>
        </p:nvSpPr>
        <p:spPr>
          <a:xfrm>
            <a:off x="0" y="0"/>
            <a:ext cx="6858000" cy="4868214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285750" dist="190500" dir="108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63" name="Shape 63"/>
          <p:cNvSpPr/>
          <p:nvPr/>
        </p:nvSpPr>
        <p:spPr>
          <a:xfrm>
            <a:off x="1" y="89299"/>
            <a:ext cx="6385376" cy="355984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214313" dist="47625" dir="5400000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</p:spTree>
    <p:extLst>
      <p:ext uri="{BB962C8B-B14F-4D97-AF65-F5344CB8AC3E}">
        <p14:creationId xmlns:p14="http://schemas.microsoft.com/office/powerpoint/2010/main" val="3636056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2A38F-F5CD-445C-B034-85E119A4C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841772"/>
            <a:ext cx="5143500" cy="17907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86B9E5-5337-4544-8E03-31E3E70030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8A065-FB30-48B0-B40E-BACA2F5338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4767263"/>
            <a:ext cx="1543050" cy="273844"/>
          </a:xfrm>
          <a:prstGeom prst="rect">
            <a:avLst/>
          </a:prstGeom>
        </p:spPr>
        <p:txBody>
          <a:bodyPr/>
          <a:lstStyle/>
          <a:p>
            <a:fld id="{1D957706-A290-4664-8EE8-15F282C7F596}" type="datetimeFigureOut">
              <a:rPr lang="en-US" smtClean="0"/>
              <a:t>01-Oct-23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A7792-3E20-4F76-95B0-FFFA2A5CA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4767263"/>
            <a:ext cx="2314575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FCA64-AB01-49F4-8C39-BD038B4C7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EB82-C811-41DC-A906-58B7A7786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88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5D27D-4232-472D-BC36-746EEDEEBBE1}" type="slidenum">
              <a:rPr lang="en-GB" smtClean="0"/>
              <a:t>‹#›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E96EF6-97BE-4FFA-9052-6051F3B9771A}"/>
              </a:ext>
            </a:extLst>
          </p:cNvPr>
          <p:cNvSpPr/>
          <p:nvPr userDrawn="1"/>
        </p:nvSpPr>
        <p:spPr>
          <a:xfrm>
            <a:off x="9524" y="4800601"/>
            <a:ext cx="6562800" cy="2963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2592547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4767263"/>
            <a:ext cx="1543050" cy="27384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05/11/2018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5D27D-4232-472D-BC36-746EEDEEB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078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4767263"/>
            <a:ext cx="154305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05/11/2018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5D27D-4232-472D-BC36-746EEDEEB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2405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0"/>
            <a:ext cx="3471863" cy="3655219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1"/>
            <a:ext cx="2211884" cy="285869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4767263"/>
            <a:ext cx="154305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05/11/2018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5D27D-4232-472D-BC36-746EEDEEB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277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userDrawn="1">
  <p:cSld name="TITLE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 userDrawn="1"/>
        </p:nvSpPr>
        <p:spPr>
          <a:xfrm>
            <a:off x="0" y="0"/>
            <a:ext cx="6858000" cy="4935166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285750" dist="190500" dir="108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63" name="Shape 63"/>
          <p:cNvSpPr/>
          <p:nvPr/>
        </p:nvSpPr>
        <p:spPr>
          <a:xfrm>
            <a:off x="1" y="89299"/>
            <a:ext cx="6385376" cy="355984"/>
          </a:xfrm>
          <a:prstGeom prst="rect">
            <a:avLst/>
          </a:prstGeom>
          <a:solidFill>
            <a:srgbClr val="791614"/>
          </a:solidFill>
          <a:ln>
            <a:noFill/>
          </a:ln>
          <a:effectLst>
            <a:outerShdw blurRad="214313" dist="47625" dir="5400000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F86125-0FCD-4E1E-95A4-72BF862C8CF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12548" y="148082"/>
            <a:ext cx="1102430" cy="24143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2A38F-F5CD-445C-B034-85E119A4C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841772"/>
            <a:ext cx="5143500" cy="17907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86B9E5-5337-4544-8E03-31E3E70030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8A065-FB30-48B0-B40E-BACA2F5338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4767263"/>
            <a:ext cx="1543050" cy="273844"/>
          </a:xfrm>
          <a:prstGeom prst="rect">
            <a:avLst/>
          </a:prstGeom>
        </p:spPr>
        <p:txBody>
          <a:bodyPr/>
          <a:lstStyle/>
          <a:p>
            <a:fld id="{1D957706-A290-4664-8EE8-15F282C7F596}" type="datetimeFigureOut">
              <a:rPr lang="en-US" smtClean="0"/>
              <a:t>01-Oct-23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A7792-3E20-4F76-95B0-FFFA2A5CA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4767263"/>
            <a:ext cx="2314575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FCA64-AB01-49F4-8C39-BD038B4C7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EB82-C811-41DC-A906-58B7A7786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714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4767263"/>
            <a:ext cx="1543050" cy="27384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05/11/2018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5D27D-4232-472D-BC36-746EEDEEB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29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4767263"/>
            <a:ext cx="154305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05/11/2018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5D27D-4232-472D-BC36-746EEDEEB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307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0"/>
            <a:ext cx="3471863" cy="3655219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1"/>
            <a:ext cx="2211884" cy="285869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4767263"/>
            <a:ext cx="1543050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05/11/2018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5D27D-4232-472D-BC36-746EEDEEB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556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preserve="1" userDrawn="1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flipH="1">
            <a:off x="6858000" y="-75"/>
            <a:ext cx="34289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285750" dist="190500" dir="108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</p:spTree>
    <p:extLst>
      <p:ext uri="{BB962C8B-B14F-4D97-AF65-F5344CB8AC3E}">
        <p14:creationId xmlns:p14="http://schemas.microsoft.com/office/powerpoint/2010/main" val="2116427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1_Title 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 userDrawn="1"/>
        </p:nvSpPr>
        <p:spPr>
          <a:xfrm>
            <a:off x="0" y="0"/>
            <a:ext cx="6858000" cy="4868214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285750" dist="190500" dir="108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63" name="Shape 63"/>
          <p:cNvSpPr/>
          <p:nvPr/>
        </p:nvSpPr>
        <p:spPr>
          <a:xfrm>
            <a:off x="1" y="89299"/>
            <a:ext cx="6385376" cy="355984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214313" dist="47625" dir="5400000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A243B8-2BA2-498E-A706-08B574DE92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162" t="-10889"/>
          <a:stretch/>
        </p:blipFill>
        <p:spPr>
          <a:xfrm>
            <a:off x="5696978" y="136591"/>
            <a:ext cx="627242" cy="252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487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Title 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 userDrawn="1"/>
        </p:nvSpPr>
        <p:spPr>
          <a:xfrm>
            <a:off x="0" y="0"/>
            <a:ext cx="6858000" cy="4868214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285750" dist="190500" dir="10800000" algn="bl" rotWithShape="0">
              <a:srgbClr val="000000">
                <a:alpha val="15000"/>
              </a:srgbClr>
            </a:outerShdw>
          </a:effectLst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63" name="Shape 63"/>
          <p:cNvSpPr/>
          <p:nvPr/>
        </p:nvSpPr>
        <p:spPr>
          <a:xfrm>
            <a:off x="1" y="89299"/>
            <a:ext cx="6385376" cy="355984"/>
          </a:xfrm>
          <a:prstGeom prst="rect">
            <a:avLst/>
          </a:prstGeom>
          <a:solidFill>
            <a:srgbClr val="791614"/>
          </a:solidFill>
          <a:ln>
            <a:noFill/>
          </a:ln>
          <a:effectLst>
            <a:outerShdw blurRad="214313" dist="47625" dir="5400000" algn="bl" rotWithShape="0">
              <a:srgbClr val="000000">
                <a:alpha val="20000"/>
              </a:srgbClr>
            </a:outerShdw>
          </a:effectLst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52073" b="-8856"/>
          <a:stretch/>
        </p:blipFill>
        <p:spPr>
          <a:xfrm>
            <a:off x="5640751" y="105215"/>
            <a:ext cx="714329" cy="31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32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96333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86650" y="393475"/>
            <a:ext cx="5054625" cy="8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67248" y="1349141"/>
            <a:ext cx="5314275" cy="29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93700">
              <a:spcBef>
                <a:spcPts val="60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▪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▫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▫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▫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○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■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●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○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■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6562800" y="4362710"/>
            <a:ext cx="2952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8009" y="4981300"/>
            <a:ext cx="82296" cy="109728"/>
          </a:xfrm>
          <a:prstGeom prst="rect">
            <a:avLst/>
          </a:prstGeom>
        </p:spPr>
      </p:pic>
      <p:sp>
        <p:nvSpPr>
          <p:cNvPr id="13" name="TextBox 7"/>
          <p:cNvSpPr txBox="1">
            <a:spLocks noChangeArrowheads="1"/>
          </p:cNvSpPr>
          <p:nvPr userDrawn="1"/>
        </p:nvSpPr>
        <p:spPr bwMode="auto">
          <a:xfrm>
            <a:off x="232389" y="4926482"/>
            <a:ext cx="34425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1pPr>
            <a:lvl2pPr marL="742950" indent="-28575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1430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6002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0574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eaLnBrk="1" hangingPunct="1"/>
            <a:r>
              <a:rPr lang="en-GB" altLang="en-US" sz="600" b="0" dirty="0">
                <a:solidFill>
                  <a:schemeClr val="bg1"/>
                </a:solidFill>
              </a:rPr>
              <a:t>https://www.sheltercluster.org/response/yemen</a:t>
            </a:r>
          </a:p>
        </p:txBody>
      </p:sp>
      <p:sp>
        <p:nvSpPr>
          <p:cNvPr id="15" name="TextBox 7"/>
          <p:cNvSpPr txBox="1">
            <a:spLocks noChangeArrowheads="1"/>
          </p:cNvSpPr>
          <p:nvPr userDrawn="1"/>
        </p:nvSpPr>
        <p:spPr bwMode="auto">
          <a:xfrm>
            <a:off x="5324294" y="4934541"/>
            <a:ext cx="13167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1pPr>
            <a:lvl2pPr marL="742950" indent="-28575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1430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6002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0574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eaLnBrk="1" hangingPunct="1"/>
            <a:r>
              <a:rPr lang="en-GB" altLang="en-US" sz="600" b="0" dirty="0">
                <a:solidFill>
                  <a:schemeClr val="bg1"/>
                </a:solidFill>
              </a:rPr>
              <a:t>/</a:t>
            </a:r>
            <a:r>
              <a:rPr lang="en-GB" altLang="en-US" sz="600" b="0" baseline="0" dirty="0">
                <a:solidFill>
                  <a:schemeClr val="bg1"/>
                </a:solidFill>
              </a:rPr>
              <a:t> yemen_sheltercluster</a:t>
            </a:r>
            <a:endParaRPr lang="en-GB" altLang="en-US" sz="600" b="0" dirty="0">
              <a:solidFill>
                <a:schemeClr val="bg1"/>
              </a:solidFill>
            </a:endParaRPr>
          </a:p>
        </p:txBody>
      </p:sp>
      <p:sp>
        <p:nvSpPr>
          <p:cNvPr id="17" name="TextBox 7"/>
          <p:cNvSpPr txBox="1">
            <a:spLocks noChangeArrowheads="1"/>
          </p:cNvSpPr>
          <p:nvPr userDrawn="1"/>
        </p:nvSpPr>
        <p:spPr bwMode="auto">
          <a:xfrm>
            <a:off x="3512556" y="4936279"/>
            <a:ext cx="118576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1pPr>
            <a:lvl2pPr marL="742950" indent="-28575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1430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6002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0574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eaLnBrk="1" hangingPunct="1"/>
            <a:r>
              <a:rPr lang="en-GB" altLang="en-US" sz="600" b="0" dirty="0">
                <a:solidFill>
                  <a:schemeClr val="bg1"/>
                </a:solidFill>
              </a:rPr>
              <a:t>/ @</a:t>
            </a:r>
            <a:r>
              <a:rPr lang="en-GB" altLang="en-US" sz="600" b="0" dirty="0" err="1">
                <a:solidFill>
                  <a:schemeClr val="bg1"/>
                </a:solidFill>
              </a:rPr>
              <a:t>ShelterClustYE</a:t>
            </a:r>
            <a:endParaRPr lang="en-GB" altLang="en-US" sz="600" b="0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B1940C-BF99-4481-9265-D1D4745CB597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3443369" y="4952422"/>
            <a:ext cx="137160" cy="18288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5" r:id="rId2"/>
    <p:sldLayoutId id="2147483662" r:id="rId3"/>
    <p:sldLayoutId id="2147483664" r:id="rId4"/>
    <p:sldLayoutId id="2147483665" r:id="rId5"/>
    <p:sldLayoutId id="2147483667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70C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86650" y="393475"/>
            <a:ext cx="5054625" cy="8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Barlow"/>
              <a:buNone/>
              <a:defRPr sz="24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67248" y="1349141"/>
            <a:ext cx="5314275" cy="29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93700">
              <a:spcBef>
                <a:spcPts val="60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▪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▫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▫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▫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○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■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●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○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600"/>
              <a:buFont typeface="Barlow"/>
              <a:buChar char="■"/>
              <a:defRPr sz="26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6562800" y="4356225"/>
            <a:ext cx="2952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algn="ctr">
              <a:buNone/>
              <a:defRPr sz="900" b="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13" name="TextBox 7"/>
          <p:cNvSpPr txBox="1">
            <a:spLocks noChangeArrowheads="1"/>
          </p:cNvSpPr>
          <p:nvPr userDrawn="1"/>
        </p:nvSpPr>
        <p:spPr bwMode="auto">
          <a:xfrm>
            <a:off x="232389" y="4881517"/>
            <a:ext cx="3442598" cy="20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1pPr>
            <a:lvl2pPr marL="742950" indent="-28575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1430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6002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057400" indent="-228600"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4D4D4D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eaLnBrk="1" hangingPunct="1"/>
            <a:r>
              <a:rPr lang="en-GB" altLang="en-US" sz="750" b="0" dirty="0">
                <a:solidFill>
                  <a:schemeClr val="bg1"/>
                </a:solidFill>
              </a:rPr>
              <a:t>https://cccmcluster.org/</a:t>
            </a:r>
          </a:p>
        </p:txBody>
      </p:sp>
    </p:spTree>
    <p:extLst>
      <p:ext uri="{BB962C8B-B14F-4D97-AF65-F5344CB8AC3E}">
        <p14:creationId xmlns:p14="http://schemas.microsoft.com/office/powerpoint/2010/main" val="118975734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0" r:id="rId1"/>
    <p:sldLayoutId id="2147483668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eltercluster.org/response/yemen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ctrTitle" idx="4294967295"/>
          </p:nvPr>
        </p:nvSpPr>
        <p:spPr>
          <a:xfrm>
            <a:off x="792071" y="1361561"/>
            <a:ext cx="5273858" cy="2190784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lvl="0" algn="ctr"/>
            <a:r>
              <a:rPr lang="en-US" sz="4000" dirty="0" err="1">
                <a:latin typeface="Arial Narrow" panose="020B0606020202030204" pitchFamily="34" charset="0"/>
              </a:rPr>
              <a:t>Xx</a:t>
            </a:r>
            <a:r>
              <a:rPr lang="en-US" sz="4000" dirty="0">
                <a:latin typeface="Arial Narrow" panose="020B0606020202030204" pitchFamily="34" charset="0"/>
              </a:rPr>
              <a:t> Meeting</a:t>
            </a:r>
            <a:br>
              <a:rPr lang="en-US" sz="3600" dirty="0">
                <a:latin typeface="Arial Narrow" panose="020B0606020202030204" pitchFamily="34" charset="0"/>
              </a:rPr>
            </a:br>
            <a:r>
              <a:rPr lang="en-US" sz="3200" b="0" dirty="0">
                <a:latin typeface="Arial Narrow" panose="020B0606020202030204" pitchFamily="34" charset="0"/>
              </a:rPr>
              <a:t> dd mm </a:t>
            </a:r>
            <a:r>
              <a:rPr lang="en-US" sz="3200" b="0" dirty="0" err="1">
                <a:latin typeface="Arial Narrow" panose="020B0606020202030204" pitchFamily="34" charset="0"/>
              </a:rPr>
              <a:t>yyyy</a:t>
            </a:r>
            <a:r>
              <a:rPr lang="en-US" sz="3200" b="0" dirty="0">
                <a:latin typeface="Arial Narrow" panose="020B0606020202030204" pitchFamily="34" charset="0"/>
              </a:rPr>
              <a:t> </a:t>
            </a:r>
            <a:endParaRPr sz="1400" b="0" dirty="0">
              <a:latin typeface="Arial Narrow" panose="020B0606020202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293652-F430-4C0D-9C3E-24675BE139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855" y="241323"/>
            <a:ext cx="3197587" cy="52521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84837" y="600184"/>
            <a:ext cx="6088325" cy="681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Narrow" panose="020B0606020202030204" pitchFamily="34" charset="0"/>
              </a:rPr>
              <a:t>Content</a:t>
            </a:r>
          </a:p>
          <a:p>
            <a:pPr lvl="0">
              <a:lnSpc>
                <a:spcPct val="140000"/>
              </a:lnSpc>
            </a:pPr>
            <a:endParaRPr lang="en-US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BF9A5A-C372-4852-BC0A-1CEF64B7D9FB}"/>
              </a:ext>
            </a:extLst>
          </p:cNvPr>
          <p:cNvSpPr/>
          <p:nvPr/>
        </p:nvSpPr>
        <p:spPr>
          <a:xfrm>
            <a:off x="134501" y="92704"/>
            <a:ext cx="426645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1600" b="1" dirty="0">
                <a:solidFill>
                  <a:srgbClr val="FFFFFF"/>
                </a:solidFill>
                <a:latin typeface="Arial Narrow" panose="020B0606020202030204" pitchFamily="34" charset="0"/>
                <a:ea typeface="Barlow"/>
                <a:cs typeface="Barlow"/>
                <a:sym typeface="Barlow"/>
              </a:rPr>
              <a:t>Title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title" idx="4294967295"/>
          </p:nvPr>
        </p:nvSpPr>
        <p:spPr>
          <a:xfrm>
            <a:off x="0" y="-68943"/>
            <a:ext cx="5054204" cy="604838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800">
                <a:latin typeface="Arial Narrow" panose="020B0606020202030204" pitchFamily="34" charset="0"/>
                <a:cs typeface="Segoe UI" panose="020B0502040204020203" pitchFamily="34" charset="0"/>
              </a:rPr>
              <a:t>END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62C879-A34D-41F7-9005-6212AC599927}"/>
              </a:ext>
            </a:extLst>
          </p:cNvPr>
          <p:cNvSpPr txBox="1"/>
          <p:nvPr/>
        </p:nvSpPr>
        <p:spPr>
          <a:xfrm>
            <a:off x="2261660" y="1191240"/>
            <a:ext cx="2117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>
              <a:defRPr/>
            </a:pPr>
            <a:r>
              <a:rPr lang="en-US" sz="3600" b="1">
                <a:solidFill>
                  <a:srgbClr val="7F1416"/>
                </a:solidFill>
                <a:latin typeface="Arial Narrow" panose="020B0606020202030204" pitchFamily="34" charset="0"/>
              </a:rPr>
              <a:t>Thank You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D0816E-9494-4C97-A002-B7AAC432BD10}"/>
              </a:ext>
            </a:extLst>
          </p:cNvPr>
          <p:cNvSpPr txBox="1"/>
          <p:nvPr/>
        </p:nvSpPr>
        <p:spPr>
          <a:xfrm>
            <a:off x="446139" y="1807561"/>
            <a:ext cx="4126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>
              <a:defRPr/>
            </a:pPr>
            <a:r>
              <a:rPr lang="en-US" sz="1800">
                <a:latin typeface="Arial Narrow" panose="020B0606020202030204" pitchFamily="34" charset="0"/>
              </a:rPr>
              <a:t>More Info.:</a:t>
            </a:r>
          </a:p>
          <a:p>
            <a:pPr defTabSz="685800">
              <a:defRPr/>
            </a:pPr>
            <a:r>
              <a:rPr lang="en-US" sz="1800">
                <a:solidFill>
                  <a:srgbClr val="7F1416"/>
                </a:solidFill>
                <a:latin typeface="Arial Narrow" panose="020B0606020202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https://www.sheltercluster.org/response/yemen</a:t>
            </a:r>
            <a:endParaRPr lang="en-US" sz="1800">
              <a:solidFill>
                <a:srgbClr val="7F1416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1B630-9621-4DE0-A520-5FC20C0A8B17}"/>
              </a:ext>
            </a:extLst>
          </p:cNvPr>
          <p:cNvSpPr txBox="1"/>
          <p:nvPr/>
        </p:nvSpPr>
        <p:spPr>
          <a:xfrm>
            <a:off x="446138" y="2491825"/>
            <a:ext cx="16626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>
              <a:defRPr/>
            </a:pPr>
            <a:r>
              <a:rPr lang="en-US" sz="1800" dirty="0">
                <a:latin typeface="Arial Narrow" panose="020B0606020202030204" pitchFamily="34" charset="0"/>
              </a:rPr>
              <a:t>Follow us on X:</a:t>
            </a:r>
          </a:p>
          <a:p>
            <a:pPr defTabSz="685800">
              <a:defRPr/>
            </a:pPr>
            <a:r>
              <a:rPr lang="en-US" sz="1800" dirty="0">
                <a:solidFill>
                  <a:srgbClr val="7F1416"/>
                </a:solidFill>
                <a:latin typeface="Arial Narrow" panose="020B0606020202030204" pitchFamily="34" charset="0"/>
              </a:rPr>
              <a:t>@ShelterClustYE</a:t>
            </a:r>
          </a:p>
        </p:txBody>
      </p:sp>
    </p:spTree>
    <p:extLst>
      <p:ext uri="{BB962C8B-B14F-4D97-AF65-F5344CB8AC3E}">
        <p14:creationId xmlns:p14="http://schemas.microsoft.com/office/powerpoint/2010/main" val="1902711273"/>
      </p:ext>
    </p:extLst>
  </p:cSld>
  <p:clrMapOvr>
    <a:masterClrMapping/>
  </p:clrMapOvr>
</p:sld>
</file>

<file path=ppt/theme/theme1.xml><?xml version="1.0" encoding="utf-8"?>
<a:theme xmlns:a="http://schemas.openxmlformats.org/drawingml/2006/main" name="Basset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asset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19197</TotalTime>
  <Words>33</Words>
  <Application>Microsoft Office PowerPoint</Application>
  <PresentationFormat>Custom</PresentationFormat>
  <Paragraphs>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 Narrow</vt:lpstr>
      <vt:lpstr>Helvetica Neue</vt:lpstr>
      <vt:lpstr>Barlow</vt:lpstr>
      <vt:lpstr>Arial</vt:lpstr>
      <vt:lpstr>Basset template</vt:lpstr>
      <vt:lpstr>1_Basset template</vt:lpstr>
      <vt:lpstr>Xx Meeting  dd mm yyyy </vt:lpstr>
      <vt:lpstr>PowerPoint Presentation</vt:lpstr>
      <vt:lpstr>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 Food Items and Emergemcey Shelter Kits</dc:title>
  <dc:creator>MONIR_h1gk</dc:creator>
  <cp:lastModifiedBy>Monir Al-Sobari</cp:lastModifiedBy>
  <cp:revision>657</cp:revision>
  <cp:lastPrinted>2019-07-03T08:05:07Z</cp:lastPrinted>
  <dcterms:modified xsi:type="dcterms:W3CDTF">2023-10-01T12:13:36Z</dcterms:modified>
</cp:coreProperties>
</file>