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34FEC-D193-8878-EB11-7112B8F462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E28293-77CB-4954-D976-14D7007B45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493560-800F-0FFC-5E5A-8B4B8B232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A4D9-58EE-405E-B15C-3490AD105C8A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84D0C5-7027-DFB4-0C4E-370DF088D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92A18-F815-5D96-66A5-2D12D6B44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0D75-F992-4312-A059-860ADAD8EE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255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B5FCB-B371-21FE-391F-650D54F51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FFD63C-A5E6-3371-007C-F9A336FC4D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AA605-D16B-E30E-43CB-543A48498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A4D9-58EE-405E-B15C-3490AD105C8A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93772-50FF-2C66-36DD-4C0132A37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C5D07-D9AD-CD91-A771-7DE84C9A7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0D75-F992-4312-A059-860ADAD8EE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248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6ECD08-CE34-42EE-92C2-F3AFC098F5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0AD08D-E147-EAA5-07C1-CF06E2DDEE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F7143-6E1E-90CA-0392-492831B1C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A4D9-58EE-405E-B15C-3490AD105C8A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BC6FB-03B8-6E64-E342-A824B8F11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20B637-AD52-F946-E7A1-DA1617206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0D75-F992-4312-A059-860ADAD8EE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837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92A00-615A-7502-2C5A-A8CEF4A0C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48575-26D2-06CB-0047-3672B66D2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27CE9-F31A-3315-856E-500A25217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A4D9-58EE-405E-B15C-3490AD105C8A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F38B8-773C-74F3-2DEB-B1E155283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5A8C54-0038-EB65-C2FE-4A812BFDD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0D75-F992-4312-A059-860ADAD8EE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614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7067C-4BAE-4862-0C5D-57B3DAD19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8C66B4-D94D-4088-7361-438656807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6D6B5-B777-810E-7978-EE214F1D0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A4D9-58EE-405E-B15C-3490AD105C8A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6117F-E51B-DA2D-ACC7-FFC9A2D8E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3B1C0-AD13-06EA-2057-8EC9B927B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0D75-F992-4312-A059-860ADAD8EE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854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1AAC3-BBF0-53EF-06EA-B0FAE9C3F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B98230-5667-019C-2C01-27AD064BB8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A4C66-62FF-3719-4675-F036BDC75D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F0AFC9-125A-F071-DE26-FBFB75DD2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A4D9-58EE-405E-B15C-3490AD105C8A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2E337F-1126-851C-5D5C-C4E85ED3E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059E0D-38C6-E5E1-AB85-08C01D769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0D75-F992-4312-A059-860ADAD8EE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34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DBA67-DE6B-170B-901A-55D8521D3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D86A7-6738-9B04-AE95-9FD869FE36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B9A233-447F-3C8C-CCAA-FB8B1F3F26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F3A792-9484-7099-9848-CF5C716EE8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A54E47-BEAA-EFAF-A14B-4E0752BC9B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F943C0-F0AB-ED8A-DFCD-E44FCBFCC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A4D9-58EE-405E-B15C-3490AD105C8A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462846-8DF5-EA1B-FDF2-592ED2600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F6FDB7-A300-5353-2E4D-CD75DC78B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0D75-F992-4312-A059-860ADAD8EE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042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2EE90-A0E8-3F06-DC48-64CCCE52D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625302-5983-4192-DE90-B10E36B69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A4D9-58EE-405E-B15C-3490AD105C8A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6F96D-831F-F213-C1F5-78067D26C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736CA-35ED-A36F-A7A6-DB6FE4763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0D75-F992-4312-A059-860ADAD8EE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886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3AD244-0522-3B4F-4EAE-0198B1DA3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A4D9-58EE-405E-B15C-3490AD105C8A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B00594-ED50-C25D-26A4-DEFA2C21C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6846CD-C021-3734-4766-16A6C9DEE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0D75-F992-4312-A059-860ADAD8EE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270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D0F33-2F9B-DA2D-F25E-2A1451E9A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B16A1-F986-CFC5-25C2-0AA98EF45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C874AC-A83C-C449-1F60-1EFAABD815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B63567-94C0-5490-2873-52D761EFF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A4D9-58EE-405E-B15C-3490AD105C8A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EF214-3CD9-CD05-76EA-24D2C8191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B26F47-2061-D197-8BBB-90B6EE9DE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0D75-F992-4312-A059-860ADAD8EE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152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46885-CFA3-F1DE-E84D-9DFF95E30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204FB3-7F25-8F66-D91C-B8C9A96746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DF4476-DE2F-11A6-8420-569555CD98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92B391-CF83-DBB2-70D9-426F0846E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A4D9-58EE-405E-B15C-3490AD105C8A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3DB679-2C0D-04CF-0ED6-7A840B25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9AA4AD-B138-371A-5E2E-FC3E3486D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0D75-F992-4312-A059-860ADAD8EE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012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2E9B88-F603-A71F-A2CB-48263B5D6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B85D14-5F42-9EE7-628E-3331936B7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65BB54-DAAB-DE64-D1B6-C07CDCC1C0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CA4D9-58EE-405E-B15C-3490AD105C8A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BC145-3BDC-069B-66B5-20225D4F3A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F1C49-716B-9A7E-0D54-EA014503F0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A0D75-F992-4312-A059-860ADAD8EE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27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55B1F-8989-6AD6-3887-E8029F81BB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dirty="0"/>
              <a:t>Shelter Sector Türkiye Earthquake Response </a:t>
            </a:r>
            <a:br>
              <a:rPr lang="en-US" sz="3600" dirty="0"/>
            </a:br>
            <a:r>
              <a:rPr lang="en-US" sz="3600" dirty="0"/>
              <a:t>1</a:t>
            </a:r>
            <a:r>
              <a:rPr lang="en-US" sz="3600" baseline="30000" dirty="0"/>
              <a:t>st</a:t>
            </a:r>
            <a:r>
              <a:rPr lang="en-US" sz="3600" dirty="0"/>
              <a:t> March 2023</a:t>
            </a:r>
            <a:endParaRPr lang="en-GB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D3DFD8-94E3-FF94-BFE3-476463068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38012"/>
            <a:ext cx="9144000" cy="1655762"/>
          </a:xfrm>
        </p:spPr>
        <p:txBody>
          <a:bodyPr>
            <a:normAutofit/>
          </a:bodyPr>
          <a:lstStyle/>
          <a:p>
            <a:r>
              <a:rPr lang="en-GB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Repair and Retrofit </a:t>
            </a:r>
            <a:endParaRPr lang="en-US" sz="4000" dirty="0"/>
          </a:p>
          <a:p>
            <a:r>
              <a:rPr lang="en-US" sz="4000" dirty="0"/>
              <a:t>Technical  Working Group (</a:t>
            </a:r>
            <a:r>
              <a:rPr lang="en-US" sz="4000" dirty="0" err="1"/>
              <a:t>TWiG</a:t>
            </a:r>
            <a:r>
              <a:rPr lang="en-US" sz="4000" dirty="0"/>
              <a:t>)</a:t>
            </a:r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691691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360BF-9E64-A43E-7531-9D4F124C7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Agenda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E9EDD-7A04-DF4E-23AA-3BDA85E39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0090"/>
            <a:ext cx="10515600" cy="5032785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dirty="0"/>
              <a:t>1.0	Introductions</a:t>
            </a:r>
          </a:p>
          <a:p>
            <a:endParaRPr lang="en-US" dirty="0"/>
          </a:p>
          <a:p>
            <a:r>
              <a:rPr lang="en-US" dirty="0"/>
              <a:t>2.0	Review of preliminary MIRA (with respect to Shelter Needs)</a:t>
            </a:r>
          </a:p>
          <a:p>
            <a:endParaRPr lang="en-US" dirty="0"/>
          </a:p>
          <a:p>
            <a:r>
              <a:rPr lang="en-US" dirty="0"/>
              <a:t>3.0	Round table to understand proposed/ongoing agency 		programming </a:t>
            </a:r>
          </a:p>
          <a:p>
            <a:endParaRPr lang="en-US" dirty="0"/>
          </a:p>
          <a:p>
            <a:r>
              <a:rPr lang="en-US" dirty="0"/>
              <a:t>4.0	Areas for development through the </a:t>
            </a:r>
            <a:r>
              <a:rPr lang="en-US" dirty="0" err="1"/>
              <a:t>TWiG</a:t>
            </a:r>
            <a:r>
              <a:rPr lang="en-US" dirty="0"/>
              <a:t> going forward</a:t>
            </a:r>
          </a:p>
          <a:p>
            <a:endParaRPr lang="en-US" dirty="0"/>
          </a:p>
          <a:p>
            <a:r>
              <a:rPr lang="en-US" dirty="0"/>
              <a:t>5.0	0ther </a:t>
            </a:r>
            <a:r>
              <a:rPr lang="en-US" dirty="0" err="1"/>
              <a:t>TWiGs</a:t>
            </a:r>
            <a:r>
              <a:rPr lang="en-US" dirty="0"/>
              <a:t> in the Shelter Sector</a:t>
            </a:r>
          </a:p>
          <a:p>
            <a:endParaRPr lang="en-US" dirty="0"/>
          </a:p>
          <a:p>
            <a:r>
              <a:rPr lang="en-US" dirty="0"/>
              <a:t>6.0	AOB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573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B464F-3FAD-A43D-E7E3-19199FFDB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1.0 Introductions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37741-3206-00F7-0E8D-A608E40FEB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618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F0B38-31DE-32ED-3697-6958358C4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2.0  Review of preliminary MIRA </a:t>
            </a:r>
            <a:br>
              <a:rPr lang="en-US" dirty="0"/>
            </a:br>
            <a:r>
              <a:rPr lang="en-US" dirty="0"/>
              <a:t>(with respect to Shelter Needs)</a:t>
            </a:r>
            <a:br>
              <a:rPr lang="en-US" dirty="0"/>
            </a:br>
            <a:endParaRPr lang="en-GB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CFD4A42-0C8A-E04E-798F-A5B3BF1B34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7962" y="1297857"/>
            <a:ext cx="10515600" cy="5266406"/>
          </a:xfrm>
        </p:spPr>
      </p:pic>
    </p:spTree>
    <p:extLst>
      <p:ext uri="{BB962C8B-B14F-4D97-AF65-F5344CB8AC3E}">
        <p14:creationId xmlns:p14="http://schemas.microsoft.com/office/powerpoint/2010/main" val="3930488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53519-8945-7374-D038-ED6FB7003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3.0  Round table to understand proposed/ongoing agency programming 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A56AD-8BD3-12B3-2F09-4D0B44635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24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C52EF-B6E6-89B4-2223-DAF37A610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4.0	Areas for development through the </a:t>
            </a:r>
            <a:r>
              <a:rPr lang="en-US" b="1" dirty="0" err="1"/>
              <a:t>TWiG</a:t>
            </a:r>
            <a:r>
              <a:rPr lang="en-US" b="1" dirty="0"/>
              <a:t>    going forward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2D5DD-D512-6D97-452F-4ACA79280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4778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37B7F-714A-97AA-043A-754AF88A7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en-GB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prstClr val="black"/>
                </a:solidFill>
                <a:latin typeface="Calibri Light" panose="020F0302020204030204"/>
              </a:rPr>
              <a:t>5.0  Other </a:t>
            </a:r>
            <a:r>
              <a:rPr lang="en-US" b="1" dirty="0" err="1">
                <a:solidFill>
                  <a:prstClr val="black"/>
                </a:solidFill>
                <a:latin typeface="Calibri Light" panose="020F0302020204030204"/>
              </a:rPr>
              <a:t>TWiGs</a:t>
            </a:r>
            <a:r>
              <a:rPr lang="en-US" b="1" dirty="0">
                <a:solidFill>
                  <a:prstClr val="black"/>
                </a:solidFill>
                <a:latin typeface="Calibri Light" panose="020F0302020204030204"/>
              </a:rPr>
              <a:t> in the Shelter Sector</a:t>
            </a:r>
            <a:b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3133C-6F04-9E93-7B15-041089D8C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003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951FC-5631-F8FA-CCE0-A9C570EA7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6.0</a:t>
            </a: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GB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AOB</a:t>
            </a:r>
            <a:b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12742-7BE0-E728-2B50-EE31C07B3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462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36ED7E0A885A4D8C78144212669B94" ma:contentTypeVersion="13" ma:contentTypeDescription="Create a new document." ma:contentTypeScope="" ma:versionID="a745dbb675dae16b900b674fac760465">
  <xsd:schema xmlns:xsd="http://www.w3.org/2001/XMLSchema" xmlns:xs="http://www.w3.org/2001/XMLSchema" xmlns:p="http://schemas.microsoft.com/office/2006/metadata/properties" xmlns:ns2="6350c197-62a7-4edc-b035-8ff2646ff613" xmlns:ns3="71709526-0247-4454-9207-00a7c0f41bcd" targetNamespace="http://schemas.microsoft.com/office/2006/metadata/properties" ma:root="true" ma:fieldsID="d2a0b8634991233f7cddc57221644b8a" ns2:_="" ns3:_="">
    <xsd:import namespace="6350c197-62a7-4edc-b035-8ff2646ff613"/>
    <xsd:import namespace="71709526-0247-4454-9207-00a7c0f41b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50c197-62a7-4edc-b035-8ff2646ff6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214f832c-f6f1-485d-8901-6765a4832c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709526-0247-4454-9207-00a7c0f41bcd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213292c-f232-4885-92a1-26ecee0caedc}" ma:internalName="TaxCatchAll" ma:showField="CatchAllData" ma:web="71709526-0247-4454-9207-00a7c0f41b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350c197-62a7-4edc-b035-8ff2646ff613">
      <Terms xmlns="http://schemas.microsoft.com/office/infopath/2007/PartnerControls"/>
    </lcf76f155ced4ddcb4097134ff3c332f>
    <TaxCatchAll xmlns="71709526-0247-4454-9207-00a7c0f41bcd" xsi:nil="true"/>
  </documentManagement>
</p:properties>
</file>

<file path=customXml/itemProps1.xml><?xml version="1.0" encoding="utf-8"?>
<ds:datastoreItem xmlns:ds="http://schemas.openxmlformats.org/officeDocument/2006/customXml" ds:itemID="{525C9087-AF50-48C8-8C3A-170CC135D9CD}"/>
</file>

<file path=customXml/itemProps2.xml><?xml version="1.0" encoding="utf-8"?>
<ds:datastoreItem xmlns:ds="http://schemas.openxmlformats.org/officeDocument/2006/customXml" ds:itemID="{5C6E8E89-0103-4AAE-9609-B424540F8DFA}"/>
</file>

<file path=customXml/itemProps3.xml><?xml version="1.0" encoding="utf-8"?>
<ds:datastoreItem xmlns:ds="http://schemas.openxmlformats.org/officeDocument/2006/customXml" ds:itemID="{5D76E20B-1971-4B50-B1D8-DBED9C910EAB}"/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118</Words>
  <Application>Microsoft Office PowerPoint</Application>
  <PresentationFormat>Widescreen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Shelter Sector Türkiye Earthquake Response  1st March 2023</vt:lpstr>
      <vt:lpstr>Agenda</vt:lpstr>
      <vt:lpstr>1.0 Introductions</vt:lpstr>
      <vt:lpstr>2.0  Review of preliminary MIRA  (with respect to Shelter Needs) </vt:lpstr>
      <vt:lpstr>3.0  Round table to understand proposed/ongoing agency programming </vt:lpstr>
      <vt:lpstr>4.0 Areas for development through the TWiG    going forward</vt:lpstr>
      <vt:lpstr> 5.0  Other TWiGs in the Shelter Sector </vt:lpstr>
      <vt:lpstr>6.0 AOB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Shelter Sector Türkiye Earthquake Response  1st March 2023</dc:title>
  <dc:creator>Des McCall</dc:creator>
  <cp:lastModifiedBy>Des McCall</cp:lastModifiedBy>
  <cp:revision>4</cp:revision>
  <dcterms:created xsi:type="dcterms:W3CDTF">2023-03-01T06:35:02Z</dcterms:created>
  <dcterms:modified xsi:type="dcterms:W3CDTF">2023-03-01T07:20:05Z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0x0101001C36ED7E0A885A4D8C78144212669B94</vt:lpwstr>
  </property>
</Properties>
</file>