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60" r:id="rId2"/>
    <p:sldId id="264" r:id="rId3"/>
  </p:sldIdLst>
  <p:sldSz cx="7199313" cy="15840075"/>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EDD2"/>
    <a:srgbClr val="F8A21D"/>
    <a:srgbClr val="EBEAEE"/>
    <a:srgbClr val="E6E5EA"/>
    <a:srgbClr val="D9D9D9"/>
    <a:srgbClr val="F26A24"/>
    <a:srgbClr val="F5DC15"/>
    <a:srgbClr val="9B2F21"/>
    <a:srgbClr val="FABB18"/>
    <a:srgbClr val="E8F3E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9C8BA59-783D-45CC-9984-0868AE73A550}" v="28" dt="2024-09-30T15:10:34.64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941" autoAdjust="0"/>
    <p:restoredTop sz="89822" autoAdjust="0"/>
  </p:normalViewPr>
  <p:slideViewPr>
    <p:cSldViewPr snapToGrid="0">
      <p:cViewPr>
        <p:scale>
          <a:sx n="92" d="100"/>
          <a:sy n="92" d="100"/>
        </p:scale>
        <p:origin x="1363" y="-29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notesMaster" Target="notesMasters/notesMaster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driana Marcela Duran Gamba" userId="ab538ee7-a3a2-4d5b-825f-b4da1f535057" providerId="ADAL" clId="{29C8BA59-783D-45CC-9984-0868AE73A550}"/>
    <pc:docChg chg="undo redo custSel modSld">
      <pc:chgData name="Adriana Marcela Duran Gamba" userId="ab538ee7-a3a2-4d5b-825f-b4da1f535057" providerId="ADAL" clId="{29C8BA59-783D-45CC-9984-0868AE73A550}" dt="2024-09-30T15:58:33.233" v="661" actId="1076"/>
      <pc:docMkLst>
        <pc:docMk/>
      </pc:docMkLst>
      <pc:sldChg chg="addSp delSp modSp mod">
        <pc:chgData name="Adriana Marcela Duran Gamba" userId="ab538ee7-a3a2-4d5b-825f-b4da1f535057" providerId="ADAL" clId="{29C8BA59-783D-45CC-9984-0868AE73A550}" dt="2024-09-30T15:30:38.901" v="539" actId="14100"/>
        <pc:sldMkLst>
          <pc:docMk/>
          <pc:sldMk cId="2539316423" sldId="260"/>
        </pc:sldMkLst>
        <pc:spChg chg="mod">
          <ac:chgData name="Adriana Marcela Duran Gamba" userId="ab538ee7-a3a2-4d5b-825f-b4da1f535057" providerId="ADAL" clId="{29C8BA59-783D-45CC-9984-0868AE73A550}" dt="2024-09-30T15:03:29.017" v="453" actId="14100"/>
          <ac:spMkLst>
            <pc:docMk/>
            <pc:sldMk cId="2539316423" sldId="260"/>
            <ac:spMk id="3" creationId="{423708C2-A87C-4D6F-9DF1-B1660582138F}"/>
          </ac:spMkLst>
        </pc:spChg>
        <pc:spChg chg="mod">
          <ac:chgData name="Adriana Marcela Duran Gamba" userId="ab538ee7-a3a2-4d5b-825f-b4da1f535057" providerId="ADAL" clId="{29C8BA59-783D-45CC-9984-0868AE73A550}" dt="2024-09-23T14:23:32.647" v="374"/>
          <ac:spMkLst>
            <pc:docMk/>
            <pc:sldMk cId="2539316423" sldId="260"/>
            <ac:spMk id="5" creationId="{5B244AD2-C24C-40A9-B830-BB0A91A48AD9}"/>
          </ac:spMkLst>
        </pc:spChg>
        <pc:spChg chg="add">
          <ac:chgData name="Adriana Marcela Duran Gamba" userId="ab538ee7-a3a2-4d5b-825f-b4da1f535057" providerId="ADAL" clId="{29C8BA59-783D-45CC-9984-0868AE73A550}" dt="2024-09-30T14:59:07.756" v="436"/>
          <ac:spMkLst>
            <pc:docMk/>
            <pc:sldMk cId="2539316423" sldId="260"/>
            <ac:spMk id="7" creationId="{B86881F1-204E-5DF9-9AA5-18D3A5386F77}"/>
          </ac:spMkLst>
        </pc:spChg>
        <pc:spChg chg="add">
          <ac:chgData name="Adriana Marcela Duran Gamba" userId="ab538ee7-a3a2-4d5b-825f-b4da1f535057" providerId="ADAL" clId="{29C8BA59-783D-45CC-9984-0868AE73A550}" dt="2024-09-30T15:01:49.434" v="442"/>
          <ac:spMkLst>
            <pc:docMk/>
            <pc:sldMk cId="2539316423" sldId="260"/>
            <ac:spMk id="9" creationId="{BC51A61F-F7B6-39CD-B6CA-5AD42CA67479}"/>
          </ac:spMkLst>
        </pc:spChg>
        <pc:spChg chg="add mod">
          <ac:chgData name="Adriana Marcela Duran Gamba" userId="ab538ee7-a3a2-4d5b-825f-b4da1f535057" providerId="ADAL" clId="{29C8BA59-783D-45CC-9984-0868AE73A550}" dt="2024-09-30T15:16:04.414" v="502" actId="14100"/>
          <ac:spMkLst>
            <pc:docMk/>
            <pc:sldMk cId="2539316423" sldId="260"/>
            <ac:spMk id="11" creationId="{277F0B6D-EC7D-B15F-DE67-47405E40BB5C}"/>
          </ac:spMkLst>
        </pc:spChg>
        <pc:spChg chg="mod">
          <ac:chgData name="Adriana Marcela Duran Gamba" userId="ab538ee7-a3a2-4d5b-825f-b4da1f535057" providerId="ADAL" clId="{29C8BA59-783D-45CC-9984-0868AE73A550}" dt="2024-09-30T15:16:32.846" v="518" actId="1035"/>
          <ac:spMkLst>
            <pc:docMk/>
            <pc:sldMk cId="2539316423" sldId="260"/>
            <ac:spMk id="37" creationId="{5BB12D6A-FC47-4648-82BD-A2B2CBA0009C}"/>
          </ac:spMkLst>
        </pc:spChg>
        <pc:spChg chg="mod">
          <ac:chgData name="Adriana Marcela Duran Gamba" userId="ab538ee7-a3a2-4d5b-825f-b4da1f535057" providerId="ADAL" clId="{29C8BA59-783D-45CC-9984-0868AE73A550}" dt="2024-09-30T15:30:38.901" v="539" actId="14100"/>
          <ac:spMkLst>
            <pc:docMk/>
            <pc:sldMk cId="2539316423" sldId="260"/>
            <ac:spMk id="38" creationId="{C2C82B75-FF5D-4CB0-8D76-AE0D9740580A}"/>
          </ac:spMkLst>
        </pc:spChg>
        <pc:spChg chg="mod">
          <ac:chgData name="Adriana Marcela Duran Gamba" userId="ab538ee7-a3a2-4d5b-825f-b4da1f535057" providerId="ADAL" clId="{29C8BA59-783D-45CC-9984-0868AE73A550}" dt="2024-09-30T15:18:32.583" v="524" actId="255"/>
          <ac:spMkLst>
            <pc:docMk/>
            <pc:sldMk cId="2539316423" sldId="260"/>
            <ac:spMk id="40" creationId="{04038C00-6ECD-402B-B096-E48EB6827774}"/>
          </ac:spMkLst>
        </pc:spChg>
        <pc:spChg chg="del mod">
          <ac:chgData name="Adriana Marcela Duran Gamba" userId="ab538ee7-a3a2-4d5b-825f-b4da1f535057" providerId="ADAL" clId="{29C8BA59-783D-45CC-9984-0868AE73A550}" dt="2024-09-30T15:01:24.126" v="441"/>
          <ac:spMkLst>
            <pc:docMk/>
            <pc:sldMk cId="2539316423" sldId="260"/>
            <ac:spMk id="41" creationId="{77CCF026-0D68-4FD1-8FCE-934DD88226F7}"/>
          </ac:spMkLst>
        </pc:spChg>
        <pc:spChg chg="mod">
          <ac:chgData name="Adriana Marcela Duran Gamba" userId="ab538ee7-a3a2-4d5b-825f-b4da1f535057" providerId="ADAL" clId="{29C8BA59-783D-45CC-9984-0868AE73A550}" dt="2024-09-23T14:21:06.489" v="344"/>
          <ac:spMkLst>
            <pc:docMk/>
            <pc:sldMk cId="2539316423" sldId="260"/>
            <ac:spMk id="48" creationId="{9387D89B-DE57-44AC-AD5C-457B21528BD2}"/>
          </ac:spMkLst>
        </pc:spChg>
        <pc:spChg chg="add del mod">
          <ac:chgData name="Adriana Marcela Duran Gamba" userId="ab538ee7-a3a2-4d5b-825f-b4da1f535057" providerId="ADAL" clId="{29C8BA59-783D-45CC-9984-0868AE73A550}" dt="2024-09-23T14:23:52.398" v="378"/>
          <ac:spMkLst>
            <pc:docMk/>
            <pc:sldMk cId="2539316423" sldId="260"/>
            <ac:spMk id="50" creationId="{42799D33-F4B8-45CF-81DC-51FD57D3C583}"/>
          </ac:spMkLst>
        </pc:spChg>
        <pc:spChg chg="mod">
          <ac:chgData name="Adriana Marcela Duran Gamba" userId="ab538ee7-a3a2-4d5b-825f-b4da1f535057" providerId="ADAL" clId="{29C8BA59-783D-45CC-9984-0868AE73A550}" dt="2024-09-23T14:21:27.304" v="350"/>
          <ac:spMkLst>
            <pc:docMk/>
            <pc:sldMk cId="2539316423" sldId="260"/>
            <ac:spMk id="54" creationId="{3BD611E1-BA67-4F51-AEB7-27C4A06BA229}"/>
          </ac:spMkLst>
        </pc:spChg>
        <pc:spChg chg="mod">
          <ac:chgData name="Adriana Marcela Duran Gamba" userId="ab538ee7-a3a2-4d5b-825f-b4da1f535057" providerId="ADAL" clId="{29C8BA59-783D-45CC-9984-0868AE73A550}" dt="2024-09-23T14:23:42.081" v="377"/>
          <ac:spMkLst>
            <pc:docMk/>
            <pc:sldMk cId="2539316423" sldId="260"/>
            <ac:spMk id="55" creationId="{01E31A1D-8435-4680-96D4-3036E7FF6197}"/>
          </ac:spMkLst>
        </pc:spChg>
        <pc:spChg chg="mod">
          <ac:chgData name="Adriana Marcela Duran Gamba" userId="ab538ee7-a3a2-4d5b-825f-b4da1f535057" providerId="ADAL" clId="{29C8BA59-783D-45CC-9984-0868AE73A550}" dt="2024-09-30T15:21:37.243" v="532" actId="1076"/>
          <ac:spMkLst>
            <pc:docMk/>
            <pc:sldMk cId="2539316423" sldId="260"/>
            <ac:spMk id="56" creationId="{1B42ACE8-C16B-4303-BBB9-3989093F1D3F}"/>
          </ac:spMkLst>
        </pc:spChg>
        <pc:spChg chg="mod">
          <ac:chgData name="Adriana Marcela Duran Gamba" userId="ab538ee7-a3a2-4d5b-825f-b4da1f535057" providerId="ADAL" clId="{29C8BA59-783D-45CC-9984-0868AE73A550}" dt="2024-09-30T15:18:52.637" v="526" actId="255"/>
          <ac:spMkLst>
            <pc:docMk/>
            <pc:sldMk cId="2539316423" sldId="260"/>
            <ac:spMk id="61" creationId="{E19BDC22-0E56-442B-9DDD-6ECB97841A9B}"/>
          </ac:spMkLst>
        </pc:spChg>
        <pc:picChg chg="mod">
          <ac:chgData name="Adriana Marcela Duran Gamba" userId="ab538ee7-a3a2-4d5b-825f-b4da1f535057" providerId="ADAL" clId="{29C8BA59-783D-45CC-9984-0868AE73A550}" dt="2024-09-30T15:05:02.935" v="458" actId="14100"/>
          <ac:picMkLst>
            <pc:docMk/>
            <pc:sldMk cId="2539316423" sldId="260"/>
            <ac:picMk id="8" creationId="{194C95F7-7E3E-D87C-5EB7-1D7ABCA4F36E}"/>
          </ac:picMkLst>
        </pc:picChg>
      </pc:sldChg>
      <pc:sldChg chg="addSp delSp modSp mod modNotesTx">
        <pc:chgData name="Adriana Marcela Duran Gamba" userId="ab538ee7-a3a2-4d5b-825f-b4da1f535057" providerId="ADAL" clId="{29C8BA59-783D-45CC-9984-0868AE73A550}" dt="2024-09-30T15:58:33.233" v="661" actId="1076"/>
        <pc:sldMkLst>
          <pc:docMk/>
          <pc:sldMk cId="2461581778" sldId="264"/>
        </pc:sldMkLst>
        <pc:spChg chg="add mod">
          <ac:chgData name="Adriana Marcela Duran Gamba" userId="ab538ee7-a3a2-4d5b-825f-b4da1f535057" providerId="ADAL" clId="{29C8BA59-783D-45CC-9984-0868AE73A550}" dt="2024-09-23T14:09:10.140" v="281" actId="1076"/>
          <ac:spMkLst>
            <pc:docMk/>
            <pc:sldMk cId="2461581778" sldId="264"/>
            <ac:spMk id="5" creationId="{95467F93-D819-177E-AF4D-84F6AE9E82B3}"/>
          </ac:spMkLst>
        </pc:spChg>
        <pc:spChg chg="mod">
          <ac:chgData name="Adriana Marcela Duran Gamba" userId="ab538ee7-a3a2-4d5b-825f-b4da1f535057" providerId="ADAL" clId="{29C8BA59-783D-45CC-9984-0868AE73A550}" dt="2024-09-23T13:06:52.372" v="58" actId="13926"/>
          <ac:spMkLst>
            <pc:docMk/>
            <pc:sldMk cId="2461581778" sldId="264"/>
            <ac:spMk id="8" creationId="{A6E8F2D0-7843-423E-9856-A6A94591A76C}"/>
          </ac:spMkLst>
        </pc:spChg>
        <pc:spChg chg="mod">
          <ac:chgData name="Adriana Marcela Duran Gamba" userId="ab538ee7-a3a2-4d5b-825f-b4da1f535057" providerId="ADAL" clId="{29C8BA59-783D-45CC-9984-0868AE73A550}" dt="2024-09-23T14:30:48.469" v="408"/>
          <ac:spMkLst>
            <pc:docMk/>
            <pc:sldMk cId="2461581778" sldId="264"/>
            <ac:spMk id="11" creationId="{C736BF5E-6B4A-4B0F-A9D7-481DAD3BCABD}"/>
          </ac:spMkLst>
        </pc:spChg>
        <pc:spChg chg="mod">
          <ac:chgData name="Adriana Marcela Duran Gamba" userId="ab538ee7-a3a2-4d5b-825f-b4da1f535057" providerId="ADAL" clId="{29C8BA59-783D-45CC-9984-0868AE73A550}" dt="2024-09-30T15:58:33.233" v="661" actId="1076"/>
          <ac:spMkLst>
            <pc:docMk/>
            <pc:sldMk cId="2461581778" sldId="264"/>
            <ac:spMk id="12" creationId="{1488A076-7958-4B36-9B37-DB1EDCEBDEA9}"/>
          </ac:spMkLst>
        </pc:spChg>
        <pc:spChg chg="mod">
          <ac:chgData name="Adriana Marcela Duran Gamba" userId="ab538ee7-a3a2-4d5b-825f-b4da1f535057" providerId="ADAL" clId="{29C8BA59-783D-45CC-9984-0868AE73A550}" dt="2024-09-23T14:29:50.091" v="406"/>
          <ac:spMkLst>
            <pc:docMk/>
            <pc:sldMk cId="2461581778" sldId="264"/>
            <ac:spMk id="26" creationId="{20524E3D-E5CE-4F8E-8790-043447E35A9A}"/>
          </ac:spMkLst>
        </pc:spChg>
        <pc:spChg chg="mod">
          <ac:chgData name="Adriana Marcela Duran Gamba" userId="ab538ee7-a3a2-4d5b-825f-b4da1f535057" providerId="ADAL" clId="{29C8BA59-783D-45CC-9984-0868AE73A550}" dt="2024-09-23T13:55:31.822" v="218" actId="14100"/>
          <ac:spMkLst>
            <pc:docMk/>
            <pc:sldMk cId="2461581778" sldId="264"/>
            <ac:spMk id="30" creationId="{BE171C5B-E2B6-4D68-AB6C-B6E9DD6A5146}"/>
          </ac:spMkLst>
        </pc:spChg>
        <pc:spChg chg="mod">
          <ac:chgData name="Adriana Marcela Duran Gamba" userId="ab538ee7-a3a2-4d5b-825f-b4da1f535057" providerId="ADAL" clId="{29C8BA59-783D-45CC-9984-0868AE73A550}" dt="2024-09-30T15:56:26.043" v="657" actId="121"/>
          <ac:spMkLst>
            <pc:docMk/>
            <pc:sldMk cId="2461581778" sldId="264"/>
            <ac:spMk id="33" creationId="{64DF056D-3638-41DA-A0BB-F856D3647F46}"/>
          </ac:spMkLst>
        </pc:spChg>
        <pc:spChg chg="mod">
          <ac:chgData name="Adriana Marcela Duran Gamba" userId="ab538ee7-a3a2-4d5b-825f-b4da1f535057" providerId="ADAL" clId="{29C8BA59-783D-45CC-9984-0868AE73A550}" dt="2024-09-23T14:31:48.334" v="434" actId="1038"/>
          <ac:spMkLst>
            <pc:docMk/>
            <pc:sldMk cId="2461581778" sldId="264"/>
            <ac:spMk id="34" creationId="{5F8A16B5-43F2-44C0-813D-23FA5E1EE8CF}"/>
          </ac:spMkLst>
        </pc:spChg>
        <pc:spChg chg="mod">
          <ac:chgData name="Adriana Marcela Duran Gamba" userId="ab538ee7-a3a2-4d5b-825f-b4da1f535057" providerId="ADAL" clId="{29C8BA59-783D-45CC-9984-0868AE73A550}" dt="2024-09-30T15:54:21.563" v="650" actId="121"/>
          <ac:spMkLst>
            <pc:docMk/>
            <pc:sldMk cId="2461581778" sldId="264"/>
            <ac:spMk id="37" creationId="{5BB12D6A-FC47-4648-82BD-A2B2CBA0009C}"/>
          </ac:spMkLst>
        </pc:spChg>
        <pc:spChg chg="mod">
          <ac:chgData name="Adriana Marcela Duran Gamba" userId="ab538ee7-a3a2-4d5b-825f-b4da1f535057" providerId="ADAL" clId="{29C8BA59-783D-45CC-9984-0868AE73A550}" dt="2024-09-23T13:06:12.505" v="55" actId="113"/>
          <ac:spMkLst>
            <pc:docMk/>
            <pc:sldMk cId="2461581778" sldId="264"/>
            <ac:spMk id="43" creationId="{C728C603-9C2E-4069-A7DC-B14174C6F8D8}"/>
          </ac:spMkLst>
        </pc:spChg>
        <pc:spChg chg="mod">
          <ac:chgData name="Adriana Marcela Duran Gamba" userId="ab538ee7-a3a2-4d5b-825f-b4da1f535057" providerId="ADAL" clId="{29C8BA59-783D-45CC-9984-0868AE73A550}" dt="2024-09-23T13:10:46.949" v="75" actId="255"/>
          <ac:spMkLst>
            <pc:docMk/>
            <pc:sldMk cId="2461581778" sldId="264"/>
            <ac:spMk id="44" creationId="{DD556012-DDEA-43D8-9B9C-80510A68C1EF}"/>
          </ac:spMkLst>
        </pc:spChg>
        <pc:spChg chg="mod">
          <ac:chgData name="Adriana Marcela Duran Gamba" userId="ab538ee7-a3a2-4d5b-825f-b4da1f535057" providerId="ADAL" clId="{29C8BA59-783D-45CC-9984-0868AE73A550}" dt="2024-09-23T13:57:17.955" v="221"/>
          <ac:spMkLst>
            <pc:docMk/>
            <pc:sldMk cId="2461581778" sldId="264"/>
            <ac:spMk id="67" creationId="{1E092238-772E-455F-991F-72AE040FF9AC}"/>
          </ac:spMkLst>
        </pc:spChg>
        <pc:spChg chg="mod">
          <ac:chgData name="Adriana Marcela Duran Gamba" userId="ab538ee7-a3a2-4d5b-825f-b4da1f535057" providerId="ADAL" clId="{29C8BA59-783D-45CC-9984-0868AE73A550}" dt="2024-09-23T13:07:26.202" v="59"/>
          <ac:spMkLst>
            <pc:docMk/>
            <pc:sldMk cId="2461581778" sldId="264"/>
            <ac:spMk id="69" creationId="{EFE2C894-0320-4472-BFCA-48E2F83E0288}"/>
          </ac:spMkLst>
        </pc:spChg>
        <pc:spChg chg="mod">
          <ac:chgData name="Adriana Marcela Duran Gamba" userId="ab538ee7-a3a2-4d5b-825f-b4da1f535057" providerId="ADAL" clId="{29C8BA59-783D-45CC-9984-0868AE73A550}" dt="2024-09-23T13:07:45.070" v="61" actId="1076"/>
          <ac:spMkLst>
            <pc:docMk/>
            <pc:sldMk cId="2461581778" sldId="264"/>
            <ac:spMk id="70" creationId="{B27F4811-957D-4CC4-A892-654DB82EE117}"/>
          </ac:spMkLst>
        </pc:spChg>
        <pc:spChg chg="mod">
          <ac:chgData name="Adriana Marcela Duran Gamba" userId="ab538ee7-a3a2-4d5b-825f-b4da1f535057" providerId="ADAL" clId="{29C8BA59-783D-45CC-9984-0868AE73A550}" dt="2024-09-30T15:54:02.802" v="646" actId="121"/>
          <ac:spMkLst>
            <pc:docMk/>
            <pc:sldMk cId="2461581778" sldId="264"/>
            <ac:spMk id="78" creationId="{A5A45F21-F4BB-43A7-9B88-92B09A863BA2}"/>
          </ac:spMkLst>
        </pc:spChg>
        <pc:spChg chg="mod">
          <ac:chgData name="Adriana Marcela Duran Gamba" userId="ab538ee7-a3a2-4d5b-825f-b4da1f535057" providerId="ADAL" clId="{29C8BA59-783D-45CC-9984-0868AE73A550}" dt="2024-09-30T15:54:14.334" v="649" actId="12"/>
          <ac:spMkLst>
            <pc:docMk/>
            <pc:sldMk cId="2461581778" sldId="264"/>
            <ac:spMk id="79" creationId="{304EF9F3-71E3-40D5-A02F-B3D3D15F9411}"/>
          </ac:spMkLst>
        </pc:spChg>
        <pc:spChg chg="mod">
          <ac:chgData name="Adriana Marcela Duran Gamba" userId="ab538ee7-a3a2-4d5b-825f-b4da1f535057" providerId="ADAL" clId="{29C8BA59-783D-45CC-9984-0868AE73A550}" dt="2024-09-30T15:55:02.691" v="656" actId="121"/>
          <ac:spMkLst>
            <pc:docMk/>
            <pc:sldMk cId="2461581778" sldId="264"/>
            <ac:spMk id="83" creationId="{D679D132-C88F-4690-B0F3-C3D2D6E069D5}"/>
          </ac:spMkLst>
        </pc:spChg>
        <pc:spChg chg="mod">
          <ac:chgData name="Adriana Marcela Duran Gamba" userId="ab538ee7-a3a2-4d5b-825f-b4da1f535057" providerId="ADAL" clId="{29C8BA59-783D-45CC-9984-0868AE73A550}" dt="2024-09-30T15:54:53.591" v="654" actId="121"/>
          <ac:spMkLst>
            <pc:docMk/>
            <pc:sldMk cId="2461581778" sldId="264"/>
            <ac:spMk id="84" creationId="{D19FBC70-0D0D-43E0-8665-C4EFFF4661CB}"/>
          </ac:spMkLst>
        </pc:spChg>
        <pc:spChg chg="mod">
          <ac:chgData name="Adriana Marcela Duran Gamba" userId="ab538ee7-a3a2-4d5b-825f-b4da1f535057" providerId="ADAL" clId="{29C8BA59-783D-45CC-9984-0868AE73A550}" dt="2024-09-30T15:54:45.825" v="652" actId="121"/>
          <ac:spMkLst>
            <pc:docMk/>
            <pc:sldMk cId="2461581778" sldId="264"/>
            <ac:spMk id="85" creationId="{69A9BB38-DD35-4AC4-AC9B-0C86FC6AF79D}"/>
          </ac:spMkLst>
        </pc:spChg>
        <pc:spChg chg="mod">
          <ac:chgData name="Adriana Marcela Duran Gamba" userId="ab538ee7-a3a2-4d5b-825f-b4da1f535057" providerId="ADAL" clId="{29C8BA59-783D-45CC-9984-0868AE73A550}" dt="2024-09-30T15:44:06.917" v="603" actId="1036"/>
          <ac:spMkLst>
            <pc:docMk/>
            <pc:sldMk cId="2461581778" sldId="264"/>
            <ac:spMk id="86" creationId="{A0DBF335-E2CA-46E0-B172-DAFB71162533}"/>
          </ac:spMkLst>
        </pc:spChg>
        <pc:spChg chg="mod">
          <ac:chgData name="Adriana Marcela Duran Gamba" userId="ab538ee7-a3a2-4d5b-825f-b4da1f535057" providerId="ADAL" clId="{29C8BA59-783D-45CC-9984-0868AE73A550}" dt="2024-09-30T15:37:43.666" v="563" actId="1076"/>
          <ac:spMkLst>
            <pc:docMk/>
            <pc:sldMk cId="2461581778" sldId="264"/>
            <ac:spMk id="87" creationId="{B3F0ABD7-93A5-4FA5-8289-2467EB2E4B31}"/>
          </ac:spMkLst>
        </pc:spChg>
        <pc:spChg chg="mod">
          <ac:chgData name="Adriana Marcela Duran Gamba" userId="ab538ee7-a3a2-4d5b-825f-b4da1f535057" providerId="ADAL" clId="{29C8BA59-783D-45CC-9984-0868AE73A550}" dt="2024-09-30T15:45:43.789" v="644"/>
          <ac:spMkLst>
            <pc:docMk/>
            <pc:sldMk cId="2461581778" sldId="264"/>
            <ac:spMk id="88" creationId="{50276D9A-9E3A-46A7-979B-54FB33C6DBB0}"/>
          </ac:spMkLst>
        </pc:spChg>
        <pc:spChg chg="add del mod">
          <ac:chgData name="Adriana Marcela Duran Gamba" userId="ab538ee7-a3a2-4d5b-825f-b4da1f535057" providerId="ADAL" clId="{29C8BA59-783D-45CC-9984-0868AE73A550}" dt="2024-09-23T14:08:44.338" v="279" actId="478"/>
          <ac:spMkLst>
            <pc:docMk/>
            <pc:sldMk cId="2461581778" sldId="264"/>
            <ac:spMk id="96" creationId="{DF767184-59D9-4897-9290-498D57B1A2EA}"/>
          </ac:spMkLst>
        </pc:spChg>
        <pc:spChg chg="mod">
          <ac:chgData name="Adriana Marcela Duran Gamba" userId="ab538ee7-a3a2-4d5b-825f-b4da1f535057" providerId="ADAL" clId="{29C8BA59-783D-45CC-9984-0868AE73A550}" dt="2024-09-30T15:56:35.554" v="658" actId="121"/>
          <ac:spMkLst>
            <pc:docMk/>
            <pc:sldMk cId="2461581778" sldId="264"/>
            <ac:spMk id="105" creationId="{3102C056-E268-4C60-A3C5-7B92E178B944}"/>
          </ac:spMkLst>
        </pc:spChg>
        <pc:spChg chg="mod">
          <ac:chgData name="Adriana Marcela Duran Gamba" userId="ab538ee7-a3a2-4d5b-825f-b4da1f535057" providerId="ADAL" clId="{29C8BA59-783D-45CC-9984-0868AE73A550}" dt="2024-09-30T15:56:42.233" v="659" actId="121"/>
          <ac:spMkLst>
            <pc:docMk/>
            <pc:sldMk cId="2461581778" sldId="264"/>
            <ac:spMk id="106" creationId="{B73CD980-0507-4029-AC00-9921FEF9A879}"/>
          </ac:spMkLst>
        </pc:spChg>
        <pc:spChg chg="mod">
          <ac:chgData name="Adriana Marcela Duran Gamba" userId="ab538ee7-a3a2-4d5b-825f-b4da1f535057" providerId="ADAL" clId="{29C8BA59-783D-45CC-9984-0868AE73A550}" dt="2024-09-30T15:56:47.948" v="660" actId="121"/>
          <ac:spMkLst>
            <pc:docMk/>
            <pc:sldMk cId="2461581778" sldId="264"/>
            <ac:spMk id="107" creationId="{69EEC71F-7FC1-4DAA-A937-79C76BFD6C4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143375" y="0"/>
            <a:ext cx="3170238" cy="481013"/>
          </a:xfrm>
          <a:prstGeom prst="rect">
            <a:avLst/>
          </a:prstGeom>
        </p:spPr>
        <p:txBody>
          <a:bodyPr vert="horz" lIns="91440" tIns="45720" rIns="91440" bIns="45720" rtlCol="0"/>
          <a:lstStyle>
            <a:lvl1pPr algn="r">
              <a:defRPr sz="1200"/>
            </a:lvl1pPr>
          </a:lstStyle>
          <a:p>
            <a:fld id="{7E54B314-EC53-4A08-A946-F9965CDA4044}" type="datetimeFigureOut">
              <a:rPr lang="en-US" smtClean="0"/>
              <a:t>9/30/2024</a:t>
            </a:fld>
            <a:endParaRPr lang="en-US"/>
          </a:p>
        </p:txBody>
      </p:sp>
      <p:sp>
        <p:nvSpPr>
          <p:cNvPr id="4" name="Slide Image Placeholder 3"/>
          <p:cNvSpPr>
            <a:spLocks noGrp="1" noRot="1" noChangeAspect="1"/>
          </p:cNvSpPr>
          <p:nvPr>
            <p:ph type="sldImg" idx="2"/>
          </p:nvPr>
        </p:nvSpPr>
        <p:spPr>
          <a:xfrm>
            <a:off x="2921000" y="1200150"/>
            <a:ext cx="1473200" cy="32400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31838" y="4621213"/>
            <a:ext cx="5851525" cy="37798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20188"/>
            <a:ext cx="3170238" cy="48101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143375" y="9120188"/>
            <a:ext cx="3170238" cy="481012"/>
          </a:xfrm>
          <a:prstGeom prst="rect">
            <a:avLst/>
          </a:prstGeom>
        </p:spPr>
        <p:txBody>
          <a:bodyPr vert="horz" lIns="91440" tIns="45720" rIns="91440" bIns="45720" rtlCol="0" anchor="b"/>
          <a:lstStyle>
            <a:lvl1pPr algn="r">
              <a:defRPr sz="1200"/>
            </a:lvl1pPr>
          </a:lstStyle>
          <a:p>
            <a:fld id="{65806B5D-C2C3-46CD-9DA8-5F22C98CFEEE}" type="slidenum">
              <a:rPr lang="en-US" smtClean="0"/>
              <a:t>‹#›</a:t>
            </a:fld>
            <a:endParaRPr lang="en-US"/>
          </a:p>
        </p:txBody>
      </p:sp>
    </p:spTree>
    <p:extLst>
      <p:ext uri="{BB962C8B-B14F-4D97-AF65-F5344CB8AC3E}">
        <p14:creationId xmlns:p14="http://schemas.microsoft.com/office/powerpoint/2010/main" val="8709127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5806B5D-C2C3-46CD-9DA8-5F22C98CFEEE}" type="slidenum">
              <a:rPr lang="en-US" smtClean="0"/>
              <a:t>1</a:t>
            </a:fld>
            <a:endParaRPr lang="en-US"/>
          </a:p>
        </p:txBody>
      </p:sp>
    </p:spTree>
    <p:extLst>
      <p:ext uri="{BB962C8B-B14F-4D97-AF65-F5344CB8AC3E}">
        <p14:creationId xmlns:p14="http://schemas.microsoft.com/office/powerpoint/2010/main" val="23833749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u="none" dirty="0"/>
          </a:p>
        </p:txBody>
      </p:sp>
      <p:sp>
        <p:nvSpPr>
          <p:cNvPr id="4" name="Slide Number Placeholder 3"/>
          <p:cNvSpPr>
            <a:spLocks noGrp="1"/>
          </p:cNvSpPr>
          <p:nvPr>
            <p:ph type="sldNum" sz="quarter" idx="5"/>
          </p:nvPr>
        </p:nvSpPr>
        <p:spPr/>
        <p:txBody>
          <a:bodyPr/>
          <a:lstStyle/>
          <a:p>
            <a:fld id="{65806B5D-C2C3-46CD-9DA8-5F22C98CFEEE}" type="slidenum">
              <a:rPr lang="en-US" smtClean="0"/>
              <a:t>2</a:t>
            </a:fld>
            <a:endParaRPr lang="en-US"/>
          </a:p>
        </p:txBody>
      </p:sp>
    </p:spTree>
    <p:extLst>
      <p:ext uri="{BB962C8B-B14F-4D97-AF65-F5344CB8AC3E}">
        <p14:creationId xmlns:p14="http://schemas.microsoft.com/office/powerpoint/2010/main" val="25911658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539949" y="2592347"/>
            <a:ext cx="6119416" cy="5514693"/>
          </a:xfrm>
        </p:spPr>
        <p:txBody>
          <a:bodyPr anchor="b"/>
          <a:lstStyle>
            <a:lvl1pPr algn="ctr">
              <a:defRPr sz="4724"/>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899914" y="8319707"/>
            <a:ext cx="5399485" cy="3824350"/>
          </a:xfrm>
        </p:spPr>
        <p:txBody>
          <a:bodyPr/>
          <a:lstStyle>
            <a:lvl1pPr marL="0" indent="0" algn="ctr">
              <a:buNone/>
              <a:defRPr sz="1890"/>
            </a:lvl1pPr>
            <a:lvl2pPr marL="359954" indent="0" algn="ctr">
              <a:buNone/>
              <a:defRPr sz="1575"/>
            </a:lvl2pPr>
            <a:lvl3pPr marL="719907" indent="0" algn="ctr">
              <a:buNone/>
              <a:defRPr sz="1417"/>
            </a:lvl3pPr>
            <a:lvl4pPr marL="1079861" indent="0" algn="ctr">
              <a:buNone/>
              <a:defRPr sz="1260"/>
            </a:lvl4pPr>
            <a:lvl5pPr marL="1439814" indent="0" algn="ctr">
              <a:buNone/>
              <a:defRPr sz="1260"/>
            </a:lvl5pPr>
            <a:lvl6pPr marL="1799768" indent="0" algn="ctr">
              <a:buNone/>
              <a:defRPr sz="1260"/>
            </a:lvl6pPr>
            <a:lvl7pPr marL="2159721" indent="0" algn="ctr">
              <a:buNone/>
              <a:defRPr sz="1260"/>
            </a:lvl7pPr>
            <a:lvl8pPr marL="2519675" indent="0" algn="ctr">
              <a:buNone/>
              <a:defRPr sz="1260"/>
            </a:lvl8pPr>
            <a:lvl9pPr marL="2879628" indent="0" algn="ctr">
              <a:buNone/>
              <a:defRPr sz="126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EB5AF98B-147D-4DB2-8F6E-744B7A44F056}" type="datetimeFigureOut">
              <a:rPr lang="es-VE" smtClean="0"/>
              <a:t>30/9/2024</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C3123B5F-2F66-4B23-9A5F-8444C73972B1}" type="slidenum">
              <a:rPr lang="es-VE" smtClean="0"/>
              <a:t>‹#›</a:t>
            </a:fld>
            <a:endParaRPr lang="es-VE"/>
          </a:p>
        </p:txBody>
      </p:sp>
    </p:spTree>
    <p:extLst>
      <p:ext uri="{BB962C8B-B14F-4D97-AF65-F5344CB8AC3E}">
        <p14:creationId xmlns:p14="http://schemas.microsoft.com/office/powerpoint/2010/main" val="38523788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B5AF98B-147D-4DB2-8F6E-744B7A44F056}" type="datetimeFigureOut">
              <a:rPr lang="es-VE" smtClean="0"/>
              <a:t>30/9/2024</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C3123B5F-2F66-4B23-9A5F-8444C73972B1}" type="slidenum">
              <a:rPr lang="es-VE" smtClean="0"/>
              <a:t>‹#›</a:t>
            </a:fld>
            <a:endParaRPr lang="es-VE"/>
          </a:p>
        </p:txBody>
      </p:sp>
    </p:spTree>
    <p:extLst>
      <p:ext uri="{BB962C8B-B14F-4D97-AF65-F5344CB8AC3E}">
        <p14:creationId xmlns:p14="http://schemas.microsoft.com/office/powerpoint/2010/main" val="41085032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152009" y="843338"/>
            <a:ext cx="1552352" cy="13423731"/>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494953" y="843338"/>
            <a:ext cx="4567064" cy="13423731"/>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B5AF98B-147D-4DB2-8F6E-744B7A44F056}" type="datetimeFigureOut">
              <a:rPr lang="es-VE" smtClean="0"/>
              <a:t>30/9/2024</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C3123B5F-2F66-4B23-9A5F-8444C73972B1}" type="slidenum">
              <a:rPr lang="es-VE" smtClean="0"/>
              <a:t>‹#›</a:t>
            </a:fld>
            <a:endParaRPr lang="es-VE"/>
          </a:p>
        </p:txBody>
      </p:sp>
    </p:spTree>
    <p:extLst>
      <p:ext uri="{BB962C8B-B14F-4D97-AF65-F5344CB8AC3E}">
        <p14:creationId xmlns:p14="http://schemas.microsoft.com/office/powerpoint/2010/main" val="13745172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B5AF98B-147D-4DB2-8F6E-744B7A44F056}" type="datetimeFigureOut">
              <a:rPr lang="es-VE" smtClean="0"/>
              <a:t>30/9/2024</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C3123B5F-2F66-4B23-9A5F-8444C73972B1}" type="slidenum">
              <a:rPr lang="es-VE" smtClean="0"/>
              <a:t>‹#›</a:t>
            </a:fld>
            <a:endParaRPr lang="es-VE"/>
          </a:p>
        </p:txBody>
      </p:sp>
    </p:spTree>
    <p:extLst>
      <p:ext uri="{BB962C8B-B14F-4D97-AF65-F5344CB8AC3E}">
        <p14:creationId xmlns:p14="http://schemas.microsoft.com/office/powerpoint/2010/main" val="29590457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491204" y="3949023"/>
            <a:ext cx="6209407" cy="6589030"/>
          </a:xfrm>
        </p:spPr>
        <p:txBody>
          <a:bodyPr anchor="b"/>
          <a:lstStyle>
            <a:lvl1pPr>
              <a:defRPr sz="4724"/>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491204" y="10600388"/>
            <a:ext cx="6209407" cy="3465015"/>
          </a:xfrm>
        </p:spPr>
        <p:txBody>
          <a:bodyPr/>
          <a:lstStyle>
            <a:lvl1pPr marL="0" indent="0">
              <a:buNone/>
              <a:defRPr sz="1890">
                <a:solidFill>
                  <a:schemeClr val="tx1"/>
                </a:solidFill>
              </a:defRPr>
            </a:lvl1pPr>
            <a:lvl2pPr marL="359954" indent="0">
              <a:buNone/>
              <a:defRPr sz="1575">
                <a:solidFill>
                  <a:schemeClr val="tx1">
                    <a:tint val="75000"/>
                  </a:schemeClr>
                </a:solidFill>
              </a:defRPr>
            </a:lvl2pPr>
            <a:lvl3pPr marL="719907" indent="0">
              <a:buNone/>
              <a:defRPr sz="1417">
                <a:solidFill>
                  <a:schemeClr val="tx1">
                    <a:tint val="75000"/>
                  </a:schemeClr>
                </a:solidFill>
              </a:defRPr>
            </a:lvl3pPr>
            <a:lvl4pPr marL="1079861" indent="0">
              <a:buNone/>
              <a:defRPr sz="1260">
                <a:solidFill>
                  <a:schemeClr val="tx1">
                    <a:tint val="75000"/>
                  </a:schemeClr>
                </a:solidFill>
              </a:defRPr>
            </a:lvl4pPr>
            <a:lvl5pPr marL="1439814" indent="0">
              <a:buNone/>
              <a:defRPr sz="1260">
                <a:solidFill>
                  <a:schemeClr val="tx1">
                    <a:tint val="75000"/>
                  </a:schemeClr>
                </a:solidFill>
              </a:defRPr>
            </a:lvl5pPr>
            <a:lvl6pPr marL="1799768" indent="0">
              <a:buNone/>
              <a:defRPr sz="1260">
                <a:solidFill>
                  <a:schemeClr val="tx1">
                    <a:tint val="75000"/>
                  </a:schemeClr>
                </a:solidFill>
              </a:defRPr>
            </a:lvl6pPr>
            <a:lvl7pPr marL="2159721" indent="0">
              <a:buNone/>
              <a:defRPr sz="1260">
                <a:solidFill>
                  <a:schemeClr val="tx1">
                    <a:tint val="75000"/>
                  </a:schemeClr>
                </a:solidFill>
              </a:defRPr>
            </a:lvl7pPr>
            <a:lvl8pPr marL="2519675" indent="0">
              <a:buNone/>
              <a:defRPr sz="1260">
                <a:solidFill>
                  <a:schemeClr val="tx1">
                    <a:tint val="75000"/>
                  </a:schemeClr>
                </a:solidFill>
              </a:defRPr>
            </a:lvl8pPr>
            <a:lvl9pPr marL="2879628" indent="0">
              <a:buNone/>
              <a:defRPr sz="126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EB5AF98B-147D-4DB2-8F6E-744B7A44F056}" type="datetimeFigureOut">
              <a:rPr lang="es-VE" smtClean="0"/>
              <a:t>30/9/2024</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C3123B5F-2F66-4B23-9A5F-8444C73972B1}" type="slidenum">
              <a:rPr lang="es-VE" smtClean="0"/>
              <a:t>‹#›</a:t>
            </a:fld>
            <a:endParaRPr lang="es-VE"/>
          </a:p>
        </p:txBody>
      </p:sp>
    </p:spTree>
    <p:extLst>
      <p:ext uri="{BB962C8B-B14F-4D97-AF65-F5344CB8AC3E}">
        <p14:creationId xmlns:p14="http://schemas.microsoft.com/office/powerpoint/2010/main" val="333131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494953" y="4216687"/>
            <a:ext cx="3059708" cy="1005038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3644652" y="4216687"/>
            <a:ext cx="3059708" cy="1005038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EB5AF98B-147D-4DB2-8F6E-744B7A44F056}" type="datetimeFigureOut">
              <a:rPr lang="es-VE" smtClean="0"/>
              <a:t>30/9/2024</a:t>
            </a:fld>
            <a:endParaRPr lang="es-VE"/>
          </a:p>
        </p:txBody>
      </p:sp>
      <p:sp>
        <p:nvSpPr>
          <p:cNvPr id="6" name="Footer Placeholder 5"/>
          <p:cNvSpPr>
            <a:spLocks noGrp="1"/>
          </p:cNvSpPr>
          <p:nvPr>
            <p:ph type="ftr" sz="quarter" idx="11"/>
          </p:nvPr>
        </p:nvSpPr>
        <p:spPr/>
        <p:txBody>
          <a:bodyPr/>
          <a:lstStyle/>
          <a:p>
            <a:endParaRPr lang="es-VE"/>
          </a:p>
        </p:txBody>
      </p:sp>
      <p:sp>
        <p:nvSpPr>
          <p:cNvPr id="7" name="Slide Number Placeholder 6"/>
          <p:cNvSpPr>
            <a:spLocks noGrp="1"/>
          </p:cNvSpPr>
          <p:nvPr>
            <p:ph type="sldNum" sz="quarter" idx="12"/>
          </p:nvPr>
        </p:nvSpPr>
        <p:spPr/>
        <p:txBody>
          <a:bodyPr/>
          <a:lstStyle/>
          <a:p>
            <a:fld id="{C3123B5F-2F66-4B23-9A5F-8444C73972B1}" type="slidenum">
              <a:rPr lang="es-VE" smtClean="0"/>
              <a:t>‹#›</a:t>
            </a:fld>
            <a:endParaRPr lang="es-VE"/>
          </a:p>
        </p:txBody>
      </p:sp>
    </p:spTree>
    <p:extLst>
      <p:ext uri="{BB962C8B-B14F-4D97-AF65-F5344CB8AC3E}">
        <p14:creationId xmlns:p14="http://schemas.microsoft.com/office/powerpoint/2010/main" val="41222489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495891" y="843341"/>
            <a:ext cx="6209407" cy="3061682"/>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495891" y="3883019"/>
            <a:ext cx="3045646" cy="1903008"/>
          </a:xfrm>
        </p:spPr>
        <p:txBody>
          <a:bodyPr anchor="b"/>
          <a:lstStyle>
            <a:lvl1pPr marL="0" indent="0">
              <a:buNone/>
              <a:defRPr sz="1890" b="1"/>
            </a:lvl1pPr>
            <a:lvl2pPr marL="359954" indent="0">
              <a:buNone/>
              <a:defRPr sz="1575" b="1"/>
            </a:lvl2pPr>
            <a:lvl3pPr marL="719907" indent="0">
              <a:buNone/>
              <a:defRPr sz="1417" b="1"/>
            </a:lvl3pPr>
            <a:lvl4pPr marL="1079861" indent="0">
              <a:buNone/>
              <a:defRPr sz="1260" b="1"/>
            </a:lvl4pPr>
            <a:lvl5pPr marL="1439814" indent="0">
              <a:buNone/>
              <a:defRPr sz="1260" b="1"/>
            </a:lvl5pPr>
            <a:lvl6pPr marL="1799768" indent="0">
              <a:buNone/>
              <a:defRPr sz="1260" b="1"/>
            </a:lvl6pPr>
            <a:lvl7pPr marL="2159721" indent="0">
              <a:buNone/>
              <a:defRPr sz="1260" b="1"/>
            </a:lvl7pPr>
            <a:lvl8pPr marL="2519675" indent="0">
              <a:buNone/>
              <a:defRPr sz="1260" b="1"/>
            </a:lvl8pPr>
            <a:lvl9pPr marL="2879628" indent="0">
              <a:buNone/>
              <a:defRPr sz="1260" b="1"/>
            </a:lvl9pPr>
          </a:lstStyle>
          <a:p>
            <a:pPr lvl="0"/>
            <a:r>
              <a:rPr lang="es-ES"/>
              <a:t>Haga clic para modificar los estilos de texto del patrón</a:t>
            </a:r>
          </a:p>
        </p:txBody>
      </p:sp>
      <p:sp>
        <p:nvSpPr>
          <p:cNvPr id="4" name="Content Placeholder 3"/>
          <p:cNvSpPr>
            <a:spLocks noGrp="1"/>
          </p:cNvSpPr>
          <p:nvPr>
            <p:ph sz="half" idx="2"/>
          </p:nvPr>
        </p:nvSpPr>
        <p:spPr>
          <a:xfrm>
            <a:off x="495891" y="5786027"/>
            <a:ext cx="3045646" cy="8510375"/>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3644652" y="3883019"/>
            <a:ext cx="3060646" cy="1903008"/>
          </a:xfrm>
        </p:spPr>
        <p:txBody>
          <a:bodyPr anchor="b"/>
          <a:lstStyle>
            <a:lvl1pPr marL="0" indent="0">
              <a:buNone/>
              <a:defRPr sz="1890" b="1"/>
            </a:lvl1pPr>
            <a:lvl2pPr marL="359954" indent="0">
              <a:buNone/>
              <a:defRPr sz="1575" b="1"/>
            </a:lvl2pPr>
            <a:lvl3pPr marL="719907" indent="0">
              <a:buNone/>
              <a:defRPr sz="1417" b="1"/>
            </a:lvl3pPr>
            <a:lvl4pPr marL="1079861" indent="0">
              <a:buNone/>
              <a:defRPr sz="1260" b="1"/>
            </a:lvl4pPr>
            <a:lvl5pPr marL="1439814" indent="0">
              <a:buNone/>
              <a:defRPr sz="1260" b="1"/>
            </a:lvl5pPr>
            <a:lvl6pPr marL="1799768" indent="0">
              <a:buNone/>
              <a:defRPr sz="1260" b="1"/>
            </a:lvl6pPr>
            <a:lvl7pPr marL="2159721" indent="0">
              <a:buNone/>
              <a:defRPr sz="1260" b="1"/>
            </a:lvl7pPr>
            <a:lvl8pPr marL="2519675" indent="0">
              <a:buNone/>
              <a:defRPr sz="1260" b="1"/>
            </a:lvl8pPr>
            <a:lvl9pPr marL="2879628" indent="0">
              <a:buNone/>
              <a:defRPr sz="1260" b="1"/>
            </a:lvl9pPr>
          </a:lstStyle>
          <a:p>
            <a:pPr lvl="0"/>
            <a:r>
              <a:rPr lang="es-ES"/>
              <a:t>Haga clic para modificar los estilos de texto del patrón</a:t>
            </a:r>
          </a:p>
        </p:txBody>
      </p:sp>
      <p:sp>
        <p:nvSpPr>
          <p:cNvPr id="6" name="Content Placeholder 5"/>
          <p:cNvSpPr>
            <a:spLocks noGrp="1"/>
          </p:cNvSpPr>
          <p:nvPr>
            <p:ph sz="quarter" idx="4"/>
          </p:nvPr>
        </p:nvSpPr>
        <p:spPr>
          <a:xfrm>
            <a:off x="3644652" y="5786027"/>
            <a:ext cx="3060646" cy="8510375"/>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EB5AF98B-147D-4DB2-8F6E-744B7A44F056}" type="datetimeFigureOut">
              <a:rPr lang="es-VE" smtClean="0"/>
              <a:t>30/9/2024</a:t>
            </a:fld>
            <a:endParaRPr lang="es-VE"/>
          </a:p>
        </p:txBody>
      </p:sp>
      <p:sp>
        <p:nvSpPr>
          <p:cNvPr id="8" name="Footer Placeholder 7"/>
          <p:cNvSpPr>
            <a:spLocks noGrp="1"/>
          </p:cNvSpPr>
          <p:nvPr>
            <p:ph type="ftr" sz="quarter" idx="11"/>
          </p:nvPr>
        </p:nvSpPr>
        <p:spPr/>
        <p:txBody>
          <a:bodyPr/>
          <a:lstStyle/>
          <a:p>
            <a:endParaRPr lang="es-VE"/>
          </a:p>
        </p:txBody>
      </p:sp>
      <p:sp>
        <p:nvSpPr>
          <p:cNvPr id="9" name="Slide Number Placeholder 8"/>
          <p:cNvSpPr>
            <a:spLocks noGrp="1"/>
          </p:cNvSpPr>
          <p:nvPr>
            <p:ph type="sldNum" sz="quarter" idx="12"/>
          </p:nvPr>
        </p:nvSpPr>
        <p:spPr/>
        <p:txBody>
          <a:bodyPr/>
          <a:lstStyle/>
          <a:p>
            <a:fld id="{C3123B5F-2F66-4B23-9A5F-8444C73972B1}" type="slidenum">
              <a:rPr lang="es-VE" smtClean="0"/>
              <a:t>‹#›</a:t>
            </a:fld>
            <a:endParaRPr lang="es-VE"/>
          </a:p>
        </p:txBody>
      </p:sp>
    </p:spTree>
    <p:extLst>
      <p:ext uri="{BB962C8B-B14F-4D97-AF65-F5344CB8AC3E}">
        <p14:creationId xmlns:p14="http://schemas.microsoft.com/office/powerpoint/2010/main" val="3334617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EB5AF98B-147D-4DB2-8F6E-744B7A44F056}" type="datetimeFigureOut">
              <a:rPr lang="es-VE" smtClean="0"/>
              <a:t>30/9/2024</a:t>
            </a:fld>
            <a:endParaRPr lang="es-VE"/>
          </a:p>
        </p:txBody>
      </p:sp>
      <p:sp>
        <p:nvSpPr>
          <p:cNvPr id="4" name="Footer Placeholder 3"/>
          <p:cNvSpPr>
            <a:spLocks noGrp="1"/>
          </p:cNvSpPr>
          <p:nvPr>
            <p:ph type="ftr" sz="quarter" idx="11"/>
          </p:nvPr>
        </p:nvSpPr>
        <p:spPr/>
        <p:txBody>
          <a:bodyPr/>
          <a:lstStyle/>
          <a:p>
            <a:endParaRPr lang="es-VE"/>
          </a:p>
        </p:txBody>
      </p:sp>
      <p:sp>
        <p:nvSpPr>
          <p:cNvPr id="5" name="Slide Number Placeholder 4"/>
          <p:cNvSpPr>
            <a:spLocks noGrp="1"/>
          </p:cNvSpPr>
          <p:nvPr>
            <p:ph type="sldNum" sz="quarter" idx="12"/>
          </p:nvPr>
        </p:nvSpPr>
        <p:spPr/>
        <p:txBody>
          <a:bodyPr/>
          <a:lstStyle/>
          <a:p>
            <a:fld id="{C3123B5F-2F66-4B23-9A5F-8444C73972B1}" type="slidenum">
              <a:rPr lang="es-VE" smtClean="0"/>
              <a:t>‹#›</a:t>
            </a:fld>
            <a:endParaRPr lang="es-VE"/>
          </a:p>
        </p:txBody>
      </p:sp>
    </p:spTree>
    <p:extLst>
      <p:ext uri="{BB962C8B-B14F-4D97-AF65-F5344CB8AC3E}">
        <p14:creationId xmlns:p14="http://schemas.microsoft.com/office/powerpoint/2010/main" val="1680515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5AF98B-147D-4DB2-8F6E-744B7A44F056}" type="datetimeFigureOut">
              <a:rPr lang="es-VE" smtClean="0"/>
              <a:t>30/9/2024</a:t>
            </a:fld>
            <a:endParaRPr lang="es-VE"/>
          </a:p>
        </p:txBody>
      </p:sp>
      <p:sp>
        <p:nvSpPr>
          <p:cNvPr id="3" name="Footer Placeholder 2"/>
          <p:cNvSpPr>
            <a:spLocks noGrp="1"/>
          </p:cNvSpPr>
          <p:nvPr>
            <p:ph type="ftr" sz="quarter" idx="11"/>
          </p:nvPr>
        </p:nvSpPr>
        <p:spPr/>
        <p:txBody>
          <a:bodyPr/>
          <a:lstStyle/>
          <a:p>
            <a:endParaRPr lang="es-VE"/>
          </a:p>
        </p:txBody>
      </p:sp>
      <p:sp>
        <p:nvSpPr>
          <p:cNvPr id="4" name="Slide Number Placeholder 3"/>
          <p:cNvSpPr>
            <a:spLocks noGrp="1"/>
          </p:cNvSpPr>
          <p:nvPr>
            <p:ph type="sldNum" sz="quarter" idx="12"/>
          </p:nvPr>
        </p:nvSpPr>
        <p:spPr/>
        <p:txBody>
          <a:bodyPr/>
          <a:lstStyle/>
          <a:p>
            <a:fld id="{C3123B5F-2F66-4B23-9A5F-8444C73972B1}" type="slidenum">
              <a:rPr lang="es-VE" smtClean="0"/>
              <a:t>‹#›</a:t>
            </a:fld>
            <a:endParaRPr lang="es-VE"/>
          </a:p>
        </p:txBody>
      </p:sp>
    </p:spTree>
    <p:extLst>
      <p:ext uri="{BB962C8B-B14F-4D97-AF65-F5344CB8AC3E}">
        <p14:creationId xmlns:p14="http://schemas.microsoft.com/office/powerpoint/2010/main" val="33625169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95890" y="1056005"/>
            <a:ext cx="2321966" cy="3696018"/>
          </a:xfrm>
        </p:spPr>
        <p:txBody>
          <a:bodyPr anchor="b"/>
          <a:lstStyle>
            <a:lvl1pPr>
              <a:defRPr sz="2519"/>
            </a:lvl1pPr>
          </a:lstStyle>
          <a:p>
            <a:r>
              <a:rPr lang="es-ES"/>
              <a:t>Haga clic para modificar el estilo de título del patrón</a:t>
            </a:r>
            <a:endParaRPr lang="en-US" dirty="0"/>
          </a:p>
        </p:txBody>
      </p:sp>
      <p:sp>
        <p:nvSpPr>
          <p:cNvPr id="3" name="Content Placeholder 2"/>
          <p:cNvSpPr>
            <a:spLocks noGrp="1"/>
          </p:cNvSpPr>
          <p:nvPr>
            <p:ph idx="1"/>
          </p:nvPr>
        </p:nvSpPr>
        <p:spPr>
          <a:xfrm>
            <a:off x="3060646" y="2280681"/>
            <a:ext cx="3644652" cy="11256720"/>
          </a:xfrm>
        </p:spPr>
        <p:txBody>
          <a:bodyPr/>
          <a:lstStyle>
            <a:lvl1pPr>
              <a:defRPr sz="2519"/>
            </a:lvl1pPr>
            <a:lvl2pPr>
              <a:defRPr sz="2204"/>
            </a:lvl2pPr>
            <a:lvl3pPr>
              <a:defRPr sz="1890"/>
            </a:lvl3pPr>
            <a:lvl4pPr>
              <a:defRPr sz="1575"/>
            </a:lvl4pPr>
            <a:lvl5pPr>
              <a:defRPr sz="1575"/>
            </a:lvl5pPr>
            <a:lvl6pPr>
              <a:defRPr sz="1575"/>
            </a:lvl6pPr>
            <a:lvl7pPr>
              <a:defRPr sz="1575"/>
            </a:lvl7pPr>
            <a:lvl8pPr>
              <a:defRPr sz="1575"/>
            </a:lvl8pPr>
            <a:lvl9pPr>
              <a:defRPr sz="1575"/>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495890" y="4752022"/>
            <a:ext cx="2321966" cy="8803710"/>
          </a:xfrm>
        </p:spPr>
        <p:txBody>
          <a:bodyPr/>
          <a:lstStyle>
            <a:lvl1pPr marL="0" indent="0">
              <a:buNone/>
              <a:defRPr sz="1260"/>
            </a:lvl1pPr>
            <a:lvl2pPr marL="359954" indent="0">
              <a:buNone/>
              <a:defRPr sz="1102"/>
            </a:lvl2pPr>
            <a:lvl3pPr marL="719907" indent="0">
              <a:buNone/>
              <a:defRPr sz="945"/>
            </a:lvl3pPr>
            <a:lvl4pPr marL="1079861" indent="0">
              <a:buNone/>
              <a:defRPr sz="787"/>
            </a:lvl4pPr>
            <a:lvl5pPr marL="1439814" indent="0">
              <a:buNone/>
              <a:defRPr sz="787"/>
            </a:lvl5pPr>
            <a:lvl6pPr marL="1799768" indent="0">
              <a:buNone/>
              <a:defRPr sz="787"/>
            </a:lvl6pPr>
            <a:lvl7pPr marL="2159721" indent="0">
              <a:buNone/>
              <a:defRPr sz="787"/>
            </a:lvl7pPr>
            <a:lvl8pPr marL="2519675" indent="0">
              <a:buNone/>
              <a:defRPr sz="787"/>
            </a:lvl8pPr>
            <a:lvl9pPr marL="2879628" indent="0">
              <a:buNone/>
              <a:defRPr sz="787"/>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EB5AF98B-147D-4DB2-8F6E-744B7A44F056}" type="datetimeFigureOut">
              <a:rPr lang="es-VE" smtClean="0"/>
              <a:t>30/9/2024</a:t>
            </a:fld>
            <a:endParaRPr lang="es-VE"/>
          </a:p>
        </p:txBody>
      </p:sp>
      <p:sp>
        <p:nvSpPr>
          <p:cNvPr id="6" name="Footer Placeholder 5"/>
          <p:cNvSpPr>
            <a:spLocks noGrp="1"/>
          </p:cNvSpPr>
          <p:nvPr>
            <p:ph type="ftr" sz="quarter" idx="11"/>
          </p:nvPr>
        </p:nvSpPr>
        <p:spPr/>
        <p:txBody>
          <a:bodyPr/>
          <a:lstStyle/>
          <a:p>
            <a:endParaRPr lang="es-VE"/>
          </a:p>
        </p:txBody>
      </p:sp>
      <p:sp>
        <p:nvSpPr>
          <p:cNvPr id="7" name="Slide Number Placeholder 6"/>
          <p:cNvSpPr>
            <a:spLocks noGrp="1"/>
          </p:cNvSpPr>
          <p:nvPr>
            <p:ph type="sldNum" sz="quarter" idx="12"/>
          </p:nvPr>
        </p:nvSpPr>
        <p:spPr/>
        <p:txBody>
          <a:bodyPr/>
          <a:lstStyle/>
          <a:p>
            <a:fld id="{C3123B5F-2F66-4B23-9A5F-8444C73972B1}" type="slidenum">
              <a:rPr lang="es-VE" smtClean="0"/>
              <a:t>‹#›</a:t>
            </a:fld>
            <a:endParaRPr lang="es-VE"/>
          </a:p>
        </p:txBody>
      </p:sp>
    </p:spTree>
    <p:extLst>
      <p:ext uri="{BB962C8B-B14F-4D97-AF65-F5344CB8AC3E}">
        <p14:creationId xmlns:p14="http://schemas.microsoft.com/office/powerpoint/2010/main" val="15318925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95890" y="1056005"/>
            <a:ext cx="2321966" cy="3696018"/>
          </a:xfrm>
        </p:spPr>
        <p:txBody>
          <a:bodyPr anchor="b"/>
          <a:lstStyle>
            <a:lvl1pPr>
              <a:defRPr sz="2519"/>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060646" y="2280681"/>
            <a:ext cx="3644652" cy="11256720"/>
          </a:xfrm>
        </p:spPr>
        <p:txBody>
          <a:bodyPr anchor="t"/>
          <a:lstStyle>
            <a:lvl1pPr marL="0" indent="0">
              <a:buNone/>
              <a:defRPr sz="2519"/>
            </a:lvl1pPr>
            <a:lvl2pPr marL="359954" indent="0">
              <a:buNone/>
              <a:defRPr sz="2204"/>
            </a:lvl2pPr>
            <a:lvl3pPr marL="719907" indent="0">
              <a:buNone/>
              <a:defRPr sz="1890"/>
            </a:lvl3pPr>
            <a:lvl4pPr marL="1079861" indent="0">
              <a:buNone/>
              <a:defRPr sz="1575"/>
            </a:lvl4pPr>
            <a:lvl5pPr marL="1439814" indent="0">
              <a:buNone/>
              <a:defRPr sz="1575"/>
            </a:lvl5pPr>
            <a:lvl6pPr marL="1799768" indent="0">
              <a:buNone/>
              <a:defRPr sz="1575"/>
            </a:lvl6pPr>
            <a:lvl7pPr marL="2159721" indent="0">
              <a:buNone/>
              <a:defRPr sz="1575"/>
            </a:lvl7pPr>
            <a:lvl8pPr marL="2519675" indent="0">
              <a:buNone/>
              <a:defRPr sz="1575"/>
            </a:lvl8pPr>
            <a:lvl9pPr marL="2879628" indent="0">
              <a:buNone/>
              <a:defRPr sz="1575"/>
            </a:lvl9pPr>
          </a:lstStyle>
          <a:p>
            <a:r>
              <a:rPr lang="es-ES"/>
              <a:t>Haga clic en el icono para agregar una imagen</a:t>
            </a:r>
            <a:endParaRPr lang="en-US" dirty="0"/>
          </a:p>
        </p:txBody>
      </p:sp>
      <p:sp>
        <p:nvSpPr>
          <p:cNvPr id="4" name="Text Placeholder 3"/>
          <p:cNvSpPr>
            <a:spLocks noGrp="1"/>
          </p:cNvSpPr>
          <p:nvPr>
            <p:ph type="body" sz="half" idx="2"/>
          </p:nvPr>
        </p:nvSpPr>
        <p:spPr>
          <a:xfrm>
            <a:off x="495890" y="4752022"/>
            <a:ext cx="2321966" cy="8803710"/>
          </a:xfrm>
        </p:spPr>
        <p:txBody>
          <a:bodyPr/>
          <a:lstStyle>
            <a:lvl1pPr marL="0" indent="0">
              <a:buNone/>
              <a:defRPr sz="1260"/>
            </a:lvl1pPr>
            <a:lvl2pPr marL="359954" indent="0">
              <a:buNone/>
              <a:defRPr sz="1102"/>
            </a:lvl2pPr>
            <a:lvl3pPr marL="719907" indent="0">
              <a:buNone/>
              <a:defRPr sz="945"/>
            </a:lvl3pPr>
            <a:lvl4pPr marL="1079861" indent="0">
              <a:buNone/>
              <a:defRPr sz="787"/>
            </a:lvl4pPr>
            <a:lvl5pPr marL="1439814" indent="0">
              <a:buNone/>
              <a:defRPr sz="787"/>
            </a:lvl5pPr>
            <a:lvl6pPr marL="1799768" indent="0">
              <a:buNone/>
              <a:defRPr sz="787"/>
            </a:lvl6pPr>
            <a:lvl7pPr marL="2159721" indent="0">
              <a:buNone/>
              <a:defRPr sz="787"/>
            </a:lvl7pPr>
            <a:lvl8pPr marL="2519675" indent="0">
              <a:buNone/>
              <a:defRPr sz="787"/>
            </a:lvl8pPr>
            <a:lvl9pPr marL="2879628" indent="0">
              <a:buNone/>
              <a:defRPr sz="787"/>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EB5AF98B-147D-4DB2-8F6E-744B7A44F056}" type="datetimeFigureOut">
              <a:rPr lang="es-VE" smtClean="0"/>
              <a:t>30/9/2024</a:t>
            </a:fld>
            <a:endParaRPr lang="es-VE"/>
          </a:p>
        </p:txBody>
      </p:sp>
      <p:sp>
        <p:nvSpPr>
          <p:cNvPr id="6" name="Footer Placeholder 5"/>
          <p:cNvSpPr>
            <a:spLocks noGrp="1"/>
          </p:cNvSpPr>
          <p:nvPr>
            <p:ph type="ftr" sz="quarter" idx="11"/>
          </p:nvPr>
        </p:nvSpPr>
        <p:spPr/>
        <p:txBody>
          <a:bodyPr/>
          <a:lstStyle/>
          <a:p>
            <a:endParaRPr lang="es-VE"/>
          </a:p>
        </p:txBody>
      </p:sp>
      <p:sp>
        <p:nvSpPr>
          <p:cNvPr id="7" name="Slide Number Placeholder 6"/>
          <p:cNvSpPr>
            <a:spLocks noGrp="1"/>
          </p:cNvSpPr>
          <p:nvPr>
            <p:ph type="sldNum" sz="quarter" idx="12"/>
          </p:nvPr>
        </p:nvSpPr>
        <p:spPr/>
        <p:txBody>
          <a:bodyPr/>
          <a:lstStyle/>
          <a:p>
            <a:fld id="{C3123B5F-2F66-4B23-9A5F-8444C73972B1}" type="slidenum">
              <a:rPr lang="es-VE" smtClean="0"/>
              <a:t>‹#›</a:t>
            </a:fld>
            <a:endParaRPr lang="es-VE"/>
          </a:p>
        </p:txBody>
      </p:sp>
    </p:spTree>
    <p:extLst>
      <p:ext uri="{BB962C8B-B14F-4D97-AF65-F5344CB8AC3E}">
        <p14:creationId xmlns:p14="http://schemas.microsoft.com/office/powerpoint/2010/main" val="5906798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4953" y="843341"/>
            <a:ext cx="6209407" cy="3061682"/>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494953" y="4216687"/>
            <a:ext cx="6209407" cy="10050382"/>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494953" y="14681406"/>
            <a:ext cx="1619845" cy="843337"/>
          </a:xfrm>
          <a:prstGeom prst="rect">
            <a:avLst/>
          </a:prstGeom>
        </p:spPr>
        <p:txBody>
          <a:bodyPr vert="horz" lIns="91440" tIns="45720" rIns="91440" bIns="45720" rtlCol="0" anchor="ctr"/>
          <a:lstStyle>
            <a:lvl1pPr algn="l">
              <a:defRPr sz="945">
                <a:solidFill>
                  <a:schemeClr val="tx1">
                    <a:tint val="75000"/>
                  </a:schemeClr>
                </a:solidFill>
              </a:defRPr>
            </a:lvl1pPr>
          </a:lstStyle>
          <a:p>
            <a:fld id="{EB5AF98B-147D-4DB2-8F6E-744B7A44F056}" type="datetimeFigureOut">
              <a:rPr lang="es-VE" smtClean="0"/>
              <a:t>30/9/2024</a:t>
            </a:fld>
            <a:endParaRPr lang="es-VE"/>
          </a:p>
        </p:txBody>
      </p:sp>
      <p:sp>
        <p:nvSpPr>
          <p:cNvPr id="5" name="Footer Placeholder 4"/>
          <p:cNvSpPr>
            <a:spLocks noGrp="1"/>
          </p:cNvSpPr>
          <p:nvPr>
            <p:ph type="ftr" sz="quarter" idx="3"/>
          </p:nvPr>
        </p:nvSpPr>
        <p:spPr>
          <a:xfrm>
            <a:off x="2384773" y="14681406"/>
            <a:ext cx="2429768" cy="843337"/>
          </a:xfrm>
          <a:prstGeom prst="rect">
            <a:avLst/>
          </a:prstGeom>
        </p:spPr>
        <p:txBody>
          <a:bodyPr vert="horz" lIns="91440" tIns="45720" rIns="91440" bIns="45720" rtlCol="0" anchor="ctr"/>
          <a:lstStyle>
            <a:lvl1pPr algn="ctr">
              <a:defRPr sz="945">
                <a:solidFill>
                  <a:schemeClr val="tx1">
                    <a:tint val="75000"/>
                  </a:schemeClr>
                </a:solidFill>
              </a:defRPr>
            </a:lvl1pPr>
          </a:lstStyle>
          <a:p>
            <a:endParaRPr lang="es-VE"/>
          </a:p>
        </p:txBody>
      </p:sp>
      <p:sp>
        <p:nvSpPr>
          <p:cNvPr id="6" name="Slide Number Placeholder 5"/>
          <p:cNvSpPr>
            <a:spLocks noGrp="1"/>
          </p:cNvSpPr>
          <p:nvPr>
            <p:ph type="sldNum" sz="quarter" idx="4"/>
          </p:nvPr>
        </p:nvSpPr>
        <p:spPr>
          <a:xfrm>
            <a:off x="5084515" y="14681406"/>
            <a:ext cx="1619845" cy="843337"/>
          </a:xfrm>
          <a:prstGeom prst="rect">
            <a:avLst/>
          </a:prstGeom>
        </p:spPr>
        <p:txBody>
          <a:bodyPr vert="horz" lIns="91440" tIns="45720" rIns="91440" bIns="45720" rtlCol="0" anchor="ctr"/>
          <a:lstStyle>
            <a:lvl1pPr algn="r">
              <a:defRPr sz="945">
                <a:solidFill>
                  <a:schemeClr val="tx1">
                    <a:tint val="75000"/>
                  </a:schemeClr>
                </a:solidFill>
              </a:defRPr>
            </a:lvl1pPr>
          </a:lstStyle>
          <a:p>
            <a:fld id="{C3123B5F-2F66-4B23-9A5F-8444C73972B1}" type="slidenum">
              <a:rPr lang="es-VE" smtClean="0"/>
              <a:t>‹#›</a:t>
            </a:fld>
            <a:endParaRPr lang="es-VE"/>
          </a:p>
        </p:txBody>
      </p:sp>
    </p:spTree>
    <p:extLst>
      <p:ext uri="{BB962C8B-B14F-4D97-AF65-F5344CB8AC3E}">
        <p14:creationId xmlns:p14="http://schemas.microsoft.com/office/powerpoint/2010/main" val="84817138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19907" rtl="0" eaLnBrk="1" latinLnBrk="0" hangingPunct="1">
        <a:lnSpc>
          <a:spcPct val="90000"/>
        </a:lnSpc>
        <a:spcBef>
          <a:spcPct val="0"/>
        </a:spcBef>
        <a:buNone/>
        <a:defRPr sz="3464" kern="1200">
          <a:solidFill>
            <a:schemeClr val="tx1"/>
          </a:solidFill>
          <a:latin typeface="+mj-lt"/>
          <a:ea typeface="+mj-ea"/>
          <a:cs typeface="+mj-cs"/>
        </a:defRPr>
      </a:lvl1pPr>
    </p:titleStyle>
    <p:bodyStyle>
      <a:lvl1pPr marL="179977" indent="-179977" algn="l" defTabSz="719907" rtl="0" eaLnBrk="1" latinLnBrk="0" hangingPunct="1">
        <a:lnSpc>
          <a:spcPct val="90000"/>
        </a:lnSpc>
        <a:spcBef>
          <a:spcPts val="787"/>
        </a:spcBef>
        <a:buFont typeface="Arial" panose="020B0604020202020204" pitchFamily="34" charset="0"/>
        <a:buChar char="•"/>
        <a:defRPr sz="2204" kern="1200">
          <a:solidFill>
            <a:schemeClr val="tx1"/>
          </a:solidFill>
          <a:latin typeface="+mn-lt"/>
          <a:ea typeface="+mn-ea"/>
          <a:cs typeface="+mn-cs"/>
        </a:defRPr>
      </a:lvl1pPr>
      <a:lvl2pPr marL="539930" indent="-179977" algn="l" defTabSz="719907" rtl="0" eaLnBrk="1" latinLnBrk="0" hangingPunct="1">
        <a:lnSpc>
          <a:spcPct val="90000"/>
        </a:lnSpc>
        <a:spcBef>
          <a:spcPts val="394"/>
        </a:spcBef>
        <a:buFont typeface="Arial" panose="020B0604020202020204" pitchFamily="34" charset="0"/>
        <a:buChar char="•"/>
        <a:defRPr sz="1890" kern="1200">
          <a:solidFill>
            <a:schemeClr val="tx1"/>
          </a:solidFill>
          <a:latin typeface="+mn-lt"/>
          <a:ea typeface="+mn-ea"/>
          <a:cs typeface="+mn-cs"/>
        </a:defRPr>
      </a:lvl2pPr>
      <a:lvl3pPr marL="899884" indent="-179977" algn="l" defTabSz="719907" rtl="0" eaLnBrk="1" latinLnBrk="0" hangingPunct="1">
        <a:lnSpc>
          <a:spcPct val="90000"/>
        </a:lnSpc>
        <a:spcBef>
          <a:spcPts val="394"/>
        </a:spcBef>
        <a:buFont typeface="Arial" panose="020B0604020202020204" pitchFamily="34" charset="0"/>
        <a:buChar char="•"/>
        <a:defRPr sz="1575" kern="1200">
          <a:solidFill>
            <a:schemeClr val="tx1"/>
          </a:solidFill>
          <a:latin typeface="+mn-lt"/>
          <a:ea typeface="+mn-ea"/>
          <a:cs typeface="+mn-cs"/>
        </a:defRPr>
      </a:lvl3pPr>
      <a:lvl4pPr marL="1259837" indent="-179977" algn="l" defTabSz="719907" rtl="0" eaLnBrk="1" latinLnBrk="0" hangingPunct="1">
        <a:lnSpc>
          <a:spcPct val="90000"/>
        </a:lnSpc>
        <a:spcBef>
          <a:spcPts val="394"/>
        </a:spcBef>
        <a:buFont typeface="Arial" panose="020B0604020202020204" pitchFamily="34" charset="0"/>
        <a:buChar char="•"/>
        <a:defRPr sz="1417" kern="1200">
          <a:solidFill>
            <a:schemeClr val="tx1"/>
          </a:solidFill>
          <a:latin typeface="+mn-lt"/>
          <a:ea typeface="+mn-ea"/>
          <a:cs typeface="+mn-cs"/>
        </a:defRPr>
      </a:lvl4pPr>
      <a:lvl5pPr marL="1619791" indent="-179977" algn="l" defTabSz="719907" rtl="0" eaLnBrk="1" latinLnBrk="0" hangingPunct="1">
        <a:lnSpc>
          <a:spcPct val="90000"/>
        </a:lnSpc>
        <a:spcBef>
          <a:spcPts val="394"/>
        </a:spcBef>
        <a:buFont typeface="Arial" panose="020B0604020202020204" pitchFamily="34" charset="0"/>
        <a:buChar char="•"/>
        <a:defRPr sz="1417" kern="1200">
          <a:solidFill>
            <a:schemeClr val="tx1"/>
          </a:solidFill>
          <a:latin typeface="+mn-lt"/>
          <a:ea typeface="+mn-ea"/>
          <a:cs typeface="+mn-cs"/>
        </a:defRPr>
      </a:lvl5pPr>
      <a:lvl6pPr marL="1979745" indent="-179977" algn="l" defTabSz="719907" rtl="0" eaLnBrk="1" latinLnBrk="0" hangingPunct="1">
        <a:lnSpc>
          <a:spcPct val="90000"/>
        </a:lnSpc>
        <a:spcBef>
          <a:spcPts val="394"/>
        </a:spcBef>
        <a:buFont typeface="Arial" panose="020B0604020202020204" pitchFamily="34" charset="0"/>
        <a:buChar char="•"/>
        <a:defRPr sz="1417" kern="1200">
          <a:solidFill>
            <a:schemeClr val="tx1"/>
          </a:solidFill>
          <a:latin typeface="+mn-lt"/>
          <a:ea typeface="+mn-ea"/>
          <a:cs typeface="+mn-cs"/>
        </a:defRPr>
      </a:lvl6pPr>
      <a:lvl7pPr marL="2339698" indent="-179977" algn="l" defTabSz="719907" rtl="0" eaLnBrk="1" latinLnBrk="0" hangingPunct="1">
        <a:lnSpc>
          <a:spcPct val="90000"/>
        </a:lnSpc>
        <a:spcBef>
          <a:spcPts val="394"/>
        </a:spcBef>
        <a:buFont typeface="Arial" panose="020B0604020202020204" pitchFamily="34" charset="0"/>
        <a:buChar char="•"/>
        <a:defRPr sz="1417" kern="1200">
          <a:solidFill>
            <a:schemeClr val="tx1"/>
          </a:solidFill>
          <a:latin typeface="+mn-lt"/>
          <a:ea typeface="+mn-ea"/>
          <a:cs typeface="+mn-cs"/>
        </a:defRPr>
      </a:lvl7pPr>
      <a:lvl8pPr marL="2699652" indent="-179977" algn="l" defTabSz="719907" rtl="0" eaLnBrk="1" latinLnBrk="0" hangingPunct="1">
        <a:lnSpc>
          <a:spcPct val="90000"/>
        </a:lnSpc>
        <a:spcBef>
          <a:spcPts val="394"/>
        </a:spcBef>
        <a:buFont typeface="Arial" panose="020B0604020202020204" pitchFamily="34" charset="0"/>
        <a:buChar char="•"/>
        <a:defRPr sz="1417" kern="1200">
          <a:solidFill>
            <a:schemeClr val="tx1"/>
          </a:solidFill>
          <a:latin typeface="+mn-lt"/>
          <a:ea typeface="+mn-ea"/>
          <a:cs typeface="+mn-cs"/>
        </a:defRPr>
      </a:lvl8pPr>
      <a:lvl9pPr marL="3059605" indent="-179977" algn="l" defTabSz="719907" rtl="0" eaLnBrk="1" latinLnBrk="0" hangingPunct="1">
        <a:lnSpc>
          <a:spcPct val="90000"/>
        </a:lnSpc>
        <a:spcBef>
          <a:spcPts val="394"/>
        </a:spcBef>
        <a:buFont typeface="Arial" panose="020B0604020202020204" pitchFamily="34" charset="0"/>
        <a:buChar char="•"/>
        <a:defRPr sz="1417" kern="1200">
          <a:solidFill>
            <a:schemeClr val="tx1"/>
          </a:solidFill>
          <a:latin typeface="+mn-lt"/>
          <a:ea typeface="+mn-ea"/>
          <a:cs typeface="+mn-cs"/>
        </a:defRPr>
      </a:lvl9pPr>
    </p:bodyStyle>
    <p:otherStyle>
      <a:defPPr>
        <a:defRPr lang="en-US"/>
      </a:defPPr>
      <a:lvl1pPr marL="0" algn="l" defTabSz="719907" rtl="0" eaLnBrk="1" latinLnBrk="0" hangingPunct="1">
        <a:defRPr sz="1417" kern="1200">
          <a:solidFill>
            <a:schemeClr val="tx1"/>
          </a:solidFill>
          <a:latin typeface="+mn-lt"/>
          <a:ea typeface="+mn-ea"/>
          <a:cs typeface="+mn-cs"/>
        </a:defRPr>
      </a:lvl1pPr>
      <a:lvl2pPr marL="359954" algn="l" defTabSz="719907" rtl="0" eaLnBrk="1" latinLnBrk="0" hangingPunct="1">
        <a:defRPr sz="1417" kern="1200">
          <a:solidFill>
            <a:schemeClr val="tx1"/>
          </a:solidFill>
          <a:latin typeface="+mn-lt"/>
          <a:ea typeface="+mn-ea"/>
          <a:cs typeface="+mn-cs"/>
        </a:defRPr>
      </a:lvl2pPr>
      <a:lvl3pPr marL="719907" algn="l" defTabSz="719907" rtl="0" eaLnBrk="1" latinLnBrk="0" hangingPunct="1">
        <a:defRPr sz="1417" kern="1200">
          <a:solidFill>
            <a:schemeClr val="tx1"/>
          </a:solidFill>
          <a:latin typeface="+mn-lt"/>
          <a:ea typeface="+mn-ea"/>
          <a:cs typeface="+mn-cs"/>
        </a:defRPr>
      </a:lvl3pPr>
      <a:lvl4pPr marL="1079861" algn="l" defTabSz="719907" rtl="0" eaLnBrk="1" latinLnBrk="0" hangingPunct="1">
        <a:defRPr sz="1417" kern="1200">
          <a:solidFill>
            <a:schemeClr val="tx1"/>
          </a:solidFill>
          <a:latin typeface="+mn-lt"/>
          <a:ea typeface="+mn-ea"/>
          <a:cs typeface="+mn-cs"/>
        </a:defRPr>
      </a:lvl4pPr>
      <a:lvl5pPr marL="1439814" algn="l" defTabSz="719907" rtl="0" eaLnBrk="1" latinLnBrk="0" hangingPunct="1">
        <a:defRPr sz="1417" kern="1200">
          <a:solidFill>
            <a:schemeClr val="tx1"/>
          </a:solidFill>
          <a:latin typeface="+mn-lt"/>
          <a:ea typeface="+mn-ea"/>
          <a:cs typeface="+mn-cs"/>
        </a:defRPr>
      </a:lvl5pPr>
      <a:lvl6pPr marL="1799768" algn="l" defTabSz="719907" rtl="0" eaLnBrk="1" latinLnBrk="0" hangingPunct="1">
        <a:defRPr sz="1417" kern="1200">
          <a:solidFill>
            <a:schemeClr val="tx1"/>
          </a:solidFill>
          <a:latin typeface="+mn-lt"/>
          <a:ea typeface="+mn-ea"/>
          <a:cs typeface="+mn-cs"/>
        </a:defRPr>
      </a:lvl6pPr>
      <a:lvl7pPr marL="2159721" algn="l" defTabSz="719907" rtl="0" eaLnBrk="1" latinLnBrk="0" hangingPunct="1">
        <a:defRPr sz="1417" kern="1200">
          <a:solidFill>
            <a:schemeClr val="tx1"/>
          </a:solidFill>
          <a:latin typeface="+mn-lt"/>
          <a:ea typeface="+mn-ea"/>
          <a:cs typeface="+mn-cs"/>
        </a:defRPr>
      </a:lvl7pPr>
      <a:lvl8pPr marL="2519675" algn="l" defTabSz="719907" rtl="0" eaLnBrk="1" latinLnBrk="0" hangingPunct="1">
        <a:defRPr sz="1417" kern="1200">
          <a:solidFill>
            <a:schemeClr val="tx1"/>
          </a:solidFill>
          <a:latin typeface="+mn-lt"/>
          <a:ea typeface="+mn-ea"/>
          <a:cs typeface="+mn-cs"/>
        </a:defRPr>
      </a:lvl8pPr>
      <a:lvl9pPr marL="2879628" algn="l" defTabSz="719907" rtl="0" eaLnBrk="1" latinLnBrk="0" hangingPunct="1">
        <a:defRPr sz="141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jp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10" Type="http://schemas.openxmlformats.org/officeDocument/2006/relationships/image" Target="../media/image8.svg"/><Relationship Id="rId4" Type="http://schemas.openxmlformats.org/officeDocument/2006/relationships/image" Target="../media/image2.pn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5.png"/><Relationship Id="rId7"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microsoft.com/office/2007/relationships/hdphoto" Target="../media/hdphoto1.wdp"/><Relationship Id="rId5" Type="http://schemas.openxmlformats.org/officeDocument/2006/relationships/image" Target="../media/image9.png"/><Relationship Id="rId4" Type="http://schemas.openxmlformats.org/officeDocument/2006/relationships/image" Target="../media/image4.png"/><Relationship Id="rId9"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A group of people standing in a river with Pinnawala Elephant Orphanage in the background&#10;&#10;Description automatically generated">
            <a:extLst>
              <a:ext uri="{FF2B5EF4-FFF2-40B4-BE49-F238E27FC236}">
                <a16:creationId xmlns:a16="http://schemas.microsoft.com/office/drawing/2014/main" id="{194C95F7-7E3E-D87C-5EB7-1D7ABCA4F36E}"/>
              </a:ext>
            </a:extLst>
          </p:cNvPr>
          <p:cNvPicPr>
            <a:picLocks noChangeAspect="1"/>
          </p:cNvPicPr>
          <p:nvPr/>
        </p:nvPicPr>
        <p:blipFill rotWithShape="1">
          <a:blip r:embed="rId3">
            <a:extLst>
              <a:ext uri="{28A0092B-C50C-407E-A947-70E740481C1C}">
                <a14:useLocalDpi xmlns:a14="http://schemas.microsoft.com/office/drawing/2010/main" val="0"/>
              </a:ext>
            </a:extLst>
          </a:blip>
          <a:srcRect t="19321" r="218"/>
          <a:stretch/>
        </p:blipFill>
        <p:spPr>
          <a:xfrm>
            <a:off x="0" y="0"/>
            <a:ext cx="7199313" cy="4357930"/>
          </a:xfrm>
          <a:prstGeom prst="rect">
            <a:avLst/>
          </a:prstGeom>
        </p:spPr>
      </p:pic>
      <p:sp>
        <p:nvSpPr>
          <p:cNvPr id="3" name="Forma libre: forma 2">
            <a:extLst>
              <a:ext uri="{FF2B5EF4-FFF2-40B4-BE49-F238E27FC236}">
                <a16:creationId xmlns:a16="http://schemas.microsoft.com/office/drawing/2014/main" id="{423708C2-A87C-4D6F-9DF1-B1660582138F}"/>
              </a:ext>
            </a:extLst>
          </p:cNvPr>
          <p:cNvSpPr/>
          <p:nvPr/>
        </p:nvSpPr>
        <p:spPr>
          <a:xfrm>
            <a:off x="1887634" y="25238055"/>
            <a:ext cx="4724395" cy="67583"/>
          </a:xfrm>
          <a:custGeom>
            <a:avLst/>
            <a:gdLst>
              <a:gd name="connsiteX0" fmla="*/ 7200900 w 7200900"/>
              <a:gd name="connsiteY0" fmla="*/ 1219200 h 12515850"/>
              <a:gd name="connsiteX1" fmla="*/ 7200900 w 7200900"/>
              <a:gd name="connsiteY1" fmla="*/ 12515850 h 12515850"/>
              <a:gd name="connsiteX2" fmla="*/ 0 w 7200900"/>
              <a:gd name="connsiteY2" fmla="*/ 12515850 h 12515850"/>
              <a:gd name="connsiteX3" fmla="*/ 0 w 7200900"/>
              <a:gd name="connsiteY3" fmla="*/ 0 h 12515850"/>
              <a:gd name="connsiteX4" fmla="*/ 7200900 w 7200900"/>
              <a:gd name="connsiteY4" fmla="*/ 1219200 h 125158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00900" h="12515850">
                <a:moveTo>
                  <a:pt x="7200900" y="1219200"/>
                </a:moveTo>
                <a:lnTo>
                  <a:pt x="7200900" y="12515850"/>
                </a:lnTo>
                <a:lnTo>
                  <a:pt x="0" y="12515850"/>
                </a:lnTo>
                <a:lnTo>
                  <a:pt x="0" y="0"/>
                </a:lnTo>
                <a:lnTo>
                  <a:pt x="7200900" y="12192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VE" dirty="0"/>
              <a:t>Los desastres naturales, muchos de ellos, consecuencia del cambio climático, hoy por hoy son inevitables, pero los daños que causan pueden minimizarse si se toman algunas medidas concretas.</a:t>
            </a:r>
          </a:p>
        </p:txBody>
      </p:sp>
      <p:sp>
        <p:nvSpPr>
          <p:cNvPr id="39" name="Triángulo isósceles 38">
            <a:extLst>
              <a:ext uri="{FF2B5EF4-FFF2-40B4-BE49-F238E27FC236}">
                <a16:creationId xmlns:a16="http://schemas.microsoft.com/office/drawing/2014/main" id="{8B0D0478-E6BC-4646-87A7-E257EC3F0524}"/>
              </a:ext>
            </a:extLst>
          </p:cNvPr>
          <p:cNvSpPr/>
          <p:nvPr/>
        </p:nvSpPr>
        <p:spPr>
          <a:xfrm rot="5400000">
            <a:off x="856413" y="10345658"/>
            <a:ext cx="2099868" cy="3813288"/>
          </a:xfrm>
          <a:prstGeom prst="triangle">
            <a:avLst>
              <a:gd name="adj" fmla="val 32338"/>
            </a:avLst>
          </a:prstGeom>
          <a:solidFill>
            <a:schemeClr val="bg1">
              <a:lumMod val="65000"/>
              <a:alpha val="76078"/>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a:p>
        </p:txBody>
      </p:sp>
      <p:sp>
        <p:nvSpPr>
          <p:cNvPr id="56" name="Rectángulo 55">
            <a:extLst>
              <a:ext uri="{FF2B5EF4-FFF2-40B4-BE49-F238E27FC236}">
                <a16:creationId xmlns:a16="http://schemas.microsoft.com/office/drawing/2014/main" id="{1B42ACE8-C16B-4303-BBB9-3989093F1D3F}"/>
              </a:ext>
            </a:extLst>
          </p:cNvPr>
          <p:cNvSpPr/>
          <p:nvPr/>
        </p:nvSpPr>
        <p:spPr>
          <a:xfrm>
            <a:off x="352847" y="12832889"/>
            <a:ext cx="4247751" cy="1815882"/>
          </a:xfrm>
          <a:prstGeom prst="rect">
            <a:avLst/>
          </a:prstGeom>
        </p:spPr>
        <p:txBody>
          <a:bodyPr wrap="square">
            <a:spAutoFit/>
          </a:bodyPr>
          <a:lstStyle/>
          <a:p>
            <a:pPr algn="r"/>
            <a:r>
              <a:rPr lang="ar-AE" sz="1600" dirty="0">
                <a:latin typeface="+mj-lt"/>
              </a:rPr>
              <a:t>مع ظواهر مثل تغير المناخ، تصبح الأحداث السلبية التي قد تؤدي إلى أضرار جسيمة للمجتمعات والبنية التحتية والممتلكات أكثر احتمالا للحدوث. التهديدات الرئيسية التي تم تحديدها في السودان هي الفيضانات والزلازل والحرائق والانهيارات الأرضية. وللحد من المخاطر، من الضروري تزويد المجتمعات بالمعرفة والمهارات والبنية التحتية اللازمة والوسائل والمعدات اللازمة للاستجابة للكوارث.</a:t>
            </a:r>
            <a:endParaRPr lang="es-VE" sz="1600" dirty="0">
              <a:latin typeface="+mj-lt"/>
            </a:endParaRPr>
          </a:p>
        </p:txBody>
      </p:sp>
      <p:sp>
        <p:nvSpPr>
          <p:cNvPr id="5" name="Forma libre: forma 4">
            <a:extLst>
              <a:ext uri="{FF2B5EF4-FFF2-40B4-BE49-F238E27FC236}">
                <a16:creationId xmlns:a16="http://schemas.microsoft.com/office/drawing/2014/main" id="{5B244AD2-C24C-40A9-B830-BB0A91A48AD9}"/>
              </a:ext>
            </a:extLst>
          </p:cNvPr>
          <p:cNvSpPr/>
          <p:nvPr/>
        </p:nvSpPr>
        <p:spPr>
          <a:xfrm>
            <a:off x="-1" y="14405581"/>
            <a:ext cx="7199313" cy="1434494"/>
          </a:xfrm>
          <a:custGeom>
            <a:avLst/>
            <a:gdLst>
              <a:gd name="connsiteX0" fmla="*/ 0 w 7239000"/>
              <a:gd name="connsiteY0" fmla="*/ 698500 h 1638300"/>
              <a:gd name="connsiteX1" fmla="*/ 0 w 7239000"/>
              <a:gd name="connsiteY1" fmla="*/ 1638300 h 1638300"/>
              <a:gd name="connsiteX2" fmla="*/ 7239000 w 7239000"/>
              <a:gd name="connsiteY2" fmla="*/ 1638300 h 1638300"/>
              <a:gd name="connsiteX3" fmla="*/ 7239000 w 7239000"/>
              <a:gd name="connsiteY3" fmla="*/ 0 h 1638300"/>
              <a:gd name="connsiteX4" fmla="*/ 0 w 7239000"/>
              <a:gd name="connsiteY4" fmla="*/ 698500 h 16383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39000" h="1638300">
                <a:moveTo>
                  <a:pt x="0" y="698500"/>
                </a:moveTo>
                <a:lnTo>
                  <a:pt x="0" y="1638300"/>
                </a:lnTo>
                <a:lnTo>
                  <a:pt x="7239000" y="1638300"/>
                </a:lnTo>
                <a:lnTo>
                  <a:pt x="7239000" y="0"/>
                </a:lnTo>
                <a:lnTo>
                  <a:pt x="0" y="698500"/>
                </a:lnTo>
                <a:close/>
              </a:path>
            </a:pathLst>
          </a:custGeom>
          <a:solidFill>
            <a:srgbClr val="F8A2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dirty="0"/>
          </a:p>
        </p:txBody>
      </p:sp>
      <p:sp>
        <p:nvSpPr>
          <p:cNvPr id="4" name="Triángulo isósceles 3">
            <a:extLst>
              <a:ext uri="{FF2B5EF4-FFF2-40B4-BE49-F238E27FC236}">
                <a16:creationId xmlns:a16="http://schemas.microsoft.com/office/drawing/2014/main" id="{64B64691-A4FE-4340-9153-BB88893A3CE9}"/>
              </a:ext>
            </a:extLst>
          </p:cNvPr>
          <p:cNvSpPr/>
          <p:nvPr/>
        </p:nvSpPr>
        <p:spPr>
          <a:xfrm rot="5400000">
            <a:off x="851471" y="2433411"/>
            <a:ext cx="2099868" cy="3819546"/>
          </a:xfrm>
          <a:prstGeom prst="triangle">
            <a:avLst>
              <a:gd name="adj" fmla="val 31506"/>
            </a:avLst>
          </a:prstGeom>
          <a:solidFill>
            <a:srgbClr val="4B545B">
              <a:alpha val="76078"/>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a:p>
        </p:txBody>
      </p:sp>
      <p:sp>
        <p:nvSpPr>
          <p:cNvPr id="33" name="Forma libre: forma 32">
            <a:extLst>
              <a:ext uri="{FF2B5EF4-FFF2-40B4-BE49-F238E27FC236}">
                <a16:creationId xmlns:a16="http://schemas.microsoft.com/office/drawing/2014/main" id="{5C60F216-2B2F-42F6-999F-5AEA85469275}"/>
              </a:ext>
            </a:extLst>
          </p:cNvPr>
          <p:cNvSpPr/>
          <p:nvPr/>
        </p:nvSpPr>
        <p:spPr>
          <a:xfrm>
            <a:off x="3801652" y="3960002"/>
            <a:ext cx="3399247" cy="582036"/>
          </a:xfrm>
          <a:custGeom>
            <a:avLst/>
            <a:gdLst>
              <a:gd name="connsiteX0" fmla="*/ 0 w 3413760"/>
              <a:gd name="connsiteY0" fmla="*/ 0 h 586740"/>
              <a:gd name="connsiteX1" fmla="*/ 3413760 w 3413760"/>
              <a:gd name="connsiteY1" fmla="*/ 0 h 586740"/>
              <a:gd name="connsiteX2" fmla="*/ 3413760 w 3413760"/>
              <a:gd name="connsiteY2" fmla="*/ 586740 h 586740"/>
              <a:gd name="connsiteX3" fmla="*/ 0 w 3413760"/>
              <a:gd name="connsiteY3" fmla="*/ 0 h 586740"/>
            </a:gdLst>
            <a:ahLst/>
            <a:cxnLst>
              <a:cxn ang="0">
                <a:pos x="connsiteX0" y="connsiteY0"/>
              </a:cxn>
              <a:cxn ang="0">
                <a:pos x="connsiteX1" y="connsiteY1"/>
              </a:cxn>
              <a:cxn ang="0">
                <a:pos x="connsiteX2" y="connsiteY2"/>
              </a:cxn>
              <a:cxn ang="0">
                <a:pos x="connsiteX3" y="connsiteY3"/>
              </a:cxn>
            </a:cxnLst>
            <a:rect l="l" t="t" r="r" b="b"/>
            <a:pathLst>
              <a:path w="3413760" h="586740">
                <a:moveTo>
                  <a:pt x="0" y="0"/>
                </a:moveTo>
                <a:lnTo>
                  <a:pt x="3413760" y="0"/>
                </a:lnTo>
                <a:lnTo>
                  <a:pt x="3413760" y="586740"/>
                </a:lnTo>
                <a:lnTo>
                  <a:pt x="0" y="0"/>
                </a:lnTo>
                <a:close/>
              </a:path>
            </a:pathLst>
          </a:custGeom>
          <a:solidFill>
            <a:srgbClr val="0070C0">
              <a:alpha val="7882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dirty="0"/>
          </a:p>
        </p:txBody>
      </p:sp>
      <p:sp>
        <p:nvSpPr>
          <p:cNvPr id="36" name="Triángulo isósceles 35">
            <a:extLst>
              <a:ext uri="{FF2B5EF4-FFF2-40B4-BE49-F238E27FC236}">
                <a16:creationId xmlns:a16="http://schemas.microsoft.com/office/drawing/2014/main" id="{0BE7DDA1-FE7E-4E4D-AF43-2A594BBC480D}"/>
              </a:ext>
            </a:extLst>
          </p:cNvPr>
          <p:cNvSpPr/>
          <p:nvPr/>
        </p:nvSpPr>
        <p:spPr>
          <a:xfrm rot="16200000">
            <a:off x="4390067" y="5699572"/>
            <a:ext cx="1825114" cy="3813288"/>
          </a:xfrm>
          <a:prstGeom prst="triangle">
            <a:avLst>
              <a:gd name="adj" fmla="val 32502"/>
            </a:avLst>
          </a:prstGeom>
          <a:solidFill>
            <a:schemeClr val="bg1">
              <a:lumMod val="65000"/>
              <a:alpha val="76078"/>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a:p>
        </p:txBody>
      </p:sp>
      <p:sp>
        <p:nvSpPr>
          <p:cNvPr id="37" name="Rectángulo 36">
            <a:extLst>
              <a:ext uri="{FF2B5EF4-FFF2-40B4-BE49-F238E27FC236}">
                <a16:creationId xmlns:a16="http://schemas.microsoft.com/office/drawing/2014/main" id="{5BB12D6A-FC47-4648-82BD-A2B2CBA0009C}"/>
              </a:ext>
            </a:extLst>
          </p:cNvPr>
          <p:cNvSpPr/>
          <p:nvPr/>
        </p:nvSpPr>
        <p:spPr>
          <a:xfrm>
            <a:off x="161920" y="8895252"/>
            <a:ext cx="6931681" cy="2800767"/>
          </a:xfrm>
          <a:prstGeom prst="rect">
            <a:avLst/>
          </a:prstGeom>
        </p:spPr>
        <p:txBody>
          <a:bodyPr wrap="square">
            <a:spAutoFit/>
          </a:bodyPr>
          <a:lstStyle/>
          <a:p>
            <a:pPr marL="285750" indent="-285750" algn="r" rtl="1">
              <a:buFont typeface="Symbol" panose="05050102010706020507" pitchFamily="18" charset="2"/>
              <a:buChar char=""/>
            </a:pPr>
            <a:r>
              <a:rPr lang="ar-AE" sz="1600" dirty="0"/>
              <a:t>تقليل معدل الوفيات.</a:t>
            </a:r>
          </a:p>
          <a:p>
            <a:pPr marL="285750" indent="-285750" algn="r" rtl="1">
              <a:buFont typeface="Symbol" panose="05050102010706020507" pitchFamily="18" charset="2"/>
              <a:buChar char=""/>
            </a:pPr>
            <a:r>
              <a:rPr lang="ar-AE" sz="1600" dirty="0"/>
              <a:t>تقليل عدد الأشخاص المتضررين.</a:t>
            </a:r>
          </a:p>
          <a:p>
            <a:pPr marL="285750" indent="-285750" algn="r" rtl="1">
              <a:buFont typeface="Symbol" panose="05050102010706020507" pitchFamily="18" charset="2"/>
              <a:buChar char=""/>
            </a:pPr>
            <a:r>
              <a:rPr lang="ar-AE" sz="1600" dirty="0"/>
              <a:t>تقليل الخسائر الاقتصادية.</a:t>
            </a:r>
          </a:p>
          <a:p>
            <a:pPr marL="285750" indent="-285750" algn="r" rtl="1">
              <a:buFont typeface="Symbol" panose="05050102010706020507" pitchFamily="18" charset="2"/>
              <a:buChar char=""/>
            </a:pPr>
            <a:r>
              <a:rPr lang="ar-AE" sz="1600" dirty="0"/>
              <a:t>تقليل الأضرار التي لحقت بالبنية التحتية والخدمات الحيوية مثل الصحة والتعليم.</a:t>
            </a:r>
          </a:p>
          <a:p>
            <a:pPr marL="285750" indent="-285750" algn="r" rtl="1">
              <a:buFont typeface="Symbol" panose="05050102010706020507" pitchFamily="18" charset="2"/>
              <a:buChar char=""/>
            </a:pPr>
            <a:r>
              <a:rPr lang="ar-AE" sz="1600" dirty="0"/>
              <a:t>المساهمة في الاستراتيجيات الوطنية للحد من مخاطر الكوارث.</a:t>
            </a:r>
          </a:p>
          <a:p>
            <a:pPr marL="285750" indent="-285750" algn="r" rtl="1">
              <a:buFont typeface="Symbol" panose="05050102010706020507" pitchFamily="18" charset="2"/>
              <a:buChar char=""/>
            </a:pPr>
            <a:r>
              <a:rPr lang="ar-AE" sz="1600" dirty="0"/>
              <a:t>زيادة عدد المجتمعات والمحليات التي لديها استراتيجيات للحد من مخاطر الكوارث.</a:t>
            </a:r>
          </a:p>
          <a:p>
            <a:pPr marL="285750" indent="-285750" algn="r" rtl="1">
              <a:buFont typeface="Symbol" panose="05050102010706020507" pitchFamily="18" charset="2"/>
              <a:buChar char=""/>
            </a:pPr>
            <a:r>
              <a:rPr lang="ar-AE" sz="1600" dirty="0"/>
              <a:t>تحسين التعاون بين المجتمعات ومنظمات المجتمع المدني والمؤسسات الحكومية وشركاء المساعدات الدولية.</a:t>
            </a:r>
          </a:p>
          <a:p>
            <a:pPr marL="285750" indent="-285750" algn="r" rtl="1">
              <a:buFont typeface="Symbol" panose="05050102010706020507" pitchFamily="18" charset="2"/>
              <a:buChar char=""/>
            </a:pPr>
            <a:r>
              <a:rPr lang="ar-AE" sz="1600" dirty="0"/>
              <a:t>زيادة توافر أنظمة الإنذار المبكر.</a:t>
            </a:r>
          </a:p>
          <a:p>
            <a:pPr marL="285750" indent="-285750" algn="r" rtl="1">
              <a:buFont typeface="Symbol" panose="05050102010706020507" pitchFamily="18" charset="2"/>
              <a:buChar char=""/>
            </a:pPr>
            <a:r>
              <a:rPr lang="ar-AE" sz="1600" dirty="0"/>
              <a:t>تقليل العبء والاعتماد على السلطات العامة.</a:t>
            </a:r>
          </a:p>
          <a:p>
            <a:pPr marL="285750" indent="-285750" algn="r" rtl="1">
              <a:buFont typeface="Symbol" panose="05050102010706020507" pitchFamily="18" charset="2"/>
              <a:buChar char=""/>
            </a:pPr>
            <a:r>
              <a:rPr lang="ar-AE" sz="1600" dirty="0"/>
              <a:t>المساهمة في خفض الإنفاق الوطني.</a:t>
            </a:r>
            <a:endParaRPr lang="en-US" sz="1600" dirty="0"/>
          </a:p>
        </p:txBody>
      </p:sp>
      <p:sp>
        <p:nvSpPr>
          <p:cNvPr id="40" name="Rectángulo 39">
            <a:extLst>
              <a:ext uri="{FF2B5EF4-FFF2-40B4-BE49-F238E27FC236}">
                <a16:creationId xmlns:a16="http://schemas.microsoft.com/office/drawing/2014/main" id="{04038C00-6ECD-402B-B096-E48EB6827774}"/>
              </a:ext>
            </a:extLst>
          </p:cNvPr>
          <p:cNvSpPr/>
          <p:nvPr/>
        </p:nvSpPr>
        <p:spPr>
          <a:xfrm>
            <a:off x="137952" y="8394389"/>
            <a:ext cx="5302637" cy="461665"/>
          </a:xfrm>
          <a:prstGeom prst="rect">
            <a:avLst/>
          </a:prstGeom>
        </p:spPr>
        <p:txBody>
          <a:bodyPr wrap="square">
            <a:spAutoFit/>
          </a:bodyPr>
          <a:lstStyle/>
          <a:p>
            <a:r>
              <a:rPr lang="ar-AE" sz="2400" b="1" dirty="0">
                <a:latin typeface="Aharoni" panose="02010803020104030203" pitchFamily="2" charset="-79"/>
                <a:cs typeface="Aharoni" panose="02010803020104030203" pitchFamily="2" charset="-79"/>
              </a:rPr>
              <a:t>عندما نستعد لإدارة المخاطر كمجتمع، يمكننا:</a:t>
            </a:r>
            <a:endParaRPr lang="es-VE" sz="2400" b="1" dirty="0">
              <a:latin typeface="Aharoni" panose="02010803020104030203" pitchFamily="2" charset="-79"/>
              <a:cs typeface="Aharoni" panose="02010803020104030203" pitchFamily="2" charset="-79"/>
            </a:endParaRPr>
          </a:p>
        </p:txBody>
      </p:sp>
      <p:pic>
        <p:nvPicPr>
          <p:cNvPr id="49" name="Imagen 48">
            <a:extLst>
              <a:ext uri="{FF2B5EF4-FFF2-40B4-BE49-F238E27FC236}">
                <a16:creationId xmlns:a16="http://schemas.microsoft.com/office/drawing/2014/main" id="{6DCEC6D8-2465-427B-8519-E7A3D679FFC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21420034">
            <a:off x="5487134" y="6830069"/>
            <a:ext cx="1632798" cy="1632798"/>
          </a:xfrm>
          <a:prstGeom prst="rect">
            <a:avLst/>
          </a:prstGeom>
        </p:spPr>
      </p:pic>
      <p:sp>
        <p:nvSpPr>
          <p:cNvPr id="38" name="Rectángulo 37">
            <a:extLst>
              <a:ext uri="{FF2B5EF4-FFF2-40B4-BE49-F238E27FC236}">
                <a16:creationId xmlns:a16="http://schemas.microsoft.com/office/drawing/2014/main" id="{C2C82B75-FF5D-4CB0-8D76-AE0D9740580A}"/>
              </a:ext>
            </a:extLst>
          </p:cNvPr>
          <p:cNvSpPr/>
          <p:nvPr/>
        </p:nvSpPr>
        <p:spPr>
          <a:xfrm>
            <a:off x="137953" y="11929660"/>
            <a:ext cx="6841030" cy="830997"/>
          </a:xfrm>
          <a:prstGeom prst="rect">
            <a:avLst/>
          </a:prstGeom>
        </p:spPr>
        <p:txBody>
          <a:bodyPr wrap="square">
            <a:spAutoFit/>
          </a:bodyPr>
          <a:lstStyle/>
          <a:p>
            <a:r>
              <a:rPr lang="ar-AE" sz="2400" b="1" dirty="0">
                <a:latin typeface="Aharoni" panose="02010803020104030203" pitchFamily="2" charset="-79"/>
                <a:cs typeface="Aharoni" panose="02010803020104030203" pitchFamily="2" charset="-79"/>
              </a:rPr>
              <a:t>الظواهر الطبيعية المحتملة مع احتمالات الكوارث التي يجب علينا الرد عليها</a:t>
            </a:r>
            <a:endParaRPr lang="es-VE" sz="2400" b="1" dirty="0">
              <a:latin typeface="Aharoni" panose="02010803020104030203" pitchFamily="2" charset="-79"/>
              <a:cs typeface="Aharoni" panose="02010803020104030203" pitchFamily="2" charset="-79"/>
            </a:endParaRPr>
          </a:p>
        </p:txBody>
      </p:sp>
      <p:sp>
        <p:nvSpPr>
          <p:cNvPr id="50" name="Rectángulo 49">
            <a:extLst>
              <a:ext uri="{FF2B5EF4-FFF2-40B4-BE49-F238E27FC236}">
                <a16:creationId xmlns:a16="http://schemas.microsoft.com/office/drawing/2014/main" id="{42799D33-F4B8-45CF-81DC-51FD57D3C583}"/>
              </a:ext>
            </a:extLst>
          </p:cNvPr>
          <p:cNvSpPr/>
          <p:nvPr/>
        </p:nvSpPr>
        <p:spPr>
          <a:xfrm>
            <a:off x="3246815" y="14599282"/>
            <a:ext cx="3877600" cy="230832"/>
          </a:xfrm>
          <a:prstGeom prst="rect">
            <a:avLst/>
          </a:prstGeom>
        </p:spPr>
        <p:txBody>
          <a:bodyPr wrap="square">
            <a:spAutoFit/>
          </a:bodyPr>
          <a:lstStyle/>
          <a:p>
            <a:pPr algn="r"/>
            <a:r>
              <a:rPr lang="ar-AE" sz="900" b="1" dirty="0">
                <a:solidFill>
                  <a:schemeClr val="bg1"/>
                </a:solidFill>
                <a:ea typeface="Adobe Gothic Std B" panose="020B0800000000000000" pitchFamily="34" charset="-128"/>
                <a:cs typeface="Aharoni" panose="02010803020104030203" pitchFamily="2" charset="-79"/>
              </a:rPr>
              <a:t>المنظمات المتعاونة في إعداد هذه المادة المعلوماتية</a:t>
            </a:r>
            <a:endParaRPr lang="es-VE" sz="900" dirty="0">
              <a:solidFill>
                <a:schemeClr val="bg1"/>
              </a:solidFill>
              <a:latin typeface="+mj-lt"/>
              <a:cs typeface="Aharoni" panose="02010803020104030203" pitchFamily="2" charset="-79"/>
            </a:endParaRPr>
          </a:p>
        </p:txBody>
      </p:sp>
      <p:sp>
        <p:nvSpPr>
          <p:cNvPr id="26" name="Elipse 25">
            <a:extLst>
              <a:ext uri="{FF2B5EF4-FFF2-40B4-BE49-F238E27FC236}">
                <a16:creationId xmlns:a16="http://schemas.microsoft.com/office/drawing/2014/main" id="{588D2401-BF14-4EF2-B305-22B8893DD2A1}"/>
              </a:ext>
            </a:extLst>
          </p:cNvPr>
          <p:cNvSpPr/>
          <p:nvPr/>
        </p:nvSpPr>
        <p:spPr>
          <a:xfrm>
            <a:off x="1451789" y="4109131"/>
            <a:ext cx="504000" cy="504000"/>
          </a:xfrm>
          <a:prstGeom prst="ellipse">
            <a:avLst/>
          </a:prstGeom>
          <a:noFill/>
          <a:ln w="38100">
            <a:solidFill>
              <a:schemeClr val="tx1">
                <a:lumMod val="85000"/>
                <a:lumOff val="1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a:noFill/>
            </a:endParaRPr>
          </a:p>
        </p:txBody>
      </p:sp>
      <p:grpSp>
        <p:nvGrpSpPr>
          <p:cNvPr id="42" name="Grupo 41">
            <a:extLst>
              <a:ext uri="{FF2B5EF4-FFF2-40B4-BE49-F238E27FC236}">
                <a16:creationId xmlns:a16="http://schemas.microsoft.com/office/drawing/2014/main" id="{60E14633-D254-494D-AA66-F97C8E7300F9}"/>
              </a:ext>
            </a:extLst>
          </p:cNvPr>
          <p:cNvGrpSpPr/>
          <p:nvPr/>
        </p:nvGrpSpPr>
        <p:grpSpPr>
          <a:xfrm>
            <a:off x="291986" y="4492116"/>
            <a:ext cx="1116000" cy="1784073"/>
            <a:chOff x="291986" y="4492116"/>
            <a:chExt cx="1116000" cy="1784073"/>
          </a:xfrm>
        </p:grpSpPr>
        <p:cxnSp>
          <p:nvCxnSpPr>
            <p:cNvPr id="28" name="Conector recto 27">
              <a:extLst>
                <a:ext uri="{FF2B5EF4-FFF2-40B4-BE49-F238E27FC236}">
                  <a16:creationId xmlns:a16="http://schemas.microsoft.com/office/drawing/2014/main" id="{2CF4DA94-14DC-4156-A5D8-93B85C139E51}"/>
                </a:ext>
              </a:extLst>
            </p:cNvPr>
            <p:cNvCxnSpPr>
              <a:cxnSpLocks/>
            </p:cNvCxnSpPr>
            <p:nvPr/>
          </p:nvCxnSpPr>
          <p:spPr>
            <a:xfrm flipH="1">
              <a:off x="291986" y="4492116"/>
              <a:ext cx="1116000" cy="432000"/>
            </a:xfrm>
            <a:prstGeom prst="line">
              <a:avLst/>
            </a:prstGeom>
            <a:noFill/>
            <a:ln w="38100">
              <a:solidFill>
                <a:schemeClr val="tx1">
                  <a:lumMod val="85000"/>
                  <a:lumOff val="15000"/>
                </a:schemeClr>
              </a:solidFill>
              <a:prstDash val="dash"/>
            </a:ln>
          </p:spPr>
          <p:style>
            <a:lnRef idx="2">
              <a:schemeClr val="accent1">
                <a:shade val="50000"/>
              </a:schemeClr>
            </a:lnRef>
            <a:fillRef idx="1">
              <a:schemeClr val="accent1"/>
            </a:fillRef>
            <a:effectRef idx="0">
              <a:schemeClr val="accent1"/>
            </a:effectRef>
            <a:fontRef idx="minor">
              <a:schemeClr val="lt1"/>
            </a:fontRef>
          </p:style>
        </p:cxnSp>
        <p:cxnSp>
          <p:nvCxnSpPr>
            <p:cNvPr id="30" name="Conector recto 29">
              <a:extLst>
                <a:ext uri="{FF2B5EF4-FFF2-40B4-BE49-F238E27FC236}">
                  <a16:creationId xmlns:a16="http://schemas.microsoft.com/office/drawing/2014/main" id="{DDE68E34-1BEB-4893-9C1E-98D3E1432AB9}"/>
                </a:ext>
              </a:extLst>
            </p:cNvPr>
            <p:cNvCxnSpPr>
              <a:cxnSpLocks/>
            </p:cNvCxnSpPr>
            <p:nvPr/>
          </p:nvCxnSpPr>
          <p:spPr>
            <a:xfrm flipH="1" flipV="1">
              <a:off x="299877" y="4908189"/>
              <a:ext cx="612695" cy="1368000"/>
            </a:xfrm>
            <a:prstGeom prst="line">
              <a:avLst/>
            </a:prstGeom>
            <a:noFill/>
            <a:ln w="38100">
              <a:solidFill>
                <a:schemeClr val="tx1">
                  <a:lumMod val="85000"/>
                  <a:lumOff val="15000"/>
                </a:schemeClr>
              </a:solidFill>
              <a:prstDash val="dash"/>
            </a:ln>
          </p:spPr>
          <p:style>
            <a:lnRef idx="2">
              <a:schemeClr val="accent1">
                <a:shade val="50000"/>
              </a:schemeClr>
            </a:lnRef>
            <a:fillRef idx="1">
              <a:schemeClr val="accent1"/>
            </a:fillRef>
            <a:effectRef idx="0">
              <a:schemeClr val="accent1"/>
            </a:effectRef>
            <a:fontRef idx="minor">
              <a:schemeClr val="lt1"/>
            </a:fontRef>
          </p:style>
        </p:cxnSp>
      </p:grpSp>
      <p:sp>
        <p:nvSpPr>
          <p:cNvPr id="35" name="Elipse 34">
            <a:extLst>
              <a:ext uri="{FF2B5EF4-FFF2-40B4-BE49-F238E27FC236}">
                <a16:creationId xmlns:a16="http://schemas.microsoft.com/office/drawing/2014/main" id="{BA2DBF0F-A8EF-45F9-8814-F69C271CABEA}"/>
              </a:ext>
            </a:extLst>
          </p:cNvPr>
          <p:cNvSpPr/>
          <p:nvPr/>
        </p:nvSpPr>
        <p:spPr>
          <a:xfrm>
            <a:off x="789572" y="6275384"/>
            <a:ext cx="504000" cy="504000"/>
          </a:xfrm>
          <a:prstGeom prst="ellipse">
            <a:avLst/>
          </a:prstGeom>
          <a:solidFill>
            <a:srgbClr val="F8A21D"/>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a:solidFill>
                <a:srgbClr val="F8A21D"/>
              </a:solidFill>
            </a:endParaRPr>
          </a:p>
        </p:txBody>
      </p:sp>
      <p:sp>
        <p:nvSpPr>
          <p:cNvPr id="10" name="Forma libre: forma 9">
            <a:extLst>
              <a:ext uri="{FF2B5EF4-FFF2-40B4-BE49-F238E27FC236}">
                <a16:creationId xmlns:a16="http://schemas.microsoft.com/office/drawing/2014/main" id="{D9ABD0D6-65AA-4F43-A7CB-C2CC7918B0A2}"/>
              </a:ext>
            </a:extLst>
          </p:cNvPr>
          <p:cNvSpPr/>
          <p:nvPr/>
        </p:nvSpPr>
        <p:spPr>
          <a:xfrm>
            <a:off x="3098" y="-5053"/>
            <a:ext cx="3810000" cy="3968750"/>
          </a:xfrm>
          <a:custGeom>
            <a:avLst/>
            <a:gdLst>
              <a:gd name="connsiteX0" fmla="*/ 3067050 w 3810000"/>
              <a:gd name="connsiteY0" fmla="*/ 0 h 3968750"/>
              <a:gd name="connsiteX1" fmla="*/ 0 w 3810000"/>
              <a:gd name="connsiteY1" fmla="*/ 0 h 3968750"/>
              <a:gd name="connsiteX2" fmla="*/ 0 w 3810000"/>
              <a:gd name="connsiteY2" fmla="*/ 3302000 h 3968750"/>
              <a:gd name="connsiteX3" fmla="*/ 3810000 w 3810000"/>
              <a:gd name="connsiteY3" fmla="*/ 3968750 h 3968750"/>
              <a:gd name="connsiteX4" fmla="*/ 3067050 w 3810000"/>
              <a:gd name="connsiteY4" fmla="*/ 0 h 39687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10000" h="3968750">
                <a:moveTo>
                  <a:pt x="3067050" y="0"/>
                </a:moveTo>
                <a:lnTo>
                  <a:pt x="0" y="0"/>
                </a:lnTo>
                <a:lnTo>
                  <a:pt x="0" y="3302000"/>
                </a:lnTo>
                <a:lnTo>
                  <a:pt x="3810000" y="3968750"/>
                </a:lnTo>
                <a:lnTo>
                  <a:pt x="3067050" y="0"/>
                </a:lnTo>
                <a:close/>
              </a:path>
            </a:pathLst>
          </a:custGeom>
          <a:solidFill>
            <a:srgbClr val="F8A21D">
              <a:alpha val="72157"/>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a:p>
        </p:txBody>
      </p:sp>
      <p:pic>
        <p:nvPicPr>
          <p:cNvPr id="25" name="Imagen 24">
            <a:extLst>
              <a:ext uri="{FF2B5EF4-FFF2-40B4-BE49-F238E27FC236}">
                <a16:creationId xmlns:a16="http://schemas.microsoft.com/office/drawing/2014/main" id="{DFCBA330-935B-4D5A-A8A9-6BB726CD186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rot="20285012">
            <a:off x="683194" y="2974237"/>
            <a:ext cx="1558923" cy="1558923"/>
          </a:xfrm>
          <a:prstGeom prst="rect">
            <a:avLst/>
          </a:prstGeom>
          <a:effectLst>
            <a:outerShdw blurRad="50800" dist="88900" algn="l" rotWithShape="0">
              <a:prstClr val="black">
                <a:alpha val="54000"/>
              </a:prstClr>
            </a:outerShdw>
          </a:effectLst>
        </p:spPr>
      </p:pic>
      <p:sp>
        <p:nvSpPr>
          <p:cNvPr id="61" name="Rectángulo 60">
            <a:extLst>
              <a:ext uri="{FF2B5EF4-FFF2-40B4-BE49-F238E27FC236}">
                <a16:creationId xmlns:a16="http://schemas.microsoft.com/office/drawing/2014/main" id="{E19BDC22-0E56-442B-9DDD-6ECB97841A9B}"/>
              </a:ext>
            </a:extLst>
          </p:cNvPr>
          <p:cNvSpPr/>
          <p:nvPr/>
        </p:nvSpPr>
        <p:spPr>
          <a:xfrm>
            <a:off x="446685" y="1289612"/>
            <a:ext cx="2800130" cy="1200329"/>
          </a:xfrm>
          <a:prstGeom prst="rect">
            <a:avLst/>
          </a:prstGeom>
        </p:spPr>
        <p:txBody>
          <a:bodyPr wrap="square">
            <a:spAutoFit/>
          </a:bodyPr>
          <a:lstStyle/>
          <a:p>
            <a:pPr rtl="1"/>
            <a:r>
              <a:rPr lang="ar-SA" sz="2400" b="1" dirty="0"/>
              <a:t>الإرشادات الأساسية</a:t>
            </a:r>
            <a:endParaRPr lang="en-US" sz="2400" b="1" dirty="0"/>
          </a:p>
          <a:p>
            <a:pPr rtl="1"/>
            <a:r>
              <a:rPr lang="ar-SA" sz="2400" b="1" dirty="0"/>
              <a:t>لمخاطر الكوارث</a:t>
            </a:r>
            <a:endParaRPr lang="en-US" sz="2400" b="1" dirty="0"/>
          </a:p>
          <a:p>
            <a:pPr rtl="1"/>
            <a:r>
              <a:rPr lang="ar-SA" sz="2400" b="1" dirty="0"/>
              <a:t>الحد من مخاطر الكوارث</a:t>
            </a:r>
            <a:endParaRPr lang="en-US" sz="2400" b="1" dirty="0"/>
          </a:p>
        </p:txBody>
      </p:sp>
      <p:sp>
        <p:nvSpPr>
          <p:cNvPr id="66" name="Rectángulo 65">
            <a:extLst>
              <a:ext uri="{FF2B5EF4-FFF2-40B4-BE49-F238E27FC236}">
                <a16:creationId xmlns:a16="http://schemas.microsoft.com/office/drawing/2014/main" id="{F4E55A2A-50B5-482F-A2A5-9E38EF28E0D5}"/>
              </a:ext>
            </a:extLst>
          </p:cNvPr>
          <p:cNvSpPr/>
          <p:nvPr/>
        </p:nvSpPr>
        <p:spPr>
          <a:xfrm>
            <a:off x="4597428" y="12470431"/>
            <a:ext cx="1152000" cy="880623"/>
          </a:xfrm>
          <a:prstGeom prst="rect">
            <a:avLst/>
          </a:prstGeom>
          <a:solidFill>
            <a:schemeClr val="accent1">
              <a:lumMod val="20000"/>
              <a:lumOff val="80000"/>
              <a:alpha val="6470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a:p>
        </p:txBody>
      </p:sp>
      <p:sp>
        <p:nvSpPr>
          <p:cNvPr id="68" name="Rectángulo 67">
            <a:extLst>
              <a:ext uri="{FF2B5EF4-FFF2-40B4-BE49-F238E27FC236}">
                <a16:creationId xmlns:a16="http://schemas.microsoft.com/office/drawing/2014/main" id="{93099A08-0CE8-4352-BCBD-D3D9F2CF34CB}"/>
              </a:ext>
            </a:extLst>
          </p:cNvPr>
          <p:cNvSpPr/>
          <p:nvPr/>
        </p:nvSpPr>
        <p:spPr>
          <a:xfrm>
            <a:off x="5831661" y="12469968"/>
            <a:ext cx="1152000" cy="880623"/>
          </a:xfrm>
          <a:prstGeom prst="rect">
            <a:avLst/>
          </a:prstGeom>
          <a:solidFill>
            <a:srgbClr val="FFF6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dirty="0"/>
          </a:p>
        </p:txBody>
      </p:sp>
      <p:sp>
        <p:nvSpPr>
          <p:cNvPr id="69" name="Rectángulo 68">
            <a:extLst>
              <a:ext uri="{FF2B5EF4-FFF2-40B4-BE49-F238E27FC236}">
                <a16:creationId xmlns:a16="http://schemas.microsoft.com/office/drawing/2014/main" id="{D433D2A7-1974-46F2-998F-442F24CE34D3}"/>
              </a:ext>
            </a:extLst>
          </p:cNvPr>
          <p:cNvSpPr/>
          <p:nvPr/>
        </p:nvSpPr>
        <p:spPr>
          <a:xfrm>
            <a:off x="5826983" y="13420473"/>
            <a:ext cx="1152000" cy="880623"/>
          </a:xfrm>
          <a:prstGeom prst="rect">
            <a:avLst/>
          </a:prstGeom>
          <a:solidFill>
            <a:srgbClr val="E8F3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a:p>
        </p:txBody>
      </p:sp>
      <p:sp>
        <p:nvSpPr>
          <p:cNvPr id="48" name="Rectángulo 47">
            <a:extLst>
              <a:ext uri="{FF2B5EF4-FFF2-40B4-BE49-F238E27FC236}">
                <a16:creationId xmlns:a16="http://schemas.microsoft.com/office/drawing/2014/main" id="{9387D89B-DE57-44AC-AD5C-457B21528BD2}"/>
              </a:ext>
            </a:extLst>
          </p:cNvPr>
          <p:cNvSpPr/>
          <p:nvPr/>
        </p:nvSpPr>
        <p:spPr>
          <a:xfrm>
            <a:off x="4587963" y="13069422"/>
            <a:ext cx="1202925" cy="261610"/>
          </a:xfrm>
          <a:prstGeom prst="rect">
            <a:avLst/>
          </a:prstGeom>
        </p:spPr>
        <p:txBody>
          <a:bodyPr wrap="square">
            <a:spAutoFit/>
          </a:bodyPr>
          <a:lstStyle/>
          <a:p>
            <a:pPr algn="ctr"/>
            <a:r>
              <a:rPr lang="ar-AE" sz="1100" b="1" dirty="0">
                <a:solidFill>
                  <a:srgbClr val="F8A21D"/>
                </a:solidFill>
              </a:rPr>
              <a:t>الفيضانات</a:t>
            </a:r>
            <a:endParaRPr lang="es-VE" sz="1100" b="1" dirty="0">
              <a:solidFill>
                <a:srgbClr val="F8A21D"/>
              </a:solidFill>
            </a:endParaRPr>
          </a:p>
        </p:txBody>
      </p:sp>
      <p:sp>
        <p:nvSpPr>
          <p:cNvPr id="54" name="Rectángulo 53">
            <a:extLst>
              <a:ext uri="{FF2B5EF4-FFF2-40B4-BE49-F238E27FC236}">
                <a16:creationId xmlns:a16="http://schemas.microsoft.com/office/drawing/2014/main" id="{3BD611E1-BA67-4F51-AEB7-27C4A06BA229}"/>
              </a:ext>
            </a:extLst>
          </p:cNvPr>
          <p:cNvSpPr/>
          <p:nvPr/>
        </p:nvSpPr>
        <p:spPr>
          <a:xfrm>
            <a:off x="5911515" y="13062380"/>
            <a:ext cx="1031504" cy="261610"/>
          </a:xfrm>
          <a:prstGeom prst="rect">
            <a:avLst/>
          </a:prstGeom>
        </p:spPr>
        <p:txBody>
          <a:bodyPr wrap="square">
            <a:spAutoFit/>
          </a:bodyPr>
          <a:lstStyle/>
          <a:p>
            <a:pPr algn="ctr"/>
            <a:r>
              <a:rPr lang="ar-AE" sz="1100" b="1" dirty="0">
                <a:solidFill>
                  <a:srgbClr val="F8A21D"/>
                </a:solidFill>
              </a:rPr>
              <a:t>حرائق</a:t>
            </a:r>
            <a:endParaRPr lang="es-VE" sz="1100" b="1" dirty="0">
              <a:solidFill>
                <a:srgbClr val="F8A21D"/>
              </a:solidFill>
            </a:endParaRPr>
          </a:p>
        </p:txBody>
      </p:sp>
      <p:sp>
        <p:nvSpPr>
          <p:cNvPr id="55" name="Rectángulo 54">
            <a:extLst>
              <a:ext uri="{FF2B5EF4-FFF2-40B4-BE49-F238E27FC236}">
                <a16:creationId xmlns:a16="http://schemas.microsoft.com/office/drawing/2014/main" id="{01E31A1D-8435-4680-96D4-3036E7FF6197}"/>
              </a:ext>
            </a:extLst>
          </p:cNvPr>
          <p:cNvSpPr/>
          <p:nvPr/>
        </p:nvSpPr>
        <p:spPr>
          <a:xfrm>
            <a:off x="5716184" y="14012886"/>
            <a:ext cx="1383929" cy="261610"/>
          </a:xfrm>
          <a:prstGeom prst="rect">
            <a:avLst/>
          </a:prstGeom>
        </p:spPr>
        <p:txBody>
          <a:bodyPr wrap="square">
            <a:spAutoFit/>
          </a:bodyPr>
          <a:lstStyle/>
          <a:p>
            <a:pPr algn="ctr"/>
            <a:r>
              <a:rPr lang="ar-AE" sz="1100" b="1" dirty="0">
                <a:solidFill>
                  <a:srgbClr val="F8A21D"/>
                </a:solidFill>
              </a:rPr>
              <a:t>العواصف الرملية</a:t>
            </a:r>
            <a:endParaRPr lang="es-VE" sz="1100" b="1" dirty="0">
              <a:solidFill>
                <a:srgbClr val="F8A21D"/>
              </a:solidFill>
            </a:endParaRPr>
          </a:p>
        </p:txBody>
      </p:sp>
      <p:pic>
        <p:nvPicPr>
          <p:cNvPr id="18" name="Imagen 17">
            <a:extLst>
              <a:ext uri="{FF2B5EF4-FFF2-40B4-BE49-F238E27FC236}">
                <a16:creationId xmlns:a16="http://schemas.microsoft.com/office/drawing/2014/main" id="{2E1EC830-25A3-4518-9A33-B7DE1BC2257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173559" y="12556321"/>
            <a:ext cx="553136" cy="553136"/>
          </a:xfrm>
          <a:prstGeom prst="rect">
            <a:avLst/>
          </a:prstGeom>
        </p:spPr>
      </p:pic>
      <p:pic>
        <p:nvPicPr>
          <p:cNvPr id="27" name="Imagen 26">
            <a:extLst>
              <a:ext uri="{FF2B5EF4-FFF2-40B4-BE49-F238E27FC236}">
                <a16:creationId xmlns:a16="http://schemas.microsoft.com/office/drawing/2014/main" id="{90DBBAA1-06C9-44CE-B594-B043D55A0869}"/>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905237" y="12560737"/>
            <a:ext cx="553136" cy="553136"/>
          </a:xfrm>
          <a:prstGeom prst="rect">
            <a:avLst/>
          </a:prstGeom>
        </p:spPr>
      </p:pic>
      <p:pic>
        <p:nvPicPr>
          <p:cNvPr id="15" name="Picture 14" descr="A black and white sign with white text&#10;&#10;Description automatically generated">
            <a:extLst>
              <a:ext uri="{FF2B5EF4-FFF2-40B4-BE49-F238E27FC236}">
                <a16:creationId xmlns:a16="http://schemas.microsoft.com/office/drawing/2014/main" id="{F75C6BCD-D9F3-7387-34F3-179E03AD71E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540621" y="253256"/>
            <a:ext cx="1892461" cy="501221"/>
          </a:xfrm>
          <a:prstGeom prst="rect">
            <a:avLst/>
          </a:prstGeom>
        </p:spPr>
      </p:pic>
      <p:pic>
        <p:nvPicPr>
          <p:cNvPr id="2" name="Graphic 35">
            <a:extLst>
              <a:ext uri="{FF2B5EF4-FFF2-40B4-BE49-F238E27FC236}">
                <a16:creationId xmlns:a16="http://schemas.microsoft.com/office/drawing/2014/main" id="{5622A1D8-AE39-09B8-0A67-84C4ED1A9B35}"/>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6238268" y="13589341"/>
            <a:ext cx="414020" cy="414020"/>
          </a:xfrm>
          <a:prstGeom prst="rect">
            <a:avLst/>
          </a:prstGeom>
        </p:spPr>
      </p:pic>
      <p:pic>
        <p:nvPicPr>
          <p:cNvPr id="6" name="Picture 5" descr="A black and white sign with white text&#10;&#10;Description automatically generated">
            <a:extLst>
              <a:ext uri="{FF2B5EF4-FFF2-40B4-BE49-F238E27FC236}">
                <a16:creationId xmlns:a16="http://schemas.microsoft.com/office/drawing/2014/main" id="{CEE11644-4D89-4BD1-3391-7865031C6BA3}"/>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5086522" y="15122828"/>
            <a:ext cx="1892461" cy="501221"/>
          </a:xfrm>
          <a:prstGeom prst="rect">
            <a:avLst/>
          </a:prstGeom>
        </p:spPr>
      </p:pic>
      <p:sp>
        <p:nvSpPr>
          <p:cNvPr id="11" name="Rectangle 3">
            <a:extLst>
              <a:ext uri="{FF2B5EF4-FFF2-40B4-BE49-F238E27FC236}">
                <a16:creationId xmlns:a16="http://schemas.microsoft.com/office/drawing/2014/main" id="{277F0B6D-EC7D-B15F-DE67-47405E40BB5C}"/>
              </a:ext>
            </a:extLst>
          </p:cNvPr>
          <p:cNvSpPr>
            <a:spLocks noChangeArrowheads="1"/>
          </p:cNvSpPr>
          <p:nvPr/>
        </p:nvSpPr>
        <p:spPr bwMode="auto">
          <a:xfrm>
            <a:off x="1783267" y="4813678"/>
            <a:ext cx="4988118" cy="1881302"/>
          </a:xfrm>
          <a:prstGeom prst="rect">
            <a:avLst/>
          </a:prstGeom>
          <a:noFill/>
          <a:ln>
            <a:noFill/>
          </a:ln>
          <a:effectLst/>
        </p:spPr>
        <p:txBody>
          <a:bodyPr vert="horz" wrap="square" lIns="0" tIns="-28566" rIns="0" bIns="-28566" numCol="1" anchor="ctr" anchorCtr="0" compatLnSpc="1">
            <a:prstTxWarp prst="textNoShape">
              <a:avLst/>
            </a:prstTxWarp>
            <a:spAutoFit/>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ar-SA" altLang="en-US" sz="2100" b="0" i="0" u="none" strike="noStrike" cap="none" normalizeH="0" baseline="0" dirty="0">
                <a:ln>
                  <a:noFill/>
                </a:ln>
                <a:solidFill>
                  <a:srgbClr val="1F1F1F"/>
                </a:solidFill>
                <a:effectLst/>
                <a:latin typeface="inherit"/>
                <a:cs typeface="Arial" panose="020B0604020202020204" pitchFamily="34" charset="0"/>
              </a:rPr>
              <a:t>الهدف من هذه النصائح هو خلق ثقافة الحد والوقاية من حدوث الكوارث الناجمة عن الظواهر الطبيعية، ولهذا فإن التعليم أمر بالغ الأهمية. تعرف على بعض الأشياء التي يمكننا القيام بها للاستعداد والتصرف في حالة الطوارئ. لا يتعلق الأمر بالخوف الدائم، بل يتعلق بمعرفة كيفية الوقاية والاستجابة والاعتناء بأنفسنا</a:t>
            </a:r>
            <a:r>
              <a:rPr kumimoji="0" lang="en-US" altLang="en-US" sz="2100" b="0" i="0" u="none" strike="noStrike" cap="none" normalizeH="0" baseline="0" dirty="0">
                <a:ln>
                  <a:noFill/>
                </a:ln>
                <a:solidFill>
                  <a:srgbClr val="1F1F1F"/>
                </a:solidFill>
                <a:effectLst/>
                <a:latin typeface="inherit"/>
                <a:cs typeface="Arial" panose="020B0604020202020204" pitchFamily="34" charset="0"/>
              </a:rPr>
              <a:t>.</a:t>
            </a:r>
            <a:r>
              <a:rPr kumimoji="0" lang="en-US" altLang="en-US" sz="400" b="0" i="0" u="none" strike="noStrike" cap="none" normalizeH="0" baseline="0" dirty="0">
                <a:ln>
                  <a:noFill/>
                </a:ln>
                <a:solidFill>
                  <a:schemeClr val="tx1"/>
                </a:solidFill>
                <a:effectLst/>
              </a:rPr>
              <a:t> </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5393164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Rectangle 38">
            <a:extLst>
              <a:ext uri="{FF2B5EF4-FFF2-40B4-BE49-F238E27FC236}">
                <a16:creationId xmlns:a16="http://schemas.microsoft.com/office/drawing/2014/main" id="{286A2852-2A31-2A89-DE78-139DF5DFE5F5}"/>
              </a:ext>
            </a:extLst>
          </p:cNvPr>
          <p:cNvSpPr/>
          <p:nvPr/>
        </p:nvSpPr>
        <p:spPr>
          <a:xfrm>
            <a:off x="7283" y="14768324"/>
            <a:ext cx="7212592" cy="1065617"/>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Rectángulo: esquinas redondeadas 99">
            <a:extLst>
              <a:ext uri="{FF2B5EF4-FFF2-40B4-BE49-F238E27FC236}">
                <a16:creationId xmlns:a16="http://schemas.microsoft.com/office/drawing/2014/main" id="{1F5950A7-1682-42A9-8FBA-713C19C4A257}"/>
              </a:ext>
            </a:extLst>
          </p:cNvPr>
          <p:cNvSpPr/>
          <p:nvPr/>
        </p:nvSpPr>
        <p:spPr>
          <a:xfrm>
            <a:off x="645622" y="12363816"/>
            <a:ext cx="6416302" cy="2347875"/>
          </a:xfrm>
          <a:prstGeom prst="roundRect">
            <a:avLst>
              <a:gd name="adj" fmla="val 3998"/>
            </a:avLst>
          </a:prstGeom>
          <a:solidFill>
            <a:srgbClr val="E8F3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dirty="0"/>
          </a:p>
        </p:txBody>
      </p:sp>
      <p:sp>
        <p:nvSpPr>
          <p:cNvPr id="99" name="Rectángulo: esquinas redondeadas 98">
            <a:extLst>
              <a:ext uri="{FF2B5EF4-FFF2-40B4-BE49-F238E27FC236}">
                <a16:creationId xmlns:a16="http://schemas.microsoft.com/office/drawing/2014/main" id="{7E2FD713-50D0-4B63-B143-3FF8DC86BBB5}"/>
              </a:ext>
            </a:extLst>
          </p:cNvPr>
          <p:cNvSpPr/>
          <p:nvPr/>
        </p:nvSpPr>
        <p:spPr>
          <a:xfrm>
            <a:off x="692461" y="7787330"/>
            <a:ext cx="6402619" cy="4531093"/>
          </a:xfrm>
          <a:prstGeom prst="roundRect">
            <a:avLst>
              <a:gd name="adj" fmla="val 3998"/>
            </a:avLst>
          </a:prstGeom>
          <a:solidFill>
            <a:srgbClr val="FFF6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dirty="0"/>
          </a:p>
        </p:txBody>
      </p:sp>
      <p:sp>
        <p:nvSpPr>
          <p:cNvPr id="30" name="Rectángulo: esquinas redondeadas 29">
            <a:extLst>
              <a:ext uri="{FF2B5EF4-FFF2-40B4-BE49-F238E27FC236}">
                <a16:creationId xmlns:a16="http://schemas.microsoft.com/office/drawing/2014/main" id="{BE171C5B-E2B6-4D68-AB6C-B6E9DD6A5146}"/>
              </a:ext>
            </a:extLst>
          </p:cNvPr>
          <p:cNvSpPr/>
          <p:nvPr/>
        </p:nvSpPr>
        <p:spPr>
          <a:xfrm>
            <a:off x="794048" y="82973"/>
            <a:ext cx="6021402" cy="6014233"/>
          </a:xfrm>
          <a:prstGeom prst="roundRect">
            <a:avLst>
              <a:gd name="adj" fmla="val 3998"/>
            </a:avLst>
          </a:prstGeom>
          <a:solidFill>
            <a:schemeClr val="accent1">
              <a:lumMod val="20000"/>
              <a:lumOff val="80000"/>
              <a:alpha val="6470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dirty="0"/>
          </a:p>
        </p:txBody>
      </p:sp>
      <p:sp>
        <p:nvSpPr>
          <p:cNvPr id="7" name="Rectángulo 6">
            <a:extLst>
              <a:ext uri="{FF2B5EF4-FFF2-40B4-BE49-F238E27FC236}">
                <a16:creationId xmlns:a16="http://schemas.microsoft.com/office/drawing/2014/main" id="{3D9C6DA5-BFB2-4E5C-A820-CA2EBFE964A3}"/>
              </a:ext>
            </a:extLst>
          </p:cNvPr>
          <p:cNvSpPr/>
          <p:nvPr/>
        </p:nvSpPr>
        <p:spPr>
          <a:xfrm>
            <a:off x="1" y="1171956"/>
            <a:ext cx="819312" cy="13596657"/>
          </a:xfrm>
          <a:prstGeom prst="rect">
            <a:avLst/>
          </a:prstGeom>
          <a:solidFill>
            <a:schemeClr val="bg1"/>
          </a:solidFill>
          <a:ln>
            <a:noFill/>
          </a:ln>
          <a:effectLst>
            <a:outerShdw blurRad="508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a:solidFill>
                <a:schemeClr val="bg1"/>
              </a:solidFill>
            </a:endParaRPr>
          </a:p>
        </p:txBody>
      </p:sp>
      <p:sp>
        <p:nvSpPr>
          <p:cNvPr id="45" name="Forma libre: forma 44">
            <a:extLst>
              <a:ext uri="{FF2B5EF4-FFF2-40B4-BE49-F238E27FC236}">
                <a16:creationId xmlns:a16="http://schemas.microsoft.com/office/drawing/2014/main" id="{60FF70F2-A0FE-400E-B226-0140D8EAE135}"/>
              </a:ext>
            </a:extLst>
          </p:cNvPr>
          <p:cNvSpPr/>
          <p:nvPr/>
        </p:nvSpPr>
        <p:spPr>
          <a:xfrm rot="10800000">
            <a:off x="0" y="-11413"/>
            <a:ext cx="7199313" cy="1638300"/>
          </a:xfrm>
          <a:custGeom>
            <a:avLst/>
            <a:gdLst>
              <a:gd name="connsiteX0" fmla="*/ 0 w 7239000"/>
              <a:gd name="connsiteY0" fmla="*/ 698500 h 1638300"/>
              <a:gd name="connsiteX1" fmla="*/ 0 w 7239000"/>
              <a:gd name="connsiteY1" fmla="*/ 1638300 h 1638300"/>
              <a:gd name="connsiteX2" fmla="*/ 7239000 w 7239000"/>
              <a:gd name="connsiteY2" fmla="*/ 1638300 h 1638300"/>
              <a:gd name="connsiteX3" fmla="*/ 7239000 w 7239000"/>
              <a:gd name="connsiteY3" fmla="*/ 0 h 1638300"/>
              <a:gd name="connsiteX4" fmla="*/ 0 w 7239000"/>
              <a:gd name="connsiteY4" fmla="*/ 698500 h 16383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39000" h="1638300">
                <a:moveTo>
                  <a:pt x="0" y="698500"/>
                </a:moveTo>
                <a:lnTo>
                  <a:pt x="0" y="1638300"/>
                </a:lnTo>
                <a:lnTo>
                  <a:pt x="7239000" y="1638300"/>
                </a:lnTo>
                <a:lnTo>
                  <a:pt x="7239000" y="0"/>
                </a:lnTo>
                <a:lnTo>
                  <a:pt x="0" y="698500"/>
                </a:lnTo>
                <a:close/>
              </a:path>
            </a:pathLst>
          </a:custGeom>
          <a:solidFill>
            <a:srgbClr val="F8A21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a:p>
        </p:txBody>
      </p:sp>
      <p:sp>
        <p:nvSpPr>
          <p:cNvPr id="43" name="Rectángulo 42">
            <a:extLst>
              <a:ext uri="{FF2B5EF4-FFF2-40B4-BE49-F238E27FC236}">
                <a16:creationId xmlns:a16="http://schemas.microsoft.com/office/drawing/2014/main" id="{C728C603-9C2E-4069-A7DC-B14174C6F8D8}"/>
              </a:ext>
            </a:extLst>
          </p:cNvPr>
          <p:cNvSpPr/>
          <p:nvPr/>
        </p:nvSpPr>
        <p:spPr>
          <a:xfrm>
            <a:off x="-876636" y="738880"/>
            <a:ext cx="4669207" cy="400110"/>
          </a:xfrm>
          <a:prstGeom prst="rect">
            <a:avLst/>
          </a:prstGeom>
        </p:spPr>
        <p:txBody>
          <a:bodyPr wrap="square">
            <a:spAutoFit/>
          </a:bodyPr>
          <a:lstStyle/>
          <a:p>
            <a:pPr marL="0" marR="0" algn="r" rtl="1">
              <a:lnSpc>
                <a:spcPts val="2400"/>
              </a:lnSpc>
              <a:spcBef>
                <a:spcPts val="0"/>
              </a:spcBef>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ar-SA" sz="2000" b="1" dirty="0">
                <a:solidFill>
                  <a:srgbClr val="1F1F1F"/>
                </a:solidFill>
                <a:effectLst/>
                <a:latin typeface="inherit"/>
                <a:ea typeface="Times New Roman" panose="02020603050405020304" pitchFamily="18" charset="0"/>
                <a:cs typeface="Courier New" panose="02070309020205020404" pitchFamily="49" charset="0"/>
              </a:rPr>
              <a:t>في حالة وقوع كارثة</a:t>
            </a:r>
            <a:endParaRPr lang="en-US" sz="2000" b="1" dirty="0">
              <a:effectLst/>
              <a:latin typeface="Calibri" panose="020F0502020204030204" pitchFamily="34" charset="0"/>
              <a:ea typeface="Calibri" panose="020F0502020204030204" pitchFamily="34" charset="0"/>
              <a:cs typeface="Arial" panose="020B0604020202020204" pitchFamily="34" charset="0"/>
            </a:endParaRPr>
          </a:p>
        </p:txBody>
      </p:sp>
      <p:sp>
        <p:nvSpPr>
          <p:cNvPr id="44" name="Rectángulo 43">
            <a:extLst>
              <a:ext uri="{FF2B5EF4-FFF2-40B4-BE49-F238E27FC236}">
                <a16:creationId xmlns:a16="http://schemas.microsoft.com/office/drawing/2014/main" id="{DD556012-DDEA-43D8-9B9C-80510A68C1EF}"/>
              </a:ext>
            </a:extLst>
          </p:cNvPr>
          <p:cNvSpPr/>
          <p:nvPr/>
        </p:nvSpPr>
        <p:spPr>
          <a:xfrm>
            <a:off x="383864" y="57703"/>
            <a:ext cx="6668271" cy="692497"/>
          </a:xfrm>
          <a:prstGeom prst="rect">
            <a:avLst/>
          </a:prstGeom>
        </p:spPr>
        <p:txBody>
          <a:bodyPr wrap="square">
            <a:spAutoFit/>
          </a:bodyPr>
          <a:lstStyle/>
          <a:p>
            <a:pPr marL="0" marR="0" algn="r" rtl="1">
              <a:spcBef>
                <a:spcPts val="0"/>
              </a:spcBef>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ar-SA" sz="1300" dirty="0">
                <a:solidFill>
                  <a:schemeClr val="bg1"/>
                </a:solidFill>
                <a:effectLst/>
                <a:latin typeface="inherit"/>
                <a:ea typeface="Times New Roman" panose="02020603050405020304" pitchFamily="18" charset="0"/>
                <a:cs typeface="Courier New" panose="02070309020205020404" pitchFamily="49" charset="0"/>
              </a:rPr>
              <a:t>الظواهر الطبيعية المحتملة التي تنطوي على كوارث محتملة والتي</a:t>
            </a:r>
            <a:endParaRPr lang="en-US" sz="13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marL="0" marR="0" algn="r" rtl="1">
              <a:spcBef>
                <a:spcPts val="0"/>
              </a:spcBef>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ar-SA" sz="1300" dirty="0">
                <a:solidFill>
                  <a:schemeClr val="bg1"/>
                </a:solidFill>
                <a:effectLst/>
                <a:latin typeface="inherit"/>
                <a:ea typeface="Times New Roman" panose="02020603050405020304" pitchFamily="18" charset="0"/>
                <a:cs typeface="Courier New" panose="02070309020205020404" pitchFamily="49" charset="0"/>
              </a:rPr>
              <a:t>يجب أن نستجيب لها</a:t>
            </a:r>
            <a:endParaRPr lang="en-US" sz="13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marL="0" marR="0" algn="r" rtl="1">
              <a:spcBef>
                <a:spcPts val="0"/>
              </a:spcBef>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ar-SA" sz="1300" dirty="0">
                <a:solidFill>
                  <a:schemeClr val="bg1"/>
                </a:solidFill>
                <a:effectLst/>
                <a:latin typeface="inherit"/>
                <a:ea typeface="Times New Roman" panose="02020603050405020304" pitchFamily="18" charset="0"/>
                <a:cs typeface="Courier New" panose="02070309020205020404" pitchFamily="49" charset="0"/>
              </a:rPr>
              <a:t>بعض التوصيات التي يجب أن نتبعها</a:t>
            </a:r>
            <a:endParaRPr lang="en-US" sz="13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p:txBody>
      </p:sp>
      <p:sp>
        <p:nvSpPr>
          <p:cNvPr id="8" name="CuadroTexto 7">
            <a:extLst>
              <a:ext uri="{FF2B5EF4-FFF2-40B4-BE49-F238E27FC236}">
                <a16:creationId xmlns:a16="http://schemas.microsoft.com/office/drawing/2014/main" id="{A6E8F2D0-7843-423E-9856-A6A94591A76C}"/>
              </a:ext>
            </a:extLst>
          </p:cNvPr>
          <p:cNvSpPr txBox="1"/>
          <p:nvPr/>
        </p:nvSpPr>
        <p:spPr>
          <a:xfrm>
            <a:off x="1355989" y="1417563"/>
            <a:ext cx="1045739" cy="369332"/>
          </a:xfrm>
          <a:prstGeom prst="rect">
            <a:avLst/>
          </a:prstGeom>
          <a:noFill/>
        </p:spPr>
        <p:txBody>
          <a:bodyPr wrap="square" rtlCol="0">
            <a:spAutoFit/>
          </a:bodyPr>
          <a:lstStyle/>
          <a:p>
            <a:pPr algn="ctr"/>
            <a:r>
              <a:rPr lang="ar-SA" sz="1800" dirty="0">
                <a:solidFill>
                  <a:srgbClr val="1F1F1F"/>
                </a:solidFill>
                <a:effectLst/>
                <a:latin typeface="inherit"/>
                <a:ea typeface="Times New Roman" panose="02020603050405020304" pitchFamily="18" charset="0"/>
                <a:cs typeface="Courier New" panose="02070309020205020404" pitchFamily="49" charset="0"/>
              </a:rPr>
              <a:t>قبل</a:t>
            </a:r>
            <a:endParaRPr lang="es-VE" dirty="0">
              <a:solidFill>
                <a:schemeClr val="bg1">
                  <a:lumMod val="75000"/>
                </a:schemeClr>
              </a:solidFill>
              <a:latin typeface="Aharoni" panose="02010803020104030203" pitchFamily="2" charset="-79"/>
              <a:ea typeface="Adobe Gothic Std B" panose="020B0800000000000000" pitchFamily="34" charset="-128"/>
              <a:cs typeface="Aharoni" panose="02010803020104030203" pitchFamily="2" charset="-79"/>
            </a:endParaRPr>
          </a:p>
        </p:txBody>
      </p:sp>
      <p:sp>
        <p:nvSpPr>
          <p:cNvPr id="14" name="Diagrama de flujo: retraso 13">
            <a:extLst>
              <a:ext uri="{FF2B5EF4-FFF2-40B4-BE49-F238E27FC236}">
                <a16:creationId xmlns:a16="http://schemas.microsoft.com/office/drawing/2014/main" id="{B2FF7C5D-C301-4D9E-8615-D21365273AD7}"/>
              </a:ext>
            </a:extLst>
          </p:cNvPr>
          <p:cNvSpPr/>
          <p:nvPr/>
        </p:nvSpPr>
        <p:spPr>
          <a:xfrm rot="16200000">
            <a:off x="306947" y="1859528"/>
            <a:ext cx="205421" cy="216003"/>
          </a:xfrm>
          <a:prstGeom prst="flowChartDelay">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a:p>
        </p:txBody>
      </p:sp>
      <p:sp>
        <p:nvSpPr>
          <p:cNvPr id="15" name="Rectángulo 14">
            <a:extLst>
              <a:ext uri="{FF2B5EF4-FFF2-40B4-BE49-F238E27FC236}">
                <a16:creationId xmlns:a16="http://schemas.microsoft.com/office/drawing/2014/main" id="{7C5964E7-864B-40F6-95F1-7B504EC1720C}"/>
              </a:ext>
            </a:extLst>
          </p:cNvPr>
          <p:cNvSpPr/>
          <p:nvPr/>
        </p:nvSpPr>
        <p:spPr>
          <a:xfrm>
            <a:off x="301657" y="1979158"/>
            <a:ext cx="216000" cy="3791432"/>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a:p>
        </p:txBody>
      </p:sp>
      <p:sp>
        <p:nvSpPr>
          <p:cNvPr id="16" name="Elipse 15">
            <a:extLst>
              <a:ext uri="{FF2B5EF4-FFF2-40B4-BE49-F238E27FC236}">
                <a16:creationId xmlns:a16="http://schemas.microsoft.com/office/drawing/2014/main" id="{34A3C4C2-91DF-4D72-83B8-40B9F8F3540E}"/>
              </a:ext>
            </a:extLst>
          </p:cNvPr>
          <p:cNvSpPr/>
          <p:nvPr/>
        </p:nvSpPr>
        <p:spPr>
          <a:xfrm>
            <a:off x="83794" y="3474469"/>
            <a:ext cx="621798" cy="628136"/>
          </a:xfrm>
          <a:prstGeom prst="ellipse">
            <a:avLst/>
          </a:prstGeom>
          <a:solidFill>
            <a:schemeClr val="accent1">
              <a:lumMod val="20000"/>
              <a:lumOff val="80000"/>
            </a:schemeClr>
          </a:solidFill>
          <a:ln w="38100">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a:p>
        </p:txBody>
      </p:sp>
      <p:pic>
        <p:nvPicPr>
          <p:cNvPr id="47" name="Imagen 46">
            <a:extLst>
              <a:ext uri="{FF2B5EF4-FFF2-40B4-BE49-F238E27FC236}">
                <a16:creationId xmlns:a16="http://schemas.microsoft.com/office/drawing/2014/main" id="{BE439B98-2294-42B2-9192-E222E32B83F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9242" y="3566451"/>
            <a:ext cx="397042" cy="397042"/>
          </a:xfrm>
          <a:prstGeom prst="rect">
            <a:avLst/>
          </a:prstGeom>
        </p:spPr>
      </p:pic>
      <p:sp>
        <p:nvSpPr>
          <p:cNvPr id="57" name="Rectángulo 56">
            <a:extLst>
              <a:ext uri="{FF2B5EF4-FFF2-40B4-BE49-F238E27FC236}">
                <a16:creationId xmlns:a16="http://schemas.microsoft.com/office/drawing/2014/main" id="{92C3CE15-5498-4B96-9291-379D3F769AD6}"/>
              </a:ext>
            </a:extLst>
          </p:cNvPr>
          <p:cNvSpPr/>
          <p:nvPr/>
        </p:nvSpPr>
        <p:spPr>
          <a:xfrm>
            <a:off x="302459" y="8221321"/>
            <a:ext cx="212679" cy="3884610"/>
          </a:xfrm>
          <a:prstGeom prst="rect">
            <a:avLst/>
          </a:prstGeom>
          <a:solidFill>
            <a:srgbClr val="FFE6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a:p>
        </p:txBody>
      </p:sp>
      <p:sp>
        <p:nvSpPr>
          <p:cNvPr id="58" name="Elipse 57">
            <a:extLst>
              <a:ext uri="{FF2B5EF4-FFF2-40B4-BE49-F238E27FC236}">
                <a16:creationId xmlns:a16="http://schemas.microsoft.com/office/drawing/2014/main" id="{DBBE744F-C5FD-4BD1-AA03-76C6AA56AFA2}"/>
              </a:ext>
            </a:extLst>
          </p:cNvPr>
          <p:cNvSpPr/>
          <p:nvPr/>
        </p:nvSpPr>
        <p:spPr>
          <a:xfrm>
            <a:off x="72965" y="9720373"/>
            <a:ext cx="621798" cy="628136"/>
          </a:xfrm>
          <a:prstGeom prst="ellipse">
            <a:avLst/>
          </a:prstGeom>
          <a:solidFill>
            <a:srgbClr val="FFE699"/>
          </a:solidFill>
          <a:ln w="38100">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a:p>
        </p:txBody>
      </p:sp>
      <p:sp>
        <p:nvSpPr>
          <p:cNvPr id="62" name="Rectángulo 61">
            <a:extLst>
              <a:ext uri="{FF2B5EF4-FFF2-40B4-BE49-F238E27FC236}">
                <a16:creationId xmlns:a16="http://schemas.microsoft.com/office/drawing/2014/main" id="{8DF82D75-9026-45CC-9039-9CD2466C9509}"/>
              </a:ext>
            </a:extLst>
          </p:cNvPr>
          <p:cNvSpPr/>
          <p:nvPr/>
        </p:nvSpPr>
        <p:spPr>
          <a:xfrm>
            <a:off x="302660" y="12533091"/>
            <a:ext cx="216000" cy="1872000"/>
          </a:xfrm>
          <a:prstGeom prst="rect">
            <a:avLst/>
          </a:prstGeom>
          <a:solidFill>
            <a:srgbClr val="C5E0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a:p>
        </p:txBody>
      </p:sp>
      <p:sp>
        <p:nvSpPr>
          <p:cNvPr id="63" name="Elipse 62">
            <a:extLst>
              <a:ext uri="{FF2B5EF4-FFF2-40B4-BE49-F238E27FC236}">
                <a16:creationId xmlns:a16="http://schemas.microsoft.com/office/drawing/2014/main" id="{39E20BBB-CE62-4771-8AE5-5FC7E3987786}"/>
              </a:ext>
            </a:extLst>
          </p:cNvPr>
          <p:cNvSpPr/>
          <p:nvPr/>
        </p:nvSpPr>
        <p:spPr>
          <a:xfrm>
            <a:off x="83794" y="13134754"/>
            <a:ext cx="621798" cy="628136"/>
          </a:xfrm>
          <a:prstGeom prst="ellipse">
            <a:avLst/>
          </a:prstGeom>
          <a:solidFill>
            <a:srgbClr val="C5E0B4"/>
          </a:solidFill>
          <a:ln w="38100">
            <a:solidFill>
              <a:schemeClr val="bg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a:p>
        </p:txBody>
      </p:sp>
      <p:sp>
        <p:nvSpPr>
          <p:cNvPr id="50" name="Rectángulo 49">
            <a:extLst>
              <a:ext uri="{FF2B5EF4-FFF2-40B4-BE49-F238E27FC236}">
                <a16:creationId xmlns:a16="http://schemas.microsoft.com/office/drawing/2014/main" id="{42799D33-F4B8-45CF-81DC-51FD57D3C583}"/>
              </a:ext>
            </a:extLst>
          </p:cNvPr>
          <p:cNvSpPr/>
          <p:nvPr/>
        </p:nvSpPr>
        <p:spPr>
          <a:xfrm>
            <a:off x="3351376" y="14583480"/>
            <a:ext cx="1969705" cy="477054"/>
          </a:xfrm>
          <a:prstGeom prst="rect">
            <a:avLst/>
          </a:prstGeom>
        </p:spPr>
        <p:txBody>
          <a:bodyPr wrap="square">
            <a:spAutoFit/>
          </a:bodyPr>
          <a:lstStyle/>
          <a:p>
            <a:pPr algn="r"/>
            <a:r>
              <a:rPr lang="en-US" sz="1100" dirty="0">
                <a:solidFill>
                  <a:schemeClr val="bg1"/>
                </a:solidFill>
                <a:latin typeface="+mj-lt"/>
                <a:ea typeface="Adobe Gothic Std B" panose="020B0800000000000000" pitchFamily="34" charset="-128"/>
                <a:cs typeface="Aharoni" panose="02010803020104030203" pitchFamily="2" charset="-79"/>
              </a:rPr>
              <a:t>
</a:t>
            </a:r>
            <a:r>
              <a:rPr lang="ar-AE" sz="1400" b="1" dirty="0">
                <a:solidFill>
                  <a:srgbClr val="F8A21D"/>
                </a:solidFill>
                <a:ea typeface="Adobe Gothic Std B" panose="020B0800000000000000" pitchFamily="34" charset="-128"/>
                <a:cs typeface="Aharoni" panose="02010803020104030203" pitchFamily="2" charset="-79"/>
              </a:rPr>
              <a:t> آليات الإنذار المبكر والإنذار</a:t>
            </a:r>
            <a:endParaRPr lang="es-VE" sz="1400" b="1" dirty="0">
              <a:solidFill>
                <a:srgbClr val="F8A21D"/>
              </a:solidFill>
              <a:ea typeface="Adobe Gothic Std B" panose="020B0800000000000000" pitchFamily="34" charset="-128"/>
              <a:cs typeface="Aharoni" panose="02010803020104030203" pitchFamily="2" charset="-79"/>
            </a:endParaRPr>
          </a:p>
        </p:txBody>
      </p:sp>
      <p:pic>
        <p:nvPicPr>
          <p:cNvPr id="42" name="Imagen 41">
            <a:extLst>
              <a:ext uri="{FF2B5EF4-FFF2-40B4-BE49-F238E27FC236}">
                <a16:creationId xmlns:a16="http://schemas.microsoft.com/office/drawing/2014/main" id="{9BCF14FA-D923-4CE8-94AA-11E7894D6C7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8297" y="9814440"/>
            <a:ext cx="409152" cy="409152"/>
          </a:xfrm>
          <a:prstGeom prst="rect">
            <a:avLst/>
          </a:prstGeom>
        </p:spPr>
      </p:pic>
      <p:sp>
        <p:nvSpPr>
          <p:cNvPr id="64" name="Diagrama de flujo: retraso 63">
            <a:extLst>
              <a:ext uri="{FF2B5EF4-FFF2-40B4-BE49-F238E27FC236}">
                <a16:creationId xmlns:a16="http://schemas.microsoft.com/office/drawing/2014/main" id="{CE437A47-0D51-4AA9-9689-FFD60E01BB9D}"/>
              </a:ext>
            </a:extLst>
          </p:cNvPr>
          <p:cNvSpPr/>
          <p:nvPr/>
        </p:nvSpPr>
        <p:spPr>
          <a:xfrm rot="5400000">
            <a:off x="306945" y="14367327"/>
            <a:ext cx="205421" cy="216003"/>
          </a:xfrm>
          <a:prstGeom prst="flowChartDelay">
            <a:avLst/>
          </a:prstGeom>
          <a:solidFill>
            <a:srgbClr val="C5E0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a:p>
        </p:txBody>
      </p:sp>
      <p:sp>
        <p:nvSpPr>
          <p:cNvPr id="69" name="CuadroTexto 68">
            <a:extLst>
              <a:ext uri="{FF2B5EF4-FFF2-40B4-BE49-F238E27FC236}">
                <a16:creationId xmlns:a16="http://schemas.microsoft.com/office/drawing/2014/main" id="{EFE2C894-0320-4472-BFCA-48E2F83E0288}"/>
              </a:ext>
            </a:extLst>
          </p:cNvPr>
          <p:cNvSpPr txBox="1"/>
          <p:nvPr/>
        </p:nvSpPr>
        <p:spPr>
          <a:xfrm>
            <a:off x="3298422" y="1416100"/>
            <a:ext cx="1340967" cy="369332"/>
          </a:xfrm>
          <a:prstGeom prst="rect">
            <a:avLst/>
          </a:prstGeom>
          <a:noFill/>
        </p:spPr>
        <p:txBody>
          <a:bodyPr wrap="square" rtlCol="0">
            <a:spAutoFit/>
          </a:bodyPr>
          <a:lstStyle/>
          <a:p>
            <a:pPr algn="ctr"/>
            <a:r>
              <a:rPr lang="ar-SA" sz="1800" dirty="0">
                <a:solidFill>
                  <a:srgbClr val="1F1F1F"/>
                </a:solidFill>
                <a:effectLst/>
                <a:latin typeface="inherit"/>
                <a:ea typeface="Times New Roman" panose="02020603050405020304" pitchFamily="18" charset="0"/>
                <a:cs typeface="Courier New" panose="02070309020205020404" pitchFamily="49" charset="0"/>
              </a:rPr>
              <a:t>وأثناء</a:t>
            </a:r>
            <a:endParaRPr lang="es-VE" dirty="0">
              <a:solidFill>
                <a:schemeClr val="bg1">
                  <a:lumMod val="75000"/>
                </a:schemeClr>
              </a:solidFill>
              <a:latin typeface="Aharoni" panose="02010803020104030203" pitchFamily="2" charset="-79"/>
              <a:ea typeface="Adobe Gothic Std B" panose="020B0800000000000000" pitchFamily="34" charset="-128"/>
              <a:cs typeface="Aharoni" panose="02010803020104030203" pitchFamily="2" charset="-79"/>
            </a:endParaRPr>
          </a:p>
        </p:txBody>
      </p:sp>
      <p:sp>
        <p:nvSpPr>
          <p:cNvPr id="70" name="CuadroTexto 69">
            <a:extLst>
              <a:ext uri="{FF2B5EF4-FFF2-40B4-BE49-F238E27FC236}">
                <a16:creationId xmlns:a16="http://schemas.microsoft.com/office/drawing/2014/main" id="{B27F4811-957D-4CC4-A892-654DB82EE117}"/>
              </a:ext>
            </a:extLst>
          </p:cNvPr>
          <p:cNvSpPr txBox="1"/>
          <p:nvPr/>
        </p:nvSpPr>
        <p:spPr>
          <a:xfrm>
            <a:off x="5161915" y="1334856"/>
            <a:ext cx="1340967" cy="392415"/>
          </a:xfrm>
          <a:prstGeom prst="rect">
            <a:avLst/>
          </a:prstGeom>
          <a:noFill/>
        </p:spPr>
        <p:txBody>
          <a:bodyPr wrap="square" rtlCol="0">
            <a:spAutoFit/>
          </a:bodyPr>
          <a:lstStyle/>
          <a:p>
            <a:pPr marL="0" marR="0" algn="r" rtl="1">
              <a:lnSpc>
                <a:spcPts val="2400"/>
              </a:lnSpc>
              <a:spcBef>
                <a:spcPts val="0"/>
              </a:spcBef>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ar-SA" sz="1800" dirty="0">
                <a:solidFill>
                  <a:srgbClr val="1F1F1F"/>
                </a:solidFill>
                <a:effectLst/>
                <a:latin typeface="inherit"/>
                <a:ea typeface="Times New Roman" panose="02020603050405020304" pitchFamily="18" charset="0"/>
                <a:cs typeface="Courier New" panose="02070309020205020404" pitchFamily="49" charset="0"/>
              </a:rPr>
              <a:t>وبعد</a:t>
            </a:r>
            <a:endParaRPr lang="en-US" sz="1800" dirty="0">
              <a:effectLst/>
              <a:latin typeface="Calibri" panose="020F0502020204030204" pitchFamily="34" charset="0"/>
              <a:ea typeface="Calibri" panose="020F0502020204030204" pitchFamily="34" charset="0"/>
              <a:cs typeface="Arial" panose="020B0604020202020204" pitchFamily="34" charset="0"/>
            </a:endParaRPr>
          </a:p>
        </p:txBody>
      </p:sp>
      <p:cxnSp>
        <p:nvCxnSpPr>
          <p:cNvPr id="72" name="Conector recto 71">
            <a:extLst>
              <a:ext uri="{FF2B5EF4-FFF2-40B4-BE49-F238E27FC236}">
                <a16:creationId xmlns:a16="http://schemas.microsoft.com/office/drawing/2014/main" id="{FBE5EED0-DB55-4FF6-A6BC-061B53929179}"/>
              </a:ext>
            </a:extLst>
          </p:cNvPr>
          <p:cNvCxnSpPr>
            <a:cxnSpLocks/>
          </p:cNvCxnSpPr>
          <p:nvPr/>
        </p:nvCxnSpPr>
        <p:spPr>
          <a:xfrm>
            <a:off x="2907040" y="4178975"/>
            <a:ext cx="0" cy="1914729"/>
          </a:xfrm>
          <a:prstGeom prst="line">
            <a:avLst/>
          </a:prstGeom>
          <a:ln w="28575" cap="rnd">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3" name="Conector recto 72">
            <a:extLst>
              <a:ext uri="{FF2B5EF4-FFF2-40B4-BE49-F238E27FC236}">
                <a16:creationId xmlns:a16="http://schemas.microsoft.com/office/drawing/2014/main" id="{49F981A1-28E0-41F0-A7A2-48856D66D2D3}"/>
              </a:ext>
            </a:extLst>
          </p:cNvPr>
          <p:cNvCxnSpPr>
            <a:cxnSpLocks/>
          </p:cNvCxnSpPr>
          <p:nvPr/>
        </p:nvCxnSpPr>
        <p:spPr>
          <a:xfrm>
            <a:off x="5001179" y="4167118"/>
            <a:ext cx="0" cy="1926586"/>
          </a:xfrm>
          <a:prstGeom prst="line">
            <a:avLst/>
          </a:prstGeom>
          <a:ln w="28575" cap="rnd">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4" name="Conector recto 73">
            <a:extLst>
              <a:ext uri="{FF2B5EF4-FFF2-40B4-BE49-F238E27FC236}">
                <a16:creationId xmlns:a16="http://schemas.microsoft.com/office/drawing/2014/main" id="{1F88F00F-8DDF-497A-98C2-6913C1EB1520}"/>
              </a:ext>
            </a:extLst>
          </p:cNvPr>
          <p:cNvCxnSpPr>
            <a:cxnSpLocks/>
          </p:cNvCxnSpPr>
          <p:nvPr/>
        </p:nvCxnSpPr>
        <p:spPr>
          <a:xfrm>
            <a:off x="2949758" y="8066757"/>
            <a:ext cx="0" cy="4188578"/>
          </a:xfrm>
          <a:prstGeom prst="line">
            <a:avLst/>
          </a:prstGeom>
          <a:ln w="28575" cap="rnd">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5" name="Conector recto 74">
            <a:extLst>
              <a:ext uri="{FF2B5EF4-FFF2-40B4-BE49-F238E27FC236}">
                <a16:creationId xmlns:a16="http://schemas.microsoft.com/office/drawing/2014/main" id="{02CBB27B-9E10-42B8-9D78-47014AAB6D57}"/>
              </a:ext>
            </a:extLst>
          </p:cNvPr>
          <p:cNvCxnSpPr/>
          <p:nvPr/>
        </p:nvCxnSpPr>
        <p:spPr>
          <a:xfrm>
            <a:off x="5054948" y="8058597"/>
            <a:ext cx="0" cy="1728000"/>
          </a:xfrm>
          <a:prstGeom prst="line">
            <a:avLst/>
          </a:prstGeom>
          <a:ln w="28575" cap="rnd">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6" name="Conector recto 75">
            <a:extLst>
              <a:ext uri="{FF2B5EF4-FFF2-40B4-BE49-F238E27FC236}">
                <a16:creationId xmlns:a16="http://schemas.microsoft.com/office/drawing/2014/main" id="{C4E633D0-BECB-4C9F-AC3F-AB1F17FDA76D}"/>
              </a:ext>
            </a:extLst>
          </p:cNvPr>
          <p:cNvCxnSpPr/>
          <p:nvPr/>
        </p:nvCxnSpPr>
        <p:spPr>
          <a:xfrm>
            <a:off x="2900690" y="12664600"/>
            <a:ext cx="0" cy="1764000"/>
          </a:xfrm>
          <a:prstGeom prst="line">
            <a:avLst/>
          </a:prstGeom>
          <a:ln w="28575" cap="rnd">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7" name="Conector recto 76">
            <a:extLst>
              <a:ext uri="{FF2B5EF4-FFF2-40B4-BE49-F238E27FC236}">
                <a16:creationId xmlns:a16="http://schemas.microsoft.com/office/drawing/2014/main" id="{B4091330-A68D-4426-A669-C328FC45565B}"/>
              </a:ext>
            </a:extLst>
          </p:cNvPr>
          <p:cNvCxnSpPr/>
          <p:nvPr/>
        </p:nvCxnSpPr>
        <p:spPr>
          <a:xfrm>
            <a:off x="5001179" y="12665443"/>
            <a:ext cx="0" cy="1764000"/>
          </a:xfrm>
          <a:prstGeom prst="line">
            <a:avLst/>
          </a:prstGeom>
          <a:ln w="28575" cap="rnd">
            <a:solidFill>
              <a:schemeClr val="bg1"/>
            </a:solidFill>
          </a:ln>
        </p:spPr>
        <p:style>
          <a:lnRef idx="1">
            <a:schemeClr val="accent1"/>
          </a:lnRef>
          <a:fillRef idx="0">
            <a:schemeClr val="accent1"/>
          </a:fillRef>
          <a:effectRef idx="0">
            <a:schemeClr val="accent1"/>
          </a:effectRef>
          <a:fontRef idx="minor">
            <a:schemeClr val="tx1"/>
          </a:fontRef>
        </p:style>
      </p:cxnSp>
      <p:sp>
        <p:nvSpPr>
          <p:cNvPr id="83" name="Rectángulo 82">
            <a:extLst>
              <a:ext uri="{FF2B5EF4-FFF2-40B4-BE49-F238E27FC236}">
                <a16:creationId xmlns:a16="http://schemas.microsoft.com/office/drawing/2014/main" id="{D679D132-C88F-4690-B0F3-C3D2D6E069D5}"/>
              </a:ext>
            </a:extLst>
          </p:cNvPr>
          <p:cNvSpPr/>
          <p:nvPr/>
        </p:nvSpPr>
        <p:spPr>
          <a:xfrm>
            <a:off x="839834" y="7821558"/>
            <a:ext cx="2045869" cy="3641446"/>
          </a:xfrm>
          <a:prstGeom prst="rect">
            <a:avLst/>
          </a:prstGeom>
        </p:spPr>
        <p:txBody>
          <a:bodyPr wrap="square">
            <a:spAutoFit/>
          </a:bodyPr>
          <a:lstStyle/>
          <a:p>
            <a:pPr marR="0" lvl="0" algn="r">
              <a:lnSpc>
                <a:spcPct val="107000"/>
              </a:lnSpc>
              <a:spcBef>
                <a:spcPts val="0"/>
              </a:spcBef>
              <a:spcAft>
                <a:spcPts val="0"/>
              </a:spcAft>
            </a:pPr>
            <a:endParaRPr lang="en-US" sz="900" kern="100" dirty="0">
              <a:effectLst/>
              <a:latin typeface="+mj-lt"/>
              <a:ea typeface="Calibri" panose="020F0502020204030204" pitchFamily="34" charset="0"/>
              <a:cs typeface="Times New Roman" panose="02020603050405020304" pitchFamily="18" charset="0"/>
            </a:endParaRPr>
          </a:p>
          <a:p>
            <a:pPr marR="0" lvl="0" algn="r">
              <a:lnSpc>
                <a:spcPct val="107000"/>
              </a:lnSpc>
              <a:spcBef>
                <a:spcPts val="0"/>
              </a:spcBef>
              <a:spcAft>
                <a:spcPts val="0"/>
              </a:spcAft>
            </a:pPr>
            <a:r>
              <a:rPr lang="ar-AE" sz="900" kern="100" dirty="0">
                <a:latin typeface="+mj-lt"/>
                <a:ea typeface="Calibri" panose="020F0502020204030204" pitchFamily="34" charset="0"/>
                <a:cs typeface="Times New Roman" panose="02020603050405020304" pitchFamily="18" charset="0"/>
              </a:rPr>
              <a:t>قم بإجراء فحص دوري لحالة التمديدات الكهربائية والغازية في منزلك.</a:t>
            </a:r>
            <a:endParaRPr lang="en-US" sz="900" kern="100" dirty="0">
              <a:latin typeface="+mj-lt"/>
              <a:ea typeface="Calibri" panose="020F0502020204030204" pitchFamily="34" charset="0"/>
              <a:cs typeface="Times New Roman" panose="02020603050405020304" pitchFamily="18" charset="0"/>
            </a:endParaRPr>
          </a:p>
          <a:p>
            <a:pPr marR="0" lvl="0" algn="r">
              <a:lnSpc>
                <a:spcPct val="107000"/>
              </a:lnSpc>
              <a:spcBef>
                <a:spcPts val="0"/>
              </a:spcBef>
              <a:spcAft>
                <a:spcPts val="0"/>
              </a:spcAft>
            </a:pPr>
            <a:r>
              <a:rPr lang="ar-AE" sz="900" kern="100" dirty="0">
                <a:latin typeface="+mj-lt"/>
                <a:ea typeface="Calibri" panose="020F0502020204030204" pitchFamily="34" charset="0"/>
                <a:cs typeface="Times New Roman" panose="02020603050405020304" pitchFamily="18" charset="0"/>
              </a:rPr>
              <a:t>لا تقم بتجميع القمامة أو الحطام، حيث أنها قد تكون قابلة للاشتعال.</a:t>
            </a:r>
            <a:endParaRPr lang="en-US" sz="900" kern="100" dirty="0">
              <a:latin typeface="+mj-lt"/>
              <a:ea typeface="Calibri" panose="020F0502020204030204" pitchFamily="34" charset="0"/>
              <a:cs typeface="Times New Roman" panose="02020603050405020304" pitchFamily="18" charset="0"/>
            </a:endParaRPr>
          </a:p>
          <a:p>
            <a:pPr marR="0" lvl="0" algn="r">
              <a:lnSpc>
                <a:spcPct val="107000"/>
              </a:lnSpc>
              <a:spcBef>
                <a:spcPts val="0"/>
              </a:spcBef>
              <a:spcAft>
                <a:spcPts val="0"/>
              </a:spcAft>
            </a:pPr>
            <a:r>
              <a:rPr lang="ar-AE" sz="900" kern="100" dirty="0">
                <a:effectLst/>
                <a:latin typeface="+mj-lt"/>
                <a:ea typeface="Calibri" panose="020F0502020204030204" pitchFamily="34" charset="0"/>
                <a:cs typeface="Times New Roman" panose="02020603050405020304" pitchFamily="18" charset="0"/>
              </a:rPr>
              <a:t>تجنب التعامل مع البنزين والوقود الآخر وتخزينه.</a:t>
            </a:r>
            <a:endParaRPr lang="en-US" sz="900" kern="100" dirty="0">
              <a:effectLst/>
              <a:latin typeface="+mj-lt"/>
              <a:ea typeface="Calibri" panose="020F0502020204030204" pitchFamily="34" charset="0"/>
              <a:cs typeface="Times New Roman" panose="02020603050405020304" pitchFamily="18" charset="0"/>
            </a:endParaRPr>
          </a:p>
          <a:p>
            <a:pPr marR="0" lvl="0" algn="r">
              <a:lnSpc>
                <a:spcPct val="107000"/>
              </a:lnSpc>
              <a:spcBef>
                <a:spcPts val="0"/>
              </a:spcBef>
              <a:spcAft>
                <a:spcPts val="0"/>
              </a:spcAft>
            </a:pPr>
            <a:r>
              <a:rPr lang="ar-AE" sz="900" kern="100" dirty="0">
                <a:effectLst/>
                <a:latin typeface="+mj-lt"/>
                <a:ea typeface="Calibri" panose="020F0502020204030204" pitchFamily="34" charset="0"/>
                <a:cs typeface="Times New Roman" panose="02020603050405020304" pitchFamily="18" charset="0"/>
              </a:rPr>
              <a:t>تجنب تحميل المقابس الكهربائية بعدد كبير من الأجهزة.</a:t>
            </a:r>
            <a:endParaRPr lang="en-US" sz="900" kern="100" dirty="0">
              <a:effectLst/>
              <a:latin typeface="+mj-lt"/>
              <a:ea typeface="Calibri" panose="020F0502020204030204" pitchFamily="34" charset="0"/>
              <a:cs typeface="Times New Roman" panose="02020603050405020304" pitchFamily="18" charset="0"/>
            </a:endParaRPr>
          </a:p>
          <a:p>
            <a:pPr marR="0" lvl="0" algn="r">
              <a:lnSpc>
                <a:spcPct val="107000"/>
              </a:lnSpc>
              <a:spcBef>
                <a:spcPts val="0"/>
              </a:spcBef>
              <a:spcAft>
                <a:spcPts val="0"/>
              </a:spcAft>
            </a:pPr>
            <a:r>
              <a:rPr lang="ar-AE" sz="900" kern="100" dirty="0">
                <a:effectLst/>
                <a:latin typeface="+mj-lt"/>
                <a:ea typeface="Calibri" panose="020F0502020204030204" pitchFamily="34" charset="0"/>
                <a:cs typeface="Times New Roman" panose="02020603050405020304" pitchFamily="18" charset="0"/>
              </a:rPr>
              <a:t>من المهم أن يكون لدينا أجهزة إطفاء الحرائق وأنظمة كشف الدخان.</a:t>
            </a:r>
            <a:r>
              <a:rPr lang="en-US" sz="900" kern="100" dirty="0">
                <a:effectLst/>
                <a:latin typeface="+mj-lt"/>
                <a:ea typeface="Calibri" panose="020F0502020204030204" pitchFamily="34" charset="0"/>
                <a:cs typeface="Times New Roman" panose="02020603050405020304" pitchFamily="18" charset="0"/>
              </a:rPr>
              <a:t>.</a:t>
            </a:r>
          </a:p>
          <a:p>
            <a:pPr marR="0" lvl="0" algn="r">
              <a:lnSpc>
                <a:spcPct val="107000"/>
              </a:lnSpc>
              <a:spcBef>
                <a:spcPts val="0"/>
              </a:spcBef>
              <a:spcAft>
                <a:spcPts val="0"/>
              </a:spcAft>
            </a:pPr>
            <a:r>
              <a:rPr lang="ar-AE" sz="900" kern="100" dirty="0">
                <a:effectLst/>
                <a:latin typeface="+mj-lt"/>
                <a:ea typeface="Calibri" panose="020F0502020204030204" pitchFamily="34" charset="0"/>
                <a:cs typeface="Times New Roman" panose="02020603050405020304" pitchFamily="18" charset="0"/>
              </a:rPr>
              <a:t>لا تترك أجهزة الطبخ ومصادر الطاقة دون مراقبة أثناء الطهي.</a:t>
            </a:r>
            <a:endParaRPr lang="en-US" sz="900" kern="100" dirty="0">
              <a:effectLst/>
              <a:latin typeface="+mj-lt"/>
              <a:ea typeface="Calibri" panose="020F0502020204030204" pitchFamily="34" charset="0"/>
              <a:cs typeface="Times New Roman" panose="02020603050405020304" pitchFamily="18" charset="0"/>
            </a:endParaRPr>
          </a:p>
          <a:p>
            <a:pPr marR="0" lvl="0" algn="r">
              <a:lnSpc>
                <a:spcPct val="107000"/>
              </a:lnSpc>
              <a:spcBef>
                <a:spcPts val="0"/>
              </a:spcBef>
              <a:spcAft>
                <a:spcPts val="0"/>
              </a:spcAft>
            </a:pPr>
            <a:r>
              <a:rPr lang="ar-AE" sz="900" kern="100" dirty="0">
                <a:effectLst/>
                <a:latin typeface="+mj-lt"/>
                <a:ea typeface="Calibri" panose="020F0502020204030204" pitchFamily="34" charset="0"/>
                <a:cs typeface="Times New Roman" panose="02020603050405020304" pitchFamily="18" charset="0"/>
              </a:rPr>
              <a:t>احتفظ بأعواد الثقاب والمواد المشابهة لها بعيدًا عن متناول الأطفال.</a:t>
            </a:r>
            <a:endParaRPr lang="en-US" sz="900" kern="100" dirty="0">
              <a:effectLst/>
              <a:latin typeface="+mj-lt"/>
              <a:ea typeface="Calibri" panose="020F0502020204030204" pitchFamily="34" charset="0"/>
              <a:cs typeface="Times New Roman" panose="02020603050405020304" pitchFamily="18" charset="0"/>
            </a:endParaRPr>
          </a:p>
          <a:p>
            <a:pPr marR="0" lvl="0" algn="r">
              <a:lnSpc>
                <a:spcPct val="107000"/>
              </a:lnSpc>
              <a:spcBef>
                <a:spcPts val="0"/>
              </a:spcBef>
              <a:spcAft>
                <a:spcPts val="0"/>
              </a:spcAft>
            </a:pPr>
            <a:r>
              <a:rPr lang="ar-AE" sz="900" kern="100" dirty="0">
                <a:effectLst/>
                <a:latin typeface="+mj-lt"/>
                <a:ea typeface="Calibri" panose="020F0502020204030204" pitchFamily="34" charset="0"/>
                <a:cs typeface="Times New Roman" panose="02020603050405020304" pitchFamily="18" charset="0"/>
              </a:rPr>
              <a:t>احتفظ بأعواد الثقاب والمواد المشابهة لها بعيدًا عن متناول الأطفال.</a:t>
            </a:r>
            <a:endParaRPr lang="en-US" sz="900" kern="100" dirty="0">
              <a:effectLst/>
              <a:latin typeface="+mj-lt"/>
              <a:ea typeface="Calibri" panose="020F0502020204030204" pitchFamily="34" charset="0"/>
              <a:cs typeface="Times New Roman" panose="02020603050405020304" pitchFamily="18" charset="0"/>
            </a:endParaRPr>
          </a:p>
          <a:p>
            <a:pPr marR="0" lvl="0" algn="r">
              <a:lnSpc>
                <a:spcPct val="107000"/>
              </a:lnSpc>
              <a:spcBef>
                <a:spcPts val="0"/>
              </a:spcBef>
              <a:spcAft>
                <a:spcPts val="0"/>
              </a:spcAft>
            </a:pPr>
            <a:r>
              <a:rPr lang="ar-AE" sz="900" kern="100" dirty="0">
                <a:effectLst/>
                <a:latin typeface="+mj-lt"/>
                <a:ea typeface="Calibri" panose="020F0502020204030204" pitchFamily="34" charset="0"/>
                <a:cs typeface="Times New Roman" panose="02020603050405020304" pitchFamily="18" charset="0"/>
              </a:rPr>
              <a:t>تأكد من أن لديك الأرقام وجهات الاتصال لإبلاغ وطلب الدعم في أماكن مرئية / يمكن الوصول إليها.</a:t>
            </a:r>
            <a:endParaRPr lang="en-US" sz="900" kern="100" dirty="0">
              <a:effectLst/>
              <a:latin typeface="+mj-lt"/>
              <a:ea typeface="Calibri" panose="020F0502020204030204" pitchFamily="34" charset="0"/>
              <a:cs typeface="Times New Roman" panose="02020603050405020304" pitchFamily="18" charset="0"/>
            </a:endParaRPr>
          </a:p>
          <a:p>
            <a:pPr marR="0" lvl="0" algn="r">
              <a:lnSpc>
                <a:spcPct val="107000"/>
              </a:lnSpc>
              <a:spcBef>
                <a:spcPts val="0"/>
              </a:spcBef>
              <a:spcAft>
                <a:spcPts val="0"/>
              </a:spcAft>
            </a:pPr>
            <a:r>
              <a:rPr lang="ar-AE" sz="900" kern="100" dirty="0">
                <a:latin typeface="+mj-lt"/>
                <a:ea typeface="Calibri" panose="020F0502020204030204" pitchFamily="34" charset="0"/>
                <a:cs typeface="Times New Roman" panose="02020603050405020304" pitchFamily="18" charset="0"/>
              </a:rPr>
              <a:t>إذا كنت ستقيم في فندق أو شقة أو مبنى أو ما شابه، فابق في الطوابق السفلية (1-4) لأنها دائمًا في متناول فرق الإطفاء.</a:t>
            </a:r>
            <a:endParaRPr lang="en-US" sz="900" kern="100" dirty="0">
              <a:latin typeface="+mj-lt"/>
              <a:ea typeface="Calibri" panose="020F0502020204030204" pitchFamily="34" charset="0"/>
              <a:cs typeface="Times New Roman" panose="02020603050405020304" pitchFamily="18" charset="0"/>
            </a:endParaRPr>
          </a:p>
          <a:p>
            <a:pPr marR="0" lvl="0" algn="r">
              <a:lnSpc>
                <a:spcPct val="107000"/>
              </a:lnSpc>
              <a:spcBef>
                <a:spcPts val="0"/>
              </a:spcBef>
              <a:spcAft>
                <a:spcPts val="0"/>
              </a:spcAft>
            </a:pPr>
            <a:r>
              <a:rPr lang="ar-AE" sz="900" kern="100" dirty="0">
                <a:effectLst/>
                <a:latin typeface="+mj-lt"/>
                <a:ea typeface="Calibri" panose="020F0502020204030204" pitchFamily="34" charset="0"/>
                <a:cs typeface="Times New Roman" panose="02020603050405020304" pitchFamily="18" charset="0"/>
              </a:rPr>
              <a:t>إذا كان لديك أحد أفراد أسرتك من ذوي الإعاقة، حدد مسبقًا طريق هروب آمن وغير معوق لهذا الشخص في حالة نشوب حريق.</a:t>
            </a:r>
            <a:endParaRPr lang="en-US" sz="900" kern="100" dirty="0">
              <a:effectLst/>
              <a:latin typeface="+mj-lt"/>
              <a:ea typeface="Calibri" panose="020F0502020204030204" pitchFamily="34" charset="0"/>
              <a:cs typeface="Times New Roman" panose="02020603050405020304" pitchFamily="18" charset="0"/>
            </a:endParaRPr>
          </a:p>
        </p:txBody>
      </p:sp>
      <p:sp>
        <p:nvSpPr>
          <p:cNvPr id="84" name="Rectángulo 83">
            <a:extLst>
              <a:ext uri="{FF2B5EF4-FFF2-40B4-BE49-F238E27FC236}">
                <a16:creationId xmlns:a16="http://schemas.microsoft.com/office/drawing/2014/main" id="{D19FBC70-0D0D-43E0-8665-C4EFFF4661CB}"/>
              </a:ext>
            </a:extLst>
          </p:cNvPr>
          <p:cNvSpPr/>
          <p:nvPr/>
        </p:nvSpPr>
        <p:spPr>
          <a:xfrm>
            <a:off x="3013530" y="7837842"/>
            <a:ext cx="2016000" cy="2559290"/>
          </a:xfrm>
          <a:prstGeom prst="rect">
            <a:avLst/>
          </a:prstGeom>
        </p:spPr>
        <p:txBody>
          <a:bodyPr wrap="square">
            <a:spAutoFit/>
          </a:bodyPr>
          <a:lstStyle/>
          <a:p>
            <a:pPr marR="0" lvl="0" algn="r">
              <a:lnSpc>
                <a:spcPct val="107000"/>
              </a:lnSpc>
              <a:spcBef>
                <a:spcPts val="0"/>
              </a:spcBef>
              <a:spcAft>
                <a:spcPts val="0"/>
              </a:spcAft>
              <a:tabLst>
                <a:tab pos="119063" algn="l"/>
              </a:tabLst>
            </a:pPr>
            <a:endParaRPr lang="en-US" sz="900" kern="100" dirty="0">
              <a:effectLst/>
              <a:latin typeface="+mj-lt"/>
              <a:ea typeface="Calibri" panose="020F0502020204030204" pitchFamily="34" charset="0"/>
              <a:cs typeface="Calibri" panose="020F0502020204030204" pitchFamily="34" charset="0"/>
            </a:endParaRPr>
          </a:p>
          <a:p>
            <a:pPr marR="0" lvl="0" algn="r">
              <a:lnSpc>
                <a:spcPct val="107000"/>
              </a:lnSpc>
              <a:spcBef>
                <a:spcPts val="0"/>
              </a:spcBef>
              <a:spcAft>
                <a:spcPts val="0"/>
              </a:spcAft>
              <a:tabLst>
                <a:tab pos="119063" algn="l"/>
              </a:tabLst>
            </a:pPr>
            <a:r>
              <a:rPr lang="ar-AE" sz="900" kern="100" dirty="0">
                <a:latin typeface="+mj-lt"/>
                <a:ea typeface="Calibri" panose="020F0502020204030204" pitchFamily="34" charset="0"/>
                <a:cs typeface="Calibri" panose="020F0502020204030204" pitchFamily="34" charset="0"/>
              </a:rPr>
              <a:t>غادر المكان المصاب على الفور: انحنى، وازحف وابحث عن مخرج،</a:t>
            </a:r>
            <a:endParaRPr lang="en-US" sz="900" kern="100" dirty="0">
              <a:latin typeface="+mj-lt"/>
              <a:ea typeface="Calibri" panose="020F0502020204030204" pitchFamily="34" charset="0"/>
              <a:cs typeface="Calibri" panose="020F0502020204030204" pitchFamily="34" charset="0"/>
            </a:endParaRPr>
          </a:p>
          <a:p>
            <a:pPr marR="0" lvl="0" algn="r">
              <a:lnSpc>
                <a:spcPct val="107000"/>
              </a:lnSpc>
              <a:spcBef>
                <a:spcPts val="0"/>
              </a:spcBef>
              <a:spcAft>
                <a:spcPts val="0"/>
              </a:spcAft>
              <a:tabLst>
                <a:tab pos="119063" algn="l"/>
              </a:tabLst>
            </a:pPr>
            <a:endParaRPr lang="en-US" sz="900" kern="100" dirty="0">
              <a:effectLst/>
              <a:latin typeface="+mj-lt"/>
              <a:ea typeface="Calibri" panose="020F0502020204030204" pitchFamily="34" charset="0"/>
              <a:cs typeface="Calibri" panose="020F0502020204030204" pitchFamily="34" charset="0"/>
            </a:endParaRPr>
          </a:p>
          <a:p>
            <a:pPr marR="0" lvl="0" algn="r">
              <a:lnSpc>
                <a:spcPct val="107000"/>
              </a:lnSpc>
              <a:spcBef>
                <a:spcPts val="0"/>
              </a:spcBef>
              <a:spcAft>
                <a:spcPts val="0"/>
              </a:spcAft>
              <a:tabLst>
                <a:tab pos="119063" algn="l"/>
              </a:tabLst>
            </a:pPr>
            <a:r>
              <a:rPr lang="ar-AE" sz="900" kern="100" dirty="0">
                <a:latin typeface="+mj-lt"/>
                <a:ea typeface="Calibri" panose="020F0502020204030204" pitchFamily="34" charset="0"/>
                <a:cs typeface="Calibri" panose="020F0502020204030204" pitchFamily="34" charset="0"/>
              </a:rPr>
              <a:t>أبلغ فورًا عن الأشخاص الذين يحتاجون إلى المساعدة أو الرعاية الخاصة التي لا يمكنك تقديمها لهم.</a:t>
            </a:r>
            <a:endParaRPr lang="en-US" sz="900" kern="100" dirty="0">
              <a:latin typeface="+mj-lt"/>
              <a:ea typeface="Calibri" panose="020F0502020204030204" pitchFamily="34" charset="0"/>
              <a:cs typeface="Calibri" panose="020F0502020204030204" pitchFamily="34" charset="0"/>
            </a:endParaRPr>
          </a:p>
          <a:p>
            <a:pPr marR="0" lvl="0" algn="r">
              <a:lnSpc>
                <a:spcPct val="107000"/>
              </a:lnSpc>
              <a:spcBef>
                <a:spcPts val="0"/>
              </a:spcBef>
              <a:spcAft>
                <a:spcPts val="0"/>
              </a:spcAft>
              <a:tabLst>
                <a:tab pos="119063" algn="l"/>
              </a:tabLst>
            </a:pPr>
            <a:r>
              <a:rPr lang="ar-AE" sz="900" kern="100" dirty="0">
                <a:effectLst/>
                <a:latin typeface="+mj-lt"/>
                <a:ea typeface="Calibri" panose="020F0502020204030204" pitchFamily="34" charset="0"/>
                <a:cs typeface="Calibri" panose="020F0502020204030204" pitchFamily="34" charset="0"/>
              </a:rPr>
              <a:t>قم بتغطية فمك وأنفك بقطعة قماش مبللة. افعل ذلك بنفسك أولاً ثم مع أولئك الذين يحتاجون إلى المساعدة.</a:t>
            </a:r>
            <a:endParaRPr lang="en-US" sz="900" kern="100" dirty="0">
              <a:effectLst/>
              <a:latin typeface="+mj-lt"/>
              <a:ea typeface="Calibri" panose="020F0502020204030204" pitchFamily="34" charset="0"/>
              <a:cs typeface="Calibri" panose="020F0502020204030204" pitchFamily="34" charset="0"/>
            </a:endParaRPr>
          </a:p>
          <a:p>
            <a:pPr marR="0" lvl="0" algn="r">
              <a:lnSpc>
                <a:spcPct val="107000"/>
              </a:lnSpc>
              <a:spcBef>
                <a:spcPts val="0"/>
              </a:spcBef>
              <a:spcAft>
                <a:spcPts val="0"/>
              </a:spcAft>
              <a:tabLst>
                <a:tab pos="119063" algn="l"/>
              </a:tabLst>
            </a:pPr>
            <a:r>
              <a:rPr lang="ar-AE" sz="900" kern="100" dirty="0">
                <a:latin typeface="+mj-lt"/>
                <a:ea typeface="Calibri" panose="020F0502020204030204" pitchFamily="34" charset="0"/>
                <a:cs typeface="Calibri" panose="020F0502020204030204" pitchFamily="34" charset="0"/>
              </a:rPr>
              <a:t>لا تفتح الأبواب والنوافذ إذا لم تخرج من خلالها لأن النار تنتشر مع الهواء.</a:t>
            </a:r>
            <a:endParaRPr lang="en-US" sz="900" kern="100" dirty="0">
              <a:latin typeface="+mj-lt"/>
              <a:ea typeface="Calibri" panose="020F0502020204030204" pitchFamily="34" charset="0"/>
              <a:cs typeface="Calibri" panose="020F0502020204030204" pitchFamily="34" charset="0"/>
            </a:endParaRPr>
          </a:p>
          <a:p>
            <a:pPr marR="0" lvl="0" algn="r">
              <a:lnSpc>
                <a:spcPct val="107000"/>
              </a:lnSpc>
              <a:spcBef>
                <a:spcPts val="0"/>
              </a:spcBef>
              <a:spcAft>
                <a:spcPts val="0"/>
              </a:spcAft>
              <a:tabLst>
                <a:tab pos="119063" algn="l"/>
              </a:tabLst>
            </a:pPr>
            <a:endParaRPr lang="en-US" sz="900" kern="100" dirty="0">
              <a:effectLst/>
              <a:latin typeface="+mj-lt"/>
              <a:ea typeface="Calibri" panose="020F0502020204030204" pitchFamily="34" charset="0"/>
              <a:cs typeface="Calibri" panose="020F0502020204030204" pitchFamily="34" charset="0"/>
            </a:endParaRPr>
          </a:p>
          <a:p>
            <a:pPr marR="0" lvl="0" algn="r">
              <a:lnSpc>
                <a:spcPct val="107000"/>
              </a:lnSpc>
              <a:spcBef>
                <a:spcPts val="0"/>
              </a:spcBef>
              <a:spcAft>
                <a:spcPts val="800"/>
              </a:spcAft>
              <a:tabLst>
                <a:tab pos="119063" algn="l"/>
              </a:tabLst>
            </a:pPr>
            <a:r>
              <a:rPr lang="ar-AE" sz="900" kern="100" dirty="0">
                <a:effectLst/>
                <a:latin typeface="+mj-lt"/>
                <a:ea typeface="Calibri" panose="020F0502020204030204" pitchFamily="34" charset="0"/>
                <a:cs typeface="Calibri" panose="020F0502020204030204" pitchFamily="34" charset="0"/>
              </a:rPr>
              <a:t>قطع إمدادات الكهرباء والغاز </a:t>
            </a:r>
            <a:endParaRPr lang="en-US" sz="900" kern="100" dirty="0">
              <a:effectLst/>
              <a:latin typeface="+mj-lt"/>
              <a:ea typeface="Calibri" panose="020F0502020204030204" pitchFamily="34" charset="0"/>
              <a:cs typeface="Calibri" panose="020F0502020204030204" pitchFamily="34" charset="0"/>
            </a:endParaRPr>
          </a:p>
          <a:p>
            <a:pPr marR="0" lvl="0" algn="r">
              <a:lnSpc>
                <a:spcPct val="107000"/>
              </a:lnSpc>
              <a:spcBef>
                <a:spcPts val="0"/>
              </a:spcBef>
              <a:spcAft>
                <a:spcPts val="800"/>
              </a:spcAft>
              <a:tabLst>
                <a:tab pos="119063" algn="l"/>
              </a:tabLst>
            </a:pPr>
            <a:r>
              <a:rPr lang="ar-AE" sz="900" kern="100" dirty="0">
                <a:effectLst/>
                <a:latin typeface="+mj-lt"/>
                <a:ea typeface="Calibri" panose="020F0502020204030204" pitchFamily="34" charset="0"/>
                <a:cs typeface="Calibri" panose="020F0502020204030204" pitchFamily="34" charset="0"/>
              </a:rPr>
              <a:t>استخدم دائمًا السلالم بدلاً من المصعد لإخلاء المبنى.</a:t>
            </a:r>
            <a:endParaRPr lang="en-US" sz="900" kern="100" dirty="0">
              <a:effectLst/>
              <a:latin typeface="+mj-lt"/>
              <a:ea typeface="Calibri" panose="020F0502020204030204" pitchFamily="34" charset="0"/>
              <a:cs typeface="Calibri" panose="020F0502020204030204" pitchFamily="34" charset="0"/>
            </a:endParaRPr>
          </a:p>
        </p:txBody>
      </p:sp>
      <p:sp>
        <p:nvSpPr>
          <p:cNvPr id="85" name="Rectángulo 84">
            <a:extLst>
              <a:ext uri="{FF2B5EF4-FFF2-40B4-BE49-F238E27FC236}">
                <a16:creationId xmlns:a16="http://schemas.microsoft.com/office/drawing/2014/main" id="{69A9BB38-DD35-4AC4-AC9B-0C86FC6AF79D}"/>
              </a:ext>
            </a:extLst>
          </p:cNvPr>
          <p:cNvSpPr/>
          <p:nvPr/>
        </p:nvSpPr>
        <p:spPr>
          <a:xfrm>
            <a:off x="5089552" y="7830475"/>
            <a:ext cx="2016000" cy="2068451"/>
          </a:xfrm>
          <a:prstGeom prst="rect">
            <a:avLst/>
          </a:prstGeom>
        </p:spPr>
        <p:txBody>
          <a:bodyPr wrap="square">
            <a:spAutoFit/>
          </a:bodyPr>
          <a:lstStyle/>
          <a:p>
            <a:pPr marR="0" lvl="0" algn="r">
              <a:lnSpc>
                <a:spcPct val="107000"/>
              </a:lnSpc>
              <a:spcBef>
                <a:spcPts val="0"/>
              </a:spcBef>
              <a:spcAft>
                <a:spcPts val="0"/>
              </a:spcAft>
            </a:pPr>
            <a:endParaRPr lang="en-US" sz="900" kern="100" dirty="0">
              <a:effectLst/>
              <a:latin typeface="+mj-lt"/>
              <a:ea typeface="Calibri" panose="020F0502020204030204" pitchFamily="34" charset="0"/>
              <a:cs typeface="Times New Roman" panose="02020603050405020304" pitchFamily="18" charset="0"/>
            </a:endParaRPr>
          </a:p>
          <a:p>
            <a:pPr marR="0" lvl="0" algn="r">
              <a:lnSpc>
                <a:spcPct val="107000"/>
              </a:lnSpc>
              <a:spcBef>
                <a:spcPts val="0"/>
              </a:spcBef>
              <a:spcAft>
                <a:spcPts val="0"/>
              </a:spcAft>
            </a:pPr>
            <a:r>
              <a:rPr lang="ar-AE" sz="900" kern="100" dirty="0">
                <a:latin typeface="+mj-lt"/>
                <a:ea typeface="Calibri" panose="020F0502020204030204" pitchFamily="34" charset="0"/>
                <a:cs typeface="Times New Roman" panose="02020603050405020304" pitchFamily="18" charset="0"/>
              </a:rPr>
              <a:t>قم بنقل الأطفال الصغار والأشخاص ذوي الإعاقة إلى مسافة آمنة كافية من النار، ويفضل أن تكون إلى نقطة تجمع آمنة محددة مسبقًا.</a:t>
            </a:r>
            <a:endParaRPr lang="en-US" sz="900" kern="100" dirty="0">
              <a:latin typeface="+mj-lt"/>
              <a:ea typeface="Calibri" panose="020F0502020204030204" pitchFamily="34" charset="0"/>
              <a:cs typeface="Times New Roman" panose="02020603050405020304" pitchFamily="18" charset="0"/>
            </a:endParaRPr>
          </a:p>
          <a:p>
            <a:pPr marR="0" lvl="0" algn="r">
              <a:lnSpc>
                <a:spcPct val="107000"/>
              </a:lnSpc>
              <a:spcBef>
                <a:spcPts val="0"/>
              </a:spcBef>
              <a:spcAft>
                <a:spcPts val="800"/>
              </a:spcAft>
            </a:pPr>
            <a:r>
              <a:rPr lang="ar-AE" sz="900" kern="100" dirty="0">
                <a:effectLst/>
                <a:latin typeface="+mj-lt"/>
                <a:ea typeface="Calibri" panose="020F0502020204030204" pitchFamily="34" charset="0"/>
                <a:cs typeface="Times New Roman" panose="02020603050405020304" pitchFamily="18" charset="0"/>
              </a:rPr>
              <a:t>غادر المكان المتضرر على الفور: انحنى، وازحف وابحث عن طريقة للخروج، إذا كنت محاصرًا ولم تتمكن من المغادرة أثناء حادث الحريق.</a:t>
            </a:r>
            <a:endParaRPr lang="en-US" sz="900" kern="100" dirty="0">
              <a:effectLst/>
              <a:latin typeface="+mj-lt"/>
              <a:ea typeface="Calibri" panose="020F0502020204030204" pitchFamily="34" charset="0"/>
              <a:cs typeface="Times New Roman" panose="02020603050405020304" pitchFamily="18" charset="0"/>
            </a:endParaRPr>
          </a:p>
          <a:p>
            <a:pPr marR="0" lvl="0" algn="r">
              <a:lnSpc>
                <a:spcPct val="107000"/>
              </a:lnSpc>
              <a:spcBef>
                <a:spcPts val="0"/>
              </a:spcBef>
              <a:spcAft>
                <a:spcPts val="800"/>
              </a:spcAft>
            </a:pPr>
            <a:r>
              <a:rPr lang="ar-AE" sz="900" kern="100" dirty="0">
                <a:effectLst/>
                <a:latin typeface="+mj-lt"/>
                <a:ea typeface="Calibri" panose="020F0502020204030204" pitchFamily="34" charset="0"/>
                <a:cs typeface="Times New Roman" panose="02020603050405020304" pitchFamily="18" charset="0"/>
              </a:rPr>
              <a:t>لا تمشي على الرماد والحطام بأقدام عارية لتجنب الاحتراق، ولا تفتح الأبواب والنوافذ إذا لم تخرج منها لأن النار تنتشر مع الهواء.</a:t>
            </a:r>
            <a:endParaRPr lang="en-US" sz="900" kern="100" dirty="0">
              <a:effectLst/>
              <a:latin typeface="+mj-lt"/>
              <a:ea typeface="Calibri" panose="020F0502020204030204" pitchFamily="34" charset="0"/>
              <a:cs typeface="Times New Roman" panose="02020603050405020304" pitchFamily="18" charset="0"/>
            </a:endParaRPr>
          </a:p>
          <a:p>
            <a:pPr marR="0" lvl="0" algn="r">
              <a:lnSpc>
                <a:spcPct val="107000"/>
              </a:lnSpc>
              <a:spcBef>
                <a:spcPts val="0"/>
              </a:spcBef>
              <a:spcAft>
                <a:spcPts val="800"/>
              </a:spcAft>
            </a:pPr>
            <a:r>
              <a:rPr lang="ar-AE" sz="900" kern="100" dirty="0">
                <a:latin typeface="+mj-lt"/>
                <a:ea typeface="Calibri" panose="020F0502020204030204" pitchFamily="34" charset="0"/>
                <a:cs typeface="Times New Roman" panose="02020603050405020304" pitchFamily="18" charset="0"/>
              </a:rPr>
              <a:t>اقطع إمدادات الكهرباء والغاز. استخدم دائمًا السلالم لإخلاء المبنى.</a:t>
            </a:r>
            <a:endParaRPr lang="en-US" sz="900" kern="100" dirty="0">
              <a:latin typeface="+mj-lt"/>
              <a:ea typeface="Calibri" panose="020F0502020204030204" pitchFamily="34" charset="0"/>
              <a:cs typeface="Times New Roman" panose="02020603050405020304" pitchFamily="18" charset="0"/>
            </a:endParaRPr>
          </a:p>
        </p:txBody>
      </p:sp>
      <p:sp>
        <p:nvSpPr>
          <p:cNvPr id="86" name="Rectángulo 85">
            <a:extLst>
              <a:ext uri="{FF2B5EF4-FFF2-40B4-BE49-F238E27FC236}">
                <a16:creationId xmlns:a16="http://schemas.microsoft.com/office/drawing/2014/main" id="{A0DBF335-E2CA-46E0-B172-DAFB71162533}"/>
              </a:ext>
            </a:extLst>
          </p:cNvPr>
          <p:cNvSpPr/>
          <p:nvPr/>
        </p:nvSpPr>
        <p:spPr>
          <a:xfrm>
            <a:off x="858617" y="12437460"/>
            <a:ext cx="2016000" cy="2305118"/>
          </a:xfrm>
          <a:prstGeom prst="rect">
            <a:avLst/>
          </a:prstGeom>
        </p:spPr>
        <p:txBody>
          <a:bodyPr wrap="square">
            <a:spAutoFit/>
          </a:bodyPr>
          <a:lstStyle/>
          <a:p>
            <a:pPr marR="0" lvl="0" algn="r">
              <a:lnSpc>
                <a:spcPct val="107000"/>
              </a:lnSpc>
              <a:spcBef>
                <a:spcPts val="0"/>
              </a:spcBef>
              <a:spcAft>
                <a:spcPts val="0"/>
              </a:spcAft>
            </a:pPr>
            <a:r>
              <a:rPr lang="ar-AE" sz="900" kern="100" dirty="0">
                <a:effectLst/>
                <a:latin typeface="+mj-lt"/>
                <a:ea typeface="Calibri" panose="020F0502020204030204" pitchFamily="34" charset="0"/>
                <a:cs typeface="Times New Roman" panose="02020603050405020304" pitchFamily="18" charset="0"/>
              </a:rPr>
              <a:t>اتبع نصائح أنظمة الإنذار المبكر ، إن وجدت.</a:t>
            </a:r>
            <a:endParaRPr lang="en-US" sz="900" kern="100" dirty="0">
              <a:effectLst/>
              <a:latin typeface="+mj-lt"/>
              <a:ea typeface="Calibri" panose="020F0502020204030204" pitchFamily="34" charset="0"/>
              <a:cs typeface="Times New Roman" panose="02020603050405020304" pitchFamily="18" charset="0"/>
            </a:endParaRPr>
          </a:p>
          <a:p>
            <a:pPr marR="0" lvl="0" algn="r">
              <a:lnSpc>
                <a:spcPct val="107000"/>
              </a:lnSpc>
              <a:spcBef>
                <a:spcPts val="0"/>
              </a:spcBef>
              <a:spcAft>
                <a:spcPts val="0"/>
              </a:spcAft>
            </a:pPr>
            <a:endParaRPr lang="ar-AE" sz="900" kern="100" dirty="0">
              <a:effectLst/>
              <a:latin typeface="+mj-lt"/>
              <a:ea typeface="Calibri" panose="020F0502020204030204" pitchFamily="34" charset="0"/>
              <a:cs typeface="Times New Roman" panose="02020603050405020304" pitchFamily="18" charset="0"/>
            </a:endParaRPr>
          </a:p>
          <a:p>
            <a:pPr marR="0" lvl="0" algn="r">
              <a:lnSpc>
                <a:spcPct val="107000"/>
              </a:lnSpc>
              <a:spcBef>
                <a:spcPts val="0"/>
              </a:spcBef>
              <a:spcAft>
                <a:spcPts val="0"/>
              </a:spcAft>
            </a:pPr>
            <a:r>
              <a:rPr lang="ar-AE" sz="900" kern="100" dirty="0">
                <a:effectLst/>
                <a:latin typeface="+mj-lt"/>
                <a:ea typeface="Calibri" panose="020F0502020204030204" pitchFamily="34" charset="0"/>
                <a:cs typeface="Times New Roman" panose="02020603050405020304" pitchFamily="18" charset="0"/>
              </a:rPr>
              <a:t>أغلق الأبواب والنوافذ.</a:t>
            </a:r>
            <a:endParaRPr lang="en-US" sz="900" kern="100" dirty="0">
              <a:effectLst/>
              <a:latin typeface="+mj-lt"/>
              <a:ea typeface="Calibri" panose="020F0502020204030204" pitchFamily="34" charset="0"/>
              <a:cs typeface="Times New Roman" panose="02020603050405020304" pitchFamily="18" charset="0"/>
            </a:endParaRPr>
          </a:p>
          <a:p>
            <a:pPr marR="0" lvl="0" algn="r">
              <a:lnSpc>
                <a:spcPct val="107000"/>
              </a:lnSpc>
              <a:spcBef>
                <a:spcPts val="0"/>
              </a:spcBef>
              <a:spcAft>
                <a:spcPts val="0"/>
              </a:spcAft>
            </a:pPr>
            <a:r>
              <a:rPr lang="en-US" sz="900" kern="100" dirty="0">
                <a:effectLst/>
                <a:latin typeface="+mj-lt"/>
                <a:ea typeface="Calibri" panose="020F0502020204030204" pitchFamily="34" charset="0"/>
                <a:cs typeface="Times New Roman" panose="02020603050405020304" pitchFamily="18" charset="0"/>
              </a:rPr>
              <a:t> </a:t>
            </a:r>
          </a:p>
          <a:p>
            <a:pPr marR="0" lvl="0" algn="r">
              <a:lnSpc>
                <a:spcPct val="107000"/>
              </a:lnSpc>
              <a:spcBef>
                <a:spcPts val="0"/>
              </a:spcBef>
              <a:spcAft>
                <a:spcPts val="0"/>
              </a:spcAft>
            </a:pPr>
            <a:r>
              <a:rPr lang="ar-AE" sz="900" kern="100" dirty="0">
                <a:effectLst/>
                <a:latin typeface="+mj-lt"/>
                <a:ea typeface="Calibri" panose="020F0502020204030204" pitchFamily="34" charset="0"/>
                <a:cs typeface="Times New Roman" panose="02020603050405020304" pitchFamily="18" charset="0"/>
              </a:rPr>
              <a:t>البقاء في حالة تأهب للأمطار التي تستمر لأكثر من 20 دقيقة .</a:t>
            </a:r>
            <a:endParaRPr lang="en-US" sz="900" kern="100" dirty="0">
              <a:effectLst/>
              <a:latin typeface="+mj-lt"/>
              <a:ea typeface="Calibri" panose="020F0502020204030204" pitchFamily="34" charset="0"/>
              <a:cs typeface="Times New Roman" panose="02020603050405020304" pitchFamily="18" charset="0"/>
            </a:endParaRPr>
          </a:p>
          <a:p>
            <a:pPr marR="0" lvl="0" algn="r">
              <a:lnSpc>
                <a:spcPct val="107000"/>
              </a:lnSpc>
              <a:spcBef>
                <a:spcPts val="0"/>
              </a:spcBef>
              <a:spcAft>
                <a:spcPts val="0"/>
              </a:spcAft>
            </a:pPr>
            <a:r>
              <a:rPr lang="ar-AE" sz="900" kern="100" dirty="0">
                <a:effectLst/>
                <a:latin typeface="+mj-lt"/>
                <a:ea typeface="Calibri" panose="020F0502020204030204" pitchFamily="34" charset="0"/>
                <a:cs typeface="Times New Roman" panose="02020603050405020304" pitchFamily="18" charset="0"/>
              </a:rPr>
              <a:t>تحديد المناطق التي تتعرض لتهديدات الانهيارات الأرضية أو الانهيارات الأرضية.</a:t>
            </a:r>
          </a:p>
          <a:p>
            <a:pPr marR="0" lvl="0" algn="r">
              <a:lnSpc>
                <a:spcPct val="107000"/>
              </a:lnSpc>
              <a:spcBef>
                <a:spcPts val="0"/>
              </a:spcBef>
              <a:spcAft>
                <a:spcPts val="0"/>
              </a:spcAft>
            </a:pPr>
            <a:r>
              <a:rPr lang="ar-AE" sz="900" kern="100" dirty="0">
                <a:effectLst/>
                <a:latin typeface="+mj-lt"/>
                <a:ea typeface="Calibri" panose="020F0502020204030204" pitchFamily="34" charset="0"/>
                <a:cs typeface="Times New Roman" panose="02020603050405020304" pitchFamily="18" charset="0"/>
              </a:rPr>
              <a:t>تجنب البناء في مجاري الأنهار والجداول أو بالقرب منها.</a:t>
            </a:r>
          </a:p>
          <a:p>
            <a:pPr marR="0" lvl="0" algn="r">
              <a:lnSpc>
                <a:spcPct val="107000"/>
              </a:lnSpc>
              <a:spcBef>
                <a:spcPts val="0"/>
              </a:spcBef>
              <a:spcAft>
                <a:spcPts val="0"/>
              </a:spcAft>
            </a:pPr>
            <a:r>
              <a:rPr lang="ar-AE" sz="900" kern="100" dirty="0">
                <a:effectLst/>
                <a:latin typeface="+mj-lt"/>
                <a:ea typeface="Calibri" panose="020F0502020204030204" pitchFamily="34" charset="0"/>
                <a:cs typeface="Times New Roman" panose="02020603050405020304" pitchFamily="18" charset="0"/>
              </a:rPr>
              <a:t>تعرف على ظروف منزلك ومحيطه والمخاطر التي يمكن أن تهدده.</a:t>
            </a:r>
          </a:p>
          <a:p>
            <a:pPr marR="0" lvl="0" algn="r">
              <a:lnSpc>
                <a:spcPct val="107000"/>
              </a:lnSpc>
              <a:spcBef>
                <a:spcPts val="0"/>
              </a:spcBef>
              <a:spcAft>
                <a:spcPts val="0"/>
              </a:spcAft>
            </a:pPr>
            <a:r>
              <a:rPr lang="ar-AE" sz="900" kern="100" dirty="0">
                <a:effectLst/>
                <a:latin typeface="+mj-lt"/>
                <a:ea typeface="Calibri" panose="020F0502020204030204" pitchFamily="34" charset="0"/>
                <a:cs typeface="Times New Roman" panose="02020603050405020304" pitchFamily="18" charset="0"/>
              </a:rPr>
              <a:t>لا ترمي القمامة أو الحطام في المزاريب أو قنوات المياه أو الجداول أو الأنهار.</a:t>
            </a:r>
          </a:p>
          <a:p>
            <a:pPr marR="0" lvl="0" algn="just">
              <a:lnSpc>
                <a:spcPct val="107000"/>
              </a:lnSpc>
              <a:spcBef>
                <a:spcPts val="0"/>
              </a:spcBef>
              <a:spcAft>
                <a:spcPts val="0"/>
              </a:spcAft>
            </a:pPr>
            <a:endParaRPr lang="ar-AE" sz="900" kern="100" dirty="0">
              <a:effectLst/>
              <a:latin typeface="+mj-lt"/>
              <a:ea typeface="Calibri" panose="020F0502020204030204" pitchFamily="34" charset="0"/>
              <a:cs typeface="Times New Roman" panose="02020603050405020304" pitchFamily="18" charset="0"/>
            </a:endParaRPr>
          </a:p>
        </p:txBody>
      </p:sp>
      <p:sp>
        <p:nvSpPr>
          <p:cNvPr id="87" name="Rectángulo 86">
            <a:extLst>
              <a:ext uri="{FF2B5EF4-FFF2-40B4-BE49-F238E27FC236}">
                <a16:creationId xmlns:a16="http://schemas.microsoft.com/office/drawing/2014/main" id="{B3F0ABD7-93A5-4FA5-8289-2467EB2E4B31}"/>
              </a:ext>
            </a:extLst>
          </p:cNvPr>
          <p:cNvSpPr/>
          <p:nvPr/>
        </p:nvSpPr>
        <p:spPr>
          <a:xfrm>
            <a:off x="2914514" y="12523317"/>
            <a:ext cx="2079844" cy="2156937"/>
          </a:xfrm>
          <a:prstGeom prst="rect">
            <a:avLst/>
          </a:prstGeom>
        </p:spPr>
        <p:txBody>
          <a:bodyPr wrap="square">
            <a:spAutoFit/>
          </a:bodyPr>
          <a:lstStyle/>
          <a:p>
            <a:pPr marR="0" lvl="0" algn="r">
              <a:lnSpc>
                <a:spcPct val="107000"/>
              </a:lnSpc>
              <a:spcBef>
                <a:spcPts val="0"/>
              </a:spcBef>
              <a:spcAft>
                <a:spcPts val="0"/>
              </a:spcAft>
            </a:pPr>
            <a:r>
              <a:rPr lang="ar-AE" sz="900" kern="100" dirty="0">
                <a:effectLst/>
                <a:latin typeface="+mj-lt"/>
                <a:ea typeface="Calibri" panose="020F0502020204030204" pitchFamily="34" charset="0"/>
                <a:cs typeface="Times New Roman" panose="02020603050405020304" pitchFamily="18" charset="0"/>
              </a:rPr>
              <a:t>غط عينيك وأنفك وفمك</a:t>
            </a:r>
          </a:p>
          <a:p>
            <a:pPr marR="0" lvl="0" algn="r">
              <a:lnSpc>
                <a:spcPct val="107000"/>
              </a:lnSpc>
              <a:spcBef>
                <a:spcPts val="0"/>
              </a:spcBef>
              <a:spcAft>
                <a:spcPts val="0"/>
              </a:spcAft>
            </a:pPr>
            <a:r>
              <a:rPr lang="ar-AE" sz="900" kern="100" dirty="0">
                <a:effectLst/>
                <a:latin typeface="+mj-lt"/>
                <a:ea typeface="Calibri" panose="020F0502020204030204" pitchFamily="34" charset="0"/>
                <a:cs typeface="Times New Roman" panose="02020603050405020304" pitchFamily="18" charset="0"/>
              </a:rPr>
              <a:t>أبق الأبواب والنوافذ مغلقة.</a:t>
            </a:r>
          </a:p>
          <a:p>
            <a:pPr marR="0" lvl="0" algn="r">
              <a:lnSpc>
                <a:spcPct val="107000"/>
              </a:lnSpc>
              <a:spcBef>
                <a:spcPts val="0"/>
              </a:spcBef>
              <a:spcAft>
                <a:spcPts val="0"/>
              </a:spcAft>
            </a:pPr>
            <a:endParaRPr lang="en-US" sz="900" kern="100" dirty="0">
              <a:effectLst/>
              <a:latin typeface="+mj-lt"/>
              <a:ea typeface="Calibri" panose="020F0502020204030204" pitchFamily="34" charset="0"/>
              <a:cs typeface="Times New Roman" panose="02020603050405020304" pitchFamily="18" charset="0"/>
            </a:endParaRPr>
          </a:p>
          <a:p>
            <a:pPr marR="0" lvl="0" algn="r">
              <a:lnSpc>
                <a:spcPct val="107000"/>
              </a:lnSpc>
              <a:spcBef>
                <a:spcPts val="0"/>
              </a:spcBef>
              <a:spcAft>
                <a:spcPts val="0"/>
              </a:spcAft>
            </a:pPr>
            <a:r>
              <a:rPr lang="ar-AE" sz="900" kern="100" dirty="0">
                <a:effectLst/>
                <a:latin typeface="+mj-lt"/>
                <a:ea typeface="Calibri" panose="020F0502020204030204" pitchFamily="34" charset="0"/>
                <a:cs typeface="Times New Roman" panose="02020603050405020304" pitchFamily="18" charset="0"/>
              </a:rPr>
              <a:t>قم بإيقاف تشغيل الكهرباء ، إذا لم تكن مستقرة.</a:t>
            </a:r>
          </a:p>
          <a:p>
            <a:pPr marR="0" lvl="0" algn="r">
              <a:lnSpc>
                <a:spcPct val="107000"/>
              </a:lnSpc>
              <a:spcBef>
                <a:spcPts val="0"/>
              </a:spcBef>
              <a:spcAft>
                <a:spcPts val="0"/>
              </a:spcAft>
            </a:pPr>
            <a:r>
              <a:rPr lang="ar-AE" sz="900" kern="100" dirty="0">
                <a:effectLst/>
                <a:latin typeface="+mj-lt"/>
                <a:ea typeface="Calibri" panose="020F0502020204030204" pitchFamily="34" charset="0"/>
                <a:cs typeface="Times New Roman" panose="02020603050405020304" pitchFamily="18" charset="0"/>
              </a:rPr>
              <a:t>احمل مستلزمات الطوارئ معك.</a:t>
            </a:r>
          </a:p>
          <a:p>
            <a:pPr marR="0" lvl="0" algn="r">
              <a:lnSpc>
                <a:spcPct val="107000"/>
              </a:lnSpc>
              <a:spcBef>
                <a:spcPts val="0"/>
              </a:spcBef>
              <a:spcAft>
                <a:spcPts val="0"/>
              </a:spcAft>
            </a:pPr>
            <a:endParaRPr lang="en-US" sz="900" kern="100" dirty="0">
              <a:effectLst/>
              <a:latin typeface="+mj-lt"/>
              <a:ea typeface="Calibri" panose="020F0502020204030204" pitchFamily="34" charset="0"/>
              <a:cs typeface="Times New Roman" panose="02020603050405020304" pitchFamily="18" charset="0"/>
            </a:endParaRPr>
          </a:p>
          <a:p>
            <a:pPr marR="0" lvl="0" algn="r">
              <a:lnSpc>
                <a:spcPct val="107000"/>
              </a:lnSpc>
              <a:spcBef>
                <a:spcPts val="0"/>
              </a:spcBef>
              <a:spcAft>
                <a:spcPts val="0"/>
              </a:spcAft>
            </a:pPr>
            <a:r>
              <a:rPr lang="ar-AE" sz="900" kern="100" dirty="0">
                <a:effectLst/>
                <a:latin typeface="+mj-lt"/>
                <a:ea typeface="Calibri" panose="020F0502020204030204" pitchFamily="34" charset="0"/>
                <a:cs typeface="Times New Roman" panose="02020603050405020304" pitchFamily="18" charset="0"/>
              </a:rPr>
              <a:t>تأكد من أن لديك شعلة أو مصدر آمن للضوء في يدك.</a:t>
            </a:r>
            <a:endParaRPr lang="en-US" sz="900" kern="100" dirty="0">
              <a:effectLst/>
              <a:latin typeface="+mj-lt"/>
              <a:ea typeface="Calibri" panose="020F0502020204030204" pitchFamily="34" charset="0"/>
              <a:cs typeface="Times New Roman" panose="02020603050405020304" pitchFamily="18" charset="0"/>
            </a:endParaRPr>
          </a:p>
          <a:p>
            <a:pPr marR="0" lvl="0" algn="r">
              <a:lnSpc>
                <a:spcPct val="107000"/>
              </a:lnSpc>
              <a:spcBef>
                <a:spcPts val="0"/>
              </a:spcBef>
              <a:spcAft>
                <a:spcPts val="0"/>
              </a:spcAft>
            </a:pPr>
            <a:endParaRPr lang="ar-AE" sz="900" kern="100" dirty="0">
              <a:effectLst/>
              <a:latin typeface="+mj-lt"/>
              <a:ea typeface="Calibri" panose="020F0502020204030204" pitchFamily="34" charset="0"/>
              <a:cs typeface="Times New Roman" panose="02020603050405020304" pitchFamily="18" charset="0"/>
            </a:endParaRPr>
          </a:p>
          <a:p>
            <a:pPr marR="0" lvl="0" algn="r">
              <a:lnSpc>
                <a:spcPct val="107000"/>
              </a:lnSpc>
              <a:spcBef>
                <a:spcPts val="0"/>
              </a:spcBef>
              <a:spcAft>
                <a:spcPts val="0"/>
              </a:spcAft>
            </a:pPr>
            <a:r>
              <a:rPr lang="ar-AE" sz="900" kern="100" dirty="0">
                <a:effectLst/>
                <a:latin typeface="+mj-lt"/>
                <a:ea typeface="Calibri" panose="020F0502020204030204" pitchFamily="34" charset="0"/>
                <a:cs typeface="Times New Roman" panose="02020603050405020304" pitchFamily="18" charset="0"/>
              </a:rPr>
              <a:t>لا تترك الأطفال الصغار دون مراقبة.</a:t>
            </a:r>
            <a:endParaRPr lang="en-US" sz="900" kern="100" dirty="0">
              <a:effectLst/>
              <a:latin typeface="+mj-lt"/>
              <a:ea typeface="Calibri" panose="020F0502020204030204" pitchFamily="34" charset="0"/>
              <a:cs typeface="Times New Roman" panose="02020603050405020304" pitchFamily="18" charset="0"/>
            </a:endParaRPr>
          </a:p>
          <a:p>
            <a:pPr marR="0" lvl="0" algn="r">
              <a:lnSpc>
                <a:spcPct val="107000"/>
              </a:lnSpc>
              <a:spcBef>
                <a:spcPts val="0"/>
              </a:spcBef>
              <a:spcAft>
                <a:spcPts val="0"/>
              </a:spcAft>
            </a:pPr>
            <a:r>
              <a:rPr lang="ar-AE" sz="900" kern="100" dirty="0">
                <a:effectLst/>
                <a:latin typeface="+mj-lt"/>
                <a:ea typeface="Calibri" panose="020F0502020204030204" pitchFamily="34" charset="0"/>
                <a:cs typeface="Times New Roman" panose="02020603050405020304" pitchFamily="18" charset="0"/>
              </a:rPr>
              <a:t> </a:t>
            </a:r>
          </a:p>
          <a:p>
            <a:pPr marR="0" lvl="0" algn="r">
              <a:lnSpc>
                <a:spcPct val="107000"/>
              </a:lnSpc>
              <a:spcBef>
                <a:spcPts val="0"/>
              </a:spcBef>
              <a:spcAft>
                <a:spcPts val="0"/>
              </a:spcAft>
            </a:pPr>
            <a:r>
              <a:rPr lang="ar-AE" sz="900" kern="100" dirty="0">
                <a:effectLst/>
                <a:latin typeface="+mj-lt"/>
                <a:ea typeface="Calibri" panose="020F0502020204030204" pitchFamily="34" charset="0"/>
                <a:cs typeface="Times New Roman" panose="02020603050405020304" pitchFamily="18" charset="0"/>
              </a:rPr>
              <a:t>لا تركض ، اتبع التعليمات الواردة في خطة الوقاية.</a:t>
            </a:r>
          </a:p>
          <a:p>
            <a:pPr marR="0" lvl="0" algn="r">
              <a:lnSpc>
                <a:spcPct val="107000"/>
              </a:lnSpc>
              <a:spcBef>
                <a:spcPts val="0"/>
              </a:spcBef>
              <a:spcAft>
                <a:spcPts val="0"/>
              </a:spcAft>
            </a:pPr>
            <a:r>
              <a:rPr lang="ar-AE" sz="900" kern="100" dirty="0">
                <a:effectLst/>
                <a:latin typeface="+mj-lt"/>
                <a:ea typeface="Calibri" panose="020F0502020204030204" pitchFamily="34" charset="0"/>
                <a:cs typeface="Times New Roman" panose="02020603050405020304" pitchFamily="18" charset="0"/>
              </a:rPr>
              <a:t>اتبع تعليمات السلطات. تأكد من أنهم على علم ، إذا كانت عائلتك تضم أشخاصا ذوي إعاقة.</a:t>
            </a:r>
          </a:p>
          <a:p>
            <a:pPr marR="0" lvl="0" algn="just">
              <a:lnSpc>
                <a:spcPct val="107000"/>
              </a:lnSpc>
              <a:spcBef>
                <a:spcPts val="0"/>
              </a:spcBef>
              <a:spcAft>
                <a:spcPts val="0"/>
              </a:spcAft>
            </a:pPr>
            <a:endParaRPr lang="ar-AE" sz="900" kern="100" dirty="0">
              <a:effectLst/>
              <a:latin typeface="+mj-lt"/>
              <a:ea typeface="Calibri" panose="020F0502020204030204" pitchFamily="34" charset="0"/>
              <a:cs typeface="Times New Roman" panose="02020603050405020304" pitchFamily="18" charset="0"/>
            </a:endParaRPr>
          </a:p>
        </p:txBody>
      </p:sp>
      <p:sp>
        <p:nvSpPr>
          <p:cNvPr id="88" name="Rectángulo 87">
            <a:extLst>
              <a:ext uri="{FF2B5EF4-FFF2-40B4-BE49-F238E27FC236}">
                <a16:creationId xmlns:a16="http://schemas.microsoft.com/office/drawing/2014/main" id="{50276D9A-9E3A-46A7-979B-54FB33C6DBB0}"/>
              </a:ext>
            </a:extLst>
          </p:cNvPr>
          <p:cNvSpPr/>
          <p:nvPr/>
        </p:nvSpPr>
        <p:spPr>
          <a:xfrm>
            <a:off x="5040484" y="12322010"/>
            <a:ext cx="2016000" cy="2513701"/>
          </a:xfrm>
          <a:prstGeom prst="rect">
            <a:avLst/>
          </a:prstGeom>
        </p:spPr>
        <p:txBody>
          <a:bodyPr wrap="square">
            <a:spAutoFit/>
          </a:bodyPr>
          <a:lstStyle/>
          <a:p>
            <a:pPr marR="0" lvl="0" algn="r">
              <a:lnSpc>
                <a:spcPct val="107000"/>
              </a:lnSpc>
              <a:spcBef>
                <a:spcPts val="0"/>
              </a:spcBef>
              <a:spcAft>
                <a:spcPts val="0"/>
              </a:spcAft>
            </a:pPr>
            <a:r>
              <a:rPr lang="ar-AE" sz="900" kern="100" dirty="0">
                <a:effectLst/>
                <a:latin typeface="+mj-lt"/>
                <a:ea typeface="Calibri" panose="020F0502020204030204" pitchFamily="34" charset="0"/>
                <a:cs typeface="Times New Roman" panose="02020603050405020304" pitchFamily="18" charset="0"/>
              </a:rPr>
              <a:t>إذا قمت بإخلاء منزلك ، فلا تعد إلى المنزل حتى تطلب منك السلطات القيام بذلك.</a:t>
            </a:r>
          </a:p>
          <a:p>
            <a:pPr marR="0" lvl="0" algn="r">
              <a:lnSpc>
                <a:spcPct val="107000"/>
              </a:lnSpc>
              <a:spcBef>
                <a:spcPts val="0"/>
              </a:spcBef>
              <a:spcAft>
                <a:spcPts val="0"/>
              </a:spcAft>
            </a:pPr>
            <a:r>
              <a:rPr lang="ar-AE" sz="900" kern="100" dirty="0">
                <a:effectLst/>
                <a:latin typeface="+mj-lt"/>
                <a:ea typeface="Calibri" panose="020F0502020204030204" pitchFamily="34" charset="0"/>
                <a:cs typeface="Times New Roman" panose="02020603050405020304" pitchFamily="18" charset="0"/>
              </a:rPr>
              <a:t>لا تمشي على الحطام.</a:t>
            </a:r>
          </a:p>
          <a:p>
            <a:pPr marR="0" lvl="0" algn="r">
              <a:lnSpc>
                <a:spcPct val="107000"/>
              </a:lnSpc>
              <a:spcBef>
                <a:spcPts val="0"/>
              </a:spcBef>
              <a:spcAft>
                <a:spcPts val="0"/>
              </a:spcAft>
            </a:pPr>
            <a:r>
              <a:rPr lang="ar-AE" sz="900" kern="100" dirty="0">
                <a:effectLst/>
                <a:latin typeface="+mj-lt"/>
                <a:ea typeface="Calibri" panose="020F0502020204030204" pitchFamily="34" charset="0"/>
                <a:cs typeface="Times New Roman" panose="02020603050405020304" pitchFamily="18" charset="0"/>
              </a:rPr>
              <a:t>تحقق من الأسلاك الكهربائية ومعدات الطاقة قبل تشغيلها ، إذا كانت مغلقة.</a:t>
            </a:r>
          </a:p>
          <a:p>
            <a:pPr marR="0" lvl="0" algn="r">
              <a:lnSpc>
                <a:spcPct val="107000"/>
              </a:lnSpc>
              <a:spcBef>
                <a:spcPts val="0"/>
              </a:spcBef>
              <a:spcAft>
                <a:spcPts val="0"/>
              </a:spcAft>
            </a:pPr>
            <a:endParaRPr lang="ar-AE" sz="900" kern="100" dirty="0">
              <a:effectLst/>
              <a:latin typeface="+mj-lt"/>
              <a:ea typeface="Calibri" panose="020F0502020204030204" pitchFamily="34" charset="0"/>
              <a:cs typeface="Times New Roman" panose="02020603050405020304" pitchFamily="18" charset="0"/>
            </a:endParaRPr>
          </a:p>
          <a:p>
            <a:pPr marR="0" lvl="0" algn="r">
              <a:lnSpc>
                <a:spcPct val="107000"/>
              </a:lnSpc>
              <a:spcBef>
                <a:spcPts val="0"/>
              </a:spcBef>
              <a:spcAft>
                <a:spcPts val="0"/>
              </a:spcAft>
            </a:pPr>
            <a:r>
              <a:rPr lang="ar-AE" sz="900" kern="100" dirty="0">
                <a:effectLst/>
                <a:latin typeface="+mj-lt"/>
                <a:ea typeface="Calibri" panose="020F0502020204030204" pitchFamily="34" charset="0"/>
                <a:cs typeface="Times New Roman" panose="02020603050405020304" pitchFamily="18" charset="0"/>
              </a:rPr>
              <a:t>أبلغ السلطات عن وضعك وحالة الخدمات الأساسية في مجتمعك.</a:t>
            </a:r>
          </a:p>
          <a:p>
            <a:pPr marR="0" lvl="0" algn="r">
              <a:lnSpc>
                <a:spcPct val="107000"/>
              </a:lnSpc>
              <a:spcBef>
                <a:spcPts val="0"/>
              </a:spcBef>
              <a:spcAft>
                <a:spcPts val="0"/>
              </a:spcAft>
            </a:pPr>
            <a:endParaRPr lang="ar-AE" sz="900" kern="100" dirty="0">
              <a:effectLst/>
              <a:latin typeface="+mj-lt"/>
              <a:ea typeface="Calibri" panose="020F0502020204030204" pitchFamily="34" charset="0"/>
              <a:cs typeface="Times New Roman" panose="02020603050405020304" pitchFamily="18" charset="0"/>
            </a:endParaRPr>
          </a:p>
          <a:p>
            <a:pPr marR="0" lvl="0" algn="r">
              <a:lnSpc>
                <a:spcPct val="107000"/>
              </a:lnSpc>
              <a:spcBef>
                <a:spcPts val="0"/>
              </a:spcBef>
              <a:spcAft>
                <a:spcPts val="0"/>
              </a:spcAft>
            </a:pPr>
            <a:r>
              <a:rPr lang="ar-AE" sz="900" kern="100" dirty="0">
                <a:effectLst/>
                <a:latin typeface="+mj-lt"/>
                <a:ea typeface="Calibri" panose="020F0502020204030204" pitchFamily="34" charset="0"/>
                <a:cs typeface="Times New Roman" panose="02020603050405020304" pitchFamily="18" charset="0"/>
              </a:rPr>
              <a:t>تقديم الدعم العاطفي للمتضررين</a:t>
            </a:r>
          </a:p>
          <a:p>
            <a:pPr marR="0" lvl="0" algn="r">
              <a:lnSpc>
                <a:spcPct val="107000"/>
              </a:lnSpc>
              <a:spcBef>
                <a:spcPts val="0"/>
              </a:spcBef>
              <a:spcAft>
                <a:spcPts val="0"/>
              </a:spcAft>
            </a:pPr>
            <a:endParaRPr lang="ar-AE" sz="900" kern="100" dirty="0">
              <a:effectLst/>
              <a:latin typeface="+mj-lt"/>
              <a:ea typeface="Calibri" panose="020F0502020204030204" pitchFamily="34" charset="0"/>
              <a:cs typeface="Times New Roman" panose="02020603050405020304" pitchFamily="18" charset="0"/>
            </a:endParaRPr>
          </a:p>
          <a:p>
            <a:pPr marR="0" lvl="0" algn="r">
              <a:lnSpc>
                <a:spcPct val="107000"/>
              </a:lnSpc>
              <a:spcBef>
                <a:spcPts val="0"/>
              </a:spcBef>
              <a:spcAft>
                <a:spcPts val="800"/>
              </a:spcAft>
            </a:pPr>
            <a:r>
              <a:rPr lang="ar-AE" sz="900" kern="100" dirty="0">
                <a:effectLst/>
                <a:latin typeface="+mj-lt"/>
                <a:ea typeface="Calibri" panose="020F0502020204030204" pitchFamily="34" charset="0"/>
                <a:cs typeface="Times New Roman" panose="02020603050405020304" pitchFamily="18" charset="0"/>
              </a:rPr>
              <a:t>المساعدة في جهود إعادة التأهيل.</a:t>
            </a:r>
          </a:p>
          <a:p>
            <a:pPr algn="r">
              <a:lnSpc>
                <a:spcPct val="107000"/>
              </a:lnSpc>
              <a:spcAft>
                <a:spcPts val="800"/>
              </a:spcAft>
            </a:pPr>
            <a:r>
              <a:rPr lang="ar-AE" sz="900" kern="100" dirty="0">
                <a:effectLst/>
                <a:latin typeface="+mj-lt"/>
                <a:ea typeface="Calibri" panose="020F0502020204030204" pitchFamily="34" charset="0"/>
                <a:cs typeface="Times New Roman" panose="02020603050405020304" pitchFamily="18" charset="0"/>
              </a:rPr>
              <a:t>ترقب النشرات التي تصدرها السلطات عبر </a:t>
            </a:r>
            <a:r>
              <a:rPr lang="ar-AE" sz="900" kern="100">
                <a:effectLst/>
                <a:latin typeface="+mj-lt"/>
                <a:ea typeface="Calibri" panose="020F0502020204030204" pitchFamily="34" charset="0"/>
                <a:cs typeface="Times New Roman" panose="02020603050405020304" pitchFamily="18" charset="0"/>
              </a:rPr>
              <a:t>وسائل الإعلام.</a:t>
            </a:r>
          </a:p>
          <a:p>
            <a:pPr algn="r">
              <a:lnSpc>
                <a:spcPct val="107000"/>
              </a:lnSpc>
              <a:spcAft>
                <a:spcPts val="800"/>
              </a:spcAft>
            </a:pPr>
            <a:endParaRPr lang="en-US" sz="900" kern="100" dirty="0">
              <a:effectLst/>
              <a:latin typeface="+mj-lt"/>
              <a:ea typeface="Calibri" panose="020F0502020204030204" pitchFamily="34" charset="0"/>
              <a:cs typeface="Times New Roman" panose="02020603050405020304" pitchFamily="18" charset="0"/>
            </a:endParaRPr>
          </a:p>
        </p:txBody>
      </p:sp>
      <p:sp>
        <p:nvSpPr>
          <p:cNvPr id="61" name="Diagrama de flujo: retraso 60">
            <a:extLst>
              <a:ext uri="{FF2B5EF4-FFF2-40B4-BE49-F238E27FC236}">
                <a16:creationId xmlns:a16="http://schemas.microsoft.com/office/drawing/2014/main" id="{444CF358-21A7-465A-8888-2DA759FA14E6}"/>
              </a:ext>
            </a:extLst>
          </p:cNvPr>
          <p:cNvSpPr/>
          <p:nvPr/>
        </p:nvSpPr>
        <p:spPr>
          <a:xfrm rot="16200000">
            <a:off x="308259" y="8093761"/>
            <a:ext cx="205421" cy="216001"/>
          </a:xfrm>
          <a:prstGeom prst="flowChartDelay">
            <a:avLst/>
          </a:prstGeom>
          <a:solidFill>
            <a:srgbClr val="FFE6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a:p>
        </p:txBody>
      </p:sp>
      <p:sp>
        <p:nvSpPr>
          <p:cNvPr id="65" name="Diagrama de flujo: retraso 64">
            <a:extLst>
              <a:ext uri="{FF2B5EF4-FFF2-40B4-BE49-F238E27FC236}">
                <a16:creationId xmlns:a16="http://schemas.microsoft.com/office/drawing/2014/main" id="{DBF05370-26E3-44D6-B100-EA809C2AA457}"/>
              </a:ext>
            </a:extLst>
          </p:cNvPr>
          <p:cNvSpPr/>
          <p:nvPr/>
        </p:nvSpPr>
        <p:spPr>
          <a:xfrm rot="5400000">
            <a:off x="307101" y="5765299"/>
            <a:ext cx="205421" cy="216003"/>
          </a:xfrm>
          <a:prstGeom prst="flowChartDelay">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a:p>
        </p:txBody>
      </p:sp>
      <p:sp>
        <p:nvSpPr>
          <p:cNvPr id="67" name="Rectángulo 66">
            <a:extLst>
              <a:ext uri="{FF2B5EF4-FFF2-40B4-BE49-F238E27FC236}">
                <a16:creationId xmlns:a16="http://schemas.microsoft.com/office/drawing/2014/main" id="{1E092238-772E-455F-991F-72AE040FF9AC}"/>
              </a:ext>
            </a:extLst>
          </p:cNvPr>
          <p:cNvSpPr/>
          <p:nvPr/>
        </p:nvSpPr>
        <p:spPr>
          <a:xfrm>
            <a:off x="935635" y="6383054"/>
            <a:ext cx="2261204" cy="280846"/>
          </a:xfrm>
          <a:prstGeom prst="rect">
            <a:avLst/>
          </a:prstGeom>
        </p:spPr>
        <p:txBody>
          <a:bodyPr wrap="square">
            <a:spAutoFit/>
          </a:bodyPr>
          <a:lstStyle/>
          <a:p>
            <a:pPr>
              <a:lnSpc>
                <a:spcPts val="1400"/>
              </a:lnSpc>
            </a:pPr>
            <a:r>
              <a:rPr lang="ar-AE" sz="1400" dirty="0">
                <a:latin typeface="Aharoni" panose="02010803020104030203" pitchFamily="2" charset="-79"/>
                <a:cs typeface="Aharoni" panose="02010803020104030203" pitchFamily="2" charset="-79"/>
              </a:rPr>
              <a:t>في حالة حدوث أي طارئ</a:t>
            </a:r>
            <a:endParaRPr lang="es-VE" sz="1400" dirty="0">
              <a:latin typeface="Aharoni" panose="02010803020104030203" pitchFamily="2" charset="-79"/>
              <a:cs typeface="Aharoni" panose="02010803020104030203" pitchFamily="2" charset="-79"/>
            </a:endParaRPr>
          </a:p>
        </p:txBody>
      </p:sp>
      <p:sp>
        <p:nvSpPr>
          <p:cNvPr id="12" name="CuadroTexto 11">
            <a:extLst>
              <a:ext uri="{FF2B5EF4-FFF2-40B4-BE49-F238E27FC236}">
                <a16:creationId xmlns:a16="http://schemas.microsoft.com/office/drawing/2014/main" id="{1488A076-7958-4B36-9B37-DB1EDCEBDEA9}"/>
              </a:ext>
            </a:extLst>
          </p:cNvPr>
          <p:cNvSpPr txBox="1"/>
          <p:nvPr/>
        </p:nvSpPr>
        <p:spPr>
          <a:xfrm>
            <a:off x="918909" y="6709293"/>
            <a:ext cx="2261204" cy="861774"/>
          </a:xfrm>
          <a:prstGeom prst="rect">
            <a:avLst/>
          </a:prstGeom>
          <a:noFill/>
        </p:spPr>
        <p:txBody>
          <a:bodyPr wrap="square" rtlCol="0">
            <a:spAutoFit/>
          </a:bodyPr>
          <a:lstStyle/>
          <a:p>
            <a:pPr algn="just"/>
            <a:r>
              <a:rPr lang="ar-AE" sz="1000" dirty="0">
                <a:latin typeface="+mj-lt"/>
              </a:rPr>
              <a:t>قم بإعداد خطة وقائية مع عائلتك. قم بتكييفها مع أي نوع من الطوارئ واحتياجات كل شخص: الأطفال وكبار السن والأشخاص ذوي الإعاقة. إذا كان لديك حيوانات أليفة، فقم أيضًا بإعداد بعض الأساسيات التي يجب أن تكون في متناول حيوانك الأليف.</a:t>
            </a:r>
            <a:endParaRPr lang="es-VE" sz="1000" dirty="0">
              <a:latin typeface="+mj-lt"/>
            </a:endParaRPr>
          </a:p>
        </p:txBody>
      </p:sp>
      <p:grpSp>
        <p:nvGrpSpPr>
          <p:cNvPr id="31" name="Grupo 30">
            <a:extLst>
              <a:ext uri="{FF2B5EF4-FFF2-40B4-BE49-F238E27FC236}">
                <a16:creationId xmlns:a16="http://schemas.microsoft.com/office/drawing/2014/main" id="{B50AF28C-3B20-452B-A662-EE6081CEEB27}"/>
              </a:ext>
            </a:extLst>
          </p:cNvPr>
          <p:cNvGrpSpPr/>
          <p:nvPr/>
        </p:nvGrpSpPr>
        <p:grpSpPr>
          <a:xfrm>
            <a:off x="8045403" y="7630397"/>
            <a:ext cx="3717895" cy="1967296"/>
            <a:chOff x="3348353" y="7824189"/>
            <a:chExt cx="3717895" cy="1967296"/>
          </a:xfrm>
        </p:grpSpPr>
        <p:pic>
          <p:nvPicPr>
            <p:cNvPr id="13" name="Imagen 12">
              <a:extLst>
                <a:ext uri="{FF2B5EF4-FFF2-40B4-BE49-F238E27FC236}">
                  <a16:creationId xmlns:a16="http://schemas.microsoft.com/office/drawing/2014/main" id="{B29C6C8F-E789-4946-AD2F-E8EB673323D2}"/>
                </a:ext>
              </a:extLst>
            </p:cNvPr>
            <p:cNvPicPr>
              <a:picLocks noChangeAspect="1"/>
            </p:cNvPicPr>
            <p:nvPr/>
          </p:nvPicPr>
          <p:blipFill rotWithShape="1">
            <a:blip r:embed="rId5">
              <a:extLst>
                <a:ext uri="{BEBA8EAE-BF5A-486C-A8C5-ECC9F3942E4B}">
                  <a14:imgProps xmlns:a14="http://schemas.microsoft.com/office/drawing/2010/main">
                    <a14:imgLayer r:embed="rId6">
                      <a14:imgEffect>
                        <a14:sharpenSoften amount="25000"/>
                      </a14:imgEffect>
                    </a14:imgLayer>
                  </a14:imgProps>
                </a:ext>
              </a:extLst>
            </a:blip>
            <a:srcRect l="22218" t="6238" r="16400" b="22132"/>
            <a:stretch/>
          </p:blipFill>
          <p:spPr>
            <a:xfrm>
              <a:off x="4435359" y="8119832"/>
              <a:ext cx="1995224" cy="1671653"/>
            </a:xfrm>
            <a:prstGeom prst="rect">
              <a:avLst/>
            </a:prstGeom>
          </p:spPr>
        </p:pic>
        <p:sp>
          <p:nvSpPr>
            <p:cNvPr id="19" name="Forma libre: forma 18">
              <a:extLst>
                <a:ext uri="{FF2B5EF4-FFF2-40B4-BE49-F238E27FC236}">
                  <a16:creationId xmlns:a16="http://schemas.microsoft.com/office/drawing/2014/main" id="{724069E6-BAD0-4D11-A6AB-2D2F9E7D45D2}"/>
                </a:ext>
              </a:extLst>
            </p:cNvPr>
            <p:cNvSpPr/>
            <p:nvPr/>
          </p:nvSpPr>
          <p:spPr>
            <a:xfrm flipH="1">
              <a:off x="4752064" y="8242059"/>
              <a:ext cx="45719" cy="578799"/>
            </a:xfrm>
            <a:custGeom>
              <a:avLst/>
              <a:gdLst>
                <a:gd name="connsiteX0" fmla="*/ 0 w 0"/>
                <a:gd name="connsiteY0" fmla="*/ 638175 h 638175"/>
                <a:gd name="connsiteX1" fmla="*/ 0 w 0"/>
                <a:gd name="connsiteY1" fmla="*/ 0 h 638175"/>
              </a:gdLst>
              <a:ahLst/>
              <a:cxnLst>
                <a:cxn ang="0">
                  <a:pos x="connsiteX0" y="connsiteY0"/>
                </a:cxn>
                <a:cxn ang="0">
                  <a:pos x="connsiteX1" y="connsiteY1"/>
                </a:cxn>
              </a:cxnLst>
              <a:rect l="l" t="t" r="r" b="b"/>
              <a:pathLst>
                <a:path h="638175">
                  <a:moveTo>
                    <a:pt x="0" y="638175"/>
                  </a:moveTo>
                  <a:lnTo>
                    <a:pt x="0" y="0"/>
                  </a:lnTo>
                </a:path>
              </a:pathLst>
            </a:custGeom>
            <a:noFill/>
            <a:ln w="6350">
              <a:solidFill>
                <a:schemeClr val="tx1"/>
              </a:solidFill>
              <a:headEnd type="none"/>
              <a:tailEnd type="ova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a:p>
          </p:txBody>
        </p:sp>
        <p:sp>
          <p:nvSpPr>
            <p:cNvPr id="20" name="Forma libre: forma 19">
              <a:extLst>
                <a:ext uri="{FF2B5EF4-FFF2-40B4-BE49-F238E27FC236}">
                  <a16:creationId xmlns:a16="http://schemas.microsoft.com/office/drawing/2014/main" id="{44D0D465-0071-4CAD-8641-F26E175994BA}"/>
                </a:ext>
              </a:extLst>
            </p:cNvPr>
            <p:cNvSpPr/>
            <p:nvPr/>
          </p:nvSpPr>
          <p:spPr>
            <a:xfrm>
              <a:off x="5150387" y="8003217"/>
              <a:ext cx="133350" cy="329680"/>
            </a:xfrm>
            <a:custGeom>
              <a:avLst/>
              <a:gdLst>
                <a:gd name="connsiteX0" fmla="*/ 0 w 133350"/>
                <a:gd name="connsiteY0" fmla="*/ 361950 h 361950"/>
                <a:gd name="connsiteX1" fmla="*/ 133350 w 133350"/>
                <a:gd name="connsiteY1" fmla="*/ 228600 h 361950"/>
                <a:gd name="connsiteX2" fmla="*/ 133350 w 133350"/>
                <a:gd name="connsiteY2" fmla="*/ 0 h 361950"/>
              </a:gdLst>
              <a:ahLst/>
              <a:cxnLst>
                <a:cxn ang="0">
                  <a:pos x="connsiteX0" y="connsiteY0"/>
                </a:cxn>
                <a:cxn ang="0">
                  <a:pos x="connsiteX1" y="connsiteY1"/>
                </a:cxn>
                <a:cxn ang="0">
                  <a:pos x="connsiteX2" y="connsiteY2"/>
                </a:cxn>
              </a:cxnLst>
              <a:rect l="l" t="t" r="r" b="b"/>
              <a:pathLst>
                <a:path w="133350" h="361950">
                  <a:moveTo>
                    <a:pt x="0" y="361950"/>
                  </a:moveTo>
                  <a:lnTo>
                    <a:pt x="133350" y="228600"/>
                  </a:lnTo>
                  <a:lnTo>
                    <a:pt x="133350" y="0"/>
                  </a:lnTo>
                </a:path>
              </a:pathLst>
            </a:custGeom>
            <a:noFill/>
            <a:ln w="6350">
              <a:solidFill>
                <a:schemeClr val="tx1"/>
              </a:solidFill>
              <a:headEnd type="none"/>
              <a:tailEnd type="ova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a:p>
          </p:txBody>
        </p:sp>
        <p:sp>
          <p:nvSpPr>
            <p:cNvPr id="21" name="Forma libre: forma 20">
              <a:extLst>
                <a:ext uri="{FF2B5EF4-FFF2-40B4-BE49-F238E27FC236}">
                  <a16:creationId xmlns:a16="http://schemas.microsoft.com/office/drawing/2014/main" id="{486221D3-49A0-43E1-9042-4A48D7EF3F3C}"/>
                </a:ext>
              </a:extLst>
            </p:cNvPr>
            <p:cNvSpPr/>
            <p:nvPr/>
          </p:nvSpPr>
          <p:spPr>
            <a:xfrm>
              <a:off x="5721066" y="8079299"/>
              <a:ext cx="123825" cy="339352"/>
            </a:xfrm>
            <a:custGeom>
              <a:avLst/>
              <a:gdLst>
                <a:gd name="connsiteX0" fmla="*/ 123825 w 123825"/>
                <a:gd name="connsiteY0" fmla="*/ 457200 h 457200"/>
                <a:gd name="connsiteX1" fmla="*/ 0 w 123825"/>
                <a:gd name="connsiteY1" fmla="*/ 257175 h 457200"/>
                <a:gd name="connsiteX2" fmla="*/ 0 w 123825"/>
                <a:gd name="connsiteY2" fmla="*/ 0 h 457200"/>
              </a:gdLst>
              <a:ahLst/>
              <a:cxnLst>
                <a:cxn ang="0">
                  <a:pos x="connsiteX0" y="connsiteY0"/>
                </a:cxn>
                <a:cxn ang="0">
                  <a:pos x="connsiteX1" y="connsiteY1"/>
                </a:cxn>
                <a:cxn ang="0">
                  <a:pos x="connsiteX2" y="connsiteY2"/>
                </a:cxn>
              </a:cxnLst>
              <a:rect l="l" t="t" r="r" b="b"/>
              <a:pathLst>
                <a:path w="123825" h="457200">
                  <a:moveTo>
                    <a:pt x="123825" y="457200"/>
                  </a:moveTo>
                  <a:lnTo>
                    <a:pt x="0" y="257175"/>
                  </a:lnTo>
                  <a:lnTo>
                    <a:pt x="0" y="0"/>
                  </a:lnTo>
                </a:path>
              </a:pathLst>
            </a:custGeom>
            <a:noFill/>
            <a:ln w="6350">
              <a:solidFill>
                <a:schemeClr val="tx1"/>
              </a:solidFill>
              <a:headEnd type="none"/>
              <a:tailEnd type="ova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a:p>
          </p:txBody>
        </p:sp>
        <p:sp>
          <p:nvSpPr>
            <p:cNvPr id="22" name="Forma libre: forma 21">
              <a:extLst>
                <a:ext uri="{FF2B5EF4-FFF2-40B4-BE49-F238E27FC236}">
                  <a16:creationId xmlns:a16="http://schemas.microsoft.com/office/drawing/2014/main" id="{CAB5759C-2C8D-4C13-AE3A-561849D4ABAA}"/>
                </a:ext>
              </a:extLst>
            </p:cNvPr>
            <p:cNvSpPr/>
            <p:nvPr/>
          </p:nvSpPr>
          <p:spPr>
            <a:xfrm>
              <a:off x="6000116" y="8441794"/>
              <a:ext cx="355516" cy="600606"/>
            </a:xfrm>
            <a:custGeom>
              <a:avLst/>
              <a:gdLst>
                <a:gd name="connsiteX0" fmla="*/ 0 w 371475"/>
                <a:gd name="connsiteY0" fmla="*/ 733425 h 733425"/>
                <a:gd name="connsiteX1" fmla="*/ 371475 w 371475"/>
                <a:gd name="connsiteY1" fmla="*/ 390525 h 733425"/>
                <a:gd name="connsiteX2" fmla="*/ 371475 w 371475"/>
                <a:gd name="connsiteY2" fmla="*/ 0 h 733425"/>
              </a:gdLst>
              <a:ahLst/>
              <a:cxnLst>
                <a:cxn ang="0">
                  <a:pos x="connsiteX0" y="connsiteY0"/>
                </a:cxn>
                <a:cxn ang="0">
                  <a:pos x="connsiteX1" y="connsiteY1"/>
                </a:cxn>
                <a:cxn ang="0">
                  <a:pos x="connsiteX2" y="connsiteY2"/>
                </a:cxn>
              </a:cxnLst>
              <a:rect l="l" t="t" r="r" b="b"/>
              <a:pathLst>
                <a:path w="371475" h="733425">
                  <a:moveTo>
                    <a:pt x="0" y="733425"/>
                  </a:moveTo>
                  <a:lnTo>
                    <a:pt x="371475" y="390525"/>
                  </a:lnTo>
                  <a:lnTo>
                    <a:pt x="371475" y="0"/>
                  </a:lnTo>
                </a:path>
              </a:pathLst>
            </a:custGeom>
            <a:noFill/>
            <a:ln w="6350">
              <a:solidFill>
                <a:schemeClr val="tx1"/>
              </a:solidFill>
              <a:headEnd type="none"/>
              <a:tailEnd type="ova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a:p>
          </p:txBody>
        </p:sp>
        <p:sp>
          <p:nvSpPr>
            <p:cNvPr id="23" name="Forma libre: forma 22">
              <a:extLst>
                <a:ext uri="{FF2B5EF4-FFF2-40B4-BE49-F238E27FC236}">
                  <a16:creationId xmlns:a16="http://schemas.microsoft.com/office/drawing/2014/main" id="{7DCD0039-0C49-48FD-BA42-A4265DFC2112}"/>
                </a:ext>
              </a:extLst>
            </p:cNvPr>
            <p:cNvSpPr/>
            <p:nvPr/>
          </p:nvSpPr>
          <p:spPr>
            <a:xfrm>
              <a:off x="4325303" y="8620474"/>
              <a:ext cx="319456" cy="450522"/>
            </a:xfrm>
            <a:custGeom>
              <a:avLst/>
              <a:gdLst>
                <a:gd name="connsiteX0" fmla="*/ 381000 w 381000"/>
                <a:gd name="connsiteY0" fmla="*/ 533400 h 533400"/>
                <a:gd name="connsiteX1" fmla="*/ 0 w 381000"/>
                <a:gd name="connsiteY1" fmla="*/ 219075 h 533400"/>
                <a:gd name="connsiteX2" fmla="*/ 0 w 381000"/>
                <a:gd name="connsiteY2" fmla="*/ 0 h 533400"/>
              </a:gdLst>
              <a:ahLst/>
              <a:cxnLst>
                <a:cxn ang="0">
                  <a:pos x="connsiteX0" y="connsiteY0"/>
                </a:cxn>
                <a:cxn ang="0">
                  <a:pos x="connsiteX1" y="connsiteY1"/>
                </a:cxn>
                <a:cxn ang="0">
                  <a:pos x="connsiteX2" y="connsiteY2"/>
                </a:cxn>
              </a:cxnLst>
              <a:rect l="l" t="t" r="r" b="b"/>
              <a:pathLst>
                <a:path w="381000" h="533400">
                  <a:moveTo>
                    <a:pt x="381000" y="533400"/>
                  </a:moveTo>
                  <a:lnTo>
                    <a:pt x="0" y="219075"/>
                  </a:lnTo>
                  <a:lnTo>
                    <a:pt x="0" y="0"/>
                  </a:lnTo>
                </a:path>
              </a:pathLst>
            </a:custGeom>
            <a:noFill/>
            <a:ln w="6350">
              <a:solidFill>
                <a:schemeClr val="tx1"/>
              </a:solidFill>
              <a:headEnd type="none"/>
              <a:tailEnd type="ova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a:p>
          </p:txBody>
        </p:sp>
        <p:sp>
          <p:nvSpPr>
            <p:cNvPr id="24" name="CuadroTexto 23">
              <a:extLst>
                <a:ext uri="{FF2B5EF4-FFF2-40B4-BE49-F238E27FC236}">
                  <a16:creationId xmlns:a16="http://schemas.microsoft.com/office/drawing/2014/main" id="{A3D4855C-EEC1-4A60-B88E-DF864E3E955A}"/>
                </a:ext>
              </a:extLst>
            </p:cNvPr>
            <p:cNvSpPr txBox="1"/>
            <p:nvPr/>
          </p:nvSpPr>
          <p:spPr>
            <a:xfrm>
              <a:off x="3807360" y="8430558"/>
              <a:ext cx="1061060" cy="203902"/>
            </a:xfrm>
            <a:prstGeom prst="rect">
              <a:avLst/>
            </a:prstGeom>
            <a:noFill/>
          </p:spPr>
          <p:txBody>
            <a:bodyPr wrap="square" rtlCol="0">
              <a:spAutoFit/>
            </a:bodyPr>
            <a:lstStyle/>
            <a:p>
              <a:pPr algn="ctr">
                <a:lnSpc>
                  <a:spcPts val="800"/>
                </a:lnSpc>
              </a:pPr>
              <a:r>
                <a:rPr lang="es-VE" sz="900" dirty="0">
                  <a:latin typeface="Browallia New" panose="020B0604020202020204" pitchFamily="34" charset="-34"/>
                  <a:cs typeface="Browallia New" panose="020B0604020202020204" pitchFamily="34" charset="-34"/>
                </a:rPr>
                <a:t>DETECT RISKS</a:t>
              </a:r>
            </a:p>
          </p:txBody>
        </p:sp>
        <p:sp>
          <p:nvSpPr>
            <p:cNvPr id="91" name="CuadroTexto 90">
              <a:extLst>
                <a:ext uri="{FF2B5EF4-FFF2-40B4-BE49-F238E27FC236}">
                  <a16:creationId xmlns:a16="http://schemas.microsoft.com/office/drawing/2014/main" id="{0F425E3A-6AA3-4595-B21B-A908931F565E}"/>
                </a:ext>
              </a:extLst>
            </p:cNvPr>
            <p:cNvSpPr txBox="1"/>
            <p:nvPr/>
          </p:nvSpPr>
          <p:spPr>
            <a:xfrm>
              <a:off x="4277286" y="8044419"/>
              <a:ext cx="1061060" cy="203133"/>
            </a:xfrm>
            <a:prstGeom prst="rect">
              <a:avLst/>
            </a:prstGeom>
            <a:noFill/>
          </p:spPr>
          <p:txBody>
            <a:bodyPr wrap="square" rtlCol="0">
              <a:spAutoFit/>
            </a:bodyPr>
            <a:lstStyle/>
            <a:p>
              <a:pPr algn="ctr">
                <a:lnSpc>
                  <a:spcPts val="800"/>
                </a:lnSpc>
              </a:pPr>
              <a:r>
                <a:rPr lang="es-VE" sz="900" dirty="0">
                  <a:latin typeface="Browallia New" panose="020B0604020202020204" pitchFamily="34" charset="-34"/>
                  <a:cs typeface="Browallia New" panose="020B0604020202020204" pitchFamily="34" charset="-34"/>
                </a:rPr>
                <a:t>GET TRAINED</a:t>
              </a:r>
            </a:p>
          </p:txBody>
        </p:sp>
        <p:sp>
          <p:nvSpPr>
            <p:cNvPr id="92" name="CuadroTexto 91">
              <a:extLst>
                <a:ext uri="{FF2B5EF4-FFF2-40B4-BE49-F238E27FC236}">
                  <a16:creationId xmlns:a16="http://schemas.microsoft.com/office/drawing/2014/main" id="{A5DEC01A-6581-48ED-9FEA-EEEAD25C40A9}"/>
                </a:ext>
              </a:extLst>
            </p:cNvPr>
            <p:cNvSpPr txBox="1"/>
            <p:nvPr/>
          </p:nvSpPr>
          <p:spPr>
            <a:xfrm>
              <a:off x="4755617" y="7824189"/>
              <a:ext cx="1061060" cy="203902"/>
            </a:xfrm>
            <a:prstGeom prst="rect">
              <a:avLst/>
            </a:prstGeom>
            <a:noFill/>
          </p:spPr>
          <p:txBody>
            <a:bodyPr wrap="square" rtlCol="0">
              <a:spAutoFit/>
            </a:bodyPr>
            <a:lstStyle/>
            <a:p>
              <a:pPr algn="ctr">
                <a:lnSpc>
                  <a:spcPts val="800"/>
                </a:lnSpc>
              </a:pPr>
              <a:r>
                <a:rPr lang="es-VE" sz="900" dirty="0">
                  <a:latin typeface="Browallia New" panose="020B0604020202020204" pitchFamily="34" charset="-34"/>
                  <a:cs typeface="Browallia New" panose="020B0604020202020204" pitchFamily="34" charset="-34"/>
                </a:rPr>
                <a:t>DESIGN YOUR PLAN</a:t>
              </a:r>
            </a:p>
          </p:txBody>
        </p:sp>
        <p:sp>
          <p:nvSpPr>
            <p:cNvPr id="93" name="CuadroTexto 92">
              <a:extLst>
                <a:ext uri="{FF2B5EF4-FFF2-40B4-BE49-F238E27FC236}">
                  <a16:creationId xmlns:a16="http://schemas.microsoft.com/office/drawing/2014/main" id="{08AA8FEB-509B-4794-8A06-B362C00534D9}"/>
                </a:ext>
              </a:extLst>
            </p:cNvPr>
            <p:cNvSpPr txBox="1"/>
            <p:nvPr/>
          </p:nvSpPr>
          <p:spPr>
            <a:xfrm>
              <a:off x="5664009" y="7978663"/>
              <a:ext cx="1061060" cy="203902"/>
            </a:xfrm>
            <a:prstGeom prst="rect">
              <a:avLst/>
            </a:prstGeom>
            <a:noFill/>
          </p:spPr>
          <p:txBody>
            <a:bodyPr wrap="square" rtlCol="0">
              <a:spAutoFit/>
            </a:bodyPr>
            <a:lstStyle/>
            <a:p>
              <a:pPr algn="ctr">
                <a:lnSpc>
                  <a:spcPts val="800"/>
                </a:lnSpc>
              </a:pPr>
              <a:r>
                <a:rPr lang="es-VE" sz="900" dirty="0">
                  <a:latin typeface="Browallia New" panose="020B0604020202020204" pitchFamily="34" charset="-34"/>
                  <a:cs typeface="Browallia New" panose="020B0604020202020204" pitchFamily="34" charset="-34"/>
                </a:rPr>
                <a:t>UPGRADE YOUR PLAN</a:t>
              </a:r>
            </a:p>
          </p:txBody>
        </p:sp>
        <p:sp>
          <p:nvSpPr>
            <p:cNvPr id="94" name="CuadroTexto 93">
              <a:extLst>
                <a:ext uri="{FF2B5EF4-FFF2-40B4-BE49-F238E27FC236}">
                  <a16:creationId xmlns:a16="http://schemas.microsoft.com/office/drawing/2014/main" id="{448F929F-B075-41D2-A49C-2E578BF6A43C}"/>
                </a:ext>
              </a:extLst>
            </p:cNvPr>
            <p:cNvSpPr txBox="1"/>
            <p:nvPr/>
          </p:nvSpPr>
          <p:spPr>
            <a:xfrm>
              <a:off x="6005188" y="8235665"/>
              <a:ext cx="1061060" cy="203902"/>
            </a:xfrm>
            <a:prstGeom prst="rect">
              <a:avLst/>
            </a:prstGeom>
            <a:noFill/>
          </p:spPr>
          <p:txBody>
            <a:bodyPr wrap="square" rtlCol="0">
              <a:spAutoFit/>
            </a:bodyPr>
            <a:lstStyle/>
            <a:p>
              <a:pPr algn="ctr">
                <a:lnSpc>
                  <a:spcPts val="800"/>
                </a:lnSpc>
              </a:pPr>
              <a:r>
                <a:rPr lang="es-VE" sz="900" dirty="0">
                  <a:latin typeface="Browallia New" panose="020B0604020202020204" pitchFamily="34" charset="-34"/>
                  <a:cs typeface="Browallia New" panose="020B0604020202020204" pitchFamily="34" charset="-34"/>
                </a:rPr>
                <a:t>PRACTICE YOUR PLAN</a:t>
              </a:r>
            </a:p>
          </p:txBody>
        </p:sp>
        <p:sp>
          <p:nvSpPr>
            <p:cNvPr id="27" name="Forma libre: forma 26">
              <a:extLst>
                <a:ext uri="{FF2B5EF4-FFF2-40B4-BE49-F238E27FC236}">
                  <a16:creationId xmlns:a16="http://schemas.microsoft.com/office/drawing/2014/main" id="{3C87E27F-2F42-40E6-8782-31EEC9248574}"/>
                </a:ext>
              </a:extLst>
            </p:cNvPr>
            <p:cNvSpPr/>
            <p:nvPr/>
          </p:nvSpPr>
          <p:spPr>
            <a:xfrm>
              <a:off x="3348353" y="9334499"/>
              <a:ext cx="1440000" cy="45719"/>
            </a:xfrm>
            <a:custGeom>
              <a:avLst/>
              <a:gdLst>
                <a:gd name="connsiteX0" fmla="*/ 1320800 w 1320800"/>
                <a:gd name="connsiteY0" fmla="*/ 0 h 0"/>
                <a:gd name="connsiteX1" fmla="*/ 0 w 1320800"/>
                <a:gd name="connsiteY1" fmla="*/ 0 h 0"/>
              </a:gdLst>
              <a:ahLst/>
              <a:cxnLst>
                <a:cxn ang="0">
                  <a:pos x="connsiteX0" y="connsiteY0"/>
                </a:cxn>
                <a:cxn ang="0">
                  <a:pos x="connsiteX1" y="connsiteY1"/>
                </a:cxn>
              </a:cxnLst>
              <a:rect l="l" t="t" r="r" b="b"/>
              <a:pathLst>
                <a:path w="1320800">
                  <a:moveTo>
                    <a:pt x="1320800" y="0"/>
                  </a:moveTo>
                  <a:lnTo>
                    <a:pt x="0" y="0"/>
                  </a:lnTo>
                </a:path>
              </a:pathLst>
            </a:custGeom>
            <a:noFill/>
            <a:ln w="6350">
              <a:solidFill>
                <a:schemeClr val="tx1"/>
              </a:solidFill>
              <a:headEnd type="none"/>
              <a:tailEnd type="ova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a:p>
          </p:txBody>
        </p:sp>
        <p:sp>
          <p:nvSpPr>
            <p:cNvPr id="95" name="CuadroTexto 94">
              <a:extLst>
                <a:ext uri="{FF2B5EF4-FFF2-40B4-BE49-F238E27FC236}">
                  <a16:creationId xmlns:a16="http://schemas.microsoft.com/office/drawing/2014/main" id="{1D5791EC-CA28-4A9E-AB40-0BB4302A0902}"/>
                </a:ext>
              </a:extLst>
            </p:cNvPr>
            <p:cNvSpPr txBox="1"/>
            <p:nvPr/>
          </p:nvSpPr>
          <p:spPr>
            <a:xfrm>
              <a:off x="3567889" y="9085640"/>
              <a:ext cx="1061060" cy="409086"/>
            </a:xfrm>
            <a:prstGeom prst="rect">
              <a:avLst/>
            </a:prstGeom>
            <a:noFill/>
          </p:spPr>
          <p:txBody>
            <a:bodyPr wrap="square" rtlCol="0">
              <a:spAutoFit/>
            </a:bodyPr>
            <a:lstStyle/>
            <a:p>
              <a:pPr algn="ctr">
                <a:lnSpc>
                  <a:spcPts val="800"/>
                </a:lnSpc>
              </a:pPr>
              <a:r>
                <a:rPr lang="en-US" sz="900" dirty="0">
                  <a:latin typeface="Browallia New" panose="020B0604020202020204" pitchFamily="34" charset="-34"/>
                  <a:cs typeface="Browallia New" panose="020B0604020202020204" pitchFamily="34" charset="-34"/>
                </a:rPr>
                <a:t>GET YOUR EMERGENCY BAG READY</a:t>
              </a:r>
              <a:endParaRPr lang="es-VE" sz="900" dirty="0">
                <a:latin typeface="Browallia New" panose="020B0604020202020204" pitchFamily="34" charset="-34"/>
                <a:cs typeface="Browallia New" panose="020B0604020202020204" pitchFamily="34" charset="-34"/>
              </a:endParaRPr>
            </a:p>
          </p:txBody>
        </p:sp>
      </p:grpSp>
      <p:cxnSp>
        <p:nvCxnSpPr>
          <p:cNvPr id="17" name="Conector recto 16">
            <a:extLst>
              <a:ext uri="{FF2B5EF4-FFF2-40B4-BE49-F238E27FC236}">
                <a16:creationId xmlns:a16="http://schemas.microsoft.com/office/drawing/2014/main" id="{EBDE77FB-E6F8-4BE3-9BB7-D85CB9A49912}"/>
              </a:ext>
            </a:extLst>
          </p:cNvPr>
          <p:cNvCxnSpPr/>
          <p:nvPr/>
        </p:nvCxnSpPr>
        <p:spPr>
          <a:xfrm>
            <a:off x="2900690" y="1957149"/>
            <a:ext cx="0" cy="1836000"/>
          </a:xfrm>
          <a:prstGeom prst="line">
            <a:avLst/>
          </a:prstGeom>
          <a:ln w="28575" cap="rnd">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1" name="Conector recto 70">
            <a:extLst>
              <a:ext uri="{FF2B5EF4-FFF2-40B4-BE49-F238E27FC236}">
                <a16:creationId xmlns:a16="http://schemas.microsoft.com/office/drawing/2014/main" id="{6B4E2D8F-E23A-47DE-BB96-793B2D6FEABA}"/>
              </a:ext>
            </a:extLst>
          </p:cNvPr>
          <p:cNvCxnSpPr/>
          <p:nvPr/>
        </p:nvCxnSpPr>
        <p:spPr>
          <a:xfrm>
            <a:off x="4998004" y="1959580"/>
            <a:ext cx="0" cy="1836000"/>
          </a:xfrm>
          <a:prstGeom prst="line">
            <a:avLst/>
          </a:prstGeom>
          <a:ln w="28575" cap="rnd">
            <a:solidFill>
              <a:schemeClr val="bg1"/>
            </a:solidFill>
          </a:ln>
        </p:spPr>
        <p:style>
          <a:lnRef idx="1">
            <a:schemeClr val="accent1"/>
          </a:lnRef>
          <a:fillRef idx="0">
            <a:schemeClr val="accent1"/>
          </a:fillRef>
          <a:effectRef idx="0">
            <a:schemeClr val="accent1"/>
          </a:effectRef>
          <a:fontRef idx="minor">
            <a:schemeClr val="tx1"/>
          </a:fontRef>
        </p:style>
      </p:cxnSp>
      <p:sp>
        <p:nvSpPr>
          <p:cNvPr id="37" name="Rectángulo 36">
            <a:extLst>
              <a:ext uri="{FF2B5EF4-FFF2-40B4-BE49-F238E27FC236}">
                <a16:creationId xmlns:a16="http://schemas.microsoft.com/office/drawing/2014/main" id="{5BB12D6A-FC47-4648-82BD-A2B2CBA0009C}"/>
              </a:ext>
            </a:extLst>
          </p:cNvPr>
          <p:cNvSpPr/>
          <p:nvPr/>
        </p:nvSpPr>
        <p:spPr>
          <a:xfrm>
            <a:off x="867999" y="1708039"/>
            <a:ext cx="2016000" cy="4040401"/>
          </a:xfrm>
          <a:prstGeom prst="rect">
            <a:avLst/>
          </a:prstGeom>
        </p:spPr>
        <p:txBody>
          <a:bodyPr wrap="square">
            <a:spAutoFit/>
          </a:bodyPr>
          <a:lstStyle/>
          <a:p>
            <a:pPr marR="0" lvl="0" algn="just">
              <a:lnSpc>
                <a:spcPct val="107000"/>
              </a:lnSpc>
              <a:spcBef>
                <a:spcPts val="0"/>
              </a:spcBef>
              <a:spcAft>
                <a:spcPts val="0"/>
              </a:spcAft>
            </a:pPr>
            <a:r>
              <a:rPr lang="ar-SA" sz="900" dirty="0">
                <a:solidFill>
                  <a:srgbClr val="1F1F1F"/>
                </a:solidFill>
                <a:effectLst/>
                <a:latin typeface="inherit"/>
                <a:ea typeface="Times New Roman" panose="02020603050405020304" pitchFamily="18" charset="0"/>
                <a:cs typeface="Courier New" panose="02070309020205020404" pitchFamily="49" charset="0"/>
              </a:rPr>
              <a:t>▪ نظام الإنذار المبكر للحصول على المعلومات</a:t>
            </a:r>
            <a:endParaRPr lang="en-US" sz="900" dirty="0">
              <a:solidFill>
                <a:srgbClr val="1F1F1F"/>
              </a:solidFill>
              <a:effectLst/>
              <a:latin typeface="inherit"/>
              <a:ea typeface="Times New Roman" panose="02020603050405020304" pitchFamily="18" charset="0"/>
              <a:cs typeface="Courier New" panose="02070309020205020404" pitchFamily="49" charset="0"/>
            </a:endParaRPr>
          </a:p>
          <a:p>
            <a:pPr marR="0" lvl="0" algn="r">
              <a:lnSpc>
                <a:spcPct val="107000"/>
              </a:lnSpc>
              <a:spcBef>
                <a:spcPts val="0"/>
              </a:spcBef>
              <a:spcAft>
                <a:spcPts val="0"/>
              </a:spcAft>
            </a:pPr>
            <a:endParaRPr lang="en-US" sz="900" kern="100" dirty="0">
              <a:solidFill>
                <a:srgbClr val="1F1F1F"/>
              </a:solidFill>
              <a:latin typeface="inherit"/>
              <a:ea typeface="Calibri" panose="020F0502020204030204" pitchFamily="34" charset="0"/>
              <a:cs typeface="Courier New" panose="02070309020205020404" pitchFamily="49" charset="0"/>
            </a:endParaRPr>
          </a:p>
          <a:p>
            <a:pPr marR="0" lvl="0" algn="r">
              <a:lnSpc>
                <a:spcPct val="107000"/>
              </a:lnSpc>
              <a:spcBef>
                <a:spcPts val="0"/>
              </a:spcBef>
              <a:spcAft>
                <a:spcPts val="0"/>
              </a:spcAft>
            </a:pPr>
            <a:r>
              <a:rPr lang="ar-AE" sz="900" kern="100" dirty="0">
                <a:effectLst/>
                <a:latin typeface="+mj-lt"/>
                <a:ea typeface="Calibri" panose="020F0502020204030204" pitchFamily="34" charset="0"/>
                <a:cs typeface="Times New Roman" panose="02020603050405020304" pitchFamily="18" charset="0"/>
              </a:rPr>
              <a:t>تأكد من أن لديك الترتيبات اللازمة لمنع/التقليل من دخول المياه إلى منزلك.</a:t>
            </a:r>
            <a:endParaRPr lang="en-US" sz="900" kern="100" dirty="0">
              <a:effectLst/>
              <a:latin typeface="+mj-lt"/>
              <a:ea typeface="Calibri" panose="020F0502020204030204" pitchFamily="34" charset="0"/>
              <a:cs typeface="Times New Roman" panose="02020603050405020304" pitchFamily="18" charset="0"/>
            </a:endParaRPr>
          </a:p>
          <a:p>
            <a:pPr marR="0" lvl="0" algn="r">
              <a:lnSpc>
                <a:spcPct val="107000"/>
              </a:lnSpc>
              <a:spcBef>
                <a:spcPts val="0"/>
              </a:spcBef>
              <a:spcAft>
                <a:spcPts val="0"/>
              </a:spcAft>
            </a:pPr>
            <a:r>
              <a:rPr lang="ar-AE" sz="900" kern="100" dirty="0">
                <a:effectLst/>
                <a:latin typeface="+mj-lt"/>
                <a:ea typeface="Calibri" panose="020F0502020204030204" pitchFamily="34" charset="0"/>
                <a:cs typeface="Times New Roman" panose="02020603050405020304" pitchFamily="18" charset="0"/>
              </a:rPr>
              <a:t>قم بإيقاف تشغيل الطاقة في حالة دخول الماء إلى المنزل.</a:t>
            </a:r>
            <a:endParaRPr lang="en-US" sz="900" kern="100" dirty="0">
              <a:effectLst/>
              <a:latin typeface="+mj-lt"/>
              <a:ea typeface="Calibri" panose="020F0502020204030204" pitchFamily="34" charset="0"/>
              <a:cs typeface="Times New Roman" panose="02020603050405020304" pitchFamily="18" charset="0"/>
            </a:endParaRPr>
          </a:p>
          <a:p>
            <a:pPr marR="0" lvl="0" algn="r">
              <a:lnSpc>
                <a:spcPct val="107000"/>
              </a:lnSpc>
              <a:spcBef>
                <a:spcPts val="0"/>
              </a:spcBef>
              <a:spcAft>
                <a:spcPts val="0"/>
              </a:spcAft>
            </a:pPr>
            <a:r>
              <a:rPr lang="ar-AE" sz="900" kern="100" dirty="0">
                <a:effectLst/>
                <a:latin typeface="+mj-lt"/>
                <a:ea typeface="Calibri" panose="020F0502020204030204" pitchFamily="34" charset="0"/>
                <a:cs typeface="Times New Roman" panose="02020603050405020304" pitchFamily="18" charset="0"/>
              </a:rPr>
              <a:t>قم بتخزين طعامك في أماكن مرتفعة لمنع تلوثه بالمياه.</a:t>
            </a:r>
            <a:r>
              <a:rPr lang="en-US" sz="900" kern="100" dirty="0">
                <a:effectLst/>
                <a:latin typeface="+mj-lt"/>
                <a:ea typeface="Calibri" panose="020F0502020204030204" pitchFamily="34" charset="0"/>
                <a:cs typeface="Times New Roman" panose="02020603050405020304" pitchFamily="18" charset="0"/>
              </a:rPr>
              <a:t>.</a:t>
            </a:r>
          </a:p>
          <a:p>
            <a:pPr marR="0" lvl="0" algn="r">
              <a:lnSpc>
                <a:spcPct val="107000"/>
              </a:lnSpc>
              <a:spcBef>
                <a:spcPts val="0"/>
              </a:spcBef>
              <a:spcAft>
                <a:spcPts val="0"/>
              </a:spcAft>
            </a:pPr>
            <a:r>
              <a:rPr lang="ar-AE" sz="900" kern="100" dirty="0">
                <a:effectLst/>
                <a:latin typeface="+mj-lt"/>
                <a:ea typeface="Calibri" panose="020F0502020204030204" pitchFamily="34" charset="0"/>
                <a:cs typeface="Times New Roman" panose="02020603050405020304" pitchFamily="18" charset="0"/>
              </a:rPr>
              <a:t>قم بتخزين طعامك في أماكن مرتفعة لمنع تلوثه بالمياه.</a:t>
            </a:r>
            <a:endParaRPr lang="en-US" sz="900" kern="100" dirty="0">
              <a:effectLst/>
              <a:latin typeface="+mj-lt"/>
              <a:ea typeface="Calibri" panose="020F0502020204030204" pitchFamily="34" charset="0"/>
              <a:cs typeface="Times New Roman" panose="02020603050405020304" pitchFamily="18" charset="0"/>
            </a:endParaRPr>
          </a:p>
          <a:p>
            <a:pPr marR="0" lvl="0" algn="r">
              <a:lnSpc>
                <a:spcPct val="107000"/>
              </a:lnSpc>
              <a:spcBef>
                <a:spcPts val="0"/>
              </a:spcBef>
              <a:spcAft>
                <a:spcPts val="0"/>
              </a:spcAft>
            </a:pPr>
            <a:r>
              <a:rPr lang="ar-AE" sz="900" kern="100" dirty="0">
                <a:effectLst/>
                <a:latin typeface="+mj-lt"/>
                <a:ea typeface="Calibri" panose="020F0502020204030204" pitchFamily="34" charset="0"/>
                <a:cs typeface="Times New Roman" panose="02020603050405020304" pitchFamily="18" charset="0"/>
              </a:rPr>
              <a:t>قم بإزالة الأشياء التي يمكن أن تتسرب إلى خارج المنزل.</a:t>
            </a:r>
            <a:endParaRPr lang="en-US" sz="900" kern="100" dirty="0">
              <a:effectLst/>
              <a:latin typeface="+mj-lt"/>
              <a:ea typeface="Calibri" panose="020F0502020204030204" pitchFamily="34" charset="0"/>
              <a:cs typeface="Times New Roman" panose="02020603050405020304" pitchFamily="18" charset="0"/>
            </a:endParaRPr>
          </a:p>
          <a:p>
            <a:pPr marR="0" lvl="0" algn="r">
              <a:lnSpc>
                <a:spcPct val="107000"/>
              </a:lnSpc>
              <a:spcBef>
                <a:spcPts val="0"/>
              </a:spcBef>
              <a:spcAft>
                <a:spcPts val="0"/>
              </a:spcAft>
            </a:pPr>
            <a:r>
              <a:rPr lang="ar-AE" sz="900" kern="100" dirty="0">
                <a:effectLst/>
                <a:latin typeface="+mj-lt"/>
                <a:ea typeface="Calibri" panose="020F0502020204030204" pitchFamily="34" charset="0"/>
                <a:cs typeface="Times New Roman" panose="02020603050405020304" pitchFamily="18" charset="0"/>
              </a:rPr>
              <a:t>لا تقم بالبناء على الأراضي التي من المحتمل أن تتأثر بالفيضانات.</a:t>
            </a:r>
          </a:p>
          <a:p>
            <a:pPr marR="0" lvl="0" algn="r">
              <a:lnSpc>
                <a:spcPct val="107000"/>
              </a:lnSpc>
              <a:spcBef>
                <a:spcPts val="0"/>
              </a:spcBef>
              <a:spcAft>
                <a:spcPts val="0"/>
              </a:spcAft>
            </a:pPr>
            <a:r>
              <a:rPr lang="ar-AE" sz="900" kern="100" dirty="0">
                <a:effectLst/>
                <a:latin typeface="+mj-lt"/>
                <a:ea typeface="Calibri" panose="020F0502020204030204" pitchFamily="34" charset="0"/>
                <a:cs typeface="Times New Roman" panose="02020603050405020304" pitchFamily="18" charset="0"/>
              </a:rPr>
              <a:t>خطط لأماكن اجتماع آمنة ومفتوحة.</a:t>
            </a:r>
            <a:r>
              <a:rPr lang="en-US" sz="900" kern="100" dirty="0">
                <a:effectLst/>
                <a:latin typeface="+mj-lt"/>
                <a:ea typeface="Calibri" panose="020F0502020204030204" pitchFamily="34" charset="0"/>
                <a:cs typeface="Times New Roman" panose="02020603050405020304" pitchFamily="18" charset="0"/>
              </a:rPr>
              <a:t>.</a:t>
            </a:r>
          </a:p>
          <a:p>
            <a:pPr marR="0" lvl="0" algn="r">
              <a:lnSpc>
                <a:spcPct val="107000"/>
              </a:lnSpc>
              <a:spcBef>
                <a:spcPts val="0"/>
              </a:spcBef>
              <a:spcAft>
                <a:spcPts val="0"/>
              </a:spcAft>
            </a:pPr>
            <a:r>
              <a:rPr lang="ar-AE" sz="900" kern="100" dirty="0">
                <a:effectLst/>
                <a:latin typeface="+mj-lt"/>
                <a:ea typeface="Calibri" panose="020F0502020204030204" pitchFamily="34" charset="0"/>
                <a:cs typeface="Times New Roman" panose="02020603050405020304" pitchFamily="18" charset="0"/>
              </a:rPr>
              <a:t>ضع خطة طوارئ مع عائلتك أو مجتمعك أو مدرستك أو عملك.</a:t>
            </a:r>
          </a:p>
          <a:p>
            <a:pPr marR="0" lvl="0" algn="r">
              <a:lnSpc>
                <a:spcPct val="107000"/>
              </a:lnSpc>
              <a:spcBef>
                <a:spcPts val="0"/>
              </a:spcBef>
              <a:spcAft>
                <a:spcPts val="0"/>
              </a:spcAft>
            </a:pPr>
            <a:r>
              <a:rPr lang="ar-AE" sz="900" kern="100" dirty="0">
                <a:effectLst/>
                <a:latin typeface="+mj-lt"/>
                <a:ea typeface="Calibri" panose="020F0502020204030204" pitchFamily="34" charset="0"/>
                <a:cs typeface="Times New Roman" panose="02020603050405020304" pitchFamily="18" charset="0"/>
              </a:rPr>
              <a:t>احتفظ بحقيبة الطوارئ الخاصة بك في متناول يدك.</a:t>
            </a:r>
            <a:endParaRPr lang="en-US" sz="900" kern="100" dirty="0">
              <a:effectLst/>
              <a:latin typeface="+mj-lt"/>
              <a:ea typeface="Calibri" panose="020F0502020204030204" pitchFamily="34" charset="0"/>
              <a:cs typeface="Times New Roman" panose="02020603050405020304" pitchFamily="18" charset="0"/>
            </a:endParaRPr>
          </a:p>
          <a:p>
            <a:pPr marR="0" lvl="0" algn="r">
              <a:lnSpc>
                <a:spcPct val="107000"/>
              </a:lnSpc>
              <a:spcBef>
                <a:spcPts val="0"/>
              </a:spcBef>
              <a:spcAft>
                <a:spcPts val="0"/>
              </a:spcAft>
            </a:pPr>
            <a:r>
              <a:rPr lang="ar-AE" sz="900" kern="100" dirty="0">
                <a:effectLst/>
                <a:latin typeface="+mj-lt"/>
                <a:ea typeface="Calibri" panose="020F0502020204030204" pitchFamily="34" charset="0"/>
                <a:cs typeface="Times New Roman" panose="02020603050405020304" pitchFamily="18" charset="0"/>
              </a:rPr>
              <a:t>احتفظ دائمًا بمفاتيح منزلك أو مبناك أو مكتبك بالقرب من المخرج.</a:t>
            </a:r>
            <a:endParaRPr lang="en-US" sz="900" kern="100" dirty="0">
              <a:effectLst/>
              <a:latin typeface="+mj-lt"/>
              <a:ea typeface="Calibri" panose="020F0502020204030204" pitchFamily="34" charset="0"/>
              <a:cs typeface="Times New Roman" panose="02020603050405020304" pitchFamily="18" charset="0"/>
            </a:endParaRPr>
          </a:p>
          <a:p>
            <a:pPr marR="0" lvl="0" algn="r">
              <a:lnSpc>
                <a:spcPct val="107000"/>
              </a:lnSpc>
              <a:spcBef>
                <a:spcPts val="0"/>
              </a:spcBef>
              <a:spcAft>
                <a:spcPts val="800"/>
              </a:spcAft>
            </a:pPr>
            <a:r>
              <a:rPr lang="ar-AE" sz="900" kern="100" dirty="0">
                <a:effectLst/>
                <a:latin typeface="+mj-lt"/>
                <a:ea typeface="Calibri" panose="020F0502020204030204" pitchFamily="34" charset="0"/>
                <a:cs typeface="Times New Roman" panose="02020603050405020304" pitchFamily="18" charset="0"/>
              </a:rPr>
              <a:t>حدد النقاط التي يمكن الوصول إليها بسهولة في الممتلكات حيث يكون من الممكن حماية نفسك.</a:t>
            </a:r>
            <a:endParaRPr lang="en-US" sz="900" kern="100" dirty="0">
              <a:effectLst/>
              <a:latin typeface="+mj-lt"/>
              <a:ea typeface="Calibri" panose="020F0502020204030204" pitchFamily="34" charset="0"/>
              <a:cs typeface="Times New Roman" panose="02020603050405020304" pitchFamily="18" charset="0"/>
            </a:endParaRPr>
          </a:p>
          <a:p>
            <a:pPr marR="0" lvl="0" algn="r">
              <a:lnSpc>
                <a:spcPct val="107000"/>
              </a:lnSpc>
              <a:spcBef>
                <a:spcPts val="0"/>
              </a:spcBef>
              <a:spcAft>
                <a:spcPts val="800"/>
              </a:spcAft>
            </a:pPr>
            <a:r>
              <a:rPr lang="ar-AE" sz="900" kern="100" dirty="0">
                <a:effectLst/>
                <a:latin typeface="+mj-lt"/>
                <a:ea typeface="Calibri" panose="020F0502020204030204" pitchFamily="34" charset="0"/>
                <a:cs typeface="Times New Roman" panose="02020603050405020304" pitchFamily="18" charset="0"/>
              </a:rPr>
              <a:t>كن حذرًا بشكل خاص عند الانتقال إلى أرض مرتفعة، إذا كان لديك أفراد من العائلة من ذوي الإعاقة أو أطفال صغار</a:t>
            </a:r>
            <a:r>
              <a:rPr lang="en-US" sz="900" kern="100" dirty="0">
                <a:effectLst/>
                <a:latin typeface="+mj-lt"/>
                <a:ea typeface="Calibri" panose="020F0502020204030204" pitchFamily="34" charset="0"/>
                <a:cs typeface="Times New Roman" panose="02020603050405020304" pitchFamily="18" charset="0"/>
              </a:rPr>
              <a:t>.</a:t>
            </a:r>
          </a:p>
        </p:txBody>
      </p:sp>
      <p:sp>
        <p:nvSpPr>
          <p:cNvPr id="78" name="Rectángulo 77">
            <a:extLst>
              <a:ext uri="{FF2B5EF4-FFF2-40B4-BE49-F238E27FC236}">
                <a16:creationId xmlns:a16="http://schemas.microsoft.com/office/drawing/2014/main" id="{A5A45F21-F4BB-43A7-9B88-92B09A863BA2}"/>
              </a:ext>
            </a:extLst>
          </p:cNvPr>
          <p:cNvSpPr/>
          <p:nvPr/>
        </p:nvSpPr>
        <p:spPr>
          <a:xfrm>
            <a:off x="2944858" y="1725120"/>
            <a:ext cx="2052000" cy="3705310"/>
          </a:xfrm>
          <a:prstGeom prst="rect">
            <a:avLst/>
          </a:prstGeom>
        </p:spPr>
        <p:txBody>
          <a:bodyPr wrap="square">
            <a:spAutoFit/>
          </a:bodyPr>
          <a:lstStyle/>
          <a:p>
            <a:pPr marL="0" marR="0" algn="r" rtl="1">
              <a:spcBef>
                <a:spcPts val="0"/>
              </a:spcBef>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ar-SA" sz="900" dirty="0">
                <a:solidFill>
                  <a:srgbClr val="1F1F1F"/>
                </a:solidFill>
                <a:effectLst/>
                <a:latin typeface="inherit"/>
                <a:ea typeface="Times New Roman" panose="02020603050405020304" pitchFamily="18" charset="0"/>
                <a:cs typeface="Courier New" panose="02070309020205020404" pitchFamily="49" charset="0"/>
              </a:rPr>
              <a:t>إذا دخلت المياه إلى المنزل، قم بإيقاف تشغيل</a:t>
            </a:r>
            <a:endParaRPr lang="en-US" sz="900" dirty="0">
              <a:effectLst/>
              <a:latin typeface="Calibri" panose="020F0502020204030204" pitchFamily="34" charset="0"/>
              <a:ea typeface="Calibri" panose="020F0502020204030204" pitchFamily="34" charset="0"/>
              <a:cs typeface="Arial" panose="020B0604020202020204" pitchFamily="34" charset="0"/>
            </a:endParaRPr>
          </a:p>
          <a:p>
            <a:pPr marL="0" marR="0" algn="r" rtl="1">
              <a:spcBef>
                <a:spcPts val="0"/>
              </a:spcBef>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ar-SA" sz="900" dirty="0">
                <a:solidFill>
                  <a:srgbClr val="1F1F1F"/>
                </a:solidFill>
                <a:effectLst/>
                <a:latin typeface="inherit"/>
                <a:ea typeface="Times New Roman" panose="02020603050405020304" pitchFamily="18" charset="0"/>
                <a:cs typeface="Courier New" panose="02070309020205020404" pitchFamily="49" charset="0"/>
              </a:rPr>
              <a:t>الطاقة الكهربائية من المياه بالكامل لتجنب الآفات والبعوض</a:t>
            </a:r>
            <a:endParaRPr lang="en-US" sz="900" dirty="0">
              <a:effectLst/>
              <a:latin typeface="Calibri" panose="020F0502020204030204" pitchFamily="34" charset="0"/>
              <a:ea typeface="Calibri" panose="020F0502020204030204" pitchFamily="34" charset="0"/>
              <a:cs typeface="Arial" panose="020B0604020202020204" pitchFamily="34" charset="0"/>
            </a:endParaRPr>
          </a:p>
          <a:p>
            <a:pPr marR="0" lvl="0" algn="r">
              <a:lnSpc>
                <a:spcPct val="107000"/>
              </a:lnSpc>
              <a:spcBef>
                <a:spcPts val="0"/>
              </a:spcBef>
              <a:spcAft>
                <a:spcPts val="0"/>
              </a:spcAft>
            </a:pPr>
            <a:r>
              <a:rPr lang="ar-AE" sz="900" kern="100" dirty="0">
                <a:effectLst/>
                <a:latin typeface="+mj-lt"/>
                <a:ea typeface="Calibri" panose="020F0502020204030204" pitchFamily="34" charset="0"/>
                <a:cs typeface="Times New Roman" panose="02020603050405020304" pitchFamily="18" charset="0"/>
              </a:rPr>
              <a:t>تأكد من وجود مسار إخلاء واضح، وابحث دائمًا عن مكان مرتفع.</a:t>
            </a:r>
            <a:endParaRPr lang="en-US" sz="900" kern="100" dirty="0">
              <a:effectLst/>
              <a:latin typeface="+mj-lt"/>
              <a:ea typeface="Calibri" panose="020F0502020204030204" pitchFamily="34" charset="0"/>
              <a:cs typeface="Times New Roman" panose="02020603050405020304" pitchFamily="18" charset="0"/>
            </a:endParaRPr>
          </a:p>
          <a:p>
            <a:pPr marR="0" lvl="0" algn="r">
              <a:lnSpc>
                <a:spcPct val="107000"/>
              </a:lnSpc>
              <a:spcBef>
                <a:spcPts val="0"/>
              </a:spcBef>
              <a:spcAft>
                <a:spcPts val="0"/>
              </a:spcAft>
            </a:pPr>
            <a:r>
              <a:rPr lang="ar-AE" sz="900" kern="100" dirty="0">
                <a:effectLst/>
                <a:latin typeface="+mj-lt"/>
                <a:ea typeface="Calibri" panose="020F0502020204030204" pitchFamily="34" charset="0"/>
                <a:cs typeface="Times New Roman" panose="02020603050405020304" pitchFamily="18" charset="0"/>
              </a:rPr>
              <a:t>تأكد من أن لديك مصباحًا أو مصدرًا للضوء، حيث أن التحرك في الظلام أمر خطير.</a:t>
            </a:r>
            <a:endParaRPr lang="en-US" sz="900" kern="100" dirty="0">
              <a:effectLst/>
              <a:latin typeface="+mj-lt"/>
              <a:ea typeface="Calibri" panose="020F0502020204030204" pitchFamily="34" charset="0"/>
              <a:cs typeface="Times New Roman" panose="02020603050405020304" pitchFamily="18" charset="0"/>
            </a:endParaRPr>
          </a:p>
          <a:p>
            <a:pPr marR="0" lvl="0" algn="r">
              <a:lnSpc>
                <a:spcPct val="107000"/>
              </a:lnSpc>
              <a:spcBef>
                <a:spcPts val="0"/>
              </a:spcBef>
              <a:spcAft>
                <a:spcPts val="0"/>
              </a:spcAft>
            </a:pPr>
            <a:endParaRPr lang="en-US" sz="900" kern="100" dirty="0">
              <a:latin typeface="+mj-lt"/>
              <a:ea typeface="Calibri" panose="020F0502020204030204" pitchFamily="34" charset="0"/>
              <a:cs typeface="Times New Roman" panose="02020603050405020304" pitchFamily="18" charset="0"/>
            </a:endParaRPr>
          </a:p>
          <a:p>
            <a:pPr marR="0" lvl="0" algn="r">
              <a:lnSpc>
                <a:spcPct val="107000"/>
              </a:lnSpc>
              <a:spcBef>
                <a:spcPts val="0"/>
              </a:spcBef>
              <a:spcAft>
                <a:spcPts val="0"/>
              </a:spcAft>
            </a:pPr>
            <a:r>
              <a:rPr lang="ar-AE" sz="900" kern="100" dirty="0">
                <a:effectLst/>
                <a:latin typeface="+mj-lt"/>
                <a:ea typeface="Calibri" panose="020F0502020204030204" pitchFamily="34" charset="0"/>
                <a:cs typeface="Times New Roman" panose="02020603050405020304" pitchFamily="18" charset="0"/>
              </a:rPr>
              <a:t>احذر أن الأماكن المرتفعة والجافة قد تكون أيضًا هدفًا للثعابين والعقارب والحشرات وما إلى ذلك.</a:t>
            </a:r>
            <a:endParaRPr lang="en-US" sz="900" kern="100" dirty="0">
              <a:effectLst/>
              <a:latin typeface="+mj-lt"/>
              <a:ea typeface="Calibri" panose="020F0502020204030204" pitchFamily="34" charset="0"/>
              <a:cs typeface="Times New Roman" panose="02020603050405020304" pitchFamily="18" charset="0"/>
            </a:endParaRPr>
          </a:p>
          <a:p>
            <a:pPr marR="0" lvl="0" algn="r">
              <a:lnSpc>
                <a:spcPct val="107000"/>
              </a:lnSpc>
              <a:spcBef>
                <a:spcPts val="0"/>
              </a:spcBef>
              <a:spcAft>
                <a:spcPts val="0"/>
              </a:spcAft>
            </a:pPr>
            <a:endParaRPr lang="en-US" sz="900" kern="100" dirty="0">
              <a:latin typeface="+mj-lt"/>
              <a:ea typeface="Calibri" panose="020F0502020204030204" pitchFamily="34" charset="0"/>
              <a:cs typeface="Times New Roman" panose="02020603050405020304" pitchFamily="18" charset="0"/>
            </a:endParaRPr>
          </a:p>
          <a:p>
            <a:pPr marR="0" lvl="0" algn="r">
              <a:lnSpc>
                <a:spcPct val="107000"/>
              </a:lnSpc>
              <a:spcBef>
                <a:spcPts val="0"/>
              </a:spcBef>
              <a:spcAft>
                <a:spcPts val="0"/>
              </a:spcAft>
            </a:pPr>
            <a:r>
              <a:rPr lang="ar-AE" sz="900" kern="100" dirty="0">
                <a:effectLst/>
                <a:latin typeface="+mj-lt"/>
                <a:ea typeface="Calibri" panose="020F0502020204030204" pitchFamily="34" charset="0"/>
                <a:cs typeface="Times New Roman" panose="02020603050405020304" pitchFamily="18" charset="0"/>
              </a:rPr>
              <a:t>راقب الأطفال أثناء العاصفة، واعتني بهم، ولا تتركهم بمفردهم أبدًا.</a:t>
            </a:r>
            <a:endParaRPr lang="en-US" sz="900" kern="100" dirty="0">
              <a:effectLst/>
              <a:latin typeface="+mj-lt"/>
              <a:ea typeface="Calibri" panose="020F0502020204030204" pitchFamily="34" charset="0"/>
              <a:cs typeface="Times New Roman" panose="02020603050405020304" pitchFamily="18" charset="0"/>
            </a:endParaRPr>
          </a:p>
          <a:p>
            <a:pPr marR="0" lvl="0" algn="r">
              <a:lnSpc>
                <a:spcPct val="107000"/>
              </a:lnSpc>
              <a:spcBef>
                <a:spcPts val="0"/>
              </a:spcBef>
              <a:spcAft>
                <a:spcPts val="0"/>
              </a:spcAft>
            </a:pPr>
            <a:endParaRPr lang="en-US" sz="900" kern="100" dirty="0">
              <a:effectLst/>
              <a:latin typeface="+mj-lt"/>
              <a:ea typeface="Calibri" panose="020F0502020204030204" pitchFamily="34" charset="0"/>
              <a:cs typeface="Times New Roman" panose="02020603050405020304" pitchFamily="18" charset="0"/>
            </a:endParaRPr>
          </a:p>
          <a:p>
            <a:pPr marR="0" lvl="0" algn="r">
              <a:lnSpc>
                <a:spcPct val="107000"/>
              </a:lnSpc>
              <a:spcBef>
                <a:spcPts val="0"/>
              </a:spcBef>
              <a:spcAft>
                <a:spcPts val="0"/>
              </a:spcAft>
            </a:pPr>
            <a:r>
              <a:rPr lang="ar-AE" sz="900" kern="100" dirty="0">
                <a:latin typeface="+mj-lt"/>
                <a:ea typeface="Calibri" panose="020F0502020204030204" pitchFamily="34" charset="0"/>
                <a:cs typeface="Times New Roman" panose="02020603050405020304" pitchFamily="18" charset="0"/>
              </a:rPr>
              <a:t>لا تحاول عبور الجداول أو الأنهار، حيث إن قوة التيار قد تجذب الشخص بعيدًا بسهولة.</a:t>
            </a:r>
            <a:endParaRPr lang="en-US" sz="900" kern="100" dirty="0">
              <a:latin typeface="+mj-lt"/>
              <a:ea typeface="Calibri" panose="020F0502020204030204" pitchFamily="34" charset="0"/>
              <a:cs typeface="Times New Roman" panose="02020603050405020304" pitchFamily="18" charset="0"/>
            </a:endParaRPr>
          </a:p>
          <a:p>
            <a:pPr marR="0" lvl="0" algn="r">
              <a:lnSpc>
                <a:spcPct val="107000"/>
              </a:lnSpc>
              <a:spcBef>
                <a:spcPts val="0"/>
              </a:spcBef>
              <a:spcAft>
                <a:spcPts val="0"/>
              </a:spcAft>
            </a:pPr>
            <a:endParaRPr lang="en-US" sz="900" kern="100" dirty="0">
              <a:effectLst/>
              <a:latin typeface="+mj-lt"/>
              <a:ea typeface="Calibri" panose="020F0502020204030204" pitchFamily="34" charset="0"/>
              <a:cs typeface="Times New Roman" panose="02020603050405020304" pitchFamily="18" charset="0"/>
            </a:endParaRPr>
          </a:p>
          <a:p>
            <a:pPr marR="0" lvl="0" algn="r">
              <a:lnSpc>
                <a:spcPct val="107000"/>
              </a:lnSpc>
              <a:spcBef>
                <a:spcPts val="0"/>
              </a:spcBef>
              <a:spcAft>
                <a:spcPts val="0"/>
              </a:spcAft>
            </a:pPr>
            <a:r>
              <a:rPr lang="ar-AE" sz="900" kern="100" dirty="0">
                <a:effectLst/>
                <a:latin typeface="+mj-lt"/>
                <a:ea typeface="Calibri" panose="020F0502020204030204" pitchFamily="34" charset="0"/>
                <a:cs typeface="Times New Roman" panose="02020603050405020304" pitchFamily="18" charset="0"/>
              </a:rPr>
              <a:t>إذا كنت في الشارع، كن حذرًا عند المشي لأن أغطية فتحات الصرف الصحي غالبًا ما تخرج وقد تسقط.</a:t>
            </a:r>
            <a:endParaRPr lang="en-US" sz="900" kern="100" dirty="0">
              <a:effectLst/>
              <a:latin typeface="+mj-lt"/>
              <a:ea typeface="Calibri" panose="020F0502020204030204" pitchFamily="34" charset="0"/>
              <a:cs typeface="Times New Roman" panose="02020603050405020304" pitchFamily="18" charset="0"/>
            </a:endParaRPr>
          </a:p>
          <a:p>
            <a:pPr marR="0" lvl="0" algn="r">
              <a:lnSpc>
                <a:spcPct val="107000"/>
              </a:lnSpc>
              <a:spcBef>
                <a:spcPts val="0"/>
              </a:spcBef>
              <a:spcAft>
                <a:spcPts val="0"/>
              </a:spcAft>
            </a:pPr>
            <a:r>
              <a:rPr lang="en-US" sz="900" kern="100" dirty="0">
                <a:effectLst/>
                <a:latin typeface="+mj-lt"/>
                <a:ea typeface="Calibri" panose="020F0502020204030204" pitchFamily="34" charset="0"/>
                <a:cs typeface="Times New Roman" panose="02020603050405020304" pitchFamily="18" charset="0"/>
              </a:rPr>
              <a:t>.</a:t>
            </a:r>
          </a:p>
          <a:p>
            <a:pPr marR="0" lvl="0" algn="r">
              <a:lnSpc>
                <a:spcPct val="107000"/>
              </a:lnSpc>
              <a:spcBef>
                <a:spcPts val="0"/>
              </a:spcBef>
              <a:spcAft>
                <a:spcPts val="800"/>
              </a:spcAft>
            </a:pPr>
            <a:r>
              <a:rPr lang="ar-AE" sz="900" kern="100" dirty="0">
                <a:effectLst/>
                <a:latin typeface="+mj-lt"/>
                <a:ea typeface="Calibri" panose="020F0502020204030204" pitchFamily="34" charset="0"/>
                <a:cs typeface="Times New Roman" panose="02020603050405020304" pitchFamily="18" charset="0"/>
              </a:rPr>
              <a:t>لا تقترب من خطوط وأعمدة الكهرباء.</a:t>
            </a:r>
            <a:endParaRPr lang="en-US" sz="900" kern="100" dirty="0">
              <a:effectLst/>
              <a:latin typeface="+mj-lt"/>
              <a:ea typeface="Calibri" panose="020F0502020204030204" pitchFamily="34" charset="0"/>
              <a:cs typeface="Times New Roman" panose="02020603050405020304" pitchFamily="18" charset="0"/>
            </a:endParaRPr>
          </a:p>
          <a:p>
            <a:pPr marR="0" lvl="0" algn="r">
              <a:lnSpc>
                <a:spcPct val="107000"/>
              </a:lnSpc>
              <a:spcBef>
                <a:spcPts val="0"/>
              </a:spcBef>
              <a:spcAft>
                <a:spcPts val="800"/>
              </a:spcAft>
            </a:pPr>
            <a:r>
              <a:rPr lang="ar-AE" sz="900" kern="100" dirty="0">
                <a:effectLst/>
                <a:latin typeface="+mj-lt"/>
                <a:ea typeface="Calibri" panose="020F0502020204030204" pitchFamily="34" charset="0"/>
                <a:cs typeface="Times New Roman" panose="02020603050405020304" pitchFamily="18" charset="0"/>
              </a:rPr>
              <a:t>إذا كنت على الشاطئ أو ضفة النهر، ابتعد عن الشاطئ وابحث عن مأوى في الأماكن المرتفعة.</a:t>
            </a:r>
            <a:endParaRPr lang="en-US" sz="900" kern="100" dirty="0">
              <a:effectLst/>
              <a:latin typeface="+mj-lt"/>
              <a:ea typeface="Calibri" panose="020F0502020204030204" pitchFamily="34" charset="0"/>
              <a:cs typeface="Times New Roman" panose="02020603050405020304" pitchFamily="18" charset="0"/>
            </a:endParaRPr>
          </a:p>
        </p:txBody>
      </p:sp>
      <p:sp>
        <p:nvSpPr>
          <p:cNvPr id="79" name="Rectángulo 78">
            <a:extLst>
              <a:ext uri="{FF2B5EF4-FFF2-40B4-BE49-F238E27FC236}">
                <a16:creationId xmlns:a16="http://schemas.microsoft.com/office/drawing/2014/main" id="{304EF9F3-71E3-40D5-A02F-B3D3D15F9411}"/>
              </a:ext>
            </a:extLst>
          </p:cNvPr>
          <p:cNvSpPr/>
          <p:nvPr/>
        </p:nvSpPr>
        <p:spPr>
          <a:xfrm flipH="1">
            <a:off x="5341771" y="1443742"/>
            <a:ext cx="1267754" cy="3007555"/>
          </a:xfrm>
          <a:prstGeom prst="rect">
            <a:avLst/>
          </a:prstGeom>
        </p:spPr>
        <p:txBody>
          <a:bodyPr wrap="square">
            <a:spAutoFit/>
          </a:bodyPr>
          <a:lstStyle/>
          <a:p>
            <a:pPr marL="117475" marR="0" lvl="0" indent="-117475" algn="just">
              <a:lnSpc>
                <a:spcPct val="107000"/>
              </a:lnSpc>
              <a:spcBef>
                <a:spcPts val="0"/>
              </a:spcBef>
              <a:spcAft>
                <a:spcPts val="0"/>
              </a:spcAft>
              <a:buFont typeface="Wingdings" panose="05000000000000000000" pitchFamily="2" charset="2"/>
              <a:buChar char="§"/>
            </a:pPr>
            <a:endParaRPr lang="en-US" sz="900" kern="100" dirty="0">
              <a:effectLst/>
              <a:latin typeface="+mj-lt"/>
              <a:ea typeface="Calibri" panose="020F0502020204030204" pitchFamily="34" charset="0"/>
              <a:cs typeface="Times New Roman" panose="02020603050405020304" pitchFamily="18" charset="0"/>
            </a:endParaRPr>
          </a:p>
          <a:p>
            <a:pPr marR="0" lvl="0" algn="r">
              <a:lnSpc>
                <a:spcPct val="107000"/>
              </a:lnSpc>
              <a:spcBef>
                <a:spcPts val="0"/>
              </a:spcBef>
              <a:spcAft>
                <a:spcPts val="0"/>
              </a:spcAft>
            </a:pPr>
            <a:endParaRPr lang="en-US" sz="900" kern="100" dirty="0">
              <a:latin typeface="+mj-lt"/>
              <a:ea typeface="Calibri" panose="020F0502020204030204" pitchFamily="34" charset="0"/>
              <a:cs typeface="Times New Roman" panose="02020603050405020304" pitchFamily="18" charset="0"/>
            </a:endParaRPr>
          </a:p>
          <a:p>
            <a:pPr marR="0" lvl="0" algn="r">
              <a:lnSpc>
                <a:spcPct val="107000"/>
              </a:lnSpc>
              <a:spcBef>
                <a:spcPts val="0"/>
              </a:spcBef>
              <a:spcAft>
                <a:spcPts val="0"/>
              </a:spcAft>
            </a:pPr>
            <a:r>
              <a:rPr lang="ar-AE" sz="900" kern="100" dirty="0">
                <a:latin typeface="+mj-lt"/>
                <a:ea typeface="Calibri" panose="020F0502020204030204" pitchFamily="34" charset="0"/>
                <a:cs typeface="Times New Roman" panose="02020603050405020304" pitchFamily="18" charset="0"/>
              </a:rPr>
              <a:t>إفراغ المياه الراكدة إفراغ المياه الراكدة لتجنب تراكم الآفات والبعوض التي يمكن أن تنقل الأمراض.</a:t>
            </a:r>
            <a:endParaRPr lang="en-US" sz="900" kern="100" dirty="0">
              <a:latin typeface="+mj-lt"/>
              <a:ea typeface="Calibri" panose="020F0502020204030204" pitchFamily="34" charset="0"/>
              <a:cs typeface="Times New Roman" panose="02020603050405020304" pitchFamily="18" charset="0"/>
            </a:endParaRPr>
          </a:p>
          <a:p>
            <a:pPr marR="0" lvl="0" algn="r">
              <a:lnSpc>
                <a:spcPct val="107000"/>
              </a:lnSpc>
              <a:spcBef>
                <a:spcPts val="0"/>
              </a:spcBef>
              <a:spcAft>
                <a:spcPts val="0"/>
              </a:spcAft>
            </a:pPr>
            <a:r>
              <a:rPr lang="ar-AE" sz="900" kern="100" dirty="0">
                <a:effectLst/>
                <a:latin typeface="+mj-lt"/>
                <a:ea typeface="Calibri" panose="020F0502020204030204" pitchFamily="34" charset="0"/>
                <a:cs typeface="Times New Roman" panose="02020603050405020304" pitchFamily="18" charset="0"/>
              </a:rPr>
              <a:t>انتظر تقييم السلطات للدخول إلى المبنى بعد انحسار المياه.</a:t>
            </a:r>
            <a:endParaRPr lang="en-US" sz="900" kern="100" dirty="0">
              <a:effectLst/>
              <a:latin typeface="+mj-lt"/>
              <a:ea typeface="Calibri" panose="020F0502020204030204" pitchFamily="34" charset="0"/>
              <a:cs typeface="Times New Roman" panose="02020603050405020304" pitchFamily="18" charset="0"/>
            </a:endParaRPr>
          </a:p>
          <a:p>
            <a:pPr marR="0" lvl="0" algn="r">
              <a:lnSpc>
                <a:spcPct val="107000"/>
              </a:lnSpc>
              <a:spcBef>
                <a:spcPts val="0"/>
              </a:spcBef>
              <a:spcAft>
                <a:spcPts val="0"/>
              </a:spcAft>
            </a:pPr>
            <a:endParaRPr lang="en-US" sz="900" kern="100" dirty="0">
              <a:latin typeface="+mj-lt"/>
              <a:ea typeface="Calibri" panose="020F0502020204030204" pitchFamily="34" charset="0"/>
              <a:cs typeface="Times New Roman" panose="02020603050405020304" pitchFamily="18" charset="0"/>
            </a:endParaRPr>
          </a:p>
          <a:p>
            <a:pPr marR="0" lvl="0" algn="r">
              <a:lnSpc>
                <a:spcPct val="107000"/>
              </a:lnSpc>
              <a:spcBef>
                <a:spcPts val="0"/>
              </a:spcBef>
              <a:spcAft>
                <a:spcPts val="0"/>
              </a:spcAft>
            </a:pPr>
            <a:r>
              <a:rPr lang="ar-AE" sz="900" kern="100" dirty="0">
                <a:effectLst/>
                <a:latin typeface="+mj-lt"/>
                <a:ea typeface="Calibri" panose="020F0502020204030204" pitchFamily="34" charset="0"/>
                <a:cs typeface="Times New Roman" panose="02020603050405020304" pitchFamily="18" charset="0"/>
              </a:rPr>
              <a:t>لا تقترب من المباني التي من المحتمل أن تنهار.</a:t>
            </a:r>
            <a:endParaRPr lang="en-US" sz="900" kern="100" dirty="0">
              <a:effectLst/>
              <a:latin typeface="+mj-lt"/>
              <a:ea typeface="Calibri" panose="020F0502020204030204" pitchFamily="34" charset="0"/>
              <a:cs typeface="Times New Roman" panose="02020603050405020304" pitchFamily="18" charset="0"/>
            </a:endParaRPr>
          </a:p>
          <a:p>
            <a:pPr marR="0" lvl="0" algn="r">
              <a:lnSpc>
                <a:spcPct val="107000"/>
              </a:lnSpc>
              <a:spcBef>
                <a:spcPts val="0"/>
              </a:spcBef>
              <a:spcAft>
                <a:spcPts val="0"/>
              </a:spcAft>
            </a:pPr>
            <a:endParaRPr lang="en-US" sz="900" kern="100" dirty="0">
              <a:latin typeface="+mj-lt"/>
              <a:ea typeface="Calibri" panose="020F0502020204030204" pitchFamily="34" charset="0"/>
              <a:cs typeface="Times New Roman" panose="02020603050405020304" pitchFamily="18" charset="0"/>
            </a:endParaRPr>
          </a:p>
          <a:p>
            <a:pPr marR="0" lvl="0" algn="r">
              <a:lnSpc>
                <a:spcPct val="107000"/>
              </a:lnSpc>
              <a:spcBef>
                <a:spcPts val="0"/>
              </a:spcBef>
              <a:spcAft>
                <a:spcPts val="0"/>
              </a:spcAft>
            </a:pPr>
            <a:r>
              <a:rPr lang="ar-AE" sz="900" kern="100" dirty="0">
                <a:latin typeface="+mj-lt"/>
                <a:ea typeface="Calibri" panose="020F0502020204030204" pitchFamily="34" charset="0"/>
                <a:cs typeface="Times New Roman" panose="02020603050405020304" pitchFamily="18" charset="0"/>
              </a:rPr>
              <a:t>لا تلمس أو تطأ خطوط الكهرباء الساقطة.</a:t>
            </a:r>
            <a:endParaRPr lang="en-US" sz="900" kern="100" dirty="0">
              <a:latin typeface="+mj-lt"/>
              <a:ea typeface="Calibri" panose="020F0502020204030204" pitchFamily="34" charset="0"/>
              <a:cs typeface="Times New Roman" panose="02020603050405020304" pitchFamily="18" charset="0"/>
            </a:endParaRPr>
          </a:p>
          <a:p>
            <a:pPr marR="0" lvl="0" algn="r">
              <a:lnSpc>
                <a:spcPct val="107000"/>
              </a:lnSpc>
              <a:spcBef>
                <a:spcPts val="0"/>
              </a:spcBef>
              <a:spcAft>
                <a:spcPts val="0"/>
              </a:spcAft>
            </a:pPr>
            <a:endParaRPr lang="en-US" sz="900" kern="100" dirty="0">
              <a:effectLst/>
              <a:latin typeface="+mj-lt"/>
              <a:ea typeface="Calibri" panose="020F0502020204030204" pitchFamily="34" charset="0"/>
              <a:cs typeface="Times New Roman" panose="02020603050405020304" pitchFamily="18" charset="0"/>
            </a:endParaRPr>
          </a:p>
          <a:p>
            <a:pPr algn="r"/>
            <a:r>
              <a:rPr lang="ar-AE" sz="900" dirty="0">
                <a:latin typeface="+mj-lt"/>
              </a:rPr>
              <a:t>لا تحرك الجرحى، من الأفضل إبلاغ الأشخاص المتخصصين بهذا النوع من المساعدة.</a:t>
            </a:r>
            <a:endParaRPr lang="es-VE" sz="900" dirty="0">
              <a:latin typeface="+mj-lt"/>
            </a:endParaRPr>
          </a:p>
          <a:p>
            <a:endParaRPr lang="es-VE" sz="900" dirty="0">
              <a:latin typeface="+mj-lt"/>
            </a:endParaRPr>
          </a:p>
        </p:txBody>
      </p:sp>
      <p:sp>
        <p:nvSpPr>
          <p:cNvPr id="34" name="Rectángulo: esquinas redondeadas 33">
            <a:extLst>
              <a:ext uri="{FF2B5EF4-FFF2-40B4-BE49-F238E27FC236}">
                <a16:creationId xmlns:a16="http://schemas.microsoft.com/office/drawing/2014/main" id="{5F8A16B5-43F2-44C0-813D-23FA5E1EE8CF}"/>
              </a:ext>
            </a:extLst>
          </p:cNvPr>
          <p:cNvSpPr/>
          <p:nvPr/>
        </p:nvSpPr>
        <p:spPr>
          <a:xfrm>
            <a:off x="3351376" y="6426405"/>
            <a:ext cx="3720614" cy="1324986"/>
          </a:xfrm>
          <a:prstGeom prst="roundRect">
            <a:avLst>
              <a:gd name="adj" fmla="val 4475"/>
            </a:avLst>
          </a:prstGeom>
          <a:solidFill>
            <a:srgbClr val="EBEA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dirty="0"/>
          </a:p>
        </p:txBody>
      </p:sp>
      <p:sp>
        <p:nvSpPr>
          <p:cNvPr id="33" name="CuadroTexto 32">
            <a:extLst>
              <a:ext uri="{FF2B5EF4-FFF2-40B4-BE49-F238E27FC236}">
                <a16:creationId xmlns:a16="http://schemas.microsoft.com/office/drawing/2014/main" id="{64DF056D-3638-41DA-A0BB-F856D3647F46}"/>
              </a:ext>
            </a:extLst>
          </p:cNvPr>
          <p:cNvSpPr txBox="1"/>
          <p:nvPr/>
        </p:nvSpPr>
        <p:spPr>
          <a:xfrm>
            <a:off x="3284482" y="7030829"/>
            <a:ext cx="1022869" cy="618118"/>
          </a:xfrm>
          <a:prstGeom prst="rect">
            <a:avLst/>
          </a:prstGeom>
          <a:noFill/>
        </p:spPr>
        <p:txBody>
          <a:bodyPr wrap="square" rtlCol="0">
            <a:spAutoFit/>
          </a:bodyPr>
          <a:lstStyle/>
          <a:p>
            <a:pPr algn="r">
              <a:lnSpc>
                <a:spcPts val="800"/>
              </a:lnSpc>
            </a:pPr>
            <a:r>
              <a:rPr lang="ar-AE" sz="1000" dirty="0">
                <a:latin typeface="Browallia New" panose="020B0604020202020204" pitchFamily="34" charset="-34"/>
                <a:cs typeface="Browallia New" panose="020B0604020202020204" pitchFamily="34" charset="-34"/>
              </a:rPr>
              <a:t>اكتشف المخاطر ومناطق الأمان، سواء داخل منزلك أو خارجه. افحص الأثاث والتجهيزات</a:t>
            </a:r>
            <a:r>
              <a:rPr lang="es-VE" sz="1000" dirty="0">
                <a:latin typeface="Browallia New" panose="020B0604020202020204" pitchFamily="34" charset="-34"/>
                <a:cs typeface="Browallia New" panose="020B0604020202020204" pitchFamily="34" charset="-34"/>
              </a:rPr>
              <a:t>.</a:t>
            </a:r>
          </a:p>
        </p:txBody>
      </p:sp>
      <p:sp>
        <p:nvSpPr>
          <p:cNvPr id="105" name="CuadroTexto 104">
            <a:extLst>
              <a:ext uri="{FF2B5EF4-FFF2-40B4-BE49-F238E27FC236}">
                <a16:creationId xmlns:a16="http://schemas.microsoft.com/office/drawing/2014/main" id="{3102C056-E268-4C60-A3C5-7B92E178B944}"/>
              </a:ext>
            </a:extLst>
          </p:cNvPr>
          <p:cNvSpPr txBox="1"/>
          <p:nvPr/>
        </p:nvSpPr>
        <p:spPr>
          <a:xfrm>
            <a:off x="4178137" y="7030828"/>
            <a:ext cx="1022869" cy="823302"/>
          </a:xfrm>
          <a:prstGeom prst="rect">
            <a:avLst/>
          </a:prstGeom>
          <a:noFill/>
        </p:spPr>
        <p:txBody>
          <a:bodyPr wrap="square" rtlCol="0">
            <a:spAutoFit/>
          </a:bodyPr>
          <a:lstStyle/>
          <a:p>
            <a:pPr algn="r">
              <a:lnSpc>
                <a:spcPts val="800"/>
              </a:lnSpc>
            </a:pPr>
            <a:r>
              <a:rPr lang="ar-AE" sz="1000" dirty="0">
                <a:latin typeface="Browallia New" panose="020B0604020202020204" pitchFamily="34" charset="-34"/>
                <a:cs typeface="Browallia New" panose="020B0604020202020204" pitchFamily="34" charset="-34"/>
              </a:rPr>
              <a:t>في رسم تخطيطي، يتتبع طرق الإخلاء المحتملة، ويشير إلى المخاطر التي تم اكتشافها وكيفية الحد منها.</a:t>
            </a:r>
            <a:r>
              <a:rPr lang="en-US" sz="1000" dirty="0">
                <a:latin typeface="Browallia New" panose="020B0604020202020204" pitchFamily="34" charset="-34"/>
                <a:cs typeface="Browallia New" panose="020B0604020202020204" pitchFamily="34" charset="-34"/>
              </a:rPr>
              <a:t>.</a:t>
            </a:r>
            <a:endParaRPr lang="es-VE" sz="1000" dirty="0">
              <a:latin typeface="Browallia New" panose="020B0604020202020204" pitchFamily="34" charset="-34"/>
              <a:cs typeface="Browallia New" panose="020B0604020202020204" pitchFamily="34" charset="-34"/>
            </a:endParaRPr>
          </a:p>
          <a:p>
            <a:pPr algn="ctr">
              <a:lnSpc>
                <a:spcPts val="800"/>
              </a:lnSpc>
            </a:pPr>
            <a:endParaRPr lang="es-VE" sz="1000" dirty="0">
              <a:latin typeface="Browallia New" panose="020B0604020202020204" pitchFamily="34" charset="-34"/>
              <a:cs typeface="Browallia New" panose="020B0604020202020204" pitchFamily="34" charset="-34"/>
            </a:endParaRPr>
          </a:p>
        </p:txBody>
      </p:sp>
      <p:sp>
        <p:nvSpPr>
          <p:cNvPr id="106" name="CuadroTexto 105">
            <a:extLst>
              <a:ext uri="{FF2B5EF4-FFF2-40B4-BE49-F238E27FC236}">
                <a16:creationId xmlns:a16="http://schemas.microsoft.com/office/drawing/2014/main" id="{B73CD980-0507-4029-AC00-9921FEF9A879}"/>
              </a:ext>
            </a:extLst>
          </p:cNvPr>
          <p:cNvSpPr txBox="1"/>
          <p:nvPr/>
        </p:nvSpPr>
        <p:spPr>
          <a:xfrm>
            <a:off x="5117988" y="7037564"/>
            <a:ext cx="1022869" cy="720710"/>
          </a:xfrm>
          <a:prstGeom prst="rect">
            <a:avLst/>
          </a:prstGeom>
          <a:noFill/>
        </p:spPr>
        <p:txBody>
          <a:bodyPr wrap="square" rtlCol="0">
            <a:spAutoFit/>
          </a:bodyPr>
          <a:lstStyle/>
          <a:p>
            <a:pPr algn="r">
              <a:lnSpc>
                <a:spcPts val="800"/>
              </a:lnSpc>
            </a:pPr>
            <a:r>
              <a:rPr lang="ar-AE" sz="1000" dirty="0">
                <a:latin typeface="Browallia New" panose="020B0604020202020204" pitchFamily="34" charset="-34"/>
                <a:cs typeface="Browallia New" panose="020B0604020202020204" pitchFamily="34" charset="-34"/>
              </a:rPr>
              <a:t>كن مستعدًا لاتخاذ القرار الأفضل، الذي سيساعدك على معرفة كيفية التصرف في مواجهة الظواهر المزعجة.</a:t>
            </a:r>
            <a:r>
              <a:rPr lang="en-US" sz="1000" dirty="0">
                <a:latin typeface="Browallia New" panose="020B0604020202020204" pitchFamily="34" charset="-34"/>
                <a:cs typeface="Browallia New" panose="020B0604020202020204" pitchFamily="34" charset="-34"/>
              </a:rPr>
              <a:t>.</a:t>
            </a:r>
            <a:endParaRPr lang="es-VE" sz="1000" dirty="0">
              <a:latin typeface="Browallia New" panose="020B0604020202020204" pitchFamily="34" charset="-34"/>
              <a:cs typeface="Browallia New" panose="020B0604020202020204" pitchFamily="34" charset="-34"/>
            </a:endParaRPr>
          </a:p>
        </p:txBody>
      </p:sp>
      <p:sp>
        <p:nvSpPr>
          <p:cNvPr id="107" name="CuadroTexto 106">
            <a:extLst>
              <a:ext uri="{FF2B5EF4-FFF2-40B4-BE49-F238E27FC236}">
                <a16:creationId xmlns:a16="http://schemas.microsoft.com/office/drawing/2014/main" id="{69EEC71F-7FC1-4DAA-A937-79C76BFD6C43}"/>
              </a:ext>
            </a:extLst>
          </p:cNvPr>
          <p:cNvSpPr txBox="1"/>
          <p:nvPr/>
        </p:nvSpPr>
        <p:spPr>
          <a:xfrm>
            <a:off x="6075955" y="7030828"/>
            <a:ext cx="1022869" cy="823302"/>
          </a:xfrm>
          <a:prstGeom prst="rect">
            <a:avLst/>
          </a:prstGeom>
          <a:noFill/>
        </p:spPr>
        <p:txBody>
          <a:bodyPr wrap="square" rtlCol="0">
            <a:spAutoFit/>
          </a:bodyPr>
          <a:lstStyle/>
          <a:p>
            <a:pPr algn="r">
              <a:lnSpc>
                <a:spcPts val="800"/>
              </a:lnSpc>
            </a:pPr>
            <a:r>
              <a:rPr lang="ar-AE" sz="1000" dirty="0">
                <a:latin typeface="Browallia New" panose="020B0604020202020204" pitchFamily="34" charset="-34"/>
                <a:cs typeface="Browallia New" panose="020B0604020202020204" pitchFamily="34" charset="-34"/>
              </a:rPr>
              <a:t>قم بإجراء المحاكاة ثلاث مرات على الأقل في السنة. بناءً على الخبرة، قم بتحديث خطتك والتنظيم مع مجتمعك</a:t>
            </a:r>
            <a:r>
              <a:rPr lang="es-VE" sz="1000" dirty="0">
                <a:latin typeface="Browallia New" panose="020B0604020202020204" pitchFamily="34" charset="-34"/>
                <a:cs typeface="Browallia New" panose="020B0604020202020204" pitchFamily="34" charset="-34"/>
              </a:rPr>
              <a:t>.</a:t>
            </a:r>
          </a:p>
        </p:txBody>
      </p:sp>
      <p:cxnSp>
        <p:nvCxnSpPr>
          <p:cNvPr id="38" name="Conector recto 37">
            <a:extLst>
              <a:ext uri="{FF2B5EF4-FFF2-40B4-BE49-F238E27FC236}">
                <a16:creationId xmlns:a16="http://schemas.microsoft.com/office/drawing/2014/main" id="{FE45E6B2-97E4-4FDE-BDA2-CBD610459742}"/>
              </a:ext>
            </a:extLst>
          </p:cNvPr>
          <p:cNvCxnSpPr>
            <a:stCxn id="32" idx="6"/>
          </p:cNvCxnSpPr>
          <p:nvPr/>
        </p:nvCxnSpPr>
        <p:spPr>
          <a:xfrm flipV="1">
            <a:off x="3925981" y="6836368"/>
            <a:ext cx="2786909" cy="8773"/>
          </a:xfrm>
          <a:prstGeom prst="line">
            <a:avLst/>
          </a:prstGeom>
          <a:ln w="12700">
            <a:solidFill>
              <a:schemeClr val="tx1">
                <a:lumMod val="65000"/>
                <a:lumOff val="35000"/>
              </a:schemeClr>
            </a:solidFill>
            <a:prstDash val="dash"/>
          </a:ln>
        </p:spPr>
        <p:style>
          <a:lnRef idx="1">
            <a:schemeClr val="accent1"/>
          </a:lnRef>
          <a:fillRef idx="0">
            <a:schemeClr val="accent1"/>
          </a:fillRef>
          <a:effectRef idx="0">
            <a:schemeClr val="accent1"/>
          </a:effectRef>
          <a:fontRef idx="minor">
            <a:schemeClr val="tx1"/>
          </a:fontRef>
        </p:style>
      </p:cxnSp>
      <p:sp>
        <p:nvSpPr>
          <p:cNvPr id="32" name="Elipse 31">
            <a:extLst>
              <a:ext uri="{FF2B5EF4-FFF2-40B4-BE49-F238E27FC236}">
                <a16:creationId xmlns:a16="http://schemas.microsoft.com/office/drawing/2014/main" id="{868773C6-EF2B-4CCE-9A9D-E81FE3B1A093}"/>
              </a:ext>
            </a:extLst>
          </p:cNvPr>
          <p:cNvSpPr/>
          <p:nvPr/>
        </p:nvSpPr>
        <p:spPr>
          <a:xfrm>
            <a:off x="3637981" y="6701141"/>
            <a:ext cx="288000" cy="288000"/>
          </a:xfrm>
          <a:prstGeom prst="ellipse">
            <a:avLst/>
          </a:prstGeom>
          <a:solidFill>
            <a:srgbClr val="FABB1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VE" dirty="0"/>
              <a:t>1</a:t>
            </a:r>
          </a:p>
        </p:txBody>
      </p:sp>
      <p:sp>
        <p:nvSpPr>
          <p:cNvPr id="101" name="Elipse 100">
            <a:extLst>
              <a:ext uri="{FF2B5EF4-FFF2-40B4-BE49-F238E27FC236}">
                <a16:creationId xmlns:a16="http://schemas.microsoft.com/office/drawing/2014/main" id="{16F7DBB4-EAA1-4857-B43C-E5CE50114176}"/>
              </a:ext>
            </a:extLst>
          </p:cNvPr>
          <p:cNvSpPr/>
          <p:nvPr/>
        </p:nvSpPr>
        <p:spPr>
          <a:xfrm>
            <a:off x="6440130" y="6703688"/>
            <a:ext cx="288000" cy="288000"/>
          </a:xfrm>
          <a:prstGeom prst="ellipse">
            <a:avLst/>
          </a:prstGeom>
          <a:solidFill>
            <a:srgbClr val="F26A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VE" dirty="0"/>
              <a:t>4</a:t>
            </a:r>
          </a:p>
        </p:txBody>
      </p:sp>
      <p:sp>
        <p:nvSpPr>
          <p:cNvPr id="102" name="Elipse 101">
            <a:extLst>
              <a:ext uri="{FF2B5EF4-FFF2-40B4-BE49-F238E27FC236}">
                <a16:creationId xmlns:a16="http://schemas.microsoft.com/office/drawing/2014/main" id="{F5A03AB8-210F-457A-AEAF-CCFAA5CAE4A3}"/>
              </a:ext>
            </a:extLst>
          </p:cNvPr>
          <p:cNvSpPr/>
          <p:nvPr/>
        </p:nvSpPr>
        <p:spPr>
          <a:xfrm>
            <a:off x="4541208" y="6699185"/>
            <a:ext cx="288000" cy="288000"/>
          </a:xfrm>
          <a:prstGeom prst="ellipse">
            <a:avLst/>
          </a:prstGeom>
          <a:solidFill>
            <a:srgbClr val="9B2F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VE" dirty="0"/>
              <a:t>2</a:t>
            </a:r>
          </a:p>
        </p:txBody>
      </p:sp>
      <p:sp>
        <p:nvSpPr>
          <p:cNvPr id="103" name="Elipse 102">
            <a:extLst>
              <a:ext uri="{FF2B5EF4-FFF2-40B4-BE49-F238E27FC236}">
                <a16:creationId xmlns:a16="http://schemas.microsoft.com/office/drawing/2014/main" id="{269BE7F6-1C83-4598-A0BA-757AFD5C18D7}"/>
              </a:ext>
            </a:extLst>
          </p:cNvPr>
          <p:cNvSpPr/>
          <p:nvPr/>
        </p:nvSpPr>
        <p:spPr>
          <a:xfrm>
            <a:off x="5480604" y="6692368"/>
            <a:ext cx="288000" cy="288000"/>
          </a:xfrm>
          <a:prstGeom prst="ellipse">
            <a:avLst/>
          </a:prstGeom>
          <a:solidFill>
            <a:srgbClr val="F5DC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VE" dirty="0"/>
              <a:t>3</a:t>
            </a:r>
          </a:p>
        </p:txBody>
      </p:sp>
      <p:sp>
        <p:nvSpPr>
          <p:cNvPr id="18" name="CuadroTexto 17">
            <a:extLst>
              <a:ext uri="{FF2B5EF4-FFF2-40B4-BE49-F238E27FC236}">
                <a16:creationId xmlns:a16="http://schemas.microsoft.com/office/drawing/2014/main" id="{417DB1A6-309E-49AC-BE34-44C877485F59}"/>
              </a:ext>
            </a:extLst>
          </p:cNvPr>
          <p:cNvSpPr txBox="1"/>
          <p:nvPr/>
        </p:nvSpPr>
        <p:spPr>
          <a:xfrm>
            <a:off x="320561" y="15043089"/>
            <a:ext cx="1585811" cy="875881"/>
          </a:xfrm>
          <a:prstGeom prst="rect">
            <a:avLst/>
          </a:prstGeom>
          <a:noFill/>
        </p:spPr>
        <p:txBody>
          <a:bodyPr wrap="square" rtlCol="0">
            <a:spAutoFit/>
          </a:bodyPr>
          <a:lstStyle/>
          <a:p>
            <a:pPr algn="just">
              <a:lnSpc>
                <a:spcPts val="1000"/>
              </a:lnSpc>
            </a:pPr>
            <a:r>
              <a:rPr lang="ar-AE" sz="1200" dirty="0">
                <a:solidFill>
                  <a:schemeClr val="bg1"/>
                </a:solidFill>
                <a:latin typeface="Browallia New" panose="020B0604020202020204" pitchFamily="34" charset="-34"/>
                <a:cs typeface="Browallia New" panose="020B0604020202020204" pitchFamily="34" charset="-34"/>
              </a:rPr>
              <a:t>تحديد أكثر الوسائل أو قنوات الاتصال فعالية بحيث يكون لدى أكبر عدد ممكن من الأشخاص معلومات حول الأحداث الضائرة</a:t>
            </a:r>
          </a:p>
          <a:p>
            <a:pPr algn="just">
              <a:lnSpc>
                <a:spcPts val="1000"/>
              </a:lnSpc>
            </a:pPr>
            <a:endParaRPr lang="ar-AE" sz="1200" dirty="0">
              <a:solidFill>
                <a:schemeClr val="bg1"/>
              </a:solidFill>
              <a:latin typeface="Browallia New" panose="020B0604020202020204" pitchFamily="34" charset="-34"/>
              <a:cs typeface="Browallia New" panose="020B0604020202020204" pitchFamily="34" charset="-34"/>
            </a:endParaRPr>
          </a:p>
        </p:txBody>
      </p:sp>
      <p:sp>
        <p:nvSpPr>
          <p:cNvPr id="124" name="CuadroTexto 123">
            <a:extLst>
              <a:ext uri="{FF2B5EF4-FFF2-40B4-BE49-F238E27FC236}">
                <a16:creationId xmlns:a16="http://schemas.microsoft.com/office/drawing/2014/main" id="{3094BC88-B3DC-4B69-8FE8-78A75EAC3D3B}"/>
              </a:ext>
            </a:extLst>
          </p:cNvPr>
          <p:cNvSpPr txBox="1"/>
          <p:nvPr/>
        </p:nvSpPr>
        <p:spPr>
          <a:xfrm>
            <a:off x="2076668" y="15042960"/>
            <a:ext cx="1585811" cy="747641"/>
          </a:xfrm>
          <a:prstGeom prst="rect">
            <a:avLst/>
          </a:prstGeom>
          <a:noFill/>
        </p:spPr>
        <p:txBody>
          <a:bodyPr wrap="square" rtlCol="0">
            <a:spAutoFit/>
          </a:bodyPr>
          <a:lstStyle/>
          <a:p>
            <a:pPr algn="just">
              <a:lnSpc>
                <a:spcPts val="1000"/>
              </a:lnSpc>
            </a:pPr>
            <a:r>
              <a:rPr lang="ar-AE" sz="1200" dirty="0">
                <a:solidFill>
                  <a:schemeClr val="bg1"/>
                </a:solidFill>
                <a:latin typeface="Browallia New" panose="020B0604020202020204" pitchFamily="34" charset="-34"/>
                <a:cs typeface="Browallia New" panose="020B0604020202020204" pitchFamily="34" charset="-34"/>
              </a:rPr>
              <a:t>تفويض الأشخاص المسؤولين عن تحديد المخاطر وتحليلها والإبلاغ عنها. يمكن أن تكون لجنة إدارة المخاطر مفيدة في تحديد طرق الهروب الآمنة.</a:t>
            </a:r>
          </a:p>
        </p:txBody>
      </p:sp>
      <p:sp>
        <p:nvSpPr>
          <p:cNvPr id="125" name="CuadroTexto 124">
            <a:extLst>
              <a:ext uri="{FF2B5EF4-FFF2-40B4-BE49-F238E27FC236}">
                <a16:creationId xmlns:a16="http://schemas.microsoft.com/office/drawing/2014/main" id="{B2DF52F5-8B78-4415-99E0-C433ACED92DA}"/>
              </a:ext>
            </a:extLst>
          </p:cNvPr>
          <p:cNvSpPr txBox="1"/>
          <p:nvPr/>
        </p:nvSpPr>
        <p:spPr>
          <a:xfrm>
            <a:off x="3792571" y="15061457"/>
            <a:ext cx="1585811" cy="747641"/>
          </a:xfrm>
          <a:prstGeom prst="rect">
            <a:avLst/>
          </a:prstGeom>
          <a:noFill/>
        </p:spPr>
        <p:txBody>
          <a:bodyPr wrap="square" rtlCol="0">
            <a:spAutoFit/>
          </a:bodyPr>
          <a:lstStyle/>
          <a:p>
            <a:pPr algn="just">
              <a:lnSpc>
                <a:spcPts val="1000"/>
              </a:lnSpc>
            </a:pPr>
            <a:r>
              <a:rPr lang="ar-AE" sz="1200" dirty="0">
                <a:solidFill>
                  <a:schemeClr val="bg1"/>
                </a:solidFill>
                <a:latin typeface="Browallia New" panose="020B0604020202020204" pitchFamily="34" charset="-34"/>
                <a:cs typeface="Browallia New" panose="020B0604020202020204" pitchFamily="34" charset="-34"/>
              </a:rPr>
              <a:t>تحديد الأحداث التي تضر بالمجتمع وتقييمها معا وفقا لدرجة تكرارها ومستوى التنبيه والإجراءات الواجب اتخاذها عند حدوثها.</a:t>
            </a:r>
          </a:p>
        </p:txBody>
      </p:sp>
      <p:sp>
        <p:nvSpPr>
          <p:cNvPr id="126" name="CuadroTexto 125">
            <a:extLst>
              <a:ext uri="{FF2B5EF4-FFF2-40B4-BE49-F238E27FC236}">
                <a16:creationId xmlns:a16="http://schemas.microsoft.com/office/drawing/2014/main" id="{A0A6FB7E-E933-43FF-A40A-16DCCC6B1772}"/>
              </a:ext>
            </a:extLst>
          </p:cNvPr>
          <p:cNvSpPr txBox="1"/>
          <p:nvPr/>
        </p:nvSpPr>
        <p:spPr>
          <a:xfrm>
            <a:off x="5513614" y="15007340"/>
            <a:ext cx="1585811" cy="875881"/>
          </a:xfrm>
          <a:prstGeom prst="rect">
            <a:avLst/>
          </a:prstGeom>
          <a:noFill/>
        </p:spPr>
        <p:txBody>
          <a:bodyPr wrap="square" rtlCol="0">
            <a:spAutoFit/>
          </a:bodyPr>
          <a:lstStyle/>
          <a:p>
            <a:pPr algn="just">
              <a:lnSpc>
                <a:spcPts val="1000"/>
              </a:lnSpc>
            </a:pPr>
            <a:r>
              <a:rPr lang="ar-AE" sz="1200" dirty="0">
                <a:solidFill>
                  <a:schemeClr val="bg1"/>
                </a:solidFill>
                <a:latin typeface="Browallia New" panose="020B0604020202020204" pitchFamily="34" charset="-34"/>
                <a:cs typeface="Browallia New" panose="020B0604020202020204" pitchFamily="34" charset="-34"/>
              </a:rPr>
              <a:t>الاختلاط مع المجتمع حول مستويات التنبيه وما تعنيه ؛ قم بتضمينها في التدريبات لاختبار الفعالية في الإبلاغ عن المخاطر والاستجابة.</a:t>
            </a:r>
          </a:p>
          <a:p>
            <a:pPr algn="just">
              <a:lnSpc>
                <a:spcPts val="1000"/>
              </a:lnSpc>
            </a:pPr>
            <a:endParaRPr lang="ar-AE" sz="1200" dirty="0">
              <a:solidFill>
                <a:schemeClr val="bg1"/>
              </a:solidFill>
              <a:latin typeface="Browallia New" panose="020B0604020202020204" pitchFamily="34" charset="-34"/>
              <a:cs typeface="Browallia New" panose="020B0604020202020204" pitchFamily="34" charset="-34"/>
            </a:endParaRPr>
          </a:p>
        </p:txBody>
      </p:sp>
      <p:sp>
        <p:nvSpPr>
          <p:cNvPr id="28" name="CuadroTexto 27">
            <a:extLst>
              <a:ext uri="{FF2B5EF4-FFF2-40B4-BE49-F238E27FC236}">
                <a16:creationId xmlns:a16="http://schemas.microsoft.com/office/drawing/2014/main" id="{1904F16F-E10B-4359-A75F-24A84369E9CD}"/>
              </a:ext>
            </a:extLst>
          </p:cNvPr>
          <p:cNvSpPr txBox="1"/>
          <p:nvPr/>
        </p:nvSpPr>
        <p:spPr>
          <a:xfrm>
            <a:off x="152173" y="14885545"/>
            <a:ext cx="647793" cy="584775"/>
          </a:xfrm>
          <a:prstGeom prst="rect">
            <a:avLst/>
          </a:prstGeom>
          <a:noFill/>
        </p:spPr>
        <p:txBody>
          <a:bodyPr wrap="square" rtlCol="0">
            <a:spAutoFit/>
          </a:bodyPr>
          <a:lstStyle/>
          <a:p>
            <a:r>
              <a:rPr lang="es-VE" sz="3200" b="1" dirty="0">
                <a:solidFill>
                  <a:srgbClr val="F8A21D"/>
                </a:solidFill>
                <a:latin typeface="Browallia New" panose="020B0604020202020204" pitchFamily="34" charset="-34"/>
                <a:cs typeface="Browallia New" panose="020B0604020202020204" pitchFamily="34" charset="-34"/>
              </a:rPr>
              <a:t>1</a:t>
            </a:r>
          </a:p>
        </p:txBody>
      </p:sp>
      <p:sp>
        <p:nvSpPr>
          <p:cNvPr id="127" name="CuadroTexto 126">
            <a:extLst>
              <a:ext uri="{FF2B5EF4-FFF2-40B4-BE49-F238E27FC236}">
                <a16:creationId xmlns:a16="http://schemas.microsoft.com/office/drawing/2014/main" id="{1C9A9085-E652-43CE-B04C-273F4C28F47B}"/>
              </a:ext>
            </a:extLst>
          </p:cNvPr>
          <p:cNvSpPr txBox="1"/>
          <p:nvPr/>
        </p:nvSpPr>
        <p:spPr>
          <a:xfrm>
            <a:off x="1890079" y="14890311"/>
            <a:ext cx="647793" cy="584775"/>
          </a:xfrm>
          <a:prstGeom prst="rect">
            <a:avLst/>
          </a:prstGeom>
          <a:noFill/>
        </p:spPr>
        <p:txBody>
          <a:bodyPr wrap="square" rtlCol="0">
            <a:spAutoFit/>
          </a:bodyPr>
          <a:lstStyle/>
          <a:p>
            <a:r>
              <a:rPr lang="es-VE" sz="3200" b="1" dirty="0">
                <a:solidFill>
                  <a:srgbClr val="F8A21D"/>
                </a:solidFill>
                <a:latin typeface="Browallia New" panose="020B0604020202020204" pitchFamily="34" charset="-34"/>
                <a:cs typeface="Browallia New" panose="020B0604020202020204" pitchFamily="34" charset="-34"/>
              </a:rPr>
              <a:t>2</a:t>
            </a:r>
          </a:p>
        </p:txBody>
      </p:sp>
      <p:sp>
        <p:nvSpPr>
          <p:cNvPr id="128" name="CuadroTexto 127">
            <a:extLst>
              <a:ext uri="{FF2B5EF4-FFF2-40B4-BE49-F238E27FC236}">
                <a16:creationId xmlns:a16="http://schemas.microsoft.com/office/drawing/2014/main" id="{66AF366B-04A2-40F0-8E38-3FA775DDEED4}"/>
              </a:ext>
            </a:extLst>
          </p:cNvPr>
          <p:cNvSpPr txBox="1"/>
          <p:nvPr/>
        </p:nvSpPr>
        <p:spPr>
          <a:xfrm>
            <a:off x="3615757" y="14890577"/>
            <a:ext cx="647793" cy="584775"/>
          </a:xfrm>
          <a:prstGeom prst="rect">
            <a:avLst/>
          </a:prstGeom>
          <a:noFill/>
        </p:spPr>
        <p:txBody>
          <a:bodyPr wrap="square" rtlCol="0">
            <a:spAutoFit/>
          </a:bodyPr>
          <a:lstStyle/>
          <a:p>
            <a:r>
              <a:rPr lang="es-VE" sz="3200" b="1" dirty="0">
                <a:solidFill>
                  <a:srgbClr val="F8A21D"/>
                </a:solidFill>
                <a:latin typeface="Browallia New" panose="020B0604020202020204" pitchFamily="34" charset="-34"/>
                <a:cs typeface="Browallia New" panose="020B0604020202020204" pitchFamily="34" charset="-34"/>
              </a:rPr>
              <a:t>3</a:t>
            </a:r>
          </a:p>
        </p:txBody>
      </p:sp>
      <p:sp>
        <p:nvSpPr>
          <p:cNvPr id="129" name="CuadroTexto 128">
            <a:extLst>
              <a:ext uri="{FF2B5EF4-FFF2-40B4-BE49-F238E27FC236}">
                <a16:creationId xmlns:a16="http://schemas.microsoft.com/office/drawing/2014/main" id="{B991A381-669A-433A-BBB8-1776363F03E2}"/>
              </a:ext>
            </a:extLst>
          </p:cNvPr>
          <p:cNvSpPr txBox="1"/>
          <p:nvPr/>
        </p:nvSpPr>
        <p:spPr>
          <a:xfrm>
            <a:off x="5314223" y="14885544"/>
            <a:ext cx="647793" cy="584775"/>
          </a:xfrm>
          <a:prstGeom prst="rect">
            <a:avLst/>
          </a:prstGeom>
          <a:noFill/>
        </p:spPr>
        <p:txBody>
          <a:bodyPr wrap="square" rtlCol="0">
            <a:spAutoFit/>
          </a:bodyPr>
          <a:lstStyle/>
          <a:p>
            <a:r>
              <a:rPr lang="es-VE" sz="3200" b="1" dirty="0">
                <a:solidFill>
                  <a:srgbClr val="F8A21D"/>
                </a:solidFill>
                <a:latin typeface="Browallia New" panose="020B0604020202020204" pitchFamily="34" charset="-34"/>
                <a:cs typeface="Browallia New" panose="020B0604020202020204" pitchFamily="34" charset="-34"/>
              </a:rPr>
              <a:t>4</a:t>
            </a:r>
          </a:p>
        </p:txBody>
      </p:sp>
      <p:pic>
        <p:nvPicPr>
          <p:cNvPr id="4" name="Graphic 35">
            <a:extLst>
              <a:ext uri="{FF2B5EF4-FFF2-40B4-BE49-F238E27FC236}">
                <a16:creationId xmlns:a16="http://schemas.microsoft.com/office/drawing/2014/main" id="{8CAA0FD0-DCB8-4413-A827-00B4F90AEBE4}"/>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87683" y="13287234"/>
            <a:ext cx="414020" cy="414020"/>
          </a:xfrm>
          <a:prstGeom prst="rect">
            <a:avLst/>
          </a:prstGeom>
        </p:spPr>
      </p:pic>
      <p:sp>
        <p:nvSpPr>
          <p:cNvPr id="25" name="Diagrama de flujo: retraso 63">
            <a:extLst>
              <a:ext uri="{FF2B5EF4-FFF2-40B4-BE49-F238E27FC236}">
                <a16:creationId xmlns:a16="http://schemas.microsoft.com/office/drawing/2014/main" id="{A2978819-4EBC-EE4D-007E-28B8FC97E202}"/>
              </a:ext>
            </a:extLst>
          </p:cNvPr>
          <p:cNvSpPr/>
          <p:nvPr/>
        </p:nvSpPr>
        <p:spPr>
          <a:xfrm rot="16200000">
            <a:off x="306945" y="12435068"/>
            <a:ext cx="205421" cy="216003"/>
          </a:xfrm>
          <a:prstGeom prst="flowChartDelay">
            <a:avLst/>
          </a:prstGeom>
          <a:solidFill>
            <a:srgbClr val="C5E0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a:p>
        </p:txBody>
      </p:sp>
      <p:sp>
        <p:nvSpPr>
          <p:cNvPr id="29" name="Diagrama de flujo: retraso 63">
            <a:extLst>
              <a:ext uri="{FF2B5EF4-FFF2-40B4-BE49-F238E27FC236}">
                <a16:creationId xmlns:a16="http://schemas.microsoft.com/office/drawing/2014/main" id="{77CBBAF9-46DD-93F7-F58F-98033D91A9A1}"/>
              </a:ext>
            </a:extLst>
          </p:cNvPr>
          <p:cNvSpPr/>
          <p:nvPr/>
        </p:nvSpPr>
        <p:spPr>
          <a:xfrm rot="5400000">
            <a:off x="306944" y="12069958"/>
            <a:ext cx="205421" cy="216003"/>
          </a:xfrm>
          <a:prstGeom prst="flowChartDelay">
            <a:avLst/>
          </a:prstGeom>
          <a:solidFill>
            <a:srgbClr val="FFE6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VE"/>
          </a:p>
        </p:txBody>
      </p:sp>
      <p:sp>
        <p:nvSpPr>
          <p:cNvPr id="36" name="Rectangle: Rounded Corners 35">
            <a:extLst>
              <a:ext uri="{FF2B5EF4-FFF2-40B4-BE49-F238E27FC236}">
                <a16:creationId xmlns:a16="http://schemas.microsoft.com/office/drawing/2014/main" id="{568D0BA7-C7B4-F697-B8F3-8368E52763B0}"/>
              </a:ext>
            </a:extLst>
          </p:cNvPr>
          <p:cNvSpPr/>
          <p:nvPr/>
        </p:nvSpPr>
        <p:spPr>
          <a:xfrm>
            <a:off x="6189352" y="10393877"/>
            <a:ext cx="914400" cy="125074"/>
          </a:xfrm>
          <a:prstGeom prst="roundRect">
            <a:avLst/>
          </a:prstGeom>
          <a:solidFill>
            <a:srgbClr val="FFF6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6D9CFC52-90C5-FD19-5673-D78F1A3FC82E}"/>
              </a:ext>
            </a:extLst>
          </p:cNvPr>
          <p:cNvSpPr/>
          <p:nvPr/>
        </p:nvSpPr>
        <p:spPr>
          <a:xfrm>
            <a:off x="2945168" y="10405255"/>
            <a:ext cx="4179526" cy="1936501"/>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5" name="Group 34">
            <a:extLst>
              <a:ext uri="{FF2B5EF4-FFF2-40B4-BE49-F238E27FC236}">
                <a16:creationId xmlns:a16="http://schemas.microsoft.com/office/drawing/2014/main" id="{A9747252-692A-8DFA-3E3F-53C95161AAAE}"/>
              </a:ext>
            </a:extLst>
          </p:cNvPr>
          <p:cNvGrpSpPr/>
          <p:nvPr/>
        </p:nvGrpSpPr>
        <p:grpSpPr>
          <a:xfrm>
            <a:off x="4239057" y="10421772"/>
            <a:ext cx="2891824" cy="1926243"/>
            <a:chOff x="-3326040" y="9373326"/>
            <a:chExt cx="2891824" cy="1926243"/>
          </a:xfrm>
        </p:grpSpPr>
        <p:pic>
          <p:nvPicPr>
            <p:cNvPr id="10" name="Imagen 9">
              <a:extLst>
                <a:ext uri="{FF2B5EF4-FFF2-40B4-BE49-F238E27FC236}">
                  <a16:creationId xmlns:a16="http://schemas.microsoft.com/office/drawing/2014/main" id="{58489452-4DC1-47D5-BD9C-F715AA2E51AE}"/>
                </a:ext>
              </a:extLst>
            </p:cNvPr>
            <p:cNvPicPr>
              <a:picLocks noChangeAspect="1"/>
            </p:cNvPicPr>
            <p:nvPr/>
          </p:nvPicPr>
          <p:blipFill rotWithShape="1">
            <a:blip r:embed="rId9">
              <a:extLst>
                <a:ext uri="{28A0092B-C50C-407E-A947-70E740481C1C}">
                  <a14:useLocalDpi xmlns:a14="http://schemas.microsoft.com/office/drawing/2010/main" val="0"/>
                </a:ext>
              </a:extLst>
            </a:blip>
            <a:srcRect b="-2619"/>
            <a:stretch/>
          </p:blipFill>
          <p:spPr>
            <a:xfrm>
              <a:off x="-2882604" y="9397449"/>
              <a:ext cx="1820389" cy="1902120"/>
            </a:xfrm>
            <a:prstGeom prst="rect">
              <a:avLst/>
            </a:prstGeom>
          </p:spPr>
        </p:pic>
        <p:sp>
          <p:nvSpPr>
            <p:cNvPr id="11" name="CuadroTexto 10">
              <a:extLst>
                <a:ext uri="{FF2B5EF4-FFF2-40B4-BE49-F238E27FC236}">
                  <a16:creationId xmlns:a16="http://schemas.microsoft.com/office/drawing/2014/main" id="{C736BF5E-6B4A-4B0F-A9D7-481DAD3BCABD}"/>
                </a:ext>
              </a:extLst>
            </p:cNvPr>
            <p:cNvSpPr txBox="1"/>
            <p:nvPr/>
          </p:nvSpPr>
          <p:spPr>
            <a:xfrm>
              <a:off x="-2744418" y="9376829"/>
              <a:ext cx="1376665" cy="215444"/>
            </a:xfrm>
            <a:prstGeom prst="rect">
              <a:avLst/>
            </a:prstGeom>
            <a:noFill/>
          </p:spPr>
          <p:txBody>
            <a:bodyPr wrap="square" rtlCol="0">
              <a:spAutoFit/>
            </a:bodyPr>
            <a:lstStyle/>
            <a:p>
              <a:r>
                <a:rPr lang="ar-AE" sz="800" dirty="0">
                  <a:latin typeface="Browallia New" panose="020B0604020202020204" pitchFamily="34" charset="-34"/>
                  <a:cs typeface="Browallia New" panose="020B0604020202020204" pitchFamily="34" charset="-34"/>
                </a:rPr>
                <a:t>الكحول</a:t>
              </a:r>
              <a:endParaRPr lang="es-VE" sz="800" dirty="0">
                <a:latin typeface="Browallia New" panose="020B0604020202020204" pitchFamily="34" charset="-34"/>
                <a:cs typeface="Browallia New" panose="020B0604020202020204" pitchFamily="34" charset="-34"/>
              </a:endParaRPr>
            </a:p>
          </p:txBody>
        </p:sp>
        <p:sp>
          <p:nvSpPr>
            <p:cNvPr id="112" name="CuadroTexto 111">
              <a:extLst>
                <a:ext uri="{FF2B5EF4-FFF2-40B4-BE49-F238E27FC236}">
                  <a16:creationId xmlns:a16="http://schemas.microsoft.com/office/drawing/2014/main" id="{572433B5-2E7B-4706-BF51-651B1E6DC9CF}"/>
                </a:ext>
              </a:extLst>
            </p:cNvPr>
            <p:cNvSpPr txBox="1"/>
            <p:nvPr/>
          </p:nvSpPr>
          <p:spPr>
            <a:xfrm>
              <a:off x="-3079403" y="9579969"/>
              <a:ext cx="570942" cy="338554"/>
            </a:xfrm>
            <a:prstGeom prst="rect">
              <a:avLst/>
            </a:prstGeom>
            <a:noFill/>
          </p:spPr>
          <p:txBody>
            <a:bodyPr wrap="square" rtlCol="0">
              <a:spAutoFit/>
            </a:bodyPr>
            <a:lstStyle/>
            <a:p>
              <a:r>
                <a:rPr lang="ar-AE" sz="800" dirty="0">
                  <a:latin typeface="Browallia New" panose="020B0604020202020204" pitchFamily="34" charset="-34"/>
                  <a:cs typeface="Browallia New" panose="020B0604020202020204" pitchFamily="34" charset="-34"/>
                </a:rPr>
                <a:t>ملابس</a:t>
              </a:r>
            </a:p>
            <a:p>
              <a:endParaRPr lang="ar-AE" sz="800" dirty="0">
                <a:latin typeface="Browallia New" panose="020B0604020202020204" pitchFamily="34" charset="-34"/>
                <a:cs typeface="Browallia New" panose="020B0604020202020204" pitchFamily="34" charset="-34"/>
              </a:endParaRPr>
            </a:p>
          </p:txBody>
        </p:sp>
        <p:sp>
          <p:nvSpPr>
            <p:cNvPr id="113" name="CuadroTexto 112">
              <a:extLst>
                <a:ext uri="{FF2B5EF4-FFF2-40B4-BE49-F238E27FC236}">
                  <a16:creationId xmlns:a16="http://schemas.microsoft.com/office/drawing/2014/main" id="{C7421BBD-03A9-4537-9B51-F7DD4E80922A}"/>
                </a:ext>
              </a:extLst>
            </p:cNvPr>
            <p:cNvSpPr txBox="1"/>
            <p:nvPr/>
          </p:nvSpPr>
          <p:spPr>
            <a:xfrm>
              <a:off x="-3326040" y="10025801"/>
              <a:ext cx="815891" cy="338554"/>
            </a:xfrm>
            <a:prstGeom prst="rect">
              <a:avLst/>
            </a:prstGeom>
            <a:noFill/>
          </p:spPr>
          <p:txBody>
            <a:bodyPr wrap="square" rtlCol="0">
              <a:spAutoFit/>
            </a:bodyPr>
            <a:lstStyle/>
            <a:p>
              <a:r>
                <a:rPr lang="ar-AE" sz="800" dirty="0">
                  <a:latin typeface="Browallia New" panose="020B0604020202020204" pitchFamily="34" charset="-34"/>
                  <a:cs typeface="Browallia New" panose="020B0604020202020204" pitchFamily="34" charset="-34"/>
                </a:rPr>
                <a:t>مصباح يدوي وبطاريات</a:t>
              </a:r>
            </a:p>
          </p:txBody>
        </p:sp>
        <p:sp>
          <p:nvSpPr>
            <p:cNvPr id="114" name="CuadroTexto 113">
              <a:extLst>
                <a:ext uri="{FF2B5EF4-FFF2-40B4-BE49-F238E27FC236}">
                  <a16:creationId xmlns:a16="http://schemas.microsoft.com/office/drawing/2014/main" id="{DCE292EC-745A-409A-91D8-2FDEC8240106}"/>
                </a:ext>
              </a:extLst>
            </p:cNvPr>
            <p:cNvSpPr txBox="1"/>
            <p:nvPr/>
          </p:nvSpPr>
          <p:spPr>
            <a:xfrm>
              <a:off x="-3045353" y="10395102"/>
              <a:ext cx="815891" cy="215444"/>
            </a:xfrm>
            <a:prstGeom prst="rect">
              <a:avLst/>
            </a:prstGeom>
            <a:noFill/>
          </p:spPr>
          <p:txBody>
            <a:bodyPr wrap="square" rtlCol="0">
              <a:spAutoFit/>
            </a:bodyPr>
            <a:lstStyle/>
            <a:p>
              <a:r>
                <a:rPr lang="ar-AE" sz="800" dirty="0">
                  <a:latin typeface="Browallia New" panose="020B0604020202020204" pitchFamily="34" charset="-34"/>
                  <a:cs typeface="Browallia New" panose="020B0604020202020204" pitchFamily="34" charset="-34"/>
                </a:rPr>
                <a:t>الماء</a:t>
              </a:r>
            </a:p>
          </p:txBody>
        </p:sp>
        <p:sp>
          <p:nvSpPr>
            <p:cNvPr id="115" name="CuadroTexto 114">
              <a:extLst>
                <a:ext uri="{FF2B5EF4-FFF2-40B4-BE49-F238E27FC236}">
                  <a16:creationId xmlns:a16="http://schemas.microsoft.com/office/drawing/2014/main" id="{EAA8B898-437E-4878-8513-ADF64373BAFD}"/>
                </a:ext>
              </a:extLst>
            </p:cNvPr>
            <p:cNvSpPr txBox="1"/>
            <p:nvPr/>
          </p:nvSpPr>
          <p:spPr>
            <a:xfrm>
              <a:off x="-2912017" y="10761885"/>
              <a:ext cx="682556" cy="215444"/>
            </a:xfrm>
            <a:prstGeom prst="rect">
              <a:avLst/>
            </a:prstGeom>
            <a:solidFill>
              <a:schemeClr val="bg1"/>
            </a:solidFill>
          </p:spPr>
          <p:txBody>
            <a:bodyPr wrap="square" rtlCol="0">
              <a:spAutoFit/>
            </a:bodyPr>
            <a:lstStyle/>
            <a:p>
              <a:r>
                <a:rPr lang="ar-AE" sz="800" dirty="0">
                  <a:latin typeface="Browallia New" panose="020B0604020202020204" pitchFamily="34" charset="-34"/>
                  <a:cs typeface="Browallia New" panose="020B0604020202020204" pitchFamily="34" charset="-34"/>
                </a:rPr>
                <a:t>طب</a:t>
              </a:r>
            </a:p>
          </p:txBody>
        </p:sp>
        <p:sp>
          <p:nvSpPr>
            <p:cNvPr id="117" name="CuadroTexto 116">
              <a:extLst>
                <a:ext uri="{FF2B5EF4-FFF2-40B4-BE49-F238E27FC236}">
                  <a16:creationId xmlns:a16="http://schemas.microsoft.com/office/drawing/2014/main" id="{A64FBC02-0F7B-422D-9A43-DDE4B4743A34}"/>
                </a:ext>
              </a:extLst>
            </p:cNvPr>
            <p:cNvSpPr txBox="1"/>
            <p:nvPr/>
          </p:nvSpPr>
          <p:spPr>
            <a:xfrm>
              <a:off x="-2332504" y="11061456"/>
              <a:ext cx="815891" cy="215444"/>
            </a:xfrm>
            <a:prstGeom prst="rect">
              <a:avLst/>
            </a:prstGeom>
            <a:noFill/>
          </p:spPr>
          <p:txBody>
            <a:bodyPr wrap="square" rtlCol="0">
              <a:spAutoFit/>
            </a:bodyPr>
            <a:lstStyle/>
            <a:p>
              <a:r>
                <a:rPr lang="ar-AE" sz="800" dirty="0">
                  <a:latin typeface="Browallia New" panose="020B0604020202020204" pitchFamily="34" charset="-34"/>
                  <a:cs typeface="Browallia New" panose="020B0604020202020204" pitchFamily="34" charset="-34"/>
                </a:rPr>
                <a:t>الوثائق</a:t>
              </a:r>
            </a:p>
          </p:txBody>
        </p:sp>
        <p:sp>
          <p:nvSpPr>
            <p:cNvPr id="118" name="CuadroTexto 117">
              <a:extLst>
                <a:ext uri="{FF2B5EF4-FFF2-40B4-BE49-F238E27FC236}">
                  <a16:creationId xmlns:a16="http://schemas.microsoft.com/office/drawing/2014/main" id="{F801F768-C6E5-489D-B32E-1D26CD1E8DF8}"/>
                </a:ext>
              </a:extLst>
            </p:cNvPr>
            <p:cNvSpPr txBox="1"/>
            <p:nvPr/>
          </p:nvSpPr>
          <p:spPr>
            <a:xfrm>
              <a:off x="-1701953" y="10989370"/>
              <a:ext cx="815891" cy="215444"/>
            </a:xfrm>
            <a:prstGeom prst="rect">
              <a:avLst/>
            </a:prstGeom>
            <a:noFill/>
          </p:spPr>
          <p:txBody>
            <a:bodyPr wrap="square" rtlCol="0">
              <a:spAutoFit/>
            </a:bodyPr>
            <a:lstStyle/>
            <a:p>
              <a:r>
                <a:rPr lang="ar-AE" sz="800" dirty="0">
                  <a:latin typeface="Browallia New" panose="020B0604020202020204" pitchFamily="34" charset="-34"/>
                  <a:cs typeface="Browallia New" panose="020B0604020202020204" pitchFamily="34" charset="-34"/>
                </a:rPr>
                <a:t>لحاف</a:t>
              </a:r>
            </a:p>
          </p:txBody>
        </p:sp>
        <p:sp>
          <p:nvSpPr>
            <p:cNvPr id="119" name="CuadroTexto 118">
              <a:extLst>
                <a:ext uri="{FF2B5EF4-FFF2-40B4-BE49-F238E27FC236}">
                  <a16:creationId xmlns:a16="http://schemas.microsoft.com/office/drawing/2014/main" id="{0F74F835-C452-4A91-AB14-6731B84F447F}"/>
                </a:ext>
              </a:extLst>
            </p:cNvPr>
            <p:cNvSpPr txBox="1"/>
            <p:nvPr/>
          </p:nvSpPr>
          <p:spPr>
            <a:xfrm>
              <a:off x="-1618503" y="10797884"/>
              <a:ext cx="920890" cy="257763"/>
            </a:xfrm>
            <a:prstGeom prst="rect">
              <a:avLst/>
            </a:prstGeom>
            <a:noFill/>
          </p:spPr>
          <p:txBody>
            <a:bodyPr wrap="square" rtlCol="0">
              <a:spAutoFit/>
            </a:bodyPr>
            <a:lstStyle/>
            <a:p>
              <a:pPr algn="ctr">
                <a:lnSpc>
                  <a:spcPts val="600"/>
                </a:lnSpc>
              </a:pPr>
              <a:r>
                <a:rPr lang="ar-AE" sz="800" dirty="0">
                  <a:latin typeface="Browallia New" panose="020B0604020202020204" pitchFamily="34" charset="-34"/>
                  <a:cs typeface="Browallia New" panose="020B0604020202020204" pitchFamily="34" charset="-34"/>
                </a:rPr>
                <a:t>نسخة من مفاتيح المنزل والسيارة</a:t>
              </a:r>
            </a:p>
          </p:txBody>
        </p:sp>
        <p:sp>
          <p:nvSpPr>
            <p:cNvPr id="120" name="CuadroTexto 119">
              <a:extLst>
                <a:ext uri="{FF2B5EF4-FFF2-40B4-BE49-F238E27FC236}">
                  <a16:creationId xmlns:a16="http://schemas.microsoft.com/office/drawing/2014/main" id="{D88CC681-901B-4217-9346-AA66F7904CA2}"/>
                </a:ext>
              </a:extLst>
            </p:cNvPr>
            <p:cNvSpPr txBox="1"/>
            <p:nvPr/>
          </p:nvSpPr>
          <p:spPr>
            <a:xfrm>
              <a:off x="-1353766" y="10395102"/>
              <a:ext cx="919550" cy="215444"/>
            </a:xfrm>
            <a:prstGeom prst="rect">
              <a:avLst/>
            </a:prstGeom>
            <a:noFill/>
          </p:spPr>
          <p:txBody>
            <a:bodyPr wrap="square" rtlCol="0">
              <a:spAutoFit/>
            </a:bodyPr>
            <a:lstStyle/>
            <a:p>
              <a:r>
                <a:rPr lang="ar-AE" sz="800" dirty="0">
                  <a:latin typeface="Browallia New" panose="020B0604020202020204" pitchFamily="34" charset="-34"/>
                  <a:cs typeface="Browallia New" panose="020B0604020202020204" pitchFamily="34" charset="-34"/>
                </a:rPr>
                <a:t>أكياس بلاستيكية</a:t>
              </a:r>
            </a:p>
          </p:txBody>
        </p:sp>
        <p:sp>
          <p:nvSpPr>
            <p:cNvPr id="121" name="CuadroTexto 120">
              <a:extLst>
                <a:ext uri="{FF2B5EF4-FFF2-40B4-BE49-F238E27FC236}">
                  <a16:creationId xmlns:a16="http://schemas.microsoft.com/office/drawing/2014/main" id="{78592CF4-3119-4BCD-86B2-74E54BA1E7D2}"/>
                </a:ext>
              </a:extLst>
            </p:cNvPr>
            <p:cNvSpPr txBox="1"/>
            <p:nvPr/>
          </p:nvSpPr>
          <p:spPr>
            <a:xfrm>
              <a:off x="-1445497" y="10030491"/>
              <a:ext cx="919550" cy="215444"/>
            </a:xfrm>
            <a:prstGeom prst="rect">
              <a:avLst/>
            </a:prstGeom>
            <a:noFill/>
          </p:spPr>
          <p:txBody>
            <a:bodyPr wrap="square" rtlCol="0">
              <a:spAutoFit/>
            </a:bodyPr>
            <a:lstStyle/>
            <a:p>
              <a:r>
                <a:rPr lang="ar-AE" sz="800" dirty="0">
                  <a:latin typeface="Browallia New" panose="020B0604020202020204" pitchFamily="34" charset="-34"/>
                  <a:cs typeface="Browallia New" panose="020B0604020202020204" pitchFamily="34" charset="-34"/>
                </a:rPr>
                <a:t>الشموع والمباريات</a:t>
              </a:r>
            </a:p>
          </p:txBody>
        </p:sp>
        <p:sp>
          <p:nvSpPr>
            <p:cNvPr id="122" name="CuadroTexto 121">
              <a:extLst>
                <a:ext uri="{FF2B5EF4-FFF2-40B4-BE49-F238E27FC236}">
                  <a16:creationId xmlns:a16="http://schemas.microsoft.com/office/drawing/2014/main" id="{A568B26C-7AB8-40C6-9078-B85245BE7807}"/>
                </a:ext>
              </a:extLst>
            </p:cNvPr>
            <p:cNvSpPr txBox="1"/>
            <p:nvPr/>
          </p:nvSpPr>
          <p:spPr>
            <a:xfrm>
              <a:off x="-1451711" y="9619170"/>
              <a:ext cx="919550" cy="215444"/>
            </a:xfrm>
            <a:prstGeom prst="rect">
              <a:avLst/>
            </a:prstGeom>
            <a:noFill/>
          </p:spPr>
          <p:txBody>
            <a:bodyPr wrap="square" rtlCol="0">
              <a:spAutoFit/>
            </a:bodyPr>
            <a:lstStyle/>
            <a:p>
              <a:r>
                <a:rPr lang="ar-AE" sz="800" dirty="0">
                  <a:latin typeface="Browallia New" panose="020B0604020202020204" pitchFamily="34" charset="-34"/>
                  <a:cs typeface="Browallia New" panose="020B0604020202020204" pitchFamily="34" charset="-34"/>
                </a:rPr>
                <a:t>شريط الحبوب</a:t>
              </a:r>
            </a:p>
          </p:txBody>
        </p:sp>
        <p:sp>
          <p:nvSpPr>
            <p:cNvPr id="123" name="CuadroTexto 122">
              <a:extLst>
                <a:ext uri="{FF2B5EF4-FFF2-40B4-BE49-F238E27FC236}">
                  <a16:creationId xmlns:a16="http://schemas.microsoft.com/office/drawing/2014/main" id="{1DAD5EC6-5F57-4D5A-BE01-14537337A14A}"/>
                </a:ext>
              </a:extLst>
            </p:cNvPr>
            <p:cNvSpPr txBox="1"/>
            <p:nvPr/>
          </p:nvSpPr>
          <p:spPr>
            <a:xfrm>
              <a:off x="-1797239" y="9373326"/>
              <a:ext cx="1187066" cy="215444"/>
            </a:xfrm>
            <a:prstGeom prst="rect">
              <a:avLst/>
            </a:prstGeom>
            <a:noFill/>
          </p:spPr>
          <p:txBody>
            <a:bodyPr wrap="square" rtlCol="0">
              <a:spAutoFit/>
            </a:bodyPr>
            <a:lstStyle/>
            <a:p>
              <a:r>
                <a:rPr lang="ar-AE" sz="800" dirty="0">
                  <a:latin typeface="Browallia New" panose="020B0604020202020204" pitchFamily="34" charset="-34"/>
                  <a:cs typeface="Browallia New" panose="020B0604020202020204" pitchFamily="34" charset="-34"/>
                </a:rPr>
                <a:t>راديو يعمل بالبطارية</a:t>
              </a:r>
            </a:p>
          </p:txBody>
        </p:sp>
        <p:sp>
          <p:nvSpPr>
            <p:cNvPr id="2" name="CuadroTexto 114">
              <a:extLst>
                <a:ext uri="{FF2B5EF4-FFF2-40B4-BE49-F238E27FC236}">
                  <a16:creationId xmlns:a16="http://schemas.microsoft.com/office/drawing/2014/main" id="{EBC5687F-3054-8D7D-2B38-9F646C80F7F0}"/>
                </a:ext>
              </a:extLst>
            </p:cNvPr>
            <p:cNvSpPr txBox="1"/>
            <p:nvPr/>
          </p:nvSpPr>
          <p:spPr>
            <a:xfrm>
              <a:off x="-2443848" y="10596142"/>
              <a:ext cx="311128" cy="215444"/>
            </a:xfrm>
            <a:prstGeom prst="rect">
              <a:avLst/>
            </a:prstGeom>
            <a:solidFill>
              <a:schemeClr val="bg1"/>
            </a:solidFill>
          </p:spPr>
          <p:txBody>
            <a:bodyPr wrap="square" rtlCol="0">
              <a:spAutoFit/>
            </a:bodyPr>
            <a:lstStyle/>
            <a:p>
              <a:endParaRPr lang="es-VE" sz="800" dirty="0">
                <a:latin typeface="Browallia New" panose="020B0604020202020204" pitchFamily="34" charset="-34"/>
                <a:cs typeface="Browallia New" panose="020B0604020202020204" pitchFamily="34" charset="-34"/>
              </a:endParaRPr>
            </a:p>
          </p:txBody>
        </p:sp>
      </p:grpSp>
      <p:sp>
        <p:nvSpPr>
          <p:cNvPr id="26" name="CuadroTexto 25">
            <a:extLst>
              <a:ext uri="{FF2B5EF4-FFF2-40B4-BE49-F238E27FC236}">
                <a16:creationId xmlns:a16="http://schemas.microsoft.com/office/drawing/2014/main" id="{20524E3D-E5CE-4F8E-8790-043447E35A9A}"/>
              </a:ext>
            </a:extLst>
          </p:cNvPr>
          <p:cNvSpPr txBox="1"/>
          <p:nvPr/>
        </p:nvSpPr>
        <p:spPr>
          <a:xfrm>
            <a:off x="3121236" y="10515577"/>
            <a:ext cx="1518337" cy="307777"/>
          </a:xfrm>
          <a:prstGeom prst="rect">
            <a:avLst/>
          </a:prstGeom>
          <a:noFill/>
        </p:spPr>
        <p:txBody>
          <a:bodyPr wrap="square" rtlCol="0">
            <a:spAutoFit/>
          </a:bodyPr>
          <a:lstStyle/>
          <a:p>
            <a:r>
              <a:rPr lang="ar-AE" sz="1400" dirty="0">
                <a:latin typeface="Aharoni" panose="02010803020104030203" pitchFamily="2" charset="-79"/>
                <a:ea typeface="Adobe Gothic Std B" panose="020B0800000000000000" pitchFamily="34" charset="-128"/>
                <a:cs typeface="Aharoni" panose="02010803020104030203" pitchFamily="2" charset="-79"/>
              </a:rPr>
              <a:t>حقيبة الطوارئ</a:t>
            </a:r>
            <a:endParaRPr lang="es-VE" sz="1400" dirty="0">
              <a:latin typeface="Aharoni" panose="02010803020104030203" pitchFamily="2" charset="-79"/>
              <a:ea typeface="Adobe Gothic Std B" panose="020B0800000000000000" pitchFamily="34" charset="-128"/>
              <a:cs typeface="Aharoni" panose="02010803020104030203" pitchFamily="2" charset="-79"/>
            </a:endParaRPr>
          </a:p>
        </p:txBody>
      </p:sp>
      <p:sp>
        <p:nvSpPr>
          <p:cNvPr id="41" name="TextBox 40">
            <a:extLst>
              <a:ext uri="{FF2B5EF4-FFF2-40B4-BE49-F238E27FC236}">
                <a16:creationId xmlns:a16="http://schemas.microsoft.com/office/drawing/2014/main" id="{03025E60-B65B-1852-B28D-2D217C4DAFA7}"/>
              </a:ext>
            </a:extLst>
          </p:cNvPr>
          <p:cNvSpPr txBox="1"/>
          <p:nvPr/>
        </p:nvSpPr>
        <p:spPr>
          <a:xfrm>
            <a:off x="2337481" y="14743101"/>
            <a:ext cx="2692049" cy="307777"/>
          </a:xfrm>
          <a:prstGeom prst="rect">
            <a:avLst/>
          </a:prstGeom>
          <a:noFill/>
        </p:spPr>
        <p:txBody>
          <a:bodyPr wrap="square">
            <a:spAutoFit/>
          </a:bodyPr>
          <a:lstStyle/>
          <a:p>
            <a:r>
              <a:rPr lang="en-US" sz="1400" b="1" dirty="0">
                <a:solidFill>
                  <a:schemeClr val="bg1"/>
                </a:solidFill>
                <a:ea typeface="Adobe Gothic Std B" panose="020B0800000000000000" pitchFamily="34" charset="-128"/>
                <a:cs typeface="Aharoni" panose="02010803020104030203" pitchFamily="2" charset="-79"/>
              </a:rPr>
              <a:t> </a:t>
            </a:r>
            <a:r>
              <a:rPr lang="ar-AE" sz="1400" b="1" dirty="0">
                <a:solidFill>
                  <a:schemeClr val="bg1"/>
                </a:solidFill>
                <a:ea typeface="Adobe Gothic Std B" panose="020B0800000000000000" pitchFamily="34" charset="-128"/>
                <a:cs typeface="Aharoni" panose="02010803020104030203" pitchFamily="2" charset="-79"/>
              </a:rPr>
              <a:t>التنظيم مع مجتمعك</a:t>
            </a:r>
          </a:p>
        </p:txBody>
      </p:sp>
      <p:sp>
        <p:nvSpPr>
          <p:cNvPr id="5" name="TextBox 4">
            <a:extLst>
              <a:ext uri="{FF2B5EF4-FFF2-40B4-BE49-F238E27FC236}">
                <a16:creationId xmlns:a16="http://schemas.microsoft.com/office/drawing/2014/main" id="{95467F93-D819-177E-AF4D-84F6AE9E82B3}"/>
              </a:ext>
            </a:extLst>
          </p:cNvPr>
          <p:cNvSpPr txBox="1"/>
          <p:nvPr/>
        </p:nvSpPr>
        <p:spPr>
          <a:xfrm>
            <a:off x="3030697" y="6101461"/>
            <a:ext cx="6317310" cy="369332"/>
          </a:xfrm>
          <a:prstGeom prst="rect">
            <a:avLst/>
          </a:prstGeom>
          <a:noFill/>
        </p:spPr>
        <p:txBody>
          <a:bodyPr wrap="square">
            <a:spAutoFit/>
          </a:bodyPr>
          <a:lstStyle/>
          <a:p>
            <a:r>
              <a:rPr lang="en-US" dirty="0" err="1"/>
              <a:t>اتبع</a:t>
            </a:r>
            <a:r>
              <a:rPr lang="en-US" dirty="0"/>
              <a:t> </a:t>
            </a:r>
            <a:r>
              <a:rPr lang="en-US" dirty="0" err="1"/>
              <a:t>الخطوات</a:t>
            </a:r>
            <a:r>
              <a:rPr lang="en-US" dirty="0"/>
              <a:t> </a:t>
            </a:r>
            <a:r>
              <a:rPr lang="en-US" dirty="0" err="1"/>
              <a:t>الأربع</a:t>
            </a:r>
            <a:r>
              <a:rPr lang="en-US" dirty="0"/>
              <a:t> </a:t>
            </a:r>
            <a:r>
              <a:rPr lang="en-US" dirty="0" err="1"/>
              <a:t>التالية</a:t>
            </a:r>
            <a:r>
              <a:rPr lang="en-US" dirty="0"/>
              <a:t>:</a:t>
            </a:r>
          </a:p>
        </p:txBody>
      </p:sp>
    </p:spTree>
    <p:extLst>
      <p:ext uri="{BB962C8B-B14F-4D97-AF65-F5344CB8AC3E}">
        <p14:creationId xmlns:p14="http://schemas.microsoft.com/office/powerpoint/2010/main" val="2461581778"/>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1552</TotalTime>
  <Words>1437</Words>
  <Application>Microsoft Office PowerPoint</Application>
  <PresentationFormat>Custom</PresentationFormat>
  <Paragraphs>167</Paragraphs>
  <Slides>2</Slides>
  <Notes>2</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vt:i4>
      </vt:variant>
    </vt:vector>
  </HeadingPairs>
  <TitlesOfParts>
    <vt:vector size="12" baseType="lpstr">
      <vt:lpstr>Adobe Gothic Std B</vt:lpstr>
      <vt:lpstr>Aharoni</vt:lpstr>
      <vt:lpstr>Arial</vt:lpstr>
      <vt:lpstr>Browallia New</vt:lpstr>
      <vt:lpstr>Calibri</vt:lpstr>
      <vt:lpstr>Calibri Light</vt:lpstr>
      <vt:lpstr>inherit</vt:lpstr>
      <vt:lpstr>Symbol</vt:lpstr>
      <vt:lpstr>Wingdings</vt:lpstr>
      <vt:lpstr>Tema de Office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Yelytza</dc:creator>
  <cp:lastModifiedBy>Adriana Marcela Duran Gamba</cp:lastModifiedBy>
  <cp:revision>91</cp:revision>
  <cp:lastPrinted>2024-06-30T13:35:56Z</cp:lastPrinted>
  <dcterms:created xsi:type="dcterms:W3CDTF">2022-09-19T13:09:34Z</dcterms:created>
  <dcterms:modified xsi:type="dcterms:W3CDTF">2024-09-30T15:58:43Z</dcterms:modified>
</cp:coreProperties>
</file>