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20" r:id="rId5"/>
    <p:sldMasterId id="2147483732" r:id="rId6"/>
  </p:sldMasterIdLst>
  <p:notesMasterIdLst>
    <p:notesMasterId r:id="rId23"/>
  </p:notesMasterIdLst>
  <p:handoutMasterIdLst>
    <p:handoutMasterId r:id="rId24"/>
  </p:handoutMasterIdLst>
  <p:sldIdLst>
    <p:sldId id="363" r:id="rId7"/>
    <p:sldId id="258" r:id="rId8"/>
    <p:sldId id="364" r:id="rId9"/>
    <p:sldId id="256" r:id="rId10"/>
    <p:sldId id="257" r:id="rId11"/>
    <p:sldId id="416" r:id="rId12"/>
    <p:sldId id="417" r:id="rId13"/>
    <p:sldId id="418" r:id="rId14"/>
    <p:sldId id="419" r:id="rId15"/>
    <p:sldId id="420" r:id="rId16"/>
    <p:sldId id="421" r:id="rId17"/>
    <p:sldId id="263" r:id="rId18"/>
    <p:sldId id="413" r:id="rId19"/>
    <p:sldId id="414" r:id="rId20"/>
    <p:sldId id="411" r:id="rId21"/>
    <p:sldId id="368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9C9D"/>
    <a:srgbClr val="7F1416"/>
    <a:srgbClr val="65B630"/>
    <a:srgbClr val="459FD5"/>
    <a:srgbClr val="043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AA2485-907B-4687-85A2-2E351303B85F}" v="14" dt="2022-04-04T23:01:43.0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93907" autoAdjust="0"/>
  </p:normalViewPr>
  <p:slideViewPr>
    <p:cSldViewPr>
      <p:cViewPr varScale="1">
        <p:scale>
          <a:sx n="66" d="100"/>
          <a:sy n="66" d="100"/>
        </p:scale>
        <p:origin x="66" y="1098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12" y="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anne Marshall" userId="a306ae1e-f948-45e2-9057-b52eae1f0f6a" providerId="ADAL" clId="{A6AA2485-907B-4687-85A2-2E351303B85F}"/>
    <pc:docChg chg="undo custSel addSld delSld modSld sldOrd delMainMaster modMainMaster modNotesMaster">
      <pc:chgData name="Leeanne Marshall" userId="a306ae1e-f948-45e2-9057-b52eae1f0f6a" providerId="ADAL" clId="{A6AA2485-907B-4687-85A2-2E351303B85F}" dt="2022-04-04T23:02:39.092" v="607" actId="20577"/>
      <pc:docMkLst>
        <pc:docMk/>
      </pc:docMkLst>
      <pc:sldChg chg="modSp del">
        <pc:chgData name="Leeanne Marshall" userId="a306ae1e-f948-45e2-9057-b52eae1f0f6a" providerId="ADAL" clId="{A6AA2485-907B-4687-85A2-2E351303B85F}" dt="2022-04-04T22:58:06.687" v="557" actId="2696"/>
        <pc:sldMkLst>
          <pc:docMk/>
          <pc:sldMk cId="35063389" sldId="256"/>
        </pc:sldMkLst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k cId="35063389" sldId="256"/>
            <ac:spMk id="2" creationId="{BB1731F0-6D18-49FF-A7C1-67D03D421DAD}"/>
          </ac:spMkLst>
        </pc:spChg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k cId="35063389" sldId="256"/>
            <ac:spMk id="3" creationId="{AD57A918-9E5D-4BBC-8575-B76472B81900}"/>
          </ac:spMkLst>
        </pc:spChg>
      </pc:sldChg>
      <pc:sldChg chg="modSp mod">
        <pc:chgData name="Leeanne Marshall" userId="a306ae1e-f948-45e2-9057-b52eae1f0f6a" providerId="ADAL" clId="{A6AA2485-907B-4687-85A2-2E351303B85F}" dt="2022-04-04T22:59:23.500" v="561" actId="207"/>
        <pc:sldMkLst>
          <pc:docMk/>
          <pc:sldMk cId="2558727187" sldId="256"/>
        </pc:sldMkLst>
        <pc:spChg chg="mod">
          <ac:chgData name="Leeanne Marshall" userId="a306ae1e-f948-45e2-9057-b52eae1f0f6a" providerId="ADAL" clId="{A6AA2485-907B-4687-85A2-2E351303B85F}" dt="2022-04-04T22:59:06.263" v="559" actId="2711"/>
          <ac:spMkLst>
            <pc:docMk/>
            <pc:sldMk cId="2558727187" sldId="256"/>
            <ac:spMk id="2" creationId="{BB1731F0-6D18-49FF-A7C1-67D03D421DAD}"/>
          </ac:spMkLst>
        </pc:spChg>
        <pc:spChg chg="mod">
          <ac:chgData name="Leeanne Marshall" userId="a306ae1e-f948-45e2-9057-b52eae1f0f6a" providerId="ADAL" clId="{A6AA2485-907B-4687-85A2-2E351303B85F}" dt="2022-04-04T22:59:23.500" v="561" actId="207"/>
          <ac:spMkLst>
            <pc:docMk/>
            <pc:sldMk cId="2558727187" sldId="256"/>
            <ac:spMk id="3" creationId="{AD57A918-9E5D-4BBC-8575-B76472B81900}"/>
          </ac:spMkLst>
        </pc:spChg>
      </pc:sldChg>
      <pc:sldChg chg="addSp delSp modSp del mod">
        <pc:chgData name="Leeanne Marshall" userId="a306ae1e-f948-45e2-9057-b52eae1f0f6a" providerId="ADAL" clId="{A6AA2485-907B-4687-85A2-2E351303B85F}" dt="2022-04-04T23:00:29.187" v="575" actId="2696"/>
        <pc:sldMkLst>
          <pc:docMk/>
          <pc:sldMk cId="172847534" sldId="257"/>
        </pc:sldMkLst>
        <pc:spChg chg="del">
          <ac:chgData name="Leeanne Marshall" userId="a306ae1e-f948-45e2-9057-b52eae1f0f6a" providerId="ADAL" clId="{A6AA2485-907B-4687-85A2-2E351303B85F}" dt="2022-04-04T22:59:37.356" v="562" actId="478"/>
          <ac:spMkLst>
            <pc:docMk/>
            <pc:sldMk cId="172847534" sldId="257"/>
            <ac:spMk id="2" creationId="{6E71EBAA-65F5-4678-9A0B-4AF67994A22A}"/>
          </ac:spMkLst>
        </pc:spChg>
        <pc:spChg chg="del">
          <ac:chgData name="Leeanne Marshall" userId="a306ae1e-f948-45e2-9057-b52eae1f0f6a" providerId="ADAL" clId="{A6AA2485-907B-4687-85A2-2E351303B85F}" dt="2022-04-04T22:59:39.648" v="564" actId="478"/>
          <ac:spMkLst>
            <pc:docMk/>
            <pc:sldMk cId="172847534" sldId="257"/>
            <ac:spMk id="3" creationId="{F3D34774-061C-4AC4-AD14-ED3987C5B9B0}"/>
          </ac:spMkLst>
        </pc:spChg>
        <pc:spChg chg="add del mod">
          <ac:chgData name="Leeanne Marshall" userId="a306ae1e-f948-45e2-9057-b52eae1f0f6a" providerId="ADAL" clId="{A6AA2485-907B-4687-85A2-2E351303B85F}" dt="2022-04-04T22:59:38.860" v="563" actId="478"/>
          <ac:spMkLst>
            <pc:docMk/>
            <pc:sldMk cId="172847534" sldId="257"/>
            <ac:spMk id="5" creationId="{B3F3EB79-F07F-42C5-A2DB-364D42BC1DC9}"/>
          </ac:spMkLst>
        </pc:spChg>
        <pc:spChg chg="add del mod">
          <ac:chgData name="Leeanne Marshall" userId="a306ae1e-f948-45e2-9057-b52eae1f0f6a" providerId="ADAL" clId="{A6AA2485-907B-4687-85A2-2E351303B85F}" dt="2022-04-04T22:59:41.473" v="565" actId="478"/>
          <ac:spMkLst>
            <pc:docMk/>
            <pc:sldMk cId="172847534" sldId="257"/>
            <ac:spMk id="7" creationId="{8FBBBEBF-D874-493B-9DE2-CB868238E3E2}"/>
          </ac:spMkLst>
        </pc:spChg>
        <pc:spChg chg="add del mod">
          <ac:chgData name="Leeanne Marshall" userId="a306ae1e-f948-45e2-9057-b52eae1f0f6a" providerId="ADAL" clId="{A6AA2485-907B-4687-85A2-2E351303B85F}" dt="2022-04-04T22:59:46.783" v="569"/>
          <ac:spMkLst>
            <pc:docMk/>
            <pc:sldMk cId="172847534" sldId="257"/>
            <ac:spMk id="8" creationId="{87CE6469-3D06-4687-86F8-30DF0F47B9E6}"/>
          </ac:spMkLst>
        </pc:spChg>
        <pc:spChg chg="add del mod">
          <ac:chgData name="Leeanne Marshall" userId="a306ae1e-f948-45e2-9057-b52eae1f0f6a" providerId="ADAL" clId="{A6AA2485-907B-4687-85A2-2E351303B85F}" dt="2022-04-04T22:59:46.783" v="569"/>
          <ac:spMkLst>
            <pc:docMk/>
            <pc:sldMk cId="172847534" sldId="257"/>
            <ac:spMk id="9" creationId="{FBAB2308-639A-4B2F-BE39-2525D667730E}"/>
          </ac:spMkLst>
        </pc:spChg>
        <pc:spChg chg="add mod">
          <ac:chgData name="Leeanne Marshall" userId="a306ae1e-f948-45e2-9057-b52eae1f0f6a" providerId="ADAL" clId="{A6AA2485-907B-4687-85A2-2E351303B85F}" dt="2022-04-04T22:59:51.228" v="570"/>
          <ac:spMkLst>
            <pc:docMk/>
            <pc:sldMk cId="172847534" sldId="257"/>
            <ac:spMk id="10" creationId="{449F98E9-1888-4114-8E7E-BEB82D8DECB6}"/>
          </ac:spMkLst>
        </pc:spChg>
        <pc:spChg chg="add mod">
          <ac:chgData name="Leeanne Marshall" userId="a306ae1e-f948-45e2-9057-b52eae1f0f6a" providerId="ADAL" clId="{A6AA2485-907B-4687-85A2-2E351303B85F}" dt="2022-04-04T22:59:51.228" v="570"/>
          <ac:spMkLst>
            <pc:docMk/>
            <pc:sldMk cId="172847534" sldId="257"/>
            <ac:spMk id="11" creationId="{F12A054B-4C4F-4351-B518-630739301255}"/>
          </ac:spMkLst>
        </pc:spChg>
      </pc:sldChg>
      <pc:sldChg chg="modSp del mod">
        <pc:chgData name="Leeanne Marshall" userId="a306ae1e-f948-45e2-9057-b52eae1f0f6a" providerId="ADAL" clId="{A6AA2485-907B-4687-85A2-2E351303B85F}" dt="2022-04-04T22:58:06.687" v="557" actId="2696"/>
        <pc:sldMkLst>
          <pc:docMk/>
          <pc:sldMk cId="4119901018" sldId="257"/>
        </pc:sldMkLst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k cId="4119901018" sldId="257"/>
            <ac:spMk id="2" creationId="{6E71EBAA-65F5-4678-9A0B-4AF67994A22A}"/>
          </ac:spMkLst>
        </pc:spChg>
        <pc:spChg chg="mod">
          <ac:chgData name="Leeanne Marshall" userId="a306ae1e-f948-45e2-9057-b52eae1f0f6a" providerId="ADAL" clId="{A6AA2485-907B-4687-85A2-2E351303B85F}" dt="2022-04-04T22:57:33.750" v="549" actId="27636"/>
          <ac:spMkLst>
            <pc:docMk/>
            <pc:sldMk cId="4119901018" sldId="257"/>
            <ac:spMk id="3" creationId="{F3D34774-061C-4AC4-AD14-ED3987C5B9B0}"/>
          </ac:spMkLst>
        </pc:spChg>
      </pc:sldChg>
      <pc:sldChg chg="modSp mod">
        <pc:chgData name="Leeanne Marshall" userId="a306ae1e-f948-45e2-9057-b52eae1f0f6a" providerId="ADAL" clId="{A6AA2485-907B-4687-85A2-2E351303B85F}" dt="2022-04-04T22:57:42.913" v="556" actId="14100"/>
        <pc:sldMkLst>
          <pc:docMk/>
          <pc:sldMk cId="3562760870" sldId="258"/>
        </pc:sldMkLst>
        <pc:spChg chg="mod">
          <ac:chgData name="Leeanne Marshall" userId="a306ae1e-f948-45e2-9057-b52eae1f0f6a" providerId="ADAL" clId="{A6AA2485-907B-4687-85A2-2E351303B85F}" dt="2022-04-04T22:57:42.913" v="556" actId="14100"/>
          <ac:spMkLst>
            <pc:docMk/>
            <pc:sldMk cId="3562760870" sldId="258"/>
            <ac:spMk id="4" creationId="{00000000-0000-0000-0000-000000000000}"/>
          </ac:spMkLst>
        </pc:spChg>
      </pc:sldChg>
      <pc:sldChg chg="del">
        <pc:chgData name="Leeanne Marshall" userId="a306ae1e-f948-45e2-9057-b52eae1f0f6a" providerId="ADAL" clId="{A6AA2485-907B-4687-85A2-2E351303B85F}" dt="2022-04-04T23:01:26.391" v="580" actId="47"/>
        <pc:sldMkLst>
          <pc:docMk/>
          <pc:sldMk cId="128580759" sldId="259"/>
        </pc:sldMkLst>
      </pc:sldChg>
      <pc:sldChg chg="modSp del mod">
        <pc:chgData name="Leeanne Marshall" userId="a306ae1e-f948-45e2-9057-b52eae1f0f6a" providerId="ADAL" clId="{A6AA2485-907B-4687-85A2-2E351303B85F}" dt="2022-04-04T22:58:06.687" v="557" actId="2696"/>
        <pc:sldMkLst>
          <pc:docMk/>
          <pc:sldMk cId="2283288079" sldId="259"/>
        </pc:sldMkLst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k cId="2283288079" sldId="259"/>
            <ac:spMk id="2" creationId="{6E71EBAA-65F5-4678-9A0B-4AF67994A22A}"/>
          </ac:spMkLst>
        </pc:spChg>
        <pc:spChg chg="mod">
          <ac:chgData name="Leeanne Marshall" userId="a306ae1e-f948-45e2-9057-b52eae1f0f6a" providerId="ADAL" clId="{A6AA2485-907B-4687-85A2-2E351303B85F}" dt="2022-04-04T22:57:33.983" v="552" actId="27636"/>
          <ac:spMkLst>
            <pc:docMk/>
            <pc:sldMk cId="2283288079" sldId="259"/>
            <ac:spMk id="3" creationId="{F3D34774-061C-4AC4-AD14-ED3987C5B9B0}"/>
          </ac:spMkLst>
        </pc:spChg>
        <pc:picChg chg="mod">
          <ac:chgData name="Leeanne Marshall" userId="a306ae1e-f948-45e2-9057-b52eae1f0f6a" providerId="ADAL" clId="{A6AA2485-907B-4687-85A2-2E351303B85F}" dt="2022-04-04T22:57:33.250" v="548"/>
          <ac:picMkLst>
            <pc:docMk/>
            <pc:sldMk cId="2283288079" sldId="259"/>
            <ac:picMk id="5" creationId="{D756DDA8-C758-4729-B1E1-5E3D16359B32}"/>
          </ac:picMkLst>
        </pc:picChg>
      </pc:sldChg>
      <pc:sldChg chg="del">
        <pc:chgData name="Leeanne Marshall" userId="a306ae1e-f948-45e2-9057-b52eae1f0f6a" providerId="ADAL" clId="{A6AA2485-907B-4687-85A2-2E351303B85F}" dt="2022-04-04T23:01:26.969" v="581" actId="47"/>
        <pc:sldMkLst>
          <pc:docMk/>
          <pc:sldMk cId="1810520685" sldId="260"/>
        </pc:sldMkLst>
      </pc:sldChg>
      <pc:sldChg chg="modSp del mod">
        <pc:chgData name="Leeanne Marshall" userId="a306ae1e-f948-45e2-9057-b52eae1f0f6a" providerId="ADAL" clId="{A6AA2485-907B-4687-85A2-2E351303B85F}" dt="2022-04-04T22:58:06.687" v="557" actId="2696"/>
        <pc:sldMkLst>
          <pc:docMk/>
          <pc:sldMk cId="3677322241" sldId="260"/>
        </pc:sldMkLst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k cId="3677322241" sldId="260"/>
            <ac:spMk id="2" creationId="{6E71EBAA-65F5-4678-9A0B-4AF67994A22A}"/>
          </ac:spMkLst>
        </pc:spChg>
        <pc:spChg chg="mod">
          <ac:chgData name="Leeanne Marshall" userId="a306ae1e-f948-45e2-9057-b52eae1f0f6a" providerId="ADAL" clId="{A6AA2485-907B-4687-85A2-2E351303B85F}" dt="2022-04-04T22:57:34.020" v="553" actId="27636"/>
          <ac:spMkLst>
            <pc:docMk/>
            <pc:sldMk cId="3677322241" sldId="260"/>
            <ac:spMk id="3" creationId="{F3D34774-061C-4AC4-AD14-ED3987C5B9B0}"/>
          </ac:spMkLst>
        </pc:spChg>
        <pc:picChg chg="mod">
          <ac:chgData name="Leeanne Marshall" userId="a306ae1e-f948-45e2-9057-b52eae1f0f6a" providerId="ADAL" clId="{A6AA2485-907B-4687-85A2-2E351303B85F}" dt="2022-04-04T22:57:33.250" v="548"/>
          <ac:picMkLst>
            <pc:docMk/>
            <pc:sldMk cId="3677322241" sldId="260"/>
            <ac:picMk id="5" creationId="{39B7D1E8-072D-44E5-ACAA-B82D20406D54}"/>
          </ac:picMkLst>
        </pc:picChg>
      </pc:sldChg>
      <pc:sldChg chg="modSp del mod">
        <pc:chgData name="Leeanne Marshall" userId="a306ae1e-f948-45e2-9057-b52eae1f0f6a" providerId="ADAL" clId="{A6AA2485-907B-4687-85A2-2E351303B85F}" dt="2022-04-04T22:58:06.687" v="557" actId="2696"/>
        <pc:sldMkLst>
          <pc:docMk/>
          <pc:sldMk cId="124502370" sldId="261"/>
        </pc:sldMkLst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k cId="124502370" sldId="261"/>
            <ac:spMk id="2" creationId="{6E71EBAA-65F5-4678-9A0B-4AF67994A22A}"/>
          </ac:spMkLst>
        </pc:spChg>
        <pc:spChg chg="mod">
          <ac:chgData name="Leeanne Marshall" userId="a306ae1e-f948-45e2-9057-b52eae1f0f6a" providerId="ADAL" clId="{A6AA2485-907B-4687-85A2-2E351303B85F}" dt="2022-04-04T22:57:33.897" v="550" actId="27636"/>
          <ac:spMkLst>
            <pc:docMk/>
            <pc:sldMk cId="124502370" sldId="261"/>
            <ac:spMk id="3" creationId="{F3D34774-061C-4AC4-AD14-ED3987C5B9B0}"/>
          </ac:spMkLst>
        </pc:spChg>
      </pc:sldChg>
      <pc:sldChg chg="addSp delSp modSp del mod">
        <pc:chgData name="Leeanne Marshall" userId="a306ae1e-f948-45e2-9057-b52eae1f0f6a" providerId="ADAL" clId="{A6AA2485-907B-4687-85A2-2E351303B85F}" dt="2022-04-04T23:01:25.090" v="578" actId="47"/>
        <pc:sldMkLst>
          <pc:docMk/>
          <pc:sldMk cId="2249923269" sldId="261"/>
        </pc:sldMkLst>
        <pc:spChg chg="del">
          <ac:chgData name="Leeanne Marshall" userId="a306ae1e-f948-45e2-9057-b52eae1f0f6a" providerId="ADAL" clId="{A6AA2485-907B-4687-85A2-2E351303B85F}" dt="2022-04-04T23:00:09.020" v="571" actId="478"/>
          <ac:spMkLst>
            <pc:docMk/>
            <pc:sldMk cId="2249923269" sldId="261"/>
            <ac:spMk id="2" creationId="{6E71EBAA-65F5-4678-9A0B-4AF67994A22A}"/>
          </ac:spMkLst>
        </pc:spChg>
        <pc:spChg chg="del">
          <ac:chgData name="Leeanne Marshall" userId="a306ae1e-f948-45e2-9057-b52eae1f0f6a" providerId="ADAL" clId="{A6AA2485-907B-4687-85A2-2E351303B85F}" dt="2022-04-04T23:00:11.236" v="573" actId="478"/>
          <ac:spMkLst>
            <pc:docMk/>
            <pc:sldMk cId="2249923269" sldId="261"/>
            <ac:spMk id="3" creationId="{F3D34774-061C-4AC4-AD14-ED3987C5B9B0}"/>
          </ac:spMkLst>
        </pc:spChg>
        <pc:spChg chg="add del mod">
          <ac:chgData name="Leeanne Marshall" userId="a306ae1e-f948-45e2-9057-b52eae1f0f6a" providerId="ADAL" clId="{A6AA2485-907B-4687-85A2-2E351303B85F}" dt="2022-04-04T23:00:10.582" v="572" actId="478"/>
          <ac:spMkLst>
            <pc:docMk/>
            <pc:sldMk cId="2249923269" sldId="261"/>
            <ac:spMk id="5" creationId="{90F60930-2FC2-4B59-998C-CD64C2FCA46F}"/>
          </ac:spMkLst>
        </pc:spChg>
        <pc:spChg chg="add del mod">
          <ac:chgData name="Leeanne Marshall" userId="a306ae1e-f948-45e2-9057-b52eae1f0f6a" providerId="ADAL" clId="{A6AA2485-907B-4687-85A2-2E351303B85F}" dt="2022-04-04T23:00:12.499" v="574" actId="478"/>
          <ac:spMkLst>
            <pc:docMk/>
            <pc:sldMk cId="2249923269" sldId="261"/>
            <ac:spMk id="7" creationId="{4B49DA88-5CA9-4421-8174-AD0DCFD95E22}"/>
          </ac:spMkLst>
        </pc:spChg>
      </pc:sldChg>
      <pc:sldChg chg="del">
        <pc:chgData name="Leeanne Marshall" userId="a306ae1e-f948-45e2-9057-b52eae1f0f6a" providerId="ADAL" clId="{A6AA2485-907B-4687-85A2-2E351303B85F}" dt="2022-04-04T23:01:27.504" v="582" actId="47"/>
        <pc:sldMkLst>
          <pc:docMk/>
          <pc:sldMk cId="1543962960" sldId="262"/>
        </pc:sldMkLst>
      </pc:sldChg>
      <pc:sldChg chg="modSp del mod">
        <pc:chgData name="Leeanne Marshall" userId="a306ae1e-f948-45e2-9057-b52eae1f0f6a" providerId="ADAL" clId="{A6AA2485-907B-4687-85A2-2E351303B85F}" dt="2022-04-04T22:58:06.687" v="557" actId="2696"/>
        <pc:sldMkLst>
          <pc:docMk/>
          <pc:sldMk cId="1706835400" sldId="262"/>
        </pc:sldMkLst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k cId="1706835400" sldId="262"/>
            <ac:spMk id="2" creationId="{6E71EBAA-65F5-4678-9A0B-4AF67994A22A}"/>
          </ac:spMkLst>
        </pc:spChg>
        <pc:spChg chg="mod">
          <ac:chgData name="Leeanne Marshall" userId="a306ae1e-f948-45e2-9057-b52eae1f0f6a" providerId="ADAL" clId="{A6AA2485-907B-4687-85A2-2E351303B85F}" dt="2022-04-04T22:57:34.078" v="554" actId="27636"/>
          <ac:spMkLst>
            <pc:docMk/>
            <pc:sldMk cId="1706835400" sldId="262"/>
            <ac:spMk id="3" creationId="{F3D34774-061C-4AC4-AD14-ED3987C5B9B0}"/>
          </ac:spMkLst>
        </pc:spChg>
        <pc:picChg chg="mod">
          <ac:chgData name="Leeanne Marshall" userId="a306ae1e-f948-45e2-9057-b52eae1f0f6a" providerId="ADAL" clId="{A6AA2485-907B-4687-85A2-2E351303B85F}" dt="2022-04-04T22:57:33.250" v="548"/>
          <ac:picMkLst>
            <pc:docMk/>
            <pc:sldMk cId="1706835400" sldId="262"/>
            <ac:picMk id="5" creationId="{39B7D1E8-072D-44E5-ACAA-B82D20406D54}"/>
          </ac:picMkLst>
        </pc:picChg>
      </pc:sldChg>
      <pc:sldChg chg="del">
        <pc:chgData name="Leeanne Marshall" userId="a306ae1e-f948-45e2-9057-b52eae1f0f6a" providerId="ADAL" clId="{A6AA2485-907B-4687-85A2-2E351303B85F}" dt="2022-04-04T23:01:28.305" v="583" actId="47"/>
        <pc:sldMkLst>
          <pc:docMk/>
          <pc:sldMk cId="264885973" sldId="263"/>
        </pc:sldMkLst>
      </pc:sldChg>
      <pc:sldChg chg="modSp del mod">
        <pc:chgData name="Leeanne Marshall" userId="a306ae1e-f948-45e2-9057-b52eae1f0f6a" providerId="ADAL" clId="{A6AA2485-907B-4687-85A2-2E351303B85F}" dt="2022-04-04T22:58:06.687" v="557" actId="2696"/>
        <pc:sldMkLst>
          <pc:docMk/>
          <pc:sldMk cId="2121285418" sldId="263"/>
        </pc:sldMkLst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k cId="2121285418" sldId="263"/>
            <ac:spMk id="2" creationId="{6E71EBAA-65F5-4678-9A0B-4AF67994A22A}"/>
          </ac:spMkLst>
        </pc:spChg>
        <pc:spChg chg="mod">
          <ac:chgData name="Leeanne Marshall" userId="a306ae1e-f948-45e2-9057-b52eae1f0f6a" providerId="ADAL" clId="{A6AA2485-907B-4687-85A2-2E351303B85F}" dt="2022-04-04T22:57:34.116" v="555" actId="27636"/>
          <ac:spMkLst>
            <pc:docMk/>
            <pc:sldMk cId="2121285418" sldId="263"/>
            <ac:spMk id="3" creationId="{F3D34774-061C-4AC4-AD14-ED3987C5B9B0}"/>
          </ac:spMkLst>
        </pc:spChg>
      </pc:sldChg>
      <pc:sldChg chg="modSp mod">
        <pc:chgData name="Leeanne Marshall" userId="a306ae1e-f948-45e2-9057-b52eae1f0f6a" providerId="ADAL" clId="{A6AA2485-907B-4687-85A2-2E351303B85F}" dt="2022-04-04T22:57:33.250" v="548"/>
        <pc:sldMkLst>
          <pc:docMk/>
          <pc:sldMk cId="2890778941" sldId="363"/>
        </pc:sldMkLst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k cId="2890778941" sldId="363"/>
            <ac:spMk id="2" creationId="{00000000-0000-0000-0000-000000000000}"/>
          </ac:spMkLst>
        </pc:spChg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k cId="2890778941" sldId="363"/>
            <ac:spMk id="3" creationId="{00000000-0000-0000-0000-000000000000}"/>
          </ac:spMkLst>
        </pc:spChg>
      </pc:sldChg>
      <pc:sldChg chg="modSp mod">
        <pc:chgData name="Leeanne Marshall" userId="a306ae1e-f948-45e2-9057-b52eae1f0f6a" providerId="ADAL" clId="{A6AA2485-907B-4687-85A2-2E351303B85F}" dt="2022-04-04T22:57:33.250" v="548"/>
        <pc:sldMkLst>
          <pc:docMk/>
          <pc:sldMk cId="366725271" sldId="364"/>
        </pc:sldMkLst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k cId="366725271" sldId="364"/>
            <ac:spMk id="2" creationId="{EE5748E9-A791-4A7D-8A8A-39E0C85DA740}"/>
          </ac:spMkLst>
        </pc:spChg>
      </pc:sldChg>
      <pc:sldChg chg="modSp mod">
        <pc:chgData name="Leeanne Marshall" userId="a306ae1e-f948-45e2-9057-b52eae1f0f6a" providerId="ADAL" clId="{A6AA2485-907B-4687-85A2-2E351303B85F}" dt="2022-04-04T23:02:39.092" v="607" actId="20577"/>
        <pc:sldMkLst>
          <pc:docMk/>
          <pc:sldMk cId="1444468949" sldId="368"/>
        </pc:sldMkLst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k cId="1444468949" sldId="368"/>
            <ac:spMk id="2" creationId="{EE5748E9-A791-4A7D-8A8A-39E0C85DA740}"/>
          </ac:spMkLst>
        </pc:spChg>
        <pc:spChg chg="mod">
          <ac:chgData name="Leeanne Marshall" userId="a306ae1e-f948-45e2-9057-b52eae1f0f6a" providerId="ADAL" clId="{A6AA2485-907B-4687-85A2-2E351303B85F}" dt="2022-04-04T23:02:39.092" v="607" actId="20577"/>
          <ac:spMkLst>
            <pc:docMk/>
            <pc:sldMk cId="1444468949" sldId="368"/>
            <ac:spMk id="3" creationId="{00000000-0000-0000-0000-000000000000}"/>
          </ac:spMkLst>
        </pc:spChg>
      </pc:sldChg>
      <pc:sldChg chg="del">
        <pc:chgData name="Leeanne Marshall" userId="a306ae1e-f948-45e2-9057-b52eae1f0f6a" providerId="ADAL" clId="{A6AA2485-907B-4687-85A2-2E351303B85F}" dt="2022-04-01T06:17:25.609" v="350" actId="47"/>
        <pc:sldMkLst>
          <pc:docMk/>
          <pc:sldMk cId="27438093" sldId="369"/>
        </pc:sldMkLst>
      </pc:sldChg>
      <pc:sldChg chg="del">
        <pc:chgData name="Leeanne Marshall" userId="a306ae1e-f948-45e2-9057-b52eae1f0f6a" providerId="ADAL" clId="{A6AA2485-907B-4687-85A2-2E351303B85F}" dt="2022-04-01T06:17:34.531" v="353" actId="47"/>
        <pc:sldMkLst>
          <pc:docMk/>
          <pc:sldMk cId="2868549068" sldId="410"/>
        </pc:sldMkLst>
      </pc:sldChg>
      <pc:sldChg chg="modSp ord">
        <pc:chgData name="Leeanne Marshall" userId="a306ae1e-f948-45e2-9057-b52eae1f0f6a" providerId="ADAL" clId="{A6AA2485-907B-4687-85A2-2E351303B85F}" dt="2022-04-04T22:57:33.250" v="548"/>
        <pc:sldMkLst>
          <pc:docMk/>
          <pc:sldMk cId="3426941168" sldId="411"/>
        </pc:sldMkLst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k cId="3426941168" sldId="411"/>
            <ac:spMk id="2" creationId="{EE5748E9-A791-4A7D-8A8A-39E0C85DA740}"/>
          </ac:spMkLst>
        </pc:spChg>
      </pc:sldChg>
      <pc:sldChg chg="del">
        <pc:chgData name="Leeanne Marshall" userId="a306ae1e-f948-45e2-9057-b52eae1f0f6a" providerId="ADAL" clId="{A6AA2485-907B-4687-85A2-2E351303B85F}" dt="2022-04-01T06:17:25.609" v="350" actId="47"/>
        <pc:sldMkLst>
          <pc:docMk/>
          <pc:sldMk cId="312764575" sldId="412"/>
        </pc:sldMkLst>
      </pc:sldChg>
      <pc:sldChg chg="modSp add del mod">
        <pc:chgData name="Leeanne Marshall" userId="a306ae1e-f948-45e2-9057-b52eae1f0f6a" providerId="ADAL" clId="{A6AA2485-907B-4687-85A2-2E351303B85F}" dt="2022-04-04T23:01:30.527" v="584" actId="47"/>
        <pc:sldMkLst>
          <pc:docMk/>
          <pc:sldMk cId="3315371409" sldId="412"/>
        </pc:sldMkLst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k cId="3315371409" sldId="412"/>
            <ac:spMk id="2" creationId="{EE5748E9-A791-4A7D-8A8A-39E0C85DA740}"/>
          </ac:spMkLst>
        </pc:spChg>
      </pc:sldChg>
      <pc:sldChg chg="modSp add mod">
        <pc:chgData name="Leeanne Marshall" userId="a306ae1e-f948-45e2-9057-b52eae1f0f6a" providerId="ADAL" clId="{A6AA2485-907B-4687-85A2-2E351303B85F}" dt="2022-04-04T22:57:33.250" v="548"/>
        <pc:sldMkLst>
          <pc:docMk/>
          <pc:sldMk cId="3402446840" sldId="413"/>
        </pc:sldMkLst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k cId="3402446840" sldId="413"/>
            <ac:spMk id="2" creationId="{EE5748E9-A791-4A7D-8A8A-39E0C85DA740}"/>
          </ac:spMkLst>
        </pc:spChg>
      </pc:sldChg>
      <pc:sldChg chg="del">
        <pc:chgData name="Leeanne Marshall" userId="a306ae1e-f948-45e2-9057-b52eae1f0f6a" providerId="ADAL" clId="{A6AA2485-907B-4687-85A2-2E351303B85F}" dt="2022-04-01T06:17:25.609" v="350" actId="47"/>
        <pc:sldMkLst>
          <pc:docMk/>
          <pc:sldMk cId="3950085113" sldId="413"/>
        </pc:sldMkLst>
      </pc:sldChg>
      <pc:sldChg chg="del">
        <pc:chgData name="Leeanne Marshall" userId="a306ae1e-f948-45e2-9057-b52eae1f0f6a" providerId="ADAL" clId="{A6AA2485-907B-4687-85A2-2E351303B85F}" dt="2022-04-01T06:17:25.609" v="350" actId="47"/>
        <pc:sldMkLst>
          <pc:docMk/>
          <pc:sldMk cId="3392916282" sldId="414"/>
        </pc:sldMkLst>
      </pc:sldChg>
      <pc:sldChg chg="modSp add mod">
        <pc:chgData name="Leeanne Marshall" userId="a306ae1e-f948-45e2-9057-b52eae1f0f6a" providerId="ADAL" clId="{A6AA2485-907B-4687-85A2-2E351303B85F}" dt="2022-04-04T22:57:33.250" v="548"/>
        <pc:sldMkLst>
          <pc:docMk/>
          <pc:sldMk cId="3745243476" sldId="414"/>
        </pc:sldMkLst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k cId="3745243476" sldId="414"/>
            <ac:spMk id="2" creationId="{EE5748E9-A791-4A7D-8A8A-39E0C85DA740}"/>
          </ac:spMkLst>
        </pc:spChg>
      </pc:sldChg>
      <pc:sldChg chg="del">
        <pc:chgData name="Leeanne Marshall" userId="a306ae1e-f948-45e2-9057-b52eae1f0f6a" providerId="ADAL" clId="{A6AA2485-907B-4687-85A2-2E351303B85F}" dt="2022-04-01T06:17:25.609" v="350" actId="47"/>
        <pc:sldMkLst>
          <pc:docMk/>
          <pc:sldMk cId="266307586" sldId="415"/>
        </pc:sldMkLst>
      </pc:sldChg>
      <pc:sldChg chg="del">
        <pc:chgData name="Leeanne Marshall" userId="a306ae1e-f948-45e2-9057-b52eae1f0f6a" providerId="ADAL" clId="{A6AA2485-907B-4687-85A2-2E351303B85F}" dt="2022-04-04T23:01:25.758" v="579" actId="47"/>
        <pc:sldMkLst>
          <pc:docMk/>
          <pc:sldMk cId="1738725557" sldId="415"/>
        </pc:sldMkLst>
      </pc:sldChg>
      <pc:sldChg chg="modSp del mod">
        <pc:chgData name="Leeanne Marshall" userId="a306ae1e-f948-45e2-9057-b52eae1f0f6a" providerId="ADAL" clId="{A6AA2485-907B-4687-85A2-2E351303B85F}" dt="2022-04-04T22:58:06.687" v="557" actId="2696"/>
        <pc:sldMkLst>
          <pc:docMk/>
          <pc:sldMk cId="4141742426" sldId="415"/>
        </pc:sldMkLst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k cId="4141742426" sldId="415"/>
            <ac:spMk id="2" creationId="{6E71EBAA-65F5-4678-9A0B-4AF67994A22A}"/>
          </ac:spMkLst>
        </pc:spChg>
        <pc:spChg chg="mod">
          <ac:chgData name="Leeanne Marshall" userId="a306ae1e-f948-45e2-9057-b52eae1f0f6a" providerId="ADAL" clId="{A6AA2485-907B-4687-85A2-2E351303B85F}" dt="2022-04-04T22:57:33.946" v="551" actId="27636"/>
          <ac:spMkLst>
            <pc:docMk/>
            <pc:sldMk cId="4141742426" sldId="415"/>
            <ac:spMk id="3" creationId="{F3D34774-061C-4AC4-AD14-ED3987C5B9B0}"/>
          </ac:spMkLst>
        </pc:spChg>
        <pc:picChg chg="mod">
          <ac:chgData name="Leeanne Marshall" userId="a306ae1e-f948-45e2-9057-b52eae1f0f6a" providerId="ADAL" clId="{A6AA2485-907B-4687-85A2-2E351303B85F}" dt="2022-04-04T22:57:33.250" v="548"/>
          <ac:picMkLst>
            <pc:docMk/>
            <pc:sldMk cId="4141742426" sldId="415"/>
            <ac:picMk id="5" creationId="{D756DDA8-C758-4729-B1E1-5E3D16359B32}"/>
          </ac:picMkLst>
        </pc:picChg>
      </pc:sldChg>
      <pc:sldChg chg="del">
        <pc:chgData name="Leeanne Marshall" userId="a306ae1e-f948-45e2-9057-b52eae1f0f6a" providerId="ADAL" clId="{A6AA2485-907B-4687-85A2-2E351303B85F}" dt="2022-04-01T06:17:25.609" v="350" actId="47"/>
        <pc:sldMkLst>
          <pc:docMk/>
          <pc:sldMk cId="3326438488" sldId="416"/>
        </pc:sldMkLst>
      </pc:sldChg>
      <pc:sldChg chg="del">
        <pc:chgData name="Leeanne Marshall" userId="a306ae1e-f948-45e2-9057-b52eae1f0f6a" providerId="ADAL" clId="{A6AA2485-907B-4687-85A2-2E351303B85F}" dt="2022-04-01T06:17:25.609" v="350" actId="47"/>
        <pc:sldMkLst>
          <pc:docMk/>
          <pc:sldMk cId="2847875402" sldId="417"/>
        </pc:sldMkLst>
      </pc:sldChg>
      <pc:sldChg chg="del">
        <pc:chgData name="Leeanne Marshall" userId="a306ae1e-f948-45e2-9057-b52eae1f0f6a" providerId="ADAL" clId="{A6AA2485-907B-4687-85A2-2E351303B85F}" dt="2022-04-01T06:17:25.609" v="350" actId="47"/>
        <pc:sldMkLst>
          <pc:docMk/>
          <pc:sldMk cId="3475670267" sldId="418"/>
        </pc:sldMkLst>
      </pc:sldChg>
      <pc:sldChg chg="del">
        <pc:chgData name="Leeanne Marshall" userId="a306ae1e-f948-45e2-9057-b52eae1f0f6a" providerId="ADAL" clId="{A6AA2485-907B-4687-85A2-2E351303B85F}" dt="2022-04-01T06:17:25.609" v="350" actId="47"/>
        <pc:sldMkLst>
          <pc:docMk/>
          <pc:sldMk cId="3214185348" sldId="419"/>
        </pc:sldMkLst>
      </pc:sldChg>
      <pc:sldChg chg="del">
        <pc:chgData name="Leeanne Marshall" userId="a306ae1e-f948-45e2-9057-b52eae1f0f6a" providerId="ADAL" clId="{A6AA2485-907B-4687-85A2-2E351303B85F}" dt="2022-04-01T06:17:25.609" v="350" actId="47"/>
        <pc:sldMkLst>
          <pc:docMk/>
          <pc:sldMk cId="413747723" sldId="420"/>
        </pc:sldMkLst>
      </pc:sldChg>
      <pc:sldChg chg="add">
        <pc:chgData name="Leeanne Marshall" userId="a306ae1e-f948-45e2-9057-b52eae1f0f6a" providerId="ADAL" clId="{A6AA2485-907B-4687-85A2-2E351303B85F}" dt="2022-04-04T23:01:15.978" v="576"/>
        <pc:sldMkLst>
          <pc:docMk/>
          <pc:sldMk cId="1706835400" sldId="420"/>
        </pc:sldMkLst>
      </pc:sldChg>
      <pc:sldChg chg="add">
        <pc:chgData name="Leeanne Marshall" userId="a306ae1e-f948-45e2-9057-b52eae1f0f6a" providerId="ADAL" clId="{A6AA2485-907B-4687-85A2-2E351303B85F}" dt="2022-04-04T23:01:20.893" v="577"/>
        <pc:sldMkLst>
          <pc:docMk/>
          <pc:sldMk cId="81252034" sldId="421"/>
        </pc:sldMkLst>
      </pc:sldChg>
      <pc:sldChg chg="del">
        <pc:chgData name="Leeanne Marshall" userId="a306ae1e-f948-45e2-9057-b52eae1f0f6a" providerId="ADAL" clId="{A6AA2485-907B-4687-85A2-2E351303B85F}" dt="2022-04-01T06:17:25.609" v="350" actId="47"/>
        <pc:sldMkLst>
          <pc:docMk/>
          <pc:sldMk cId="2548427031" sldId="421"/>
        </pc:sldMkLst>
      </pc:sldChg>
      <pc:sldChg chg="del">
        <pc:chgData name="Leeanne Marshall" userId="a306ae1e-f948-45e2-9057-b52eae1f0f6a" providerId="ADAL" clId="{A6AA2485-907B-4687-85A2-2E351303B85F}" dt="2022-04-01T06:17:28.786" v="351" actId="47"/>
        <pc:sldMkLst>
          <pc:docMk/>
          <pc:sldMk cId="436118208" sldId="422"/>
        </pc:sldMkLst>
      </pc:sldChg>
      <pc:sldChg chg="del">
        <pc:chgData name="Leeanne Marshall" userId="a306ae1e-f948-45e2-9057-b52eae1f0f6a" providerId="ADAL" clId="{A6AA2485-907B-4687-85A2-2E351303B85F}" dt="2022-04-01T06:17:28.786" v="351" actId="47"/>
        <pc:sldMkLst>
          <pc:docMk/>
          <pc:sldMk cId="475389309" sldId="423"/>
        </pc:sldMkLst>
      </pc:sldChg>
      <pc:sldChg chg="del">
        <pc:chgData name="Leeanne Marshall" userId="a306ae1e-f948-45e2-9057-b52eae1f0f6a" providerId="ADAL" clId="{A6AA2485-907B-4687-85A2-2E351303B85F}" dt="2022-04-01T06:17:28.786" v="351" actId="47"/>
        <pc:sldMkLst>
          <pc:docMk/>
          <pc:sldMk cId="4072094903" sldId="424"/>
        </pc:sldMkLst>
      </pc:sldChg>
      <pc:sldChg chg="del">
        <pc:chgData name="Leeanne Marshall" userId="a306ae1e-f948-45e2-9057-b52eae1f0f6a" providerId="ADAL" clId="{A6AA2485-907B-4687-85A2-2E351303B85F}" dt="2022-04-01T06:17:28.786" v="351" actId="47"/>
        <pc:sldMkLst>
          <pc:docMk/>
          <pc:sldMk cId="2056758578" sldId="425"/>
        </pc:sldMkLst>
      </pc:sldChg>
      <pc:sldChg chg="del">
        <pc:chgData name="Leeanne Marshall" userId="a306ae1e-f948-45e2-9057-b52eae1f0f6a" providerId="ADAL" clId="{A6AA2485-907B-4687-85A2-2E351303B85F}" dt="2022-04-01T06:17:28.786" v="351" actId="47"/>
        <pc:sldMkLst>
          <pc:docMk/>
          <pc:sldMk cId="2790521829" sldId="426"/>
        </pc:sldMkLst>
      </pc:sldChg>
      <pc:sldChg chg="del">
        <pc:chgData name="Leeanne Marshall" userId="a306ae1e-f948-45e2-9057-b52eae1f0f6a" providerId="ADAL" clId="{A6AA2485-907B-4687-85A2-2E351303B85F}" dt="2022-04-01T06:17:28.786" v="351" actId="47"/>
        <pc:sldMkLst>
          <pc:docMk/>
          <pc:sldMk cId="1789153466" sldId="427"/>
        </pc:sldMkLst>
      </pc:sldChg>
      <pc:sldChg chg="del">
        <pc:chgData name="Leeanne Marshall" userId="a306ae1e-f948-45e2-9057-b52eae1f0f6a" providerId="ADAL" clId="{A6AA2485-907B-4687-85A2-2E351303B85F}" dt="2022-04-01T06:17:28.786" v="351" actId="47"/>
        <pc:sldMkLst>
          <pc:docMk/>
          <pc:sldMk cId="2748670606" sldId="428"/>
        </pc:sldMkLst>
      </pc:sldChg>
      <pc:sldChg chg="del">
        <pc:chgData name="Leeanne Marshall" userId="a306ae1e-f948-45e2-9057-b52eae1f0f6a" providerId="ADAL" clId="{A6AA2485-907B-4687-85A2-2E351303B85F}" dt="2022-04-01T06:17:28.786" v="351" actId="47"/>
        <pc:sldMkLst>
          <pc:docMk/>
          <pc:sldMk cId="2460772678" sldId="429"/>
        </pc:sldMkLst>
      </pc:sldChg>
      <pc:sldChg chg="del">
        <pc:chgData name="Leeanne Marshall" userId="a306ae1e-f948-45e2-9057-b52eae1f0f6a" providerId="ADAL" clId="{A6AA2485-907B-4687-85A2-2E351303B85F}" dt="2022-04-01T06:17:28.786" v="351" actId="47"/>
        <pc:sldMkLst>
          <pc:docMk/>
          <pc:sldMk cId="3615354431" sldId="430"/>
        </pc:sldMkLst>
      </pc:sldChg>
      <pc:sldChg chg="del">
        <pc:chgData name="Leeanne Marshall" userId="a306ae1e-f948-45e2-9057-b52eae1f0f6a" providerId="ADAL" clId="{A6AA2485-907B-4687-85A2-2E351303B85F}" dt="2022-04-01T06:17:28.786" v="351" actId="47"/>
        <pc:sldMkLst>
          <pc:docMk/>
          <pc:sldMk cId="218031374" sldId="431"/>
        </pc:sldMkLst>
      </pc:sldChg>
      <pc:sldChg chg="del">
        <pc:chgData name="Leeanne Marshall" userId="a306ae1e-f948-45e2-9057-b52eae1f0f6a" providerId="ADAL" clId="{A6AA2485-907B-4687-85A2-2E351303B85F}" dt="2022-04-01T06:17:28.786" v="351" actId="47"/>
        <pc:sldMkLst>
          <pc:docMk/>
          <pc:sldMk cId="467214989" sldId="432"/>
        </pc:sldMkLst>
      </pc:sldChg>
      <pc:sldChg chg="del">
        <pc:chgData name="Leeanne Marshall" userId="a306ae1e-f948-45e2-9057-b52eae1f0f6a" providerId="ADAL" clId="{A6AA2485-907B-4687-85A2-2E351303B85F}" dt="2022-04-01T06:17:28.786" v="351" actId="47"/>
        <pc:sldMkLst>
          <pc:docMk/>
          <pc:sldMk cId="1533858220" sldId="433"/>
        </pc:sldMkLst>
      </pc:sldChg>
      <pc:sldChg chg="del">
        <pc:chgData name="Leeanne Marshall" userId="a306ae1e-f948-45e2-9057-b52eae1f0f6a" providerId="ADAL" clId="{A6AA2485-907B-4687-85A2-2E351303B85F}" dt="2022-04-01T06:17:28.786" v="351" actId="47"/>
        <pc:sldMkLst>
          <pc:docMk/>
          <pc:sldMk cId="1312811588" sldId="434"/>
        </pc:sldMkLst>
      </pc:sldChg>
      <pc:sldChg chg="del">
        <pc:chgData name="Leeanne Marshall" userId="a306ae1e-f948-45e2-9057-b52eae1f0f6a" providerId="ADAL" clId="{A6AA2485-907B-4687-85A2-2E351303B85F}" dt="2022-04-01T06:17:31.595" v="352" actId="47"/>
        <pc:sldMkLst>
          <pc:docMk/>
          <pc:sldMk cId="1796801518" sldId="435"/>
        </pc:sldMkLst>
      </pc:sldChg>
      <pc:sldChg chg="del">
        <pc:chgData name="Leeanne Marshall" userId="a306ae1e-f948-45e2-9057-b52eae1f0f6a" providerId="ADAL" clId="{A6AA2485-907B-4687-85A2-2E351303B85F}" dt="2022-04-01T06:17:31.595" v="352" actId="47"/>
        <pc:sldMkLst>
          <pc:docMk/>
          <pc:sldMk cId="3469157788" sldId="436"/>
        </pc:sldMkLst>
      </pc:sldChg>
      <pc:sldChg chg="del">
        <pc:chgData name="Leeanne Marshall" userId="a306ae1e-f948-45e2-9057-b52eae1f0f6a" providerId="ADAL" clId="{A6AA2485-907B-4687-85A2-2E351303B85F}" dt="2022-04-01T06:17:31.595" v="352" actId="47"/>
        <pc:sldMkLst>
          <pc:docMk/>
          <pc:sldMk cId="734623178" sldId="437"/>
        </pc:sldMkLst>
      </pc:sldChg>
      <pc:sldChg chg="del">
        <pc:chgData name="Leeanne Marshall" userId="a306ae1e-f948-45e2-9057-b52eae1f0f6a" providerId="ADAL" clId="{A6AA2485-907B-4687-85A2-2E351303B85F}" dt="2022-04-01T06:17:31.595" v="352" actId="47"/>
        <pc:sldMkLst>
          <pc:docMk/>
          <pc:sldMk cId="1409865815" sldId="438"/>
        </pc:sldMkLst>
      </pc:sldChg>
      <pc:sldChg chg="del">
        <pc:chgData name="Leeanne Marshall" userId="a306ae1e-f948-45e2-9057-b52eae1f0f6a" providerId="ADAL" clId="{A6AA2485-907B-4687-85A2-2E351303B85F}" dt="2022-04-01T06:17:31.595" v="352" actId="47"/>
        <pc:sldMkLst>
          <pc:docMk/>
          <pc:sldMk cId="1461103127" sldId="439"/>
        </pc:sldMkLst>
      </pc:sldChg>
      <pc:sldChg chg="del">
        <pc:chgData name="Leeanne Marshall" userId="a306ae1e-f948-45e2-9057-b52eae1f0f6a" providerId="ADAL" clId="{A6AA2485-907B-4687-85A2-2E351303B85F}" dt="2022-04-01T06:17:31.595" v="352" actId="47"/>
        <pc:sldMkLst>
          <pc:docMk/>
          <pc:sldMk cId="515746479" sldId="440"/>
        </pc:sldMkLst>
      </pc:sldChg>
      <pc:sldChg chg="del">
        <pc:chgData name="Leeanne Marshall" userId="a306ae1e-f948-45e2-9057-b52eae1f0f6a" providerId="ADAL" clId="{A6AA2485-907B-4687-85A2-2E351303B85F}" dt="2022-04-01T06:17:31.595" v="352" actId="47"/>
        <pc:sldMkLst>
          <pc:docMk/>
          <pc:sldMk cId="2444033006" sldId="441"/>
        </pc:sldMkLst>
      </pc:sldChg>
      <pc:sldChg chg="del">
        <pc:chgData name="Leeanne Marshall" userId="a306ae1e-f948-45e2-9057-b52eae1f0f6a" providerId="ADAL" clId="{A6AA2485-907B-4687-85A2-2E351303B85F}" dt="2022-04-01T06:17:31.595" v="352" actId="47"/>
        <pc:sldMkLst>
          <pc:docMk/>
          <pc:sldMk cId="179159647" sldId="442"/>
        </pc:sldMkLst>
      </pc:sldChg>
      <pc:sldChg chg="del">
        <pc:chgData name="Leeanne Marshall" userId="a306ae1e-f948-45e2-9057-b52eae1f0f6a" providerId="ADAL" clId="{A6AA2485-907B-4687-85A2-2E351303B85F}" dt="2022-04-01T06:17:31.595" v="352" actId="47"/>
        <pc:sldMkLst>
          <pc:docMk/>
          <pc:sldMk cId="2461767174" sldId="443"/>
        </pc:sldMkLst>
      </pc:sldChg>
      <pc:sldChg chg="del">
        <pc:chgData name="Leeanne Marshall" userId="a306ae1e-f948-45e2-9057-b52eae1f0f6a" providerId="ADAL" clId="{A6AA2485-907B-4687-85A2-2E351303B85F}" dt="2022-04-01T06:17:31.595" v="352" actId="47"/>
        <pc:sldMkLst>
          <pc:docMk/>
          <pc:sldMk cId="482576235" sldId="444"/>
        </pc:sldMkLst>
      </pc:sldChg>
      <pc:sldChg chg="del">
        <pc:chgData name="Leeanne Marshall" userId="a306ae1e-f948-45e2-9057-b52eae1f0f6a" providerId="ADAL" clId="{A6AA2485-907B-4687-85A2-2E351303B85F}" dt="2022-04-01T06:17:34.531" v="353" actId="47"/>
        <pc:sldMkLst>
          <pc:docMk/>
          <pc:sldMk cId="3396575022" sldId="445"/>
        </pc:sldMkLst>
      </pc:sldChg>
      <pc:sldChg chg="del">
        <pc:chgData name="Leeanne Marshall" userId="a306ae1e-f948-45e2-9057-b52eae1f0f6a" providerId="ADAL" clId="{A6AA2485-907B-4687-85A2-2E351303B85F}" dt="2022-04-01T06:17:34.531" v="353" actId="47"/>
        <pc:sldMkLst>
          <pc:docMk/>
          <pc:sldMk cId="7109149" sldId="446"/>
        </pc:sldMkLst>
      </pc:sldChg>
      <pc:sldChg chg="del">
        <pc:chgData name="Leeanne Marshall" userId="a306ae1e-f948-45e2-9057-b52eae1f0f6a" providerId="ADAL" clId="{A6AA2485-907B-4687-85A2-2E351303B85F}" dt="2022-04-01T06:17:34.531" v="353" actId="47"/>
        <pc:sldMkLst>
          <pc:docMk/>
          <pc:sldMk cId="853279301" sldId="447"/>
        </pc:sldMkLst>
      </pc:sldChg>
      <pc:sldChg chg="del">
        <pc:chgData name="Leeanne Marshall" userId="a306ae1e-f948-45e2-9057-b52eae1f0f6a" providerId="ADAL" clId="{A6AA2485-907B-4687-85A2-2E351303B85F}" dt="2022-04-01T06:17:34.531" v="353" actId="47"/>
        <pc:sldMkLst>
          <pc:docMk/>
          <pc:sldMk cId="1743983193" sldId="448"/>
        </pc:sldMkLst>
      </pc:sldChg>
      <pc:sldChg chg="del">
        <pc:chgData name="Leeanne Marshall" userId="a306ae1e-f948-45e2-9057-b52eae1f0f6a" providerId="ADAL" clId="{A6AA2485-907B-4687-85A2-2E351303B85F}" dt="2022-04-01T06:17:34.531" v="353" actId="47"/>
        <pc:sldMkLst>
          <pc:docMk/>
          <pc:sldMk cId="2270754789" sldId="449"/>
        </pc:sldMkLst>
      </pc:sldChg>
      <pc:sldChg chg="del">
        <pc:chgData name="Leeanne Marshall" userId="a306ae1e-f948-45e2-9057-b52eae1f0f6a" providerId="ADAL" clId="{A6AA2485-907B-4687-85A2-2E351303B85F}" dt="2022-04-01T06:17:34.531" v="353" actId="47"/>
        <pc:sldMkLst>
          <pc:docMk/>
          <pc:sldMk cId="1253035987" sldId="450"/>
        </pc:sldMkLst>
      </pc:sldChg>
      <pc:sldMasterChg chg="modSp modSldLayout">
        <pc:chgData name="Leeanne Marshall" userId="a306ae1e-f948-45e2-9057-b52eae1f0f6a" providerId="ADAL" clId="{A6AA2485-907B-4687-85A2-2E351303B85F}" dt="2022-04-04T22:57:33.250" v="548"/>
        <pc:sldMasterMkLst>
          <pc:docMk/>
          <pc:sldMasterMk cId="1448104111" sldId="2147483708"/>
        </pc:sldMasterMkLst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asterMk cId="1448104111" sldId="2147483708"/>
            <ac:spMk id="2" creationId="{00000000-0000-0000-0000-000000000000}"/>
          </ac:spMkLst>
        </pc:spChg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asterMk cId="1448104111" sldId="2147483708"/>
            <ac:spMk id="3" creationId="{00000000-0000-0000-0000-000000000000}"/>
          </ac:spMkLst>
        </pc:spChg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asterMk cId="1448104111" sldId="2147483708"/>
            <ac:spMk id="7" creationId="{00000000-0000-0000-0000-000000000000}"/>
          </ac:spMkLst>
        </pc:spChg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asterMk cId="1448104111" sldId="2147483708"/>
            <ac:spMk id="11" creationId="{00000000-0000-0000-0000-000000000000}"/>
          </ac:spMkLst>
        </pc:spChg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asterMk cId="1448104111" sldId="2147483708"/>
            <ac:spMk id="12" creationId="{00000000-0000-0000-0000-000000000000}"/>
          </ac:spMkLst>
        </pc:spChg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asterMk cId="1448104111" sldId="2147483708"/>
            <ac:spMk id="16" creationId="{00000000-0000-0000-0000-000000000000}"/>
          </ac:spMkLst>
        </pc:spChg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asterMk cId="1448104111" sldId="2147483708"/>
            <ac:spMk id="20" creationId="{00000000-0000-0000-0000-000000000000}"/>
          </ac:spMkLst>
        </pc:spChg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asterMk cId="1448104111" sldId="2147483708"/>
            <ac:spMk id="27" creationId="{00000000-0000-0000-0000-000000000000}"/>
          </ac:spMkLst>
        </pc:spChg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asterMk cId="1448104111" sldId="2147483708"/>
            <ac:spMk id="28" creationId="{00000000-0000-0000-0000-000000000000}"/>
          </ac:spMkLst>
        </pc:spChg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asterMk cId="1448104111" sldId="2147483708"/>
            <ac:spMk id="29" creationId="{00000000-0000-0000-0000-000000000000}"/>
          </ac:spMkLst>
        </pc:spChg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asterMk cId="1448104111" sldId="2147483708"/>
            <ac:spMk id="30" creationId="{00000000-0000-0000-0000-000000000000}"/>
          </ac:spMkLst>
        </pc:spChg>
        <pc:picChg chg="mod">
          <ac:chgData name="Leeanne Marshall" userId="a306ae1e-f948-45e2-9057-b52eae1f0f6a" providerId="ADAL" clId="{A6AA2485-907B-4687-85A2-2E351303B85F}" dt="2022-04-04T22:57:33.250" v="548"/>
          <ac:picMkLst>
            <pc:docMk/>
            <pc:sldMasterMk cId="1448104111" sldId="2147483708"/>
            <ac:picMk id="6" creationId="{00000000-0000-0000-0000-000000000000}"/>
          </ac:picMkLst>
        </pc:picChg>
        <pc:sldLayoutChg chg="modSp">
          <pc:chgData name="Leeanne Marshall" userId="a306ae1e-f948-45e2-9057-b52eae1f0f6a" providerId="ADAL" clId="{A6AA2485-907B-4687-85A2-2E351303B85F}" dt="2022-04-04T22:57:33.250" v="548"/>
          <pc:sldLayoutMkLst>
            <pc:docMk/>
            <pc:sldMasterMk cId="1448104111" sldId="2147483708"/>
            <pc:sldLayoutMk cId="2683941390" sldId="2147483709"/>
          </pc:sldLayoutMkLst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448104111" sldId="2147483708"/>
              <pc:sldLayoutMk cId="2683941390" sldId="2147483709"/>
              <ac:spMk id="2" creationId="{00000000-0000-0000-0000-000000000000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448104111" sldId="2147483708"/>
              <pc:sldLayoutMk cId="2683941390" sldId="2147483709"/>
              <ac:spMk id="3" creationId="{00000000-0000-0000-0000-000000000000}"/>
            </ac:spMkLst>
          </pc:spChg>
        </pc:sldLayoutChg>
        <pc:sldLayoutChg chg="modSp">
          <pc:chgData name="Leeanne Marshall" userId="a306ae1e-f948-45e2-9057-b52eae1f0f6a" providerId="ADAL" clId="{A6AA2485-907B-4687-85A2-2E351303B85F}" dt="2022-04-04T22:57:33.250" v="548"/>
          <pc:sldLayoutMkLst>
            <pc:docMk/>
            <pc:sldMasterMk cId="1448104111" sldId="2147483708"/>
            <pc:sldLayoutMk cId="1288260566" sldId="2147483711"/>
          </pc:sldLayoutMkLst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448104111" sldId="2147483708"/>
              <pc:sldLayoutMk cId="1288260566" sldId="2147483711"/>
              <ac:spMk id="2" creationId="{00000000-0000-0000-0000-000000000000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448104111" sldId="2147483708"/>
              <pc:sldLayoutMk cId="1288260566" sldId="2147483711"/>
              <ac:spMk id="3" creationId="{00000000-0000-0000-0000-000000000000}"/>
            </ac:spMkLst>
          </pc:spChg>
        </pc:sldLayoutChg>
        <pc:sldLayoutChg chg="modSp">
          <pc:chgData name="Leeanne Marshall" userId="a306ae1e-f948-45e2-9057-b52eae1f0f6a" providerId="ADAL" clId="{A6AA2485-907B-4687-85A2-2E351303B85F}" dt="2022-04-04T22:57:33.250" v="548"/>
          <pc:sldLayoutMkLst>
            <pc:docMk/>
            <pc:sldMasterMk cId="1448104111" sldId="2147483708"/>
            <pc:sldLayoutMk cId="1829163701" sldId="2147483712"/>
          </pc:sldLayoutMkLst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448104111" sldId="2147483708"/>
              <pc:sldLayoutMk cId="1829163701" sldId="2147483712"/>
              <ac:spMk id="3" creationId="{00000000-0000-0000-0000-000000000000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448104111" sldId="2147483708"/>
              <pc:sldLayoutMk cId="1829163701" sldId="2147483712"/>
              <ac:spMk id="4" creationId="{00000000-0000-0000-0000-000000000000}"/>
            </ac:spMkLst>
          </pc:spChg>
        </pc:sldLayoutChg>
        <pc:sldLayoutChg chg="modSp">
          <pc:chgData name="Leeanne Marshall" userId="a306ae1e-f948-45e2-9057-b52eae1f0f6a" providerId="ADAL" clId="{A6AA2485-907B-4687-85A2-2E351303B85F}" dt="2022-04-04T22:57:33.250" v="548"/>
          <pc:sldLayoutMkLst>
            <pc:docMk/>
            <pc:sldMasterMk cId="1448104111" sldId="2147483708"/>
            <pc:sldLayoutMk cId="1653214822" sldId="2147483713"/>
          </pc:sldLayoutMkLst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448104111" sldId="2147483708"/>
              <pc:sldLayoutMk cId="1653214822" sldId="2147483713"/>
              <ac:spMk id="3" creationId="{00000000-0000-0000-0000-000000000000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448104111" sldId="2147483708"/>
              <pc:sldLayoutMk cId="1653214822" sldId="2147483713"/>
              <ac:spMk id="4" creationId="{00000000-0000-0000-0000-000000000000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448104111" sldId="2147483708"/>
              <pc:sldLayoutMk cId="1653214822" sldId="2147483713"/>
              <ac:spMk id="5" creationId="{00000000-0000-0000-0000-000000000000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448104111" sldId="2147483708"/>
              <pc:sldLayoutMk cId="1653214822" sldId="2147483713"/>
              <ac:spMk id="6" creationId="{00000000-0000-0000-0000-000000000000}"/>
            </ac:spMkLst>
          </pc:spChg>
        </pc:sldLayoutChg>
        <pc:sldLayoutChg chg="modSp">
          <pc:chgData name="Leeanne Marshall" userId="a306ae1e-f948-45e2-9057-b52eae1f0f6a" providerId="ADAL" clId="{A6AA2485-907B-4687-85A2-2E351303B85F}" dt="2022-04-04T22:57:33.250" v="548"/>
          <pc:sldLayoutMkLst>
            <pc:docMk/>
            <pc:sldMasterMk cId="1448104111" sldId="2147483708"/>
            <pc:sldLayoutMk cId="3001170033" sldId="2147483716"/>
          </pc:sldLayoutMkLst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448104111" sldId="2147483708"/>
              <pc:sldLayoutMk cId="3001170033" sldId="2147483716"/>
              <ac:spMk id="2" creationId="{00000000-0000-0000-0000-000000000000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448104111" sldId="2147483708"/>
              <pc:sldLayoutMk cId="3001170033" sldId="2147483716"/>
              <ac:spMk id="3" creationId="{00000000-0000-0000-0000-000000000000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448104111" sldId="2147483708"/>
              <pc:sldLayoutMk cId="3001170033" sldId="2147483716"/>
              <ac:spMk id="4" creationId="{00000000-0000-0000-0000-000000000000}"/>
            </ac:spMkLst>
          </pc:spChg>
        </pc:sldLayoutChg>
        <pc:sldLayoutChg chg="modSp">
          <pc:chgData name="Leeanne Marshall" userId="a306ae1e-f948-45e2-9057-b52eae1f0f6a" providerId="ADAL" clId="{A6AA2485-907B-4687-85A2-2E351303B85F}" dt="2022-04-04T22:57:33.250" v="548"/>
          <pc:sldLayoutMkLst>
            <pc:docMk/>
            <pc:sldMasterMk cId="1448104111" sldId="2147483708"/>
            <pc:sldLayoutMk cId="2152024356" sldId="2147483717"/>
          </pc:sldLayoutMkLst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448104111" sldId="2147483708"/>
              <pc:sldLayoutMk cId="2152024356" sldId="2147483717"/>
              <ac:spMk id="2" creationId="{00000000-0000-0000-0000-000000000000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448104111" sldId="2147483708"/>
              <pc:sldLayoutMk cId="2152024356" sldId="2147483717"/>
              <ac:spMk id="3" creationId="{00000000-0000-0000-0000-000000000000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448104111" sldId="2147483708"/>
              <pc:sldLayoutMk cId="2152024356" sldId="2147483717"/>
              <ac:spMk id="4" creationId="{00000000-0000-0000-0000-000000000000}"/>
            </ac:spMkLst>
          </pc:spChg>
        </pc:sldLayoutChg>
        <pc:sldLayoutChg chg="modSp">
          <pc:chgData name="Leeanne Marshall" userId="a306ae1e-f948-45e2-9057-b52eae1f0f6a" providerId="ADAL" clId="{A6AA2485-907B-4687-85A2-2E351303B85F}" dt="2022-04-04T22:57:33.250" v="548"/>
          <pc:sldLayoutMkLst>
            <pc:docMk/>
            <pc:sldMasterMk cId="1448104111" sldId="2147483708"/>
            <pc:sldLayoutMk cId="1558934823" sldId="2147483719"/>
          </pc:sldLayoutMkLst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448104111" sldId="2147483708"/>
              <pc:sldLayoutMk cId="1558934823" sldId="2147483719"/>
              <ac:spMk id="2" creationId="{00000000-0000-0000-0000-000000000000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448104111" sldId="2147483708"/>
              <pc:sldLayoutMk cId="1558934823" sldId="2147483719"/>
              <ac:spMk id="3" creationId="{00000000-0000-0000-0000-000000000000}"/>
            </ac:spMkLst>
          </pc:spChg>
        </pc:sldLayoutChg>
      </pc:sldMasterChg>
      <pc:sldMasterChg chg="modSp modSldLayout">
        <pc:chgData name="Leeanne Marshall" userId="a306ae1e-f948-45e2-9057-b52eae1f0f6a" providerId="ADAL" clId="{A6AA2485-907B-4687-85A2-2E351303B85F}" dt="2022-04-04T22:57:33.250" v="548"/>
        <pc:sldMasterMkLst>
          <pc:docMk/>
          <pc:sldMasterMk cId="1951697424" sldId="2147483720"/>
        </pc:sldMasterMkLst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asterMk cId="1951697424" sldId="2147483720"/>
            <ac:spMk id="2" creationId="{3B4BC4BC-927C-4CCD-9E3F-045853E40281}"/>
          </ac:spMkLst>
        </pc:spChg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asterMk cId="1951697424" sldId="2147483720"/>
            <ac:spMk id="3" creationId="{F3D226C0-D9BF-4136-99A5-BF34D6B0D0C0}"/>
          </ac:spMkLst>
        </pc:spChg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asterMk cId="1951697424" sldId="2147483720"/>
            <ac:spMk id="4" creationId="{FEBF63C6-462A-4F66-A2AD-A0DB400CD218}"/>
          </ac:spMkLst>
        </pc:spChg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asterMk cId="1951697424" sldId="2147483720"/>
            <ac:spMk id="5" creationId="{454DD568-2066-4C3B-BD24-B17B1843B955}"/>
          </ac:spMkLst>
        </pc:spChg>
        <pc:spChg chg="mod">
          <ac:chgData name="Leeanne Marshall" userId="a306ae1e-f948-45e2-9057-b52eae1f0f6a" providerId="ADAL" clId="{A6AA2485-907B-4687-85A2-2E351303B85F}" dt="2022-04-04T22:57:33.250" v="548"/>
          <ac:spMkLst>
            <pc:docMk/>
            <pc:sldMasterMk cId="1951697424" sldId="2147483720"/>
            <ac:spMk id="6" creationId="{148D6CD6-02B3-485A-8CD8-4E216DD55D95}"/>
          </ac:spMkLst>
        </pc:spChg>
        <pc:sldLayoutChg chg="modSp">
          <pc:chgData name="Leeanne Marshall" userId="a306ae1e-f948-45e2-9057-b52eae1f0f6a" providerId="ADAL" clId="{A6AA2485-907B-4687-85A2-2E351303B85F}" dt="2022-04-04T22:57:33.250" v="548"/>
          <pc:sldLayoutMkLst>
            <pc:docMk/>
            <pc:sldMasterMk cId="1951697424" sldId="2147483720"/>
            <pc:sldLayoutMk cId="302388655" sldId="2147483721"/>
          </pc:sldLayoutMkLst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302388655" sldId="2147483721"/>
              <ac:spMk id="2" creationId="{5CA8F09F-FF8D-4156-8FBD-96455C61D188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302388655" sldId="2147483721"/>
              <ac:spMk id="3" creationId="{5414CFCB-F979-4EE5-B9DB-A81EF1BD8023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302388655" sldId="2147483721"/>
              <ac:spMk id="4" creationId="{949253BC-EF16-4F94-9434-8AA84A87A260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302388655" sldId="2147483721"/>
              <ac:spMk id="5" creationId="{96C23354-2B0F-46E7-87B9-A7CA594FD8C3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302388655" sldId="2147483721"/>
              <ac:spMk id="6" creationId="{B78097C1-AC83-4AA9-B3A7-E13BA62DA551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302388655" sldId="2147483721"/>
              <ac:spMk id="8" creationId="{FAB16BBA-6DD7-49BE-8CF4-D85F97305DE6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302388655" sldId="2147483721"/>
              <ac:spMk id="12" creationId="{604855A8-442B-48EC-BE86-8B00EFD0534E}"/>
            </ac:spMkLst>
          </pc:spChg>
          <pc:picChg chg="mod">
            <ac:chgData name="Leeanne Marshall" userId="a306ae1e-f948-45e2-9057-b52eae1f0f6a" providerId="ADAL" clId="{A6AA2485-907B-4687-85A2-2E351303B85F}" dt="2022-04-04T22:57:33.250" v="548"/>
            <ac:picMkLst>
              <pc:docMk/>
              <pc:sldMasterMk cId="1951697424" sldId="2147483720"/>
              <pc:sldLayoutMk cId="302388655" sldId="2147483721"/>
              <ac:picMk id="7" creationId="{C3D7E7BE-E760-46D5-B627-020CDB656DD9}"/>
            </ac:picMkLst>
          </pc:picChg>
          <pc:picChg chg="mod">
            <ac:chgData name="Leeanne Marshall" userId="a306ae1e-f948-45e2-9057-b52eae1f0f6a" providerId="ADAL" clId="{A6AA2485-907B-4687-85A2-2E351303B85F}" dt="2022-04-04T22:57:33.250" v="548"/>
            <ac:picMkLst>
              <pc:docMk/>
              <pc:sldMasterMk cId="1951697424" sldId="2147483720"/>
              <pc:sldLayoutMk cId="302388655" sldId="2147483721"/>
              <ac:picMk id="11" creationId="{F45CEC8F-F95C-4A30-9FEE-DD556467AA56}"/>
            </ac:picMkLst>
          </pc:picChg>
        </pc:sldLayoutChg>
        <pc:sldLayoutChg chg="modSp">
          <pc:chgData name="Leeanne Marshall" userId="a306ae1e-f948-45e2-9057-b52eae1f0f6a" providerId="ADAL" clId="{A6AA2485-907B-4687-85A2-2E351303B85F}" dt="2022-04-04T22:57:33.250" v="548"/>
          <pc:sldLayoutMkLst>
            <pc:docMk/>
            <pc:sldMasterMk cId="1951697424" sldId="2147483720"/>
            <pc:sldLayoutMk cId="4091144998" sldId="2147483722"/>
          </pc:sldLayoutMkLst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4091144998" sldId="2147483722"/>
              <ac:spMk id="2" creationId="{3E0A00F1-7F85-42B9-8BCE-6EBD0E9E2951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4091144998" sldId="2147483722"/>
              <ac:spMk id="3" creationId="{B8F7F409-E8BD-4143-BB57-361E2E87EB78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4091144998" sldId="2147483722"/>
              <ac:spMk id="4" creationId="{608071FB-E493-45FB-9433-5B25F4958C5F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4091144998" sldId="2147483722"/>
              <ac:spMk id="5" creationId="{12BFD10D-B695-4D0C-AA16-C3EF4FE7DDEE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4091144998" sldId="2147483722"/>
              <ac:spMk id="6" creationId="{D3EAFD29-5DB1-4028-AC17-D6A86AB0F7E8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4091144998" sldId="2147483722"/>
              <ac:spMk id="9" creationId="{D3A4A6C3-A838-4191-B7C5-7035AE30186C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4091144998" sldId="2147483722"/>
              <ac:spMk id="10" creationId="{C798DE85-54E3-4EB9-B22C-4E32ADB6052F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4091144998" sldId="2147483722"/>
              <ac:spMk id="11" creationId="{9FAB0CC7-8C8F-473E-B609-DBDCE7AE933F}"/>
            </ac:spMkLst>
          </pc:spChg>
          <pc:picChg chg="mod">
            <ac:chgData name="Leeanne Marshall" userId="a306ae1e-f948-45e2-9057-b52eae1f0f6a" providerId="ADAL" clId="{A6AA2485-907B-4687-85A2-2E351303B85F}" dt="2022-04-04T22:57:33.250" v="548"/>
            <ac:picMkLst>
              <pc:docMk/>
              <pc:sldMasterMk cId="1951697424" sldId="2147483720"/>
              <pc:sldLayoutMk cId="4091144998" sldId="2147483722"/>
              <ac:picMk id="8" creationId="{77DFB939-3DA9-401A-BA9B-80C2E66FB63B}"/>
            </ac:picMkLst>
          </pc:picChg>
        </pc:sldLayoutChg>
        <pc:sldLayoutChg chg="modSp">
          <pc:chgData name="Leeanne Marshall" userId="a306ae1e-f948-45e2-9057-b52eae1f0f6a" providerId="ADAL" clId="{A6AA2485-907B-4687-85A2-2E351303B85F}" dt="2022-04-04T22:57:33.250" v="548"/>
          <pc:sldLayoutMkLst>
            <pc:docMk/>
            <pc:sldMasterMk cId="1951697424" sldId="2147483720"/>
            <pc:sldLayoutMk cId="851029567" sldId="2147483723"/>
          </pc:sldLayoutMkLst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851029567" sldId="2147483723"/>
              <ac:spMk id="2" creationId="{4CCED041-D6EC-4761-B5B2-5D71EBF803E8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851029567" sldId="2147483723"/>
              <ac:spMk id="3" creationId="{A4D7EE83-6622-4F05-B52B-0EC21FB5F0DF}"/>
            </ac:spMkLst>
          </pc:spChg>
        </pc:sldLayoutChg>
        <pc:sldLayoutChg chg="modSp">
          <pc:chgData name="Leeanne Marshall" userId="a306ae1e-f948-45e2-9057-b52eae1f0f6a" providerId="ADAL" clId="{A6AA2485-907B-4687-85A2-2E351303B85F}" dt="2022-04-04T22:57:33.250" v="548"/>
          <pc:sldLayoutMkLst>
            <pc:docMk/>
            <pc:sldMasterMk cId="1951697424" sldId="2147483720"/>
            <pc:sldLayoutMk cId="4074662555" sldId="2147483724"/>
          </pc:sldLayoutMkLst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4074662555" sldId="2147483724"/>
              <ac:spMk id="3" creationId="{463A0527-E3FA-4279-83C3-CFDEFAAA80C1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4074662555" sldId="2147483724"/>
              <ac:spMk id="4" creationId="{57BAD267-65E8-4E1C-BA77-80AB910404B6}"/>
            </ac:spMkLst>
          </pc:spChg>
        </pc:sldLayoutChg>
        <pc:sldLayoutChg chg="modSp">
          <pc:chgData name="Leeanne Marshall" userId="a306ae1e-f948-45e2-9057-b52eae1f0f6a" providerId="ADAL" clId="{A6AA2485-907B-4687-85A2-2E351303B85F}" dt="2022-04-04T22:57:33.250" v="548"/>
          <pc:sldLayoutMkLst>
            <pc:docMk/>
            <pc:sldMasterMk cId="1951697424" sldId="2147483720"/>
            <pc:sldLayoutMk cId="896947504" sldId="2147483725"/>
          </pc:sldLayoutMkLst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896947504" sldId="2147483725"/>
              <ac:spMk id="2" creationId="{BD96BD3A-A65B-4590-ADA9-C9B16484A7B0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896947504" sldId="2147483725"/>
              <ac:spMk id="3" creationId="{ACD6409D-D390-414A-BFB6-2623D6BD776D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896947504" sldId="2147483725"/>
              <ac:spMk id="4" creationId="{6F322DE8-1CC7-4FE9-A5CC-3A6E33305838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896947504" sldId="2147483725"/>
              <ac:spMk id="5" creationId="{4EF67D66-A139-4DA8-84CA-11CF3127EBA4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896947504" sldId="2147483725"/>
              <ac:spMk id="6" creationId="{15F7B1A6-20BD-48DC-A05E-C1C597644189}"/>
            </ac:spMkLst>
          </pc:spChg>
        </pc:sldLayoutChg>
        <pc:sldLayoutChg chg="modSp">
          <pc:chgData name="Leeanne Marshall" userId="a306ae1e-f948-45e2-9057-b52eae1f0f6a" providerId="ADAL" clId="{A6AA2485-907B-4687-85A2-2E351303B85F}" dt="2022-04-04T22:57:33.250" v="548"/>
          <pc:sldLayoutMkLst>
            <pc:docMk/>
            <pc:sldMasterMk cId="1951697424" sldId="2147483720"/>
            <pc:sldLayoutMk cId="611005830" sldId="2147483728"/>
          </pc:sldLayoutMkLst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611005830" sldId="2147483728"/>
              <ac:spMk id="2" creationId="{7D17484B-EBB8-4F6F-A089-2CA71A13A730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611005830" sldId="2147483728"/>
              <ac:spMk id="3" creationId="{E8A8BE96-179E-466D-85F1-F2F26D4B8E64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611005830" sldId="2147483728"/>
              <ac:spMk id="4" creationId="{BF5B7DD5-CAFC-45BC-8FF6-32D8CA2151B5}"/>
            </ac:spMkLst>
          </pc:spChg>
        </pc:sldLayoutChg>
        <pc:sldLayoutChg chg="modSp">
          <pc:chgData name="Leeanne Marshall" userId="a306ae1e-f948-45e2-9057-b52eae1f0f6a" providerId="ADAL" clId="{A6AA2485-907B-4687-85A2-2E351303B85F}" dt="2022-04-04T22:57:33.250" v="548"/>
          <pc:sldLayoutMkLst>
            <pc:docMk/>
            <pc:sldMasterMk cId="1951697424" sldId="2147483720"/>
            <pc:sldLayoutMk cId="2841622199" sldId="2147483729"/>
          </pc:sldLayoutMkLst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2841622199" sldId="2147483729"/>
              <ac:spMk id="2" creationId="{54279739-44F3-455B-B5E0-DD542503A7B5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2841622199" sldId="2147483729"/>
              <ac:spMk id="3" creationId="{91527491-DC65-4CA0-80D8-FE298803ABF6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2841622199" sldId="2147483729"/>
              <ac:spMk id="4" creationId="{C5450AF6-8E27-4436-A179-C9BAF444914F}"/>
            </ac:spMkLst>
          </pc:spChg>
        </pc:sldLayoutChg>
        <pc:sldLayoutChg chg="modSp">
          <pc:chgData name="Leeanne Marshall" userId="a306ae1e-f948-45e2-9057-b52eae1f0f6a" providerId="ADAL" clId="{A6AA2485-907B-4687-85A2-2E351303B85F}" dt="2022-04-04T22:57:33.250" v="548"/>
          <pc:sldLayoutMkLst>
            <pc:docMk/>
            <pc:sldMasterMk cId="1951697424" sldId="2147483720"/>
            <pc:sldLayoutMk cId="1821452910" sldId="2147483731"/>
          </pc:sldLayoutMkLst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1821452910" sldId="2147483731"/>
              <ac:spMk id="2" creationId="{92218C85-CD4A-4787-BDD8-CADAF84CE701}"/>
            </ac:spMkLst>
          </pc:spChg>
          <pc:spChg chg="mo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1951697424" sldId="2147483720"/>
              <pc:sldLayoutMk cId="1821452910" sldId="2147483731"/>
              <ac:spMk id="3" creationId="{956E3002-1B92-4AD6-AA73-7FB159E55303}"/>
            </ac:spMkLst>
          </pc:spChg>
        </pc:sldLayoutChg>
      </pc:sldMasterChg>
      <pc:sldMasterChg chg="del delSldLayout">
        <pc:chgData name="Leeanne Marshall" userId="a306ae1e-f948-45e2-9057-b52eae1f0f6a" providerId="ADAL" clId="{A6AA2485-907B-4687-85A2-2E351303B85F}" dt="2022-04-01T06:17:34.531" v="353" actId="47"/>
        <pc:sldMasterMkLst>
          <pc:docMk/>
          <pc:sldMasterMk cId="3737992819" sldId="2147483720"/>
        </pc:sldMasterMkLst>
        <pc:sldLayoutChg chg="del">
          <pc:chgData name="Leeanne Marshall" userId="a306ae1e-f948-45e2-9057-b52eae1f0f6a" providerId="ADAL" clId="{A6AA2485-907B-4687-85A2-2E351303B85F}" dt="2022-04-01T06:17:34.531" v="353" actId="47"/>
          <pc:sldLayoutMkLst>
            <pc:docMk/>
            <pc:sldMasterMk cId="3737992819" sldId="2147483720"/>
            <pc:sldLayoutMk cId="1492949947" sldId="2147483721"/>
          </pc:sldLayoutMkLst>
        </pc:sldLayoutChg>
        <pc:sldLayoutChg chg="del">
          <pc:chgData name="Leeanne Marshall" userId="a306ae1e-f948-45e2-9057-b52eae1f0f6a" providerId="ADAL" clId="{A6AA2485-907B-4687-85A2-2E351303B85F}" dt="2022-04-01T06:17:34.531" v="353" actId="47"/>
          <pc:sldLayoutMkLst>
            <pc:docMk/>
            <pc:sldMasterMk cId="3737992819" sldId="2147483720"/>
            <pc:sldLayoutMk cId="249817336" sldId="2147483722"/>
          </pc:sldLayoutMkLst>
        </pc:sldLayoutChg>
        <pc:sldLayoutChg chg="del">
          <pc:chgData name="Leeanne Marshall" userId="a306ae1e-f948-45e2-9057-b52eae1f0f6a" providerId="ADAL" clId="{A6AA2485-907B-4687-85A2-2E351303B85F}" dt="2022-04-01T06:17:34.531" v="353" actId="47"/>
          <pc:sldLayoutMkLst>
            <pc:docMk/>
            <pc:sldMasterMk cId="3737992819" sldId="2147483720"/>
            <pc:sldLayoutMk cId="3070368326" sldId="2147483723"/>
          </pc:sldLayoutMkLst>
        </pc:sldLayoutChg>
        <pc:sldLayoutChg chg="del">
          <pc:chgData name="Leeanne Marshall" userId="a306ae1e-f948-45e2-9057-b52eae1f0f6a" providerId="ADAL" clId="{A6AA2485-907B-4687-85A2-2E351303B85F}" dt="2022-04-01T06:17:34.531" v="353" actId="47"/>
          <pc:sldLayoutMkLst>
            <pc:docMk/>
            <pc:sldMasterMk cId="3737992819" sldId="2147483720"/>
            <pc:sldLayoutMk cId="86800469" sldId="2147483724"/>
          </pc:sldLayoutMkLst>
        </pc:sldLayoutChg>
        <pc:sldLayoutChg chg="del">
          <pc:chgData name="Leeanne Marshall" userId="a306ae1e-f948-45e2-9057-b52eae1f0f6a" providerId="ADAL" clId="{A6AA2485-907B-4687-85A2-2E351303B85F}" dt="2022-04-01T06:17:34.531" v="353" actId="47"/>
          <pc:sldLayoutMkLst>
            <pc:docMk/>
            <pc:sldMasterMk cId="3737992819" sldId="2147483720"/>
            <pc:sldLayoutMk cId="3426689293" sldId="2147483725"/>
          </pc:sldLayoutMkLst>
        </pc:sldLayoutChg>
        <pc:sldLayoutChg chg="del">
          <pc:chgData name="Leeanne Marshall" userId="a306ae1e-f948-45e2-9057-b52eae1f0f6a" providerId="ADAL" clId="{A6AA2485-907B-4687-85A2-2E351303B85F}" dt="2022-04-01T06:17:34.531" v="353" actId="47"/>
          <pc:sldLayoutMkLst>
            <pc:docMk/>
            <pc:sldMasterMk cId="3737992819" sldId="2147483720"/>
            <pc:sldLayoutMk cId="1087823860" sldId="2147483726"/>
          </pc:sldLayoutMkLst>
        </pc:sldLayoutChg>
        <pc:sldLayoutChg chg="del">
          <pc:chgData name="Leeanne Marshall" userId="a306ae1e-f948-45e2-9057-b52eae1f0f6a" providerId="ADAL" clId="{A6AA2485-907B-4687-85A2-2E351303B85F}" dt="2022-04-01T06:17:34.531" v="353" actId="47"/>
          <pc:sldLayoutMkLst>
            <pc:docMk/>
            <pc:sldMasterMk cId="3737992819" sldId="2147483720"/>
            <pc:sldLayoutMk cId="3628358184" sldId="2147483727"/>
          </pc:sldLayoutMkLst>
        </pc:sldLayoutChg>
        <pc:sldLayoutChg chg="del">
          <pc:chgData name="Leeanne Marshall" userId="a306ae1e-f948-45e2-9057-b52eae1f0f6a" providerId="ADAL" clId="{A6AA2485-907B-4687-85A2-2E351303B85F}" dt="2022-04-01T06:17:34.531" v="353" actId="47"/>
          <pc:sldLayoutMkLst>
            <pc:docMk/>
            <pc:sldMasterMk cId="3737992819" sldId="2147483720"/>
            <pc:sldLayoutMk cId="1482092349" sldId="2147483728"/>
          </pc:sldLayoutMkLst>
        </pc:sldLayoutChg>
        <pc:sldLayoutChg chg="del">
          <pc:chgData name="Leeanne Marshall" userId="a306ae1e-f948-45e2-9057-b52eae1f0f6a" providerId="ADAL" clId="{A6AA2485-907B-4687-85A2-2E351303B85F}" dt="2022-04-01T06:17:34.531" v="353" actId="47"/>
          <pc:sldLayoutMkLst>
            <pc:docMk/>
            <pc:sldMasterMk cId="3737992819" sldId="2147483720"/>
            <pc:sldLayoutMk cId="375141197" sldId="2147483729"/>
          </pc:sldLayoutMkLst>
        </pc:sldLayoutChg>
        <pc:sldLayoutChg chg="del">
          <pc:chgData name="Leeanne Marshall" userId="a306ae1e-f948-45e2-9057-b52eae1f0f6a" providerId="ADAL" clId="{A6AA2485-907B-4687-85A2-2E351303B85F}" dt="2022-04-01T06:17:34.531" v="353" actId="47"/>
          <pc:sldLayoutMkLst>
            <pc:docMk/>
            <pc:sldMasterMk cId="3737992819" sldId="2147483720"/>
            <pc:sldLayoutMk cId="2963349070" sldId="2147483730"/>
          </pc:sldLayoutMkLst>
        </pc:sldLayoutChg>
        <pc:sldLayoutChg chg="del">
          <pc:chgData name="Leeanne Marshall" userId="a306ae1e-f948-45e2-9057-b52eae1f0f6a" providerId="ADAL" clId="{A6AA2485-907B-4687-85A2-2E351303B85F}" dt="2022-04-01T06:17:34.531" v="353" actId="47"/>
          <pc:sldLayoutMkLst>
            <pc:docMk/>
            <pc:sldMasterMk cId="3737992819" sldId="2147483720"/>
            <pc:sldLayoutMk cId="2818858079" sldId="2147483731"/>
          </pc:sldLayoutMkLst>
        </pc:sldLayoutChg>
      </pc:sldMasterChg>
      <pc:sldMasterChg chg="del delSldLayout modSldLayout">
        <pc:chgData name="Leeanne Marshall" userId="a306ae1e-f948-45e2-9057-b52eae1f0f6a" providerId="ADAL" clId="{A6AA2485-907B-4687-85A2-2E351303B85F}" dt="2022-04-04T22:58:06.687" v="557" actId="2696"/>
        <pc:sldMasterMkLst>
          <pc:docMk/>
          <pc:sldMasterMk cId="356824082" sldId="2147483732"/>
        </pc:sldMasterMkLst>
        <pc:sldLayoutChg chg="addSp del">
          <pc:chgData name="Leeanne Marshall" userId="a306ae1e-f948-45e2-9057-b52eae1f0f6a" providerId="ADAL" clId="{A6AA2485-907B-4687-85A2-2E351303B85F}" dt="2022-04-04T22:58:06.687" v="557" actId="2696"/>
          <pc:sldLayoutMkLst>
            <pc:docMk/>
            <pc:sldMasterMk cId="356824082" sldId="2147483732"/>
            <pc:sldLayoutMk cId="1590036947" sldId="2147483733"/>
          </pc:sldLayoutMkLst>
          <pc:spChg chg="ad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356824082" sldId="2147483732"/>
              <pc:sldLayoutMk cId="1590036947" sldId="2147483733"/>
              <ac:spMk id="8" creationId="{F387597A-93ED-4BE5-B75A-097B66744E6D}"/>
            </ac:spMkLst>
          </pc:spChg>
          <pc:spChg chg="ad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356824082" sldId="2147483732"/>
              <pc:sldLayoutMk cId="1590036947" sldId="2147483733"/>
              <ac:spMk id="9" creationId="{0E5A6568-EAE1-426B-8A99-916DEA062F43}"/>
            </ac:spMkLst>
          </pc:spChg>
          <pc:picChg chg="add">
            <ac:chgData name="Leeanne Marshall" userId="a306ae1e-f948-45e2-9057-b52eae1f0f6a" providerId="ADAL" clId="{A6AA2485-907B-4687-85A2-2E351303B85F}" dt="2022-04-04T22:57:33.250" v="548"/>
            <ac:picMkLst>
              <pc:docMk/>
              <pc:sldMasterMk cId="356824082" sldId="2147483732"/>
              <pc:sldLayoutMk cId="1590036947" sldId="2147483733"/>
              <ac:picMk id="7" creationId="{2082DB35-9AC2-44CD-8568-8FED2B9856DF}"/>
            </ac:picMkLst>
          </pc:picChg>
          <pc:picChg chg="add">
            <ac:chgData name="Leeanne Marshall" userId="a306ae1e-f948-45e2-9057-b52eae1f0f6a" providerId="ADAL" clId="{A6AA2485-907B-4687-85A2-2E351303B85F}" dt="2022-04-04T22:57:33.250" v="548"/>
            <ac:picMkLst>
              <pc:docMk/>
              <pc:sldMasterMk cId="356824082" sldId="2147483732"/>
              <pc:sldLayoutMk cId="1590036947" sldId="2147483733"/>
              <ac:picMk id="10" creationId="{FDFF4696-2C68-447A-9BA3-918DED9F95AC}"/>
            </ac:picMkLst>
          </pc:picChg>
        </pc:sldLayoutChg>
        <pc:sldLayoutChg chg="addSp del">
          <pc:chgData name="Leeanne Marshall" userId="a306ae1e-f948-45e2-9057-b52eae1f0f6a" providerId="ADAL" clId="{A6AA2485-907B-4687-85A2-2E351303B85F}" dt="2022-04-04T22:58:06.687" v="557" actId="2696"/>
          <pc:sldLayoutMkLst>
            <pc:docMk/>
            <pc:sldMasterMk cId="356824082" sldId="2147483732"/>
            <pc:sldLayoutMk cId="2990679526" sldId="2147483734"/>
          </pc:sldLayoutMkLst>
          <pc:spChg chg="ad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356824082" sldId="2147483732"/>
              <pc:sldLayoutMk cId="2990679526" sldId="2147483734"/>
              <ac:spMk id="7" creationId="{06041E70-B3A2-47FB-8EC2-9D51E8ADCE91}"/>
            </ac:spMkLst>
          </pc:spChg>
          <pc:spChg chg="ad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356824082" sldId="2147483732"/>
              <pc:sldLayoutMk cId="2990679526" sldId="2147483734"/>
              <ac:spMk id="8" creationId="{B171B511-4F2F-4677-BF46-35E84CE18A01}"/>
            </ac:spMkLst>
          </pc:spChg>
          <pc:spChg chg="add">
            <ac:chgData name="Leeanne Marshall" userId="a306ae1e-f948-45e2-9057-b52eae1f0f6a" providerId="ADAL" clId="{A6AA2485-907B-4687-85A2-2E351303B85F}" dt="2022-04-04T22:57:33.250" v="548"/>
            <ac:spMkLst>
              <pc:docMk/>
              <pc:sldMasterMk cId="356824082" sldId="2147483732"/>
              <pc:sldLayoutMk cId="2990679526" sldId="2147483734"/>
              <ac:spMk id="9" creationId="{DE214347-600A-4D6C-AD00-E77F96309B8C}"/>
            </ac:spMkLst>
          </pc:spChg>
          <pc:picChg chg="add">
            <ac:chgData name="Leeanne Marshall" userId="a306ae1e-f948-45e2-9057-b52eae1f0f6a" providerId="ADAL" clId="{A6AA2485-907B-4687-85A2-2E351303B85F}" dt="2022-04-04T22:57:33.250" v="548"/>
            <ac:picMkLst>
              <pc:docMk/>
              <pc:sldMasterMk cId="356824082" sldId="2147483732"/>
              <pc:sldLayoutMk cId="2990679526" sldId="2147483734"/>
              <ac:picMk id="10" creationId="{EFDE0897-71A4-4AC5-8562-E7F6C57771F3}"/>
            </ac:picMkLst>
          </pc:picChg>
        </pc:sldLayoutChg>
        <pc:sldLayoutChg chg="del">
          <pc:chgData name="Leeanne Marshall" userId="a306ae1e-f948-45e2-9057-b52eae1f0f6a" providerId="ADAL" clId="{A6AA2485-907B-4687-85A2-2E351303B85F}" dt="2022-04-04T22:58:06.687" v="557" actId="2696"/>
          <pc:sldLayoutMkLst>
            <pc:docMk/>
            <pc:sldMasterMk cId="356824082" sldId="2147483732"/>
            <pc:sldLayoutMk cId="2359769455" sldId="2147483735"/>
          </pc:sldLayoutMkLst>
        </pc:sldLayoutChg>
        <pc:sldLayoutChg chg="del">
          <pc:chgData name="Leeanne Marshall" userId="a306ae1e-f948-45e2-9057-b52eae1f0f6a" providerId="ADAL" clId="{A6AA2485-907B-4687-85A2-2E351303B85F}" dt="2022-04-04T22:58:06.687" v="557" actId="2696"/>
          <pc:sldLayoutMkLst>
            <pc:docMk/>
            <pc:sldMasterMk cId="356824082" sldId="2147483732"/>
            <pc:sldLayoutMk cId="3328305362" sldId="2147483736"/>
          </pc:sldLayoutMkLst>
        </pc:sldLayoutChg>
        <pc:sldLayoutChg chg="del">
          <pc:chgData name="Leeanne Marshall" userId="a306ae1e-f948-45e2-9057-b52eae1f0f6a" providerId="ADAL" clId="{A6AA2485-907B-4687-85A2-2E351303B85F}" dt="2022-04-04T22:58:06.687" v="557" actId="2696"/>
          <pc:sldLayoutMkLst>
            <pc:docMk/>
            <pc:sldMasterMk cId="356824082" sldId="2147483732"/>
            <pc:sldLayoutMk cId="2418602631" sldId="2147483737"/>
          </pc:sldLayoutMkLst>
        </pc:sldLayoutChg>
        <pc:sldLayoutChg chg="del">
          <pc:chgData name="Leeanne Marshall" userId="a306ae1e-f948-45e2-9057-b52eae1f0f6a" providerId="ADAL" clId="{A6AA2485-907B-4687-85A2-2E351303B85F}" dt="2022-04-04T22:58:06.687" v="557" actId="2696"/>
          <pc:sldLayoutMkLst>
            <pc:docMk/>
            <pc:sldMasterMk cId="356824082" sldId="2147483732"/>
            <pc:sldLayoutMk cId="150195821" sldId="2147483738"/>
          </pc:sldLayoutMkLst>
        </pc:sldLayoutChg>
        <pc:sldLayoutChg chg="del">
          <pc:chgData name="Leeanne Marshall" userId="a306ae1e-f948-45e2-9057-b52eae1f0f6a" providerId="ADAL" clId="{A6AA2485-907B-4687-85A2-2E351303B85F}" dt="2022-04-04T22:58:06.687" v="557" actId="2696"/>
          <pc:sldLayoutMkLst>
            <pc:docMk/>
            <pc:sldMasterMk cId="356824082" sldId="2147483732"/>
            <pc:sldLayoutMk cId="2076748856" sldId="2147483739"/>
          </pc:sldLayoutMkLst>
        </pc:sldLayoutChg>
        <pc:sldLayoutChg chg="del">
          <pc:chgData name="Leeanne Marshall" userId="a306ae1e-f948-45e2-9057-b52eae1f0f6a" providerId="ADAL" clId="{A6AA2485-907B-4687-85A2-2E351303B85F}" dt="2022-04-04T22:58:06.687" v="557" actId="2696"/>
          <pc:sldLayoutMkLst>
            <pc:docMk/>
            <pc:sldMasterMk cId="356824082" sldId="2147483732"/>
            <pc:sldLayoutMk cId="1695562002" sldId="2147483740"/>
          </pc:sldLayoutMkLst>
        </pc:sldLayoutChg>
        <pc:sldLayoutChg chg="del">
          <pc:chgData name="Leeanne Marshall" userId="a306ae1e-f948-45e2-9057-b52eae1f0f6a" providerId="ADAL" clId="{A6AA2485-907B-4687-85A2-2E351303B85F}" dt="2022-04-04T22:58:06.687" v="557" actId="2696"/>
          <pc:sldLayoutMkLst>
            <pc:docMk/>
            <pc:sldMasterMk cId="356824082" sldId="2147483732"/>
            <pc:sldLayoutMk cId="4113019141" sldId="2147483741"/>
          </pc:sldLayoutMkLst>
        </pc:sldLayoutChg>
        <pc:sldLayoutChg chg="del">
          <pc:chgData name="Leeanne Marshall" userId="a306ae1e-f948-45e2-9057-b52eae1f0f6a" providerId="ADAL" clId="{A6AA2485-907B-4687-85A2-2E351303B85F}" dt="2022-04-04T22:58:06.687" v="557" actId="2696"/>
          <pc:sldLayoutMkLst>
            <pc:docMk/>
            <pc:sldMasterMk cId="356824082" sldId="2147483732"/>
            <pc:sldLayoutMk cId="1202146452" sldId="2147483742"/>
          </pc:sldLayoutMkLst>
        </pc:sldLayoutChg>
        <pc:sldLayoutChg chg="del">
          <pc:chgData name="Leeanne Marshall" userId="a306ae1e-f948-45e2-9057-b52eae1f0f6a" providerId="ADAL" clId="{A6AA2485-907B-4687-85A2-2E351303B85F}" dt="2022-04-04T22:58:06.687" v="557" actId="2696"/>
          <pc:sldLayoutMkLst>
            <pc:docMk/>
            <pc:sldMasterMk cId="356824082" sldId="2147483732"/>
            <pc:sldLayoutMk cId="3148215992" sldId="214748374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1" cy="4800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12381A15-447F-4DD4-BE92-B6C845C6DFBC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1" cy="480060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6774B565-FA1E-4D79-963C-08C1D3707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2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1" cy="4800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7642051B-1B52-401F-AE1C-323DF4C20EDD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1" cy="480060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712D3970-3CF0-432F-B2B8-46278E180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413" y="1844825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70176"/>
            <a:ext cx="85344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94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5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34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3013-336F-4D97-B878-59C2E39B3531}" type="datetimeFigureOut">
              <a:rPr lang="LID4096" smtClean="0"/>
              <a:t>04/05/2022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4ADC-C72C-4081-A19D-7EC2CD8BA4F8}" type="slidenum">
              <a:rPr lang="LID4096" smtClean="0"/>
              <a:t>‹#›</a:t>
            </a:fld>
            <a:endParaRPr lang="LID4096"/>
          </a:p>
        </p:txBody>
      </p:sp>
      <p:pic>
        <p:nvPicPr>
          <p:cNvPr id="7" name="Picture 6" descr="A picture containing fruit, marketplace, scene, produce&#10;&#10;Description automatically generated">
            <a:extLst>
              <a:ext uri="{FF2B5EF4-FFF2-40B4-BE49-F238E27FC236}">
                <a16:creationId xmlns:a16="http://schemas.microsoft.com/office/drawing/2014/main" id="{2082DB35-9AC2-44CD-8568-8FED2B9856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87597A-93ED-4BE5-B75A-097B66744E6D}"/>
              </a:ext>
            </a:extLst>
          </p:cNvPr>
          <p:cNvSpPr/>
          <p:nvPr userDrawn="1"/>
        </p:nvSpPr>
        <p:spPr>
          <a:xfrm>
            <a:off x="3705226" y="416436"/>
            <a:ext cx="2400300" cy="1160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35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5A6568-EAE1-426B-8A99-916DEA062F43}"/>
              </a:ext>
            </a:extLst>
          </p:cNvPr>
          <p:cNvSpPr/>
          <p:nvPr userDrawn="1"/>
        </p:nvSpPr>
        <p:spPr>
          <a:xfrm>
            <a:off x="1981199" y="1577083"/>
            <a:ext cx="8229600" cy="4630949"/>
          </a:xfrm>
          <a:prstGeom prst="roundRect">
            <a:avLst>
              <a:gd name="adj" fmla="val 2144"/>
            </a:avLst>
          </a:prstGeom>
          <a:solidFill>
            <a:srgbClr val="C23122">
              <a:alpha val="74902"/>
            </a:srgbClr>
          </a:solidFill>
          <a:ln w="19050">
            <a:solidFill>
              <a:srgbClr val="C2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35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DFF4696-2C68-447A-9BA3-918DED9F95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98361" y="411770"/>
            <a:ext cx="4795275" cy="11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3013-336F-4D97-B878-59C2E39B3531}" type="datetimeFigureOut">
              <a:rPr lang="LID4096" smtClean="0"/>
              <a:t>04/05/2022</a:t>
            </a:fld>
            <a:endParaRPr lang="LID4096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4ADC-C72C-4081-A19D-7EC2CD8BA4F8}" type="slidenum">
              <a:rPr lang="LID4096" smtClean="0"/>
              <a:t>‹#›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041E70-B3A2-47FB-8EC2-9D51E8ADCE91}"/>
              </a:ext>
            </a:extLst>
          </p:cNvPr>
          <p:cNvSpPr/>
          <p:nvPr userDrawn="1"/>
        </p:nvSpPr>
        <p:spPr>
          <a:xfrm>
            <a:off x="1" y="1778558"/>
            <a:ext cx="590204" cy="5079443"/>
          </a:xfrm>
          <a:prstGeom prst="rect">
            <a:avLst/>
          </a:prstGeom>
          <a:solidFill>
            <a:srgbClr val="C23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71B511-4F2F-4677-BF46-35E84CE18A01}"/>
              </a:ext>
            </a:extLst>
          </p:cNvPr>
          <p:cNvSpPr/>
          <p:nvPr userDrawn="1"/>
        </p:nvSpPr>
        <p:spPr>
          <a:xfrm>
            <a:off x="1280162" y="0"/>
            <a:ext cx="10911839" cy="457200"/>
          </a:xfrm>
          <a:prstGeom prst="rect">
            <a:avLst/>
          </a:prstGeom>
          <a:solidFill>
            <a:srgbClr val="C23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214347-600A-4D6C-AD00-E77F96309B8C}"/>
              </a:ext>
            </a:extLst>
          </p:cNvPr>
          <p:cNvSpPr/>
          <p:nvPr userDrawn="1"/>
        </p:nvSpPr>
        <p:spPr>
          <a:xfrm>
            <a:off x="-91439" y="-74645"/>
            <a:ext cx="1371600" cy="1853203"/>
          </a:xfrm>
          <a:prstGeom prst="rect">
            <a:avLst/>
          </a:prstGeom>
          <a:solidFill>
            <a:schemeClr val="bg1"/>
          </a:solidFill>
          <a:ln w="19050">
            <a:solidFill>
              <a:srgbClr val="C2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350"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EFDE0897-71A4-4AC5-8562-E7F6C57771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" y="49880"/>
            <a:ext cx="1180407" cy="167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04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3013-336F-4D97-B878-59C2E39B3531}" type="datetimeFigureOut">
              <a:rPr lang="LID4096" smtClean="0"/>
              <a:t>04/05/2022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4ADC-C72C-4081-A19D-7EC2CD8BA4F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5042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3013-336F-4D97-B878-59C2E39B3531}" type="datetimeFigureOut">
              <a:rPr lang="LID4096" smtClean="0"/>
              <a:t>04/05/2022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4ADC-C72C-4081-A19D-7EC2CD8BA4F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39940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3013-336F-4D97-B878-59C2E39B3531}" type="datetimeFigureOut">
              <a:rPr lang="LID4096" smtClean="0"/>
              <a:t>04/05/2022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4ADC-C72C-4081-A19D-7EC2CD8BA4F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4457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3013-336F-4D97-B878-59C2E39B3531}" type="datetimeFigureOut">
              <a:rPr lang="LID4096" smtClean="0"/>
              <a:t>04/05/2022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4ADC-C72C-4081-A19D-7EC2CD8BA4F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09126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3013-336F-4D97-B878-59C2E39B3531}" type="datetimeFigureOut">
              <a:rPr lang="LID4096" smtClean="0"/>
              <a:t>04/05/2022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4ADC-C72C-4081-A19D-7EC2CD8BA4F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7528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3013-336F-4D97-B878-59C2E39B3531}" type="datetimeFigureOut">
              <a:rPr lang="LID4096" smtClean="0"/>
              <a:t>04/05/2022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4ADC-C72C-4081-A19D-7EC2CD8BA4F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2087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64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3013-336F-4D97-B878-59C2E39B3531}" type="datetimeFigureOut">
              <a:rPr lang="LID4096" smtClean="0"/>
              <a:t>04/05/2022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4ADC-C72C-4081-A19D-7EC2CD8BA4F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15153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3013-336F-4D97-B878-59C2E39B3531}" type="datetimeFigureOut">
              <a:rPr lang="LID4096" smtClean="0"/>
              <a:t>04/05/2022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4ADC-C72C-4081-A19D-7EC2CD8BA4F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33859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3013-336F-4D97-B878-59C2E39B3531}" type="datetimeFigureOut">
              <a:rPr lang="LID4096" smtClean="0"/>
              <a:t>04/05/2022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4ADC-C72C-4081-A19D-7EC2CD8BA4F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8730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fruit, marketplace, scene, produce&#10;&#10;Description automatically generated">
            <a:extLst>
              <a:ext uri="{FF2B5EF4-FFF2-40B4-BE49-F238E27FC236}">
                <a16:creationId xmlns:a16="http://schemas.microsoft.com/office/drawing/2014/main" id="{F45CEC8F-F95C-4A30-9FEE-DD556467A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4855A8-442B-48EC-BE86-8B00EFD0534E}"/>
              </a:ext>
            </a:extLst>
          </p:cNvPr>
          <p:cNvSpPr/>
          <p:nvPr userDrawn="1"/>
        </p:nvSpPr>
        <p:spPr>
          <a:xfrm>
            <a:off x="3705225" y="416434"/>
            <a:ext cx="2400300" cy="1160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B16BBA-6DD7-49BE-8CF4-D85F97305DE6}"/>
              </a:ext>
            </a:extLst>
          </p:cNvPr>
          <p:cNvSpPr/>
          <p:nvPr userDrawn="1"/>
        </p:nvSpPr>
        <p:spPr>
          <a:xfrm>
            <a:off x="1981199" y="1577083"/>
            <a:ext cx="8229600" cy="4630949"/>
          </a:xfrm>
          <a:prstGeom prst="roundRect">
            <a:avLst>
              <a:gd name="adj" fmla="val 2144"/>
            </a:avLst>
          </a:prstGeom>
          <a:solidFill>
            <a:srgbClr val="C23122">
              <a:alpha val="74902"/>
            </a:srgbClr>
          </a:solidFill>
          <a:ln w="19050">
            <a:solidFill>
              <a:srgbClr val="C2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8F09F-FF8D-4156-8FBD-96455C61D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0966" y="1728576"/>
            <a:ext cx="7449117" cy="223610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ID4096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14CFCB-F979-4EE5-B9DB-A81EF1BD8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0966" y="4116176"/>
            <a:ext cx="7449117" cy="194256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253BC-EF16-4F94-9434-8AA84A87A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4379" y="6368909"/>
            <a:ext cx="1117368" cy="365125"/>
          </a:xfrm>
        </p:spPr>
        <p:txBody>
          <a:bodyPr/>
          <a:lstStyle/>
          <a:p>
            <a:fld id="{DC773013-336F-4D97-B878-59C2E39B3531}" type="datetimeFigureOut">
              <a:rPr lang="LID4096" smtClean="0"/>
              <a:t>04/05/2022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23354-2B0F-46E7-87B9-A7CA594FD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5877" y="6368620"/>
            <a:ext cx="5959293" cy="365125"/>
          </a:xfrm>
        </p:spPr>
        <p:txBody>
          <a:bodyPr/>
          <a:lstStyle/>
          <a:p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097C1-AC83-4AA9-B3A7-E13BA62DA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3431" y="6368621"/>
            <a:ext cx="1117368" cy="365125"/>
          </a:xfrm>
        </p:spPr>
        <p:txBody>
          <a:bodyPr/>
          <a:lstStyle/>
          <a:p>
            <a:fld id="{55FC4ADC-C72C-4081-A19D-7EC2CD8BA4F8}" type="slidenum">
              <a:rPr lang="LID4096" smtClean="0"/>
              <a:t>‹#›</a:t>
            </a:fld>
            <a:endParaRPr lang="LID4096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3D7E7BE-E760-46D5-B627-020CDB656D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98361" y="411768"/>
            <a:ext cx="4795275" cy="11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05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A00F1-7F85-42B9-8BCE-6EBD0E9E2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852" y="579086"/>
            <a:ext cx="10787148" cy="119947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7F409-E8BD-4143-BB57-361E2E87E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9877"/>
            <a:ext cx="11011594" cy="438178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071FB-E493-45FB-9433-5B25F4958C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71600" cy="365125"/>
          </a:xfrm>
        </p:spPr>
        <p:txBody>
          <a:bodyPr/>
          <a:lstStyle/>
          <a:p>
            <a:fld id="{DC773013-336F-4D97-B878-59C2E39B3531}" type="datetimeFigureOut">
              <a:rPr lang="LID4096" smtClean="0"/>
              <a:t>04/05/2022</a:t>
            </a:fld>
            <a:endParaRPr lang="LID4096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FD10D-B695-4D0C-AA16-C3EF4FE7D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7795" y="6356350"/>
            <a:ext cx="7768555" cy="365125"/>
          </a:xfrm>
        </p:spPr>
        <p:txBody>
          <a:bodyPr/>
          <a:lstStyle/>
          <a:p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AFD29-5DB1-4028-AC17-D6A86AB0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8194" y="6356350"/>
            <a:ext cx="1371600" cy="365125"/>
          </a:xfrm>
        </p:spPr>
        <p:txBody>
          <a:bodyPr/>
          <a:lstStyle/>
          <a:p>
            <a:fld id="{55FC4ADC-C72C-4081-A19D-7EC2CD8BA4F8}" type="slidenum">
              <a:rPr lang="LID4096" smtClean="0"/>
              <a:t>‹#›</a:t>
            </a:fld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A4A6C3-A838-4191-B7C5-7035AE30186C}"/>
              </a:ext>
            </a:extLst>
          </p:cNvPr>
          <p:cNvSpPr/>
          <p:nvPr userDrawn="1"/>
        </p:nvSpPr>
        <p:spPr>
          <a:xfrm>
            <a:off x="0" y="1778556"/>
            <a:ext cx="590204" cy="5079443"/>
          </a:xfrm>
          <a:prstGeom prst="rect">
            <a:avLst/>
          </a:prstGeom>
          <a:solidFill>
            <a:srgbClr val="C23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98DE85-54E3-4EB9-B22C-4E32ADB6052F}"/>
              </a:ext>
            </a:extLst>
          </p:cNvPr>
          <p:cNvSpPr/>
          <p:nvPr userDrawn="1"/>
        </p:nvSpPr>
        <p:spPr>
          <a:xfrm>
            <a:off x="1280160" y="0"/>
            <a:ext cx="10911839" cy="457200"/>
          </a:xfrm>
          <a:prstGeom prst="rect">
            <a:avLst/>
          </a:prstGeom>
          <a:solidFill>
            <a:srgbClr val="C23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AB0CC7-8C8F-473E-B609-DBDCE7AE933F}"/>
              </a:ext>
            </a:extLst>
          </p:cNvPr>
          <p:cNvSpPr/>
          <p:nvPr userDrawn="1"/>
        </p:nvSpPr>
        <p:spPr>
          <a:xfrm>
            <a:off x="-91438" y="-74645"/>
            <a:ext cx="1371600" cy="1853203"/>
          </a:xfrm>
          <a:prstGeom prst="rect">
            <a:avLst/>
          </a:prstGeom>
          <a:solidFill>
            <a:schemeClr val="bg1"/>
          </a:solidFill>
          <a:ln w="19050">
            <a:solidFill>
              <a:srgbClr val="C2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77DFB939-3DA9-401A-BA9B-80C2E66FB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7" y="49878"/>
            <a:ext cx="1180407" cy="167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75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D041-D6EC-4761-B5B2-5D71EBF8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7EE83-6622-4F05-B52B-0EC21FB5F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C8C76-E26E-4F4B-9F0D-3C5B5857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3013-336F-4D97-B878-59C2E39B3531}" type="datetimeFigureOut">
              <a:rPr lang="LID4096" smtClean="0"/>
              <a:t>04/05/2022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79280-643C-447C-B660-15E94CC52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D29D3-F6BB-414E-ABD4-13912B806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4ADC-C72C-4081-A19D-7EC2CD8BA4F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63842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C639B-935A-4B63-A486-419C1BDF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A0527-E3FA-4279-83C3-CFDEFAAA8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AD267-65E8-4E1C-BA77-80AB91040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8A9AB-8BF6-4AE3-B342-80A7534E5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3013-336F-4D97-B878-59C2E39B3531}" type="datetimeFigureOut">
              <a:rPr lang="LID4096" smtClean="0"/>
              <a:t>04/05/2022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AB3A7-3999-4BCA-8BC8-8C8C2F54D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58508-DE15-4B83-BBB6-5D302204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4ADC-C72C-4081-A19D-7EC2CD8BA4F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07866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6BD3A-A65B-4590-ADA9-C9B16484A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6409D-D390-414A-BFB6-2623D6BD7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22DE8-1CC7-4FE9-A5CC-3A6E33305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F67D66-A139-4DA8-84CA-11CF3127E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F7B1A6-20BD-48DC-A05E-C1C597644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C9E742-5F4F-499C-85A6-305DE76C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3013-336F-4D97-B878-59C2E39B3531}" type="datetimeFigureOut">
              <a:rPr lang="LID4096" smtClean="0"/>
              <a:t>04/05/2022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DA10D8-7AE5-43D9-86C4-F5BC0D731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727CBC-B914-409F-917F-C01F52AC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4ADC-C72C-4081-A19D-7EC2CD8BA4F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0062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57015-DFC7-4B71-ADE0-3BC2AC66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07F045-6211-47BB-9D7D-9833BF4E2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3013-336F-4D97-B878-59C2E39B3531}" type="datetimeFigureOut">
              <a:rPr lang="LID4096" smtClean="0"/>
              <a:t>04/05/2022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EFB19-4D5C-434D-B9B9-6617D99B6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FD314-0E02-4FBC-B094-3DD79B8A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4ADC-C72C-4081-A19D-7EC2CD8BA4F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0483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DD70B4-F639-4554-9F2C-9A0677DAC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3013-336F-4D97-B878-59C2E39B3531}" type="datetimeFigureOut">
              <a:rPr lang="LID4096" smtClean="0"/>
              <a:t>04/05/2022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9E4A40-F170-481B-B9DB-CE816264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AB84C-70DE-4A06-A5ED-D5674D36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4ADC-C72C-4081-A19D-7EC2CD8BA4F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6795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260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7484B-EBB8-4F6F-A089-2CA71A13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8BE96-179E-466D-85F1-F2F26D4B8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B7DD5-CAFC-45BC-8FF6-32D8CA215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035EC-4025-4D36-9CFA-CBF3F0835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3013-336F-4D97-B878-59C2E39B3531}" type="datetimeFigureOut">
              <a:rPr lang="LID4096" smtClean="0"/>
              <a:t>04/05/2022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207AC-325B-4709-A66E-6710F6AFB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11427-51EE-4703-92CA-5F085853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4ADC-C72C-4081-A19D-7EC2CD8BA4F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24012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79739-44F3-455B-B5E0-DD542503A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527491-DC65-4CA0-80D8-FE298803AB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50AF6-8E27-4436-A179-C9BAF4449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C9A8C-5799-4022-8B27-01A44A10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3013-336F-4D97-B878-59C2E39B3531}" type="datetimeFigureOut">
              <a:rPr lang="LID4096" smtClean="0"/>
              <a:t>04/05/2022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32CC9-4360-4D8A-A2F8-9EE5A0B3E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9EF82-A4F6-4106-8920-B8025A7A4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4ADC-C72C-4081-A19D-7EC2CD8BA4F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9474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77837-06B1-47D9-B142-7ED3DB7A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095AA-4A17-479F-A838-5FBD4A3A8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83312-8CFC-4478-8D10-EBAC4CE71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3013-336F-4D97-B878-59C2E39B3531}" type="datetimeFigureOut">
              <a:rPr lang="LID4096" smtClean="0"/>
              <a:t>04/05/2022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94C4F-0A28-4DA2-A2D4-0AED9244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80B88-18B7-4497-A045-90E93F2FC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4ADC-C72C-4081-A19D-7EC2CD8BA4F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0639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218C85-CD4A-4787-BDD8-CADAF84CE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6E3002-1B92-4AD6-AA73-7FB159E55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8D52F-4CB6-4CB5-8C07-F10695701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3013-336F-4D97-B878-59C2E39B3531}" type="datetimeFigureOut">
              <a:rPr lang="LID4096" smtClean="0"/>
              <a:t>04/05/2022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79DF-888C-4685-9718-DB59F6C9A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C8832-A9AB-4BBC-A14C-0CCA6BA7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4ADC-C72C-4081-A19D-7EC2CD8BA4F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5541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6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1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8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4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17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02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80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80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/>
          <p:cNvSpPr/>
          <p:nvPr/>
        </p:nvSpPr>
        <p:spPr>
          <a:xfrm>
            <a:off x="0" y="6741368"/>
            <a:ext cx="2448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48000" y="6741368"/>
            <a:ext cx="2448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96000" y="6741368"/>
            <a:ext cx="2448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44000" y="6741368"/>
            <a:ext cx="2448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768341" y="6741368"/>
            <a:ext cx="2448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30" b="2517"/>
          <a:stretch/>
        </p:blipFill>
        <p:spPr>
          <a:xfrm>
            <a:off x="9792000" y="6337063"/>
            <a:ext cx="2274027" cy="25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0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7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25000">
              <a:schemeClr val="bg2">
                <a:tint val="98000"/>
                <a:satMod val="130000"/>
                <a:shade val="90000"/>
                <a:lumMod val="103000"/>
              </a:schemeClr>
            </a:gs>
            <a:gs pos="50000">
              <a:srgbClr val="D0CFCF"/>
            </a:gs>
            <a:gs pos="75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BC4BC-927C-4CCD-9E3F-045853E40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226C0-D9BF-4136-99A5-BF34D6B0D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F63C6-462A-4F66-A2AD-A0DB400CD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73013-336F-4D97-B878-59C2E39B3531}" type="datetimeFigureOut">
              <a:rPr lang="LID4096" smtClean="0"/>
              <a:t>04/05/2022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DD568-2066-4C3B-BD24-B17B1843B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D6CD6-02B3-485A-8CD8-4E216DD55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C4ADC-C72C-4081-A19D-7EC2CD8BA4F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7431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5560" y="23339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Shelter, Cash and Markets CoP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3100" b="0" dirty="0"/>
              <a:t>5 April 2022</a:t>
            </a:r>
            <a:endParaRPr lang="en-GB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149080"/>
            <a:ext cx="6400800" cy="1270992"/>
          </a:xfrm>
        </p:spPr>
        <p:txBody>
          <a:bodyPr>
            <a:normAutofit/>
          </a:bodyPr>
          <a:lstStyle/>
          <a:p>
            <a:r>
              <a:rPr lang="en-US" sz="2000" dirty="0"/>
              <a:t>Quarterly meeting #4</a:t>
            </a:r>
          </a:p>
        </p:txBody>
      </p:sp>
    </p:spTree>
    <p:extLst>
      <p:ext uri="{BB962C8B-B14F-4D97-AF65-F5344CB8AC3E}">
        <p14:creationId xmlns:p14="http://schemas.microsoft.com/office/powerpoint/2010/main" val="2890778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EBAA-65F5-4678-9A0B-4AF67994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MBP apply to shelter?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34774-061C-4AC4-AD14-ED3987C5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9876"/>
            <a:ext cx="7506903" cy="4788931"/>
          </a:xfrm>
        </p:spPr>
        <p:txBody>
          <a:bodyPr>
            <a:normAutofit/>
          </a:bodyPr>
          <a:lstStyle/>
          <a:p>
            <a:r>
              <a:rPr lang="en-US" dirty="0"/>
              <a:t>MBP, including CVA, can often be a strong alternative to in-kind SNFI distributions.</a:t>
            </a:r>
          </a:p>
          <a:p>
            <a:pPr lvl="1"/>
            <a:r>
              <a:rPr lang="en-US" dirty="0"/>
              <a:t>Ideal when local market systems and supply chains remain reasonably intact</a:t>
            </a:r>
          </a:p>
          <a:p>
            <a:pPr lvl="1"/>
            <a:r>
              <a:rPr lang="en-US" dirty="0"/>
              <a:t>Also highly useful when market functionality is limited but clear bottlenecks can be identified</a:t>
            </a:r>
          </a:p>
          <a:p>
            <a:pPr lvl="1"/>
            <a:r>
              <a:rPr lang="en-US" dirty="0"/>
              <a:t>Can also provide transitional and longer-term solutions to strengthen market systems to the point where outside aid may no longer be needed</a:t>
            </a:r>
          </a:p>
          <a:p>
            <a:r>
              <a:rPr lang="en-US" dirty="0"/>
              <a:t>Well-designed MBP will have multiplier effects throughout the targeted market systems:</a:t>
            </a:r>
          </a:p>
          <a:p>
            <a:pPr lvl="1"/>
            <a:r>
              <a:rPr lang="en-US" dirty="0"/>
              <a:t>Creating income-generating opportunities</a:t>
            </a:r>
          </a:p>
          <a:p>
            <a:pPr lvl="1"/>
            <a:r>
              <a:rPr lang="en-US" dirty="0"/>
              <a:t>Preserving livelihoods	•  Improving local infrastructure</a:t>
            </a:r>
          </a:p>
          <a:p>
            <a:pPr lvl="1"/>
            <a:r>
              <a:rPr lang="en-US" dirty="0"/>
              <a:t>Meeting a community’s basic shelter needs </a:t>
            </a:r>
            <a:endParaRPr lang="LID4096" dirty="0"/>
          </a:p>
        </p:txBody>
      </p:sp>
      <p:pic>
        <p:nvPicPr>
          <p:cNvPr id="5" name="Picture 4" descr="A picture containing ground, outdoor, sandy, several&#10;&#10;Description automatically generated">
            <a:extLst>
              <a:ext uri="{FF2B5EF4-FFF2-40B4-BE49-F238E27FC236}">
                <a16:creationId xmlns:a16="http://schemas.microsoft.com/office/drawing/2014/main" id="{39B7D1E8-072D-44E5-ACAA-B82D20406D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4" r="9987"/>
          <a:stretch/>
        </p:blipFill>
        <p:spPr>
          <a:xfrm>
            <a:off x="8471327" y="1919876"/>
            <a:ext cx="3378467" cy="47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35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EBAA-65F5-4678-9A0B-4AF67994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MBP apply to shelter?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34774-061C-4AC4-AD14-ED3987C5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9876"/>
            <a:ext cx="7506903" cy="4788931"/>
          </a:xfrm>
        </p:spPr>
        <p:txBody>
          <a:bodyPr>
            <a:normAutofit/>
          </a:bodyPr>
          <a:lstStyle/>
          <a:p>
            <a:r>
              <a:rPr lang="en-US" dirty="0"/>
              <a:t>MBP, including CVA, can often be a strong alternative to in-kind SNFI distributions.</a:t>
            </a:r>
          </a:p>
          <a:p>
            <a:pPr lvl="1"/>
            <a:r>
              <a:rPr lang="en-US" dirty="0"/>
              <a:t>Ideal when local market systems and supply chains remain reasonably intact</a:t>
            </a:r>
          </a:p>
          <a:p>
            <a:pPr lvl="1"/>
            <a:r>
              <a:rPr lang="en-US" dirty="0"/>
              <a:t>Also highly useful when market functionality is limited but clear bottlenecks can be identified</a:t>
            </a:r>
          </a:p>
          <a:p>
            <a:pPr lvl="1"/>
            <a:r>
              <a:rPr lang="en-US" dirty="0"/>
              <a:t>Can also provide transitional and longer-term solutions to strengthen market systems to the point where outside aid may no longer be needed</a:t>
            </a:r>
          </a:p>
          <a:p>
            <a:r>
              <a:rPr lang="en-US" dirty="0"/>
              <a:t>Well-designed MBP will have multiplier effects throughout the targeted market systems:</a:t>
            </a:r>
          </a:p>
          <a:p>
            <a:pPr lvl="1"/>
            <a:r>
              <a:rPr lang="en-US" dirty="0"/>
              <a:t>Creating income-generating opportunities</a:t>
            </a:r>
          </a:p>
          <a:p>
            <a:pPr lvl="1"/>
            <a:r>
              <a:rPr lang="en-US" dirty="0"/>
              <a:t>Preserving livelihoods	•  Improving local infrastructure</a:t>
            </a:r>
          </a:p>
          <a:p>
            <a:pPr lvl="1"/>
            <a:r>
              <a:rPr lang="en-US" dirty="0"/>
              <a:t>Meeting a community’s basic shelter needs </a:t>
            </a:r>
            <a:endParaRPr lang="LID4096" dirty="0"/>
          </a:p>
        </p:txBody>
      </p:sp>
      <p:pic>
        <p:nvPicPr>
          <p:cNvPr id="5" name="Picture 4" descr="A picture containing ground, outdoor, sandy, several&#10;&#10;Description automatically generated">
            <a:extLst>
              <a:ext uri="{FF2B5EF4-FFF2-40B4-BE49-F238E27FC236}">
                <a16:creationId xmlns:a16="http://schemas.microsoft.com/office/drawing/2014/main" id="{39B7D1E8-072D-44E5-ACAA-B82D20406D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4" r="9987"/>
          <a:stretch/>
        </p:blipFill>
        <p:spPr>
          <a:xfrm>
            <a:off x="8471327" y="1919876"/>
            <a:ext cx="3378467" cy="47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2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EBAA-65F5-4678-9A0B-4AF67994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note: MBP and Shelter Programming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34774-061C-4AC4-AD14-ED3987C5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9876"/>
            <a:ext cx="11011594" cy="4788931"/>
          </a:xfrm>
        </p:spPr>
        <p:txBody>
          <a:bodyPr>
            <a:normAutofit/>
          </a:bodyPr>
          <a:lstStyle/>
          <a:p>
            <a:r>
              <a:rPr lang="en-US" b="1" dirty="0"/>
              <a:t>Goal:</a:t>
            </a:r>
            <a:r>
              <a:rPr lang="en-US" dirty="0"/>
              <a:t> To provide an overview of how market-based programming can be integrated into all stages of a shelter response (emergency, recovery, development).</a:t>
            </a:r>
            <a:endParaRPr lang="en-US" b="1" dirty="0"/>
          </a:p>
          <a:p>
            <a:r>
              <a:rPr lang="en-US" b="1" dirty="0"/>
              <a:t>Sections of the guidance note:</a:t>
            </a:r>
          </a:p>
          <a:p>
            <a:pPr lvl="1"/>
            <a:r>
              <a:rPr lang="en-US" dirty="0"/>
              <a:t>What is MBP?</a:t>
            </a:r>
          </a:p>
          <a:p>
            <a:pPr lvl="1"/>
            <a:r>
              <a:rPr lang="en-US" dirty="0"/>
              <a:t>The MBP framework and basic terminology</a:t>
            </a:r>
          </a:p>
          <a:p>
            <a:pPr lvl="1"/>
            <a:r>
              <a:rPr lang="en-US" dirty="0"/>
              <a:t>How can MBP be applied to shelter responses?</a:t>
            </a:r>
          </a:p>
          <a:p>
            <a:pPr lvl="1"/>
            <a:r>
              <a:rPr lang="en-US" dirty="0"/>
              <a:t>Key types of shelter markets</a:t>
            </a:r>
          </a:p>
          <a:p>
            <a:pPr lvl="1"/>
            <a:r>
              <a:rPr lang="en-US" dirty="0"/>
              <a:t>Market complexity in shelter</a:t>
            </a:r>
          </a:p>
          <a:p>
            <a:pPr lvl="1"/>
            <a:r>
              <a:rPr lang="en-US" dirty="0"/>
              <a:t>Examples of MBP for shelter</a:t>
            </a:r>
          </a:p>
          <a:p>
            <a:pPr lvl="1"/>
            <a:r>
              <a:rPr lang="en-US" dirty="0"/>
              <a:t>Key links and resources</a:t>
            </a:r>
          </a:p>
          <a:p>
            <a:r>
              <a:rPr lang="en-US" b="1" dirty="0"/>
              <a:t>Does this seem sufficient? Are there other sections you would find useful?</a:t>
            </a:r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2121285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748E9-A791-4A7D-8A8A-39E0C85D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Shelter Markets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02446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748E9-A791-4A7D-8A8A-39E0C85D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Updates/ sharing on use of CVA in </a:t>
            </a:r>
            <a:r>
              <a:rPr lang="en-US"/>
              <a:t>Ukraine operations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745243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748E9-A791-4A7D-8A8A-39E0C85D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AOB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26941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748E9-A791-4A7D-8A8A-39E0C85D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Next Meeting: July 2022</a:t>
            </a:r>
            <a:endParaRPr lang="en-CH" dirty="0"/>
          </a:p>
        </p:txBody>
      </p:sp>
      <p:sp>
        <p:nvSpPr>
          <p:cNvPr id="3" name="Rectangle 2"/>
          <p:cNvSpPr/>
          <p:nvPr/>
        </p:nvSpPr>
        <p:spPr>
          <a:xfrm>
            <a:off x="3719736" y="385192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sz="2800" dirty="0">
                <a:solidFill>
                  <a:schemeClr val="tx2"/>
                </a:solidFill>
              </a:rPr>
              <a:t>Focus/ theme?</a:t>
            </a:r>
          </a:p>
          <a:p>
            <a:pPr algn="ctr"/>
            <a:r>
              <a:rPr lang="en-AU" sz="2800" dirty="0">
                <a:solidFill>
                  <a:schemeClr val="tx2"/>
                </a:solidFill>
              </a:rPr>
              <a:t>Part of GSC meeting?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endParaRPr lang="en-AU" sz="2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6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748E9-A791-4A7D-8A8A-39E0C85D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CH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772817"/>
            <a:ext cx="9227368" cy="4525963"/>
          </a:xfrm>
        </p:spPr>
        <p:txBody>
          <a:bodyPr>
            <a:normAutofit/>
          </a:bodyPr>
          <a:lstStyle/>
          <a:p>
            <a:r>
              <a:rPr lang="en-AU" sz="2800" dirty="0"/>
              <a:t>Introductions/ overview </a:t>
            </a:r>
            <a:r>
              <a:rPr lang="en-AU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(5 mins)</a:t>
            </a:r>
          </a:p>
          <a:p>
            <a:r>
              <a:rPr lang="en-AU" sz="2800" dirty="0"/>
              <a:t>Overview of Market Based Programming (with </a:t>
            </a:r>
            <a:r>
              <a:rPr lang="en-AU" sz="2800" dirty="0" err="1"/>
              <a:t>MiC</a:t>
            </a:r>
            <a:r>
              <a:rPr lang="en-AU" sz="2800" dirty="0"/>
              <a:t>)</a:t>
            </a:r>
            <a:r>
              <a:rPr lang="en-AU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(10 mins)</a:t>
            </a:r>
          </a:p>
          <a:p>
            <a:r>
              <a:rPr lang="en-AU" sz="2800" dirty="0"/>
              <a:t>Presentation of draft guidance note (with </a:t>
            </a:r>
            <a:r>
              <a:rPr lang="en-AU" sz="2800" dirty="0" err="1"/>
              <a:t>MiC</a:t>
            </a:r>
            <a:r>
              <a:rPr lang="en-AU" sz="2800" dirty="0"/>
              <a:t>) </a:t>
            </a:r>
            <a:r>
              <a:rPr lang="en-AU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(5 mins)</a:t>
            </a:r>
          </a:p>
          <a:p>
            <a:r>
              <a:rPr lang="en-AU" sz="2800" dirty="0"/>
              <a:t>Discussion of shelter based markets </a:t>
            </a:r>
            <a:r>
              <a:rPr lang="en-AU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(15 mins)</a:t>
            </a:r>
          </a:p>
          <a:p>
            <a:r>
              <a:rPr lang="en-AU" sz="2800" dirty="0"/>
              <a:t>Updates and sharing – CVA in Ukraine operations</a:t>
            </a:r>
            <a:r>
              <a:rPr lang="en-AU" sz="2400" dirty="0"/>
              <a:t> </a:t>
            </a:r>
            <a:r>
              <a:rPr lang="en-AU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(15 mins)</a:t>
            </a:r>
          </a:p>
          <a:p>
            <a:r>
              <a:rPr lang="en-AU" sz="2800" dirty="0" err="1"/>
              <a:t>AoB</a:t>
            </a:r>
            <a:r>
              <a:rPr lang="en-AU" sz="2800" dirty="0"/>
              <a:t> </a:t>
            </a:r>
            <a:r>
              <a:rPr lang="en-AU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(5 - 10 mins)</a:t>
            </a:r>
          </a:p>
        </p:txBody>
      </p:sp>
    </p:spTree>
    <p:extLst>
      <p:ext uri="{BB962C8B-B14F-4D97-AF65-F5344CB8AC3E}">
        <p14:creationId xmlns:p14="http://schemas.microsoft.com/office/powerpoint/2010/main" val="356276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748E9-A791-4A7D-8A8A-39E0C85D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Market based programming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6672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731F0-6D18-49FF-A7C1-67D03D421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Gill Sans MT" panose="020B0502020104020203" pitchFamily="34" charset="0"/>
              </a:rPr>
              <a:t>Market-Based Programming for Shelter</a:t>
            </a:r>
            <a:endParaRPr lang="LID4096" sz="48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7A918-9E5D-4BBC-8575-B76472B819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Chris Paci, REACH</a:t>
            </a:r>
          </a:p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Markets in Crises COP Advisory Committee</a:t>
            </a:r>
          </a:p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5 April 2022</a:t>
            </a:r>
            <a:endParaRPr lang="LID4096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727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EBAA-65F5-4678-9A0B-4AF67994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MiC COP?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34774-061C-4AC4-AD14-ED3987C5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9876"/>
            <a:ext cx="11011594" cy="4788931"/>
          </a:xfrm>
        </p:spPr>
        <p:txBody>
          <a:bodyPr>
            <a:normAutofit/>
          </a:bodyPr>
          <a:lstStyle/>
          <a:p>
            <a:r>
              <a:rPr lang="en-US" dirty="0"/>
              <a:t>The Markets in Crises COP, founded in 2014, is a community of over 2,800 practitioners engaging with markets in emergency and recovery contexts.</a:t>
            </a:r>
          </a:p>
          <a:p>
            <a:pPr lvl="1"/>
            <a:r>
              <a:rPr lang="en-US" dirty="0"/>
              <a:t>Our members hail from over 120 countries, representing NGOs, multilateral agencies, academic institutions, donors, and the private sector.</a:t>
            </a:r>
          </a:p>
          <a:p>
            <a:pPr lvl="1"/>
            <a:r>
              <a:rPr lang="en-US" dirty="0"/>
              <a:t>We share ideas, experiences, and resources with the aim of improving </a:t>
            </a:r>
            <a:r>
              <a:rPr lang="en-US" b="1" dirty="0"/>
              <a:t>market-based programming (MBP)</a:t>
            </a:r>
            <a:r>
              <a:rPr lang="en-US" dirty="0"/>
              <a:t> in emergency, recovery, and development contexts.</a:t>
            </a:r>
          </a:p>
          <a:p>
            <a:r>
              <a:rPr lang="en-US" dirty="0"/>
              <a:t>MiC is in the midst of a three-year plan (2021-2023) to expand its scope, scale, and impact.</a:t>
            </a:r>
          </a:p>
          <a:p>
            <a:pPr lvl="1"/>
            <a:r>
              <a:rPr lang="en-US" dirty="0"/>
              <a:t>A key element is the development of a learning agenda supporting the broader adoption of market-based programming.</a:t>
            </a:r>
          </a:p>
          <a:p>
            <a:pPr lvl="1"/>
            <a:r>
              <a:rPr lang="en-US" dirty="0"/>
              <a:t>Current areas of focus are core MBP fundamentals, climate change, and shelter.</a:t>
            </a:r>
          </a:p>
          <a:p>
            <a:r>
              <a:rPr lang="en-US" dirty="0"/>
              <a:t>MiC and the Shelter, Cash &amp; Markets COP are currently working together to develop a joint guidance note on MBP in shelter markets.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1990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EBAA-65F5-4678-9A0B-4AF67994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market terminology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34774-061C-4AC4-AD14-ED3987C5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9876"/>
            <a:ext cx="11011594" cy="4788931"/>
          </a:xfrm>
        </p:spPr>
        <p:txBody>
          <a:bodyPr>
            <a:normAutofit/>
          </a:bodyPr>
          <a:lstStyle/>
          <a:p>
            <a:r>
              <a:rPr lang="en-US" b="1" dirty="0"/>
              <a:t>Market:</a:t>
            </a:r>
            <a:r>
              <a:rPr lang="en-US" dirty="0"/>
              <a:t> Any system of exchange between two or more actors for goods, services, money, etc.</a:t>
            </a:r>
          </a:p>
          <a:p>
            <a:pPr lvl="1"/>
            <a:r>
              <a:rPr lang="en-US" dirty="0"/>
              <a:t>Not necessarily tied to a physical space; markets can be decentralized or even virtual</a:t>
            </a:r>
          </a:p>
          <a:p>
            <a:pPr lvl="1"/>
            <a:r>
              <a:rPr lang="en-US" dirty="0"/>
              <a:t>Many different types of markets: commodities, services, </a:t>
            </a:r>
            <a:r>
              <a:rPr lang="en-US" dirty="0" err="1"/>
              <a:t>labour</a:t>
            </a:r>
            <a:r>
              <a:rPr lang="en-US" dirty="0"/>
              <a:t>, etc.</a:t>
            </a:r>
          </a:p>
          <a:p>
            <a:r>
              <a:rPr lang="en-US" b="1" dirty="0"/>
              <a:t>Marketplace:</a:t>
            </a:r>
            <a:r>
              <a:rPr lang="en-US" dirty="0"/>
              <a:t> A physical location (or virtual platform) where exchanges take place</a:t>
            </a:r>
          </a:p>
          <a:p>
            <a:r>
              <a:rPr lang="en-US" b="1" dirty="0"/>
              <a:t>Supply chain:</a:t>
            </a:r>
            <a:r>
              <a:rPr lang="en-US" dirty="0"/>
              <a:t> The chain of relationships linking all market actors involved in moving a product from the producer to the consumer</a:t>
            </a:r>
          </a:p>
          <a:p>
            <a:r>
              <a:rPr lang="en-US" b="1" dirty="0"/>
              <a:t>Market system:</a:t>
            </a:r>
            <a:r>
              <a:rPr lang="en-US" dirty="0"/>
              <a:t> All of the actors in a market, their relationships, the services and support they rely on, and the environment in which they operate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2450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EBAA-65F5-4678-9A0B-4AF67994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market-based programming?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34774-061C-4AC4-AD14-ED3987C5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2813" y="1919876"/>
            <a:ext cx="5159141" cy="4788931"/>
          </a:xfrm>
        </p:spPr>
        <p:txBody>
          <a:bodyPr>
            <a:normAutofit/>
          </a:bodyPr>
          <a:lstStyle/>
          <a:p>
            <a:r>
              <a:rPr lang="en-US" dirty="0"/>
              <a:t>MBP covers all types of projects that engage with market systems:</a:t>
            </a:r>
          </a:p>
          <a:p>
            <a:pPr lvl="1"/>
            <a:r>
              <a:rPr lang="en-US" b="1" dirty="0"/>
              <a:t>Using markets</a:t>
            </a:r>
            <a:r>
              <a:rPr lang="en-US" dirty="0"/>
              <a:t> (e.g. HH CVA, local procurement efforts)</a:t>
            </a:r>
            <a:endParaRPr lang="en-US" b="1" dirty="0"/>
          </a:p>
          <a:p>
            <a:pPr lvl="1"/>
            <a:r>
              <a:rPr lang="en-US" b="1" dirty="0"/>
              <a:t>Supporting markets</a:t>
            </a:r>
            <a:r>
              <a:rPr lang="en-US" dirty="0"/>
              <a:t> (e.g. increasing supply chain capacity, enabling new payment modalities)</a:t>
            </a:r>
            <a:endParaRPr lang="en-US" b="1" dirty="0"/>
          </a:p>
          <a:p>
            <a:pPr lvl="1"/>
            <a:r>
              <a:rPr lang="en-US" b="1" dirty="0"/>
              <a:t>Market system change</a:t>
            </a:r>
            <a:r>
              <a:rPr lang="en-US" dirty="0"/>
              <a:t> (e.g. capacity building for suppliers, behavioral change to shift patterns of demand)</a:t>
            </a:r>
            <a:endParaRPr lang="en-US" b="1" dirty="0"/>
          </a:p>
          <a:p>
            <a:r>
              <a:rPr lang="en-US" dirty="0"/>
              <a:t>CVA is the most commonly proposed type of MBP, but not the only type.</a:t>
            </a:r>
          </a:p>
          <a:p>
            <a:r>
              <a:rPr lang="en-US" dirty="0"/>
              <a:t>At a minimum, all programming in crises should be </a:t>
            </a:r>
            <a:r>
              <a:rPr lang="en-US" b="1" dirty="0"/>
              <a:t>“market-aware.”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D756DDA8-C758-4729-B1E1-5E3D16359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0" y="1922855"/>
            <a:ext cx="5976486" cy="478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4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EBAA-65F5-4678-9A0B-4AF67994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market-based programming?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34774-061C-4AC4-AD14-ED3987C5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2812" y="1919876"/>
            <a:ext cx="5236143" cy="4788931"/>
          </a:xfrm>
        </p:spPr>
        <p:txBody>
          <a:bodyPr>
            <a:normAutofit/>
          </a:bodyPr>
          <a:lstStyle/>
          <a:p>
            <a:r>
              <a:rPr lang="en-US" dirty="0"/>
              <a:t>MBP programs can engage with market systems at several key points:</a:t>
            </a:r>
          </a:p>
          <a:p>
            <a:pPr lvl="1"/>
            <a:r>
              <a:rPr lang="en-US" dirty="0"/>
              <a:t>On the </a:t>
            </a:r>
            <a:r>
              <a:rPr lang="en-US" b="1" dirty="0"/>
              <a:t>supply side</a:t>
            </a:r>
            <a:r>
              <a:rPr lang="en-US" dirty="0"/>
              <a:t>, addressing issues of availability</a:t>
            </a:r>
          </a:p>
          <a:p>
            <a:pPr lvl="1"/>
            <a:r>
              <a:rPr lang="en-US" dirty="0"/>
              <a:t>On the </a:t>
            </a:r>
            <a:r>
              <a:rPr lang="en-US" b="1" dirty="0"/>
              <a:t>demand side</a:t>
            </a:r>
            <a:r>
              <a:rPr lang="en-US" dirty="0"/>
              <a:t>, addressing issues of access to goods</a:t>
            </a:r>
          </a:p>
          <a:p>
            <a:pPr lvl="1"/>
            <a:r>
              <a:rPr lang="en-US" dirty="0"/>
              <a:t>Working to improve key market </a:t>
            </a:r>
            <a:r>
              <a:rPr lang="en-US" b="1" dirty="0"/>
              <a:t>infrastructure and services</a:t>
            </a:r>
            <a:endParaRPr lang="en-US" dirty="0"/>
          </a:p>
          <a:p>
            <a:pPr lvl="1"/>
            <a:r>
              <a:rPr lang="en-US" dirty="0"/>
              <a:t>Advocating for the reform of market </a:t>
            </a:r>
            <a:r>
              <a:rPr lang="en-US" b="1" dirty="0"/>
              <a:t>policies, norms, and rules</a:t>
            </a:r>
            <a:endParaRPr lang="en-US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D756DDA8-C758-4729-B1E1-5E3D16359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0" y="1922855"/>
            <a:ext cx="5976486" cy="478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8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EBAA-65F5-4678-9A0B-4AF67994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MBP apply to shelter?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34774-061C-4AC4-AD14-ED3987C5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9876"/>
            <a:ext cx="7506903" cy="4788931"/>
          </a:xfrm>
        </p:spPr>
        <p:txBody>
          <a:bodyPr>
            <a:normAutofit/>
          </a:bodyPr>
          <a:lstStyle/>
          <a:p>
            <a:r>
              <a:rPr lang="en-US" dirty="0"/>
              <a:t>Obtaining adequate shelter represents one of the largest financial burdens faced by most households.</a:t>
            </a:r>
          </a:p>
          <a:p>
            <a:r>
              <a:rPr lang="en-US" b="1" dirty="0"/>
              <a:t>Nearly every aspect of this process</a:t>
            </a:r>
            <a:r>
              <a:rPr lang="en-US" dirty="0"/>
              <a:t> interacts with market systems in some way:</a:t>
            </a:r>
          </a:p>
          <a:p>
            <a:pPr lvl="1"/>
            <a:r>
              <a:rPr lang="en-US" dirty="0"/>
              <a:t>Housing and rental markets</a:t>
            </a:r>
          </a:p>
          <a:p>
            <a:pPr lvl="1"/>
            <a:r>
              <a:rPr lang="en-US" dirty="0"/>
              <a:t>Markets for HH NFIs (heating fuel, weatherproofing, etc.)</a:t>
            </a:r>
          </a:p>
          <a:p>
            <a:pPr lvl="1"/>
            <a:r>
              <a:rPr lang="en-US" dirty="0"/>
              <a:t>Markets for tools and construction materials</a:t>
            </a:r>
          </a:p>
          <a:p>
            <a:pPr lvl="1"/>
            <a:r>
              <a:rPr lang="en-US" dirty="0"/>
              <a:t>Markets for </a:t>
            </a:r>
            <a:r>
              <a:rPr lang="en-US" dirty="0" err="1"/>
              <a:t>labour</a:t>
            </a:r>
            <a:r>
              <a:rPr lang="en-US" dirty="0"/>
              <a:t> and basic services</a:t>
            </a:r>
          </a:p>
          <a:p>
            <a:r>
              <a:rPr lang="en-US" dirty="0"/>
              <a:t>Humanitarian actors risk undermining </a:t>
            </a:r>
            <a:r>
              <a:rPr lang="en-US" b="1" dirty="0"/>
              <a:t>existing market systems and livelihoods</a:t>
            </a:r>
            <a:r>
              <a:rPr lang="en-US" dirty="0"/>
              <a:t> if our </a:t>
            </a:r>
            <a:r>
              <a:rPr lang="en-US" dirty="0" err="1"/>
              <a:t>programmes</a:t>
            </a:r>
            <a:r>
              <a:rPr lang="en-US" dirty="0"/>
              <a:t> bypass/replace them rather than working with them.</a:t>
            </a:r>
            <a:endParaRPr lang="LID4096" dirty="0"/>
          </a:p>
        </p:txBody>
      </p:sp>
      <p:pic>
        <p:nvPicPr>
          <p:cNvPr id="5" name="Picture 4" descr="A picture containing ground, outdoor, sandy, several&#10;&#10;Description automatically generated">
            <a:extLst>
              <a:ext uri="{FF2B5EF4-FFF2-40B4-BE49-F238E27FC236}">
                <a16:creationId xmlns:a16="http://schemas.microsoft.com/office/drawing/2014/main" id="{39B7D1E8-072D-44E5-ACAA-B82D20406D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4" r="9987"/>
          <a:stretch/>
        </p:blipFill>
        <p:spPr>
          <a:xfrm>
            <a:off x="8471327" y="1919876"/>
            <a:ext cx="3378467" cy="47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22241"/>
      </p:ext>
    </p:extLst>
  </p:cSld>
  <p:clrMapOvr>
    <a:masterClrMapping/>
  </p:clrMapOvr>
</p:sld>
</file>

<file path=ppt/theme/theme1.xml><?xml version="1.0" encoding="utf-8"?>
<a:theme xmlns:a="http://schemas.openxmlformats.org/drawingml/2006/main" name="Shelter Cluster Powerpoint Template V 1 0 - MY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9FB59FD9500642AA3E40853AA9A972" ma:contentTypeVersion="9" ma:contentTypeDescription="Create a new document." ma:contentTypeScope="" ma:versionID="bad54cd09210ba5453a4fbd6a8106526">
  <xsd:schema xmlns:xsd="http://www.w3.org/2001/XMLSchema" xmlns:xs="http://www.w3.org/2001/XMLSchema" xmlns:p="http://schemas.microsoft.com/office/2006/metadata/properties" xmlns:ns2="19c76be7-c9ff-4e24-aa53-e3279a9ae933" targetNamespace="http://schemas.microsoft.com/office/2006/metadata/properties" ma:root="true" ma:fieldsID="08cc5d4a0f247f60e279b318ea2ea68b" ns2:_="">
    <xsd:import namespace="19c76be7-c9ff-4e24-aa53-e3279a9ae9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76be7-c9ff-4e24-aa53-e3279a9ae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8B007E-EC00-436A-8070-DBD10CDA39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1C0A6C-968C-4546-8FDB-72B063BC28FE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19c76be7-c9ff-4e24-aa53-e3279a9ae93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9FD418A-20D0-4466-AB99-977CFB9AAD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c76be7-c9ff-4e24-aa53-e3279a9ae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12327</TotalTime>
  <Words>932</Words>
  <Application>Microsoft Office PowerPoint</Application>
  <PresentationFormat>Widescreen</PresentationFormat>
  <Paragraphs>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Franklin Gothic Book</vt:lpstr>
      <vt:lpstr>Gill Sans MT</vt:lpstr>
      <vt:lpstr>Verdana</vt:lpstr>
      <vt:lpstr>Wingdings</vt:lpstr>
      <vt:lpstr>Shelter Cluster Powerpoint Template V 1 0 - MYN</vt:lpstr>
      <vt:lpstr>Office Theme</vt:lpstr>
      <vt:lpstr>1_Office Theme</vt:lpstr>
      <vt:lpstr>Shelter, Cash and Markets CoP   5 April 2022</vt:lpstr>
      <vt:lpstr>Agenda</vt:lpstr>
      <vt:lpstr>Market based programming</vt:lpstr>
      <vt:lpstr>Market-Based Programming for Shelter</vt:lpstr>
      <vt:lpstr>What is the MiC COP?</vt:lpstr>
      <vt:lpstr>Key market terminology</vt:lpstr>
      <vt:lpstr>What is market-based programming?</vt:lpstr>
      <vt:lpstr>What is market-based programming?</vt:lpstr>
      <vt:lpstr>How does MBP apply to shelter?</vt:lpstr>
      <vt:lpstr>How does MBP apply to shelter?</vt:lpstr>
      <vt:lpstr>How does MBP apply to shelter?</vt:lpstr>
      <vt:lpstr>Guidance note: MBP and Shelter Programming</vt:lpstr>
      <vt:lpstr>Shelter Markets</vt:lpstr>
      <vt:lpstr>Updates/ sharing on use of CVA in Ukraine operations</vt:lpstr>
      <vt:lpstr>AOB</vt:lpstr>
      <vt:lpstr>Next Meeting: July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Leeanne Marshall</cp:lastModifiedBy>
  <cp:revision>68</cp:revision>
  <cp:lastPrinted>2021-11-26T11:21:58Z</cp:lastPrinted>
  <dcterms:created xsi:type="dcterms:W3CDTF">2013-08-07T15:00:29Z</dcterms:created>
  <dcterms:modified xsi:type="dcterms:W3CDTF">2022-04-04T23:02:43Z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0x0101000B9FB59FD9500642AA3E40853AA9A972</vt:lpwstr>
  </property>
</Properties>
</file>