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14C"/>
    <a:srgbClr val="459FD5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7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07/08/2013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07/08/2013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3527884" y="6298867"/>
            <a:ext cx="2088232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err="1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COUNTRy</a:t>
              </a: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3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Powerpoint Template V 1 0 - MYN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DFF881F0024B4A9175726D4857539B" ma:contentTypeVersion="21" ma:contentTypeDescription="Create a new document." ma:contentTypeScope="" ma:versionID="35f2adb7c2cd6220757cf668a6d1f830">
  <xsd:schema xmlns:xsd="http://www.w3.org/2001/XMLSchema" xmlns:xs="http://www.w3.org/2001/XMLSchema" xmlns:p="http://schemas.microsoft.com/office/2006/metadata/properties" xmlns:ns2="96664bca-06c0-4657-b6f9-0a997f5ff9b9" xmlns:ns3="85be073d-cf70-445f-982b-aeed1337ab6c" targetNamespace="http://schemas.microsoft.com/office/2006/metadata/properties" ma:root="true" ma:fieldsID="4344d810fbf5a6823fd3b1ca54575bb5" ns2:_="" ns3:_="">
    <xsd:import namespace="96664bca-06c0-4657-b6f9-0a997f5ff9b9"/>
    <xsd:import namespace="85be073d-cf70-445f-982b-aeed1337ab6c"/>
    <xsd:element name="properties">
      <xsd:complexType>
        <xsd:sequence>
          <xsd:element name="documentManagement">
            <xsd:complexType>
              <xsd:all>
                <xsd:element ref="ns2:Websio_x0020_Document_x0020_Preview" minOccurs="0"/>
                <xsd:element ref="ns2:TaxCatchAll" minOccurs="0"/>
                <xsd:element ref="ns3:Coordination_x0020_Management" minOccurs="0"/>
                <xsd:element ref="ns3:Information_x0020_Management" minOccurs="0"/>
                <xsd:element ref="ns3:Assessment" minOccurs="0"/>
                <xsd:element ref="ns3:Cross_x002d_cutting" minOccurs="0"/>
                <xsd:element ref="ns3:Strategic_x0020_Planning" minOccurs="0"/>
                <xsd:element ref="ns3:Technical_x0020_Coordination" minOccurs="0"/>
                <xsd:element ref="ns3:Funding" minOccurs="0"/>
                <xsd:element ref="ns3:Communication_x0020_and_x0020_Advocacy" minOccurs="0"/>
                <xsd:element ref="ns3:Monitoring_x0020_and_x0020_Reporting" minOccurs="0"/>
                <xsd:element ref="ns3:Contingency_x0020_Plann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Websio_x0020_Document_x0020_Preview" ma:index="8" nillable="true" ma:displayName="Websio Document Preview" ma:hidden="true" ma:internalName="Websio_x0020_Document_x0020_Preview">
      <xsd:simpleType>
        <xsd:restriction base="dms:Text"/>
      </xsd:simpleType>
    </xsd:element>
    <xsd:element name="TaxCatchAll" ma:index="9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be073d-cf70-445f-982b-aeed1337ab6c" elementFormDefault="qualified">
    <xsd:import namespace="http://schemas.microsoft.com/office/2006/documentManagement/types"/>
    <xsd:import namespace="http://schemas.microsoft.com/office/infopath/2007/PartnerControls"/>
    <xsd:element name="Coordination_x0020_Management" ma:index="10" nillable="true" ma:displayName="Coordination Management" ma:default="0" ma:internalName="Coordination_x0020_Management">
      <xsd:simpleType>
        <xsd:restriction base="dms:Boolean"/>
      </xsd:simpleType>
    </xsd:element>
    <xsd:element name="Information_x0020_Management" ma:index="11" nillable="true" ma:displayName="Information Management" ma:default="0" ma:internalName="Information_x0020_Management">
      <xsd:simpleType>
        <xsd:restriction base="dms:Boolean"/>
      </xsd:simpleType>
    </xsd:element>
    <xsd:element name="Assessment" ma:index="12" nillable="true" ma:displayName="Assessment" ma:default="0" ma:internalName="Assessment">
      <xsd:simpleType>
        <xsd:restriction base="dms:Boolean"/>
      </xsd:simpleType>
    </xsd:element>
    <xsd:element name="Cross_x002d_cutting" ma:index="13" nillable="true" ma:displayName="Cross-cutting" ma:default="0" ma:internalName="Cross_x002d_cutting">
      <xsd:simpleType>
        <xsd:restriction base="dms:Boolean"/>
      </xsd:simpleType>
    </xsd:element>
    <xsd:element name="Strategic_x0020_Planning" ma:index="14" nillable="true" ma:displayName="Strategic Planning" ma:default="0" ma:internalName="Strategic_x0020_Planning">
      <xsd:simpleType>
        <xsd:restriction base="dms:Boolean"/>
      </xsd:simpleType>
    </xsd:element>
    <xsd:element name="Technical_x0020_Coordination" ma:index="15" nillable="true" ma:displayName="Technical Coordination" ma:default="0" ma:internalName="Technical_x0020_Coordination">
      <xsd:simpleType>
        <xsd:restriction base="dms:Boolean"/>
      </xsd:simpleType>
    </xsd:element>
    <xsd:element name="Funding" ma:index="16" nillable="true" ma:displayName="Funding" ma:default="0" ma:internalName="Funding">
      <xsd:simpleType>
        <xsd:restriction base="dms:Boolean"/>
      </xsd:simpleType>
    </xsd:element>
    <xsd:element name="Communication_x0020_and_x0020_Advocacy" ma:index="17" nillable="true" ma:displayName="Communication and Advocacy" ma:default="0" ma:internalName="Communication_x0020_and_x0020_Advocacy">
      <xsd:simpleType>
        <xsd:restriction base="dms:Boolean"/>
      </xsd:simpleType>
    </xsd:element>
    <xsd:element name="Monitoring_x0020_and_x0020_Reporting" ma:index="18" nillable="true" ma:displayName="Monitoring and Reporting" ma:default="0" ma:internalName="Monitoring_x0020_and_x0020_Reporting">
      <xsd:simpleType>
        <xsd:restriction base="dms:Boolean"/>
      </xsd:simpleType>
    </xsd:element>
    <xsd:element name="Contingency_x0020_Planning" ma:index="19" nillable="true" ma:displayName="Contingency Planning" ma:default="0" ma:internalName="Contingency_x0020_Planning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ross_x002d_cutting xmlns="85be073d-cf70-445f-982b-aeed1337ab6c">false</Cross_x002d_cutting>
    <Communication_x0020_and_x0020_Advocacy xmlns="85be073d-cf70-445f-982b-aeed1337ab6c">true</Communication_x0020_and_x0020_Advocacy>
    <Information_x0020_Management xmlns="85be073d-cf70-445f-982b-aeed1337ab6c">false</Information_x0020_Management>
    <Funding xmlns="85be073d-cf70-445f-982b-aeed1337ab6c">false</Funding>
    <Websio_x0020_Document_x0020_Preview xmlns="96664bca-06c0-4657-b6f9-0a997f5ff9b9">/References/_layouts/WebsioPreviewField/preview.aspx?ID=93802dac-8a87-4535-9d51-57128a7e7c7a&amp;WebID=e2bcab7b-198e-4249-8d28-c3c562b7ba93&amp;SiteID=0e29c24b-3e6a-4c7c-8cc1-69b27805b55c</Websio_x0020_Document_x0020_Preview>
    <Monitoring_x0020_and_x0020_Reporting xmlns="85be073d-cf70-445f-982b-aeed1337ab6c">false</Monitoring_x0020_and_x0020_Reporting>
    <Assessment xmlns="85be073d-cf70-445f-982b-aeed1337ab6c">false</Assessment>
    <Coordination_x0020_Management xmlns="85be073d-cf70-445f-982b-aeed1337ab6c">false</Coordination_x0020_Management>
    <TaxCatchAll xmlns="96664bca-06c0-4657-b6f9-0a997f5ff9b9"/>
    <Contingency_x0020_Planning xmlns="85be073d-cf70-445f-982b-aeed1337ab6c">false</Contingency_x0020_Planning>
    <Technical_x0020_Coordination xmlns="85be073d-cf70-445f-982b-aeed1337ab6c">false</Technical_x0020_Coordination>
    <Strategic_x0020_Planning xmlns="85be073d-cf70-445f-982b-aeed1337ab6c">false</Strategic_x0020_Planning>
  </documentManagement>
</p:properties>
</file>

<file path=customXml/itemProps1.xml><?xml version="1.0" encoding="utf-8"?>
<ds:datastoreItem xmlns:ds="http://schemas.openxmlformats.org/officeDocument/2006/customXml" ds:itemID="{579593B9-B1FD-4F95-889D-F0CDC5C52603}"/>
</file>

<file path=customXml/itemProps2.xml><?xml version="1.0" encoding="utf-8"?>
<ds:datastoreItem xmlns:ds="http://schemas.openxmlformats.org/officeDocument/2006/customXml" ds:itemID="{95A106C8-487C-4B4B-A69C-022F24539AED}"/>
</file>

<file path=customXml/itemProps3.xml><?xml version="1.0" encoding="utf-8"?>
<ds:datastoreItem xmlns:ds="http://schemas.openxmlformats.org/officeDocument/2006/customXml" ds:itemID="{004E5640-027B-4714-BE79-4C49399773E9}"/>
</file>

<file path=docProps/app.xml><?xml version="1.0" encoding="utf-8"?>
<Properties xmlns="http://schemas.openxmlformats.org/officeDocument/2006/extended-properties" xmlns:vt="http://schemas.openxmlformats.org/officeDocument/2006/docPropsVTypes">
  <Template>Shelter Cluster Powerpoint Template V 1 0 - MYN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Shelter Cluster Powerpoint Template V 1 0 - MYN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 Cluster - Power point template</dc:title>
  <dc:creator>David</dc:creator>
  <cp:lastModifiedBy>David</cp:lastModifiedBy>
  <cp:revision>1</cp:revision>
  <cp:lastPrinted>2013-03-26T11:03:47Z</cp:lastPrinted>
  <dcterms:created xsi:type="dcterms:W3CDTF">2013-08-07T15:00:29Z</dcterms:created>
  <dcterms:modified xsi:type="dcterms:W3CDTF">2013-08-07T15:01:49Z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0x010100BDDFF881F0024B4A9175726D4857539B</vt:lpwstr>
  </property>
</Properties>
</file>