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8"/>
  </p:notesMasterIdLst>
  <p:sldIdLst>
    <p:sldId id="308" r:id="rId5"/>
    <p:sldId id="363" r:id="rId6"/>
    <p:sldId id="392" r:id="rId7"/>
    <p:sldId id="393" r:id="rId8"/>
    <p:sldId id="394" r:id="rId9"/>
    <p:sldId id="395" r:id="rId10"/>
    <p:sldId id="400" r:id="rId11"/>
    <p:sldId id="396" r:id="rId12"/>
    <p:sldId id="397" r:id="rId13"/>
    <p:sldId id="398" r:id="rId14"/>
    <p:sldId id="399" r:id="rId15"/>
    <p:sldId id="384"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28DE9FA-9EA9-4A72-8A3B-083D3890E2EB}">
          <p14:sldIdLst>
            <p14:sldId id="308"/>
            <p14:sldId id="363"/>
            <p14:sldId id="392"/>
            <p14:sldId id="393"/>
            <p14:sldId id="394"/>
            <p14:sldId id="395"/>
            <p14:sldId id="400"/>
            <p14:sldId id="396"/>
            <p14:sldId id="397"/>
            <p14:sldId id="398"/>
            <p14:sldId id="399"/>
            <p14:sldId id="384"/>
            <p14:sldId id="317"/>
          </p14:sldIdLst>
        </p14:section>
      </p14:sectionLst>
    </p:ext>
    <p:ext uri="{EFAFB233-063F-42B5-8137-9DF3F51BA10A}">
      <p15:sldGuideLst xmlns:p15="http://schemas.microsoft.com/office/powerpoint/2012/main">
        <p15:guide id="1" orient="horz" pos="584">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75D"/>
    <a:srgbClr val="640811"/>
    <a:srgbClr val="978B82"/>
    <a:srgbClr val="B8A999"/>
    <a:srgbClr val="B8A98D"/>
    <a:srgbClr val="BDAA8D"/>
    <a:srgbClr val="BDAA11"/>
    <a:srgbClr val="008080"/>
    <a:srgbClr val="00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392D-3BA9-47D2-8EF2-F86A599D8B3F}" v="1" dt="2025-02-18T08:31:40.380"/>
    <p1510:client id="{F0E663D3-B236-4F23-BDF3-D7AD9898363C}" v="36" dt="2025-02-18T06:54:21.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84"/>
        <p:guide pos="331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di Shamisti" userId="b5d413ec-6ef7-400a-9f15-ae07777d4191" providerId="ADAL" clId="{F0E663D3-B236-4F23-BDF3-D7AD9898363C}"/>
    <pc:docChg chg="undo custSel addSld delSld modSld sldOrd modSection">
      <pc:chgData name="Fadi Shamisti" userId="b5d413ec-6ef7-400a-9f15-ae07777d4191" providerId="ADAL" clId="{F0E663D3-B236-4F23-BDF3-D7AD9898363C}" dt="2025-02-18T06:58:24.292" v="2380" actId="20577"/>
      <pc:docMkLst>
        <pc:docMk/>
      </pc:docMkLst>
      <pc:sldChg chg="modSp mod">
        <pc:chgData name="Fadi Shamisti" userId="b5d413ec-6ef7-400a-9f15-ae07777d4191" providerId="ADAL" clId="{F0E663D3-B236-4F23-BDF3-D7AD9898363C}" dt="2025-02-17T05:02:23.453" v="15" actId="20577"/>
        <pc:sldMkLst>
          <pc:docMk/>
          <pc:sldMk cId="1754127785" sldId="308"/>
        </pc:sldMkLst>
        <pc:spChg chg="mod">
          <ac:chgData name="Fadi Shamisti" userId="b5d413ec-6ef7-400a-9f15-ae07777d4191" providerId="ADAL" clId="{F0E663D3-B236-4F23-BDF3-D7AD9898363C}" dt="2025-02-17T05:02:23.453" v="15" actId="20577"/>
          <ac:spMkLst>
            <pc:docMk/>
            <pc:sldMk cId="1754127785" sldId="308"/>
            <ac:spMk id="3" creationId="{00000000-0000-0000-0000-000000000000}"/>
          </ac:spMkLst>
        </pc:spChg>
      </pc:sldChg>
      <pc:sldChg chg="modSp mod">
        <pc:chgData name="Fadi Shamisti" userId="b5d413ec-6ef7-400a-9f15-ae07777d4191" providerId="ADAL" clId="{F0E663D3-B236-4F23-BDF3-D7AD9898363C}" dt="2025-02-18T06:35:31.360" v="1320" actId="20577"/>
        <pc:sldMkLst>
          <pc:docMk/>
          <pc:sldMk cId="3585245116" sldId="363"/>
        </pc:sldMkLst>
        <pc:spChg chg="mod">
          <ac:chgData name="Fadi Shamisti" userId="b5d413ec-6ef7-400a-9f15-ae07777d4191" providerId="ADAL" clId="{F0E663D3-B236-4F23-BDF3-D7AD9898363C}" dt="2025-02-18T06:35:31.360" v="1320" actId="20577"/>
          <ac:spMkLst>
            <pc:docMk/>
            <pc:sldMk cId="3585245116" sldId="363"/>
            <ac:spMk id="3" creationId="{00000000-0000-0000-0000-000000000000}"/>
          </ac:spMkLst>
        </pc:spChg>
      </pc:sldChg>
      <pc:sldChg chg="del">
        <pc:chgData name="Fadi Shamisti" userId="b5d413ec-6ef7-400a-9f15-ae07777d4191" providerId="ADAL" clId="{F0E663D3-B236-4F23-BDF3-D7AD9898363C}" dt="2025-02-17T09:56:10.785" v="1237" actId="47"/>
        <pc:sldMkLst>
          <pc:docMk/>
          <pc:sldMk cId="1552171007" sldId="369"/>
        </pc:sldMkLst>
      </pc:sldChg>
      <pc:sldChg chg="modSp mod">
        <pc:chgData name="Fadi Shamisti" userId="b5d413ec-6ef7-400a-9f15-ae07777d4191" providerId="ADAL" clId="{F0E663D3-B236-4F23-BDF3-D7AD9898363C}" dt="2025-02-17T11:09:33.992" v="1306"/>
        <pc:sldMkLst>
          <pc:docMk/>
          <pc:sldMk cId="1403190347" sldId="384"/>
        </pc:sldMkLst>
        <pc:spChg chg="mod">
          <ac:chgData name="Fadi Shamisti" userId="b5d413ec-6ef7-400a-9f15-ae07777d4191" providerId="ADAL" clId="{F0E663D3-B236-4F23-BDF3-D7AD9898363C}" dt="2025-02-17T11:09:33.992" v="1306"/>
          <ac:spMkLst>
            <pc:docMk/>
            <pc:sldMk cId="1403190347" sldId="384"/>
            <ac:spMk id="3" creationId="{E5289D68-2986-66E3-E9BB-C41BA334FCB5}"/>
          </ac:spMkLst>
        </pc:spChg>
      </pc:sldChg>
      <pc:sldChg chg="del">
        <pc:chgData name="Fadi Shamisti" userId="b5d413ec-6ef7-400a-9f15-ae07777d4191" providerId="ADAL" clId="{F0E663D3-B236-4F23-BDF3-D7AD9898363C}" dt="2025-02-17T09:56:15.839" v="1238" actId="47"/>
        <pc:sldMkLst>
          <pc:docMk/>
          <pc:sldMk cId="3099594206" sldId="385"/>
        </pc:sldMkLst>
      </pc:sldChg>
      <pc:sldChg chg="del">
        <pc:chgData name="Fadi Shamisti" userId="b5d413ec-6ef7-400a-9f15-ae07777d4191" providerId="ADAL" clId="{F0E663D3-B236-4F23-BDF3-D7AD9898363C}" dt="2025-02-17T09:56:19.672" v="1239" actId="47"/>
        <pc:sldMkLst>
          <pc:docMk/>
          <pc:sldMk cId="1559196767" sldId="387"/>
        </pc:sldMkLst>
      </pc:sldChg>
      <pc:sldChg chg="del">
        <pc:chgData name="Fadi Shamisti" userId="b5d413ec-6ef7-400a-9f15-ae07777d4191" providerId="ADAL" clId="{F0E663D3-B236-4F23-BDF3-D7AD9898363C}" dt="2025-02-17T09:57:25.283" v="1245" actId="47"/>
        <pc:sldMkLst>
          <pc:docMk/>
          <pc:sldMk cId="565164639" sldId="388"/>
        </pc:sldMkLst>
      </pc:sldChg>
      <pc:sldChg chg="del">
        <pc:chgData name="Fadi Shamisti" userId="b5d413ec-6ef7-400a-9f15-ae07777d4191" providerId="ADAL" clId="{F0E663D3-B236-4F23-BDF3-D7AD9898363C}" dt="2025-02-17T09:57:27.434" v="1246" actId="47"/>
        <pc:sldMkLst>
          <pc:docMk/>
          <pc:sldMk cId="1264654733" sldId="389"/>
        </pc:sldMkLst>
      </pc:sldChg>
      <pc:sldChg chg="del">
        <pc:chgData name="Fadi Shamisti" userId="b5d413ec-6ef7-400a-9f15-ae07777d4191" providerId="ADAL" clId="{F0E663D3-B236-4F23-BDF3-D7AD9898363C}" dt="2025-02-17T09:57:29.700" v="1247" actId="47"/>
        <pc:sldMkLst>
          <pc:docMk/>
          <pc:sldMk cId="2589168354" sldId="390"/>
        </pc:sldMkLst>
      </pc:sldChg>
      <pc:sldChg chg="del">
        <pc:chgData name="Fadi Shamisti" userId="b5d413ec-6ef7-400a-9f15-ae07777d4191" providerId="ADAL" clId="{F0E663D3-B236-4F23-BDF3-D7AD9898363C}" dt="2025-02-17T09:57:34.064" v="1248" actId="47"/>
        <pc:sldMkLst>
          <pc:docMk/>
          <pc:sldMk cId="758451845" sldId="391"/>
        </pc:sldMkLst>
      </pc:sldChg>
      <pc:sldChg chg="delSp modSp add mod ord">
        <pc:chgData name="Fadi Shamisti" userId="b5d413ec-6ef7-400a-9f15-ae07777d4191" providerId="ADAL" clId="{F0E663D3-B236-4F23-BDF3-D7AD9898363C}" dt="2025-02-18T06:35:52.339" v="1322" actId="255"/>
        <pc:sldMkLst>
          <pc:docMk/>
          <pc:sldMk cId="3017590334" sldId="392"/>
        </pc:sldMkLst>
        <pc:spChg chg="mod">
          <ac:chgData name="Fadi Shamisti" userId="b5d413ec-6ef7-400a-9f15-ae07777d4191" providerId="ADAL" clId="{F0E663D3-B236-4F23-BDF3-D7AD9898363C}" dt="2025-02-17T05:08:15.663" v="66" actId="404"/>
          <ac:spMkLst>
            <pc:docMk/>
            <pc:sldMk cId="3017590334" sldId="392"/>
            <ac:spMk id="2" creationId="{9531F3F0-6BBB-3402-6236-EDAB0C866454}"/>
          </ac:spMkLst>
        </pc:spChg>
        <pc:spChg chg="mod">
          <ac:chgData name="Fadi Shamisti" userId="b5d413ec-6ef7-400a-9f15-ae07777d4191" providerId="ADAL" clId="{F0E663D3-B236-4F23-BDF3-D7AD9898363C}" dt="2025-02-18T06:35:52.339" v="1322" actId="255"/>
          <ac:spMkLst>
            <pc:docMk/>
            <pc:sldMk cId="3017590334" sldId="392"/>
            <ac:spMk id="3" creationId="{1A11B067-C8B5-9B49-88EF-4B037CF6E298}"/>
          </ac:spMkLst>
        </pc:spChg>
        <pc:graphicFrameChg chg="del">
          <ac:chgData name="Fadi Shamisti" userId="b5d413ec-6ef7-400a-9f15-ae07777d4191" providerId="ADAL" clId="{F0E663D3-B236-4F23-BDF3-D7AD9898363C}" dt="2025-02-17T05:42:23.337" v="70" actId="478"/>
          <ac:graphicFrameMkLst>
            <pc:docMk/>
            <pc:sldMk cId="3017590334" sldId="392"/>
            <ac:graphicFrameMk id="5" creationId="{A3755BA0-5539-5790-02C2-B581C7378BA3}"/>
          </ac:graphicFrameMkLst>
        </pc:graphicFrameChg>
        <pc:cxnChg chg="mod">
          <ac:chgData name="Fadi Shamisti" userId="b5d413ec-6ef7-400a-9f15-ae07777d4191" providerId="ADAL" clId="{F0E663D3-B236-4F23-BDF3-D7AD9898363C}" dt="2025-02-17T05:08:28.387" v="68" actId="1076"/>
          <ac:cxnSpMkLst>
            <pc:docMk/>
            <pc:sldMk cId="3017590334" sldId="392"/>
            <ac:cxnSpMk id="4" creationId="{189867AC-1001-88DA-B702-EE8C2469D38C}"/>
          </ac:cxnSpMkLst>
        </pc:cxnChg>
      </pc:sldChg>
      <pc:sldChg chg="modSp add mod">
        <pc:chgData name="Fadi Shamisti" userId="b5d413ec-6ef7-400a-9f15-ae07777d4191" providerId="ADAL" clId="{F0E663D3-B236-4F23-BDF3-D7AD9898363C}" dt="2025-02-18T06:40:16.528" v="1449" actId="113"/>
        <pc:sldMkLst>
          <pc:docMk/>
          <pc:sldMk cId="2002332491" sldId="393"/>
        </pc:sldMkLst>
        <pc:spChg chg="mod">
          <ac:chgData name="Fadi Shamisti" userId="b5d413ec-6ef7-400a-9f15-ae07777d4191" providerId="ADAL" clId="{F0E663D3-B236-4F23-BDF3-D7AD9898363C}" dt="2025-02-18T06:40:16.528" v="1449" actId="113"/>
          <ac:spMkLst>
            <pc:docMk/>
            <pc:sldMk cId="2002332491" sldId="393"/>
            <ac:spMk id="3" creationId="{20D70B00-5B22-4D96-DF04-B3FFC6F804FF}"/>
          </ac:spMkLst>
        </pc:spChg>
      </pc:sldChg>
      <pc:sldChg chg="modSp add mod modNotesTx">
        <pc:chgData name="Fadi Shamisti" userId="b5d413ec-6ef7-400a-9f15-ae07777d4191" providerId="ADAL" clId="{F0E663D3-B236-4F23-BDF3-D7AD9898363C}" dt="2025-02-18T06:44:37.509" v="1602" actId="113"/>
        <pc:sldMkLst>
          <pc:docMk/>
          <pc:sldMk cId="539067469" sldId="394"/>
        </pc:sldMkLst>
        <pc:spChg chg="mod">
          <ac:chgData name="Fadi Shamisti" userId="b5d413ec-6ef7-400a-9f15-ae07777d4191" providerId="ADAL" clId="{F0E663D3-B236-4F23-BDF3-D7AD9898363C}" dt="2025-02-18T06:44:37.509" v="1602" actId="113"/>
          <ac:spMkLst>
            <pc:docMk/>
            <pc:sldMk cId="539067469" sldId="394"/>
            <ac:spMk id="3" creationId="{1E96CD44-7347-3BA7-7486-E7413ADE1FC8}"/>
          </ac:spMkLst>
        </pc:spChg>
      </pc:sldChg>
      <pc:sldChg chg="modSp add mod">
        <pc:chgData name="Fadi Shamisti" userId="b5d413ec-6ef7-400a-9f15-ae07777d4191" providerId="ADAL" clId="{F0E663D3-B236-4F23-BDF3-D7AD9898363C}" dt="2025-02-18T06:52:42.449" v="2315" actId="13900"/>
        <pc:sldMkLst>
          <pc:docMk/>
          <pc:sldMk cId="1381421376" sldId="395"/>
        </pc:sldMkLst>
        <pc:spChg chg="mod">
          <ac:chgData name="Fadi Shamisti" userId="b5d413ec-6ef7-400a-9f15-ae07777d4191" providerId="ADAL" clId="{F0E663D3-B236-4F23-BDF3-D7AD9898363C}" dt="2025-02-18T06:52:42.449" v="2315" actId="13900"/>
          <ac:spMkLst>
            <pc:docMk/>
            <pc:sldMk cId="1381421376" sldId="395"/>
            <ac:spMk id="3" creationId="{3447B286-3488-0189-6384-DC754BD9D0B0}"/>
          </ac:spMkLst>
        </pc:spChg>
      </pc:sldChg>
      <pc:sldChg chg="modSp add mod">
        <pc:chgData name="Fadi Shamisti" userId="b5d413ec-6ef7-400a-9f15-ae07777d4191" providerId="ADAL" clId="{F0E663D3-B236-4F23-BDF3-D7AD9898363C}" dt="2025-02-18T06:56:10.879" v="2367" actId="20577"/>
        <pc:sldMkLst>
          <pc:docMk/>
          <pc:sldMk cId="835208978" sldId="396"/>
        </pc:sldMkLst>
        <pc:spChg chg="mod">
          <ac:chgData name="Fadi Shamisti" userId="b5d413ec-6ef7-400a-9f15-ae07777d4191" providerId="ADAL" clId="{F0E663D3-B236-4F23-BDF3-D7AD9898363C}" dt="2025-02-17T07:06:48.596" v="622" actId="20577"/>
          <ac:spMkLst>
            <pc:docMk/>
            <pc:sldMk cId="835208978" sldId="396"/>
            <ac:spMk id="2" creationId="{4844B7F5-B651-DA4D-1BB0-741E7D6ADE1B}"/>
          </ac:spMkLst>
        </pc:spChg>
        <pc:spChg chg="mod">
          <ac:chgData name="Fadi Shamisti" userId="b5d413ec-6ef7-400a-9f15-ae07777d4191" providerId="ADAL" clId="{F0E663D3-B236-4F23-BDF3-D7AD9898363C}" dt="2025-02-18T06:56:10.879" v="2367" actId="20577"/>
          <ac:spMkLst>
            <pc:docMk/>
            <pc:sldMk cId="835208978" sldId="396"/>
            <ac:spMk id="3" creationId="{717E9322-3C0C-E5D3-6D5F-EA97F437EC17}"/>
          </ac:spMkLst>
        </pc:spChg>
      </pc:sldChg>
      <pc:sldChg chg="modSp add mod">
        <pc:chgData name="Fadi Shamisti" userId="b5d413ec-6ef7-400a-9f15-ae07777d4191" providerId="ADAL" clId="{F0E663D3-B236-4F23-BDF3-D7AD9898363C}" dt="2025-02-17T11:02:56.070" v="1288" actId="20577"/>
        <pc:sldMkLst>
          <pc:docMk/>
          <pc:sldMk cId="2833103582" sldId="397"/>
        </pc:sldMkLst>
        <pc:spChg chg="mod">
          <ac:chgData name="Fadi Shamisti" userId="b5d413ec-6ef7-400a-9f15-ae07777d4191" providerId="ADAL" clId="{F0E663D3-B236-4F23-BDF3-D7AD9898363C}" dt="2025-02-17T11:02:56.070" v="1288" actId="20577"/>
          <ac:spMkLst>
            <pc:docMk/>
            <pc:sldMk cId="2833103582" sldId="397"/>
            <ac:spMk id="2" creationId="{08397399-611F-7C43-CA05-FA1BF4C2164E}"/>
          </ac:spMkLst>
        </pc:spChg>
        <pc:spChg chg="mod">
          <ac:chgData name="Fadi Shamisti" userId="b5d413ec-6ef7-400a-9f15-ae07777d4191" providerId="ADAL" clId="{F0E663D3-B236-4F23-BDF3-D7AD9898363C}" dt="2025-02-17T09:56:01.179" v="1236" actId="20577"/>
          <ac:spMkLst>
            <pc:docMk/>
            <pc:sldMk cId="2833103582" sldId="397"/>
            <ac:spMk id="3" creationId="{80B6966A-0F74-B5F7-BE3E-377D5B5D9135}"/>
          </ac:spMkLst>
        </pc:spChg>
        <pc:cxnChg chg="mod">
          <ac:chgData name="Fadi Shamisti" userId="b5d413ec-6ef7-400a-9f15-ae07777d4191" providerId="ADAL" clId="{F0E663D3-B236-4F23-BDF3-D7AD9898363C}" dt="2025-02-17T07:30:44.006" v="843" actId="1076"/>
          <ac:cxnSpMkLst>
            <pc:docMk/>
            <pc:sldMk cId="2833103582" sldId="397"/>
            <ac:cxnSpMk id="4" creationId="{26700EF8-34AE-DD96-89CB-544C6BAB3976}"/>
          </ac:cxnSpMkLst>
        </pc:cxnChg>
      </pc:sldChg>
      <pc:sldChg chg="addSp delSp modSp add mod">
        <pc:chgData name="Fadi Shamisti" userId="b5d413ec-6ef7-400a-9f15-ae07777d4191" providerId="ADAL" clId="{F0E663D3-B236-4F23-BDF3-D7AD9898363C}" dt="2025-02-17T08:47:59.262" v="989" actId="207"/>
        <pc:sldMkLst>
          <pc:docMk/>
          <pc:sldMk cId="435818485" sldId="398"/>
        </pc:sldMkLst>
        <pc:spChg chg="mod">
          <ac:chgData name="Fadi Shamisti" userId="b5d413ec-6ef7-400a-9f15-ae07777d4191" providerId="ADAL" clId="{F0E663D3-B236-4F23-BDF3-D7AD9898363C}" dt="2025-02-17T08:38:37.179" v="903" actId="20577"/>
          <ac:spMkLst>
            <pc:docMk/>
            <pc:sldMk cId="435818485" sldId="398"/>
            <ac:spMk id="3" creationId="{6F1C34ED-6603-5DCA-B37A-E0F8EEB949F1}"/>
          </ac:spMkLst>
        </pc:spChg>
        <pc:graphicFrameChg chg="add mod modGraphic">
          <ac:chgData name="Fadi Shamisti" userId="b5d413ec-6ef7-400a-9f15-ae07777d4191" providerId="ADAL" clId="{F0E663D3-B236-4F23-BDF3-D7AD9898363C}" dt="2025-02-17T08:47:59.262" v="989" actId="207"/>
          <ac:graphicFrameMkLst>
            <pc:docMk/>
            <pc:sldMk cId="435818485" sldId="398"/>
            <ac:graphicFrameMk id="5" creationId="{47441E30-ECC8-7DBF-E422-C45E5A229128}"/>
          </ac:graphicFrameMkLst>
        </pc:graphicFrameChg>
        <pc:graphicFrameChg chg="add del mod">
          <ac:chgData name="Fadi Shamisti" userId="b5d413ec-6ef7-400a-9f15-ae07777d4191" providerId="ADAL" clId="{F0E663D3-B236-4F23-BDF3-D7AD9898363C}" dt="2025-02-17T08:39:31.509" v="906" actId="478"/>
          <ac:graphicFrameMkLst>
            <pc:docMk/>
            <pc:sldMk cId="435818485" sldId="398"/>
            <ac:graphicFrameMk id="6" creationId="{D3CA3365-5954-2884-4236-CE2E8A70218F}"/>
          </ac:graphicFrameMkLst>
        </pc:graphicFrameChg>
        <pc:graphicFrameChg chg="add del">
          <ac:chgData name="Fadi Shamisti" userId="b5d413ec-6ef7-400a-9f15-ae07777d4191" providerId="ADAL" clId="{F0E663D3-B236-4F23-BDF3-D7AD9898363C}" dt="2025-02-17T08:40:01.161" v="908" actId="478"/>
          <ac:graphicFrameMkLst>
            <pc:docMk/>
            <pc:sldMk cId="435818485" sldId="398"/>
            <ac:graphicFrameMk id="7" creationId="{7F82E9E0-91ED-CD4E-6254-034C20669332}"/>
          </ac:graphicFrameMkLst>
        </pc:graphicFrameChg>
        <pc:graphicFrameChg chg="add mod">
          <ac:chgData name="Fadi Shamisti" userId="b5d413ec-6ef7-400a-9f15-ae07777d4191" providerId="ADAL" clId="{F0E663D3-B236-4F23-BDF3-D7AD9898363C}" dt="2025-02-17T08:44:34.700" v="935"/>
          <ac:graphicFrameMkLst>
            <pc:docMk/>
            <pc:sldMk cId="435818485" sldId="398"/>
            <ac:graphicFrameMk id="8" creationId="{9AE99577-B933-8C3E-8704-2159E778C19A}"/>
          </ac:graphicFrameMkLst>
        </pc:graphicFrameChg>
        <pc:graphicFrameChg chg="add mod">
          <ac:chgData name="Fadi Shamisti" userId="b5d413ec-6ef7-400a-9f15-ae07777d4191" providerId="ADAL" clId="{F0E663D3-B236-4F23-BDF3-D7AD9898363C}" dt="2025-02-17T08:44:46.235" v="938"/>
          <ac:graphicFrameMkLst>
            <pc:docMk/>
            <pc:sldMk cId="435818485" sldId="398"/>
            <ac:graphicFrameMk id="9" creationId="{D07FBC63-D961-8B49-47A9-2B057A134ADF}"/>
          </ac:graphicFrameMkLst>
        </pc:graphicFrameChg>
      </pc:sldChg>
      <pc:sldChg chg="addSp delSp modSp add del mod">
        <pc:chgData name="Fadi Shamisti" userId="b5d413ec-6ef7-400a-9f15-ae07777d4191" providerId="ADAL" clId="{F0E663D3-B236-4F23-BDF3-D7AD9898363C}" dt="2025-02-17T10:56:56.973" v="1285" actId="47"/>
        <pc:sldMkLst>
          <pc:docMk/>
          <pc:sldMk cId="1176662520" sldId="399"/>
        </pc:sldMkLst>
        <pc:spChg chg="del mod">
          <ac:chgData name="Fadi Shamisti" userId="b5d413ec-6ef7-400a-9f15-ae07777d4191" providerId="ADAL" clId="{F0E663D3-B236-4F23-BDF3-D7AD9898363C}" dt="2025-02-17T10:54:53.092" v="1263" actId="478"/>
          <ac:spMkLst>
            <pc:docMk/>
            <pc:sldMk cId="1176662520" sldId="399"/>
            <ac:spMk id="3" creationId="{E5BEEB94-B6A7-FC39-FB75-F4ABA75922F6}"/>
          </ac:spMkLst>
        </pc:spChg>
        <pc:graphicFrameChg chg="add mod modGraphic">
          <ac:chgData name="Fadi Shamisti" userId="b5d413ec-6ef7-400a-9f15-ae07777d4191" providerId="ADAL" clId="{F0E663D3-B236-4F23-BDF3-D7AD9898363C}" dt="2025-02-17T10:56:49.104" v="1284" actId="14100"/>
          <ac:graphicFrameMkLst>
            <pc:docMk/>
            <pc:sldMk cId="1176662520" sldId="399"/>
            <ac:graphicFrameMk id="5" creationId="{300F2FFF-4C5A-1587-4796-3B7055EF23C7}"/>
          </ac:graphicFrameMkLst>
        </pc:graphicFrameChg>
      </pc:sldChg>
      <pc:sldChg chg="add del">
        <pc:chgData name="Fadi Shamisti" userId="b5d413ec-6ef7-400a-9f15-ae07777d4191" providerId="ADAL" clId="{F0E663D3-B236-4F23-BDF3-D7AD9898363C}" dt="2025-02-17T11:02:09.798" v="1287" actId="47"/>
        <pc:sldMkLst>
          <pc:docMk/>
          <pc:sldMk cId="1351268473" sldId="399"/>
        </pc:sldMkLst>
      </pc:sldChg>
      <pc:sldChg chg="addSp modSp mod">
        <pc:chgData name="Fadi Shamisti" userId="b5d413ec-6ef7-400a-9f15-ae07777d4191" providerId="ADAL" clId="{F0E663D3-B236-4F23-BDF3-D7AD9898363C}" dt="2025-02-18T06:58:24.292" v="2380" actId="20577"/>
        <pc:sldMkLst>
          <pc:docMk/>
          <pc:sldMk cId="2931041137" sldId="399"/>
        </pc:sldMkLst>
        <pc:spChg chg="mod">
          <ac:chgData name="Fadi Shamisti" userId="b5d413ec-6ef7-400a-9f15-ae07777d4191" providerId="ADAL" clId="{F0E663D3-B236-4F23-BDF3-D7AD9898363C}" dt="2025-02-17T11:03:51.167" v="1297" actId="14100"/>
          <ac:spMkLst>
            <pc:docMk/>
            <pc:sldMk cId="2931041137" sldId="399"/>
            <ac:spMk id="2" creationId="{A4B6B253-071A-886E-C161-93C56C0BCA86}"/>
          </ac:spMkLst>
        </pc:spChg>
        <pc:spChg chg="mod">
          <ac:chgData name="Fadi Shamisti" userId="b5d413ec-6ef7-400a-9f15-ae07777d4191" providerId="ADAL" clId="{F0E663D3-B236-4F23-BDF3-D7AD9898363C}" dt="2025-02-18T06:58:24.292" v="2380" actId="20577"/>
          <ac:spMkLst>
            <pc:docMk/>
            <pc:sldMk cId="2931041137" sldId="399"/>
            <ac:spMk id="3" creationId="{2CD09518-5E9B-C2D6-C663-3D444C6527DE}"/>
          </ac:spMkLst>
        </pc:spChg>
        <pc:spChg chg="add">
          <ac:chgData name="Fadi Shamisti" userId="b5d413ec-6ef7-400a-9f15-ae07777d4191" providerId="ADAL" clId="{F0E663D3-B236-4F23-BDF3-D7AD9898363C}" dt="2025-02-17T11:07:49.599" v="1299"/>
          <ac:spMkLst>
            <pc:docMk/>
            <pc:sldMk cId="2931041137" sldId="399"/>
            <ac:spMk id="5" creationId="{FC34D50F-A529-F462-6E96-DA63638B3941}"/>
          </ac:spMkLst>
        </pc:spChg>
        <pc:cxnChg chg="mod">
          <ac:chgData name="Fadi Shamisti" userId="b5d413ec-6ef7-400a-9f15-ae07777d4191" providerId="ADAL" clId="{F0E663D3-B236-4F23-BDF3-D7AD9898363C}" dt="2025-02-17T11:03:55.367" v="1298" actId="1076"/>
          <ac:cxnSpMkLst>
            <pc:docMk/>
            <pc:sldMk cId="2931041137" sldId="399"/>
            <ac:cxnSpMk id="4" creationId="{28B45F2C-23DB-9F61-655E-81F812D72044}"/>
          </ac:cxnSpMkLst>
        </pc:cxnChg>
      </pc:sldChg>
      <pc:sldChg chg="addSp delSp modSp mod ord">
        <pc:chgData name="Fadi Shamisti" userId="b5d413ec-6ef7-400a-9f15-ae07777d4191" providerId="ADAL" clId="{F0E663D3-B236-4F23-BDF3-D7AD9898363C}" dt="2025-02-18T06:55:12.989" v="2365" actId="313"/>
        <pc:sldMkLst>
          <pc:docMk/>
          <pc:sldMk cId="2015965773" sldId="400"/>
        </pc:sldMkLst>
        <pc:spChg chg="add mod">
          <ac:chgData name="Fadi Shamisti" userId="b5d413ec-6ef7-400a-9f15-ae07777d4191" providerId="ADAL" clId="{F0E663D3-B236-4F23-BDF3-D7AD9898363C}" dt="2025-02-18T06:55:12.989" v="2365" actId="313"/>
          <ac:spMkLst>
            <pc:docMk/>
            <pc:sldMk cId="2015965773" sldId="400"/>
            <ac:spMk id="3" creationId="{EE634BB9-D265-6636-9944-2E89B835EF76}"/>
          </ac:spMkLst>
        </pc:spChg>
        <pc:picChg chg="del">
          <ac:chgData name="Fadi Shamisti" userId="b5d413ec-6ef7-400a-9f15-ae07777d4191" providerId="ADAL" clId="{F0E663D3-B236-4F23-BDF3-D7AD9898363C}" dt="2025-02-17T12:15:55.670" v="1310" actId="478"/>
          <ac:picMkLst>
            <pc:docMk/>
            <pc:sldMk cId="2015965773" sldId="400"/>
            <ac:picMk id="2" creationId="{00000000-0000-0000-0000-000000000000}"/>
          </ac:picMkLst>
        </pc:picChg>
        <pc:picChg chg="add del">
          <ac:chgData name="Fadi Shamisti" userId="b5d413ec-6ef7-400a-9f15-ae07777d4191" providerId="ADAL" clId="{F0E663D3-B236-4F23-BDF3-D7AD9898363C}" dt="2025-02-17T12:15:55.670" v="1310" actId="478"/>
          <ac:picMkLst>
            <pc:docMk/>
            <pc:sldMk cId="2015965773" sldId="400"/>
            <ac:picMk id="4098" creationId="{E1EB68A2-E95C-437D-1DA3-36B9C70F2D42}"/>
          </ac:picMkLst>
        </pc:picChg>
        <pc:picChg chg="add del mod">
          <ac:chgData name="Fadi Shamisti" userId="b5d413ec-6ef7-400a-9f15-ae07777d4191" providerId="ADAL" clId="{F0E663D3-B236-4F23-BDF3-D7AD9898363C}" dt="2025-02-17T12:17:11.074" v="1313" actId="478"/>
          <ac:picMkLst>
            <pc:docMk/>
            <pc:sldMk cId="2015965773" sldId="400"/>
            <ac:picMk id="4100" creationId="{452D82D5-7A33-7EB4-AA95-AD978CEA51A9}"/>
          </ac:picMkLst>
        </pc:picChg>
        <pc:picChg chg="add mod">
          <ac:chgData name="Fadi Shamisti" userId="b5d413ec-6ef7-400a-9f15-ae07777d4191" providerId="ADAL" clId="{F0E663D3-B236-4F23-BDF3-D7AD9898363C}" dt="2025-02-17T12:17:34.121" v="1318" actId="14100"/>
          <ac:picMkLst>
            <pc:docMk/>
            <pc:sldMk cId="2015965773" sldId="400"/>
            <ac:picMk id="4102" creationId="{0C8A5CCC-B687-9F67-9DA9-43E2503E5852}"/>
          </ac:picMkLst>
        </pc:picChg>
      </pc:sldChg>
      <pc:sldChg chg="add del">
        <pc:chgData name="Fadi Shamisti" userId="b5d413ec-6ef7-400a-9f15-ae07777d4191" providerId="ADAL" clId="{F0E663D3-B236-4F23-BDF3-D7AD9898363C}" dt="2025-02-17T11:03:07.805" v="1290"/>
        <pc:sldMkLst>
          <pc:docMk/>
          <pc:sldMk cId="3833431913" sldId="400"/>
        </pc:sldMkLst>
      </pc:sldChg>
    </pc:docChg>
  </pc:docChgLst>
  <pc:docChgLst>
    <pc:chgData name="Fadi Shamisti" userId="800c3f2f-276a-4974-b741-958f94e445c6" providerId="ADAL" clId="{2397AB08-139D-499B-AB77-E11BAD7C9012}"/>
    <pc:docChg chg="undo custSel addSld delSld modSld modSection">
      <pc:chgData name="Fadi Shamisti" userId="800c3f2f-276a-4974-b741-958f94e445c6" providerId="ADAL" clId="{2397AB08-139D-499B-AB77-E11BAD7C9012}" dt="2024-07-03T06:32:24.405" v="3609" actId="313"/>
      <pc:docMkLst>
        <pc:docMk/>
      </pc:docMkLst>
      <pc:sldChg chg="addSp delSp modSp mod">
        <pc:chgData name="Fadi Shamisti" userId="800c3f2f-276a-4974-b741-958f94e445c6" providerId="ADAL" clId="{2397AB08-139D-499B-AB77-E11BAD7C9012}" dt="2024-06-26T08:48:18.875" v="49" actId="20577"/>
        <pc:sldMkLst>
          <pc:docMk/>
          <pc:sldMk cId="1754127785" sldId="308"/>
        </pc:sldMkLst>
      </pc:sldChg>
      <pc:sldChg chg="addSp delSp modSp mod">
        <pc:chgData name="Fadi Shamisti" userId="800c3f2f-276a-4974-b741-958f94e445c6" providerId="ADAL" clId="{2397AB08-139D-499B-AB77-E11BAD7C9012}" dt="2024-07-03T06:15:16.697" v="3416" actId="2710"/>
        <pc:sldMkLst>
          <pc:docMk/>
          <pc:sldMk cId="1622647667" sldId="312"/>
        </pc:sldMkLst>
      </pc:sldChg>
      <pc:sldChg chg="addSp modSp mod">
        <pc:chgData name="Fadi Shamisti" userId="800c3f2f-276a-4974-b741-958f94e445c6" providerId="ADAL" clId="{2397AB08-139D-499B-AB77-E11BAD7C9012}" dt="2024-06-26T09:02:01.945" v="423" actId="403"/>
        <pc:sldMkLst>
          <pc:docMk/>
          <pc:sldMk cId="903345061" sldId="317"/>
        </pc:sldMkLst>
      </pc:sldChg>
      <pc:sldChg chg="modSp mod">
        <pc:chgData name="Fadi Shamisti" userId="800c3f2f-276a-4974-b741-958f94e445c6" providerId="ADAL" clId="{2397AB08-139D-499B-AB77-E11BAD7C9012}" dt="2024-07-03T06:17:15.893" v="3421" actId="20577"/>
        <pc:sldMkLst>
          <pc:docMk/>
          <pc:sldMk cId="867116776" sldId="321"/>
        </pc:sldMkLst>
      </pc:sldChg>
      <pc:sldChg chg="del">
        <pc:chgData name="Fadi Shamisti" userId="800c3f2f-276a-4974-b741-958f94e445c6" providerId="ADAL" clId="{2397AB08-139D-499B-AB77-E11BAD7C9012}" dt="2024-06-26T08:56:54.638" v="357" actId="47"/>
        <pc:sldMkLst>
          <pc:docMk/>
          <pc:sldMk cId="2859630252" sldId="322"/>
        </pc:sldMkLst>
      </pc:sldChg>
      <pc:sldChg chg="del">
        <pc:chgData name="Fadi Shamisti" userId="800c3f2f-276a-4974-b741-958f94e445c6" providerId="ADAL" clId="{2397AB08-139D-499B-AB77-E11BAD7C9012}" dt="2024-06-26T08:57:04.999" v="358" actId="47"/>
        <pc:sldMkLst>
          <pc:docMk/>
          <pc:sldMk cId="3065911385" sldId="323"/>
        </pc:sldMkLst>
      </pc:sldChg>
      <pc:sldChg chg="del">
        <pc:chgData name="Fadi Shamisti" userId="800c3f2f-276a-4974-b741-958f94e445c6" providerId="ADAL" clId="{2397AB08-139D-499B-AB77-E11BAD7C9012}" dt="2024-06-26T08:57:06.609" v="359" actId="47"/>
        <pc:sldMkLst>
          <pc:docMk/>
          <pc:sldMk cId="1676432878" sldId="325"/>
        </pc:sldMkLst>
      </pc:sldChg>
      <pc:sldChg chg="del">
        <pc:chgData name="Fadi Shamisti" userId="800c3f2f-276a-4974-b741-958f94e445c6" providerId="ADAL" clId="{2397AB08-139D-499B-AB77-E11BAD7C9012}" dt="2024-06-26T08:57:38.968" v="360" actId="47"/>
        <pc:sldMkLst>
          <pc:docMk/>
          <pc:sldMk cId="914314117" sldId="326"/>
        </pc:sldMkLst>
      </pc:sldChg>
      <pc:sldChg chg="del">
        <pc:chgData name="Fadi Shamisti" userId="800c3f2f-276a-4974-b741-958f94e445c6" providerId="ADAL" clId="{2397AB08-139D-499B-AB77-E11BAD7C9012}" dt="2024-06-26T08:56:16.686" v="356" actId="47"/>
        <pc:sldMkLst>
          <pc:docMk/>
          <pc:sldMk cId="2928869342" sldId="327"/>
        </pc:sldMkLst>
      </pc:sldChg>
      <pc:sldChg chg="new del">
        <pc:chgData name="Fadi Shamisti" userId="800c3f2f-276a-4974-b741-958f94e445c6" providerId="ADAL" clId="{2397AB08-139D-499B-AB77-E11BAD7C9012}" dt="2024-06-26T08:56:14.975" v="355" actId="47"/>
        <pc:sldMkLst>
          <pc:docMk/>
          <pc:sldMk cId="490369885" sldId="328"/>
        </pc:sldMkLst>
      </pc:sldChg>
      <pc:sldChg chg="addSp delSp modSp add mod">
        <pc:chgData name="Fadi Shamisti" userId="800c3f2f-276a-4974-b741-958f94e445c6" providerId="ADAL" clId="{2397AB08-139D-499B-AB77-E11BAD7C9012}" dt="2024-07-03T06:30:34.312" v="3604" actId="1076"/>
        <pc:sldMkLst>
          <pc:docMk/>
          <pc:sldMk cId="4066906037" sldId="329"/>
        </pc:sldMkLst>
      </pc:sldChg>
      <pc:sldChg chg="modSp add mod">
        <pc:chgData name="Fadi Shamisti" userId="800c3f2f-276a-4974-b741-958f94e445c6" providerId="ADAL" clId="{2397AB08-139D-499B-AB77-E11BAD7C9012}" dt="2024-07-03T05:24:58.959" v="3287" actId="20577"/>
        <pc:sldMkLst>
          <pc:docMk/>
          <pc:sldMk cId="23732417" sldId="330"/>
        </pc:sldMkLst>
      </pc:sldChg>
      <pc:sldChg chg="modSp add mod">
        <pc:chgData name="Fadi Shamisti" userId="800c3f2f-276a-4974-b741-958f94e445c6" providerId="ADAL" clId="{2397AB08-139D-499B-AB77-E11BAD7C9012}" dt="2024-07-03T05:25:25.471" v="3308" actId="20577"/>
        <pc:sldMkLst>
          <pc:docMk/>
          <pc:sldMk cId="2867336339" sldId="331"/>
        </pc:sldMkLst>
      </pc:sldChg>
      <pc:sldChg chg="modSp add mod">
        <pc:chgData name="Fadi Shamisti" userId="800c3f2f-276a-4974-b741-958f94e445c6" providerId="ADAL" clId="{2397AB08-139D-499B-AB77-E11BAD7C9012}" dt="2024-06-26T08:55:34.685" v="340" actId="5793"/>
        <pc:sldMkLst>
          <pc:docMk/>
          <pc:sldMk cId="1146594937" sldId="332"/>
        </pc:sldMkLst>
      </pc:sldChg>
      <pc:sldChg chg="modSp add del mod">
        <pc:chgData name="Fadi Shamisti" userId="800c3f2f-276a-4974-b741-958f94e445c6" providerId="ADAL" clId="{2397AB08-139D-499B-AB77-E11BAD7C9012}" dt="2024-07-03T05:25:38.610" v="3312" actId="2696"/>
        <pc:sldMkLst>
          <pc:docMk/>
          <pc:sldMk cId="2634089190" sldId="333"/>
        </pc:sldMkLst>
      </pc:sldChg>
      <pc:sldChg chg="addSp modSp add mod">
        <pc:chgData name="Fadi Shamisti" userId="800c3f2f-276a-4974-b741-958f94e445c6" providerId="ADAL" clId="{2397AB08-139D-499B-AB77-E11BAD7C9012}" dt="2024-07-01T05:31:46.160" v="429" actId="1076"/>
        <pc:sldMkLst>
          <pc:docMk/>
          <pc:sldMk cId="1658661071" sldId="334"/>
        </pc:sldMkLst>
      </pc:sldChg>
      <pc:sldChg chg="addSp delSp modSp add mod">
        <pc:chgData name="Fadi Shamisti" userId="800c3f2f-276a-4974-b741-958f94e445c6" providerId="ADAL" clId="{2397AB08-139D-499B-AB77-E11BAD7C9012}" dt="2024-07-01T05:33:22.015" v="438" actId="1076"/>
        <pc:sldMkLst>
          <pc:docMk/>
          <pc:sldMk cId="3309569968" sldId="335"/>
        </pc:sldMkLst>
      </pc:sldChg>
      <pc:sldChg chg="new del">
        <pc:chgData name="Fadi Shamisti" userId="800c3f2f-276a-4974-b741-958f94e445c6" providerId="ADAL" clId="{2397AB08-139D-499B-AB77-E11BAD7C9012}" dt="2024-07-01T05:32:07.710" v="431" actId="47"/>
        <pc:sldMkLst>
          <pc:docMk/>
          <pc:sldMk cId="3689290081" sldId="335"/>
        </pc:sldMkLst>
      </pc:sldChg>
      <pc:sldChg chg="modSp add mod">
        <pc:chgData name="Fadi Shamisti" userId="800c3f2f-276a-4974-b741-958f94e445c6" providerId="ADAL" clId="{2397AB08-139D-499B-AB77-E11BAD7C9012}" dt="2024-07-03T06:32:07.884" v="3608" actId="113"/>
        <pc:sldMkLst>
          <pc:docMk/>
          <pc:sldMk cId="1513885996" sldId="336"/>
        </pc:sldMkLst>
      </pc:sldChg>
      <pc:sldChg chg="modSp add del mod">
        <pc:chgData name="Fadi Shamisti" userId="800c3f2f-276a-4974-b741-958f94e445c6" providerId="ADAL" clId="{2397AB08-139D-499B-AB77-E11BAD7C9012}" dt="2024-07-03T05:13:31.556" v="2880" actId="47"/>
        <pc:sldMkLst>
          <pc:docMk/>
          <pc:sldMk cId="1218968345" sldId="337"/>
        </pc:sldMkLst>
      </pc:sldChg>
      <pc:sldChg chg="new del">
        <pc:chgData name="Fadi Shamisti" userId="800c3f2f-276a-4974-b741-958f94e445c6" providerId="ADAL" clId="{2397AB08-139D-499B-AB77-E11BAD7C9012}" dt="2024-07-03T05:24:35.421" v="3265" actId="47"/>
        <pc:sldMkLst>
          <pc:docMk/>
          <pc:sldMk cId="3961137425" sldId="338"/>
        </pc:sldMkLst>
      </pc:sldChg>
      <pc:sldChg chg="modSp add del mod">
        <pc:chgData name="Fadi Shamisti" userId="800c3f2f-276a-4974-b741-958f94e445c6" providerId="ADAL" clId="{2397AB08-139D-499B-AB77-E11BAD7C9012}" dt="2024-07-03T05:13:27.822" v="2879" actId="47"/>
        <pc:sldMkLst>
          <pc:docMk/>
          <pc:sldMk cId="1960940972" sldId="339"/>
        </pc:sldMkLst>
      </pc:sldChg>
      <pc:sldChg chg="modSp mod">
        <pc:chgData name="Fadi Shamisti" userId="800c3f2f-276a-4974-b741-958f94e445c6" providerId="ADAL" clId="{2397AB08-139D-499B-AB77-E11BAD7C9012}" dt="2024-07-03T06:32:24.405" v="3609" actId="313"/>
        <pc:sldMkLst>
          <pc:docMk/>
          <pc:sldMk cId="3690860723" sldId="340"/>
        </pc:sldMkLst>
      </pc:sldChg>
      <pc:sldChg chg="modSp add mod">
        <pc:chgData name="Fadi Shamisti" userId="800c3f2f-276a-4974-b741-958f94e445c6" providerId="ADAL" clId="{2397AB08-139D-499B-AB77-E11BAD7C9012}" dt="2024-07-03T06:22:26.390" v="3472" actId="20577"/>
        <pc:sldMkLst>
          <pc:docMk/>
          <pc:sldMk cId="1815976683" sldId="341"/>
        </pc:sldMkLst>
      </pc:sldChg>
      <pc:sldChg chg="delSp modSp add del mod">
        <pc:chgData name="Fadi Shamisti" userId="800c3f2f-276a-4974-b741-958f94e445c6" providerId="ADAL" clId="{2397AB08-139D-499B-AB77-E11BAD7C9012}" dt="2024-07-03T06:30:50.784" v="3606" actId="47"/>
        <pc:sldMkLst>
          <pc:docMk/>
          <pc:sldMk cId="1984752546" sldId="342"/>
        </pc:sldMkLst>
      </pc:sldChg>
      <pc:sldChg chg="add del">
        <pc:chgData name="Fadi Shamisti" userId="800c3f2f-276a-4974-b741-958f94e445c6" providerId="ADAL" clId="{2397AB08-139D-499B-AB77-E11BAD7C9012}" dt="2024-07-03T06:30:49.190" v="3605" actId="47"/>
        <pc:sldMkLst>
          <pc:docMk/>
          <pc:sldMk cId="1124886766" sldId="343"/>
        </pc:sldMkLst>
      </pc:sldChg>
    </pc:docChg>
  </pc:docChgLst>
  <pc:docChgLst>
    <pc:chgData name="Fadi Shamisti" userId="b5d413ec-6ef7-400a-9f15-ae07777d4191" providerId="ADAL" clId="{47606D5A-DBFB-4551-9C6D-EC3C0E45312A}"/>
    <pc:docChg chg="undo custSel addSld delSld modSld sldOrd modSection">
      <pc:chgData name="Fadi Shamisti" userId="b5d413ec-6ef7-400a-9f15-ae07777d4191" providerId="ADAL" clId="{47606D5A-DBFB-4551-9C6D-EC3C0E45312A}" dt="2024-09-11T07:48:30.667" v="4576" actId="1076"/>
      <pc:docMkLst>
        <pc:docMk/>
      </pc:docMkLst>
      <pc:sldChg chg="modSp mod">
        <pc:chgData name="Fadi Shamisti" userId="b5d413ec-6ef7-400a-9f15-ae07777d4191" providerId="ADAL" clId="{47606D5A-DBFB-4551-9C6D-EC3C0E45312A}" dt="2024-09-11T02:06:40.410" v="1565" actId="20577"/>
        <pc:sldMkLst>
          <pc:docMk/>
          <pc:sldMk cId="1754127785" sldId="308"/>
        </pc:sldMkLst>
      </pc:sldChg>
      <pc:sldChg chg="modSp del mod">
        <pc:chgData name="Fadi Shamisti" userId="b5d413ec-6ef7-400a-9f15-ae07777d4191" providerId="ADAL" clId="{47606D5A-DBFB-4551-9C6D-EC3C0E45312A}" dt="2024-09-11T04:19:43.563" v="3101" actId="47"/>
        <pc:sldMkLst>
          <pc:docMk/>
          <pc:sldMk cId="1622647667" sldId="312"/>
        </pc:sldMkLst>
      </pc:sldChg>
      <pc:sldChg chg="delSp modSp del mod ord chgLayout">
        <pc:chgData name="Fadi Shamisti" userId="b5d413ec-6ef7-400a-9f15-ae07777d4191" providerId="ADAL" clId="{47606D5A-DBFB-4551-9C6D-EC3C0E45312A}" dt="2024-09-11T02:03:36.987" v="1307" actId="47"/>
        <pc:sldMkLst>
          <pc:docMk/>
          <pc:sldMk cId="867116776" sldId="321"/>
        </pc:sldMkLst>
      </pc:sldChg>
      <pc:sldChg chg="delSp modSp mod ord">
        <pc:chgData name="Fadi Shamisti" userId="b5d413ec-6ef7-400a-9f15-ae07777d4191" providerId="ADAL" clId="{47606D5A-DBFB-4551-9C6D-EC3C0E45312A}" dt="2024-09-11T06:04:52.386" v="4336" actId="13900"/>
        <pc:sldMkLst>
          <pc:docMk/>
          <pc:sldMk cId="1146594937" sldId="332"/>
        </pc:sldMkLst>
      </pc:sldChg>
      <pc:sldChg chg="del">
        <pc:chgData name="Fadi Shamisti" userId="b5d413ec-6ef7-400a-9f15-ae07777d4191" providerId="ADAL" clId="{47606D5A-DBFB-4551-9C6D-EC3C0E45312A}" dt="2024-09-09T13:25:42.938" v="638" actId="47"/>
        <pc:sldMkLst>
          <pc:docMk/>
          <pc:sldMk cId="3690860723" sldId="340"/>
        </pc:sldMkLst>
      </pc:sldChg>
      <pc:sldChg chg="del">
        <pc:chgData name="Fadi Shamisti" userId="b5d413ec-6ef7-400a-9f15-ae07777d4191" providerId="ADAL" clId="{47606D5A-DBFB-4551-9C6D-EC3C0E45312A}" dt="2024-09-09T13:25:42.024" v="637" actId="47"/>
        <pc:sldMkLst>
          <pc:docMk/>
          <pc:sldMk cId="1621788371" sldId="342"/>
        </pc:sldMkLst>
      </pc:sldChg>
      <pc:sldChg chg="del">
        <pc:chgData name="Fadi Shamisti" userId="b5d413ec-6ef7-400a-9f15-ae07777d4191" providerId="ADAL" clId="{47606D5A-DBFB-4551-9C6D-EC3C0E45312A}" dt="2024-09-09T13:25:40.926" v="635" actId="47"/>
        <pc:sldMkLst>
          <pc:docMk/>
          <pc:sldMk cId="1602530616" sldId="343"/>
        </pc:sldMkLst>
      </pc:sldChg>
      <pc:sldChg chg="del">
        <pc:chgData name="Fadi Shamisti" userId="b5d413ec-6ef7-400a-9f15-ae07777d4191" providerId="ADAL" clId="{47606D5A-DBFB-4551-9C6D-EC3C0E45312A}" dt="2024-09-09T13:25:41.446" v="636" actId="47"/>
        <pc:sldMkLst>
          <pc:docMk/>
          <pc:sldMk cId="973320341" sldId="344"/>
        </pc:sldMkLst>
      </pc:sldChg>
      <pc:sldChg chg="del">
        <pc:chgData name="Fadi Shamisti" userId="b5d413ec-6ef7-400a-9f15-ae07777d4191" providerId="ADAL" clId="{47606D5A-DBFB-4551-9C6D-EC3C0E45312A}" dt="2024-09-09T13:25:45.110" v="639" actId="47"/>
        <pc:sldMkLst>
          <pc:docMk/>
          <pc:sldMk cId="924093424" sldId="345"/>
        </pc:sldMkLst>
      </pc:sldChg>
      <pc:sldChg chg="del">
        <pc:chgData name="Fadi Shamisti" userId="b5d413ec-6ef7-400a-9f15-ae07777d4191" providerId="ADAL" clId="{47606D5A-DBFB-4551-9C6D-EC3C0E45312A}" dt="2024-09-09T13:25:48.861" v="641" actId="47"/>
        <pc:sldMkLst>
          <pc:docMk/>
          <pc:sldMk cId="461701593" sldId="347"/>
        </pc:sldMkLst>
      </pc:sldChg>
      <pc:sldChg chg="del">
        <pc:chgData name="Fadi Shamisti" userId="b5d413ec-6ef7-400a-9f15-ae07777d4191" providerId="ADAL" clId="{47606D5A-DBFB-4551-9C6D-EC3C0E45312A}" dt="2024-09-09T13:25:47.486" v="640" actId="47"/>
        <pc:sldMkLst>
          <pc:docMk/>
          <pc:sldMk cId="2614526864" sldId="348"/>
        </pc:sldMkLst>
      </pc:sldChg>
      <pc:sldChg chg="del">
        <pc:chgData name="Fadi Shamisti" userId="b5d413ec-6ef7-400a-9f15-ae07777d4191" providerId="ADAL" clId="{47606D5A-DBFB-4551-9C6D-EC3C0E45312A}" dt="2024-09-09T13:25:50.455" v="642" actId="47"/>
        <pc:sldMkLst>
          <pc:docMk/>
          <pc:sldMk cId="2856192115" sldId="349"/>
        </pc:sldMkLst>
      </pc:sldChg>
      <pc:sldChg chg="del">
        <pc:chgData name="Fadi Shamisti" userId="b5d413ec-6ef7-400a-9f15-ae07777d4191" providerId="ADAL" clId="{47606D5A-DBFB-4551-9C6D-EC3C0E45312A}" dt="2024-09-09T13:31:25.653" v="950" actId="47"/>
        <pc:sldMkLst>
          <pc:docMk/>
          <pc:sldMk cId="608799121" sldId="350"/>
        </pc:sldMkLst>
      </pc:sldChg>
      <pc:sldChg chg="del">
        <pc:chgData name="Fadi Shamisti" userId="b5d413ec-6ef7-400a-9f15-ae07777d4191" providerId="ADAL" clId="{47606D5A-DBFB-4551-9C6D-EC3C0E45312A}" dt="2024-09-09T13:31:26.395" v="951" actId="47"/>
        <pc:sldMkLst>
          <pc:docMk/>
          <pc:sldMk cId="1848446275" sldId="352"/>
        </pc:sldMkLst>
      </pc:sldChg>
      <pc:sldChg chg="del">
        <pc:chgData name="Fadi Shamisti" userId="b5d413ec-6ef7-400a-9f15-ae07777d4191" providerId="ADAL" clId="{47606D5A-DBFB-4551-9C6D-EC3C0E45312A}" dt="2024-09-09T13:31:34.506" v="952" actId="47"/>
        <pc:sldMkLst>
          <pc:docMk/>
          <pc:sldMk cId="1656461369" sldId="353"/>
        </pc:sldMkLst>
      </pc:sldChg>
      <pc:sldChg chg="delSp modSp add del mod">
        <pc:chgData name="Fadi Shamisti" userId="b5d413ec-6ef7-400a-9f15-ae07777d4191" providerId="ADAL" clId="{47606D5A-DBFB-4551-9C6D-EC3C0E45312A}" dt="2024-09-11T04:32:16.915" v="3401" actId="47"/>
        <pc:sldMkLst>
          <pc:docMk/>
          <pc:sldMk cId="1355166677" sldId="354"/>
        </pc:sldMkLst>
      </pc:sldChg>
      <pc:sldChg chg="delSp modSp add del mod">
        <pc:chgData name="Fadi Shamisti" userId="b5d413ec-6ef7-400a-9f15-ae07777d4191" providerId="ADAL" clId="{47606D5A-DBFB-4551-9C6D-EC3C0E45312A}" dt="2024-09-11T04:36:57.601" v="3526" actId="47"/>
        <pc:sldMkLst>
          <pc:docMk/>
          <pc:sldMk cId="4141252200" sldId="355"/>
        </pc:sldMkLst>
      </pc:sldChg>
      <pc:sldChg chg="delSp modSp del mod">
        <pc:chgData name="Fadi Shamisti" userId="b5d413ec-6ef7-400a-9f15-ae07777d4191" providerId="ADAL" clId="{47606D5A-DBFB-4551-9C6D-EC3C0E45312A}" dt="2024-09-11T04:41:38.023" v="3612" actId="47"/>
        <pc:sldMkLst>
          <pc:docMk/>
          <pc:sldMk cId="1607481856" sldId="356"/>
        </pc:sldMkLst>
      </pc:sldChg>
      <pc:sldChg chg="addSp delSp modSp del mod">
        <pc:chgData name="Fadi Shamisti" userId="b5d413ec-6ef7-400a-9f15-ae07777d4191" providerId="ADAL" clId="{47606D5A-DBFB-4551-9C6D-EC3C0E45312A}" dt="2024-09-11T04:43:57.144" v="3626" actId="47"/>
        <pc:sldMkLst>
          <pc:docMk/>
          <pc:sldMk cId="234422162" sldId="357"/>
        </pc:sldMkLst>
      </pc:sldChg>
      <pc:sldChg chg="modSp add mod">
        <pc:chgData name="Fadi Shamisti" userId="b5d413ec-6ef7-400a-9f15-ae07777d4191" providerId="ADAL" clId="{47606D5A-DBFB-4551-9C6D-EC3C0E45312A}" dt="2024-09-11T06:04:21.473" v="4330" actId="20577"/>
        <pc:sldMkLst>
          <pc:docMk/>
          <pc:sldMk cId="3886696226" sldId="358"/>
        </pc:sldMkLst>
      </pc:sldChg>
      <pc:sldChg chg="add del">
        <pc:chgData name="Fadi Shamisti" userId="b5d413ec-6ef7-400a-9f15-ae07777d4191" providerId="ADAL" clId="{47606D5A-DBFB-4551-9C6D-EC3C0E45312A}" dt="2024-09-09T13:31:00.998" v="944" actId="47"/>
        <pc:sldMkLst>
          <pc:docMk/>
          <pc:sldMk cId="889504445" sldId="359"/>
        </pc:sldMkLst>
      </pc:sldChg>
      <pc:sldChg chg="modSp add mod">
        <pc:chgData name="Fadi Shamisti" userId="b5d413ec-6ef7-400a-9f15-ae07777d4191" providerId="ADAL" clId="{47606D5A-DBFB-4551-9C6D-EC3C0E45312A}" dt="2024-09-11T06:06:38.521" v="4464" actId="13926"/>
        <pc:sldMkLst>
          <pc:docMk/>
          <pc:sldMk cId="1126515803" sldId="360"/>
        </pc:sldMkLst>
      </pc:sldChg>
      <pc:sldChg chg="new del">
        <pc:chgData name="Fadi Shamisti" userId="b5d413ec-6ef7-400a-9f15-ae07777d4191" providerId="ADAL" clId="{47606D5A-DBFB-4551-9C6D-EC3C0E45312A}" dt="2024-09-11T02:03:33.318" v="1306" actId="47"/>
        <pc:sldMkLst>
          <pc:docMk/>
          <pc:sldMk cId="50271308" sldId="361"/>
        </pc:sldMkLst>
      </pc:sldChg>
      <pc:sldChg chg="delSp modSp add mod ord">
        <pc:chgData name="Fadi Shamisti" userId="b5d413ec-6ef7-400a-9f15-ae07777d4191" providerId="ADAL" clId="{47606D5A-DBFB-4551-9C6D-EC3C0E45312A}" dt="2024-09-11T07:12:13.706" v="4501" actId="20577"/>
        <pc:sldMkLst>
          <pc:docMk/>
          <pc:sldMk cId="4249941963" sldId="362"/>
        </pc:sldMkLst>
      </pc:sldChg>
      <pc:sldChg chg="addSp modSp add mod">
        <pc:chgData name="Fadi Shamisti" userId="b5d413ec-6ef7-400a-9f15-ae07777d4191" providerId="ADAL" clId="{47606D5A-DBFB-4551-9C6D-EC3C0E45312A}" dt="2024-09-11T05:53:09.180" v="4134" actId="20577"/>
        <pc:sldMkLst>
          <pc:docMk/>
          <pc:sldMk cId="3585245116" sldId="363"/>
        </pc:sldMkLst>
      </pc:sldChg>
      <pc:sldChg chg="addSp modSp add mod">
        <pc:chgData name="Fadi Shamisti" userId="b5d413ec-6ef7-400a-9f15-ae07777d4191" providerId="ADAL" clId="{47606D5A-DBFB-4551-9C6D-EC3C0E45312A}" dt="2024-09-11T04:32:42.339" v="3406" actId="113"/>
        <pc:sldMkLst>
          <pc:docMk/>
          <pc:sldMk cId="2251146197" sldId="364"/>
        </pc:sldMkLst>
      </pc:sldChg>
      <pc:sldChg chg="modSp add mod">
        <pc:chgData name="Fadi Shamisti" userId="b5d413ec-6ef7-400a-9f15-ae07777d4191" providerId="ADAL" clId="{47606D5A-DBFB-4551-9C6D-EC3C0E45312A}" dt="2024-09-11T07:48:30.667" v="4576" actId="1076"/>
        <pc:sldMkLst>
          <pc:docMk/>
          <pc:sldMk cId="3404266529" sldId="365"/>
        </pc:sldMkLst>
      </pc:sldChg>
      <pc:sldChg chg="modSp add mod">
        <pc:chgData name="Fadi Shamisti" userId="b5d413ec-6ef7-400a-9f15-ae07777d4191" providerId="ADAL" clId="{47606D5A-DBFB-4551-9C6D-EC3C0E45312A}" dt="2024-09-11T06:01:23.890" v="4267" actId="20577"/>
        <pc:sldMkLst>
          <pc:docMk/>
          <pc:sldMk cId="3198177788" sldId="366"/>
        </pc:sldMkLst>
      </pc:sldChg>
      <pc:sldChg chg="addSp modSp add mod">
        <pc:chgData name="Fadi Shamisti" userId="b5d413ec-6ef7-400a-9f15-ae07777d4191" providerId="ADAL" clId="{47606D5A-DBFB-4551-9C6D-EC3C0E45312A}" dt="2024-09-11T06:02:08.335" v="4289" actId="13900"/>
        <pc:sldMkLst>
          <pc:docMk/>
          <pc:sldMk cId="3332144091" sldId="367"/>
        </pc:sldMkLst>
      </pc:sldChg>
      <pc:sldChg chg="addSp delSp modSp add del mod ord">
        <pc:chgData name="Fadi Shamisti" userId="b5d413ec-6ef7-400a-9f15-ae07777d4191" providerId="ADAL" clId="{47606D5A-DBFB-4551-9C6D-EC3C0E45312A}" dt="2024-09-11T05:50:22.693" v="4075" actId="47"/>
        <pc:sldMkLst>
          <pc:docMk/>
          <pc:sldMk cId="3621399449" sldId="368"/>
        </pc:sldMkLst>
      </pc:sldChg>
    </pc:docChg>
  </pc:docChgLst>
  <pc:docChgLst>
    <pc:chgData name="Fadi Shamisti" userId="b5d413ec-6ef7-400a-9f15-ae07777d4191" providerId="ADAL" clId="{7B3A1E93-6F87-4479-8063-F3EC3BEC8EF4}"/>
    <pc:docChg chg="undo custSel addSld delSld modSld sldOrd modSection">
      <pc:chgData name="Fadi Shamisti" userId="b5d413ec-6ef7-400a-9f15-ae07777d4191" providerId="ADAL" clId="{7B3A1E93-6F87-4479-8063-F3EC3BEC8EF4}" dt="2025-01-29T07:47:52.859" v="1605" actId="14100"/>
      <pc:docMkLst>
        <pc:docMk/>
      </pc:docMkLst>
      <pc:sldChg chg="modSp mod">
        <pc:chgData name="Fadi Shamisti" userId="b5d413ec-6ef7-400a-9f15-ae07777d4191" providerId="ADAL" clId="{7B3A1E93-6F87-4479-8063-F3EC3BEC8EF4}" dt="2025-01-27T05:42:49.143" v="19" actId="20577"/>
        <pc:sldMkLst>
          <pc:docMk/>
          <pc:sldMk cId="1754127785" sldId="308"/>
        </pc:sldMkLst>
        <pc:spChg chg="mod">
          <ac:chgData name="Fadi Shamisti" userId="b5d413ec-6ef7-400a-9f15-ae07777d4191" providerId="ADAL" clId="{7B3A1E93-6F87-4479-8063-F3EC3BEC8EF4}" dt="2025-01-27T05:42:49.143" v="19" actId="20577"/>
          <ac:spMkLst>
            <pc:docMk/>
            <pc:sldMk cId="1754127785" sldId="308"/>
            <ac:spMk id="3" creationId="{00000000-0000-0000-0000-000000000000}"/>
          </ac:spMkLst>
        </pc:spChg>
      </pc:sldChg>
      <pc:sldChg chg="modSp mod">
        <pc:chgData name="Fadi Shamisti" userId="b5d413ec-6ef7-400a-9f15-ae07777d4191" providerId="ADAL" clId="{7B3A1E93-6F87-4479-8063-F3EC3BEC8EF4}" dt="2025-01-29T06:39:25.912" v="1157" actId="2711"/>
        <pc:sldMkLst>
          <pc:docMk/>
          <pc:sldMk cId="3585245116" sldId="363"/>
        </pc:sldMkLst>
        <pc:spChg chg="mod">
          <ac:chgData name="Fadi Shamisti" userId="b5d413ec-6ef7-400a-9f15-ae07777d4191" providerId="ADAL" clId="{7B3A1E93-6F87-4479-8063-F3EC3BEC8EF4}" dt="2025-01-29T06:39:25.912" v="1157" actId="2711"/>
          <ac:spMkLst>
            <pc:docMk/>
            <pc:sldMk cId="3585245116" sldId="363"/>
            <ac:spMk id="3" creationId="{00000000-0000-0000-0000-000000000000}"/>
          </ac:spMkLst>
        </pc:spChg>
      </pc:sldChg>
      <pc:sldChg chg="addSp modSp mod">
        <pc:chgData name="Fadi Shamisti" userId="b5d413ec-6ef7-400a-9f15-ae07777d4191" providerId="ADAL" clId="{7B3A1E93-6F87-4479-8063-F3EC3BEC8EF4}" dt="2025-01-29T06:39:14.541" v="1156" actId="2711"/>
        <pc:sldMkLst>
          <pc:docMk/>
          <pc:sldMk cId="1552171007" sldId="369"/>
        </pc:sldMkLst>
      </pc:sldChg>
      <pc:sldChg chg="del">
        <pc:chgData name="Fadi Shamisti" userId="b5d413ec-6ef7-400a-9f15-ae07777d4191" providerId="ADAL" clId="{7B3A1E93-6F87-4479-8063-F3EC3BEC8EF4}" dt="2025-01-27T06:07:28.481" v="438" actId="47"/>
        <pc:sldMkLst>
          <pc:docMk/>
          <pc:sldMk cId="3486108190" sldId="376"/>
        </pc:sldMkLst>
      </pc:sldChg>
      <pc:sldChg chg="del">
        <pc:chgData name="Fadi Shamisti" userId="b5d413ec-6ef7-400a-9f15-ae07777d4191" providerId="ADAL" clId="{7B3A1E93-6F87-4479-8063-F3EC3BEC8EF4}" dt="2025-01-27T06:07:34.251" v="439" actId="47"/>
        <pc:sldMkLst>
          <pc:docMk/>
          <pc:sldMk cId="895709312" sldId="377"/>
        </pc:sldMkLst>
      </pc:sldChg>
      <pc:sldChg chg="del">
        <pc:chgData name="Fadi Shamisti" userId="b5d413ec-6ef7-400a-9f15-ae07777d4191" providerId="ADAL" clId="{7B3A1E93-6F87-4479-8063-F3EC3BEC8EF4}" dt="2025-01-27T06:07:35.784" v="440" actId="47"/>
        <pc:sldMkLst>
          <pc:docMk/>
          <pc:sldMk cId="3423878918" sldId="378"/>
        </pc:sldMkLst>
      </pc:sldChg>
      <pc:sldChg chg="del">
        <pc:chgData name="Fadi Shamisti" userId="b5d413ec-6ef7-400a-9f15-ae07777d4191" providerId="ADAL" clId="{7B3A1E93-6F87-4479-8063-F3EC3BEC8EF4}" dt="2025-01-27T06:07:37.332" v="441" actId="47"/>
        <pc:sldMkLst>
          <pc:docMk/>
          <pc:sldMk cId="1930596584" sldId="379"/>
        </pc:sldMkLst>
      </pc:sldChg>
      <pc:sldChg chg="del">
        <pc:chgData name="Fadi Shamisti" userId="b5d413ec-6ef7-400a-9f15-ae07777d4191" providerId="ADAL" clId="{7B3A1E93-6F87-4479-8063-F3EC3BEC8EF4}" dt="2025-01-27T06:07:39.939" v="442" actId="47"/>
        <pc:sldMkLst>
          <pc:docMk/>
          <pc:sldMk cId="3769067480" sldId="380"/>
        </pc:sldMkLst>
      </pc:sldChg>
      <pc:sldChg chg="del">
        <pc:chgData name="Fadi Shamisti" userId="b5d413ec-6ef7-400a-9f15-ae07777d4191" providerId="ADAL" clId="{7B3A1E93-6F87-4479-8063-F3EC3BEC8EF4}" dt="2025-01-27T06:07:40.820" v="443" actId="47"/>
        <pc:sldMkLst>
          <pc:docMk/>
          <pc:sldMk cId="4121107244" sldId="381"/>
        </pc:sldMkLst>
      </pc:sldChg>
      <pc:sldChg chg="del">
        <pc:chgData name="Fadi Shamisti" userId="b5d413ec-6ef7-400a-9f15-ae07777d4191" providerId="ADAL" clId="{7B3A1E93-6F87-4479-8063-F3EC3BEC8EF4}" dt="2025-01-27T06:07:43.509" v="444" actId="47"/>
        <pc:sldMkLst>
          <pc:docMk/>
          <pc:sldMk cId="694823191" sldId="382"/>
        </pc:sldMkLst>
      </pc:sldChg>
      <pc:sldChg chg="del">
        <pc:chgData name="Fadi Shamisti" userId="b5d413ec-6ef7-400a-9f15-ae07777d4191" providerId="ADAL" clId="{7B3A1E93-6F87-4479-8063-F3EC3BEC8EF4}" dt="2025-01-27T06:07:44.860" v="445" actId="47"/>
        <pc:sldMkLst>
          <pc:docMk/>
          <pc:sldMk cId="352661593" sldId="383"/>
        </pc:sldMkLst>
      </pc:sldChg>
      <pc:sldChg chg="addSp delSp modSp mod">
        <pc:chgData name="Fadi Shamisti" userId="b5d413ec-6ef7-400a-9f15-ae07777d4191" providerId="ADAL" clId="{7B3A1E93-6F87-4479-8063-F3EC3BEC8EF4}" dt="2025-01-29T07:08:24.624" v="1471" actId="20577"/>
        <pc:sldMkLst>
          <pc:docMk/>
          <pc:sldMk cId="1403190347" sldId="384"/>
        </pc:sldMkLst>
        <pc:spChg chg="mod">
          <ac:chgData name="Fadi Shamisti" userId="b5d413ec-6ef7-400a-9f15-ae07777d4191" providerId="ADAL" clId="{7B3A1E93-6F87-4479-8063-F3EC3BEC8EF4}" dt="2025-01-29T07:04:43.817" v="1448" actId="20577"/>
          <ac:spMkLst>
            <pc:docMk/>
            <pc:sldMk cId="1403190347" sldId="384"/>
            <ac:spMk id="2" creationId="{789E88B1-C38F-FD2B-B2BE-9316E07D2729}"/>
          </ac:spMkLst>
        </pc:spChg>
        <pc:spChg chg="add del mod">
          <ac:chgData name="Fadi Shamisti" userId="b5d413ec-6ef7-400a-9f15-ae07777d4191" providerId="ADAL" clId="{7B3A1E93-6F87-4479-8063-F3EC3BEC8EF4}" dt="2025-01-29T07:08:24.624" v="1471" actId="20577"/>
          <ac:spMkLst>
            <pc:docMk/>
            <pc:sldMk cId="1403190347" sldId="384"/>
            <ac:spMk id="3" creationId="{E5289D68-2986-66E3-E9BB-C41BA334FCB5}"/>
          </ac:spMkLst>
        </pc:spChg>
      </pc:sldChg>
      <pc:sldChg chg="addSp delSp modSp mod">
        <pc:chgData name="Fadi Shamisti" userId="b5d413ec-6ef7-400a-9f15-ae07777d4191" providerId="ADAL" clId="{7B3A1E93-6F87-4479-8063-F3EC3BEC8EF4}" dt="2025-01-29T06:24:00.458" v="839" actId="20577"/>
        <pc:sldMkLst>
          <pc:docMk/>
          <pc:sldMk cId="3099594206" sldId="385"/>
        </pc:sldMkLst>
      </pc:sldChg>
      <pc:sldChg chg="del">
        <pc:chgData name="Fadi Shamisti" userId="b5d413ec-6ef7-400a-9f15-ae07777d4191" providerId="ADAL" clId="{7B3A1E93-6F87-4479-8063-F3EC3BEC8EF4}" dt="2025-01-27T06:07:27.283" v="437" actId="47"/>
        <pc:sldMkLst>
          <pc:docMk/>
          <pc:sldMk cId="3117458936" sldId="386"/>
        </pc:sldMkLst>
      </pc:sldChg>
      <pc:sldChg chg="modSp add mod">
        <pc:chgData name="Fadi Shamisti" userId="b5d413ec-6ef7-400a-9f15-ae07777d4191" providerId="ADAL" clId="{7B3A1E93-6F87-4479-8063-F3EC3BEC8EF4}" dt="2025-01-29T06:30:14.587" v="962" actId="20577"/>
        <pc:sldMkLst>
          <pc:docMk/>
          <pc:sldMk cId="1559196767" sldId="387"/>
        </pc:sldMkLst>
      </pc:sldChg>
      <pc:sldChg chg="modSp add mod">
        <pc:chgData name="Fadi Shamisti" userId="b5d413ec-6ef7-400a-9f15-ae07777d4191" providerId="ADAL" clId="{7B3A1E93-6F87-4479-8063-F3EC3BEC8EF4}" dt="2025-01-29T07:47:52.859" v="1605" actId="14100"/>
        <pc:sldMkLst>
          <pc:docMk/>
          <pc:sldMk cId="565164639" sldId="388"/>
        </pc:sldMkLst>
      </pc:sldChg>
      <pc:sldChg chg="addSp modSp add mod">
        <pc:chgData name="Fadi Shamisti" userId="b5d413ec-6ef7-400a-9f15-ae07777d4191" providerId="ADAL" clId="{7B3A1E93-6F87-4479-8063-F3EC3BEC8EF4}" dt="2025-01-27T05:59:07.065" v="371" actId="6549"/>
        <pc:sldMkLst>
          <pc:docMk/>
          <pc:sldMk cId="1264654733" sldId="389"/>
        </pc:sldMkLst>
      </pc:sldChg>
      <pc:sldChg chg="addSp modSp add mod ord">
        <pc:chgData name="Fadi Shamisti" userId="b5d413ec-6ef7-400a-9f15-ae07777d4191" providerId="ADAL" clId="{7B3A1E93-6F87-4479-8063-F3EC3BEC8EF4}" dt="2025-01-29T06:40:01.858" v="1159" actId="2710"/>
        <pc:sldMkLst>
          <pc:docMk/>
          <pc:sldMk cId="2589168354" sldId="390"/>
        </pc:sldMkLst>
      </pc:sldChg>
      <pc:sldChg chg="modSp add mod">
        <pc:chgData name="Fadi Shamisti" userId="b5d413ec-6ef7-400a-9f15-ae07777d4191" providerId="ADAL" clId="{7B3A1E93-6F87-4479-8063-F3EC3BEC8EF4}" dt="2025-01-29T07:04:06.119" v="1441" actId="20577"/>
        <pc:sldMkLst>
          <pc:docMk/>
          <pc:sldMk cId="758451845" sldId="391"/>
        </pc:sldMkLst>
      </pc:sldChg>
    </pc:docChg>
  </pc:docChgLst>
  <pc:docChgLst>
    <pc:chgData name="Fadi Shamisti" userId="800c3f2f-276a-4974-b741-958f94e445c6" providerId="ADAL" clId="{4BA1EECB-BC89-44DF-8BE1-90A01122AC6A}"/>
    <pc:docChg chg="undo custSel addSld delSld modSld sldOrd modSection">
      <pc:chgData name="Fadi Shamisti" userId="800c3f2f-276a-4974-b741-958f94e445c6" providerId="ADAL" clId="{4BA1EECB-BC89-44DF-8BE1-90A01122AC6A}" dt="2024-08-07T04:59:00.385" v="3921" actId="13926"/>
      <pc:docMkLst>
        <pc:docMk/>
      </pc:docMkLst>
      <pc:sldChg chg="modSp mod">
        <pc:chgData name="Fadi Shamisti" userId="800c3f2f-276a-4974-b741-958f94e445c6" providerId="ADAL" clId="{4BA1EECB-BC89-44DF-8BE1-90A01122AC6A}" dt="2024-07-29T06:56:22.627" v="10" actId="20577"/>
        <pc:sldMkLst>
          <pc:docMk/>
          <pc:sldMk cId="1754127785" sldId="308"/>
        </pc:sldMkLst>
      </pc:sldChg>
      <pc:sldChg chg="modSp mod">
        <pc:chgData name="Fadi Shamisti" userId="800c3f2f-276a-4974-b741-958f94e445c6" providerId="ADAL" clId="{4BA1EECB-BC89-44DF-8BE1-90A01122AC6A}" dt="2024-08-06T07:05:15.287" v="3851" actId="20577"/>
        <pc:sldMkLst>
          <pc:docMk/>
          <pc:sldMk cId="1622647667" sldId="312"/>
        </pc:sldMkLst>
      </pc:sldChg>
      <pc:sldChg chg="modSp mod">
        <pc:chgData name="Fadi Shamisti" userId="800c3f2f-276a-4974-b741-958f94e445c6" providerId="ADAL" clId="{4BA1EECB-BC89-44DF-8BE1-90A01122AC6A}" dt="2024-08-06T05:21:26.859" v="3387" actId="20577"/>
        <pc:sldMkLst>
          <pc:docMk/>
          <pc:sldMk cId="867116776" sldId="321"/>
        </pc:sldMkLst>
      </pc:sldChg>
      <pc:sldChg chg="del">
        <pc:chgData name="Fadi Shamisti" userId="800c3f2f-276a-4974-b741-958f94e445c6" providerId="ADAL" clId="{4BA1EECB-BC89-44DF-8BE1-90A01122AC6A}" dt="2024-07-30T06:02:52.487" v="1940" actId="47"/>
        <pc:sldMkLst>
          <pc:docMk/>
          <pc:sldMk cId="4066906037" sldId="329"/>
        </pc:sldMkLst>
      </pc:sldChg>
      <pc:sldChg chg="del">
        <pc:chgData name="Fadi Shamisti" userId="800c3f2f-276a-4974-b741-958f94e445c6" providerId="ADAL" clId="{4BA1EECB-BC89-44DF-8BE1-90A01122AC6A}" dt="2024-07-30T06:02:54.928" v="1941" actId="47"/>
        <pc:sldMkLst>
          <pc:docMk/>
          <pc:sldMk cId="23732417" sldId="330"/>
        </pc:sldMkLst>
      </pc:sldChg>
      <pc:sldChg chg="del">
        <pc:chgData name="Fadi Shamisti" userId="800c3f2f-276a-4974-b741-958f94e445c6" providerId="ADAL" clId="{4BA1EECB-BC89-44DF-8BE1-90A01122AC6A}" dt="2024-07-30T06:02:57.769" v="1942" actId="47"/>
        <pc:sldMkLst>
          <pc:docMk/>
          <pc:sldMk cId="2867336339" sldId="331"/>
        </pc:sldMkLst>
      </pc:sldChg>
      <pc:sldChg chg="modSp mod">
        <pc:chgData name="Fadi Shamisti" userId="800c3f2f-276a-4974-b741-958f94e445c6" providerId="ADAL" clId="{4BA1EECB-BC89-44DF-8BE1-90A01122AC6A}" dt="2024-08-06T05:59:43.449" v="3835" actId="20577"/>
        <pc:sldMkLst>
          <pc:docMk/>
          <pc:sldMk cId="1146594937" sldId="332"/>
        </pc:sldMkLst>
      </pc:sldChg>
      <pc:sldChg chg="del">
        <pc:chgData name="Fadi Shamisti" userId="800c3f2f-276a-4974-b741-958f94e445c6" providerId="ADAL" clId="{4BA1EECB-BC89-44DF-8BE1-90A01122AC6A}" dt="2024-07-30T06:02:45.967" v="1938" actId="47"/>
        <pc:sldMkLst>
          <pc:docMk/>
          <pc:sldMk cId="1658661071" sldId="334"/>
        </pc:sldMkLst>
      </pc:sldChg>
      <pc:sldChg chg="del">
        <pc:chgData name="Fadi Shamisti" userId="800c3f2f-276a-4974-b741-958f94e445c6" providerId="ADAL" clId="{4BA1EECB-BC89-44DF-8BE1-90A01122AC6A}" dt="2024-07-30T06:02:47.290" v="1939" actId="47"/>
        <pc:sldMkLst>
          <pc:docMk/>
          <pc:sldMk cId="3309569968" sldId="335"/>
        </pc:sldMkLst>
      </pc:sldChg>
      <pc:sldChg chg="del">
        <pc:chgData name="Fadi Shamisti" userId="800c3f2f-276a-4974-b741-958f94e445c6" providerId="ADAL" clId="{4BA1EECB-BC89-44DF-8BE1-90A01122AC6A}" dt="2024-07-30T05:49:29.807" v="1814" actId="47"/>
        <pc:sldMkLst>
          <pc:docMk/>
          <pc:sldMk cId="1513885996" sldId="336"/>
        </pc:sldMkLst>
      </pc:sldChg>
      <pc:sldChg chg="addSp delSp modSp mod">
        <pc:chgData name="Fadi Shamisti" userId="800c3f2f-276a-4974-b741-958f94e445c6" providerId="ADAL" clId="{4BA1EECB-BC89-44DF-8BE1-90A01122AC6A}" dt="2024-07-30T06:02:30.167" v="1936" actId="27636"/>
        <pc:sldMkLst>
          <pc:docMk/>
          <pc:sldMk cId="3690860723" sldId="340"/>
        </pc:sldMkLst>
      </pc:sldChg>
      <pc:sldChg chg="del">
        <pc:chgData name="Fadi Shamisti" userId="800c3f2f-276a-4974-b741-958f94e445c6" providerId="ADAL" clId="{4BA1EECB-BC89-44DF-8BE1-90A01122AC6A}" dt="2024-07-30T06:02:44.397" v="1937" actId="47"/>
        <pc:sldMkLst>
          <pc:docMk/>
          <pc:sldMk cId="1815976683" sldId="341"/>
        </pc:sldMkLst>
      </pc:sldChg>
      <pc:sldChg chg="modSp add mod">
        <pc:chgData name="Fadi Shamisti" userId="800c3f2f-276a-4974-b741-958f94e445c6" providerId="ADAL" clId="{4BA1EECB-BC89-44DF-8BE1-90A01122AC6A}" dt="2024-08-06T05:31:52.696" v="3552" actId="115"/>
        <pc:sldMkLst>
          <pc:docMk/>
          <pc:sldMk cId="1621788371" sldId="342"/>
        </pc:sldMkLst>
      </pc:sldChg>
      <pc:sldChg chg="addSp modSp add mod">
        <pc:chgData name="Fadi Shamisti" userId="800c3f2f-276a-4974-b741-958f94e445c6" providerId="ADAL" clId="{4BA1EECB-BC89-44DF-8BE1-90A01122AC6A}" dt="2024-08-06T05:27:13.318" v="3402" actId="13926"/>
        <pc:sldMkLst>
          <pc:docMk/>
          <pc:sldMk cId="1602530616" sldId="343"/>
        </pc:sldMkLst>
      </pc:sldChg>
      <pc:sldChg chg="modSp add mod">
        <pc:chgData name="Fadi Shamisti" userId="800c3f2f-276a-4974-b741-958f94e445c6" providerId="ADAL" clId="{4BA1EECB-BC89-44DF-8BE1-90A01122AC6A}" dt="2024-08-06T07:17:14.775" v="3855" actId="20577"/>
        <pc:sldMkLst>
          <pc:docMk/>
          <pc:sldMk cId="973320341" sldId="344"/>
        </pc:sldMkLst>
      </pc:sldChg>
      <pc:sldChg chg="modSp add mod">
        <pc:chgData name="Fadi Shamisti" userId="800c3f2f-276a-4974-b741-958f94e445c6" providerId="ADAL" clId="{4BA1EECB-BC89-44DF-8BE1-90A01122AC6A}" dt="2024-08-06T05:33:19.447" v="3553" actId="404"/>
        <pc:sldMkLst>
          <pc:docMk/>
          <pc:sldMk cId="924093424" sldId="345"/>
        </pc:sldMkLst>
      </pc:sldChg>
      <pc:sldChg chg="modSp add del mod">
        <pc:chgData name="Fadi Shamisti" userId="800c3f2f-276a-4974-b741-958f94e445c6" providerId="ADAL" clId="{4BA1EECB-BC89-44DF-8BE1-90A01122AC6A}" dt="2024-08-05T07:01:14.032" v="2659" actId="2696"/>
        <pc:sldMkLst>
          <pc:docMk/>
          <pc:sldMk cId="3752228627" sldId="346"/>
        </pc:sldMkLst>
      </pc:sldChg>
      <pc:sldChg chg="delSp modSp add mod">
        <pc:chgData name="Fadi Shamisti" userId="800c3f2f-276a-4974-b741-958f94e445c6" providerId="ADAL" clId="{4BA1EECB-BC89-44DF-8BE1-90A01122AC6A}" dt="2024-08-06T05:37:27.248" v="3565" actId="33524"/>
        <pc:sldMkLst>
          <pc:docMk/>
          <pc:sldMk cId="461701593" sldId="347"/>
        </pc:sldMkLst>
      </pc:sldChg>
      <pc:sldChg chg="modSp add mod">
        <pc:chgData name="Fadi Shamisti" userId="800c3f2f-276a-4974-b741-958f94e445c6" providerId="ADAL" clId="{4BA1EECB-BC89-44DF-8BE1-90A01122AC6A}" dt="2024-08-06T05:36:39.441" v="3563" actId="13926"/>
        <pc:sldMkLst>
          <pc:docMk/>
          <pc:sldMk cId="2614526864" sldId="348"/>
        </pc:sldMkLst>
      </pc:sldChg>
      <pc:sldChg chg="addSp modSp mod">
        <pc:chgData name="Fadi Shamisti" userId="800c3f2f-276a-4974-b741-958f94e445c6" providerId="ADAL" clId="{4BA1EECB-BC89-44DF-8BE1-90A01122AC6A}" dt="2024-08-05T07:39:31.033" v="3354" actId="14100"/>
        <pc:sldMkLst>
          <pc:docMk/>
          <pc:sldMk cId="2856192115" sldId="349"/>
        </pc:sldMkLst>
      </pc:sldChg>
      <pc:sldChg chg="modSp add mod">
        <pc:chgData name="Fadi Shamisti" userId="800c3f2f-276a-4974-b741-958f94e445c6" providerId="ADAL" clId="{4BA1EECB-BC89-44DF-8BE1-90A01122AC6A}" dt="2024-08-07T04:57:45.368" v="3912" actId="13926"/>
        <pc:sldMkLst>
          <pc:docMk/>
          <pc:sldMk cId="608799121" sldId="350"/>
        </pc:sldMkLst>
      </pc:sldChg>
      <pc:sldChg chg="add del ord">
        <pc:chgData name="Fadi Shamisti" userId="800c3f2f-276a-4974-b741-958f94e445c6" providerId="ADAL" clId="{4BA1EECB-BC89-44DF-8BE1-90A01122AC6A}" dt="2024-08-07T04:58:50.605" v="3920" actId="47"/>
        <pc:sldMkLst>
          <pc:docMk/>
          <pc:sldMk cId="2221158441" sldId="351"/>
        </pc:sldMkLst>
      </pc:sldChg>
      <pc:sldChg chg="modSp add mod">
        <pc:chgData name="Fadi Shamisti" userId="800c3f2f-276a-4974-b741-958f94e445c6" providerId="ADAL" clId="{4BA1EECB-BC89-44DF-8BE1-90A01122AC6A}" dt="2024-08-07T04:59:00.385" v="3921" actId="13926"/>
        <pc:sldMkLst>
          <pc:docMk/>
          <pc:sldMk cId="1848446275" sldId="352"/>
        </pc:sldMkLst>
      </pc:sldChg>
      <pc:sldChg chg="modSp add mod">
        <pc:chgData name="Fadi Shamisti" userId="800c3f2f-276a-4974-b741-958f94e445c6" providerId="ADAL" clId="{4BA1EECB-BC89-44DF-8BE1-90A01122AC6A}" dt="2024-08-07T04:58:27.515" v="3917" actId="13926"/>
        <pc:sldMkLst>
          <pc:docMk/>
          <pc:sldMk cId="1656461369" sldId="353"/>
        </pc:sldMkLst>
      </pc:sldChg>
    </pc:docChg>
  </pc:docChgLst>
  <pc:docChgLst>
    <pc:chgData name="Fadi Shamisti" userId="b5d413ec-6ef7-400a-9f15-ae07777d4191" providerId="ADAL" clId="{06628BB4-6119-4C0F-99DE-A1F18D133D9E}"/>
    <pc:docChg chg="undo custSel addSld delSld modSld sldOrd modSection">
      <pc:chgData name="Fadi Shamisti" userId="b5d413ec-6ef7-400a-9f15-ae07777d4191" providerId="ADAL" clId="{06628BB4-6119-4C0F-99DE-A1F18D133D9E}" dt="2024-12-04T07:51:41.426" v="1638" actId="20577"/>
      <pc:docMkLst>
        <pc:docMk/>
      </pc:docMkLst>
      <pc:sldChg chg="modSp mod">
        <pc:chgData name="Fadi Shamisti" userId="b5d413ec-6ef7-400a-9f15-ae07777d4191" providerId="ADAL" clId="{06628BB4-6119-4C0F-99DE-A1F18D133D9E}" dt="2024-12-02T10:47:21.605" v="39" actId="20577"/>
        <pc:sldMkLst>
          <pc:docMk/>
          <pc:sldMk cId="1754127785" sldId="308"/>
        </pc:sldMkLst>
        <pc:spChg chg="mod">
          <ac:chgData name="Fadi Shamisti" userId="b5d413ec-6ef7-400a-9f15-ae07777d4191" providerId="ADAL" clId="{06628BB4-6119-4C0F-99DE-A1F18D133D9E}" dt="2024-12-02T10:47:21.605" v="39" actId="20577"/>
          <ac:spMkLst>
            <pc:docMk/>
            <pc:sldMk cId="1754127785" sldId="308"/>
            <ac:spMk id="3" creationId="{00000000-0000-0000-0000-000000000000}"/>
          </ac:spMkLst>
        </pc:spChg>
      </pc:sldChg>
      <pc:sldChg chg="add del">
        <pc:chgData name="Fadi Shamisti" userId="b5d413ec-6ef7-400a-9f15-ae07777d4191" providerId="ADAL" clId="{06628BB4-6119-4C0F-99DE-A1F18D133D9E}" dt="2024-12-02T11:58:16.120" v="1028" actId="47"/>
        <pc:sldMkLst>
          <pc:docMk/>
          <pc:sldMk cId="903345061" sldId="317"/>
        </pc:sldMkLst>
      </pc:sldChg>
      <pc:sldChg chg="modSp mod">
        <pc:chgData name="Fadi Shamisti" userId="b5d413ec-6ef7-400a-9f15-ae07777d4191" providerId="ADAL" clId="{06628BB4-6119-4C0F-99DE-A1F18D133D9E}" dt="2024-12-04T07:50:41.607" v="1565" actId="108"/>
        <pc:sldMkLst>
          <pc:docMk/>
          <pc:sldMk cId="3585245116" sldId="363"/>
        </pc:sldMkLst>
        <pc:spChg chg="mod">
          <ac:chgData name="Fadi Shamisti" userId="b5d413ec-6ef7-400a-9f15-ae07777d4191" providerId="ADAL" clId="{06628BB4-6119-4C0F-99DE-A1F18D133D9E}" dt="2024-12-04T07:50:41.607" v="1565" actId="108"/>
          <ac:spMkLst>
            <pc:docMk/>
            <pc:sldMk cId="3585245116" sldId="363"/>
            <ac:spMk id="3" creationId="{00000000-0000-0000-0000-000000000000}"/>
          </ac:spMkLst>
        </pc:spChg>
      </pc:sldChg>
      <pc:sldChg chg="del">
        <pc:chgData name="Fadi Shamisti" userId="b5d413ec-6ef7-400a-9f15-ae07777d4191" providerId="ADAL" clId="{06628BB4-6119-4C0F-99DE-A1F18D133D9E}" dt="2024-12-02T11:58:10.211" v="1022" actId="47"/>
        <pc:sldMkLst>
          <pc:docMk/>
          <pc:sldMk cId="863465399" sldId="368"/>
        </pc:sldMkLst>
      </pc:sldChg>
      <pc:sldChg chg="modSp mod">
        <pc:chgData name="Fadi Shamisti" userId="b5d413ec-6ef7-400a-9f15-ae07777d4191" providerId="ADAL" clId="{06628BB4-6119-4C0F-99DE-A1F18D133D9E}" dt="2024-12-04T07:51:41.426" v="1638" actId="20577"/>
        <pc:sldMkLst>
          <pc:docMk/>
          <pc:sldMk cId="1552171007" sldId="369"/>
        </pc:sldMkLst>
      </pc:sldChg>
      <pc:sldChg chg="del">
        <pc:chgData name="Fadi Shamisti" userId="b5d413ec-6ef7-400a-9f15-ae07777d4191" providerId="ADAL" clId="{06628BB4-6119-4C0F-99DE-A1F18D133D9E}" dt="2024-12-02T11:58:10.608" v="1023" actId="47"/>
        <pc:sldMkLst>
          <pc:docMk/>
          <pc:sldMk cId="2285725563" sldId="372"/>
        </pc:sldMkLst>
      </pc:sldChg>
      <pc:sldChg chg="del">
        <pc:chgData name="Fadi Shamisti" userId="b5d413ec-6ef7-400a-9f15-ae07777d4191" providerId="ADAL" clId="{06628BB4-6119-4C0F-99DE-A1F18D133D9E}" dt="2024-12-02T11:58:11.374" v="1024" actId="47"/>
        <pc:sldMkLst>
          <pc:docMk/>
          <pc:sldMk cId="1117457460" sldId="373"/>
        </pc:sldMkLst>
      </pc:sldChg>
      <pc:sldChg chg="del">
        <pc:chgData name="Fadi Shamisti" userId="b5d413ec-6ef7-400a-9f15-ae07777d4191" providerId="ADAL" clId="{06628BB4-6119-4C0F-99DE-A1F18D133D9E}" dt="2024-12-02T11:58:12.877" v="1026" actId="47"/>
        <pc:sldMkLst>
          <pc:docMk/>
          <pc:sldMk cId="3653931765" sldId="374"/>
        </pc:sldMkLst>
      </pc:sldChg>
      <pc:sldChg chg="del">
        <pc:chgData name="Fadi Shamisti" userId="b5d413ec-6ef7-400a-9f15-ae07777d4191" providerId="ADAL" clId="{06628BB4-6119-4C0F-99DE-A1F18D133D9E}" dt="2024-12-02T11:58:12.230" v="1025" actId="47"/>
        <pc:sldMkLst>
          <pc:docMk/>
          <pc:sldMk cId="1754308984" sldId="375"/>
        </pc:sldMkLst>
      </pc:sldChg>
      <pc:sldChg chg="modSp add mod">
        <pc:chgData name="Fadi Shamisti" userId="b5d413ec-6ef7-400a-9f15-ae07777d4191" providerId="ADAL" clId="{06628BB4-6119-4C0F-99DE-A1F18D133D9E}" dt="2024-12-04T07:06:11.759" v="1377" actId="20577"/>
        <pc:sldMkLst>
          <pc:docMk/>
          <pc:sldMk cId="3486108190" sldId="376"/>
        </pc:sldMkLst>
      </pc:sldChg>
      <pc:sldChg chg="modSp add mod">
        <pc:chgData name="Fadi Shamisti" userId="b5d413ec-6ef7-400a-9f15-ae07777d4191" providerId="ADAL" clId="{06628BB4-6119-4C0F-99DE-A1F18D133D9E}" dt="2024-12-04T07:07:58.174" v="1379" actId="13900"/>
        <pc:sldMkLst>
          <pc:docMk/>
          <pc:sldMk cId="895709312" sldId="377"/>
        </pc:sldMkLst>
      </pc:sldChg>
      <pc:sldChg chg="modSp add mod">
        <pc:chgData name="Fadi Shamisti" userId="b5d413ec-6ef7-400a-9f15-ae07777d4191" providerId="ADAL" clId="{06628BB4-6119-4C0F-99DE-A1F18D133D9E}" dt="2024-12-02T11:27:42.109" v="487" actId="11"/>
        <pc:sldMkLst>
          <pc:docMk/>
          <pc:sldMk cId="3423878918" sldId="378"/>
        </pc:sldMkLst>
      </pc:sldChg>
      <pc:sldChg chg="modSp add mod">
        <pc:chgData name="Fadi Shamisti" userId="b5d413ec-6ef7-400a-9f15-ae07777d4191" providerId="ADAL" clId="{06628BB4-6119-4C0F-99DE-A1F18D133D9E}" dt="2024-12-02T11:30:57.294" v="558" actId="20577"/>
        <pc:sldMkLst>
          <pc:docMk/>
          <pc:sldMk cId="1930596584" sldId="379"/>
        </pc:sldMkLst>
      </pc:sldChg>
      <pc:sldChg chg="modSp add mod">
        <pc:chgData name="Fadi Shamisti" userId="b5d413ec-6ef7-400a-9f15-ae07777d4191" providerId="ADAL" clId="{06628BB4-6119-4C0F-99DE-A1F18D133D9E}" dt="2024-12-04T07:41:14.715" v="1562" actId="1076"/>
        <pc:sldMkLst>
          <pc:docMk/>
          <pc:sldMk cId="3769067480" sldId="380"/>
        </pc:sldMkLst>
      </pc:sldChg>
      <pc:sldChg chg="modSp add mod">
        <pc:chgData name="Fadi Shamisti" userId="b5d413ec-6ef7-400a-9f15-ae07777d4191" providerId="ADAL" clId="{06628BB4-6119-4C0F-99DE-A1F18D133D9E}" dt="2024-12-04T07:10:18.576" v="1381" actId="255"/>
        <pc:sldMkLst>
          <pc:docMk/>
          <pc:sldMk cId="4121107244" sldId="381"/>
        </pc:sldMkLst>
      </pc:sldChg>
      <pc:sldChg chg="modSp add mod">
        <pc:chgData name="Fadi Shamisti" userId="b5d413ec-6ef7-400a-9f15-ae07777d4191" providerId="ADAL" clId="{06628BB4-6119-4C0F-99DE-A1F18D133D9E}" dt="2024-12-02T11:52:44.245" v="959" actId="255"/>
        <pc:sldMkLst>
          <pc:docMk/>
          <pc:sldMk cId="694823191" sldId="382"/>
        </pc:sldMkLst>
      </pc:sldChg>
      <pc:sldChg chg="modSp add mod">
        <pc:chgData name="Fadi Shamisti" userId="b5d413ec-6ef7-400a-9f15-ae07777d4191" providerId="ADAL" clId="{06628BB4-6119-4C0F-99DE-A1F18D133D9E}" dt="2024-12-02T11:57:44.683" v="1002" actId="20577"/>
        <pc:sldMkLst>
          <pc:docMk/>
          <pc:sldMk cId="352661593" sldId="383"/>
        </pc:sldMkLst>
      </pc:sldChg>
      <pc:sldChg chg="modSp add mod">
        <pc:chgData name="Fadi Shamisti" userId="b5d413ec-6ef7-400a-9f15-ae07777d4191" providerId="ADAL" clId="{06628BB4-6119-4C0F-99DE-A1F18D133D9E}" dt="2024-12-02T11:58:02.130" v="1021" actId="20577"/>
        <pc:sldMkLst>
          <pc:docMk/>
          <pc:sldMk cId="1403190347" sldId="384"/>
        </pc:sldMkLst>
        <pc:spChg chg="mod">
          <ac:chgData name="Fadi Shamisti" userId="b5d413ec-6ef7-400a-9f15-ae07777d4191" providerId="ADAL" clId="{06628BB4-6119-4C0F-99DE-A1F18D133D9E}" dt="2024-12-02T11:58:02.130" v="1021" actId="20577"/>
          <ac:spMkLst>
            <pc:docMk/>
            <pc:sldMk cId="1403190347" sldId="384"/>
            <ac:spMk id="2" creationId="{789E88B1-C38F-FD2B-B2BE-9316E07D2729}"/>
          </ac:spMkLst>
        </pc:spChg>
      </pc:sldChg>
      <pc:sldChg chg="modSp add mod ord">
        <pc:chgData name="Fadi Shamisti" userId="b5d413ec-6ef7-400a-9f15-ae07777d4191" providerId="ADAL" clId="{06628BB4-6119-4C0F-99DE-A1F18D133D9E}" dt="2024-12-04T07:04:29.051" v="1340" actId="113"/>
        <pc:sldMkLst>
          <pc:docMk/>
          <pc:sldMk cId="3099594206" sldId="385"/>
        </pc:sldMkLst>
      </pc:sldChg>
      <pc:sldChg chg="addSp modSp add mod">
        <pc:chgData name="Fadi Shamisti" userId="b5d413ec-6ef7-400a-9f15-ae07777d4191" providerId="ADAL" clId="{06628BB4-6119-4C0F-99DE-A1F18D133D9E}" dt="2024-12-04T07:04:25.276" v="1339" actId="113"/>
        <pc:sldMkLst>
          <pc:docMk/>
          <pc:sldMk cId="3117458936" sldId="386"/>
        </pc:sldMkLst>
      </pc:sldChg>
    </pc:docChg>
  </pc:docChgLst>
  <pc:docChgLst>
    <pc:chgData name="Fadi Shamisti" userId="b5d413ec-6ef7-400a-9f15-ae07777d4191" providerId="ADAL" clId="{22A2BA8B-63DB-4DF1-BC8E-261165070418}"/>
    <pc:docChg chg="custSel addSld delSld modSld sldOrd modSection">
      <pc:chgData name="Fadi Shamisti" userId="b5d413ec-6ef7-400a-9f15-ae07777d4191" providerId="ADAL" clId="{22A2BA8B-63DB-4DF1-BC8E-261165070418}" dt="2024-10-23T06:32:49.989" v="1356" actId="2710"/>
      <pc:docMkLst>
        <pc:docMk/>
      </pc:docMkLst>
      <pc:sldChg chg="modSp mod">
        <pc:chgData name="Fadi Shamisti" userId="b5d413ec-6ef7-400a-9f15-ae07777d4191" providerId="ADAL" clId="{22A2BA8B-63DB-4DF1-BC8E-261165070418}" dt="2024-10-21T04:53:34.281" v="27" actId="20577"/>
        <pc:sldMkLst>
          <pc:docMk/>
          <pc:sldMk cId="1754127785" sldId="308"/>
        </pc:sldMkLst>
      </pc:sldChg>
      <pc:sldChg chg="del">
        <pc:chgData name="Fadi Shamisti" userId="b5d413ec-6ef7-400a-9f15-ae07777d4191" providerId="ADAL" clId="{22A2BA8B-63DB-4DF1-BC8E-261165070418}" dt="2024-10-21T06:57:08.066" v="1087" actId="47"/>
        <pc:sldMkLst>
          <pc:docMk/>
          <pc:sldMk cId="1146594937" sldId="332"/>
        </pc:sldMkLst>
      </pc:sldChg>
      <pc:sldChg chg="del">
        <pc:chgData name="Fadi Shamisti" userId="b5d413ec-6ef7-400a-9f15-ae07777d4191" providerId="ADAL" clId="{22A2BA8B-63DB-4DF1-BC8E-261165070418}" dt="2024-10-21T06:57:06.773" v="1086" actId="47"/>
        <pc:sldMkLst>
          <pc:docMk/>
          <pc:sldMk cId="3886696226" sldId="358"/>
        </pc:sldMkLst>
      </pc:sldChg>
      <pc:sldChg chg="del">
        <pc:chgData name="Fadi Shamisti" userId="b5d413ec-6ef7-400a-9f15-ae07777d4191" providerId="ADAL" clId="{22A2BA8B-63DB-4DF1-BC8E-261165070418}" dt="2024-10-21T06:57:12.855" v="1088" actId="47"/>
        <pc:sldMkLst>
          <pc:docMk/>
          <pc:sldMk cId="1126515803" sldId="360"/>
        </pc:sldMkLst>
      </pc:sldChg>
      <pc:sldChg chg="del">
        <pc:chgData name="Fadi Shamisti" userId="b5d413ec-6ef7-400a-9f15-ae07777d4191" providerId="ADAL" clId="{22A2BA8B-63DB-4DF1-BC8E-261165070418}" dt="2024-10-21T06:56:54.461" v="1081" actId="47"/>
        <pc:sldMkLst>
          <pc:docMk/>
          <pc:sldMk cId="4249941963" sldId="362"/>
        </pc:sldMkLst>
      </pc:sldChg>
      <pc:sldChg chg="modSp mod">
        <pc:chgData name="Fadi Shamisti" userId="b5d413ec-6ef7-400a-9f15-ae07777d4191" providerId="ADAL" clId="{22A2BA8B-63DB-4DF1-BC8E-261165070418}" dt="2024-10-23T06:30:41.797" v="1312" actId="21"/>
        <pc:sldMkLst>
          <pc:docMk/>
          <pc:sldMk cId="3585245116" sldId="363"/>
        </pc:sldMkLst>
      </pc:sldChg>
      <pc:sldChg chg="del">
        <pc:chgData name="Fadi Shamisti" userId="b5d413ec-6ef7-400a-9f15-ae07777d4191" providerId="ADAL" clId="{22A2BA8B-63DB-4DF1-BC8E-261165070418}" dt="2024-10-21T06:56:56.606" v="1082" actId="47"/>
        <pc:sldMkLst>
          <pc:docMk/>
          <pc:sldMk cId="2251146197" sldId="364"/>
        </pc:sldMkLst>
      </pc:sldChg>
      <pc:sldChg chg="del">
        <pc:chgData name="Fadi Shamisti" userId="b5d413ec-6ef7-400a-9f15-ae07777d4191" providerId="ADAL" clId="{22A2BA8B-63DB-4DF1-BC8E-261165070418}" dt="2024-10-21T06:56:57.800" v="1083" actId="47"/>
        <pc:sldMkLst>
          <pc:docMk/>
          <pc:sldMk cId="3404266529" sldId="365"/>
        </pc:sldMkLst>
      </pc:sldChg>
      <pc:sldChg chg="del">
        <pc:chgData name="Fadi Shamisti" userId="b5d413ec-6ef7-400a-9f15-ae07777d4191" providerId="ADAL" clId="{22A2BA8B-63DB-4DF1-BC8E-261165070418}" dt="2024-10-21T06:57:00.978" v="1084" actId="47"/>
        <pc:sldMkLst>
          <pc:docMk/>
          <pc:sldMk cId="3198177788" sldId="366"/>
        </pc:sldMkLst>
      </pc:sldChg>
      <pc:sldChg chg="del">
        <pc:chgData name="Fadi Shamisti" userId="b5d413ec-6ef7-400a-9f15-ae07777d4191" providerId="ADAL" clId="{22A2BA8B-63DB-4DF1-BC8E-261165070418}" dt="2024-10-21T06:57:03.543" v="1085" actId="47"/>
        <pc:sldMkLst>
          <pc:docMk/>
          <pc:sldMk cId="3332144091" sldId="367"/>
        </pc:sldMkLst>
      </pc:sldChg>
      <pc:sldChg chg="addSp modSp add mod">
        <pc:chgData name="Fadi Shamisti" userId="b5d413ec-6ef7-400a-9f15-ae07777d4191" providerId="ADAL" clId="{22A2BA8B-63DB-4DF1-BC8E-261165070418}" dt="2024-10-23T06:31:45.884" v="1349" actId="403"/>
        <pc:sldMkLst>
          <pc:docMk/>
          <pc:sldMk cId="863465399" sldId="368"/>
        </pc:sldMkLst>
      </pc:sldChg>
      <pc:sldChg chg="modSp add mod ord">
        <pc:chgData name="Fadi Shamisti" userId="b5d413ec-6ef7-400a-9f15-ae07777d4191" providerId="ADAL" clId="{22A2BA8B-63DB-4DF1-BC8E-261165070418}" dt="2024-10-23T06:31:24.085" v="1348" actId="20577"/>
        <pc:sldMkLst>
          <pc:docMk/>
          <pc:sldMk cId="1552171007" sldId="369"/>
        </pc:sldMkLst>
      </pc:sldChg>
      <pc:sldChg chg="add del">
        <pc:chgData name="Fadi Shamisti" userId="b5d413ec-6ef7-400a-9f15-ae07777d4191" providerId="ADAL" clId="{22A2BA8B-63DB-4DF1-BC8E-261165070418}" dt="2024-10-21T06:56:53.075" v="1080" actId="47"/>
        <pc:sldMkLst>
          <pc:docMk/>
          <pc:sldMk cId="2139997838" sldId="370"/>
        </pc:sldMkLst>
      </pc:sldChg>
      <pc:sldChg chg="new del">
        <pc:chgData name="Fadi Shamisti" userId="b5d413ec-6ef7-400a-9f15-ae07777d4191" providerId="ADAL" clId="{22A2BA8B-63DB-4DF1-BC8E-261165070418}" dt="2024-10-21T06:56:51.639" v="1079" actId="47"/>
        <pc:sldMkLst>
          <pc:docMk/>
          <pc:sldMk cId="1435228742" sldId="371"/>
        </pc:sldMkLst>
      </pc:sldChg>
      <pc:sldChg chg="modSp mod">
        <pc:chgData name="Fadi Shamisti" userId="b5d413ec-6ef7-400a-9f15-ae07777d4191" providerId="ADAL" clId="{22A2BA8B-63DB-4DF1-BC8E-261165070418}" dt="2024-10-23T06:32:08.593" v="1351" actId="255"/>
        <pc:sldMkLst>
          <pc:docMk/>
          <pc:sldMk cId="2285725563" sldId="372"/>
        </pc:sldMkLst>
      </pc:sldChg>
      <pc:sldChg chg="modSp mod">
        <pc:chgData name="Fadi Shamisti" userId="b5d413ec-6ef7-400a-9f15-ae07777d4191" providerId="ADAL" clId="{22A2BA8B-63DB-4DF1-BC8E-261165070418}" dt="2024-10-23T06:32:34.610" v="1354" actId="255"/>
        <pc:sldMkLst>
          <pc:docMk/>
          <pc:sldMk cId="1117457460" sldId="373"/>
        </pc:sldMkLst>
      </pc:sldChg>
      <pc:sldChg chg="modSp mod">
        <pc:chgData name="Fadi Shamisti" userId="b5d413ec-6ef7-400a-9f15-ae07777d4191" providerId="ADAL" clId="{22A2BA8B-63DB-4DF1-BC8E-261165070418}" dt="2024-10-21T06:56:46.918" v="1078" actId="20577"/>
        <pc:sldMkLst>
          <pc:docMk/>
          <pc:sldMk cId="3653931765" sldId="374"/>
        </pc:sldMkLst>
      </pc:sldChg>
      <pc:sldChg chg="modSp add mod">
        <pc:chgData name="Fadi Shamisti" userId="b5d413ec-6ef7-400a-9f15-ae07777d4191" providerId="ADAL" clId="{22A2BA8B-63DB-4DF1-BC8E-261165070418}" dt="2024-10-23T06:32:49.989" v="1356" actId="2710"/>
        <pc:sldMkLst>
          <pc:docMk/>
          <pc:sldMk cId="1754308984"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9F30-7E61-4364-AB22-BDAD4AD65354}"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C842-309F-40FE-AF05-F6D544D18593}" type="slidenum">
              <a:rPr lang="en-US" smtClean="0"/>
              <a:t>‹#›</a:t>
            </a:fld>
            <a:endParaRPr lang="en-US"/>
          </a:p>
        </p:txBody>
      </p:sp>
    </p:spTree>
    <p:extLst>
      <p:ext uri="{BB962C8B-B14F-4D97-AF65-F5344CB8AC3E}">
        <p14:creationId xmlns:p14="http://schemas.microsoft.com/office/powerpoint/2010/main" val="113109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BC842-309F-40FE-AF05-F6D544D18593}" type="slidenum">
              <a:rPr lang="en-US" smtClean="0"/>
              <a:t>1</a:t>
            </a:fld>
            <a:endParaRPr lang="en-US"/>
          </a:p>
        </p:txBody>
      </p:sp>
    </p:spTree>
    <p:extLst>
      <p:ext uri="{BB962C8B-B14F-4D97-AF65-F5344CB8AC3E}">
        <p14:creationId xmlns:p14="http://schemas.microsoft.com/office/powerpoint/2010/main" val="29317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C2F95-1F09-811E-C7CD-496D2F94B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B27B4-1185-4710-7103-48E7D3EC3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4FAFE-920D-2372-E349-179557AA05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A0DCBF-A748-40AC-1151-CBBF7C66A621}"/>
              </a:ext>
            </a:extLst>
          </p:cNvPr>
          <p:cNvSpPr>
            <a:spLocks noGrp="1"/>
          </p:cNvSpPr>
          <p:nvPr>
            <p:ph type="sldNum" sz="quarter" idx="10"/>
          </p:nvPr>
        </p:nvSpPr>
        <p:spPr/>
        <p:txBody>
          <a:bodyPr/>
          <a:lstStyle/>
          <a:p>
            <a:fld id="{E15BC842-309F-40FE-AF05-F6D544D18593}" type="slidenum">
              <a:rPr lang="en-US" smtClean="0"/>
              <a:t>11</a:t>
            </a:fld>
            <a:endParaRPr lang="en-US"/>
          </a:p>
        </p:txBody>
      </p:sp>
    </p:spTree>
    <p:extLst>
      <p:ext uri="{BB962C8B-B14F-4D97-AF65-F5344CB8AC3E}">
        <p14:creationId xmlns:p14="http://schemas.microsoft.com/office/powerpoint/2010/main" val="123359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C231-9B6F-AD4F-B11A-62C80FF39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D3ED2-6E88-559B-AF22-74F57D6D3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F44DB-7779-0B33-9E67-9AADF028FF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72924E-7CF9-23D0-2556-49A29898A870}"/>
              </a:ext>
            </a:extLst>
          </p:cNvPr>
          <p:cNvSpPr>
            <a:spLocks noGrp="1"/>
          </p:cNvSpPr>
          <p:nvPr>
            <p:ph type="sldNum" sz="quarter" idx="10"/>
          </p:nvPr>
        </p:nvSpPr>
        <p:spPr/>
        <p:txBody>
          <a:bodyPr/>
          <a:lstStyle/>
          <a:p>
            <a:fld id="{E15BC842-309F-40FE-AF05-F6D544D18593}" type="slidenum">
              <a:rPr lang="en-US" smtClean="0"/>
              <a:t>12</a:t>
            </a:fld>
            <a:endParaRPr lang="en-US"/>
          </a:p>
        </p:txBody>
      </p:sp>
    </p:spTree>
    <p:extLst>
      <p:ext uri="{BB962C8B-B14F-4D97-AF65-F5344CB8AC3E}">
        <p14:creationId xmlns:p14="http://schemas.microsoft.com/office/powerpoint/2010/main" val="88600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BC842-309F-40FE-AF05-F6D544D18593}" type="slidenum">
              <a:rPr lang="en-US" smtClean="0"/>
              <a:t>13</a:t>
            </a:fld>
            <a:endParaRPr lang="en-US"/>
          </a:p>
        </p:txBody>
      </p:sp>
    </p:spTree>
    <p:extLst>
      <p:ext uri="{BB962C8B-B14F-4D97-AF65-F5344CB8AC3E}">
        <p14:creationId xmlns:p14="http://schemas.microsoft.com/office/powerpoint/2010/main" val="4721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BC842-309F-40FE-AF05-F6D544D18593}" type="slidenum">
              <a:rPr lang="en-US" smtClean="0"/>
              <a:t>2</a:t>
            </a:fld>
            <a:endParaRPr lang="en-US"/>
          </a:p>
        </p:txBody>
      </p:sp>
    </p:spTree>
    <p:extLst>
      <p:ext uri="{BB962C8B-B14F-4D97-AF65-F5344CB8AC3E}">
        <p14:creationId xmlns:p14="http://schemas.microsoft.com/office/powerpoint/2010/main" val="210693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5936-3540-FD20-0570-65BF522B0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6F687-16EF-B9F4-0AC5-85960CAB1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8BB3B-D3F5-EA58-B936-A6A5FDCEC9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81791F-3BB5-E644-E5A8-F48267B83623}"/>
              </a:ext>
            </a:extLst>
          </p:cNvPr>
          <p:cNvSpPr>
            <a:spLocks noGrp="1"/>
          </p:cNvSpPr>
          <p:nvPr>
            <p:ph type="sldNum" sz="quarter" idx="10"/>
          </p:nvPr>
        </p:nvSpPr>
        <p:spPr/>
        <p:txBody>
          <a:bodyPr/>
          <a:lstStyle/>
          <a:p>
            <a:fld id="{E15BC842-309F-40FE-AF05-F6D544D18593}" type="slidenum">
              <a:rPr lang="en-US" smtClean="0"/>
              <a:t>3</a:t>
            </a:fld>
            <a:endParaRPr lang="en-US"/>
          </a:p>
        </p:txBody>
      </p:sp>
    </p:spTree>
    <p:extLst>
      <p:ext uri="{BB962C8B-B14F-4D97-AF65-F5344CB8AC3E}">
        <p14:creationId xmlns:p14="http://schemas.microsoft.com/office/powerpoint/2010/main" val="373786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327D-57C8-9869-F31B-A507F07D6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55D80-798F-E431-CF21-2113FC101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22723-DCBC-A20D-1842-B000BEEE48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B985F4-958A-2238-71AB-2AE61D7A24A0}"/>
              </a:ext>
            </a:extLst>
          </p:cNvPr>
          <p:cNvSpPr>
            <a:spLocks noGrp="1"/>
          </p:cNvSpPr>
          <p:nvPr>
            <p:ph type="sldNum" sz="quarter" idx="10"/>
          </p:nvPr>
        </p:nvSpPr>
        <p:spPr/>
        <p:txBody>
          <a:bodyPr/>
          <a:lstStyle/>
          <a:p>
            <a:fld id="{E15BC842-309F-40FE-AF05-F6D544D18593}" type="slidenum">
              <a:rPr lang="en-US" smtClean="0"/>
              <a:t>4</a:t>
            </a:fld>
            <a:endParaRPr lang="en-US"/>
          </a:p>
        </p:txBody>
      </p:sp>
    </p:spTree>
    <p:extLst>
      <p:ext uri="{BB962C8B-B14F-4D97-AF65-F5344CB8AC3E}">
        <p14:creationId xmlns:p14="http://schemas.microsoft.com/office/powerpoint/2010/main" val="105325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0EE8-05DA-499D-F096-ADD61B83B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8B669-EE51-0AE7-D82E-E2EE73186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C8D1A-AD84-704C-325C-7C946ECC35CB}"/>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74210D34-3895-FABC-550D-7D66D53B89C4}"/>
              </a:ext>
            </a:extLst>
          </p:cNvPr>
          <p:cNvSpPr>
            <a:spLocks noGrp="1"/>
          </p:cNvSpPr>
          <p:nvPr>
            <p:ph type="sldNum" sz="quarter" idx="10"/>
          </p:nvPr>
        </p:nvSpPr>
        <p:spPr/>
        <p:txBody>
          <a:bodyPr/>
          <a:lstStyle/>
          <a:p>
            <a:fld id="{E15BC842-309F-40FE-AF05-F6D544D18593}" type="slidenum">
              <a:rPr lang="en-US" smtClean="0"/>
              <a:t>5</a:t>
            </a:fld>
            <a:endParaRPr lang="en-US"/>
          </a:p>
        </p:txBody>
      </p:sp>
    </p:spTree>
    <p:extLst>
      <p:ext uri="{BB962C8B-B14F-4D97-AF65-F5344CB8AC3E}">
        <p14:creationId xmlns:p14="http://schemas.microsoft.com/office/powerpoint/2010/main" val="395826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34D1-7096-9E64-30D2-1D944A6E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3CA0A-7E0B-33F7-E696-D1171ABD8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4CE6F-2850-69D9-BA7E-EF69A6F864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374E63-84A4-078D-FAF3-DD5F63F065F2}"/>
              </a:ext>
            </a:extLst>
          </p:cNvPr>
          <p:cNvSpPr>
            <a:spLocks noGrp="1"/>
          </p:cNvSpPr>
          <p:nvPr>
            <p:ph type="sldNum" sz="quarter" idx="10"/>
          </p:nvPr>
        </p:nvSpPr>
        <p:spPr/>
        <p:txBody>
          <a:bodyPr/>
          <a:lstStyle/>
          <a:p>
            <a:fld id="{E15BC842-309F-40FE-AF05-F6D544D18593}" type="slidenum">
              <a:rPr lang="en-US" smtClean="0"/>
              <a:t>6</a:t>
            </a:fld>
            <a:endParaRPr lang="en-US"/>
          </a:p>
        </p:txBody>
      </p:sp>
    </p:spTree>
    <p:extLst>
      <p:ext uri="{BB962C8B-B14F-4D97-AF65-F5344CB8AC3E}">
        <p14:creationId xmlns:p14="http://schemas.microsoft.com/office/powerpoint/2010/main" val="24787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659C-C089-46C9-3DE5-50DC53AC0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C9288-EFFA-CF72-D148-A30CDE4D3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FFDB5-A31B-944F-69A9-05D3B100CC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26F27C-46ED-D555-6844-F6CCF9AE50F7}"/>
              </a:ext>
            </a:extLst>
          </p:cNvPr>
          <p:cNvSpPr>
            <a:spLocks noGrp="1"/>
          </p:cNvSpPr>
          <p:nvPr>
            <p:ph type="sldNum" sz="quarter" idx="10"/>
          </p:nvPr>
        </p:nvSpPr>
        <p:spPr/>
        <p:txBody>
          <a:bodyPr/>
          <a:lstStyle/>
          <a:p>
            <a:fld id="{E15BC842-309F-40FE-AF05-F6D544D18593}" type="slidenum">
              <a:rPr lang="en-US" smtClean="0"/>
              <a:t>8</a:t>
            </a:fld>
            <a:endParaRPr lang="en-US"/>
          </a:p>
        </p:txBody>
      </p:sp>
    </p:spTree>
    <p:extLst>
      <p:ext uri="{BB962C8B-B14F-4D97-AF65-F5344CB8AC3E}">
        <p14:creationId xmlns:p14="http://schemas.microsoft.com/office/powerpoint/2010/main" val="261575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61DDB-EF45-8889-5066-F357DA616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71323-C6BE-89C3-8569-ECFC7937A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92640-9183-433C-FC5A-E509CA1F19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42F015-0257-7BB4-75AC-E47A359D2B20}"/>
              </a:ext>
            </a:extLst>
          </p:cNvPr>
          <p:cNvSpPr>
            <a:spLocks noGrp="1"/>
          </p:cNvSpPr>
          <p:nvPr>
            <p:ph type="sldNum" sz="quarter" idx="10"/>
          </p:nvPr>
        </p:nvSpPr>
        <p:spPr/>
        <p:txBody>
          <a:bodyPr/>
          <a:lstStyle/>
          <a:p>
            <a:fld id="{E15BC842-309F-40FE-AF05-F6D544D18593}" type="slidenum">
              <a:rPr lang="en-US" smtClean="0"/>
              <a:t>9</a:t>
            </a:fld>
            <a:endParaRPr lang="en-US"/>
          </a:p>
        </p:txBody>
      </p:sp>
    </p:spTree>
    <p:extLst>
      <p:ext uri="{BB962C8B-B14F-4D97-AF65-F5344CB8AC3E}">
        <p14:creationId xmlns:p14="http://schemas.microsoft.com/office/powerpoint/2010/main" val="408520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CA57-E238-5D89-9505-E36F0A374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E1BD1-C633-76C5-8B14-991985340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D50CB-3413-2A54-A9E6-7B177F8454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B4AC40-F45C-1117-0FF2-D8733D22AC0A}"/>
              </a:ext>
            </a:extLst>
          </p:cNvPr>
          <p:cNvSpPr>
            <a:spLocks noGrp="1"/>
          </p:cNvSpPr>
          <p:nvPr>
            <p:ph type="sldNum" sz="quarter" idx="10"/>
          </p:nvPr>
        </p:nvSpPr>
        <p:spPr/>
        <p:txBody>
          <a:bodyPr/>
          <a:lstStyle/>
          <a:p>
            <a:fld id="{E15BC842-309F-40FE-AF05-F6D544D18593}" type="slidenum">
              <a:rPr lang="en-US" smtClean="0"/>
              <a:t>10</a:t>
            </a:fld>
            <a:endParaRPr lang="en-US"/>
          </a:p>
        </p:txBody>
      </p:sp>
    </p:spTree>
    <p:extLst>
      <p:ext uri="{BB962C8B-B14F-4D97-AF65-F5344CB8AC3E}">
        <p14:creationId xmlns:p14="http://schemas.microsoft.com/office/powerpoint/2010/main" val="2951321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4081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03224-B06A-B143-9EF0-332635A9ED9A}"/>
              </a:ext>
            </a:extLst>
          </p:cNvPr>
          <p:cNvPicPr>
            <a:picLocks noChangeAspect="1"/>
          </p:cNvPicPr>
          <p:nvPr userDrawn="1"/>
        </p:nvPicPr>
        <p:blipFill rotWithShape="1">
          <a:blip r:embed="rId2">
            <a:alphaModFix/>
          </a:blip>
          <a:srcRect t="2627"/>
          <a:stretch/>
        </p:blipFill>
        <p:spPr>
          <a:xfrm>
            <a:off x="2943058" y="2485897"/>
            <a:ext cx="6189942" cy="1612733"/>
          </a:xfrm>
          <a:prstGeom prst="rect">
            <a:avLst/>
          </a:prstGeom>
        </p:spPr>
      </p:pic>
    </p:spTree>
    <p:extLst>
      <p:ext uri="{BB962C8B-B14F-4D97-AF65-F5344CB8AC3E}">
        <p14:creationId xmlns:p14="http://schemas.microsoft.com/office/powerpoint/2010/main" val="427912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8832" y="348991"/>
            <a:ext cx="2505968" cy="654310"/>
          </a:xfrm>
          <a:prstGeom prst="rect">
            <a:avLst/>
          </a:prstGeom>
        </p:spPr>
      </p:pic>
      <p:pic>
        <p:nvPicPr>
          <p:cNvPr id="3" name="Picture 2" descr="A close-up of a logo&#10;&#10;Description automatically generated">
            <a:extLst>
              <a:ext uri="{FF2B5EF4-FFF2-40B4-BE49-F238E27FC236}">
                <a16:creationId xmlns:a16="http://schemas.microsoft.com/office/drawing/2014/main" id="{87E24EEA-3E2F-2945-CBBD-20ECAAAE3B46}"/>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9166920" y="295294"/>
            <a:ext cx="2873148" cy="761704"/>
          </a:xfrm>
          <a:prstGeom prst="rect">
            <a:avLst/>
          </a:prstGeom>
        </p:spPr>
      </p:pic>
    </p:spTree>
    <p:extLst>
      <p:ext uri="{BB962C8B-B14F-4D97-AF65-F5344CB8AC3E}">
        <p14:creationId xmlns:p14="http://schemas.microsoft.com/office/powerpoint/2010/main" val="63518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64081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BDAA8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0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B8A9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08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978B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2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40811"/>
        </a:solidFill>
        <a:effectLst/>
      </p:bgPr>
    </p:bg>
    <p:spTree>
      <p:nvGrpSpPr>
        <p:cNvPr id="1" name=""/>
        <p:cNvGrpSpPr/>
        <p:nvPr/>
      </p:nvGrpSpPr>
      <p:grpSpPr>
        <a:xfrm>
          <a:off x="0" y="0"/>
          <a:ext cx="0" cy="0"/>
          <a:chOff x="0" y="0"/>
          <a:chExt cx="0" cy="0"/>
        </a:xfrm>
      </p:grpSpPr>
      <p:pic>
        <p:nvPicPr>
          <p:cNvPr id="4" name="Picture 3" descr="GSC-Logo-FINAL-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250" y="441930"/>
            <a:ext cx="3312150" cy="864806"/>
          </a:xfrm>
          <a:prstGeom prst="rect">
            <a:avLst/>
          </a:prstGeom>
        </p:spPr>
      </p:pic>
      <p:pic>
        <p:nvPicPr>
          <p:cNvPr id="8" name="Picture 7">
            <a:extLst>
              <a:ext uri="{FF2B5EF4-FFF2-40B4-BE49-F238E27FC236}">
                <a16:creationId xmlns:a16="http://schemas.microsoft.com/office/drawing/2014/main" id="{080B6893-DE6B-8E93-DA65-AE2DAD0C0301}"/>
              </a:ext>
            </a:extLst>
          </p:cNvPr>
          <p:cNvPicPr>
            <a:picLocks noChangeAspect="1"/>
          </p:cNvPicPr>
          <p:nvPr userDrawn="1"/>
        </p:nvPicPr>
        <p:blipFill rotWithShape="1">
          <a:blip r:embed="rId3">
            <a:alphaModFix/>
          </a:blip>
          <a:srcRect t="2627"/>
          <a:stretch/>
        </p:blipFill>
        <p:spPr>
          <a:xfrm>
            <a:off x="516128" y="435326"/>
            <a:ext cx="3319272" cy="864806"/>
          </a:xfrm>
          <a:prstGeom prst="rect">
            <a:avLst/>
          </a:prstGeom>
        </p:spPr>
      </p:pic>
    </p:spTree>
    <p:extLst>
      <p:ext uri="{BB962C8B-B14F-4D97-AF65-F5344CB8AC3E}">
        <p14:creationId xmlns:p14="http://schemas.microsoft.com/office/powerpoint/2010/main" val="282350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647700" y="2319467"/>
            <a:ext cx="10871200" cy="106182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TITLE</a:t>
            </a:r>
            <a:r>
              <a:rPr lang="en-US" sz="5400" spc="300" baseline="0">
                <a:solidFill>
                  <a:schemeClr val="bg1"/>
                </a:solidFill>
                <a:latin typeface="Avenir Next Bold"/>
                <a:cs typeface="Avenir Next Bold"/>
              </a:rPr>
              <a:t> OF PRESENTATION</a:t>
            </a:r>
            <a:endParaRPr lang="en-US" sz="5400" spc="300">
              <a:solidFill>
                <a:schemeClr val="bg1"/>
              </a:solidFill>
              <a:latin typeface="Avenir Next Bold"/>
              <a:cs typeface="Avenir Next Bold"/>
            </a:endParaRPr>
          </a:p>
        </p:txBody>
      </p:sp>
      <p:cxnSp>
        <p:nvCxnSpPr>
          <p:cNvPr id="6" name="Straight Connector 5"/>
          <p:cNvCxnSpPr/>
          <p:nvPr userDrawn="1"/>
        </p:nvCxnSpPr>
        <p:spPr>
          <a:xfrm>
            <a:off x="5513544" y="3836144"/>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513544" y="20144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013" y="5608645"/>
            <a:ext cx="2575287" cy="116324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9300" y="5887463"/>
            <a:ext cx="2184400" cy="589454"/>
          </a:xfrm>
          <a:prstGeom prst="rect">
            <a:avLst/>
          </a:prstGeom>
        </p:spPr>
      </p:pic>
      <p:pic>
        <p:nvPicPr>
          <p:cNvPr id="2" name="Picture 1" descr="A close-up of a logo&#10;&#10;Description automatically generated">
            <a:extLst>
              <a:ext uri="{FF2B5EF4-FFF2-40B4-BE49-F238E27FC236}">
                <a16:creationId xmlns:a16="http://schemas.microsoft.com/office/drawing/2014/main" id="{76DFFC5B-D28A-D493-60F3-56EB7B25964E}"/>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62718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4" name="Picture 3" descr="A close-up of a logo&#10;&#10;Description automatically generated">
            <a:extLst>
              <a:ext uri="{FF2B5EF4-FFF2-40B4-BE49-F238E27FC236}">
                <a16:creationId xmlns:a16="http://schemas.microsoft.com/office/drawing/2014/main" id="{0D3F0C7E-3A0F-64FA-23DC-DF53834192A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7962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2" name="Picture 1" descr="ID_110.jpg"/>
          <p:cNvPicPr>
            <a:picLocks noChangeAspect="1"/>
          </p:cNvPicPr>
          <p:nvPr userDrawn="1"/>
        </p:nvPicPr>
        <p:blipFill rotWithShape="1">
          <a:blip r:embed="rId2">
            <a:extLst>
              <a:ext uri="{28A0092B-C50C-407E-A947-70E740481C1C}">
                <a14:useLocalDpi xmlns:a14="http://schemas.microsoft.com/office/drawing/2010/main" val="0"/>
              </a:ext>
            </a:extLst>
          </a:blip>
          <a:srcRect l="9262" t="9092" b="29196"/>
          <a:stretch/>
        </p:blipFill>
        <p:spPr>
          <a:xfrm>
            <a:off x="0" y="0"/>
            <a:ext cx="12192000" cy="5524500"/>
          </a:xfrm>
          <a:prstGeom prst="rect">
            <a:avLst/>
          </a:prstGeom>
        </p:spPr>
      </p:pic>
      <p:pic>
        <p:nvPicPr>
          <p:cNvPr id="4" name="Picture 3" descr="A close-up of a logo&#10;&#10;Description automatically generated">
            <a:extLst>
              <a:ext uri="{FF2B5EF4-FFF2-40B4-BE49-F238E27FC236}">
                <a16:creationId xmlns:a16="http://schemas.microsoft.com/office/drawing/2014/main" id="{E5BE4459-CCA3-C763-0691-8C0968A019A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27486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12831"/>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14" r:id="rId3"/>
    <p:sldLayoutId id="2147483715" r:id="rId4"/>
    <p:sldLayoutId id="2147483716" r:id="rId5"/>
    <p:sldLayoutId id="2147483712" r:id="rId6"/>
    <p:sldLayoutId id="2147483717" r:id="rId7"/>
    <p:sldLayoutId id="2147483718" r:id="rId8"/>
    <p:sldLayoutId id="2147483719" r:id="rId9"/>
    <p:sldLayoutId id="214748372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gcOT3aEJKlYzg-pxoy8NRPdtWW6lEP3jVD21NWxJaXk/edit?gid=0#gid=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opt-fivewsplus.azurewebsites.net/EPM_Login.aspx"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mailto:darawsheh@u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7714" y="4902396"/>
            <a:ext cx="4136572" cy="445635"/>
          </a:xfrm>
          <a:prstGeom prst="rect">
            <a:avLst/>
          </a:prstGeom>
        </p:spPr>
        <p:txBody>
          <a:bodyPr wrap="square">
            <a:spAutoFit/>
          </a:bodyPr>
          <a:lstStyle/>
          <a:p>
            <a:pPr algn="ctr">
              <a:lnSpc>
                <a:spcPct val="80000"/>
              </a:lnSpc>
              <a:spcAft>
                <a:spcPts val="600"/>
              </a:spcAft>
            </a:pPr>
            <a:r>
              <a:rPr lang="de-DE" sz="2800">
                <a:solidFill>
                  <a:schemeClr val="bg1"/>
                </a:solidFill>
                <a:latin typeface="Calibri"/>
                <a:cs typeface="Calibri"/>
              </a:rPr>
              <a:t>18 Feb</a:t>
            </a:r>
            <a:r>
              <a:rPr lang="en-US" sz="2800">
                <a:solidFill>
                  <a:schemeClr val="bg1"/>
                </a:solidFill>
                <a:latin typeface="Calibri"/>
                <a:cs typeface="Calibri"/>
              </a:rPr>
              <a:t> 2024</a:t>
            </a:r>
          </a:p>
        </p:txBody>
      </p:sp>
      <p:sp>
        <p:nvSpPr>
          <p:cNvPr id="4" name="TextBox 3"/>
          <p:cNvSpPr txBox="1"/>
          <p:nvPr/>
        </p:nvSpPr>
        <p:spPr>
          <a:xfrm>
            <a:off x="2277502" y="2471518"/>
            <a:ext cx="7505700" cy="2020233"/>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 WB SHELTER CLUSTER MEETING </a:t>
            </a:r>
          </a:p>
        </p:txBody>
      </p:sp>
      <p:cxnSp>
        <p:nvCxnSpPr>
          <p:cNvPr id="5" name="Straight Connector 4"/>
          <p:cNvCxnSpPr/>
          <p:nvPr/>
        </p:nvCxnSpPr>
        <p:spPr>
          <a:xfrm>
            <a:off x="5462744" y="4601082"/>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462744" y="23192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12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5B6B-5EE0-35B9-2956-7A7E54BEB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904B6-03B9-C112-C653-DE33C409D972}"/>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rPr>
              <a:t>4. SNFIs Response and Preparedness: discussion of 3-month SNFIs response plans and preparedness to support displaced families and vulnerable people.</a:t>
            </a:r>
            <a:br>
              <a:rPr lang="en-US" sz="2800">
                <a:effectLst/>
                <a:latin typeface="Aptos" panose="020B0004020202020204" pitchFamily="34" charset="0"/>
                <a:ea typeface="Times New Roman" panose="02020603050405020304" pitchFamily="18" charset="0"/>
                <a:cs typeface="Aptos" panose="020B0004020202020204" pitchFamily="34" charset="0"/>
              </a:rPr>
            </a:br>
            <a:br>
              <a:rPr lang="en-US" sz="2800">
                <a:effectLst/>
                <a:latin typeface="Aptos" panose="020B0004020202020204" pitchFamily="34" charset="0"/>
                <a:ea typeface="Aptos" panose="020B0004020202020204" pitchFamily="34" charset="0"/>
                <a:cs typeface="Aptos" panose="020B0004020202020204" pitchFamily="34" charset="0"/>
              </a:rPr>
            </a:b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6F1C34ED-6603-5DCA-B37A-E0F8EEB949F1}"/>
              </a:ext>
            </a:extLst>
          </p:cNvPr>
          <p:cNvSpPr txBox="1"/>
          <p:nvPr/>
        </p:nvSpPr>
        <p:spPr>
          <a:xfrm>
            <a:off x="340988" y="1274193"/>
            <a:ext cx="11510023" cy="1328505"/>
          </a:xfrm>
          <a:prstGeom prst="rect">
            <a:avLst/>
          </a:prstGeom>
          <a:noFill/>
        </p:spPr>
        <p:txBody>
          <a:bodyPr wrap="square" rtlCol="0">
            <a:spAutoFit/>
          </a:bodyPr>
          <a:lstStyle/>
          <a:p>
            <a:pPr marL="0" marR="0" algn="just" fontAlgn="base">
              <a:lnSpc>
                <a:spcPct val="107000"/>
              </a:lnSpc>
              <a:spcAft>
                <a:spcPts val="800"/>
              </a:spcAft>
            </a:pPr>
            <a:r>
              <a:rPr lang="en-US" sz="1800" kern="0">
                <a:effectLst/>
                <a:ea typeface="Times New Roman" panose="02020603050405020304" pitchFamily="18" charset="0"/>
                <a:cs typeface="Times New Roman" panose="02020603050405020304" pitchFamily="18" charset="0"/>
              </a:rPr>
              <a:t> </a:t>
            </a:r>
            <a:endParaRPr lang="en-US" sz="1800" kern="100">
              <a:effectLst/>
              <a:ea typeface="Aptos" panose="020B0004020202020204" pitchFamily="34" charset="0"/>
              <a:cs typeface="Arial" panose="020B0604020202020204" pitchFamily="34" charset="0"/>
            </a:endParaRPr>
          </a:p>
          <a:p>
            <a:pPr algn="just"/>
            <a:endParaRPr lang="en-US"/>
          </a:p>
          <a:p>
            <a:endParaRPr lang="en-US"/>
          </a:p>
          <a:p>
            <a:pPr marR="0" lvl="0">
              <a:lnSpc>
                <a:spcPct val="107000"/>
              </a:lnSpc>
              <a:spcAft>
                <a:spcPts val="800"/>
              </a:spcAft>
              <a:buSzPct val="100000"/>
              <a:tabLst>
                <a:tab pos="457200" algn="l"/>
              </a:tabLst>
            </a:pPr>
            <a:endParaRPr lang="en-US" b="1" kern="100">
              <a:latin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CF90F5-4622-D8CF-EECA-E9FE48AB242F}"/>
              </a:ext>
            </a:extLst>
          </p:cNvPr>
          <p:cNvCxnSpPr/>
          <p:nvPr/>
        </p:nvCxnSpPr>
        <p:spPr>
          <a:xfrm>
            <a:off x="536842" y="1274193"/>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a:extLst>
              <a:ext uri="{FF2B5EF4-FFF2-40B4-BE49-F238E27FC236}">
                <a16:creationId xmlns:a16="http://schemas.microsoft.com/office/drawing/2014/main" id="{47441E30-ECC8-7DBF-E422-C45E5A229128}"/>
              </a:ext>
            </a:extLst>
          </p:cNvPr>
          <p:cNvGraphicFramePr>
            <a:graphicFrameLocks noGrp="1"/>
          </p:cNvGraphicFramePr>
          <p:nvPr>
            <p:extLst>
              <p:ext uri="{D42A27DB-BD31-4B8C-83A1-F6EECF244321}">
                <p14:modId xmlns:p14="http://schemas.microsoft.com/office/powerpoint/2010/main" val="2172516902"/>
              </p:ext>
            </p:extLst>
          </p:nvPr>
        </p:nvGraphicFramePr>
        <p:xfrm>
          <a:off x="546652" y="1650376"/>
          <a:ext cx="10744200" cy="4397447"/>
        </p:xfrm>
        <a:graphic>
          <a:graphicData uri="http://schemas.openxmlformats.org/drawingml/2006/table">
            <a:tbl>
              <a:tblPr>
                <a:tableStyleId>{1FECB4D8-DB02-4DC6-A0A2-4F2EBAE1DC90}</a:tableStyleId>
              </a:tblPr>
              <a:tblGrid>
                <a:gridCol w="5914425">
                  <a:extLst>
                    <a:ext uri="{9D8B030D-6E8A-4147-A177-3AD203B41FA5}">
                      <a16:colId xmlns:a16="http://schemas.microsoft.com/office/drawing/2014/main" val="3223080684"/>
                    </a:ext>
                  </a:extLst>
                </a:gridCol>
                <a:gridCol w="1828158">
                  <a:extLst>
                    <a:ext uri="{9D8B030D-6E8A-4147-A177-3AD203B41FA5}">
                      <a16:colId xmlns:a16="http://schemas.microsoft.com/office/drawing/2014/main" val="1707091836"/>
                    </a:ext>
                  </a:extLst>
                </a:gridCol>
                <a:gridCol w="1510748">
                  <a:extLst>
                    <a:ext uri="{9D8B030D-6E8A-4147-A177-3AD203B41FA5}">
                      <a16:colId xmlns:a16="http://schemas.microsoft.com/office/drawing/2014/main" val="814719075"/>
                    </a:ext>
                  </a:extLst>
                </a:gridCol>
                <a:gridCol w="1490869">
                  <a:extLst>
                    <a:ext uri="{9D8B030D-6E8A-4147-A177-3AD203B41FA5}">
                      <a16:colId xmlns:a16="http://schemas.microsoft.com/office/drawing/2014/main" val="418215276"/>
                    </a:ext>
                  </a:extLst>
                </a:gridCol>
              </a:tblGrid>
              <a:tr h="529043">
                <a:tc>
                  <a:txBody>
                    <a:bodyPr/>
                    <a:lstStyle/>
                    <a:p>
                      <a:pPr marL="0" algn="l" defTabSz="914400" rtl="0" eaLnBrk="1" fontAlgn="ctr" latinLnBrk="0" hangingPunct="1"/>
                      <a:r>
                        <a:rPr lang="en-US" sz="1600" b="1" u="none" strike="noStrike" kern="1200">
                          <a:solidFill>
                            <a:schemeClr val="tx1"/>
                          </a:solidFill>
                          <a:effectLst/>
                          <a:latin typeface="+mn-lt"/>
                          <a:ea typeface="+mn-ea"/>
                          <a:cs typeface="+mn-cs"/>
                        </a:rPr>
                        <a:t>Response activities (1-2 Weeks)</a:t>
                      </a:r>
                    </a:p>
                  </a:txBody>
                  <a:tcPr marL="6350" marR="6350" marT="6350" marB="0" anchor="ctr">
                    <a:solidFill>
                      <a:schemeClr val="accent3">
                        <a:lumMod val="40000"/>
                        <a:lumOff val="60000"/>
                      </a:schemeClr>
                    </a:solidFill>
                  </a:tcPr>
                </a:tc>
                <a:tc>
                  <a:txBody>
                    <a:bodyPr/>
                    <a:lstStyle/>
                    <a:p>
                      <a:pPr marL="0" algn="ctr" defTabSz="914400" rtl="0" eaLnBrk="1" fontAlgn="ctr" latinLnBrk="0" hangingPunct="1"/>
                      <a:r>
                        <a:rPr lang="en-US" sz="1600" b="1" u="none" strike="noStrike" kern="1200" err="1">
                          <a:solidFill>
                            <a:schemeClr val="tx1"/>
                          </a:solidFill>
                          <a:effectLst/>
                          <a:latin typeface="+mn-lt"/>
                          <a:ea typeface="+mn-ea"/>
                          <a:cs typeface="+mn-cs"/>
                        </a:rPr>
                        <a:t>PiN</a:t>
                      </a:r>
                      <a:endParaRPr lang="en-US" sz="1600" b="1" u="none" strike="noStrike" kern="1200">
                        <a:solidFill>
                          <a:schemeClr val="tx1"/>
                        </a:solidFill>
                        <a:effectLst/>
                        <a:latin typeface="+mn-lt"/>
                        <a:ea typeface="+mn-ea"/>
                        <a:cs typeface="+mn-cs"/>
                      </a:endParaRPr>
                    </a:p>
                  </a:txBody>
                  <a:tcPr marL="6350" marR="6350" marT="6350" marB="0" anchor="ctr">
                    <a:solidFill>
                      <a:schemeClr val="accent3">
                        <a:lumMod val="40000"/>
                        <a:lumOff val="60000"/>
                      </a:schemeClr>
                    </a:solidFill>
                  </a:tcPr>
                </a:tc>
                <a:tc>
                  <a:txBody>
                    <a:bodyPr/>
                    <a:lstStyle/>
                    <a:p>
                      <a:pPr marL="0" algn="ctr" defTabSz="914400" rtl="0" eaLnBrk="1" fontAlgn="ctr" latinLnBrk="0" hangingPunct="1"/>
                      <a:r>
                        <a:rPr lang="en-US" sz="1600" b="1" u="none" strike="noStrike" kern="1200">
                          <a:solidFill>
                            <a:schemeClr val="tx1"/>
                          </a:solidFill>
                          <a:effectLst/>
                          <a:latin typeface="+mn-lt"/>
                          <a:ea typeface="+mn-ea"/>
                          <a:cs typeface="+mn-cs"/>
                        </a:rPr>
                        <a:t>Target  population</a:t>
                      </a:r>
                    </a:p>
                  </a:txBody>
                  <a:tcPr marL="6350" marR="6350" marT="6350" marB="0" anchor="ctr">
                    <a:solidFill>
                      <a:schemeClr val="accent3">
                        <a:lumMod val="40000"/>
                        <a:lumOff val="60000"/>
                      </a:schemeClr>
                    </a:solidFill>
                  </a:tcPr>
                </a:tc>
                <a:tc>
                  <a:txBody>
                    <a:bodyPr/>
                    <a:lstStyle/>
                    <a:p>
                      <a:pPr marL="0" algn="ctr" defTabSz="914400" rtl="0" eaLnBrk="1" fontAlgn="ctr" latinLnBrk="0" hangingPunct="1"/>
                      <a:r>
                        <a:rPr lang="en-US" sz="1600" b="1" u="none" strike="noStrike" kern="1200">
                          <a:solidFill>
                            <a:schemeClr val="tx1"/>
                          </a:solidFill>
                          <a:effectLst/>
                          <a:latin typeface="+mn-lt"/>
                          <a:ea typeface="+mn-ea"/>
                          <a:cs typeface="+mn-cs"/>
                        </a:rPr>
                        <a:t>Funding requirement  ($)</a:t>
                      </a:r>
                    </a:p>
                  </a:txBody>
                  <a:tcPr marL="6350" marR="6350" marT="6350" marB="0" anchor="ctr">
                    <a:solidFill>
                      <a:schemeClr val="accent3">
                        <a:lumMod val="40000"/>
                        <a:lumOff val="60000"/>
                      </a:schemeClr>
                    </a:solidFill>
                  </a:tcPr>
                </a:tc>
                <a:extLst>
                  <a:ext uri="{0D108BD9-81ED-4DB2-BD59-A6C34878D82A}">
                    <a16:rowId xmlns:a16="http://schemas.microsoft.com/office/drawing/2014/main" val="811467922"/>
                  </a:ext>
                </a:extLst>
              </a:tr>
              <a:tr h="414656">
                <a:tc>
                  <a:txBody>
                    <a:bodyPr/>
                    <a:lstStyle/>
                    <a:p>
                      <a:pPr algn="l" fontAlgn="b"/>
                      <a:r>
                        <a:rPr lang="en-US" sz="1600" u="none" strike="noStrike">
                          <a:effectLst/>
                        </a:rPr>
                        <a:t>Provision of essential NFIs (such as bedding kits, dignity kits, etc.)</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240,000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60,000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5,600,000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054607128"/>
                  </a:ext>
                </a:extLst>
              </a:tr>
              <a:tr h="414656">
                <a:tc>
                  <a:txBody>
                    <a:bodyPr/>
                    <a:lstStyle/>
                    <a:p>
                      <a:pPr algn="l" fontAlgn="b"/>
                      <a:r>
                        <a:rPr lang="en-US" sz="1600" u="none" strike="noStrike">
                          <a:effectLst/>
                        </a:rPr>
                        <a:t>Provision of SOKs (including plastic sheets, tarps, tape, etc.)</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160,000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1,000,000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049782287"/>
                  </a:ext>
                </a:extLst>
              </a:tr>
              <a:tr h="829311">
                <a:tc>
                  <a:txBody>
                    <a:bodyPr/>
                    <a:lstStyle/>
                    <a:p>
                      <a:pPr algn="l" fontAlgn="b"/>
                      <a:r>
                        <a:rPr lang="en-US" sz="1600" u="none" strike="noStrike">
                          <a:effectLst/>
                        </a:rPr>
                        <a:t>Support displaced families in collective centers with temporary partitions to ensure privacy and access to essential NFIs</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750,000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256300301"/>
                  </a:ext>
                </a:extLst>
              </a:tr>
              <a:tr h="386059">
                <a:tc>
                  <a:txBody>
                    <a:bodyPr/>
                    <a:lstStyle/>
                    <a:p>
                      <a:pPr marL="0" algn="l" defTabSz="914400" rtl="0" eaLnBrk="1" fontAlgn="ctr" latinLnBrk="0" hangingPunct="1"/>
                      <a:r>
                        <a:rPr lang="en-US" sz="1600" b="1" u="none" strike="noStrike" kern="1200">
                          <a:solidFill>
                            <a:schemeClr val="tx1"/>
                          </a:solidFill>
                          <a:effectLst/>
                        </a:rPr>
                        <a:t>Response activities (2 weeks -90 days)</a:t>
                      </a:r>
                      <a:endParaRPr lang="en-US" sz="1600" b="1" u="none" strike="noStrike" kern="1200">
                        <a:solidFill>
                          <a:schemeClr val="tx1"/>
                        </a:solidFill>
                        <a:effectLst/>
                        <a:latin typeface="+mn-lt"/>
                        <a:ea typeface="+mn-ea"/>
                        <a:cs typeface="+mn-cs"/>
                      </a:endParaRPr>
                    </a:p>
                  </a:txBody>
                  <a:tcPr marL="6350" marR="6350" marT="6350" marB="0" anchor="ctr">
                    <a:solidFill>
                      <a:schemeClr val="accent3">
                        <a:lumMod val="40000"/>
                        <a:lumOff val="60000"/>
                      </a:schemeClr>
                    </a:solidFill>
                  </a:tcPr>
                </a:tc>
                <a:tc>
                  <a:txBody>
                    <a:bodyPr/>
                    <a:lstStyle/>
                    <a:p>
                      <a:pPr algn="ctr" fontAlgn="ctr"/>
                      <a:r>
                        <a:rPr lang="en-US" sz="1600" b="1" u="none" strike="noStrike" err="1">
                          <a:effectLst/>
                        </a:rPr>
                        <a:t>PiN</a:t>
                      </a:r>
                      <a:endParaRPr lang="en-US" sz="1600" b="1" i="0" u="none" strike="noStrike">
                        <a:solidFill>
                          <a:srgbClr val="000000"/>
                        </a:solidFill>
                        <a:effectLst/>
                        <a:latin typeface="Aptos Narrow" panose="020B0004020202020204" pitchFamily="34" charset="0"/>
                      </a:endParaRPr>
                    </a:p>
                  </a:txBody>
                  <a:tcPr marL="6350" marR="6350" marT="6350" marB="0" anchor="ctr">
                    <a:solidFill>
                      <a:schemeClr val="accent3">
                        <a:lumMod val="40000"/>
                        <a:lumOff val="60000"/>
                      </a:schemeClr>
                    </a:solidFill>
                  </a:tcPr>
                </a:tc>
                <a:tc>
                  <a:txBody>
                    <a:bodyPr/>
                    <a:lstStyle/>
                    <a:p>
                      <a:pPr algn="ctr" fontAlgn="ctr"/>
                      <a:r>
                        <a:rPr lang="en-US" sz="1600" b="1" u="none" strike="noStrike">
                          <a:effectLst/>
                        </a:rPr>
                        <a:t>Target  population</a:t>
                      </a:r>
                      <a:endParaRPr lang="en-US" sz="1600" b="1" i="0" u="none" strike="noStrike">
                        <a:solidFill>
                          <a:srgbClr val="000000"/>
                        </a:solidFill>
                        <a:effectLst/>
                        <a:latin typeface="Aptos Narrow" panose="020B0004020202020204" pitchFamily="34" charset="0"/>
                      </a:endParaRPr>
                    </a:p>
                  </a:txBody>
                  <a:tcPr marL="6350" marR="6350" marT="6350" marB="0" anchor="ctr">
                    <a:solidFill>
                      <a:schemeClr val="accent3">
                        <a:lumMod val="40000"/>
                        <a:lumOff val="60000"/>
                      </a:schemeClr>
                    </a:solidFill>
                  </a:tcPr>
                </a:tc>
                <a:tc>
                  <a:txBody>
                    <a:bodyPr/>
                    <a:lstStyle/>
                    <a:p>
                      <a:pPr algn="ctr" fontAlgn="ctr"/>
                      <a:r>
                        <a:rPr lang="en-US" sz="1600" b="1" u="none" strike="noStrike">
                          <a:effectLst/>
                        </a:rPr>
                        <a:t>Funding requirement  ($)</a:t>
                      </a:r>
                      <a:endParaRPr lang="en-US" sz="1600" b="1" i="0" u="none" strike="noStrike">
                        <a:solidFill>
                          <a:srgbClr val="000000"/>
                        </a:solidFill>
                        <a:effectLst/>
                        <a:latin typeface="Aptos Narrow" panose="020B0004020202020204" pitchFamily="34" charset="0"/>
                      </a:endParaRPr>
                    </a:p>
                  </a:txBody>
                  <a:tcPr marL="6350" marR="6350" marT="6350" marB="0" anchor="ctr">
                    <a:solidFill>
                      <a:schemeClr val="accent3">
                        <a:lumMod val="40000"/>
                        <a:lumOff val="60000"/>
                      </a:schemeClr>
                    </a:solidFill>
                  </a:tcPr>
                </a:tc>
                <a:extLst>
                  <a:ext uri="{0D108BD9-81ED-4DB2-BD59-A6C34878D82A}">
                    <a16:rowId xmlns:a16="http://schemas.microsoft.com/office/drawing/2014/main" val="2840374248"/>
                  </a:ext>
                </a:extLst>
              </a:tr>
              <a:tr h="386059">
                <a:tc>
                  <a:txBody>
                    <a:bodyPr/>
                    <a:lstStyle/>
                    <a:p>
                      <a:pPr algn="l" fontAlgn="b"/>
                      <a:r>
                        <a:rPr lang="en-US" sz="1600" u="none" strike="noStrike">
                          <a:effectLst/>
                        </a:rPr>
                        <a:t>Provision of essential NFIs (such as bedding kits, dignity kits, etc.)</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180,000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40,000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3,750,000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061468352"/>
                  </a:ext>
                </a:extLst>
              </a:tr>
              <a:tr h="207328">
                <a:tc>
                  <a:txBody>
                    <a:bodyPr/>
                    <a:lstStyle/>
                    <a:p>
                      <a:pPr algn="l" fontAlgn="b"/>
                      <a:r>
                        <a:rPr lang="en-US" sz="1600" u="none" strike="noStrike">
                          <a:effectLst/>
                        </a:rPr>
                        <a:t>Distribution of winterized family tents</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160,000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6,000,000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813400144"/>
                  </a:ext>
                </a:extLst>
              </a:tr>
              <a:tr h="207328">
                <a:tc>
                  <a:txBody>
                    <a:bodyPr/>
                    <a:lstStyle/>
                    <a:p>
                      <a:pPr algn="l" fontAlgn="b"/>
                      <a:r>
                        <a:rPr lang="en-US" sz="1600" u="none" strike="noStrike">
                          <a:effectLst/>
                        </a:rPr>
                        <a:t>Distribution of prefabricated units</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160,000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7,000,000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600276194"/>
                  </a:ext>
                </a:extLst>
              </a:tr>
              <a:tr h="414656">
                <a:tc>
                  <a:txBody>
                    <a:bodyPr/>
                    <a:lstStyle/>
                    <a:p>
                      <a:pPr algn="l" fontAlgn="b"/>
                      <a:r>
                        <a:rPr lang="en-US" sz="1600" u="none" strike="noStrike">
                          <a:effectLst/>
                        </a:rPr>
                        <a:t>Immediate repair of light shelter damage</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100,000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10,000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5,000,000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401222854"/>
                  </a:ext>
                </a:extLst>
              </a:tr>
              <a:tr h="414656">
                <a:tc>
                  <a:txBody>
                    <a:bodyPr/>
                    <a:lstStyle/>
                    <a:p>
                      <a:pPr algn="l" fontAlgn="b"/>
                      <a:r>
                        <a:rPr lang="en-US" sz="1600" u="none" strike="noStrike">
                          <a:effectLst/>
                        </a:rPr>
                        <a:t>Conditional rental support for prioritized families for three months</a:t>
                      </a:r>
                      <a:endParaRPr lang="en-US" sz="16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ctr"/>
                      <a:r>
                        <a:rPr lang="en-US" sz="1600" u="none" strike="noStrike">
                          <a:effectLst/>
                        </a:rPr>
                        <a:t>100,000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10,000</a:t>
                      </a:r>
                      <a:endParaRPr lang="en-US" sz="1600" b="0" i="0" u="none" strike="noStrike">
                        <a:solidFill>
                          <a:srgbClr val="000000"/>
                        </a:solidFill>
                        <a:effectLst/>
                        <a:latin typeface="Aptos Narrow" panose="020B0004020202020204" pitchFamily="34" charset="0"/>
                      </a:endParaRPr>
                    </a:p>
                  </a:txBody>
                  <a:tcPr marL="6350" marR="6350" marT="6350" marB="0" anchor="ctr"/>
                </a:tc>
                <a:tc>
                  <a:txBody>
                    <a:bodyPr/>
                    <a:lstStyle/>
                    <a:p>
                      <a:pPr algn="ctr" fontAlgn="ctr"/>
                      <a:r>
                        <a:rPr lang="en-US" sz="1600" u="none" strike="noStrike">
                          <a:effectLst/>
                        </a:rPr>
                        <a:t>3,000,000</a:t>
                      </a:r>
                      <a:endParaRPr lang="en-US" sz="1600" b="0" i="0" u="none" strike="noStrike">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624368680"/>
                  </a:ext>
                </a:extLst>
              </a:tr>
            </a:tbl>
          </a:graphicData>
        </a:graphic>
      </p:graphicFrame>
    </p:spTree>
    <p:extLst>
      <p:ext uri="{BB962C8B-B14F-4D97-AF65-F5344CB8AC3E}">
        <p14:creationId xmlns:p14="http://schemas.microsoft.com/office/powerpoint/2010/main" val="4358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64A1-DD53-6CC6-65AB-9CC5F53EB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6B253-071A-886E-C161-93C56C0BCA86}"/>
              </a:ext>
            </a:extLst>
          </p:cNvPr>
          <p:cNvSpPr>
            <a:spLocks noGrp="1"/>
          </p:cNvSpPr>
          <p:nvPr>
            <p:ph type="title" idx="4294967295"/>
          </p:nvPr>
        </p:nvSpPr>
        <p:spPr>
          <a:xfrm>
            <a:off x="446751" y="186979"/>
            <a:ext cx="8846336" cy="637969"/>
          </a:xfrm>
          <a:prstGeom prst="rect">
            <a:avLst/>
          </a:prstGeom>
        </p:spPr>
        <p:txBody>
          <a:bodyPr>
            <a:normAutofit/>
          </a:bodyPr>
          <a:lstStyle/>
          <a:p>
            <a:r>
              <a:rPr lang="en-US" sz="2700" b="1" spc="300">
                <a:solidFill>
                  <a:srgbClr val="800000"/>
                </a:solidFill>
                <a:latin typeface="Avenir Next Bold"/>
              </a:rPr>
              <a:t>4. WB – SAG activation </a:t>
            </a: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2CD09518-5E9B-C2D6-C663-3D444C6527DE}"/>
              </a:ext>
            </a:extLst>
          </p:cNvPr>
          <p:cNvSpPr txBox="1"/>
          <p:nvPr/>
        </p:nvSpPr>
        <p:spPr>
          <a:xfrm>
            <a:off x="340988" y="1274193"/>
            <a:ext cx="11510023" cy="4162934"/>
          </a:xfrm>
          <a:prstGeom prst="rect">
            <a:avLst/>
          </a:prstGeom>
          <a:noFill/>
        </p:spPr>
        <p:txBody>
          <a:bodyPr wrap="square" rtlCol="0">
            <a:spAutoFit/>
          </a:bodyPr>
          <a:lstStyle/>
          <a:p>
            <a:pPr marL="342900" marR="0" lvl="0" indent="-342900" rtl="0">
              <a:lnSpc>
                <a:spcPct val="107000"/>
              </a:lnSpc>
              <a:spcAft>
                <a:spcPts val="800"/>
              </a:spcAft>
              <a:buFont typeface="+mj-lt"/>
              <a:buAutoNum type="arabicPeriod"/>
            </a:pPr>
            <a:r>
              <a:rPr lang="en-US" sz="1800" b="1" kern="100">
                <a:effectLst/>
                <a:latin typeface="Aptos" panose="020B0004020202020204" pitchFamily="34" charset="0"/>
                <a:ea typeface="Aptos" panose="020B0004020202020204" pitchFamily="34" charset="0"/>
                <a:cs typeface="Arial" panose="020B0604020202020204" pitchFamily="34" charset="0"/>
              </a:rPr>
              <a:t>Meeting Schedule:</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US" b="1" kern="100">
                <a:effectLst/>
                <a:latin typeface="Aptos" panose="020B0004020202020204" pitchFamily="34" charset="0"/>
                <a:ea typeface="Aptos" panose="020B0004020202020204" pitchFamily="34" charset="0"/>
                <a:cs typeface="Arial" panose="020B0604020202020204" pitchFamily="34" charset="0"/>
              </a:rPr>
              <a:t>Quarterly Meetings:</a:t>
            </a:r>
            <a:r>
              <a:rPr lang="en-US" kern="100">
                <a:effectLst/>
                <a:latin typeface="Aptos" panose="020B0004020202020204" pitchFamily="34" charset="0"/>
                <a:ea typeface="Aptos" panose="020B0004020202020204" pitchFamily="34" charset="0"/>
                <a:cs typeface="Arial" panose="020B0604020202020204" pitchFamily="34" charset="0"/>
              </a:rPr>
              <a:t> Focus on strategic directions.</a:t>
            </a:r>
          </a:p>
          <a:p>
            <a:pPr marL="800100" lvl="1" indent="-342900">
              <a:lnSpc>
                <a:spcPct val="107000"/>
              </a:lnSpc>
              <a:spcAft>
                <a:spcPts val="800"/>
              </a:spcAft>
              <a:buSzPts val="1000"/>
              <a:buFont typeface="Symbol" panose="05050102010706020507" pitchFamily="18" charset="2"/>
              <a:buChar char=""/>
              <a:tabLst>
                <a:tab pos="457200" algn="l"/>
              </a:tabLst>
            </a:pPr>
            <a:r>
              <a:rPr lang="en-US" b="1" kern="100">
                <a:effectLst/>
                <a:latin typeface="Aptos" panose="020B0004020202020204" pitchFamily="34" charset="0"/>
                <a:ea typeface="Aptos" panose="020B0004020202020204" pitchFamily="34" charset="0"/>
                <a:cs typeface="Arial" panose="020B0604020202020204" pitchFamily="34" charset="0"/>
              </a:rPr>
              <a:t>Ad-hoc Meetings:</a:t>
            </a:r>
            <a:r>
              <a:rPr lang="en-US" kern="100">
                <a:effectLst/>
                <a:latin typeface="Aptos" panose="020B0004020202020204" pitchFamily="34" charset="0"/>
                <a:ea typeface="Aptos" panose="020B0004020202020204" pitchFamily="34" charset="0"/>
                <a:cs typeface="Arial" panose="020B0604020202020204" pitchFamily="34" charset="0"/>
              </a:rPr>
              <a:t> Based on emerging needs.</a:t>
            </a:r>
          </a:p>
          <a:p>
            <a:pPr marL="342900" marR="0" lvl="0" indent="-342900">
              <a:lnSpc>
                <a:spcPct val="107000"/>
              </a:lnSpc>
              <a:buFont typeface="+mj-lt"/>
              <a:buAutoNum type="arabicPeriod"/>
            </a:pPr>
            <a:r>
              <a:rPr lang="en-US" sz="1800" b="1" kern="100">
                <a:effectLst/>
                <a:latin typeface="Aptos" panose="020B0004020202020204" pitchFamily="34" charset="0"/>
                <a:ea typeface="Aptos" panose="020B0004020202020204" pitchFamily="34" charset="0"/>
                <a:cs typeface="Arial" panose="020B0604020202020204" pitchFamily="34" charset="0"/>
              </a:rPr>
              <a:t>Nomination/Election Process:</a:t>
            </a:r>
            <a:r>
              <a:rPr lang="en-US" sz="1800" kern="100">
                <a:effectLst/>
                <a:latin typeface="Aptos" panose="020B0004020202020204" pitchFamily="34" charset="0"/>
                <a:ea typeface="Aptos" panose="020B0004020202020204" pitchFamily="34" charset="0"/>
                <a:cs typeface="Arial" panose="020B0604020202020204" pitchFamily="34" charset="0"/>
              </a:rPr>
              <a:t> Now open.</a:t>
            </a:r>
          </a:p>
          <a:p>
            <a:pPr marR="0" lvl="0">
              <a:lnSpc>
                <a:spcPct val="107000"/>
              </a:lnSpc>
            </a:pP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mj-lt"/>
              <a:buAutoNum type="arabicPeriod" startAt="3"/>
            </a:pPr>
            <a:r>
              <a:rPr lang="en-US" sz="1800" b="1" kern="100">
                <a:effectLst/>
                <a:latin typeface="Aptos" panose="020B0004020202020204" pitchFamily="34" charset="0"/>
                <a:ea typeface="Aptos" panose="020B0004020202020204" pitchFamily="34" charset="0"/>
                <a:cs typeface="Arial" panose="020B0604020202020204" pitchFamily="34" charset="0"/>
              </a:rPr>
              <a:t>Proposed Composition: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Arial" panose="020B0604020202020204" pitchFamily="34" charset="0"/>
              </a:rPr>
              <a:t>2 National NGOs (NNGOs)</a:t>
            </a:r>
          </a:p>
          <a:p>
            <a:pPr marL="800100" lvl="1" indent="-342900">
              <a:lnSpc>
                <a:spcPct val="107000"/>
              </a:lnSpc>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Arial" panose="020B0604020202020204" pitchFamily="34" charset="0"/>
              </a:rPr>
              <a:t>2 International NGOs (INGOs)</a:t>
            </a:r>
          </a:p>
          <a:p>
            <a:pPr marL="800100" lvl="1" indent="-342900">
              <a:lnSpc>
                <a:spcPct val="107000"/>
              </a:lnSpc>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Arial" panose="020B0604020202020204" pitchFamily="34" charset="0"/>
              </a:rPr>
              <a:t>1 or 2 UN agencies</a:t>
            </a:r>
          </a:p>
          <a:p>
            <a:pPr marL="800100" lvl="1" indent="-342900">
              <a:lnSpc>
                <a:spcPct val="107000"/>
              </a:lnSpc>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Arial" panose="020B0604020202020204" pitchFamily="34" charset="0"/>
              </a:rPr>
              <a:t>1 Government representative</a:t>
            </a:r>
          </a:p>
          <a:p>
            <a:pPr marL="800100" lvl="1" indent="-342900">
              <a:lnSpc>
                <a:spcPct val="107000"/>
              </a:lnSpc>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Arial" panose="020B0604020202020204" pitchFamily="34" charset="0"/>
              </a:rPr>
              <a:t>Observers (OCHA, PRCS)</a:t>
            </a:r>
          </a:p>
        </p:txBody>
      </p:sp>
      <p:cxnSp>
        <p:nvCxnSpPr>
          <p:cNvPr id="4" name="Straight Connector 3">
            <a:extLst>
              <a:ext uri="{FF2B5EF4-FFF2-40B4-BE49-F238E27FC236}">
                <a16:creationId xmlns:a16="http://schemas.microsoft.com/office/drawing/2014/main" id="{28B45F2C-23DB-9F61-655E-81F812D72044}"/>
              </a:ext>
            </a:extLst>
          </p:cNvPr>
          <p:cNvCxnSpPr/>
          <p:nvPr/>
        </p:nvCxnSpPr>
        <p:spPr>
          <a:xfrm>
            <a:off x="546781" y="936262"/>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04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F079-D5E1-D746-C60C-BC85549E1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E88B1-C38F-FD2B-B2BE-9316E07D2729}"/>
              </a:ext>
            </a:extLst>
          </p:cNvPr>
          <p:cNvSpPr>
            <a:spLocks noGrp="1"/>
          </p:cNvSpPr>
          <p:nvPr>
            <p:ph type="title" idx="4294967295"/>
          </p:nvPr>
        </p:nvSpPr>
        <p:spPr>
          <a:xfrm>
            <a:off x="426872" y="327992"/>
            <a:ext cx="9532137" cy="685798"/>
          </a:xfrm>
          <a:prstGeom prst="rect">
            <a:avLst/>
          </a:prstGeom>
        </p:spPr>
        <p:txBody>
          <a:bodyPr>
            <a:normAutofit fontScale="90000"/>
          </a:bodyPr>
          <a:lstStyle/>
          <a:p>
            <a:r>
              <a:rPr lang="en-US" sz="3600" b="1" spc="300">
                <a:solidFill>
                  <a:srgbClr val="800000"/>
                </a:solidFill>
                <a:latin typeface="Avenir Next Bold"/>
                <a:ea typeface="Times New Roman" panose="02020603050405020304" pitchFamily="18" charset="0"/>
                <a:cs typeface="Aptos" panose="020B0004020202020204" pitchFamily="34" charset="0"/>
              </a:rPr>
              <a:t>5</a:t>
            </a:r>
            <a:r>
              <a:rPr lang="en-US" sz="3600" b="1" spc="300">
                <a:solidFill>
                  <a:srgbClr val="800000"/>
                </a:solidFill>
                <a:effectLst/>
                <a:latin typeface="Avenir Next Bold"/>
                <a:ea typeface="Times New Roman" panose="02020603050405020304" pitchFamily="18" charset="0"/>
                <a:cs typeface="Aptos" panose="020B0004020202020204" pitchFamily="34" charset="0"/>
              </a:rPr>
              <a:t>. </a:t>
            </a:r>
            <a:r>
              <a:rPr lang="en-US" sz="3600" b="1" spc="300">
                <a:solidFill>
                  <a:srgbClr val="800000"/>
                </a:solidFill>
                <a:latin typeface="Avenir Next Bold"/>
                <a:ea typeface="+mj-ea"/>
                <a:cs typeface="+mj-cs"/>
              </a:rPr>
              <a:t>Partners update </a:t>
            </a:r>
            <a:br>
              <a:rPr lang="en-US" sz="3600" b="1" spc="300">
                <a:solidFill>
                  <a:srgbClr val="800000"/>
                </a:solidFill>
                <a:latin typeface="Avenir Next Bold"/>
                <a:ea typeface="+mj-ea"/>
                <a:cs typeface="+mj-cs"/>
              </a:rPr>
            </a:br>
            <a:br>
              <a:rPr lang="en-US" sz="3600" b="1" spc="300">
                <a:solidFill>
                  <a:srgbClr val="800000"/>
                </a:solidFill>
                <a:latin typeface="Avenir Next Bold"/>
                <a:ea typeface="+mj-ea"/>
                <a:cs typeface="+mj-cs"/>
              </a:rPr>
            </a:br>
            <a:br>
              <a:rPr lang="en-US" sz="3600">
                <a:effectLst/>
                <a:latin typeface="Aptos" panose="020B0004020202020204" pitchFamily="34" charset="0"/>
                <a:ea typeface="Aptos" panose="020B0004020202020204" pitchFamily="34" charset="0"/>
                <a:cs typeface="Aptos" panose="020B0004020202020204" pitchFamily="34" charset="0"/>
              </a:rPr>
            </a:br>
            <a:br>
              <a:rPr lang="en-US" sz="3600">
                <a:effectLst/>
                <a:latin typeface="Aptos" panose="020B0004020202020204" pitchFamily="34" charset="0"/>
                <a:ea typeface="Aptos" panose="020B0004020202020204" pitchFamily="34" charset="0"/>
                <a:cs typeface="Aptos" panose="020B0004020202020204" pitchFamily="34" charset="0"/>
              </a:rPr>
            </a:br>
            <a:endParaRPr lang="en-US" sz="2800" b="1" i="1" spc="300">
              <a:solidFill>
                <a:srgbClr val="800000"/>
              </a:solidFill>
              <a:latin typeface="Avenir Next Bold"/>
              <a:cs typeface="Avenir Next Bold"/>
            </a:endParaRPr>
          </a:p>
        </p:txBody>
      </p:sp>
      <p:sp>
        <p:nvSpPr>
          <p:cNvPr id="3" name="TextBox 2">
            <a:extLst>
              <a:ext uri="{FF2B5EF4-FFF2-40B4-BE49-F238E27FC236}">
                <a16:creationId xmlns:a16="http://schemas.microsoft.com/office/drawing/2014/main" id="{E5289D68-2986-66E3-E9BB-C41BA334FCB5}"/>
              </a:ext>
            </a:extLst>
          </p:cNvPr>
          <p:cNvSpPr txBox="1"/>
          <p:nvPr/>
        </p:nvSpPr>
        <p:spPr>
          <a:xfrm>
            <a:off x="426872" y="1246352"/>
            <a:ext cx="11390754" cy="1147045"/>
          </a:xfrm>
          <a:prstGeom prst="rect">
            <a:avLst/>
          </a:prstGeom>
          <a:noFill/>
        </p:spPr>
        <p:txBody>
          <a:bodyPr wrap="square" rtlCol="0">
            <a:spAutoFit/>
          </a:bodyPr>
          <a:lstStyle/>
          <a:p>
            <a:pPr marL="342900" marR="0" lvl="0" indent="-342900">
              <a:lnSpc>
                <a:spcPct val="150000"/>
              </a:lnSpc>
              <a:buFont typeface="+mj-lt"/>
              <a:buAutoNum type="arabicPeriod"/>
              <a:tabLst>
                <a:tab pos="457200" algn="l"/>
              </a:tabLst>
            </a:pPr>
            <a:r>
              <a:rPr lang="en-US" sz="2400" b="1">
                <a:effectLst/>
                <a:latin typeface="Aptos" panose="020B0004020202020204" pitchFamily="34" charset="0"/>
                <a:ea typeface="Times New Roman" panose="02020603050405020304" pitchFamily="18" charset="0"/>
                <a:cs typeface="Aptos" panose="020B0004020202020204" pitchFamily="34" charset="0"/>
              </a:rPr>
              <a:t>Partners' Updates : Ongoing and Planned Activities:</a:t>
            </a:r>
            <a:r>
              <a:rPr lang="en-US" sz="2400">
                <a:effectLst/>
                <a:latin typeface="Aptos" panose="020B0004020202020204" pitchFamily="34" charset="0"/>
                <a:ea typeface="Times New Roman" panose="02020603050405020304" pitchFamily="18" charset="0"/>
                <a:cs typeface="Aptos" panose="020B0004020202020204" pitchFamily="34" charset="0"/>
              </a:rPr>
              <a:t> Partners are requested to come prepared to present </a:t>
            </a:r>
            <a:r>
              <a:rPr lang="en-US" sz="2400" b="1">
                <a:latin typeface="Aptos" panose="020B0004020202020204" pitchFamily="34" charset="0"/>
              </a:rPr>
              <a:t>ACF presentation  </a:t>
            </a:r>
            <a:endParaRPr lang="en-US" sz="2400">
              <a:effectLst/>
              <a:latin typeface="Aptos" panose="020B0004020202020204" pitchFamily="34" charset="0"/>
              <a:ea typeface="Aptos" panose="020B0004020202020204" pitchFamily="34" charset="0"/>
              <a:cs typeface="Aptos" panose="020B0004020202020204" pitchFamily="34" charset="0"/>
            </a:endParaRPr>
          </a:p>
        </p:txBody>
      </p:sp>
      <p:cxnSp>
        <p:nvCxnSpPr>
          <p:cNvPr id="4" name="Straight Connector 3">
            <a:extLst>
              <a:ext uri="{FF2B5EF4-FFF2-40B4-BE49-F238E27FC236}">
                <a16:creationId xmlns:a16="http://schemas.microsoft.com/office/drawing/2014/main" id="{46B0F46F-0BEA-CEF0-33EB-E1841E31B29A}"/>
              </a:ext>
            </a:extLst>
          </p:cNvPr>
          <p:cNvCxnSpPr/>
          <p:nvPr/>
        </p:nvCxnSpPr>
        <p:spPr>
          <a:xfrm>
            <a:off x="566660" y="1025710"/>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19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C16BB3-4DFE-FC2A-69CE-8B70E75883CD}"/>
              </a:ext>
            </a:extLst>
          </p:cNvPr>
          <p:cNvSpPr txBox="1"/>
          <p:nvPr/>
        </p:nvSpPr>
        <p:spPr>
          <a:xfrm>
            <a:off x="3597964" y="1455578"/>
            <a:ext cx="4224131" cy="646331"/>
          </a:xfrm>
          <a:prstGeom prst="rect">
            <a:avLst/>
          </a:prstGeom>
          <a:noFill/>
        </p:spPr>
        <p:txBody>
          <a:bodyPr wrap="square" rtlCol="0">
            <a:spAutoFit/>
          </a:bodyPr>
          <a:lstStyle/>
          <a:p>
            <a:pPr algn="ctr"/>
            <a:r>
              <a:rPr lang="en-US" sz="3600" b="1">
                <a:solidFill>
                  <a:schemeClr val="bg1"/>
                </a:solidFill>
              </a:rPr>
              <a:t>THNAK YOU </a:t>
            </a:r>
          </a:p>
        </p:txBody>
      </p:sp>
    </p:spTree>
    <p:extLst>
      <p:ext uri="{BB962C8B-B14F-4D97-AF65-F5344CB8AC3E}">
        <p14:creationId xmlns:p14="http://schemas.microsoft.com/office/powerpoint/2010/main" val="90334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751" y="184823"/>
            <a:ext cx="10515600" cy="661987"/>
          </a:xfrm>
          <a:prstGeom prst="rect">
            <a:avLst/>
          </a:prstGeom>
        </p:spPr>
        <p:txBody>
          <a:bodyPr>
            <a:normAutofit/>
          </a:bodyPr>
          <a:lstStyle/>
          <a:p>
            <a:r>
              <a:rPr lang="en-US" sz="3600" b="1" spc="300">
                <a:solidFill>
                  <a:srgbClr val="800000"/>
                </a:solidFill>
                <a:latin typeface="Avenir Next Bold"/>
                <a:cs typeface="Avenir Next Bold"/>
              </a:rPr>
              <a:t>Meeting Agenda</a:t>
            </a:r>
            <a:endParaRPr lang="en-US" sz="2800" b="1" i="1" spc="300">
              <a:solidFill>
                <a:srgbClr val="800000"/>
              </a:solidFill>
              <a:latin typeface="Avenir Next Bold"/>
              <a:cs typeface="Avenir Next Bold"/>
            </a:endParaRPr>
          </a:p>
        </p:txBody>
      </p:sp>
      <p:sp>
        <p:nvSpPr>
          <p:cNvPr id="3" name="TextBox 2"/>
          <p:cNvSpPr txBox="1"/>
          <p:nvPr/>
        </p:nvSpPr>
        <p:spPr>
          <a:xfrm>
            <a:off x="446751" y="1025714"/>
            <a:ext cx="11125200" cy="3376374"/>
          </a:xfrm>
          <a:prstGeom prst="rect">
            <a:avLst/>
          </a:prstGeom>
          <a:noFill/>
        </p:spPr>
        <p:txBody>
          <a:bodyPr wrap="square" rtlCol="0">
            <a:spAutoFit/>
          </a:bodyPr>
          <a:lstStyle/>
          <a:p>
            <a:pPr marL="342900" marR="0" lvl="0" indent="-342900">
              <a:lnSpc>
                <a:spcPct val="150000"/>
              </a:lnSpc>
              <a:buFont typeface="+mj-lt"/>
              <a:buAutoNum type="arabicPeriod"/>
              <a:tabLst>
                <a:tab pos="457200" algn="l"/>
              </a:tabLst>
            </a:pPr>
            <a:r>
              <a:rPr lang="en-US" sz="1800" b="1">
                <a:effectLst/>
                <a:latin typeface="Aptos" panose="020B0004020202020204" pitchFamily="34" charset="0"/>
                <a:ea typeface="Times New Roman" panose="02020603050405020304" pitchFamily="18" charset="0"/>
                <a:cs typeface="Aptos" panose="020B0004020202020204" pitchFamily="34" charset="0"/>
              </a:rPr>
              <a:t>Overview of Current Needs:</a:t>
            </a:r>
            <a:r>
              <a:rPr lang="en-US" sz="1800">
                <a:effectLst/>
                <a:latin typeface="Aptos" panose="020B0004020202020204" pitchFamily="34" charset="0"/>
                <a:ea typeface="Times New Roman" panose="02020603050405020304" pitchFamily="18" charset="0"/>
                <a:cs typeface="Aptos" panose="020B0004020202020204" pitchFamily="34" charset="0"/>
              </a:rPr>
              <a:t> Update on the needs of displaced families in Jenin, Tubas, and Tulkarem.</a:t>
            </a:r>
          </a:p>
          <a:p>
            <a:pPr marL="342900" indent="-342900">
              <a:lnSpc>
                <a:spcPct val="150000"/>
              </a:lnSpc>
              <a:buFont typeface="+mj-lt"/>
              <a:buAutoNum type="arabicPeriod"/>
              <a:tabLst>
                <a:tab pos="457200" algn="l"/>
              </a:tabLst>
            </a:pPr>
            <a:r>
              <a:rPr lang="en-US" sz="1800" b="1">
                <a:effectLst/>
                <a:latin typeface="Aptos" panose="020B0004020202020204" pitchFamily="34" charset="0"/>
                <a:ea typeface="Times New Roman" panose="02020603050405020304" pitchFamily="18" charset="0"/>
                <a:cs typeface="Aptos" panose="020B0004020202020204" pitchFamily="34" charset="0"/>
              </a:rPr>
              <a:t>Coordination and Reporting:</a:t>
            </a:r>
            <a:r>
              <a:rPr lang="en-US" sz="1800">
                <a:effectLst/>
                <a:latin typeface="Aptos" panose="020B0004020202020204" pitchFamily="34" charset="0"/>
                <a:ea typeface="Times New Roman" panose="02020603050405020304" pitchFamily="18" charset="0"/>
                <a:cs typeface="Aptos" panose="020B0004020202020204" pitchFamily="34" charset="0"/>
              </a:rPr>
              <a:t> Discussion on coordination layers and reporting mechanisms.</a:t>
            </a:r>
          </a:p>
          <a:p>
            <a:pPr marL="342900" marR="0" lvl="0" indent="-342900">
              <a:lnSpc>
                <a:spcPct val="150000"/>
              </a:lnSpc>
              <a:buFont typeface="+mj-lt"/>
              <a:buAutoNum type="arabicPeriod"/>
              <a:tabLst>
                <a:tab pos="457200" algn="l"/>
              </a:tabLst>
            </a:pPr>
            <a:r>
              <a:rPr lang="en-US" sz="1800" b="1">
                <a:effectLst/>
                <a:latin typeface="Aptos" panose="020B0004020202020204" pitchFamily="34" charset="0"/>
                <a:ea typeface="Times New Roman" panose="02020603050405020304" pitchFamily="18" charset="0"/>
                <a:cs typeface="Aptos" panose="020B0004020202020204" pitchFamily="34" charset="0"/>
              </a:rPr>
              <a:t>SNFIs Response and Preparedness:</a:t>
            </a:r>
            <a:r>
              <a:rPr lang="en-US" sz="1800">
                <a:effectLst/>
                <a:latin typeface="Aptos" panose="020B0004020202020204" pitchFamily="34" charset="0"/>
                <a:ea typeface="Times New Roman" panose="02020603050405020304" pitchFamily="18" charset="0"/>
                <a:cs typeface="Aptos" panose="020B0004020202020204" pitchFamily="34" charset="0"/>
              </a:rPr>
              <a:t> discussion of 3-month SNFIs response plans and preparedness to support displaced families and vulnerable people.</a:t>
            </a:r>
          </a:p>
          <a:p>
            <a:pPr marL="342900" marR="0" lvl="0" indent="-342900">
              <a:lnSpc>
                <a:spcPct val="150000"/>
              </a:lnSpc>
              <a:buFont typeface="+mj-lt"/>
              <a:buAutoNum type="arabicPeriod"/>
              <a:tabLst>
                <a:tab pos="457200" algn="l"/>
              </a:tabLst>
            </a:pPr>
            <a:r>
              <a:rPr lang="en-US" b="1">
                <a:latin typeface="Aptos" panose="020B0004020202020204" pitchFamily="34" charset="0"/>
                <a:ea typeface="Aptos" panose="020B0004020202020204" pitchFamily="34" charset="0"/>
                <a:cs typeface="Aptos" panose="020B0004020202020204" pitchFamily="34" charset="0"/>
              </a:rPr>
              <a:t>WB – SAG activation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Font typeface="+mj-lt"/>
              <a:buAutoNum type="arabicPeriod"/>
              <a:tabLst>
                <a:tab pos="457200" algn="l"/>
              </a:tabLst>
            </a:pPr>
            <a:r>
              <a:rPr lang="en-US" sz="1800" b="1">
                <a:effectLst/>
                <a:latin typeface="Aptos" panose="020B0004020202020204" pitchFamily="34" charset="0"/>
                <a:ea typeface="Times New Roman" panose="02020603050405020304" pitchFamily="18" charset="0"/>
                <a:cs typeface="Aptos" panose="020B0004020202020204" pitchFamily="34" charset="0"/>
              </a:rPr>
              <a:t>Partners' Updates : Ongoing and Planned Activities:</a:t>
            </a:r>
            <a:r>
              <a:rPr lang="en-US" sz="1800">
                <a:effectLst/>
                <a:latin typeface="Aptos" panose="020B0004020202020204" pitchFamily="34" charset="0"/>
                <a:ea typeface="Times New Roman" panose="02020603050405020304" pitchFamily="18" charset="0"/>
                <a:cs typeface="Aptos" panose="020B0004020202020204" pitchFamily="34" charset="0"/>
              </a:rPr>
              <a:t> Partners are requested to come prepared to present </a:t>
            </a:r>
            <a:r>
              <a:rPr lang="en-US" b="1">
                <a:latin typeface="Aptos" panose="020B0004020202020204" pitchFamily="34" charset="0"/>
              </a:rPr>
              <a:t>ACF presentation  </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Font typeface="+mj-lt"/>
              <a:buAutoNum type="arabicPeriod"/>
              <a:tabLst>
                <a:tab pos="457200" algn="l"/>
              </a:tabLst>
            </a:pPr>
            <a:r>
              <a:rPr lang="en-US" sz="1800" b="1">
                <a:effectLst/>
                <a:latin typeface="Aptos" panose="020B0004020202020204" pitchFamily="34" charset="0"/>
                <a:ea typeface="Times New Roman" panose="02020603050405020304" pitchFamily="18" charset="0"/>
                <a:cs typeface="Aptos" panose="020B0004020202020204" pitchFamily="34" charset="0"/>
              </a:rPr>
              <a:t>AOB </a:t>
            </a:r>
            <a:endParaRPr lang="en-US" sz="1800">
              <a:effectLst/>
              <a:latin typeface="Aptos" panose="020B0004020202020204" pitchFamily="34" charset="0"/>
              <a:ea typeface="Aptos" panose="020B0004020202020204" pitchFamily="34" charset="0"/>
              <a:cs typeface="Aptos" panose="020B0004020202020204" pitchFamily="34" charset="0"/>
            </a:endParaRPr>
          </a:p>
        </p:txBody>
      </p:sp>
      <p:cxnSp>
        <p:nvCxnSpPr>
          <p:cNvPr id="4" name="Straight Connector 3"/>
          <p:cNvCxnSpPr/>
          <p:nvPr/>
        </p:nvCxnSpPr>
        <p:spPr>
          <a:xfrm>
            <a:off x="626294" y="846810"/>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24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E8108-0648-BBCC-2B79-2EF21723E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1F3F0-6BBB-3402-6236-EDAB0C866454}"/>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cs typeface="Avenir Next Bold"/>
              </a:rPr>
              <a:t>1.</a:t>
            </a:r>
            <a:r>
              <a:rPr lang="en-US" sz="2700" b="1">
                <a:effectLst/>
                <a:latin typeface="Aptos" panose="020B0004020202020204" pitchFamily="34" charset="0"/>
                <a:ea typeface="Times New Roman" panose="02020603050405020304" pitchFamily="18" charset="0"/>
                <a:cs typeface="Aptos" panose="020B0004020202020204" pitchFamily="34" charset="0"/>
              </a:rPr>
              <a:t> </a:t>
            </a:r>
            <a:r>
              <a:rPr lang="en-US" sz="2700" b="1" spc="300">
                <a:solidFill>
                  <a:srgbClr val="800000"/>
                </a:solidFill>
                <a:latin typeface="Avenir Next Bold"/>
              </a:rPr>
              <a:t>Overview of Current Needs: Update on the needs of displaced families in Jenin, Tubas, and Tulkarem</a:t>
            </a: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1A11B067-C8B5-9B49-88EF-4B037CF6E298}"/>
              </a:ext>
            </a:extLst>
          </p:cNvPr>
          <p:cNvSpPr txBox="1"/>
          <p:nvPr/>
        </p:nvSpPr>
        <p:spPr>
          <a:xfrm>
            <a:off x="446751" y="1142999"/>
            <a:ext cx="11510023" cy="5583452"/>
          </a:xfrm>
          <a:prstGeom prst="rect">
            <a:avLst/>
          </a:prstGeom>
          <a:noFill/>
        </p:spPr>
        <p:txBody>
          <a:bodyPr wrap="square" rtlCol="0">
            <a:spAutoFit/>
          </a:bodyPr>
          <a:lstStyle/>
          <a:p>
            <a:pPr marR="0" algn="just">
              <a:lnSpc>
                <a:spcPct val="107000"/>
              </a:lnSpc>
              <a:spcAft>
                <a:spcPts val="800"/>
              </a:spcAft>
            </a:pPr>
            <a:r>
              <a:rPr lang="en-US" sz="2200" b="1" u="sng" kern="0">
                <a:effectLst/>
                <a:ea typeface="Times New Roman" panose="02020603050405020304" pitchFamily="18" charset="0"/>
              </a:rPr>
              <a:t>Housing Units Destructions:</a:t>
            </a:r>
          </a:p>
          <a:p>
            <a:pPr marL="342900" marR="0" indent="-342900" algn="just">
              <a:lnSpc>
                <a:spcPct val="107000"/>
              </a:lnSpc>
              <a:spcAft>
                <a:spcPts val="800"/>
              </a:spcAft>
              <a:buFont typeface="Arial" panose="020B0604020202020204" pitchFamily="34" charset="0"/>
              <a:buChar char="•"/>
            </a:pPr>
            <a:r>
              <a:rPr lang="en-US" sz="2000"/>
              <a:t>Across various refugee camps, </a:t>
            </a:r>
            <a:r>
              <a:rPr lang="en-US" sz="2000" b="1"/>
              <a:t>hundreds </a:t>
            </a:r>
            <a:r>
              <a:rPr lang="en-US" sz="2000"/>
              <a:t>of shelters have been destroyed or burned, rendering them uninhabitable. Additionally, </a:t>
            </a:r>
            <a:r>
              <a:rPr lang="en-US" sz="2000" b="1"/>
              <a:t>thousands </a:t>
            </a:r>
            <a:r>
              <a:rPr lang="en-US" sz="2000"/>
              <a:t>of shelters have sustained varying levels of damage</a:t>
            </a:r>
            <a:r>
              <a:rPr lang="en-US" sz="2000" b="1"/>
              <a:t>.</a:t>
            </a:r>
            <a:r>
              <a:rPr lang="en-US" sz="2000"/>
              <a:t> However, </a:t>
            </a:r>
            <a:r>
              <a:rPr lang="en-US" sz="2000" b="1"/>
              <a:t>no field assessments </a:t>
            </a:r>
            <a:r>
              <a:rPr lang="en-US" sz="2000"/>
              <a:t>have been conducted due to access restrictions and security conditions.</a:t>
            </a:r>
          </a:p>
          <a:p>
            <a:pPr marR="0" algn="just">
              <a:lnSpc>
                <a:spcPct val="107000"/>
              </a:lnSpc>
              <a:spcAft>
                <a:spcPts val="800"/>
              </a:spcAft>
            </a:pPr>
            <a:r>
              <a:rPr lang="en-US" sz="2200" b="1" u="sng" kern="0">
                <a:effectLst/>
                <a:ea typeface="Times New Roman" panose="02020603050405020304" pitchFamily="18" charset="0"/>
              </a:rPr>
              <a:t>Displacement </a:t>
            </a:r>
            <a:r>
              <a:rPr lang="en-US" sz="2200" b="1" u="sng" kern="0">
                <a:ea typeface="Times New Roman" panose="02020603050405020304" pitchFamily="18" charset="0"/>
              </a:rPr>
              <a:t>F</a:t>
            </a:r>
            <a:r>
              <a:rPr lang="en-US" sz="2200" b="1" u="sng" kern="0">
                <a:effectLst/>
                <a:ea typeface="Times New Roman" panose="02020603050405020304" pitchFamily="18" charset="0"/>
              </a:rPr>
              <a:t>igures:</a:t>
            </a:r>
          </a:p>
          <a:p>
            <a:pPr marL="342900" marR="0" lvl="0" indent="-342900">
              <a:lnSpc>
                <a:spcPct val="107000"/>
              </a:lnSpc>
              <a:spcAft>
                <a:spcPts val="800"/>
              </a:spcAft>
              <a:buSzPct val="100000"/>
              <a:buFont typeface="Arial" panose="020B0604020202020204" pitchFamily="34" charset="0"/>
              <a:buChar char="•"/>
              <a:tabLst>
                <a:tab pos="457200" algn="l"/>
              </a:tabLst>
            </a:pPr>
            <a:r>
              <a:rPr lang="en-US" sz="2000" b="1" kern="100">
                <a:effectLst/>
                <a:ea typeface="Aptos" panose="020B0004020202020204" pitchFamily="34" charset="0"/>
                <a:cs typeface="Arial" panose="020B0604020202020204" pitchFamily="34" charset="0"/>
              </a:rPr>
              <a:t>40,000+ people displaced</a:t>
            </a:r>
            <a:r>
              <a:rPr lang="en-US" sz="2000" kern="100">
                <a:effectLst/>
                <a:ea typeface="Aptos" panose="020B0004020202020204" pitchFamily="34" charset="0"/>
                <a:cs typeface="Arial" panose="020B0604020202020204" pitchFamily="34" charset="0"/>
              </a:rPr>
              <a:t> from Jenin, Tulkarm, Nour Shams, and </a:t>
            </a:r>
            <a:r>
              <a:rPr lang="en-US" sz="2000" kern="100" err="1">
                <a:effectLst/>
                <a:ea typeface="Aptos" panose="020B0004020202020204" pitchFamily="34" charset="0"/>
                <a:cs typeface="Arial" panose="020B0604020202020204" pitchFamily="34" charset="0"/>
              </a:rPr>
              <a:t>Far’a</a:t>
            </a:r>
            <a:r>
              <a:rPr lang="en-US" sz="2000" kern="100">
                <a:effectLst/>
                <a:ea typeface="Aptos" panose="020B0004020202020204" pitchFamily="34" charset="0"/>
                <a:cs typeface="Arial" panose="020B0604020202020204" pitchFamily="34" charset="0"/>
              </a:rPr>
              <a:t> camps.</a:t>
            </a:r>
          </a:p>
          <a:p>
            <a:pPr marL="342900" marR="0" lvl="0" indent="-342900">
              <a:lnSpc>
                <a:spcPct val="107000"/>
              </a:lnSpc>
              <a:spcAft>
                <a:spcPts val="800"/>
              </a:spcAft>
              <a:buSzPct val="100000"/>
              <a:buFont typeface="Arial" panose="020B0604020202020204" pitchFamily="34" charset="0"/>
              <a:buChar char="•"/>
              <a:tabLst>
                <a:tab pos="457200" algn="l"/>
              </a:tabLst>
            </a:pPr>
            <a:r>
              <a:rPr lang="en-US" sz="2000" b="1" kern="100">
                <a:effectLst/>
                <a:ea typeface="Aptos" panose="020B0004020202020204" pitchFamily="34" charset="0"/>
                <a:cs typeface="Arial" panose="020B0604020202020204" pitchFamily="34" charset="0"/>
              </a:rPr>
              <a:t>Military operations:</a:t>
            </a:r>
            <a:r>
              <a:rPr lang="en-US" sz="2000" kern="100">
                <a:effectLst/>
                <a:ea typeface="Aptos" panose="020B0004020202020204" pitchFamily="34" charset="0"/>
                <a:cs typeface="Arial" panose="020B0604020202020204" pitchFamily="34" charset="0"/>
              </a:rPr>
              <a:t> Ongoing in Tulkarm and Jenin; ended on </a:t>
            </a:r>
            <a:r>
              <a:rPr lang="en-US" sz="2000" b="1" kern="100">
                <a:effectLst/>
                <a:ea typeface="Aptos" panose="020B0004020202020204" pitchFamily="34" charset="0"/>
                <a:cs typeface="Arial" panose="020B0604020202020204" pitchFamily="34" charset="0"/>
              </a:rPr>
              <a:t>12 February</a:t>
            </a:r>
            <a:r>
              <a:rPr lang="en-US" sz="2000" kern="100">
                <a:effectLst/>
                <a:ea typeface="Aptos" panose="020B0004020202020204" pitchFamily="34" charset="0"/>
                <a:cs typeface="Arial" panose="020B0604020202020204" pitchFamily="34" charset="0"/>
              </a:rPr>
              <a:t> in Tubas, including </a:t>
            </a:r>
            <a:r>
              <a:rPr lang="en-US" sz="2000" kern="100" err="1">
                <a:effectLst/>
                <a:ea typeface="Aptos" panose="020B0004020202020204" pitchFamily="34" charset="0"/>
                <a:cs typeface="Arial" panose="020B0604020202020204" pitchFamily="34" charset="0"/>
              </a:rPr>
              <a:t>Far’a</a:t>
            </a:r>
            <a:r>
              <a:rPr lang="en-US" sz="2000" kern="100">
                <a:effectLst/>
                <a:ea typeface="Aptos" panose="020B0004020202020204" pitchFamily="34" charset="0"/>
                <a:cs typeface="Arial" panose="020B0604020202020204" pitchFamily="34" charset="0"/>
              </a:rPr>
              <a:t> camp.</a:t>
            </a:r>
          </a:p>
          <a:p>
            <a:pPr marL="342900" marR="0" lvl="0" indent="-342900">
              <a:lnSpc>
                <a:spcPct val="107000"/>
              </a:lnSpc>
              <a:spcAft>
                <a:spcPts val="800"/>
              </a:spcAft>
              <a:buSzPct val="100000"/>
              <a:buFont typeface="Arial" panose="020B0604020202020204" pitchFamily="34" charset="0"/>
              <a:buChar char="•"/>
              <a:tabLst>
                <a:tab pos="457200" algn="l"/>
              </a:tabLst>
            </a:pPr>
            <a:r>
              <a:rPr lang="en-US" sz="2000" b="1" kern="100">
                <a:effectLst/>
                <a:ea typeface="Aptos" panose="020B0004020202020204" pitchFamily="34" charset="0"/>
                <a:cs typeface="Arial" panose="020B0604020202020204" pitchFamily="34" charset="0"/>
              </a:rPr>
              <a:t>Displacement Rates:</a:t>
            </a:r>
            <a:endParaRPr lang="en-US" sz="2000" kern="100">
              <a:effectLst/>
              <a:ea typeface="Aptos" panose="020B0004020202020204" pitchFamily="34" charset="0"/>
              <a:cs typeface="Arial" panose="020B0604020202020204" pitchFamily="34" charset="0"/>
            </a:endParaRP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1" kern="100">
                <a:effectLst/>
                <a:ea typeface="Aptos" panose="020B0004020202020204" pitchFamily="34" charset="0"/>
                <a:cs typeface="Times New Roman" panose="02020603050405020304" pitchFamily="18" charset="0"/>
              </a:rPr>
              <a:t>Jenin Camp:</a:t>
            </a:r>
            <a:r>
              <a:rPr lang="en-US" sz="2000" kern="100">
                <a:effectLst/>
                <a:ea typeface="Aptos" panose="020B0004020202020204" pitchFamily="34" charset="0"/>
                <a:cs typeface="Times New Roman" panose="02020603050405020304" pitchFamily="18" charset="0"/>
              </a:rPr>
              <a:t> </a:t>
            </a:r>
            <a:r>
              <a:rPr lang="en-US" sz="2000" kern="100">
                <a:effectLst/>
                <a:ea typeface="Aptos" panose="020B0004020202020204" pitchFamily="34" charset="0"/>
                <a:cs typeface="Cambria Math" panose="02040503050406030204" pitchFamily="18" charset="0"/>
              </a:rPr>
              <a:t>∼</a:t>
            </a:r>
            <a:r>
              <a:rPr lang="en-US" sz="2000" kern="100">
                <a:effectLst/>
                <a:ea typeface="Aptos" panose="020B0004020202020204" pitchFamily="34" charset="0"/>
                <a:cs typeface="Times New Roman" panose="02020603050405020304" pitchFamily="18" charset="0"/>
              </a:rPr>
              <a:t>95% of the population displaced.</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1" kern="100">
                <a:effectLst/>
                <a:ea typeface="Aptos" panose="020B0004020202020204" pitchFamily="34" charset="0"/>
                <a:cs typeface="Times New Roman" panose="02020603050405020304" pitchFamily="18" charset="0"/>
              </a:rPr>
              <a:t>Nour Shams Camp:</a:t>
            </a:r>
            <a:r>
              <a:rPr lang="en-US" sz="2000" kern="100">
                <a:effectLst/>
                <a:ea typeface="Aptos" panose="020B0004020202020204" pitchFamily="34" charset="0"/>
                <a:cs typeface="Times New Roman" panose="02020603050405020304" pitchFamily="18" charset="0"/>
              </a:rPr>
              <a:t> </a:t>
            </a:r>
            <a:r>
              <a:rPr lang="en-US" sz="2000" kern="100">
                <a:effectLst/>
                <a:ea typeface="Aptos" panose="020B0004020202020204" pitchFamily="34" charset="0"/>
                <a:cs typeface="Cambria Math" panose="02040503050406030204" pitchFamily="18" charset="0"/>
              </a:rPr>
              <a:t>∼</a:t>
            </a:r>
            <a:r>
              <a:rPr lang="en-US" sz="2000" kern="100">
                <a:effectLst/>
                <a:ea typeface="Aptos" panose="020B0004020202020204" pitchFamily="34" charset="0"/>
                <a:cs typeface="Times New Roman" panose="02020603050405020304" pitchFamily="18" charset="0"/>
              </a:rPr>
              <a:t>90% of the population displaced.</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1" kern="100">
                <a:effectLst/>
                <a:ea typeface="Aptos" panose="020B0004020202020204" pitchFamily="34" charset="0"/>
                <a:cs typeface="Times New Roman" panose="02020603050405020304" pitchFamily="18" charset="0"/>
              </a:rPr>
              <a:t>Tulkarm Camp:</a:t>
            </a:r>
            <a:r>
              <a:rPr lang="en-US" sz="2000" kern="100">
                <a:effectLst/>
                <a:ea typeface="Aptos" panose="020B0004020202020204" pitchFamily="34" charset="0"/>
                <a:cs typeface="Times New Roman" panose="02020603050405020304" pitchFamily="18" charset="0"/>
              </a:rPr>
              <a:t> </a:t>
            </a:r>
            <a:r>
              <a:rPr lang="en-US" sz="2000" kern="100">
                <a:effectLst/>
                <a:ea typeface="Aptos" panose="020B0004020202020204" pitchFamily="34" charset="0"/>
                <a:cs typeface="Cambria Math" panose="02040503050406030204" pitchFamily="18" charset="0"/>
              </a:rPr>
              <a:t>∼</a:t>
            </a:r>
            <a:r>
              <a:rPr lang="en-US" sz="2000" kern="100">
                <a:effectLst/>
                <a:ea typeface="Aptos" panose="020B0004020202020204" pitchFamily="34" charset="0"/>
                <a:cs typeface="Times New Roman" panose="02020603050405020304" pitchFamily="18" charset="0"/>
              </a:rPr>
              <a:t>80% of the population displaced.</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2000" b="1" kern="100" err="1">
                <a:effectLst/>
                <a:ea typeface="Aptos" panose="020B0004020202020204" pitchFamily="34" charset="0"/>
                <a:cs typeface="Times New Roman" panose="02020603050405020304" pitchFamily="18" charset="0"/>
              </a:rPr>
              <a:t>Fara’a</a:t>
            </a:r>
            <a:r>
              <a:rPr lang="en-US" sz="2000" b="1" kern="100">
                <a:effectLst/>
                <a:ea typeface="Aptos" panose="020B0004020202020204" pitchFamily="34" charset="0"/>
                <a:cs typeface="Times New Roman" panose="02020603050405020304" pitchFamily="18" charset="0"/>
              </a:rPr>
              <a:t> Camp: </a:t>
            </a:r>
            <a:r>
              <a:rPr lang="en-US" sz="2000" kern="100">
                <a:effectLst/>
                <a:ea typeface="Aptos" panose="020B0004020202020204" pitchFamily="34" charset="0"/>
                <a:cs typeface="Cambria Math" panose="02040503050406030204" pitchFamily="18" charset="0"/>
              </a:rPr>
              <a:t>∼</a:t>
            </a:r>
            <a:r>
              <a:rPr lang="en-US" sz="2000" kern="100">
                <a:effectLst/>
                <a:ea typeface="Aptos" panose="020B0004020202020204" pitchFamily="34" charset="0"/>
                <a:cs typeface="Times New Roman" panose="02020603050405020304" pitchFamily="18" charset="0"/>
              </a:rPr>
              <a:t>50% of the population displaced.</a:t>
            </a:r>
          </a:p>
          <a:p>
            <a:pPr marL="0" marR="0" algn="just">
              <a:lnSpc>
                <a:spcPct val="107000"/>
              </a:lnSpc>
              <a:spcAft>
                <a:spcPts val="800"/>
              </a:spcAft>
            </a:pPr>
            <a:r>
              <a:rPr lang="en-US" sz="2400" kern="100">
                <a:highlight>
                  <a:srgbClr val="FFFF00"/>
                </a:highlight>
                <a:latin typeface="Aptos" panose="020B0004020202020204" pitchFamily="34" charset="0"/>
                <a:cs typeface="Arial" panose="020B0604020202020204" pitchFamily="34" charset="0"/>
              </a:rPr>
              <a:t>	</a:t>
            </a:r>
            <a:endParaRPr lang="en-US" sz="2400" kern="100">
              <a:effectLst/>
              <a:latin typeface="Aptos" panose="020B0004020202020204" pitchFamily="34" charset="0"/>
              <a:ea typeface="Aptos" panose="020B00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89867AC-1001-88DA-B702-EE8C2469D38C}"/>
              </a:ext>
            </a:extLst>
          </p:cNvPr>
          <p:cNvCxnSpPr/>
          <p:nvPr/>
        </p:nvCxnSpPr>
        <p:spPr>
          <a:xfrm>
            <a:off x="546781" y="1035654"/>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59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D0BF5-4E1E-A4EF-23B5-FFBB7A7F2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4E222-F25E-BE72-667E-E288A26734EB}"/>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cs typeface="Avenir Next Bold"/>
              </a:rPr>
              <a:t>1.</a:t>
            </a:r>
            <a:r>
              <a:rPr lang="en-US" sz="2700" b="1">
                <a:effectLst/>
                <a:latin typeface="Aptos" panose="020B0004020202020204" pitchFamily="34" charset="0"/>
                <a:ea typeface="Times New Roman" panose="02020603050405020304" pitchFamily="18" charset="0"/>
                <a:cs typeface="Aptos" panose="020B0004020202020204" pitchFamily="34" charset="0"/>
              </a:rPr>
              <a:t> </a:t>
            </a:r>
            <a:r>
              <a:rPr lang="en-US" sz="2700" b="1" spc="300">
                <a:solidFill>
                  <a:srgbClr val="800000"/>
                </a:solidFill>
                <a:latin typeface="Avenir Next Bold"/>
              </a:rPr>
              <a:t>Overview of Current Needs: Update on the needs of displaced families in Jenin, Tubas, and Tulkarem</a:t>
            </a: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20D70B00-5B22-4D96-DF04-B3FFC6F804FF}"/>
              </a:ext>
            </a:extLst>
          </p:cNvPr>
          <p:cNvSpPr txBox="1"/>
          <p:nvPr/>
        </p:nvSpPr>
        <p:spPr>
          <a:xfrm>
            <a:off x="446751" y="1035654"/>
            <a:ext cx="11510023" cy="5838778"/>
          </a:xfrm>
          <a:prstGeom prst="rect">
            <a:avLst/>
          </a:prstGeom>
          <a:noFill/>
        </p:spPr>
        <p:txBody>
          <a:bodyPr wrap="square" rtlCol="0">
            <a:spAutoFit/>
          </a:bodyPr>
          <a:lstStyle/>
          <a:p>
            <a:pPr marL="0" marR="0">
              <a:lnSpc>
                <a:spcPct val="107000"/>
              </a:lnSpc>
              <a:spcAft>
                <a:spcPts val="800"/>
              </a:spcAft>
            </a:pPr>
            <a:r>
              <a:rPr lang="en-US" sz="1800" b="1" kern="100">
                <a:effectLst/>
                <a:ea typeface="Aptos" panose="020B0004020202020204" pitchFamily="34" charset="0"/>
                <a:cs typeface="Arial" panose="020B0604020202020204" pitchFamily="34" charset="0"/>
              </a:rPr>
              <a:t>Displacement Locations:</a:t>
            </a:r>
            <a:endParaRPr lang="en-US" sz="1800" kern="100">
              <a:effectLst/>
              <a:ea typeface="Aptos" panose="020B0004020202020204" pitchFamily="34" charset="0"/>
              <a:cs typeface="Arial" panose="020B0604020202020204" pitchFamily="34" charset="0"/>
            </a:endParaRPr>
          </a:p>
          <a:p>
            <a:pPr marL="0" marR="0">
              <a:lnSpc>
                <a:spcPct val="107000"/>
              </a:lnSpc>
              <a:spcAft>
                <a:spcPts val="800"/>
              </a:spcAft>
            </a:pPr>
            <a:r>
              <a:rPr lang="en-US" sz="1800" b="1" kern="100">
                <a:effectLst/>
                <a:highlight>
                  <a:srgbClr val="FFFF00"/>
                </a:highlight>
                <a:ea typeface="Aptos" panose="020B0004020202020204" pitchFamily="34" charset="0"/>
                <a:cs typeface="Arial" panose="020B0604020202020204" pitchFamily="34" charset="0"/>
              </a:rPr>
              <a:t>Jenin:</a:t>
            </a:r>
            <a:endParaRPr lang="en-US" sz="1800" kern="100">
              <a:effectLst/>
              <a:highlight>
                <a:srgbClr val="FFFF00"/>
              </a:highligh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ea typeface="Aptos" panose="020B0004020202020204" pitchFamily="34" charset="0"/>
                <a:cs typeface="Arial" panose="020B0604020202020204" pitchFamily="34" charset="0"/>
              </a:rPr>
              <a:t>44 families (173 IDPs)</a:t>
            </a:r>
            <a:r>
              <a:rPr lang="en-US" sz="1800" kern="100">
                <a:effectLst/>
                <a:ea typeface="Aptos" panose="020B0004020202020204" pitchFamily="34" charset="0"/>
                <a:cs typeface="Arial" panose="020B0604020202020204" pitchFamily="34" charset="0"/>
              </a:rPr>
              <a:t> are sheltering in </a:t>
            </a:r>
            <a:r>
              <a:rPr lang="en-US" sz="1800" b="1" kern="100">
                <a:effectLst/>
                <a:ea typeface="Aptos" panose="020B0004020202020204" pitchFamily="34" charset="0"/>
                <a:cs typeface="Arial" panose="020B0604020202020204" pitchFamily="34" charset="0"/>
              </a:rPr>
              <a:t>4 collective centers.</a:t>
            </a:r>
            <a:endParaRPr lang="en-US" sz="1800" kern="100">
              <a:effectLs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a:effectLst/>
                <a:ea typeface="Aptos" panose="020B0004020202020204" pitchFamily="34" charset="0"/>
                <a:cs typeface="Arial" panose="020B0604020202020204" pitchFamily="34" charset="0"/>
              </a:rPr>
              <a:t>The majority are displaced within </a:t>
            </a:r>
            <a:r>
              <a:rPr lang="en-US" sz="1800" b="1" kern="100">
                <a:effectLst/>
                <a:ea typeface="Aptos" panose="020B0004020202020204" pitchFamily="34" charset="0"/>
                <a:cs typeface="Arial" panose="020B0604020202020204" pitchFamily="34" charset="0"/>
              </a:rPr>
              <a:t>Jenin city</a:t>
            </a:r>
            <a:r>
              <a:rPr lang="en-US" sz="1800" kern="100">
                <a:effectLst/>
                <a:ea typeface="Aptos" panose="020B0004020202020204" pitchFamily="34" charset="0"/>
                <a:cs typeface="Arial" panose="020B0604020202020204" pitchFamily="34" charset="0"/>
              </a:rPr>
              <a:t>, the </a:t>
            </a:r>
            <a:r>
              <a:rPr lang="en-US" sz="1800" b="1" kern="100">
                <a:effectLst/>
                <a:ea typeface="Aptos" panose="020B0004020202020204" pitchFamily="34" charset="0"/>
                <a:cs typeface="Arial" panose="020B0604020202020204" pitchFamily="34" charset="0"/>
              </a:rPr>
              <a:t>American University</a:t>
            </a:r>
            <a:r>
              <a:rPr lang="en-US" sz="1800" kern="100">
                <a:effectLst/>
                <a:ea typeface="Aptos" panose="020B0004020202020204" pitchFamily="34" charset="0"/>
                <a:cs typeface="Arial" panose="020B0604020202020204" pitchFamily="34" charset="0"/>
              </a:rPr>
              <a:t>, and </a:t>
            </a:r>
            <a:r>
              <a:rPr lang="en-US" sz="1800" b="1" kern="100">
                <a:effectLst/>
                <a:ea typeface="Aptos" panose="020B0004020202020204" pitchFamily="34" charset="0"/>
                <a:cs typeface="Arial" panose="020B0604020202020204" pitchFamily="34" charset="0"/>
              </a:rPr>
              <a:t>12 villages</a:t>
            </a:r>
            <a:r>
              <a:rPr lang="en-US" sz="1800" kern="100">
                <a:effectLst/>
                <a:ea typeface="Aptos" panose="020B0004020202020204" pitchFamily="34" charset="0"/>
                <a:cs typeface="Arial" panose="020B0604020202020204" pitchFamily="34" charset="0"/>
              </a:rPr>
              <a:t>, including:</a:t>
            </a:r>
            <a:br>
              <a:rPr lang="en-US" sz="1800" kern="100">
                <a:effectLst/>
                <a:ea typeface="Aptos" panose="020B0004020202020204" pitchFamily="34" charset="0"/>
                <a:cs typeface="Arial" panose="020B0604020202020204" pitchFamily="34" charset="0"/>
              </a:rPr>
            </a:br>
            <a:r>
              <a:rPr lang="en-US" sz="1800" i="1" kern="100" err="1">
                <a:effectLst/>
                <a:ea typeface="Aptos" panose="020B0004020202020204" pitchFamily="34" charset="0"/>
                <a:cs typeface="Arial" panose="020B0604020202020204" pitchFamily="34" charset="0"/>
              </a:rPr>
              <a:t>Burqin</a:t>
            </a:r>
            <a:r>
              <a:rPr lang="en-US" sz="1800" i="1" kern="100">
                <a:effectLst/>
                <a:ea typeface="Aptos" panose="020B0004020202020204" pitchFamily="34" charset="0"/>
                <a:cs typeface="Arial" panose="020B0604020202020204" pitchFamily="34" charset="0"/>
              </a:rPr>
              <a:t>, Kufr </a:t>
            </a:r>
            <a:r>
              <a:rPr lang="en-US" sz="1800" i="1" kern="100" err="1">
                <a:effectLst/>
                <a:ea typeface="Aptos" panose="020B0004020202020204" pitchFamily="34" charset="0"/>
                <a:cs typeface="Arial" panose="020B0604020202020204" pitchFamily="34" charset="0"/>
              </a:rPr>
              <a:t>Ra’i</a:t>
            </a:r>
            <a:r>
              <a:rPr lang="en-US" sz="1800" i="1" kern="100">
                <a:effectLst/>
                <a:ea typeface="Aptos" panose="020B0004020202020204" pitchFamily="34" charset="0"/>
                <a:cs typeface="Arial" panose="020B0604020202020204" pitchFamily="34" charset="0"/>
              </a:rPr>
              <a:t>, Kufr </a:t>
            </a:r>
            <a:r>
              <a:rPr lang="en-US" sz="1800" i="1" kern="100" err="1">
                <a:effectLst/>
                <a:ea typeface="Aptos" panose="020B0004020202020204" pitchFamily="34" charset="0"/>
                <a:cs typeface="Arial" panose="020B0604020202020204" pitchFamily="34" charset="0"/>
              </a:rPr>
              <a:t>Qud</a:t>
            </a:r>
            <a:r>
              <a:rPr lang="en-US" sz="1800" i="1" kern="100">
                <a:effectLst/>
                <a:ea typeface="Aptos" panose="020B0004020202020204" pitchFamily="34" charset="0"/>
                <a:cs typeface="Arial" panose="020B0604020202020204" pitchFamily="34" charset="0"/>
              </a:rPr>
              <a:t>, Qabatiya, Deir Ghazaleh, Beit </a:t>
            </a:r>
            <a:r>
              <a:rPr lang="en-US" sz="1800" i="1" kern="100" err="1">
                <a:effectLst/>
                <a:ea typeface="Aptos" panose="020B0004020202020204" pitchFamily="34" charset="0"/>
                <a:cs typeface="Arial" panose="020B0604020202020204" pitchFamily="34" charset="0"/>
              </a:rPr>
              <a:t>Qad</a:t>
            </a:r>
            <a:r>
              <a:rPr lang="en-US" sz="1800" i="1" kern="100">
                <a:effectLst/>
                <a:ea typeface="Aptos" panose="020B0004020202020204" pitchFamily="34" charset="0"/>
                <a:cs typeface="Arial" panose="020B0604020202020204" pitchFamily="34" charset="0"/>
              </a:rPr>
              <a:t>, Al-</a:t>
            </a:r>
            <a:r>
              <a:rPr lang="en-US" sz="1800" i="1" kern="100" err="1">
                <a:effectLst/>
                <a:ea typeface="Aptos" panose="020B0004020202020204" pitchFamily="34" charset="0"/>
                <a:cs typeface="Arial" panose="020B0604020202020204" pitchFamily="34" charset="0"/>
              </a:rPr>
              <a:t>Jalameh</a:t>
            </a:r>
            <a:r>
              <a:rPr lang="en-US" sz="1800" i="1" kern="100">
                <a:effectLst/>
                <a:ea typeface="Aptos" panose="020B0004020202020204" pitchFamily="34" charset="0"/>
                <a:cs typeface="Arial" panose="020B0604020202020204" pitchFamily="34" charset="0"/>
              </a:rPr>
              <a:t>, </a:t>
            </a:r>
            <a:r>
              <a:rPr lang="en-US" sz="1800" i="1" kern="100" err="1">
                <a:effectLst/>
                <a:ea typeface="Aptos" panose="020B0004020202020204" pitchFamily="34" charset="0"/>
                <a:cs typeface="Arial" panose="020B0604020202020204" pitchFamily="34" charset="0"/>
              </a:rPr>
              <a:t>Arrabeh</a:t>
            </a:r>
            <a:r>
              <a:rPr lang="en-US" sz="1800" i="1" kern="100">
                <a:effectLst/>
                <a:ea typeface="Aptos" panose="020B0004020202020204" pitchFamily="34" charset="0"/>
                <a:cs typeface="Arial" panose="020B0604020202020204" pitchFamily="34" charset="0"/>
              </a:rPr>
              <a:t>, </a:t>
            </a:r>
            <a:r>
              <a:rPr lang="en-US" sz="1800" i="1" kern="100" err="1">
                <a:effectLst/>
                <a:ea typeface="Aptos" panose="020B0004020202020204" pitchFamily="34" charset="0"/>
                <a:cs typeface="Arial" panose="020B0604020202020204" pitchFamily="34" charset="0"/>
              </a:rPr>
              <a:t>Ya’bad</a:t>
            </a:r>
            <a:r>
              <a:rPr lang="en-US" sz="1800" i="1" kern="100">
                <a:effectLst/>
                <a:ea typeface="Aptos" panose="020B0004020202020204" pitchFamily="34" charset="0"/>
                <a:cs typeface="Arial" panose="020B0604020202020204" pitchFamily="34" charset="0"/>
              </a:rPr>
              <a:t>, Al-</a:t>
            </a:r>
            <a:r>
              <a:rPr lang="en-US" sz="1800" i="1" kern="100" err="1">
                <a:effectLst/>
                <a:ea typeface="Aptos" panose="020B0004020202020204" pitchFamily="34" charset="0"/>
                <a:cs typeface="Arial" panose="020B0604020202020204" pitchFamily="34" charset="0"/>
              </a:rPr>
              <a:t>Yamoun</a:t>
            </a:r>
            <a:r>
              <a:rPr lang="en-US" sz="1800" i="1" kern="100">
                <a:effectLst/>
                <a:ea typeface="Aptos" panose="020B0004020202020204" pitchFamily="34" charset="0"/>
                <a:cs typeface="Arial" panose="020B0604020202020204" pitchFamily="34" charset="0"/>
              </a:rPr>
              <a:t>, Kufr Dan, </a:t>
            </a:r>
            <a:r>
              <a:rPr lang="en-US" sz="1800" i="1" kern="100" err="1">
                <a:effectLst/>
                <a:ea typeface="Aptos" panose="020B0004020202020204" pitchFamily="34" charset="0"/>
                <a:cs typeface="Arial" panose="020B0604020202020204" pitchFamily="34" charset="0"/>
              </a:rPr>
              <a:t>Bizzariya</a:t>
            </a:r>
            <a:r>
              <a:rPr lang="en-US" sz="1800" i="1" kern="100">
                <a:effectLst/>
                <a:ea typeface="Aptos" panose="020B0004020202020204" pitchFamily="34" charset="0"/>
                <a:cs typeface="Arial" panose="020B0604020202020204" pitchFamily="34" charset="0"/>
              </a:rPr>
              <a:t>.</a:t>
            </a:r>
            <a:endParaRPr lang="en-US" sz="1800" kern="100">
              <a:effectLs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ea typeface="Aptos" panose="020B0004020202020204" pitchFamily="34" charset="0"/>
                <a:cs typeface="Arial" panose="020B0604020202020204" pitchFamily="34" charset="0"/>
              </a:rPr>
              <a:t>Living Conditions:</a:t>
            </a:r>
            <a:r>
              <a:rPr lang="en-US" sz="1800" kern="100">
                <a:effectLst/>
                <a:ea typeface="Aptos" panose="020B0004020202020204" pitchFamily="34" charset="0"/>
                <a:cs typeface="Arial" panose="020B0604020202020204" pitchFamily="34" charset="0"/>
              </a:rPr>
              <a:t> According to the latest assessments, </a:t>
            </a:r>
            <a:r>
              <a:rPr lang="en-US" sz="1800" b="1" kern="100">
                <a:effectLst/>
                <a:ea typeface="Aptos" panose="020B0004020202020204" pitchFamily="34" charset="0"/>
                <a:cs typeface="Arial" panose="020B0604020202020204" pitchFamily="34" charset="0"/>
              </a:rPr>
              <a:t>82%</a:t>
            </a:r>
            <a:r>
              <a:rPr lang="en-US" sz="1800" kern="100">
                <a:effectLst/>
                <a:ea typeface="Aptos" panose="020B0004020202020204" pitchFamily="34" charset="0"/>
                <a:cs typeface="Arial" panose="020B0604020202020204" pitchFamily="34" charset="0"/>
              </a:rPr>
              <a:t> of displaced families are living in </a:t>
            </a:r>
            <a:r>
              <a:rPr lang="en-US" sz="1800" b="1" kern="100">
                <a:effectLst/>
                <a:ea typeface="Aptos" panose="020B0004020202020204" pitchFamily="34" charset="0"/>
                <a:cs typeface="Arial" panose="020B0604020202020204" pitchFamily="34" charset="0"/>
              </a:rPr>
              <a:t>rented accommodation</a:t>
            </a:r>
            <a:r>
              <a:rPr lang="en-US" sz="1800" kern="100">
                <a:effectLst/>
                <a:ea typeface="Aptos" panose="020B0004020202020204" pitchFamily="34" charset="0"/>
                <a:cs typeface="Arial" panose="020B0604020202020204" pitchFamily="34" charset="0"/>
              </a:rPr>
              <a:t>, while others are staying with </a:t>
            </a:r>
            <a:r>
              <a:rPr lang="en-US" sz="1800" b="1" kern="100">
                <a:effectLst/>
                <a:ea typeface="Aptos" panose="020B0004020202020204" pitchFamily="34" charset="0"/>
                <a:cs typeface="Arial" panose="020B0604020202020204" pitchFamily="34" charset="0"/>
              </a:rPr>
              <a:t>relatives. </a:t>
            </a:r>
            <a:r>
              <a:rPr lang="en-US" sz="1800" kern="100">
                <a:effectLst/>
                <a:ea typeface="Aptos" panose="020B0004020202020204" pitchFamily="34" charset="0"/>
                <a:cs typeface="Arial" panose="020B0604020202020204" pitchFamily="34" charset="0"/>
              </a:rPr>
              <a:t>There </a:t>
            </a:r>
            <a:r>
              <a:rPr lang="en-US" sz="1800" b="1" kern="100">
                <a:effectLst/>
                <a:ea typeface="Aptos" panose="020B0004020202020204" pitchFamily="34" charset="0"/>
                <a:cs typeface="Arial" panose="020B0604020202020204" pitchFamily="34" charset="0"/>
              </a:rPr>
              <a:t>has been a rise in the number of IDPS relocating to collective centers </a:t>
            </a:r>
            <a:r>
              <a:rPr lang="en-US" sz="1800" kern="100">
                <a:effectLst/>
                <a:ea typeface="Aptos" panose="020B0004020202020204" pitchFamily="34" charset="0"/>
                <a:cs typeface="Arial" panose="020B0604020202020204" pitchFamily="34" charset="0"/>
              </a:rPr>
              <a:t>over the past few days. </a:t>
            </a:r>
          </a:p>
          <a:p>
            <a:pPr marL="0" marR="0">
              <a:lnSpc>
                <a:spcPct val="107000"/>
              </a:lnSpc>
              <a:spcAft>
                <a:spcPts val="800"/>
              </a:spcAft>
            </a:pPr>
            <a:r>
              <a:rPr lang="en-US" sz="1800" b="1" kern="100">
                <a:effectLst/>
                <a:highlight>
                  <a:srgbClr val="FFFF00"/>
                </a:highlight>
                <a:ea typeface="Aptos" panose="020B0004020202020204" pitchFamily="34" charset="0"/>
                <a:cs typeface="Arial" panose="020B0604020202020204" pitchFamily="34" charset="0"/>
              </a:rPr>
              <a:t>Tulkarm:</a:t>
            </a:r>
            <a:endParaRPr lang="en-US" sz="1800" kern="100">
              <a:effectLst/>
              <a:highlight>
                <a:srgbClr val="FFFF00"/>
              </a:highligh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ea typeface="Aptos" panose="020B0004020202020204" pitchFamily="34" charset="0"/>
                <a:cs typeface="Arial" panose="020B0604020202020204" pitchFamily="34" charset="0"/>
              </a:rPr>
              <a:t>57 families (300 IDPs)</a:t>
            </a:r>
            <a:r>
              <a:rPr lang="en-US" sz="1800" kern="100">
                <a:effectLst/>
                <a:ea typeface="Aptos" panose="020B0004020202020204" pitchFamily="34" charset="0"/>
                <a:cs typeface="Arial" panose="020B0604020202020204" pitchFamily="34" charset="0"/>
              </a:rPr>
              <a:t> are sheltering in </a:t>
            </a:r>
            <a:r>
              <a:rPr lang="en-US" sz="1800" b="1" kern="100">
                <a:effectLst/>
                <a:ea typeface="Aptos" panose="020B0004020202020204" pitchFamily="34" charset="0"/>
                <a:cs typeface="Arial" panose="020B0604020202020204" pitchFamily="34" charset="0"/>
              </a:rPr>
              <a:t>6 collective centers.</a:t>
            </a:r>
            <a:endParaRPr lang="en-US" sz="1800" kern="100">
              <a:effectLs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a:effectLst/>
                <a:ea typeface="Aptos" panose="020B0004020202020204" pitchFamily="34" charset="0"/>
                <a:cs typeface="Arial" panose="020B0604020202020204" pitchFamily="34" charset="0"/>
              </a:rPr>
              <a:t>Most are displaced within </a:t>
            </a:r>
            <a:r>
              <a:rPr lang="en-US" sz="1800" b="1" kern="100">
                <a:effectLst/>
                <a:ea typeface="Aptos" panose="020B0004020202020204" pitchFamily="34" charset="0"/>
                <a:cs typeface="Arial" panose="020B0604020202020204" pitchFamily="34" charset="0"/>
              </a:rPr>
              <a:t>Tulkarm city</a:t>
            </a:r>
            <a:r>
              <a:rPr lang="en-US" sz="1800" kern="100">
                <a:effectLst/>
                <a:ea typeface="Aptos" panose="020B0004020202020204" pitchFamily="34" charset="0"/>
                <a:cs typeface="Arial" panose="020B0604020202020204" pitchFamily="34" charset="0"/>
              </a:rPr>
              <a:t> and </a:t>
            </a:r>
            <a:r>
              <a:rPr lang="en-US" sz="1800" b="1" kern="100">
                <a:effectLst/>
                <a:ea typeface="Aptos" panose="020B0004020202020204" pitchFamily="34" charset="0"/>
                <a:cs typeface="Arial" panose="020B0604020202020204" pitchFamily="34" charset="0"/>
              </a:rPr>
              <a:t>9 villages</a:t>
            </a:r>
            <a:r>
              <a:rPr lang="en-US" sz="1800" kern="100">
                <a:effectLst/>
                <a:ea typeface="Aptos" panose="020B0004020202020204" pitchFamily="34" charset="0"/>
                <a:cs typeface="Arial" panose="020B0604020202020204" pitchFamily="34" charset="0"/>
              </a:rPr>
              <a:t>, including:</a:t>
            </a:r>
            <a:br>
              <a:rPr lang="en-US" sz="1800" kern="100">
                <a:effectLst/>
                <a:ea typeface="Aptos" panose="020B0004020202020204" pitchFamily="34" charset="0"/>
                <a:cs typeface="Arial" panose="020B0604020202020204" pitchFamily="34" charset="0"/>
              </a:rPr>
            </a:br>
            <a:r>
              <a:rPr lang="en-US" sz="1800" i="1" kern="100">
                <a:effectLst/>
                <a:ea typeface="Aptos" panose="020B0004020202020204" pitchFamily="34" charset="0"/>
                <a:cs typeface="Arial" panose="020B0604020202020204" pitchFamily="34" charset="0"/>
              </a:rPr>
              <a:t>Ramin, </a:t>
            </a:r>
            <a:r>
              <a:rPr lang="en-US" sz="1800" i="1" kern="100" err="1">
                <a:effectLst/>
                <a:ea typeface="Aptos" panose="020B0004020202020204" pitchFamily="34" charset="0"/>
                <a:cs typeface="Arial" panose="020B0604020202020204" pitchFamily="34" charset="0"/>
              </a:rPr>
              <a:t>Bal’a</a:t>
            </a:r>
            <a:r>
              <a:rPr lang="en-US" sz="1800" i="1" kern="100">
                <a:effectLst/>
                <a:ea typeface="Aptos" panose="020B0004020202020204" pitchFamily="34" charset="0"/>
                <a:cs typeface="Arial" panose="020B0604020202020204" pitchFamily="34" charset="0"/>
              </a:rPr>
              <a:t>, Beit Lid, Shwaikeh, </a:t>
            </a:r>
            <a:r>
              <a:rPr lang="en-US" sz="1800" i="1" kern="100" err="1">
                <a:effectLst/>
                <a:ea typeface="Aptos" panose="020B0004020202020204" pitchFamily="34" charset="0"/>
                <a:cs typeface="Arial" panose="020B0604020202020204" pitchFamily="34" charset="0"/>
              </a:rPr>
              <a:t>Iktaba</a:t>
            </a:r>
            <a:r>
              <a:rPr lang="en-US" sz="1800" i="1" kern="100">
                <a:effectLst/>
                <a:ea typeface="Aptos" panose="020B0004020202020204" pitchFamily="34" charset="0"/>
                <a:cs typeface="Arial" panose="020B0604020202020204" pitchFamily="34" charset="0"/>
              </a:rPr>
              <a:t>, Kufr Al-</a:t>
            </a:r>
            <a:r>
              <a:rPr lang="en-US" sz="1800" i="1" kern="100" err="1">
                <a:effectLst/>
                <a:ea typeface="Aptos" panose="020B0004020202020204" pitchFamily="34" charset="0"/>
                <a:cs typeface="Arial" panose="020B0604020202020204" pitchFamily="34" charset="0"/>
              </a:rPr>
              <a:t>Labad</a:t>
            </a:r>
            <a:r>
              <a:rPr lang="en-US" sz="1800" i="1" kern="100">
                <a:effectLst/>
                <a:ea typeface="Aptos" panose="020B0004020202020204" pitchFamily="34" charset="0"/>
                <a:cs typeface="Arial" panose="020B0604020202020204" pitchFamily="34" charset="0"/>
              </a:rPr>
              <a:t>, </a:t>
            </a:r>
            <a:r>
              <a:rPr lang="en-US" sz="1800" i="1" kern="100" err="1">
                <a:effectLst/>
                <a:ea typeface="Aptos" panose="020B0004020202020204" pitchFamily="34" charset="0"/>
                <a:cs typeface="Arial" panose="020B0604020202020204" pitchFamily="34" charset="0"/>
              </a:rPr>
              <a:t>Izbet</a:t>
            </a:r>
            <a:r>
              <a:rPr lang="en-US" sz="1800" i="1" kern="100">
                <a:effectLst/>
                <a:ea typeface="Aptos" panose="020B0004020202020204" pitchFamily="34" charset="0"/>
                <a:cs typeface="Arial" panose="020B0604020202020204" pitchFamily="34" charset="0"/>
              </a:rPr>
              <a:t> Al-Jarad, </a:t>
            </a:r>
            <a:r>
              <a:rPr lang="en-US" sz="1800" i="1" kern="100" err="1">
                <a:effectLst/>
                <a:ea typeface="Aptos" panose="020B0004020202020204" pitchFamily="34" charset="0"/>
                <a:cs typeface="Arial" panose="020B0604020202020204" pitchFamily="34" charset="0"/>
              </a:rPr>
              <a:t>Izbet</a:t>
            </a:r>
            <a:r>
              <a:rPr lang="en-US" sz="1800" i="1" kern="100">
                <a:effectLst/>
                <a:ea typeface="Aptos" panose="020B0004020202020204" pitchFamily="34" charset="0"/>
                <a:cs typeface="Arial" panose="020B0604020202020204" pitchFamily="34" charset="0"/>
              </a:rPr>
              <a:t> Abu Yasin, </a:t>
            </a:r>
            <a:r>
              <a:rPr lang="en-US" sz="1800" i="1" kern="100" err="1">
                <a:effectLst/>
                <a:ea typeface="Aptos" panose="020B0004020202020204" pitchFamily="34" charset="0"/>
                <a:cs typeface="Arial" panose="020B0604020202020204" pitchFamily="34" charset="0"/>
              </a:rPr>
              <a:t>Zinnabeh</a:t>
            </a:r>
            <a:r>
              <a:rPr lang="en-US" sz="1800" i="1" kern="100">
                <a:effectLst/>
                <a:ea typeface="Aptos" panose="020B0004020202020204" pitchFamily="34" charset="0"/>
                <a:cs typeface="Arial" panose="020B0604020202020204" pitchFamily="34" charset="0"/>
              </a:rPr>
              <a:t>.</a:t>
            </a:r>
            <a:endParaRPr lang="en-US" sz="1800" kern="100">
              <a:effectLst/>
              <a:ea typeface="Aptos" panose="020B0004020202020204" pitchFamily="34" charset="0"/>
              <a:cs typeface="Arial" panose="020B0604020202020204" pitchFamily="34" charset="0"/>
            </a:endParaRPr>
          </a:p>
          <a:p>
            <a:pPr marL="0" marR="0">
              <a:lnSpc>
                <a:spcPct val="107000"/>
              </a:lnSpc>
              <a:spcAft>
                <a:spcPts val="800"/>
              </a:spcAft>
            </a:pPr>
            <a:r>
              <a:rPr lang="en-US" sz="1800" b="1" kern="100">
                <a:effectLst/>
                <a:highlight>
                  <a:srgbClr val="FFFF00"/>
                </a:highlight>
                <a:ea typeface="Aptos" panose="020B0004020202020204" pitchFamily="34" charset="0"/>
                <a:cs typeface="Arial" panose="020B0604020202020204" pitchFamily="34" charset="0"/>
              </a:rPr>
              <a:t>Tubas:</a:t>
            </a:r>
            <a:endParaRPr lang="en-US" sz="1800" kern="100">
              <a:effectLst/>
              <a:highlight>
                <a:srgbClr val="FFFF00"/>
              </a:highlight>
              <a:ea typeface="Aptos" panose="020B0004020202020204" pitchFamily="34" charset="0"/>
              <a:cs typeface="Arial" panose="020B060402020202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a:effectLst/>
                <a:ea typeface="Aptos" panose="020B0004020202020204" pitchFamily="34" charset="0"/>
                <a:cs typeface="Arial" panose="020B0604020202020204" pitchFamily="34" charset="0"/>
              </a:rPr>
              <a:t>The majority of displaced families are in </a:t>
            </a:r>
            <a:r>
              <a:rPr lang="en-US" sz="1800" b="1" kern="100">
                <a:effectLst/>
                <a:ea typeface="Aptos" panose="020B0004020202020204" pitchFamily="34" charset="0"/>
                <a:cs typeface="Arial" panose="020B0604020202020204" pitchFamily="34" charset="0"/>
              </a:rPr>
              <a:t>Tubas city</a:t>
            </a:r>
            <a:r>
              <a:rPr lang="en-US" sz="1800" kern="100">
                <a:effectLst/>
                <a:ea typeface="Aptos" panose="020B0004020202020204" pitchFamily="34" charset="0"/>
                <a:cs typeface="Arial" panose="020B0604020202020204" pitchFamily="34" charset="0"/>
              </a:rPr>
              <a:t> and neighboring villages, including:</a:t>
            </a:r>
            <a:br>
              <a:rPr lang="en-US" sz="1800" kern="100">
                <a:effectLst/>
                <a:ea typeface="Aptos" panose="020B0004020202020204" pitchFamily="34" charset="0"/>
                <a:cs typeface="Arial" panose="020B0604020202020204" pitchFamily="34" charset="0"/>
              </a:rPr>
            </a:br>
            <a:r>
              <a:rPr lang="en-US" sz="1800" i="1" kern="100">
                <a:effectLst/>
                <a:ea typeface="Aptos" panose="020B0004020202020204" pitchFamily="34" charset="0"/>
                <a:cs typeface="Arial" panose="020B0604020202020204" pitchFamily="34" charset="0"/>
              </a:rPr>
              <a:t>Wadi El-</a:t>
            </a:r>
            <a:r>
              <a:rPr lang="en-US" sz="1800" i="1" kern="100" err="1">
                <a:effectLst/>
                <a:ea typeface="Aptos" panose="020B0004020202020204" pitchFamily="34" charset="0"/>
                <a:cs typeface="Arial" panose="020B0604020202020204" pitchFamily="34" charset="0"/>
              </a:rPr>
              <a:t>Far’a</a:t>
            </a:r>
            <a:r>
              <a:rPr lang="en-US" sz="1800" i="1" kern="100">
                <a:effectLst/>
                <a:ea typeface="Aptos" panose="020B0004020202020204" pitchFamily="34" charset="0"/>
                <a:cs typeface="Arial" panose="020B0604020202020204" pitchFamily="34" charset="0"/>
              </a:rPr>
              <a:t>, Tammun, </a:t>
            </a:r>
            <a:r>
              <a:rPr lang="en-US" sz="1800" i="1" kern="100" err="1">
                <a:effectLst/>
                <a:ea typeface="Aptos" panose="020B0004020202020204" pitchFamily="34" charset="0"/>
                <a:cs typeface="Arial" panose="020B0604020202020204" pitchFamily="34" charset="0"/>
              </a:rPr>
              <a:t>Aqqaba</a:t>
            </a:r>
            <a:r>
              <a:rPr lang="en-US" sz="1800" i="1" kern="100">
                <a:effectLst/>
                <a:ea typeface="Aptos" panose="020B0004020202020204" pitchFamily="34" charset="0"/>
                <a:cs typeface="Arial" panose="020B0604020202020204" pitchFamily="34" charset="0"/>
              </a:rPr>
              <a:t>, Sanur, </a:t>
            </a:r>
            <a:r>
              <a:rPr lang="en-US" sz="1800" i="1" kern="100" err="1">
                <a:effectLst/>
                <a:ea typeface="Aptos" panose="020B0004020202020204" pitchFamily="34" charset="0"/>
                <a:cs typeface="Arial" panose="020B0604020202020204" pitchFamily="34" charset="0"/>
              </a:rPr>
              <a:t>Yasid</a:t>
            </a:r>
            <a:r>
              <a:rPr lang="en-US" sz="1800" i="1" kern="100">
                <a:effectLst/>
                <a:ea typeface="Aptos" panose="020B0004020202020204" pitchFamily="34" charset="0"/>
                <a:cs typeface="Arial" panose="020B0604020202020204" pitchFamily="34" charset="0"/>
              </a:rPr>
              <a:t>, </a:t>
            </a:r>
            <a:r>
              <a:rPr lang="en-US" sz="1800" i="1" kern="100" err="1">
                <a:effectLst/>
                <a:ea typeface="Aptos" panose="020B0004020202020204" pitchFamily="34" charset="0"/>
                <a:cs typeface="Arial" panose="020B0604020202020204" pitchFamily="34" charset="0"/>
              </a:rPr>
              <a:t>Talluza</a:t>
            </a:r>
            <a:r>
              <a:rPr lang="en-US" sz="1800" i="1" kern="100">
                <a:effectLst/>
                <a:ea typeface="Aptos" panose="020B0004020202020204" pitchFamily="34" charset="0"/>
                <a:cs typeface="Arial" panose="020B0604020202020204" pitchFamily="34" charset="0"/>
              </a:rPr>
              <a:t>, </a:t>
            </a:r>
            <a:r>
              <a:rPr lang="en-US" sz="1800" i="1" kern="100" err="1">
                <a:effectLst/>
                <a:ea typeface="Aptos" panose="020B0004020202020204" pitchFamily="34" charset="0"/>
                <a:cs typeface="Arial" panose="020B0604020202020204" pitchFamily="34" charset="0"/>
              </a:rPr>
              <a:t>Maithalun</a:t>
            </a:r>
            <a:r>
              <a:rPr lang="en-US" sz="1800" i="1" kern="100">
                <a:effectLst/>
                <a:ea typeface="Aptos" panose="020B0004020202020204" pitchFamily="34" charset="0"/>
                <a:cs typeface="Arial" panose="020B0604020202020204" pitchFamily="34" charset="0"/>
              </a:rPr>
              <a:t>, Az-</a:t>
            </a:r>
            <a:r>
              <a:rPr lang="en-US" sz="1800" i="1" kern="100" err="1">
                <a:effectLst/>
                <a:ea typeface="Aptos" panose="020B0004020202020204" pitchFamily="34" charset="0"/>
                <a:cs typeface="Arial" panose="020B0604020202020204" pitchFamily="34" charset="0"/>
              </a:rPr>
              <a:t>Zababida</a:t>
            </a:r>
            <a:r>
              <a:rPr lang="en-US" sz="2400" kern="100">
                <a:highlight>
                  <a:srgbClr val="FFFF00"/>
                </a:highlight>
                <a:cs typeface="Arial" panose="020B0604020202020204" pitchFamily="34" charset="0"/>
              </a:rPr>
              <a:t>	</a:t>
            </a:r>
            <a:endParaRPr lang="en-US" sz="2400" kern="100">
              <a:effectLst/>
              <a:ea typeface="Aptos" panose="020B00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29395C9-3DFD-E3EF-169C-D4D7B470142D}"/>
              </a:ext>
            </a:extLst>
          </p:cNvPr>
          <p:cNvCxnSpPr/>
          <p:nvPr/>
        </p:nvCxnSpPr>
        <p:spPr>
          <a:xfrm>
            <a:off x="546781" y="1035654"/>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33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4151-09AE-489C-294A-D1CD1FF98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D6D0F-0984-CF33-5373-A8F425CB9DDE}"/>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cs typeface="Avenir Next Bold"/>
              </a:rPr>
              <a:t>1.</a:t>
            </a:r>
            <a:r>
              <a:rPr lang="en-US" sz="2700" b="1">
                <a:effectLst/>
                <a:latin typeface="Aptos" panose="020B0004020202020204" pitchFamily="34" charset="0"/>
                <a:ea typeface="Times New Roman" panose="02020603050405020304" pitchFamily="18" charset="0"/>
                <a:cs typeface="Aptos" panose="020B0004020202020204" pitchFamily="34" charset="0"/>
              </a:rPr>
              <a:t> </a:t>
            </a:r>
            <a:r>
              <a:rPr lang="en-US" sz="2700" b="1" spc="300">
                <a:solidFill>
                  <a:srgbClr val="800000"/>
                </a:solidFill>
                <a:latin typeface="Avenir Next Bold"/>
              </a:rPr>
              <a:t>Overview of Current Needs: Update on the needs of displaced families in Jenin, Tubas, and Tulkarem</a:t>
            </a: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1E96CD44-7347-3BA7-7486-E7413ADE1FC8}"/>
              </a:ext>
            </a:extLst>
          </p:cNvPr>
          <p:cNvSpPr txBox="1"/>
          <p:nvPr/>
        </p:nvSpPr>
        <p:spPr>
          <a:xfrm>
            <a:off x="446751" y="1035654"/>
            <a:ext cx="11510023" cy="5679247"/>
          </a:xfrm>
          <a:prstGeom prst="rect">
            <a:avLst/>
          </a:prstGeom>
          <a:noFill/>
        </p:spPr>
        <p:txBody>
          <a:bodyPr wrap="square" rtlCol="0">
            <a:spAutoFit/>
          </a:bodyPr>
          <a:lstStyle/>
          <a:p>
            <a:pPr marL="0" marR="0">
              <a:lnSpc>
                <a:spcPct val="107000"/>
              </a:lnSpc>
              <a:spcAft>
                <a:spcPts val="800"/>
              </a:spcAft>
            </a:pPr>
            <a:r>
              <a:rPr lang="en-US" sz="1590" b="1" kern="100">
                <a:effectLst/>
                <a:ea typeface="Aptos" panose="020B0004020202020204" pitchFamily="34" charset="0"/>
                <a:cs typeface="Arial" panose="020B0604020202020204" pitchFamily="34" charset="0"/>
              </a:rPr>
              <a:t>Identified Needs and Gaps:</a:t>
            </a:r>
            <a:endParaRPr lang="en-US" sz="1590" kern="100">
              <a:effectLst/>
              <a:ea typeface="Aptos" panose="020B0004020202020204" pitchFamily="34" charset="0"/>
              <a:cs typeface="Arial" panose="020B0604020202020204" pitchFamily="34" charset="0"/>
            </a:endParaRPr>
          </a:p>
          <a:p>
            <a:pPr marL="342900" marR="0" lvl="0" indent="-342900">
              <a:lnSpc>
                <a:spcPct val="107000"/>
              </a:lnSpc>
              <a:spcAft>
                <a:spcPts val="800"/>
              </a:spcAft>
              <a:buFont typeface="+mj-lt"/>
              <a:buAutoNum type="arabicPeriod"/>
              <a:tabLst>
                <a:tab pos="457200" algn="l"/>
              </a:tabLst>
            </a:pPr>
            <a:r>
              <a:rPr lang="en-US" sz="1590" b="1" kern="100">
                <a:effectLst/>
                <a:ea typeface="Aptos" panose="020B0004020202020204" pitchFamily="34" charset="0"/>
                <a:cs typeface="Arial" panose="020B0604020202020204" pitchFamily="34" charset="0"/>
              </a:rPr>
              <a:t>Provision of Essential NFIs: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b="1" kern="100">
                <a:effectLst/>
                <a:ea typeface="Aptos" panose="020B0004020202020204" pitchFamily="34" charset="0"/>
                <a:cs typeface="Times New Roman" panose="02020603050405020304" pitchFamily="18" charset="0"/>
              </a:rPr>
              <a:t>Bedding Kits</a:t>
            </a:r>
            <a:r>
              <a:rPr lang="en-US" sz="1590" kern="100">
                <a:effectLst/>
                <a:ea typeface="Aptos" panose="020B0004020202020204" pitchFamily="34" charset="0"/>
                <a:cs typeface="Times New Roman" panose="02020603050405020304" pitchFamily="18" charset="0"/>
              </a:rPr>
              <a:t>: Highly requested by host families, those in collective centers, and individuals renting unfurnished homes, with a focus on privacy improvements (e.g., tarps). Recent surveys also identified a need for mats based on case-specific requirements.</a:t>
            </a:r>
          </a:p>
          <a:p>
            <a:pPr marL="1143000" marR="0" lvl="2" indent="-228600">
              <a:lnSpc>
                <a:spcPct val="107000"/>
              </a:lnSpc>
              <a:spcAft>
                <a:spcPts val="800"/>
              </a:spcAft>
              <a:buSzPts val="1000"/>
              <a:buFont typeface="Wingdings" panose="05000000000000000000" pitchFamily="2" charset="2"/>
              <a:buChar char=""/>
              <a:tabLst>
                <a:tab pos="1371600" algn="l"/>
              </a:tabLst>
            </a:pPr>
            <a:r>
              <a:rPr lang="en-US" sz="1590" b="1" kern="100">
                <a:effectLst/>
                <a:ea typeface="Aptos" panose="020B0004020202020204" pitchFamily="34" charset="0"/>
                <a:cs typeface="Arial" panose="020B0604020202020204" pitchFamily="34" charset="0"/>
              </a:rPr>
              <a:t>Gap: 10,000 bedding kits </a:t>
            </a:r>
            <a:r>
              <a:rPr lang="en-US" sz="1590" kern="100">
                <a:effectLst/>
                <a:ea typeface="Aptos" panose="020B0004020202020204" pitchFamily="34" charset="0"/>
                <a:cs typeface="Arial" panose="020B0604020202020204" pitchFamily="34" charset="0"/>
              </a:rPr>
              <a:t>(mattress, blanket, pillow)-individual kit </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b="1" kern="100">
                <a:effectLst/>
                <a:ea typeface="Aptos" panose="020B0004020202020204" pitchFamily="34" charset="0"/>
                <a:cs typeface="Times New Roman" panose="02020603050405020304" pitchFamily="18" charset="0"/>
              </a:rPr>
              <a:t>Dignity Kits</a:t>
            </a:r>
            <a:r>
              <a:rPr lang="en-US" sz="1590" kern="100">
                <a:effectLst/>
                <a:ea typeface="Aptos" panose="020B0004020202020204" pitchFamily="34" charset="0"/>
                <a:cs typeface="Times New Roman" panose="02020603050405020304" pitchFamily="18" charset="0"/>
              </a:rPr>
              <a:t>: Highly required by specific vulnerable groups.</a:t>
            </a:r>
          </a:p>
          <a:p>
            <a:pPr marL="1143000" marR="0" lvl="2" indent="-228600">
              <a:lnSpc>
                <a:spcPct val="107000"/>
              </a:lnSpc>
              <a:spcAft>
                <a:spcPts val="800"/>
              </a:spcAft>
              <a:buSzPts val="1000"/>
              <a:buFont typeface="Wingdings" panose="05000000000000000000" pitchFamily="2" charset="2"/>
              <a:buChar char=""/>
              <a:tabLst>
                <a:tab pos="1371600" algn="l"/>
              </a:tabLst>
            </a:pPr>
            <a:r>
              <a:rPr lang="en-US" sz="1590" b="1" kern="100">
                <a:effectLst/>
                <a:ea typeface="Aptos" panose="020B0004020202020204" pitchFamily="34" charset="0"/>
                <a:cs typeface="Arial" panose="020B0604020202020204" pitchFamily="34" charset="0"/>
              </a:rPr>
              <a:t>Gap: 10,000 dignity kits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b="1" kern="100">
                <a:effectLst/>
                <a:ea typeface="Aptos" panose="020B0004020202020204" pitchFamily="34" charset="0"/>
                <a:cs typeface="Times New Roman" panose="02020603050405020304" pitchFamily="18" charset="0"/>
              </a:rPr>
              <a:t>Kitchen Kits</a:t>
            </a:r>
            <a:r>
              <a:rPr lang="en-US" sz="1590" kern="100">
                <a:effectLst/>
                <a:ea typeface="Aptos" panose="020B0004020202020204" pitchFamily="34" charset="0"/>
                <a:cs typeface="Times New Roman" panose="02020603050405020304" pitchFamily="18" charset="0"/>
              </a:rPr>
              <a:t>: Due to the loss of belongings during displacement, there is a critical need for kitchen kits and cooking stoves.</a:t>
            </a:r>
          </a:p>
          <a:p>
            <a:pPr marL="1143000" marR="0" lvl="2" indent="-228600">
              <a:lnSpc>
                <a:spcPct val="107000"/>
              </a:lnSpc>
              <a:spcAft>
                <a:spcPts val="800"/>
              </a:spcAft>
              <a:buSzPts val="1000"/>
              <a:buFont typeface="Wingdings" panose="05000000000000000000" pitchFamily="2" charset="2"/>
              <a:buChar char=""/>
              <a:tabLst>
                <a:tab pos="1371600" algn="l"/>
              </a:tabLst>
            </a:pPr>
            <a:r>
              <a:rPr lang="en-US" sz="1590" b="1" kern="100">
                <a:effectLst/>
                <a:ea typeface="Aptos" panose="020B0004020202020204" pitchFamily="34" charset="0"/>
                <a:cs typeface="Arial" panose="020B0604020202020204" pitchFamily="34" charset="0"/>
              </a:rPr>
              <a:t>Gap: 5,000 kitchen kits</a:t>
            </a:r>
          </a:p>
          <a:p>
            <a:pPr marL="342900" marR="0" lvl="0" indent="-342900">
              <a:lnSpc>
                <a:spcPct val="107000"/>
              </a:lnSpc>
              <a:spcAft>
                <a:spcPts val="800"/>
              </a:spcAft>
              <a:buFont typeface="+mj-lt"/>
              <a:buAutoNum type="arabicPeriod"/>
              <a:tabLst>
                <a:tab pos="457200" algn="l"/>
              </a:tabLst>
            </a:pPr>
            <a:r>
              <a:rPr lang="en-US" sz="1590" b="1" kern="100">
                <a:effectLst/>
                <a:ea typeface="Aptos" panose="020B0004020202020204" pitchFamily="34" charset="0"/>
                <a:cs typeface="Arial" panose="020B0604020202020204" pitchFamily="34" charset="0"/>
              </a:rPr>
              <a:t>Conditional Rental Cash Support:</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kern="100">
                <a:effectLst/>
                <a:ea typeface="Aptos" panose="020B0004020202020204" pitchFamily="34" charset="0"/>
                <a:cs typeface="Times New Roman" panose="02020603050405020304" pitchFamily="18" charset="0"/>
              </a:rPr>
              <a:t>Average Monthly Rental Cost: $600 - $650 ( IDPs moved to collective centers due to their inability to pay rental costs) </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kern="100">
                <a:effectLst/>
                <a:ea typeface="Aptos" panose="020B0004020202020204" pitchFamily="34" charset="0"/>
                <a:cs typeface="Times New Roman" panose="02020603050405020304" pitchFamily="18" charset="0"/>
              </a:rPr>
              <a:t>Integration of in-kind NFIs with cash rental support is recommended, or additional cash can be provided to cover basic NFI needs.</a:t>
            </a:r>
          </a:p>
          <a:p>
            <a:pPr marL="342900" marR="0" lvl="0" indent="-342900">
              <a:lnSpc>
                <a:spcPct val="107000"/>
              </a:lnSpc>
              <a:spcAft>
                <a:spcPts val="800"/>
              </a:spcAft>
              <a:buFont typeface="+mj-lt"/>
              <a:buAutoNum type="arabicPeriod"/>
              <a:tabLst>
                <a:tab pos="457200" algn="l"/>
              </a:tabLst>
            </a:pPr>
            <a:r>
              <a:rPr lang="en-US" sz="1590" b="1" kern="100">
                <a:effectLst/>
                <a:ea typeface="Aptos" panose="020B0004020202020204" pitchFamily="34" charset="0"/>
                <a:cs typeface="Arial" panose="020B0604020202020204" pitchFamily="34" charset="0"/>
              </a:rPr>
              <a:t>Support for Families in Collective Centers: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kern="100">
                <a:effectLst/>
                <a:ea typeface="Aptos" panose="020B0004020202020204" pitchFamily="34" charset="0"/>
                <a:cs typeface="Times New Roman" panose="02020603050405020304" pitchFamily="18" charset="0"/>
              </a:rPr>
              <a:t>Focused and tailored support for families residing in collective centers ( </a:t>
            </a:r>
            <a:r>
              <a:rPr lang="en-US" sz="1590" b="1" kern="100">
                <a:effectLst/>
                <a:ea typeface="Aptos" panose="020B0004020202020204" pitchFamily="34" charset="0"/>
                <a:cs typeface="Times New Roman" panose="02020603050405020304" pitchFamily="18" charset="0"/>
              </a:rPr>
              <a:t>preferred multi-sectoral response</a:t>
            </a:r>
            <a:r>
              <a:rPr lang="en-US" sz="1590" kern="100">
                <a:effectLst/>
                <a:ea typeface="Aptos" panose="020B0004020202020204" pitchFamily="34" charset="0"/>
                <a:cs typeface="Times New Roman" panose="02020603050405020304" pitchFamily="18" charset="0"/>
              </a:rPr>
              <a:t>) </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kern="100">
                <a:effectLst/>
                <a:ea typeface="Aptos" panose="020B0004020202020204" pitchFamily="34" charset="0"/>
                <a:cs typeface="Times New Roman" panose="02020603050405020304" pitchFamily="18" charset="0"/>
              </a:rPr>
              <a:t>Provision of privacy materials (e.g., tarpaulins).</a:t>
            </a:r>
          </a:p>
          <a:p>
            <a:pPr marL="742950" marR="0" lvl="1" indent="-285750">
              <a:lnSpc>
                <a:spcPct val="107000"/>
              </a:lnSpc>
              <a:spcAft>
                <a:spcPts val="800"/>
              </a:spcAft>
              <a:buSzPts val="1000"/>
              <a:buFont typeface="Courier New" panose="02070309020205020404" pitchFamily="49" charset="0"/>
              <a:buChar char="o"/>
              <a:tabLst>
                <a:tab pos="914400" algn="l"/>
              </a:tabLst>
            </a:pPr>
            <a:r>
              <a:rPr lang="en-US" sz="1590" kern="100">
                <a:effectLst/>
                <a:ea typeface="Aptos" panose="020B0004020202020204" pitchFamily="34" charset="0"/>
                <a:cs typeface="Times New Roman" panose="02020603050405020304" pitchFamily="18" charset="0"/>
              </a:rPr>
              <a:t>Essential NFIs distribution.</a:t>
            </a:r>
          </a:p>
        </p:txBody>
      </p:sp>
      <p:cxnSp>
        <p:nvCxnSpPr>
          <p:cNvPr id="4" name="Straight Connector 3">
            <a:extLst>
              <a:ext uri="{FF2B5EF4-FFF2-40B4-BE49-F238E27FC236}">
                <a16:creationId xmlns:a16="http://schemas.microsoft.com/office/drawing/2014/main" id="{5A438E59-FA32-D402-720B-9FE2B1BB903A}"/>
              </a:ext>
            </a:extLst>
          </p:cNvPr>
          <p:cNvCxnSpPr/>
          <p:nvPr/>
        </p:nvCxnSpPr>
        <p:spPr>
          <a:xfrm>
            <a:off x="546781" y="1035654"/>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06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6093-3447-0A9F-D4A4-6C5A2E2F2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26C53-F347-912A-D226-24611A85B6BA}"/>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cs typeface="Avenir Next Bold"/>
              </a:rPr>
              <a:t>1.</a:t>
            </a:r>
            <a:r>
              <a:rPr lang="en-US" sz="2700" b="1">
                <a:effectLst/>
                <a:latin typeface="Aptos" panose="020B0004020202020204" pitchFamily="34" charset="0"/>
                <a:ea typeface="Times New Roman" panose="02020603050405020304" pitchFamily="18" charset="0"/>
                <a:cs typeface="Aptos" panose="020B0004020202020204" pitchFamily="34" charset="0"/>
              </a:rPr>
              <a:t> </a:t>
            </a:r>
            <a:r>
              <a:rPr lang="en-US" sz="2700" b="1" spc="300">
                <a:solidFill>
                  <a:srgbClr val="800000"/>
                </a:solidFill>
                <a:latin typeface="Avenir Next Bold"/>
              </a:rPr>
              <a:t>Overview of Current Needs: Update on the needs of displaced families in Jenin, Tubas, and Tulkarem</a:t>
            </a: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3447B286-3488-0189-6384-DC754BD9D0B0}"/>
              </a:ext>
            </a:extLst>
          </p:cNvPr>
          <p:cNvSpPr txBox="1"/>
          <p:nvPr/>
        </p:nvSpPr>
        <p:spPr>
          <a:xfrm>
            <a:off x="446751" y="1035654"/>
            <a:ext cx="11510023" cy="5101012"/>
          </a:xfrm>
          <a:prstGeom prst="rect">
            <a:avLst/>
          </a:prstGeom>
          <a:noFill/>
        </p:spPr>
        <p:txBody>
          <a:bodyPr wrap="square" rtlCol="0">
            <a:spAutoFit/>
          </a:bodyPr>
          <a:lstStyle/>
          <a:p>
            <a:pPr marL="0" marR="0">
              <a:lnSpc>
                <a:spcPct val="107000"/>
              </a:lnSpc>
              <a:spcAft>
                <a:spcPts val="800"/>
              </a:spcAft>
            </a:pPr>
            <a:r>
              <a:rPr lang="en-US" sz="1800" b="1" u="sng" kern="100">
                <a:effectLst/>
                <a:latin typeface="Calibri" panose="020F0502020204030204" pitchFamily="34" charset="0"/>
                <a:ea typeface="Aptos" panose="020B0004020202020204" pitchFamily="34" charset="0"/>
                <a:cs typeface="Arial" panose="020B0604020202020204" pitchFamily="34" charset="0"/>
              </a:rPr>
              <a:t>Completed and Ongoing Responses:</a:t>
            </a:r>
            <a:endParaRPr lang="en-US" sz="1800" u="sng"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ct val="100000"/>
              <a:buFont typeface="Arial" panose="020B0604020202020204" pitchFamily="34" charset="0"/>
              <a:buChar char="•"/>
              <a:tabLst>
                <a:tab pos="457200" algn="l"/>
              </a:tabLst>
            </a:pPr>
            <a:r>
              <a:rPr lang="en-US" sz="1800" b="1" kern="100">
                <a:effectLst/>
                <a:latin typeface="Calibri" panose="020F0502020204030204" pitchFamily="34" charset="0"/>
                <a:ea typeface="Aptos" panose="020B0004020202020204" pitchFamily="34" charset="0"/>
                <a:cs typeface="Arial" panose="020B0604020202020204" pitchFamily="34" charset="0"/>
              </a:rPr>
              <a:t>UNRWA</a:t>
            </a:r>
            <a:r>
              <a:rPr lang="en-US" sz="1800" kern="100">
                <a:effectLst/>
                <a:latin typeface="Calibri" panose="020F0502020204030204" pitchFamily="34" charset="0"/>
                <a:ea typeface="Aptos" panose="020B0004020202020204" pitchFamily="34" charset="0"/>
                <a:cs typeface="Arial" panose="020B0604020202020204" pitchFamily="34" charset="0"/>
              </a:rPr>
              <a:t>: Distributed 1,000 bedding kits.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ct val="100000"/>
              <a:buFont typeface="Arial" panose="020B0604020202020204" pitchFamily="34" charset="0"/>
              <a:buChar char="•"/>
              <a:tabLst>
                <a:tab pos="457200" algn="l"/>
              </a:tabLst>
            </a:pPr>
            <a:r>
              <a:rPr lang="en-US" sz="1800" b="1" kern="100">
                <a:effectLst/>
                <a:latin typeface="Calibri" panose="020F0502020204030204" pitchFamily="34" charset="0"/>
                <a:ea typeface="Aptos" panose="020B0004020202020204" pitchFamily="34" charset="0"/>
                <a:cs typeface="Arial" panose="020B0604020202020204" pitchFamily="34" charset="0"/>
              </a:rPr>
              <a:t>We World</a:t>
            </a:r>
            <a:r>
              <a:rPr lang="en-US" sz="1800" kern="100">
                <a:effectLst/>
                <a:latin typeface="Calibri" panose="020F0502020204030204" pitchFamily="34" charset="0"/>
                <a:ea typeface="Aptos" panose="020B0004020202020204" pitchFamily="34" charset="0"/>
                <a:cs typeface="Arial" panose="020B0604020202020204" pitchFamily="34" charset="0"/>
              </a:rPr>
              <a:t>: Distributed 1,000 bedding kits, with an additional 1,000 to be distributed in the coming days.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ct val="100000"/>
              <a:buFont typeface="Arial" panose="020B0604020202020204" pitchFamily="34" charset="0"/>
              <a:buChar char="•"/>
              <a:tabLst>
                <a:tab pos="457200" algn="l"/>
              </a:tabLst>
            </a:pPr>
            <a:r>
              <a:rPr lang="en-US" sz="1800" b="1" kern="100">
                <a:effectLst/>
                <a:latin typeface="Calibri" panose="020F0502020204030204" pitchFamily="34" charset="0"/>
                <a:ea typeface="Aptos" panose="020B0004020202020204" pitchFamily="34" charset="0"/>
                <a:cs typeface="Arial" panose="020B0604020202020204" pitchFamily="34" charset="0"/>
              </a:rPr>
              <a:t>PARC</a:t>
            </a:r>
            <a:r>
              <a:rPr lang="en-US" sz="1800" kern="100">
                <a:effectLst/>
                <a:latin typeface="Calibri" panose="020F0502020204030204" pitchFamily="34" charset="0"/>
                <a:ea typeface="Aptos" panose="020B0004020202020204" pitchFamily="34" charset="0"/>
                <a:cs typeface="Arial" panose="020B0604020202020204" pitchFamily="34" charset="0"/>
              </a:rPr>
              <a:t>: Plans to distribute 500 bedding kits in Jenin and 500 bedding kits in Tulkarem.</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Aft>
                <a:spcPts val="800"/>
              </a:spcAft>
              <a:buSzPct val="100000"/>
              <a:buFont typeface="Arial" panose="020B0604020202020204" pitchFamily="34" charset="0"/>
              <a:buChar char="•"/>
              <a:tabLst>
                <a:tab pos="457200" algn="l"/>
              </a:tabLst>
            </a:pPr>
            <a:r>
              <a:rPr lang="en-US" sz="1800" b="1" kern="100">
                <a:effectLst/>
                <a:latin typeface="Calibri" panose="020F0502020204030204" pitchFamily="34" charset="0"/>
                <a:ea typeface="Aptos" panose="020B0004020202020204" pitchFamily="34" charset="0"/>
                <a:cs typeface="Arial" panose="020B0604020202020204" pitchFamily="34" charset="0"/>
              </a:rPr>
              <a:t>ACF</a:t>
            </a:r>
            <a:r>
              <a:rPr lang="en-US" sz="1800" kern="100">
                <a:effectLst/>
                <a:latin typeface="Calibri" panose="020F0502020204030204" pitchFamily="34" charset="0"/>
                <a:ea typeface="Aptos" panose="020B0004020202020204" pitchFamily="34" charset="0"/>
                <a:cs typeface="Arial" panose="020B0604020202020204" pitchFamily="34" charset="0"/>
              </a:rPr>
              <a:t>: Distributed 50 kitchen kits, 20 gas/cooking stoves, and 30 electric heaters.</a:t>
            </a:r>
          </a:p>
          <a:p>
            <a:pPr marL="342900" marR="0" lvl="0" indent="-342900">
              <a:lnSpc>
                <a:spcPct val="107000"/>
              </a:lnSpc>
              <a:spcAft>
                <a:spcPts val="800"/>
              </a:spcAft>
              <a:buSzPct val="100000"/>
              <a:buFont typeface="Arial" panose="020B0604020202020204" pitchFamily="34" charset="0"/>
              <a:buChar char="•"/>
              <a:tabLst>
                <a:tab pos="457200" algn="l"/>
              </a:tabLst>
            </a:pPr>
            <a:r>
              <a:rPr lang="en-US" b="1" kern="100">
                <a:latin typeface="Calibri" panose="020F0502020204030204" pitchFamily="34" charset="0"/>
                <a:ea typeface="Aptos" panose="020B0004020202020204" pitchFamily="34" charset="0"/>
                <a:cs typeface="Arial" panose="020B0604020202020204" pitchFamily="34" charset="0"/>
              </a:rPr>
              <a:t>PRCS</a:t>
            </a:r>
            <a:r>
              <a:rPr lang="en-US" kern="100">
                <a:latin typeface="Calibri" panose="020F0502020204030204" pitchFamily="34" charset="0"/>
                <a:ea typeface="Aptos" panose="020B0004020202020204" pitchFamily="34" charset="0"/>
                <a:cs typeface="Arial" panose="020B0604020202020204" pitchFamily="34" charset="0"/>
              </a:rPr>
              <a:t>: distributed 460 mattresses and 607 blankets in addition to few dignity and kitchen kits. </a:t>
            </a:r>
            <a:endParaRPr lang="en-US" sz="1800" kern="100">
              <a:effectLst/>
              <a:latin typeface="Calibri" panose="020F0502020204030204" pitchFamily="34" charset="0"/>
              <a:ea typeface="Aptos" panose="020B0004020202020204" pitchFamily="34" charset="0"/>
              <a:cs typeface="Arial" panose="020B0604020202020204" pitchFamily="34" charset="0"/>
            </a:endParaRPr>
          </a:p>
          <a:p>
            <a:pPr marR="0" lvl="0">
              <a:lnSpc>
                <a:spcPct val="107000"/>
              </a:lnSpc>
              <a:spcAft>
                <a:spcPts val="800"/>
              </a:spcAft>
              <a:buSzPct val="100000"/>
              <a:tabLst>
                <a:tab pos="457200" algn="l"/>
              </a:tabLst>
            </a:pPr>
            <a:r>
              <a:rPr lang="en-US" b="1" u="sng" kern="100">
                <a:latin typeface="Calibri" panose="020F0502020204030204" pitchFamily="34" charset="0"/>
                <a:cs typeface="Arial" panose="020B0604020202020204" pitchFamily="34" charset="0"/>
              </a:rPr>
              <a:t>Planned/Proposed Assessments: </a:t>
            </a:r>
          </a:p>
          <a:p>
            <a:pPr marL="285750" indent="-285750" algn="just">
              <a:buFont typeface="Arial" panose="020B0604020202020204" pitchFamily="34" charset="0"/>
              <a:buChar char="•"/>
            </a:pPr>
            <a:r>
              <a:rPr lang="en-US"/>
              <a:t>It was agreed during the last </a:t>
            </a:r>
            <a:r>
              <a:rPr lang="en-US" b="1"/>
              <a:t>OCHA-NWB coordination meeting</a:t>
            </a:r>
            <a:r>
              <a:rPr lang="en-US"/>
              <a:t> to conduct a </a:t>
            </a:r>
            <a:r>
              <a:rPr lang="en-US" b="1"/>
              <a:t>multi-cluster assessment</a:t>
            </a:r>
            <a:r>
              <a:rPr lang="en-US"/>
              <a:t> for </a:t>
            </a:r>
            <a:r>
              <a:rPr lang="en-US" b="1"/>
              <a:t>collective centers</a:t>
            </a:r>
            <a:r>
              <a:rPr lang="en-US"/>
              <a:t>, along with a </a:t>
            </a:r>
            <a:r>
              <a:rPr lang="en-US" b="1"/>
              <a:t>representative sampling</a:t>
            </a:r>
            <a:r>
              <a:rPr lang="en-US"/>
              <a:t> of families living in </a:t>
            </a:r>
            <a:r>
              <a:rPr lang="en-US" b="1"/>
              <a:t>rented accommodation, villages, and with relatives</a:t>
            </a:r>
            <a:r>
              <a:rPr lang="en-US"/>
              <a:t>.</a:t>
            </a:r>
          </a:p>
          <a:p>
            <a:pPr algn="just"/>
            <a:r>
              <a:rPr lang="en-US"/>
              <a:t>      Please let me know if you have the </a:t>
            </a:r>
            <a:r>
              <a:rPr lang="en-US" b="1"/>
              <a:t>capacity, commitment and resources</a:t>
            </a:r>
            <a:r>
              <a:rPr lang="en-US"/>
              <a:t> to participate.</a:t>
            </a:r>
          </a:p>
          <a:p>
            <a:endParaRPr lang="en-US"/>
          </a:p>
          <a:p>
            <a:pPr marL="285750" indent="-285750" algn="just">
              <a:buFont typeface="Arial" panose="020B0604020202020204" pitchFamily="34" charset="0"/>
              <a:buChar char="•"/>
            </a:pPr>
            <a:r>
              <a:rPr lang="en-US"/>
              <a:t>The cluster is coordinating with UNRWA to support their </a:t>
            </a:r>
            <a:r>
              <a:rPr lang="en-US" b="1"/>
              <a:t>shelter damage assessment </a:t>
            </a:r>
            <a:r>
              <a:rPr lang="en-US"/>
              <a:t>and expedite the process when conditions allow for field assessments. In the meantime, please check internally if you are willing and have the technical capacities (e.g., engineering) to participate. The cluster will confirm with UNRWA regarding this type of support.</a:t>
            </a:r>
          </a:p>
        </p:txBody>
      </p:sp>
      <p:cxnSp>
        <p:nvCxnSpPr>
          <p:cNvPr id="4" name="Straight Connector 3">
            <a:extLst>
              <a:ext uri="{FF2B5EF4-FFF2-40B4-BE49-F238E27FC236}">
                <a16:creationId xmlns:a16="http://schemas.microsoft.com/office/drawing/2014/main" id="{1F1794BD-1119-661E-B767-D92DA3ED909A}"/>
              </a:ext>
            </a:extLst>
          </p:cNvPr>
          <p:cNvCxnSpPr/>
          <p:nvPr/>
        </p:nvCxnSpPr>
        <p:spPr>
          <a:xfrm>
            <a:off x="546781" y="1035654"/>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2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0C8A5CCC-B687-9F67-9DA9-43E2503E5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07" y="1043609"/>
            <a:ext cx="10784785" cy="5575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634BB9-D265-6636-9944-2E89B835EF76}"/>
              </a:ext>
            </a:extLst>
          </p:cNvPr>
          <p:cNvSpPr txBox="1"/>
          <p:nvPr/>
        </p:nvSpPr>
        <p:spPr>
          <a:xfrm>
            <a:off x="9392477" y="1182757"/>
            <a:ext cx="2524539" cy="276999"/>
          </a:xfrm>
          <a:prstGeom prst="rect">
            <a:avLst/>
          </a:prstGeom>
          <a:noFill/>
        </p:spPr>
        <p:txBody>
          <a:bodyPr wrap="square" rtlCol="0">
            <a:spAutoFit/>
          </a:bodyPr>
          <a:lstStyle/>
          <a:p>
            <a:r>
              <a:rPr lang="en-US" sz="1200" b="1">
                <a:highlight>
                  <a:srgbClr val="00FF00"/>
                </a:highlight>
              </a:rPr>
              <a:t>Data extracted from  4Ws template</a:t>
            </a:r>
          </a:p>
        </p:txBody>
      </p:sp>
    </p:spTree>
    <p:extLst>
      <p:ext uri="{BB962C8B-B14F-4D97-AF65-F5344CB8AC3E}">
        <p14:creationId xmlns:p14="http://schemas.microsoft.com/office/powerpoint/2010/main" val="201596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D4EAE-8765-B9DB-A352-675C192F8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4B7F5-B651-DA4D-1BB0-741E7D6ADE1B}"/>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cs typeface="Avenir Next Bold"/>
              </a:rPr>
              <a:t>2.</a:t>
            </a:r>
            <a:r>
              <a:rPr lang="en-US" sz="2700" b="1">
                <a:effectLst/>
                <a:latin typeface="Aptos" panose="020B0004020202020204" pitchFamily="34" charset="0"/>
                <a:ea typeface="Times New Roman" panose="02020603050405020304" pitchFamily="18" charset="0"/>
                <a:cs typeface="Aptos" panose="020B0004020202020204" pitchFamily="34" charset="0"/>
              </a:rPr>
              <a:t> </a:t>
            </a:r>
            <a:r>
              <a:rPr lang="en-US" sz="2700" b="1" spc="300">
                <a:solidFill>
                  <a:srgbClr val="800000"/>
                </a:solidFill>
                <a:latin typeface="Avenir Next Bold"/>
              </a:rPr>
              <a:t>Coordination and Reporting: Discussion on coordination layers and reporting mechanisms.</a:t>
            </a:r>
            <a:br>
              <a:rPr lang="en-US" sz="2800">
                <a:effectLst/>
                <a:latin typeface="Aptos" panose="020B0004020202020204" pitchFamily="34" charset="0"/>
                <a:ea typeface="Aptos" panose="020B0004020202020204" pitchFamily="34" charset="0"/>
                <a:cs typeface="Aptos" panose="020B0004020202020204" pitchFamily="34" charset="0"/>
              </a:rPr>
            </a:b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717E9322-3C0C-E5D3-6D5F-EA97F437EC17}"/>
              </a:ext>
            </a:extLst>
          </p:cNvPr>
          <p:cNvSpPr txBox="1"/>
          <p:nvPr/>
        </p:nvSpPr>
        <p:spPr>
          <a:xfrm>
            <a:off x="446751" y="1035654"/>
            <a:ext cx="11510023" cy="4801314"/>
          </a:xfrm>
          <a:prstGeom prst="rect">
            <a:avLst/>
          </a:prstGeom>
          <a:noFill/>
        </p:spPr>
        <p:txBody>
          <a:bodyPr wrap="square" rtlCol="0">
            <a:spAutoFit/>
          </a:bodyPr>
          <a:lstStyle/>
          <a:p>
            <a:pPr marL="285750" indent="-285750" algn="just">
              <a:buFont typeface="Arial" panose="020B0604020202020204" pitchFamily="34" charset="0"/>
              <a:buChar char="•"/>
            </a:pPr>
            <a:r>
              <a:rPr lang="en-US"/>
              <a:t>As the majority of displaced families are registered refugees, </a:t>
            </a:r>
            <a:r>
              <a:rPr lang="en-US" b="1"/>
              <a:t>UNRWA</a:t>
            </a:r>
            <a:r>
              <a:rPr lang="en-US"/>
              <a:t> takes a leading role in coordinating responses to prevent overlap and duplication.</a:t>
            </a:r>
          </a:p>
          <a:p>
            <a:pPr algn="just"/>
            <a:endParaRPr lang="en-US"/>
          </a:p>
          <a:p>
            <a:pPr marL="285750" indent="-285750" algn="just">
              <a:buFont typeface="Arial" panose="020B0604020202020204" pitchFamily="34" charset="0"/>
              <a:buChar char="•"/>
            </a:pPr>
            <a:r>
              <a:rPr lang="en-US" b="1"/>
              <a:t>Governorate Interministerial Committees:</a:t>
            </a:r>
            <a:r>
              <a:rPr lang="en-US"/>
              <a:t> These are government bodies at the governorate level, comprising members from various ministries. They provide assistance to displaced families, mainly focusing on food and water distribution.</a:t>
            </a:r>
          </a:p>
          <a:p>
            <a:pPr algn="just"/>
            <a:endParaRPr lang="en-US"/>
          </a:p>
          <a:p>
            <a:pPr marL="285750" indent="-285750" algn="just">
              <a:buFont typeface="Arial" panose="020B0604020202020204" pitchFamily="34" charset="0"/>
              <a:buChar char="•"/>
            </a:pPr>
            <a:r>
              <a:rPr lang="en-US" b="1"/>
              <a:t>ICCG </a:t>
            </a:r>
            <a:r>
              <a:rPr lang="en-US"/>
              <a:t>This group includes all clusters to coordinate responses, identify key urgent needs, and set priorities.</a:t>
            </a:r>
          </a:p>
          <a:p>
            <a:pPr algn="just"/>
            <a:endParaRPr lang="en-US"/>
          </a:p>
          <a:p>
            <a:pPr marL="285750" indent="-285750" algn="just">
              <a:buFont typeface="Arial" panose="020B0604020202020204" pitchFamily="34" charset="0"/>
              <a:buChar char="•"/>
            </a:pPr>
            <a:r>
              <a:rPr lang="en-US" b="1"/>
              <a:t>Cluster:</a:t>
            </a:r>
            <a:r>
              <a:rPr lang="en-US"/>
              <a:t> The Cluster oversees partners' responses, tracks activities, and coordinates efforts. Therefore, it is essential for partners to report planned, ongoing, and completed activities using the </a:t>
            </a:r>
            <a:r>
              <a:rPr lang="en-US" b="1"/>
              <a:t>5Ws</a:t>
            </a:r>
            <a:r>
              <a:rPr lang="en-US"/>
              <a:t> link. </a:t>
            </a:r>
            <a:r>
              <a:rPr lang="en-US" sz="1800" kern="100">
                <a:solidFill>
                  <a:schemeClr val="accent6">
                    <a:lumMod val="75000"/>
                  </a:schemeClr>
                </a:solidFill>
                <a:effectLst/>
                <a:highlight>
                  <a:srgbClr val="FFFF00"/>
                </a:highlight>
                <a:ea typeface="Aptos" panose="020B0004020202020204" pitchFamily="34" charset="0"/>
                <a:cs typeface="Arial" panose="020B0604020202020204" pitchFamily="34" charset="0"/>
                <a:hlinkClick r:id="rId3"/>
              </a:rPr>
              <a:t>4Ws Responses Reporting and Tracking Link</a:t>
            </a:r>
            <a:r>
              <a:rPr lang="en-US" sz="1800" kern="100">
                <a:solidFill>
                  <a:schemeClr val="accent6">
                    <a:lumMod val="75000"/>
                  </a:schemeClr>
                </a:solidFill>
                <a:effectLst/>
                <a:highlight>
                  <a:srgbClr val="FFFF00"/>
                </a:highlight>
                <a:ea typeface="Aptos" panose="020B0004020202020204" pitchFamily="34" charset="0"/>
                <a:cs typeface="Arial" panose="020B0604020202020204" pitchFamily="34" charset="0"/>
              </a:rPr>
              <a:t> </a:t>
            </a:r>
          </a:p>
          <a:p>
            <a:pPr algn="just"/>
            <a:endParaRPr lang="en-US"/>
          </a:p>
          <a:p>
            <a:pPr marL="285750" indent="-285750" algn="just">
              <a:buFont typeface="Arial" panose="020B0604020202020204" pitchFamily="34" charset="0"/>
              <a:buChar char="•"/>
            </a:pPr>
            <a:r>
              <a:rPr lang="en-US"/>
              <a:t>All the above coordination mechanisms are crucial for ensuring effective and organized assistance. The Cluster will serve as </a:t>
            </a:r>
            <a:r>
              <a:rPr lang="en-US" b="1"/>
              <a:t>the focal point and facilitate coordination </a:t>
            </a:r>
            <a:r>
              <a:rPr lang="en-US"/>
              <a:t>for any partner planning to deliver assistance or would like to know the gaps and priorities.</a:t>
            </a:r>
          </a:p>
          <a:p>
            <a:endParaRPr lang="en-US"/>
          </a:p>
        </p:txBody>
      </p:sp>
      <p:cxnSp>
        <p:nvCxnSpPr>
          <p:cNvPr id="4" name="Straight Connector 3">
            <a:extLst>
              <a:ext uri="{FF2B5EF4-FFF2-40B4-BE49-F238E27FC236}">
                <a16:creationId xmlns:a16="http://schemas.microsoft.com/office/drawing/2014/main" id="{7AFB398C-170A-8A60-EB5A-E45AAE9F3AFA}"/>
              </a:ext>
            </a:extLst>
          </p:cNvPr>
          <p:cNvCxnSpPr/>
          <p:nvPr/>
        </p:nvCxnSpPr>
        <p:spPr>
          <a:xfrm>
            <a:off x="546781" y="1035654"/>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20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955A-47DA-34C1-3215-E74372AAF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97399-611F-7C43-CA05-FA1BF4C2164E}"/>
              </a:ext>
            </a:extLst>
          </p:cNvPr>
          <p:cNvSpPr>
            <a:spLocks noGrp="1"/>
          </p:cNvSpPr>
          <p:nvPr>
            <p:ph type="title" idx="4294967295"/>
          </p:nvPr>
        </p:nvSpPr>
        <p:spPr>
          <a:xfrm>
            <a:off x="446751" y="186979"/>
            <a:ext cx="8846336" cy="956020"/>
          </a:xfrm>
          <a:prstGeom prst="rect">
            <a:avLst/>
          </a:prstGeom>
        </p:spPr>
        <p:txBody>
          <a:bodyPr>
            <a:normAutofit fontScale="90000"/>
          </a:bodyPr>
          <a:lstStyle/>
          <a:p>
            <a:r>
              <a:rPr lang="en-US" sz="2700" b="1" spc="300">
                <a:solidFill>
                  <a:srgbClr val="800000"/>
                </a:solidFill>
                <a:latin typeface="Avenir Next Bold"/>
              </a:rPr>
              <a:t>3. SNFIs Response and Preparedness: discussion of 3-month SNFIs response plans and preparedness to support displaced families and vulnerable people.</a:t>
            </a:r>
            <a:br>
              <a:rPr lang="en-US" sz="2800">
                <a:effectLst/>
                <a:latin typeface="Aptos" panose="020B0004020202020204" pitchFamily="34" charset="0"/>
                <a:ea typeface="Times New Roman" panose="02020603050405020304" pitchFamily="18" charset="0"/>
                <a:cs typeface="Aptos" panose="020B0004020202020204" pitchFamily="34" charset="0"/>
              </a:rPr>
            </a:br>
            <a:br>
              <a:rPr lang="en-US" sz="2800">
                <a:effectLst/>
                <a:latin typeface="Aptos" panose="020B0004020202020204" pitchFamily="34" charset="0"/>
                <a:ea typeface="Aptos" panose="020B0004020202020204" pitchFamily="34" charset="0"/>
                <a:cs typeface="Aptos" panose="020B0004020202020204" pitchFamily="34" charset="0"/>
              </a:rPr>
            </a:br>
            <a:endParaRPr lang="en-US" sz="3600" b="1" spc="300">
              <a:solidFill>
                <a:srgbClr val="800000"/>
              </a:solidFill>
              <a:latin typeface="Avenir Next Bold"/>
            </a:endParaRPr>
          </a:p>
        </p:txBody>
      </p:sp>
      <p:sp>
        <p:nvSpPr>
          <p:cNvPr id="3" name="TextBox 2">
            <a:extLst>
              <a:ext uri="{FF2B5EF4-FFF2-40B4-BE49-F238E27FC236}">
                <a16:creationId xmlns:a16="http://schemas.microsoft.com/office/drawing/2014/main" id="{80B6966A-0F74-B5F7-BE3E-377D5B5D9135}"/>
              </a:ext>
            </a:extLst>
          </p:cNvPr>
          <p:cNvSpPr txBox="1"/>
          <p:nvPr/>
        </p:nvSpPr>
        <p:spPr>
          <a:xfrm>
            <a:off x="340988" y="1274193"/>
            <a:ext cx="11510023" cy="4649478"/>
          </a:xfrm>
          <a:prstGeom prst="rect">
            <a:avLst/>
          </a:prstGeom>
          <a:noFill/>
        </p:spPr>
        <p:txBody>
          <a:bodyPr wrap="square" rtlCol="0">
            <a:spAutoFit/>
          </a:bodyPr>
          <a:lstStyle/>
          <a:p>
            <a:pPr marL="0" marR="0" algn="just" fontAlgn="base">
              <a:lnSpc>
                <a:spcPct val="107000"/>
              </a:lnSpc>
              <a:spcAft>
                <a:spcPts val="800"/>
              </a:spcAft>
            </a:pPr>
            <a:r>
              <a:rPr lang="en-US" sz="1800" b="1" kern="0">
                <a:effectLst/>
                <a:ea typeface="Times New Roman" panose="02020603050405020304" pitchFamily="18" charset="0"/>
                <a:cs typeface="Times New Roman" panose="02020603050405020304" pitchFamily="18" charset="0"/>
              </a:rPr>
              <a:t>IACP Scenarios Planning Figures </a:t>
            </a:r>
            <a:r>
              <a:rPr lang="en-US" sz="1800" b="1" kern="0">
                <a:solidFill>
                  <a:srgbClr val="FFFFFF"/>
                </a:solidFill>
                <a:effectLst/>
                <a:ea typeface="Times New Roman" panose="02020603050405020304" pitchFamily="18" charset="0"/>
                <a:cs typeface="Times New Roman" panose="02020603050405020304" pitchFamily="18" charset="0"/>
              </a:rPr>
              <a:t>humanitarian impact</a:t>
            </a:r>
            <a:r>
              <a:rPr lang="en-US" sz="1800" kern="0">
                <a:solidFill>
                  <a:srgbClr val="FFFFFF"/>
                </a:solidFill>
                <a:effectLst/>
                <a:ea typeface="Times New Roman" panose="02020603050405020304" pitchFamily="18" charset="0"/>
                <a:cs typeface="Times New Roman" panose="02020603050405020304" pitchFamily="18" charset="0"/>
              </a:rPr>
              <a:t> </a:t>
            </a:r>
            <a:endParaRPr lang="en-US" sz="1800" kern="100">
              <a:effectLst/>
              <a:ea typeface="Aptos" panose="020B0004020202020204" pitchFamily="34" charset="0"/>
              <a:cs typeface="Arial" panose="020B0604020202020204" pitchFamily="34" charset="0"/>
            </a:endParaRPr>
          </a:p>
          <a:p>
            <a:pPr marL="0" marR="0" algn="just" fontAlgn="base">
              <a:lnSpc>
                <a:spcPct val="107000"/>
              </a:lnSpc>
              <a:spcAft>
                <a:spcPts val="800"/>
              </a:spcAft>
            </a:pPr>
            <a:r>
              <a:rPr lang="en-US" sz="1800" kern="0">
                <a:effectLst/>
                <a:ea typeface="Times New Roman" panose="02020603050405020304" pitchFamily="18" charset="0"/>
                <a:cs typeface="Times New Roman" panose="02020603050405020304" pitchFamily="18" charset="0"/>
              </a:rPr>
              <a:t>The humanitarian impact of one or multiple scenarios unfolding concurrently lead to massive, forced displacement of</a:t>
            </a:r>
            <a:r>
              <a:rPr lang="en-US" sz="1800" b="1" kern="0">
                <a:effectLst/>
                <a:ea typeface="Times New Roman" panose="02020603050405020304" pitchFamily="18" charset="0"/>
                <a:cs typeface="Times New Roman" panose="02020603050405020304" pitchFamily="18" charset="0"/>
              </a:rPr>
              <a:t> </a:t>
            </a:r>
            <a:r>
              <a:rPr lang="en-US" sz="1800" kern="0">
                <a:effectLst/>
                <a:ea typeface="Times New Roman" panose="02020603050405020304" pitchFamily="18" charset="0"/>
                <a:cs typeface="Times New Roman" panose="02020603050405020304" pitchFamily="18" charset="0"/>
              </a:rPr>
              <a:t>Palestinians populations.  </a:t>
            </a:r>
            <a:endParaRPr lang="en-US" sz="1800" kern="100">
              <a:effectLst/>
              <a:ea typeface="Aptos" panose="020B0004020202020204" pitchFamily="34" charset="0"/>
              <a:cs typeface="Arial" panose="020B0604020202020204" pitchFamily="34" charset="0"/>
            </a:endParaRPr>
          </a:p>
          <a:p>
            <a:pPr marL="0" marR="0" algn="just" fontAlgn="base">
              <a:lnSpc>
                <a:spcPct val="107000"/>
              </a:lnSpc>
              <a:spcAft>
                <a:spcPts val="800"/>
              </a:spcAft>
            </a:pPr>
            <a:r>
              <a:rPr lang="en-US" sz="1800" kern="0">
                <a:effectLst/>
                <a:ea typeface="Times New Roman" panose="02020603050405020304" pitchFamily="18" charset="0"/>
                <a:cs typeface="Times New Roman" panose="02020603050405020304" pitchFamily="18" charset="0"/>
              </a:rPr>
              <a:t>Under those scenarios, it can be expected for:  </a:t>
            </a:r>
            <a:endParaRPr lang="en-US" sz="1800" kern="100">
              <a:effectLst/>
              <a:ea typeface="Aptos" panose="020B0004020202020204" pitchFamily="34" charset="0"/>
              <a:cs typeface="Arial" panose="020B0604020202020204" pitchFamily="34" charset="0"/>
            </a:endParaRPr>
          </a:p>
          <a:p>
            <a:pPr marL="285750" marR="0" lvl="0" indent="-285750" algn="just" fontAlgn="base">
              <a:lnSpc>
                <a:spcPct val="107000"/>
              </a:lnSpc>
              <a:spcAft>
                <a:spcPts val="800"/>
              </a:spcAft>
              <a:buSzPct val="100000"/>
              <a:buFont typeface="Arial" panose="020B0604020202020204" pitchFamily="34" charset="0"/>
              <a:buChar char="•"/>
              <a:tabLst>
                <a:tab pos="457200" algn="l"/>
              </a:tabLst>
            </a:pPr>
            <a:r>
              <a:rPr lang="en-US" sz="1800" kern="0">
                <a:effectLst/>
                <a:ea typeface="Times New Roman" panose="02020603050405020304" pitchFamily="18" charset="0"/>
                <a:cs typeface="Times New Roman" panose="02020603050405020304" pitchFamily="18" charset="0"/>
              </a:rPr>
              <a:t>Forced displacement of </a:t>
            </a:r>
            <a:r>
              <a:rPr lang="en-US" sz="1800" b="1" kern="0">
                <a:effectLst/>
                <a:ea typeface="Times New Roman" panose="02020603050405020304" pitchFamily="18" charset="0"/>
                <a:cs typeface="Times New Roman" panose="02020603050405020304" pitchFamily="18" charset="0"/>
              </a:rPr>
              <a:t>160,000 Palestinians </a:t>
            </a:r>
            <a:r>
              <a:rPr lang="en-US" sz="1800" kern="0">
                <a:effectLst/>
                <a:ea typeface="Times New Roman" panose="02020603050405020304" pitchFamily="18" charset="0"/>
                <a:cs typeface="Times New Roman" panose="02020603050405020304" pitchFamily="18" charset="0"/>
              </a:rPr>
              <a:t>from </a:t>
            </a:r>
            <a:r>
              <a:rPr lang="en-US" sz="1800" b="1" kern="0">
                <a:effectLst/>
                <a:ea typeface="Times New Roman" panose="02020603050405020304" pitchFamily="18" charset="0"/>
                <a:cs typeface="Times New Roman" panose="02020603050405020304" pitchFamily="18" charset="0"/>
              </a:rPr>
              <a:t>182 communities </a:t>
            </a:r>
            <a:r>
              <a:rPr lang="en-US" sz="1800" kern="0">
                <a:effectLst/>
                <a:ea typeface="Times New Roman" panose="02020603050405020304" pitchFamily="18" charset="0"/>
                <a:cs typeface="Times New Roman" panose="02020603050405020304" pitchFamily="18" charset="0"/>
              </a:rPr>
              <a:t>located partially or totally in Area C and East Jerusalem.  </a:t>
            </a:r>
            <a:endParaRPr lang="en-US" sz="1800" kern="100">
              <a:effectLst/>
              <a:ea typeface="Aptos" panose="020B0004020202020204" pitchFamily="34" charset="0"/>
              <a:cs typeface="Arial" panose="020B0604020202020204" pitchFamily="34" charset="0"/>
            </a:endParaRPr>
          </a:p>
          <a:p>
            <a:pPr marL="285750" marR="0" lvl="0" indent="-285750" algn="just" fontAlgn="base">
              <a:lnSpc>
                <a:spcPct val="107000"/>
              </a:lnSpc>
              <a:spcAft>
                <a:spcPts val="800"/>
              </a:spcAft>
              <a:buSzPct val="100000"/>
              <a:buFont typeface="Arial" panose="020B0604020202020204" pitchFamily="34" charset="0"/>
              <a:buChar char="•"/>
              <a:tabLst>
                <a:tab pos="457200" algn="l"/>
              </a:tabLst>
            </a:pPr>
            <a:r>
              <a:rPr lang="en-US" sz="1800" kern="0">
                <a:effectLst/>
                <a:ea typeface="Times New Roman" panose="02020603050405020304" pitchFamily="18" charset="0"/>
                <a:cs typeface="Times New Roman" panose="02020603050405020304" pitchFamily="18" charset="0"/>
              </a:rPr>
              <a:t>Forced displacement of </a:t>
            </a:r>
            <a:r>
              <a:rPr lang="en-US" sz="1800" b="1" kern="0">
                <a:effectLst/>
                <a:ea typeface="Times New Roman" panose="02020603050405020304" pitchFamily="18" charset="0"/>
                <a:cs typeface="Times New Roman" panose="02020603050405020304" pitchFamily="18" charset="0"/>
              </a:rPr>
              <a:t>80,000 Palestinians refugees </a:t>
            </a:r>
            <a:r>
              <a:rPr lang="en-US" sz="1800" kern="0">
                <a:effectLst/>
                <a:ea typeface="Times New Roman" panose="02020603050405020304" pitchFamily="18" charset="0"/>
                <a:cs typeface="Times New Roman" panose="02020603050405020304" pitchFamily="18" charset="0"/>
              </a:rPr>
              <a:t>from </a:t>
            </a:r>
            <a:r>
              <a:rPr lang="en-US" sz="1800" b="1" kern="0">
                <a:effectLst/>
                <a:ea typeface="Times New Roman" panose="02020603050405020304" pitchFamily="18" charset="0"/>
                <a:cs typeface="Times New Roman" panose="02020603050405020304" pitchFamily="18" charset="0"/>
              </a:rPr>
              <a:t>9 refugee camps </a:t>
            </a:r>
            <a:r>
              <a:rPr lang="en-US" sz="1800" kern="0">
                <a:effectLst/>
                <a:ea typeface="Times New Roman" panose="02020603050405020304" pitchFamily="18" charset="0"/>
                <a:cs typeface="Times New Roman" panose="02020603050405020304" pitchFamily="18" charset="0"/>
              </a:rPr>
              <a:t>in the West Bank, including East Jerusalem.  </a:t>
            </a:r>
            <a:endParaRPr lang="en-US" sz="1800" kern="100">
              <a:effectLst/>
              <a:ea typeface="Aptos" panose="020B0004020202020204" pitchFamily="34" charset="0"/>
              <a:cs typeface="Arial" panose="020B0604020202020204" pitchFamily="34" charset="0"/>
            </a:endParaRPr>
          </a:p>
          <a:p>
            <a:pPr marL="285750" indent="-285750">
              <a:lnSpc>
                <a:spcPct val="105000"/>
              </a:lnSpc>
              <a:spcAft>
                <a:spcPts val="600"/>
              </a:spcAft>
              <a:buSzPct val="100000"/>
              <a:buFont typeface="Arial" panose="020B0604020202020204" pitchFamily="34" charset="0"/>
              <a:buChar char="•"/>
              <a:tabLst>
                <a:tab pos="914400" algn="l"/>
              </a:tabLst>
            </a:pPr>
            <a:r>
              <a:rPr lang="en-US"/>
              <a:t>As part of the IACP, each cluster partner is requested to update their emergency capacities using the following link: </a:t>
            </a:r>
            <a:r>
              <a:rPr lang="en-US" u="sng">
                <a:solidFill>
                  <a:srgbClr val="467886"/>
                </a:solidFill>
                <a:effectLst/>
                <a:ea typeface="Times New Roman" panose="02020603050405020304" pitchFamily="18" charset="0"/>
                <a:cs typeface="Times New Roman" panose="02020603050405020304" pitchFamily="18" charset="0"/>
                <a:hlinkClick r:id="rId3"/>
              </a:rPr>
              <a:t>https://opt-fivewsplus.azurewebsites.net/EPM_Login.aspx</a:t>
            </a:r>
            <a:r>
              <a:rPr lang="en-US">
                <a:effectLst/>
                <a:ea typeface="Times New Roman" panose="02020603050405020304" pitchFamily="18" charset="0"/>
                <a:cs typeface="Times New Roman" panose="02020603050405020304" pitchFamily="18" charset="0"/>
              </a:rPr>
              <a:t> </a:t>
            </a:r>
          </a:p>
          <a:p>
            <a:pPr>
              <a:lnSpc>
                <a:spcPct val="105000"/>
              </a:lnSpc>
              <a:spcAft>
                <a:spcPts val="600"/>
              </a:spcAft>
              <a:buSzPct val="100000"/>
              <a:tabLst>
                <a:tab pos="914400" algn="l"/>
              </a:tabLst>
            </a:pPr>
            <a:r>
              <a:rPr lang="en-US" b="1">
                <a:solidFill>
                  <a:srgbClr val="FF0000"/>
                </a:solidFill>
                <a:ea typeface="Times New Roman" panose="02020603050405020304" pitchFamily="18" charset="0"/>
                <a:cs typeface="Times New Roman" panose="02020603050405020304" pitchFamily="18" charset="0"/>
              </a:rPr>
              <a:t>     </a:t>
            </a:r>
            <a:r>
              <a:rPr lang="en-US" b="1">
                <a:solidFill>
                  <a:srgbClr val="FF0000"/>
                </a:solidFill>
                <a:effectLst/>
                <a:ea typeface="Times New Roman" panose="02020603050405020304" pitchFamily="18" charset="0"/>
                <a:cs typeface="Times New Roman" panose="02020603050405020304" pitchFamily="18" charset="0"/>
              </a:rPr>
              <a:t>Username</a:t>
            </a:r>
            <a:r>
              <a:rPr lang="en-US">
                <a:solidFill>
                  <a:srgbClr val="FF0000"/>
                </a:solidFill>
                <a:effectLst/>
                <a:ea typeface="Times New Roman" panose="02020603050405020304" pitchFamily="18" charset="0"/>
                <a:cs typeface="Times New Roman" panose="02020603050405020304" pitchFamily="18" charset="0"/>
              </a:rPr>
              <a:t>: Partner’s email address    </a:t>
            </a:r>
          </a:p>
          <a:p>
            <a:pPr>
              <a:lnSpc>
                <a:spcPct val="105000"/>
              </a:lnSpc>
              <a:spcAft>
                <a:spcPts val="600"/>
              </a:spcAft>
              <a:buSzPct val="100000"/>
              <a:tabLst>
                <a:tab pos="914400" algn="l"/>
              </a:tabLst>
            </a:pPr>
            <a:r>
              <a:rPr lang="en-US" b="1">
                <a:solidFill>
                  <a:srgbClr val="FF0000"/>
                </a:solidFill>
                <a:effectLst/>
                <a:ea typeface="Times New Roman" panose="02020603050405020304" pitchFamily="18" charset="0"/>
                <a:cs typeface="Times New Roman" panose="02020603050405020304" pitchFamily="18" charset="0"/>
              </a:rPr>
              <a:t>     Password:</a:t>
            </a:r>
            <a:r>
              <a:rPr lang="en-US">
                <a:solidFill>
                  <a:srgbClr val="FF0000"/>
                </a:solidFill>
                <a:effectLst/>
                <a:ea typeface="Times New Roman" panose="02020603050405020304" pitchFamily="18" charset="0"/>
                <a:cs typeface="Times New Roman" panose="02020603050405020304" pitchFamily="18" charset="0"/>
              </a:rPr>
              <a:t>OCHA@opt#2024  </a:t>
            </a:r>
            <a:r>
              <a:rPr lang="en-US"/>
              <a:t> </a:t>
            </a:r>
          </a:p>
          <a:p>
            <a:pPr>
              <a:lnSpc>
                <a:spcPct val="105000"/>
              </a:lnSpc>
              <a:spcAft>
                <a:spcPts val="600"/>
              </a:spcAft>
              <a:buSzPct val="100000"/>
              <a:tabLst>
                <a:tab pos="914400" algn="l"/>
              </a:tabLst>
            </a:pPr>
            <a:r>
              <a:rPr lang="en-US"/>
              <a:t>    If you encounter any technical issues, please contact</a:t>
            </a:r>
            <a:r>
              <a:rPr lang="en-US">
                <a:effectLst/>
                <a:ea typeface="Times New Roman" panose="02020603050405020304" pitchFamily="18" charset="0"/>
                <a:cs typeface="Times New Roman" panose="02020603050405020304" pitchFamily="18" charset="0"/>
              </a:rPr>
              <a:t> </a:t>
            </a:r>
            <a:r>
              <a:rPr lang="en-US" u="sng">
                <a:solidFill>
                  <a:srgbClr val="467886"/>
                </a:solidFill>
                <a:effectLst/>
                <a:ea typeface="Times New Roman" panose="02020603050405020304" pitchFamily="18" charset="0"/>
                <a:cs typeface="Times New Roman" panose="02020603050405020304" pitchFamily="18" charset="0"/>
                <a:hlinkClick r:id="rId4"/>
              </a:rPr>
              <a:t>@Mohammed </a:t>
            </a:r>
            <a:r>
              <a:rPr lang="en-US" u="sng" err="1">
                <a:solidFill>
                  <a:srgbClr val="467886"/>
                </a:solidFill>
                <a:effectLst/>
                <a:ea typeface="Times New Roman" panose="02020603050405020304" pitchFamily="18" charset="0"/>
                <a:cs typeface="Times New Roman" panose="02020603050405020304" pitchFamily="18" charset="0"/>
                <a:hlinkClick r:id="rId4"/>
              </a:rPr>
              <a:t>Aldarawsha</a:t>
            </a:r>
            <a:endParaRPr lang="en-US">
              <a:effectLst/>
              <a:ea typeface="Aptos" panose="020B000402020202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6700EF8-34AE-DD96-89CB-544C6BAB3976}"/>
              </a:ext>
            </a:extLst>
          </p:cNvPr>
          <p:cNvCxnSpPr/>
          <p:nvPr/>
        </p:nvCxnSpPr>
        <p:spPr>
          <a:xfrm>
            <a:off x="536842" y="1274193"/>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10358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7ba8cc-9817-4ab6-ae92-58f64126b60a" xsi:nil="true"/>
    <lcf76f155ced4ddcb4097134ff3c332f xmlns="0ac05d1f-b661-4c63-a76d-b6071537df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D60192D4247F428C7226BCA2806A6B" ma:contentTypeVersion="15" ma:contentTypeDescription="Create a new document." ma:contentTypeScope="" ma:versionID="b2011cf71c0fddb47e14f435a277e3ec">
  <xsd:schema xmlns:xsd="http://www.w3.org/2001/XMLSchema" xmlns:xs="http://www.w3.org/2001/XMLSchema" xmlns:p="http://schemas.microsoft.com/office/2006/metadata/properties" xmlns:ns2="0ac05d1f-b661-4c63-a76d-b6071537df2a" xmlns:ns3="e47ba8cc-9817-4ab6-ae92-58f64126b60a" targetNamespace="http://schemas.microsoft.com/office/2006/metadata/properties" ma:root="true" ma:fieldsID="a4b261dfdd34e7c840e143e0435278d9" ns2:_="" ns3:_="">
    <xsd:import namespace="0ac05d1f-b661-4c63-a76d-b6071537df2a"/>
    <xsd:import namespace="e47ba8cc-9817-4ab6-ae92-58f64126b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05d1f-b661-4c63-a76d-b6071537d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8075169-e743-4e67-92e4-1780b43d74c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ba8cc-9817-4ab6-ae92-58f64126b6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289d8be-f11f-4eca-ad18-03d739e5cc41}" ma:internalName="TaxCatchAll" ma:showField="CatchAllData" ma:web="e47ba8cc-9817-4ab6-ae92-58f64126b6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06D1E-FA30-4A63-BB65-CCB89EF690D7}">
  <ds:schemaRefs>
    <ds:schemaRef ds:uri="0ac05d1f-b661-4c63-a76d-b6071537df2a"/>
    <ds:schemaRef ds:uri="e47ba8cc-9817-4ab6-ae92-58f64126b6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B7487F-FAEC-4E70-AFB6-5F93D6B7E35F}">
  <ds:schemaRefs>
    <ds:schemaRef ds:uri="http://schemas.microsoft.com/sharepoint/v3/contenttype/forms"/>
  </ds:schemaRefs>
</ds:datastoreItem>
</file>

<file path=customXml/itemProps3.xml><?xml version="1.0" encoding="utf-8"?>
<ds:datastoreItem xmlns:ds="http://schemas.openxmlformats.org/officeDocument/2006/customXml" ds:itemID="{114B3F6F-58E8-4F0F-8BA0-B8D64A0A1E32}">
  <ds:schemaRefs>
    <ds:schemaRef ds:uri="0ac05d1f-b661-4c63-a76d-b6071537df2a"/>
    <ds:schemaRef ds:uri="e47ba8cc-9817-4ab6-ae92-58f64126b6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Meeting Agenda</vt:lpstr>
      <vt:lpstr>1. Overview of Current Needs: Update on the needs of displaced families in Jenin, Tubas, and Tulkarem</vt:lpstr>
      <vt:lpstr>1. Overview of Current Needs: Update on the needs of displaced families in Jenin, Tubas, and Tulkarem</vt:lpstr>
      <vt:lpstr>1. Overview of Current Needs: Update on the needs of displaced families in Jenin, Tubas, and Tulkarem</vt:lpstr>
      <vt:lpstr>1. Overview of Current Needs: Update on the needs of displaced families in Jenin, Tubas, and Tulkarem</vt:lpstr>
      <vt:lpstr>PowerPoint Presentation</vt:lpstr>
      <vt:lpstr>2. Coordination and Reporting: Discussion on coordination layers and reporting mechanisms. </vt:lpstr>
      <vt:lpstr>3. SNFIs Response and Preparedness: discussion of 3-month SNFIs response plans and preparedness to support displaced families and vulnerable people.  </vt:lpstr>
      <vt:lpstr>4. SNFIs Response and Preparedness: discussion of 3-month SNFIs response plans and preparedness to support displaced families and vulnerable people.  </vt:lpstr>
      <vt:lpstr>4. WB – SAG activation </vt:lpstr>
      <vt:lpstr>5. Partners update     </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Fitzgerald</dc:creator>
  <cp:revision>1</cp:revision>
  <dcterms:created xsi:type="dcterms:W3CDTF">2018-04-02T13:21:08Z</dcterms:created>
  <dcterms:modified xsi:type="dcterms:W3CDTF">2025-02-18T08:31:42Z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0x010100B5D60192D4247F428C7226BCA2806A6B</vt:lpwstr>
  </property>
</Properties>
</file>