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388" r:id="rId4"/>
    <p:sldId id="383" r:id="rId5"/>
    <p:sldId id="387" r:id="rId6"/>
    <p:sldId id="259" r:id="rId7"/>
    <p:sldId id="260" r:id="rId8"/>
    <p:sldId id="384" r:id="rId9"/>
    <p:sldId id="385" r:id="rId10"/>
    <p:sldId id="386" r:id="rId11"/>
    <p:sldId id="38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FFFF"/>
    <a:srgbClr val="A5A5A5"/>
    <a:srgbClr val="ED7D31"/>
    <a:srgbClr val="4472C4"/>
    <a:srgbClr val="44546A"/>
    <a:srgbClr val="B9B9B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E93F4C-F294-4ADD-9DB3-803B3F35C57C}" v="63" dt="2024-11-05T12:23:26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14" autoAdjust="0"/>
    <p:restoredTop sz="94660"/>
  </p:normalViewPr>
  <p:slideViewPr>
    <p:cSldViewPr snapToGrid="0">
      <p:cViewPr>
        <p:scale>
          <a:sx n="33" d="100"/>
          <a:sy n="33" d="100"/>
        </p:scale>
        <p:origin x="3270" y="1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fa Qasem" userId="6caf369e-83cf-48b8-8bdc-7d6184d48d5c" providerId="ADAL" clId="{BBE93F4C-F294-4ADD-9DB3-803B3F35C57C}"/>
    <pc:docChg chg="undo custSel addSld delSld modSld">
      <pc:chgData name="Wafa Qasem" userId="6caf369e-83cf-48b8-8bdc-7d6184d48d5c" providerId="ADAL" clId="{BBE93F4C-F294-4ADD-9DB3-803B3F35C57C}" dt="2024-11-05T12:29:30.696" v="2574" actId="1076"/>
      <pc:docMkLst>
        <pc:docMk/>
      </pc:docMkLst>
      <pc:sldChg chg="addSp delSp modSp mod setBg">
        <pc:chgData name="Wafa Qasem" userId="6caf369e-83cf-48b8-8bdc-7d6184d48d5c" providerId="ADAL" clId="{BBE93F4C-F294-4ADD-9DB3-803B3F35C57C}" dt="2024-11-05T12:23:29.654" v="2553" actId="1076"/>
        <pc:sldMkLst>
          <pc:docMk/>
          <pc:sldMk cId="41297991" sldId="256"/>
        </pc:sldMkLst>
        <pc:spChg chg="mod">
          <ac:chgData name="Wafa Qasem" userId="6caf369e-83cf-48b8-8bdc-7d6184d48d5c" providerId="ADAL" clId="{BBE93F4C-F294-4ADD-9DB3-803B3F35C57C}" dt="2024-11-05T06:39:12.149" v="1426" actId="207"/>
          <ac:spMkLst>
            <pc:docMk/>
            <pc:sldMk cId="41297991" sldId="256"/>
            <ac:spMk id="2" creationId="{4F3FEFDE-4AD6-88CE-E4DB-7843671685FF}"/>
          </ac:spMkLst>
        </pc:spChg>
        <pc:spChg chg="mod">
          <ac:chgData name="Wafa Qasem" userId="6caf369e-83cf-48b8-8bdc-7d6184d48d5c" providerId="ADAL" clId="{BBE93F4C-F294-4ADD-9DB3-803B3F35C57C}" dt="2024-11-05T06:39:18.677" v="1428" actId="113"/>
          <ac:spMkLst>
            <pc:docMk/>
            <pc:sldMk cId="41297991" sldId="256"/>
            <ac:spMk id="3" creationId="{4D47EBE4-2E92-96FD-E33F-24FA7AE6ADA3}"/>
          </ac:spMkLst>
        </pc:spChg>
        <pc:picChg chg="add del mod ord">
          <ac:chgData name="Wafa Qasem" userId="6caf369e-83cf-48b8-8bdc-7d6184d48d5c" providerId="ADAL" clId="{BBE93F4C-F294-4ADD-9DB3-803B3F35C57C}" dt="2024-11-05T11:03:37.757" v="2543" actId="478"/>
          <ac:picMkLst>
            <pc:docMk/>
            <pc:sldMk cId="41297991" sldId="256"/>
            <ac:picMk id="5" creationId="{90E7B97A-BC9F-0717-0A00-59FCDCF67B6C}"/>
          </ac:picMkLst>
        </pc:picChg>
        <pc:picChg chg="add mod">
          <ac:chgData name="Wafa Qasem" userId="6caf369e-83cf-48b8-8bdc-7d6184d48d5c" providerId="ADAL" clId="{BBE93F4C-F294-4ADD-9DB3-803B3F35C57C}" dt="2024-11-05T12:23:29.654" v="2553" actId="1076"/>
          <ac:picMkLst>
            <pc:docMk/>
            <pc:sldMk cId="41297991" sldId="256"/>
            <ac:picMk id="5" creationId="{DC4CCA42-76BD-3F3B-EB9F-B2E7D8865598}"/>
          </ac:picMkLst>
        </pc:picChg>
        <pc:picChg chg="add del mod">
          <ac:chgData name="Wafa Qasem" userId="6caf369e-83cf-48b8-8bdc-7d6184d48d5c" providerId="ADAL" clId="{BBE93F4C-F294-4ADD-9DB3-803B3F35C57C}" dt="2024-11-05T12:23:24.853" v="2549" actId="478"/>
          <ac:picMkLst>
            <pc:docMk/>
            <pc:sldMk cId="41297991" sldId="256"/>
            <ac:picMk id="7" creationId="{331334D0-A0C8-679E-FC8E-6D893AF82C02}"/>
          </ac:picMkLst>
        </pc:picChg>
      </pc:sldChg>
      <pc:sldChg chg="modSp mod">
        <pc:chgData name="Wafa Qasem" userId="6caf369e-83cf-48b8-8bdc-7d6184d48d5c" providerId="ADAL" clId="{BBE93F4C-F294-4ADD-9DB3-803B3F35C57C}" dt="2024-11-05T07:58:45.899" v="1488" actId="207"/>
        <pc:sldMkLst>
          <pc:docMk/>
          <pc:sldMk cId="1695413221" sldId="260"/>
        </pc:sldMkLst>
        <pc:spChg chg="mod">
          <ac:chgData name="Wafa Qasem" userId="6caf369e-83cf-48b8-8bdc-7d6184d48d5c" providerId="ADAL" clId="{BBE93F4C-F294-4ADD-9DB3-803B3F35C57C}" dt="2024-11-05T07:58:45.899" v="1488" actId="207"/>
          <ac:spMkLst>
            <pc:docMk/>
            <pc:sldMk cId="1695413221" sldId="260"/>
            <ac:spMk id="2" creationId="{80020167-8348-5404-CE82-3FFF4CB6AB00}"/>
          </ac:spMkLst>
        </pc:spChg>
      </pc:sldChg>
      <pc:sldChg chg="addSp delSp modSp add del mod">
        <pc:chgData name="Wafa Qasem" userId="6caf369e-83cf-48b8-8bdc-7d6184d48d5c" providerId="ADAL" clId="{BBE93F4C-F294-4ADD-9DB3-803B3F35C57C}" dt="2024-11-04T13:17:09.875" v="753" actId="47"/>
        <pc:sldMkLst>
          <pc:docMk/>
          <pc:sldMk cId="2895527678" sldId="261"/>
        </pc:sldMkLst>
        <pc:spChg chg="add del mod">
          <ac:chgData name="Wafa Qasem" userId="6caf369e-83cf-48b8-8bdc-7d6184d48d5c" providerId="ADAL" clId="{BBE93F4C-F294-4ADD-9DB3-803B3F35C57C}" dt="2024-11-04T13:05:28.718" v="1" actId="21"/>
          <ac:spMkLst>
            <pc:docMk/>
            <pc:sldMk cId="2895527678" sldId="261"/>
            <ac:spMk id="8" creationId="{8E7E44FD-16C8-0EDF-28C3-5400B6B29582}"/>
          </ac:spMkLst>
        </pc:spChg>
        <pc:spChg chg="add del mod">
          <ac:chgData name="Wafa Qasem" userId="6caf369e-83cf-48b8-8bdc-7d6184d48d5c" providerId="ADAL" clId="{BBE93F4C-F294-4ADD-9DB3-803B3F35C57C}" dt="2024-11-04T13:05:38.219" v="3" actId="21"/>
          <ac:spMkLst>
            <pc:docMk/>
            <pc:sldMk cId="2895527678" sldId="261"/>
            <ac:spMk id="9" creationId="{8E7E44FD-16C8-0EDF-28C3-5400B6B29582}"/>
          </ac:spMkLst>
        </pc:spChg>
        <pc:spChg chg="add del mod">
          <ac:chgData name="Wafa Qasem" userId="6caf369e-83cf-48b8-8bdc-7d6184d48d5c" providerId="ADAL" clId="{BBE93F4C-F294-4ADD-9DB3-803B3F35C57C}" dt="2024-11-04T13:05:48.213" v="5" actId="21"/>
          <ac:spMkLst>
            <pc:docMk/>
            <pc:sldMk cId="2895527678" sldId="261"/>
            <ac:spMk id="10" creationId="{8E7E44FD-16C8-0EDF-28C3-5400B6B29582}"/>
          </ac:spMkLst>
        </pc:spChg>
        <pc:graphicFrameChg chg="del">
          <ac:chgData name="Wafa Qasem" userId="6caf369e-83cf-48b8-8bdc-7d6184d48d5c" providerId="ADAL" clId="{BBE93F4C-F294-4ADD-9DB3-803B3F35C57C}" dt="2024-11-04T13:05:24.455" v="0" actId="21"/>
          <ac:graphicFrameMkLst>
            <pc:docMk/>
            <pc:sldMk cId="2895527678" sldId="261"/>
            <ac:graphicFrameMk id="6" creationId="{731A5B08-7A38-136E-7A93-577C83C47B11}"/>
          </ac:graphicFrameMkLst>
        </pc:graphicFrameChg>
      </pc:sldChg>
      <pc:sldChg chg="modSp mod modTransition">
        <pc:chgData name="Wafa Qasem" userId="6caf369e-83cf-48b8-8bdc-7d6184d48d5c" providerId="ADAL" clId="{BBE93F4C-F294-4ADD-9DB3-803B3F35C57C}" dt="2024-11-05T06:36:21.450" v="1405"/>
        <pc:sldMkLst>
          <pc:docMk/>
          <pc:sldMk cId="4020336205" sldId="279"/>
        </pc:sldMkLst>
        <pc:spChg chg="mod">
          <ac:chgData name="Wafa Qasem" userId="6caf369e-83cf-48b8-8bdc-7d6184d48d5c" providerId="ADAL" clId="{BBE93F4C-F294-4ADD-9DB3-803B3F35C57C}" dt="2024-11-05T06:36:18.506" v="1404" actId="1076"/>
          <ac:spMkLst>
            <pc:docMk/>
            <pc:sldMk cId="4020336205" sldId="279"/>
            <ac:spMk id="2" creationId="{94A53E5D-91B0-5357-00C3-90CB57228FFD}"/>
          </ac:spMkLst>
        </pc:spChg>
        <pc:spChg chg="mod">
          <ac:chgData name="Wafa Qasem" userId="6caf369e-83cf-48b8-8bdc-7d6184d48d5c" providerId="ADAL" clId="{BBE93F4C-F294-4ADD-9DB3-803B3F35C57C}" dt="2024-11-05T06:35:45.738" v="1398" actId="1076"/>
          <ac:spMkLst>
            <pc:docMk/>
            <pc:sldMk cId="4020336205" sldId="279"/>
            <ac:spMk id="10" creationId="{1301F30F-274C-1FE8-EB58-BC11F8BDF3E9}"/>
          </ac:spMkLst>
        </pc:spChg>
        <pc:spChg chg="mod">
          <ac:chgData name="Wafa Qasem" userId="6caf369e-83cf-48b8-8bdc-7d6184d48d5c" providerId="ADAL" clId="{BBE93F4C-F294-4ADD-9DB3-803B3F35C57C}" dt="2024-11-05T06:36:09.292" v="1402" actId="1076"/>
          <ac:spMkLst>
            <pc:docMk/>
            <pc:sldMk cId="4020336205" sldId="279"/>
            <ac:spMk id="16" creationId="{25195E82-99E8-BE80-FAB5-1F6E21105EE9}"/>
          </ac:spMkLst>
        </pc:spChg>
        <pc:spChg chg="mod">
          <ac:chgData name="Wafa Qasem" userId="6caf369e-83cf-48b8-8bdc-7d6184d48d5c" providerId="ADAL" clId="{BBE93F4C-F294-4ADD-9DB3-803B3F35C57C}" dt="2024-11-05T06:35:58.658" v="1400" actId="1076"/>
          <ac:spMkLst>
            <pc:docMk/>
            <pc:sldMk cId="4020336205" sldId="279"/>
            <ac:spMk id="22" creationId="{206231E4-F298-5D93-3901-0231A145D1F8}"/>
          </ac:spMkLst>
        </pc:spChg>
        <pc:spChg chg="mod">
          <ac:chgData name="Wafa Qasem" userId="6caf369e-83cf-48b8-8bdc-7d6184d48d5c" providerId="ADAL" clId="{BBE93F4C-F294-4ADD-9DB3-803B3F35C57C}" dt="2024-11-05T06:36:14.624" v="1403" actId="1076"/>
          <ac:spMkLst>
            <pc:docMk/>
            <pc:sldMk cId="4020336205" sldId="279"/>
            <ac:spMk id="28" creationId="{227EDF09-BDE3-A93D-F401-2A4D74976B0D}"/>
          </ac:spMkLst>
        </pc:spChg>
        <pc:spChg chg="mod">
          <ac:chgData name="Wafa Qasem" userId="6caf369e-83cf-48b8-8bdc-7d6184d48d5c" providerId="ADAL" clId="{BBE93F4C-F294-4ADD-9DB3-803B3F35C57C}" dt="2024-11-05T06:36:04.416" v="1401" actId="1076"/>
          <ac:spMkLst>
            <pc:docMk/>
            <pc:sldMk cId="4020336205" sldId="279"/>
            <ac:spMk id="34" creationId="{9D0BD122-1117-80C0-E0CE-C6FA3EF6C967}"/>
          </ac:spMkLst>
        </pc:spChg>
        <pc:spChg chg="mod">
          <ac:chgData name="Wafa Qasem" userId="6caf369e-83cf-48b8-8bdc-7d6184d48d5c" providerId="ADAL" clId="{BBE93F4C-F294-4ADD-9DB3-803B3F35C57C}" dt="2024-11-05T06:35:52.537" v="1399" actId="1076"/>
          <ac:spMkLst>
            <pc:docMk/>
            <pc:sldMk cId="4020336205" sldId="279"/>
            <ac:spMk id="40" creationId="{79B5526F-F6E6-80FF-C93B-DFCD3BFC8A6C}"/>
          </ac:spMkLst>
        </pc:spChg>
        <pc:spChg chg="mod">
          <ac:chgData name="Wafa Qasem" userId="6caf369e-83cf-48b8-8bdc-7d6184d48d5c" providerId="ADAL" clId="{BBE93F4C-F294-4ADD-9DB3-803B3F35C57C}" dt="2024-11-05T06:35:45.738" v="1398" actId="1076"/>
          <ac:spMkLst>
            <pc:docMk/>
            <pc:sldMk cId="4020336205" sldId="279"/>
            <ac:spMk id="47" creationId="{F4F9B676-7351-1DAA-5B01-4C37E1A01A11}"/>
          </ac:spMkLst>
        </pc:spChg>
        <pc:spChg chg="mod">
          <ac:chgData name="Wafa Qasem" userId="6caf369e-83cf-48b8-8bdc-7d6184d48d5c" providerId="ADAL" clId="{BBE93F4C-F294-4ADD-9DB3-803B3F35C57C}" dt="2024-11-05T06:35:58.658" v="1400" actId="1076"/>
          <ac:spMkLst>
            <pc:docMk/>
            <pc:sldMk cId="4020336205" sldId="279"/>
            <ac:spMk id="48" creationId="{ABD62B32-010C-F68C-33EC-1020B7E7422B}"/>
          </ac:spMkLst>
        </pc:spChg>
        <pc:spChg chg="mod">
          <ac:chgData name="Wafa Qasem" userId="6caf369e-83cf-48b8-8bdc-7d6184d48d5c" providerId="ADAL" clId="{BBE93F4C-F294-4ADD-9DB3-803B3F35C57C}" dt="2024-11-05T06:36:09.292" v="1402" actId="1076"/>
          <ac:spMkLst>
            <pc:docMk/>
            <pc:sldMk cId="4020336205" sldId="279"/>
            <ac:spMk id="49" creationId="{FE6B33D1-54DB-DE46-52AC-03EDA59B4C7B}"/>
          </ac:spMkLst>
        </pc:spChg>
        <pc:spChg chg="mod">
          <ac:chgData name="Wafa Qasem" userId="6caf369e-83cf-48b8-8bdc-7d6184d48d5c" providerId="ADAL" clId="{BBE93F4C-F294-4ADD-9DB3-803B3F35C57C}" dt="2024-11-05T06:36:14.624" v="1403" actId="1076"/>
          <ac:spMkLst>
            <pc:docMk/>
            <pc:sldMk cId="4020336205" sldId="279"/>
            <ac:spMk id="50" creationId="{DEA8B436-50C4-310A-D21F-CD1D02D339BC}"/>
          </ac:spMkLst>
        </pc:spChg>
        <pc:spChg chg="mod">
          <ac:chgData name="Wafa Qasem" userId="6caf369e-83cf-48b8-8bdc-7d6184d48d5c" providerId="ADAL" clId="{BBE93F4C-F294-4ADD-9DB3-803B3F35C57C}" dt="2024-11-05T06:36:04.416" v="1401" actId="1076"/>
          <ac:spMkLst>
            <pc:docMk/>
            <pc:sldMk cId="4020336205" sldId="279"/>
            <ac:spMk id="51" creationId="{534AA1C1-D000-B0CB-C44F-4D0229AFFC59}"/>
          </ac:spMkLst>
        </pc:spChg>
        <pc:spChg chg="mod">
          <ac:chgData name="Wafa Qasem" userId="6caf369e-83cf-48b8-8bdc-7d6184d48d5c" providerId="ADAL" clId="{BBE93F4C-F294-4ADD-9DB3-803B3F35C57C}" dt="2024-11-05T06:35:52.537" v="1399" actId="1076"/>
          <ac:spMkLst>
            <pc:docMk/>
            <pc:sldMk cId="4020336205" sldId="279"/>
            <ac:spMk id="52" creationId="{2DF9A9DE-5835-0BC8-E978-CF1E72206306}"/>
          </ac:spMkLst>
        </pc:spChg>
        <pc:spChg chg="mod">
          <ac:chgData name="Wafa Qasem" userId="6caf369e-83cf-48b8-8bdc-7d6184d48d5c" providerId="ADAL" clId="{BBE93F4C-F294-4ADD-9DB3-803B3F35C57C}" dt="2024-11-05T06:35:45.738" v="1398" actId="1076"/>
          <ac:spMkLst>
            <pc:docMk/>
            <pc:sldMk cId="4020336205" sldId="279"/>
            <ac:spMk id="53" creationId="{80467E4D-8268-A205-3011-FF8B1CC69D99}"/>
          </ac:spMkLst>
        </pc:spChg>
        <pc:spChg chg="mod">
          <ac:chgData name="Wafa Qasem" userId="6caf369e-83cf-48b8-8bdc-7d6184d48d5c" providerId="ADAL" clId="{BBE93F4C-F294-4ADD-9DB3-803B3F35C57C}" dt="2024-11-05T06:35:45.738" v="1398" actId="1076"/>
          <ac:spMkLst>
            <pc:docMk/>
            <pc:sldMk cId="4020336205" sldId="279"/>
            <ac:spMk id="54" creationId="{DA7B0144-056A-0175-30E7-CFEC8B6126BA}"/>
          </ac:spMkLst>
        </pc:spChg>
        <pc:spChg chg="mod">
          <ac:chgData name="Wafa Qasem" userId="6caf369e-83cf-48b8-8bdc-7d6184d48d5c" providerId="ADAL" clId="{BBE93F4C-F294-4ADD-9DB3-803B3F35C57C}" dt="2024-11-05T06:35:58.658" v="1400" actId="1076"/>
          <ac:spMkLst>
            <pc:docMk/>
            <pc:sldMk cId="4020336205" sldId="279"/>
            <ac:spMk id="57" creationId="{D2927E8F-7271-2BBF-B92B-544352C121A6}"/>
          </ac:spMkLst>
        </pc:spChg>
        <pc:spChg chg="mod">
          <ac:chgData name="Wafa Qasem" userId="6caf369e-83cf-48b8-8bdc-7d6184d48d5c" providerId="ADAL" clId="{BBE93F4C-F294-4ADD-9DB3-803B3F35C57C}" dt="2024-11-05T06:35:58.658" v="1400" actId="1076"/>
          <ac:spMkLst>
            <pc:docMk/>
            <pc:sldMk cId="4020336205" sldId="279"/>
            <ac:spMk id="58" creationId="{A39BDA3F-E5BF-0902-13DC-BCCC66E8279E}"/>
          </ac:spMkLst>
        </pc:spChg>
        <pc:spChg chg="mod">
          <ac:chgData name="Wafa Qasem" userId="6caf369e-83cf-48b8-8bdc-7d6184d48d5c" providerId="ADAL" clId="{BBE93F4C-F294-4ADD-9DB3-803B3F35C57C}" dt="2024-11-05T06:36:09.292" v="1402" actId="1076"/>
          <ac:spMkLst>
            <pc:docMk/>
            <pc:sldMk cId="4020336205" sldId="279"/>
            <ac:spMk id="60" creationId="{57CE4BD6-806E-EA32-E898-E5F59F920FAE}"/>
          </ac:spMkLst>
        </pc:spChg>
        <pc:spChg chg="mod">
          <ac:chgData name="Wafa Qasem" userId="6caf369e-83cf-48b8-8bdc-7d6184d48d5c" providerId="ADAL" clId="{BBE93F4C-F294-4ADD-9DB3-803B3F35C57C}" dt="2024-11-05T06:36:09.292" v="1402" actId="1076"/>
          <ac:spMkLst>
            <pc:docMk/>
            <pc:sldMk cId="4020336205" sldId="279"/>
            <ac:spMk id="61" creationId="{02AC340C-679A-B457-2435-2A157D378D9C}"/>
          </ac:spMkLst>
        </pc:spChg>
        <pc:spChg chg="mod">
          <ac:chgData name="Wafa Qasem" userId="6caf369e-83cf-48b8-8bdc-7d6184d48d5c" providerId="ADAL" clId="{BBE93F4C-F294-4ADD-9DB3-803B3F35C57C}" dt="2024-11-05T06:35:52.537" v="1399" actId="1076"/>
          <ac:spMkLst>
            <pc:docMk/>
            <pc:sldMk cId="4020336205" sldId="279"/>
            <ac:spMk id="63" creationId="{04E37DFB-F678-29BA-5197-5E8C3BECDBCE}"/>
          </ac:spMkLst>
        </pc:spChg>
        <pc:spChg chg="mod">
          <ac:chgData name="Wafa Qasem" userId="6caf369e-83cf-48b8-8bdc-7d6184d48d5c" providerId="ADAL" clId="{BBE93F4C-F294-4ADD-9DB3-803B3F35C57C}" dt="2024-11-05T06:35:52.537" v="1399" actId="1076"/>
          <ac:spMkLst>
            <pc:docMk/>
            <pc:sldMk cId="4020336205" sldId="279"/>
            <ac:spMk id="64" creationId="{68B01660-E369-1E4C-CCA7-B602D3E0990E}"/>
          </ac:spMkLst>
        </pc:spChg>
        <pc:spChg chg="mod">
          <ac:chgData name="Wafa Qasem" userId="6caf369e-83cf-48b8-8bdc-7d6184d48d5c" providerId="ADAL" clId="{BBE93F4C-F294-4ADD-9DB3-803B3F35C57C}" dt="2024-11-05T06:36:04.416" v="1401" actId="1076"/>
          <ac:spMkLst>
            <pc:docMk/>
            <pc:sldMk cId="4020336205" sldId="279"/>
            <ac:spMk id="66" creationId="{24A0B720-97CC-F81F-2E3F-E98F114E3B45}"/>
          </ac:spMkLst>
        </pc:spChg>
        <pc:spChg chg="mod">
          <ac:chgData name="Wafa Qasem" userId="6caf369e-83cf-48b8-8bdc-7d6184d48d5c" providerId="ADAL" clId="{BBE93F4C-F294-4ADD-9DB3-803B3F35C57C}" dt="2024-11-05T06:36:04.416" v="1401" actId="1076"/>
          <ac:spMkLst>
            <pc:docMk/>
            <pc:sldMk cId="4020336205" sldId="279"/>
            <ac:spMk id="67" creationId="{C16B4EEC-F2D8-7805-A9DF-4BE38AE8F3DE}"/>
          </ac:spMkLst>
        </pc:spChg>
        <pc:spChg chg="mod">
          <ac:chgData name="Wafa Qasem" userId="6caf369e-83cf-48b8-8bdc-7d6184d48d5c" providerId="ADAL" clId="{BBE93F4C-F294-4ADD-9DB3-803B3F35C57C}" dt="2024-11-05T06:36:14.624" v="1403" actId="1076"/>
          <ac:spMkLst>
            <pc:docMk/>
            <pc:sldMk cId="4020336205" sldId="279"/>
            <ac:spMk id="69" creationId="{50CF32EA-A018-BC6B-ED84-DE9C6C4544AC}"/>
          </ac:spMkLst>
        </pc:spChg>
        <pc:spChg chg="mod">
          <ac:chgData name="Wafa Qasem" userId="6caf369e-83cf-48b8-8bdc-7d6184d48d5c" providerId="ADAL" clId="{BBE93F4C-F294-4ADD-9DB3-803B3F35C57C}" dt="2024-11-05T06:36:14.624" v="1403" actId="1076"/>
          <ac:spMkLst>
            <pc:docMk/>
            <pc:sldMk cId="4020336205" sldId="279"/>
            <ac:spMk id="70" creationId="{E3C91BB4-A7AD-2422-8111-1219C7377F94}"/>
          </ac:spMkLst>
        </pc:spChg>
      </pc:sldChg>
      <pc:sldChg chg="addSp delSp modSp add del mod modTransition">
        <pc:chgData name="Wafa Qasem" userId="6caf369e-83cf-48b8-8bdc-7d6184d48d5c" providerId="ADAL" clId="{BBE93F4C-F294-4ADD-9DB3-803B3F35C57C}" dt="2024-11-05T09:05:52.714" v="2509" actId="47"/>
        <pc:sldMkLst>
          <pc:docMk/>
          <pc:sldMk cId="624695530" sldId="318"/>
        </pc:sldMkLst>
        <pc:spChg chg="mod">
          <ac:chgData name="Wafa Qasem" userId="6caf369e-83cf-48b8-8bdc-7d6184d48d5c" providerId="ADAL" clId="{BBE93F4C-F294-4ADD-9DB3-803B3F35C57C}" dt="2024-11-05T06:53:06.988" v="1451" actId="2711"/>
          <ac:spMkLst>
            <pc:docMk/>
            <pc:sldMk cId="624695530" sldId="318"/>
            <ac:spMk id="2" creationId="{D735F7F3-C1B5-4B60-A00A-4EB618DDFB5A}"/>
          </ac:spMkLst>
        </pc:spChg>
        <pc:spChg chg="add del mod">
          <ac:chgData name="Wafa Qasem" userId="6caf369e-83cf-48b8-8bdc-7d6184d48d5c" providerId="ADAL" clId="{BBE93F4C-F294-4ADD-9DB3-803B3F35C57C}" dt="2024-11-05T05:55:41.280" v="1055" actId="21"/>
          <ac:spMkLst>
            <pc:docMk/>
            <pc:sldMk cId="624695530" sldId="318"/>
            <ac:spMk id="17" creationId="{B98DEF04-0304-0C23-ECD7-07378D2D9FB4}"/>
          </ac:spMkLst>
        </pc:spChg>
        <pc:spChg chg="add del mod">
          <ac:chgData name="Wafa Qasem" userId="6caf369e-83cf-48b8-8bdc-7d6184d48d5c" providerId="ADAL" clId="{BBE93F4C-F294-4ADD-9DB3-803B3F35C57C}" dt="2024-11-05T05:55:43.279" v="1056" actId="21"/>
          <ac:spMkLst>
            <pc:docMk/>
            <pc:sldMk cId="624695530" sldId="318"/>
            <ac:spMk id="25" creationId="{C72B19DF-A585-D8D0-8C5E-339D3CA22933}"/>
          </ac:spMkLst>
        </pc:spChg>
        <pc:spChg chg="add mod">
          <ac:chgData name="Wafa Qasem" userId="6caf369e-83cf-48b8-8bdc-7d6184d48d5c" providerId="ADAL" clId="{BBE93F4C-F294-4ADD-9DB3-803B3F35C57C}" dt="2024-11-05T06:33:27.205" v="1374" actId="1076"/>
          <ac:spMkLst>
            <pc:docMk/>
            <pc:sldMk cId="624695530" sldId="318"/>
            <ac:spMk id="35" creationId="{7F10D5BA-CE1B-CABC-C263-7A6E9A3020DB}"/>
          </ac:spMkLst>
        </pc:spChg>
        <pc:spChg chg="mod">
          <ac:chgData name="Wafa Qasem" userId="6caf369e-83cf-48b8-8bdc-7d6184d48d5c" providerId="ADAL" clId="{BBE93F4C-F294-4ADD-9DB3-803B3F35C57C}" dt="2024-11-05T06:33:34.432" v="1378" actId="1076"/>
          <ac:spMkLst>
            <pc:docMk/>
            <pc:sldMk cId="624695530" sldId="318"/>
            <ac:spMk id="69" creationId="{0D368E05-1BFF-486A-9ADE-823F643EB0A7}"/>
          </ac:spMkLst>
        </pc:spChg>
        <pc:spChg chg="mod">
          <ac:chgData name="Wafa Qasem" userId="6caf369e-83cf-48b8-8bdc-7d6184d48d5c" providerId="ADAL" clId="{BBE93F4C-F294-4ADD-9DB3-803B3F35C57C}" dt="2024-11-05T06:33:39.203" v="1380" actId="1076"/>
          <ac:spMkLst>
            <pc:docMk/>
            <pc:sldMk cId="624695530" sldId="318"/>
            <ac:spMk id="70" creationId="{253980D2-56FD-43AE-B355-BF76C7B44BA8}"/>
          </ac:spMkLst>
        </pc:spChg>
        <pc:spChg chg="mod">
          <ac:chgData name="Wafa Qasem" userId="6caf369e-83cf-48b8-8bdc-7d6184d48d5c" providerId="ADAL" clId="{BBE93F4C-F294-4ADD-9DB3-803B3F35C57C}" dt="2024-11-05T06:33:43.017" v="1382" actId="1076"/>
          <ac:spMkLst>
            <pc:docMk/>
            <pc:sldMk cId="624695530" sldId="318"/>
            <ac:spMk id="71" creationId="{F26AC1CA-9886-4E11-8CD1-B691D2E54DE9}"/>
          </ac:spMkLst>
        </pc:spChg>
        <pc:spChg chg="add del mod">
          <ac:chgData name="Wafa Qasem" userId="6caf369e-83cf-48b8-8bdc-7d6184d48d5c" providerId="ADAL" clId="{BBE93F4C-F294-4ADD-9DB3-803B3F35C57C}" dt="2024-11-05T06:33:25.581" v="1373" actId="1076"/>
          <ac:spMkLst>
            <pc:docMk/>
            <pc:sldMk cId="624695530" sldId="318"/>
            <ac:spMk id="72" creationId="{8D865176-A5C6-4604-886B-6C1A673B50A6}"/>
          </ac:spMkLst>
        </pc:spChg>
        <pc:spChg chg="mod">
          <ac:chgData name="Wafa Qasem" userId="6caf369e-83cf-48b8-8bdc-7d6184d48d5c" providerId="ADAL" clId="{BBE93F4C-F294-4ADD-9DB3-803B3F35C57C}" dt="2024-11-05T06:33:30.772" v="1376" actId="1076"/>
          <ac:spMkLst>
            <pc:docMk/>
            <pc:sldMk cId="624695530" sldId="318"/>
            <ac:spMk id="73" creationId="{3BDD33C1-0538-4DE3-86D5-C8AE22534D7E}"/>
          </ac:spMkLst>
        </pc:spChg>
        <pc:spChg chg="del">
          <ac:chgData name="Wafa Qasem" userId="6caf369e-83cf-48b8-8bdc-7d6184d48d5c" providerId="ADAL" clId="{BBE93F4C-F294-4ADD-9DB3-803B3F35C57C}" dt="2024-11-05T05:55:15.732" v="1043" actId="478"/>
          <ac:spMkLst>
            <pc:docMk/>
            <pc:sldMk cId="624695530" sldId="318"/>
            <ac:spMk id="74" creationId="{92B41E79-5F1C-4DBA-8EF4-3F0634B78C1D}"/>
          </ac:spMkLst>
        </pc:spChg>
        <pc:spChg chg="mod">
          <ac:chgData name="Wafa Qasem" userId="6caf369e-83cf-48b8-8bdc-7d6184d48d5c" providerId="ADAL" clId="{BBE93F4C-F294-4ADD-9DB3-803B3F35C57C}" dt="2024-11-05T06:33:32.665" v="1377" actId="1076"/>
          <ac:spMkLst>
            <pc:docMk/>
            <pc:sldMk cId="624695530" sldId="318"/>
            <ac:spMk id="75" creationId="{CD33439E-04B0-4940-BFE7-B1FE9CD5B147}"/>
          </ac:spMkLst>
        </pc:spChg>
        <pc:spChg chg="del">
          <ac:chgData name="Wafa Qasem" userId="6caf369e-83cf-48b8-8bdc-7d6184d48d5c" providerId="ADAL" clId="{BBE93F4C-F294-4ADD-9DB3-803B3F35C57C}" dt="2024-11-05T05:53:16.796" v="1006" actId="478"/>
          <ac:spMkLst>
            <pc:docMk/>
            <pc:sldMk cId="624695530" sldId="318"/>
            <ac:spMk id="76" creationId="{2BE348AE-57B5-4CB8-A616-8E61ED83CC3E}"/>
          </ac:spMkLst>
        </pc:spChg>
        <pc:spChg chg="del">
          <ac:chgData name="Wafa Qasem" userId="6caf369e-83cf-48b8-8bdc-7d6184d48d5c" providerId="ADAL" clId="{BBE93F4C-F294-4ADD-9DB3-803B3F35C57C}" dt="2024-11-05T05:50:58.260" v="984" actId="478"/>
          <ac:spMkLst>
            <pc:docMk/>
            <pc:sldMk cId="624695530" sldId="318"/>
            <ac:spMk id="77" creationId="{5F9F65A6-4B24-4C9C-A0ED-8EC990C287BB}"/>
          </ac:spMkLst>
        </pc:spChg>
        <pc:spChg chg="add del">
          <ac:chgData name="Wafa Qasem" userId="6caf369e-83cf-48b8-8bdc-7d6184d48d5c" providerId="ADAL" clId="{BBE93F4C-F294-4ADD-9DB3-803B3F35C57C}" dt="2024-11-05T05:55:26.093" v="1050" actId="478"/>
          <ac:spMkLst>
            <pc:docMk/>
            <pc:sldMk cId="624695530" sldId="318"/>
            <ac:spMk id="78" creationId="{079C94EC-757E-484F-A11F-8B8F0E406442}"/>
          </ac:spMkLst>
        </pc:spChg>
        <pc:spChg chg="mod">
          <ac:chgData name="Wafa Qasem" userId="6caf369e-83cf-48b8-8bdc-7d6184d48d5c" providerId="ADAL" clId="{BBE93F4C-F294-4ADD-9DB3-803B3F35C57C}" dt="2024-11-05T05:54:55.015" v="1023" actId="255"/>
          <ac:spMkLst>
            <pc:docMk/>
            <pc:sldMk cId="624695530" sldId="318"/>
            <ac:spMk id="89" creationId="{0D072F15-9496-4545-BAEA-892BECE04D81}"/>
          </ac:spMkLst>
        </pc:spChg>
        <pc:spChg chg="mod">
          <ac:chgData name="Wafa Qasem" userId="6caf369e-83cf-48b8-8bdc-7d6184d48d5c" providerId="ADAL" clId="{BBE93F4C-F294-4ADD-9DB3-803B3F35C57C}" dt="2024-11-05T05:49:18.334" v="925" actId="6549"/>
          <ac:spMkLst>
            <pc:docMk/>
            <pc:sldMk cId="624695530" sldId="318"/>
            <ac:spMk id="90" creationId="{99C6417E-8F37-4379-AA90-F04E25C2BE29}"/>
          </ac:spMkLst>
        </pc:spChg>
        <pc:grpChg chg="del">
          <ac:chgData name="Wafa Qasem" userId="6caf369e-83cf-48b8-8bdc-7d6184d48d5c" providerId="ADAL" clId="{BBE93F4C-F294-4ADD-9DB3-803B3F35C57C}" dt="2024-11-05T05:48:47.758" v="895" actId="478"/>
          <ac:grpSpMkLst>
            <pc:docMk/>
            <pc:sldMk cId="624695530" sldId="318"/>
            <ac:grpSpMk id="3" creationId="{CF754721-3509-4B90-B038-B597ECE6CE20}"/>
          </ac:grpSpMkLst>
        </pc:grpChg>
        <pc:grpChg chg="del">
          <ac:chgData name="Wafa Qasem" userId="6caf369e-83cf-48b8-8bdc-7d6184d48d5c" providerId="ADAL" clId="{BBE93F4C-F294-4ADD-9DB3-803B3F35C57C}" dt="2024-11-05T05:56:19.888" v="1062" actId="21"/>
          <ac:grpSpMkLst>
            <pc:docMk/>
            <pc:sldMk cId="624695530" sldId="318"/>
            <ac:grpSpMk id="79" creationId="{FE6EEFF1-EA46-43B8-97B8-E97E6DDF41D0}"/>
          </ac:grpSpMkLst>
        </pc:grpChg>
        <pc:grpChg chg="del">
          <ac:chgData name="Wafa Qasem" userId="6caf369e-83cf-48b8-8bdc-7d6184d48d5c" providerId="ADAL" clId="{BBE93F4C-F294-4ADD-9DB3-803B3F35C57C}" dt="2024-11-05T05:55:32.090" v="1052" actId="21"/>
          <ac:grpSpMkLst>
            <pc:docMk/>
            <pc:sldMk cId="624695530" sldId="318"/>
            <ac:grpSpMk id="82" creationId="{588216EB-95CD-436B-B0B3-24B1F6010105}"/>
          </ac:grpSpMkLst>
        </pc:grpChg>
        <pc:grpChg chg="del">
          <ac:chgData name="Wafa Qasem" userId="6caf369e-83cf-48b8-8bdc-7d6184d48d5c" providerId="ADAL" clId="{BBE93F4C-F294-4ADD-9DB3-803B3F35C57C}" dt="2024-11-05T05:55:35.639" v="1053" actId="21"/>
          <ac:grpSpMkLst>
            <pc:docMk/>
            <pc:sldMk cId="624695530" sldId="318"/>
            <ac:grpSpMk id="85" creationId="{4B0CFF95-3DDD-40EB-840A-A36414F3E66B}"/>
          </ac:grpSpMkLst>
        </pc:grpChg>
        <pc:grpChg chg="del mod ord">
          <ac:chgData name="Wafa Qasem" userId="6caf369e-83cf-48b8-8bdc-7d6184d48d5c" providerId="ADAL" clId="{BBE93F4C-F294-4ADD-9DB3-803B3F35C57C}" dt="2024-11-05T05:55:39.053" v="1054" actId="21"/>
          <ac:grpSpMkLst>
            <pc:docMk/>
            <pc:sldMk cId="624695530" sldId="318"/>
            <ac:grpSpMk id="88" creationId="{763FD81C-59CD-4594-BCAC-2F528EBCA6BA}"/>
          </ac:grpSpMkLst>
        </pc:grpChg>
        <pc:grpChg chg="del">
          <ac:chgData name="Wafa Qasem" userId="6caf369e-83cf-48b8-8bdc-7d6184d48d5c" providerId="ADAL" clId="{BBE93F4C-F294-4ADD-9DB3-803B3F35C57C}" dt="2024-11-05T05:54:02.026" v="1014" actId="21"/>
          <ac:grpSpMkLst>
            <pc:docMk/>
            <pc:sldMk cId="624695530" sldId="318"/>
            <ac:grpSpMk id="91" creationId="{D7732BDD-FBAD-448D-8BEF-7D5B8939E7EC}"/>
          </ac:grpSpMkLst>
        </pc:grpChg>
        <pc:graphicFrameChg chg="add mod modGraphic">
          <ac:chgData name="Wafa Qasem" userId="6caf369e-83cf-48b8-8bdc-7d6184d48d5c" providerId="ADAL" clId="{BBE93F4C-F294-4ADD-9DB3-803B3F35C57C}" dt="2024-11-05T06:33:01.353" v="1367" actId="1076"/>
          <ac:graphicFrameMkLst>
            <pc:docMk/>
            <pc:sldMk cId="624695530" sldId="318"/>
            <ac:graphicFrameMk id="31" creationId="{D281BFD1-C50F-9579-97BF-30CBE36852A5}"/>
          </ac:graphicFrameMkLst>
        </pc:graphicFrameChg>
        <pc:graphicFrameChg chg="add mod modGraphic">
          <ac:chgData name="Wafa Qasem" userId="6caf369e-83cf-48b8-8bdc-7d6184d48d5c" providerId="ADAL" clId="{BBE93F4C-F294-4ADD-9DB3-803B3F35C57C}" dt="2024-11-05T06:33:45.478" v="1383" actId="1076"/>
          <ac:graphicFrameMkLst>
            <pc:docMk/>
            <pc:sldMk cId="624695530" sldId="318"/>
            <ac:graphicFrameMk id="32" creationId="{7E24FFC8-D76B-75D9-6CDA-1387402BB103}"/>
          </ac:graphicFrameMkLst>
        </pc:graphicFrameChg>
        <pc:graphicFrameChg chg="add mod modGraphic">
          <ac:chgData name="Wafa Qasem" userId="6caf369e-83cf-48b8-8bdc-7d6184d48d5c" providerId="ADAL" clId="{BBE93F4C-F294-4ADD-9DB3-803B3F35C57C}" dt="2024-11-05T06:33:18.826" v="1371" actId="1076"/>
          <ac:graphicFrameMkLst>
            <pc:docMk/>
            <pc:sldMk cId="624695530" sldId="318"/>
            <ac:graphicFrameMk id="33" creationId="{0434023F-C0D2-5CC5-9EDF-011CE43ED700}"/>
          </ac:graphicFrameMkLst>
        </pc:graphicFrameChg>
        <pc:graphicFrameChg chg="add mod modGraphic">
          <ac:chgData name="Wafa Qasem" userId="6caf369e-83cf-48b8-8bdc-7d6184d48d5c" providerId="ADAL" clId="{BBE93F4C-F294-4ADD-9DB3-803B3F35C57C}" dt="2024-11-05T06:33:21.784" v="1372" actId="1076"/>
          <ac:graphicFrameMkLst>
            <pc:docMk/>
            <pc:sldMk cId="624695530" sldId="318"/>
            <ac:graphicFrameMk id="36" creationId="{7D12DED4-5B16-E1C9-97AE-07AD678769ED}"/>
          </ac:graphicFrameMkLst>
        </pc:graphicFrameChg>
        <pc:picChg chg="add mod ord">
          <ac:chgData name="Wafa Qasem" userId="6caf369e-83cf-48b8-8bdc-7d6184d48d5c" providerId="ADAL" clId="{BBE93F4C-F294-4ADD-9DB3-803B3F35C57C}" dt="2024-11-05T06:33:36.535" v="1379" actId="1076"/>
          <ac:picMkLst>
            <pc:docMk/>
            <pc:sldMk cId="624695530" sldId="318"/>
            <ac:picMk id="19" creationId="{75D73337-FCBE-FCB1-10E3-A54B5204CFB1}"/>
          </ac:picMkLst>
        </pc:picChg>
        <pc:picChg chg="add mod ord">
          <ac:chgData name="Wafa Qasem" userId="6caf369e-83cf-48b8-8bdc-7d6184d48d5c" providerId="ADAL" clId="{BBE93F4C-F294-4ADD-9DB3-803B3F35C57C}" dt="2024-11-05T06:33:41.220" v="1381" actId="1076"/>
          <ac:picMkLst>
            <pc:docMk/>
            <pc:sldMk cId="624695530" sldId="318"/>
            <ac:picMk id="23" creationId="{5AF93010-195A-28E0-D1CE-FE9D7237BED6}"/>
          </ac:picMkLst>
        </pc:picChg>
        <pc:picChg chg="add mod ord">
          <ac:chgData name="Wafa Qasem" userId="6caf369e-83cf-48b8-8bdc-7d6184d48d5c" providerId="ADAL" clId="{BBE93F4C-F294-4ADD-9DB3-803B3F35C57C}" dt="2024-11-05T06:33:28.813" v="1375" actId="1076"/>
          <ac:picMkLst>
            <pc:docMk/>
            <pc:sldMk cId="624695530" sldId="318"/>
            <ac:picMk id="28" creationId="{5D2A4AF5-40CB-BE9D-6956-16F63131F450}"/>
          </ac:picMkLst>
        </pc:picChg>
        <pc:cxnChg chg="mod">
          <ac:chgData name="Wafa Qasem" userId="6caf369e-83cf-48b8-8bdc-7d6184d48d5c" providerId="ADAL" clId="{BBE93F4C-F294-4ADD-9DB3-803B3F35C57C}" dt="2024-11-05T06:33:39.203" v="1380" actId="1076"/>
          <ac:cxnSpMkLst>
            <pc:docMk/>
            <pc:sldMk cId="624695530" sldId="318"/>
            <ac:cxnSpMk id="42" creationId="{242D6887-A9B1-4606-81FA-B02C3D3A2FC8}"/>
          </ac:cxnSpMkLst>
        </pc:cxnChg>
        <pc:cxnChg chg="mod">
          <ac:chgData name="Wafa Qasem" userId="6caf369e-83cf-48b8-8bdc-7d6184d48d5c" providerId="ADAL" clId="{BBE93F4C-F294-4ADD-9DB3-803B3F35C57C}" dt="2024-11-05T06:33:43.017" v="1382" actId="1076"/>
          <ac:cxnSpMkLst>
            <pc:docMk/>
            <pc:sldMk cId="624695530" sldId="318"/>
            <ac:cxnSpMk id="94" creationId="{40457DAE-4DF4-4DCD-B077-98CA85DD21B9}"/>
          </ac:cxnSpMkLst>
        </pc:cxnChg>
        <pc:cxnChg chg="del mod">
          <ac:chgData name="Wafa Qasem" userId="6caf369e-83cf-48b8-8bdc-7d6184d48d5c" providerId="ADAL" clId="{BBE93F4C-F294-4ADD-9DB3-803B3F35C57C}" dt="2024-11-05T05:48:49.359" v="896" actId="478"/>
          <ac:cxnSpMkLst>
            <pc:docMk/>
            <pc:sldMk cId="624695530" sldId="318"/>
            <ac:cxnSpMk id="95" creationId="{49628F26-179D-47EE-974D-847A8AB6315C}"/>
          </ac:cxnSpMkLst>
        </pc:cxnChg>
        <pc:cxnChg chg="mod">
          <ac:chgData name="Wafa Qasem" userId="6caf369e-83cf-48b8-8bdc-7d6184d48d5c" providerId="ADAL" clId="{BBE93F4C-F294-4ADD-9DB3-803B3F35C57C}" dt="2024-11-05T06:33:30.772" v="1376" actId="1076"/>
          <ac:cxnSpMkLst>
            <pc:docMk/>
            <pc:sldMk cId="624695530" sldId="318"/>
            <ac:cxnSpMk id="96" creationId="{6A18531A-4388-46FA-9082-A2C094830AC4}"/>
          </ac:cxnSpMkLst>
        </pc:cxnChg>
        <pc:cxnChg chg="mod">
          <ac:chgData name="Wafa Qasem" userId="6caf369e-83cf-48b8-8bdc-7d6184d48d5c" providerId="ADAL" clId="{BBE93F4C-F294-4ADD-9DB3-803B3F35C57C}" dt="2024-11-05T06:33:25.581" v="1373" actId="1076"/>
          <ac:cxnSpMkLst>
            <pc:docMk/>
            <pc:sldMk cId="624695530" sldId="318"/>
            <ac:cxnSpMk id="97" creationId="{3AC58A56-2A8A-4084-BDDE-588C3F263ECD}"/>
          </ac:cxnSpMkLst>
        </pc:cxnChg>
      </pc:sldChg>
      <pc:sldChg chg="modSp mod modTransition">
        <pc:chgData name="Wafa Qasem" userId="6caf369e-83cf-48b8-8bdc-7d6184d48d5c" providerId="ADAL" clId="{BBE93F4C-F294-4ADD-9DB3-803B3F35C57C}" dt="2024-11-05T06:35:06.757" v="1396"/>
        <pc:sldMkLst>
          <pc:docMk/>
          <pc:sldMk cId="1419413069" sldId="383"/>
        </pc:sldMkLst>
        <pc:spChg chg="mod">
          <ac:chgData name="Wafa Qasem" userId="6caf369e-83cf-48b8-8bdc-7d6184d48d5c" providerId="ADAL" clId="{BBE93F4C-F294-4ADD-9DB3-803B3F35C57C}" dt="2024-11-05T06:34:52.804" v="1394" actId="1076"/>
          <ac:spMkLst>
            <pc:docMk/>
            <pc:sldMk cId="1419413069" sldId="383"/>
            <ac:spMk id="4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5.390" v="1390" actId="1076"/>
          <ac:spMkLst>
            <pc:docMk/>
            <pc:sldMk cId="1419413069" sldId="383"/>
            <ac:spMk id="8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5.390" v="1390" actId="1076"/>
          <ac:spMkLst>
            <pc:docMk/>
            <pc:sldMk cId="1419413069" sldId="383"/>
            <ac:spMk id="17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5.390" v="1390" actId="1076"/>
          <ac:spMkLst>
            <pc:docMk/>
            <pc:sldMk cId="1419413069" sldId="383"/>
            <ac:spMk id="18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5.390" v="1390" actId="1076"/>
          <ac:spMkLst>
            <pc:docMk/>
            <pc:sldMk cId="1419413069" sldId="383"/>
            <ac:spMk id="19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5.390" v="1390" actId="1076"/>
          <ac:spMkLst>
            <pc:docMk/>
            <pc:sldMk cId="1419413069" sldId="383"/>
            <ac:spMk id="20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5.390" v="1390" actId="1076"/>
          <ac:spMkLst>
            <pc:docMk/>
            <pc:sldMk cId="1419413069" sldId="383"/>
            <ac:spMk id="100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9.848" v="1391" actId="1076"/>
          <ac:spMkLst>
            <pc:docMk/>
            <pc:sldMk cId="1419413069" sldId="383"/>
            <ac:spMk id="103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9.848" v="1391" actId="1076"/>
          <ac:spMkLst>
            <pc:docMk/>
            <pc:sldMk cId="1419413069" sldId="383"/>
            <ac:spMk id="105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9.848" v="1391" actId="1076"/>
          <ac:spMkLst>
            <pc:docMk/>
            <pc:sldMk cId="1419413069" sldId="383"/>
            <ac:spMk id="106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9.848" v="1391" actId="1076"/>
          <ac:spMkLst>
            <pc:docMk/>
            <pc:sldMk cId="1419413069" sldId="383"/>
            <ac:spMk id="107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9.848" v="1391" actId="1076"/>
          <ac:spMkLst>
            <pc:docMk/>
            <pc:sldMk cId="1419413069" sldId="383"/>
            <ac:spMk id="108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39.848" v="1391" actId="1076"/>
          <ac:spMkLst>
            <pc:docMk/>
            <pc:sldMk cId="1419413069" sldId="383"/>
            <ac:spMk id="112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3.712" v="1392" actId="1076"/>
          <ac:spMkLst>
            <pc:docMk/>
            <pc:sldMk cId="1419413069" sldId="383"/>
            <ac:spMk id="116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3.712" v="1392" actId="1076"/>
          <ac:spMkLst>
            <pc:docMk/>
            <pc:sldMk cId="1419413069" sldId="383"/>
            <ac:spMk id="118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3.712" v="1392" actId="1076"/>
          <ac:spMkLst>
            <pc:docMk/>
            <pc:sldMk cId="1419413069" sldId="383"/>
            <ac:spMk id="119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3.712" v="1392" actId="1076"/>
          <ac:spMkLst>
            <pc:docMk/>
            <pc:sldMk cId="1419413069" sldId="383"/>
            <ac:spMk id="120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3.712" v="1392" actId="1076"/>
          <ac:spMkLst>
            <pc:docMk/>
            <pc:sldMk cId="1419413069" sldId="383"/>
            <ac:spMk id="121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3.712" v="1392" actId="1076"/>
          <ac:spMkLst>
            <pc:docMk/>
            <pc:sldMk cId="1419413069" sldId="383"/>
            <ac:spMk id="125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9.211" v="1393" actId="1076"/>
          <ac:spMkLst>
            <pc:docMk/>
            <pc:sldMk cId="1419413069" sldId="383"/>
            <ac:spMk id="129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9.211" v="1393" actId="1076"/>
          <ac:spMkLst>
            <pc:docMk/>
            <pc:sldMk cId="1419413069" sldId="383"/>
            <ac:spMk id="131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9.211" v="1393" actId="1076"/>
          <ac:spMkLst>
            <pc:docMk/>
            <pc:sldMk cId="1419413069" sldId="383"/>
            <ac:spMk id="132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9.211" v="1393" actId="1076"/>
          <ac:spMkLst>
            <pc:docMk/>
            <pc:sldMk cId="1419413069" sldId="383"/>
            <ac:spMk id="133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9.211" v="1393" actId="1076"/>
          <ac:spMkLst>
            <pc:docMk/>
            <pc:sldMk cId="1419413069" sldId="383"/>
            <ac:spMk id="134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34:49.211" v="1393" actId="1076"/>
          <ac:spMkLst>
            <pc:docMk/>
            <pc:sldMk cId="1419413069" sldId="383"/>
            <ac:spMk id="138" creationId="{00000000-0000-0000-0000-000000000000}"/>
          </ac:spMkLst>
        </pc:spChg>
        <pc:grpChg chg="mod">
          <ac:chgData name="Wafa Qasem" userId="6caf369e-83cf-48b8-8bdc-7d6184d48d5c" providerId="ADAL" clId="{BBE93F4C-F294-4ADD-9DB3-803B3F35C57C}" dt="2024-11-05T06:34:35.390" v="1390" actId="1076"/>
          <ac:grpSpMkLst>
            <pc:docMk/>
            <pc:sldMk cId="1419413069" sldId="383"/>
            <ac:grpSpMk id="16" creationId="{00000000-0000-0000-0000-000000000000}"/>
          </ac:grpSpMkLst>
        </pc:grpChg>
        <pc:grpChg chg="mod">
          <ac:chgData name="Wafa Qasem" userId="6caf369e-83cf-48b8-8bdc-7d6184d48d5c" providerId="ADAL" clId="{BBE93F4C-F294-4ADD-9DB3-803B3F35C57C}" dt="2024-11-05T06:34:39.848" v="1391" actId="1076"/>
          <ac:grpSpMkLst>
            <pc:docMk/>
            <pc:sldMk cId="1419413069" sldId="383"/>
            <ac:grpSpMk id="104" creationId="{00000000-0000-0000-0000-000000000000}"/>
          </ac:grpSpMkLst>
        </pc:grpChg>
        <pc:grpChg chg="mod">
          <ac:chgData name="Wafa Qasem" userId="6caf369e-83cf-48b8-8bdc-7d6184d48d5c" providerId="ADAL" clId="{BBE93F4C-F294-4ADD-9DB3-803B3F35C57C}" dt="2024-11-05T06:34:43.712" v="1392" actId="1076"/>
          <ac:grpSpMkLst>
            <pc:docMk/>
            <pc:sldMk cId="1419413069" sldId="383"/>
            <ac:grpSpMk id="117" creationId="{00000000-0000-0000-0000-000000000000}"/>
          </ac:grpSpMkLst>
        </pc:grpChg>
        <pc:grpChg chg="mod">
          <ac:chgData name="Wafa Qasem" userId="6caf369e-83cf-48b8-8bdc-7d6184d48d5c" providerId="ADAL" clId="{BBE93F4C-F294-4ADD-9DB3-803B3F35C57C}" dt="2024-11-05T06:34:49.211" v="1393" actId="1076"/>
          <ac:grpSpMkLst>
            <pc:docMk/>
            <pc:sldMk cId="1419413069" sldId="383"/>
            <ac:grpSpMk id="130" creationId="{00000000-0000-0000-0000-000000000000}"/>
          </ac:grpSpMkLst>
        </pc:grpChg>
        <pc:cxnChg chg="mod">
          <ac:chgData name="Wafa Qasem" userId="6caf369e-83cf-48b8-8bdc-7d6184d48d5c" providerId="ADAL" clId="{BBE93F4C-F294-4ADD-9DB3-803B3F35C57C}" dt="2024-11-05T06:34:35.390" v="1390" actId="1076"/>
          <ac:cxnSpMkLst>
            <pc:docMk/>
            <pc:sldMk cId="1419413069" sldId="383"/>
            <ac:cxnSpMk id="97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35.390" v="1390" actId="1076"/>
          <ac:cxnSpMkLst>
            <pc:docMk/>
            <pc:sldMk cId="1419413069" sldId="383"/>
            <ac:cxnSpMk id="98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35.390" v="1390" actId="1076"/>
          <ac:cxnSpMkLst>
            <pc:docMk/>
            <pc:sldMk cId="1419413069" sldId="383"/>
            <ac:cxnSpMk id="99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39.848" v="1391" actId="1076"/>
          <ac:cxnSpMkLst>
            <pc:docMk/>
            <pc:sldMk cId="1419413069" sldId="383"/>
            <ac:cxnSpMk id="109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39.848" v="1391" actId="1076"/>
          <ac:cxnSpMkLst>
            <pc:docMk/>
            <pc:sldMk cId="1419413069" sldId="383"/>
            <ac:cxnSpMk id="110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39.848" v="1391" actId="1076"/>
          <ac:cxnSpMkLst>
            <pc:docMk/>
            <pc:sldMk cId="1419413069" sldId="383"/>
            <ac:cxnSpMk id="111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43.712" v="1392" actId="1076"/>
          <ac:cxnSpMkLst>
            <pc:docMk/>
            <pc:sldMk cId="1419413069" sldId="383"/>
            <ac:cxnSpMk id="122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43.712" v="1392" actId="1076"/>
          <ac:cxnSpMkLst>
            <pc:docMk/>
            <pc:sldMk cId="1419413069" sldId="383"/>
            <ac:cxnSpMk id="123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43.712" v="1392" actId="1076"/>
          <ac:cxnSpMkLst>
            <pc:docMk/>
            <pc:sldMk cId="1419413069" sldId="383"/>
            <ac:cxnSpMk id="124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49.211" v="1393" actId="1076"/>
          <ac:cxnSpMkLst>
            <pc:docMk/>
            <pc:sldMk cId="1419413069" sldId="383"/>
            <ac:cxnSpMk id="135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49.211" v="1393" actId="1076"/>
          <ac:cxnSpMkLst>
            <pc:docMk/>
            <pc:sldMk cId="1419413069" sldId="383"/>
            <ac:cxnSpMk id="136" creationId="{00000000-0000-0000-0000-000000000000}"/>
          </ac:cxnSpMkLst>
        </pc:cxnChg>
        <pc:cxnChg chg="mod">
          <ac:chgData name="Wafa Qasem" userId="6caf369e-83cf-48b8-8bdc-7d6184d48d5c" providerId="ADAL" clId="{BBE93F4C-F294-4ADD-9DB3-803B3F35C57C}" dt="2024-11-05T06:34:49.211" v="1393" actId="1076"/>
          <ac:cxnSpMkLst>
            <pc:docMk/>
            <pc:sldMk cId="1419413069" sldId="383"/>
            <ac:cxnSpMk id="137" creationId="{00000000-0000-0000-0000-000000000000}"/>
          </ac:cxnSpMkLst>
        </pc:cxnChg>
      </pc:sldChg>
      <pc:sldChg chg="modSp add mod setBg">
        <pc:chgData name="Wafa Qasem" userId="6caf369e-83cf-48b8-8bdc-7d6184d48d5c" providerId="ADAL" clId="{BBE93F4C-F294-4ADD-9DB3-803B3F35C57C}" dt="2024-11-05T08:11:01.134" v="2113" actId="20577"/>
        <pc:sldMkLst>
          <pc:docMk/>
          <pc:sldMk cId="3905131981" sldId="384"/>
        </pc:sldMkLst>
        <pc:spChg chg="mod">
          <ac:chgData name="Wafa Qasem" userId="6caf369e-83cf-48b8-8bdc-7d6184d48d5c" providerId="ADAL" clId="{BBE93F4C-F294-4ADD-9DB3-803B3F35C57C}" dt="2024-11-05T08:06:57.708" v="1820" actId="1076"/>
          <ac:spMkLst>
            <pc:docMk/>
            <pc:sldMk cId="3905131981" sldId="384"/>
            <ac:spMk id="2" creationId="{80020167-8348-5404-CE82-3FFF4CB6AB00}"/>
          </ac:spMkLst>
        </pc:spChg>
        <pc:graphicFrameChg chg="mod modGraphic">
          <ac:chgData name="Wafa Qasem" userId="6caf369e-83cf-48b8-8bdc-7d6184d48d5c" providerId="ADAL" clId="{BBE93F4C-F294-4ADD-9DB3-803B3F35C57C}" dt="2024-11-05T08:11:01.134" v="2113" actId="20577"/>
          <ac:graphicFrameMkLst>
            <pc:docMk/>
            <pc:sldMk cId="3905131981" sldId="384"/>
            <ac:graphicFrameMk id="4" creationId="{E97ACD2D-CECB-4868-4D7F-279D04EFF690}"/>
          </ac:graphicFrameMkLst>
        </pc:graphicFrameChg>
      </pc:sldChg>
      <pc:sldChg chg="modSp add mod setBg">
        <pc:chgData name="Wafa Qasem" userId="6caf369e-83cf-48b8-8bdc-7d6184d48d5c" providerId="ADAL" clId="{BBE93F4C-F294-4ADD-9DB3-803B3F35C57C}" dt="2024-11-05T12:24:06.355" v="2554" actId="20577"/>
        <pc:sldMkLst>
          <pc:docMk/>
          <pc:sldMk cId="121274416" sldId="385"/>
        </pc:sldMkLst>
        <pc:spChg chg="mod">
          <ac:chgData name="Wafa Qasem" userId="6caf369e-83cf-48b8-8bdc-7d6184d48d5c" providerId="ADAL" clId="{BBE93F4C-F294-4ADD-9DB3-803B3F35C57C}" dt="2024-11-05T07:59:24.444" v="1492" actId="255"/>
          <ac:spMkLst>
            <pc:docMk/>
            <pc:sldMk cId="121274416" sldId="385"/>
            <ac:spMk id="2" creationId="{80020167-8348-5404-CE82-3FFF4CB6AB00}"/>
          </ac:spMkLst>
        </pc:spChg>
        <pc:graphicFrameChg chg="mod modGraphic">
          <ac:chgData name="Wafa Qasem" userId="6caf369e-83cf-48b8-8bdc-7d6184d48d5c" providerId="ADAL" clId="{BBE93F4C-F294-4ADD-9DB3-803B3F35C57C}" dt="2024-11-05T12:24:06.355" v="2554" actId="20577"/>
          <ac:graphicFrameMkLst>
            <pc:docMk/>
            <pc:sldMk cId="121274416" sldId="385"/>
            <ac:graphicFrameMk id="4" creationId="{E97ACD2D-CECB-4868-4D7F-279D04EFF690}"/>
          </ac:graphicFrameMkLst>
        </pc:graphicFrameChg>
      </pc:sldChg>
      <pc:sldChg chg="addSp modSp add mod modTransition">
        <pc:chgData name="Wafa Qasem" userId="6caf369e-83cf-48b8-8bdc-7d6184d48d5c" providerId="ADAL" clId="{BBE93F4C-F294-4ADD-9DB3-803B3F35C57C}" dt="2024-11-05T12:29:30.696" v="2574" actId="1076"/>
        <pc:sldMkLst>
          <pc:docMk/>
          <pc:sldMk cId="1190472809" sldId="386"/>
        </pc:sldMkLst>
        <pc:spChg chg="mod">
          <ac:chgData name="Wafa Qasem" userId="6caf369e-83cf-48b8-8bdc-7d6184d48d5c" providerId="ADAL" clId="{BBE93F4C-F294-4ADD-9DB3-803B3F35C57C}" dt="2024-11-05T12:29:24.454" v="2572" actId="1076"/>
          <ac:spMkLst>
            <pc:docMk/>
            <pc:sldMk cId="1190472809" sldId="386"/>
            <ac:spMk id="2" creationId="{D735F7F3-C1B5-4B60-A00A-4EB618DDFB5A}"/>
          </ac:spMkLst>
        </pc:spChg>
        <pc:spChg chg="mod">
          <ac:chgData name="Wafa Qasem" userId="6caf369e-83cf-48b8-8bdc-7d6184d48d5c" providerId="ADAL" clId="{BBE93F4C-F294-4ADD-9DB3-803B3F35C57C}" dt="2024-11-05T12:29:28.067" v="2573" actId="1076"/>
          <ac:spMkLst>
            <pc:docMk/>
            <pc:sldMk cId="1190472809" sldId="386"/>
            <ac:spMk id="35" creationId="{7F10D5BA-CE1B-CABC-C263-7A6E9A3020DB}"/>
          </ac:spMkLst>
        </pc:spChg>
        <pc:spChg chg="mod">
          <ac:chgData name="Wafa Qasem" userId="6caf369e-83cf-48b8-8bdc-7d6184d48d5c" providerId="ADAL" clId="{BBE93F4C-F294-4ADD-9DB3-803B3F35C57C}" dt="2024-11-05T12:29:20.018" v="2570" actId="1076"/>
          <ac:spMkLst>
            <pc:docMk/>
            <pc:sldMk cId="1190472809" sldId="386"/>
            <ac:spMk id="69" creationId="{0D368E05-1BFF-486A-9ADE-823F643EB0A7}"/>
          </ac:spMkLst>
        </pc:spChg>
        <pc:spChg chg="mod">
          <ac:chgData name="Wafa Qasem" userId="6caf369e-83cf-48b8-8bdc-7d6184d48d5c" providerId="ADAL" clId="{BBE93F4C-F294-4ADD-9DB3-803B3F35C57C}" dt="2024-11-05T12:29:10.405" v="2566" actId="1076"/>
          <ac:spMkLst>
            <pc:docMk/>
            <pc:sldMk cId="1190472809" sldId="386"/>
            <ac:spMk id="70" creationId="{253980D2-56FD-43AE-B355-BF76C7B44BA8}"/>
          </ac:spMkLst>
        </pc:spChg>
        <pc:spChg chg="mod">
          <ac:chgData name="Wafa Qasem" userId="6caf369e-83cf-48b8-8bdc-7d6184d48d5c" providerId="ADAL" clId="{BBE93F4C-F294-4ADD-9DB3-803B3F35C57C}" dt="2024-11-05T12:29:15.817" v="2568" actId="1076"/>
          <ac:spMkLst>
            <pc:docMk/>
            <pc:sldMk cId="1190472809" sldId="386"/>
            <ac:spMk id="71" creationId="{F26AC1CA-9886-4E11-8CD1-B691D2E54DE9}"/>
          </ac:spMkLst>
        </pc:spChg>
        <pc:spChg chg="mod">
          <ac:chgData name="Wafa Qasem" userId="6caf369e-83cf-48b8-8bdc-7d6184d48d5c" providerId="ADAL" clId="{BBE93F4C-F294-4ADD-9DB3-803B3F35C57C}" dt="2024-11-05T12:29:30.696" v="2574" actId="1076"/>
          <ac:spMkLst>
            <pc:docMk/>
            <pc:sldMk cId="1190472809" sldId="386"/>
            <ac:spMk id="72" creationId="{8D865176-A5C6-4604-886B-6C1A673B50A6}"/>
          </ac:spMkLst>
        </pc:spChg>
        <pc:spChg chg="mod">
          <ac:chgData name="Wafa Qasem" userId="6caf369e-83cf-48b8-8bdc-7d6184d48d5c" providerId="ADAL" clId="{BBE93F4C-F294-4ADD-9DB3-803B3F35C57C}" dt="2024-11-05T12:29:07.055" v="2564" actId="1076"/>
          <ac:spMkLst>
            <pc:docMk/>
            <pc:sldMk cId="1190472809" sldId="386"/>
            <ac:spMk id="73" creationId="{3BDD33C1-0538-4DE3-86D5-C8AE22534D7E}"/>
          </ac:spMkLst>
        </pc:spChg>
        <pc:spChg chg="mod">
          <ac:chgData name="Wafa Qasem" userId="6caf369e-83cf-48b8-8bdc-7d6184d48d5c" providerId="ADAL" clId="{BBE93F4C-F294-4ADD-9DB3-803B3F35C57C}" dt="2024-11-05T12:29:18.233" v="2569" actId="1076"/>
          <ac:spMkLst>
            <pc:docMk/>
            <pc:sldMk cId="1190472809" sldId="386"/>
            <ac:spMk id="75" creationId="{CD33439E-04B0-4940-BFE7-B1FE9CD5B147}"/>
          </ac:spMkLst>
        </pc:spChg>
        <pc:graphicFrameChg chg="add mod modGraphic">
          <ac:chgData name="Wafa Qasem" userId="6caf369e-83cf-48b8-8bdc-7d6184d48d5c" providerId="ADAL" clId="{BBE93F4C-F294-4ADD-9DB3-803B3F35C57C}" dt="2024-11-05T12:28:55.573" v="2560" actId="1076"/>
          <ac:graphicFrameMkLst>
            <pc:docMk/>
            <pc:sldMk cId="1190472809" sldId="386"/>
            <ac:graphicFrameMk id="3" creationId="{A22E5270-47E1-D82A-4DC0-376E60DB3878}"/>
          </ac:graphicFrameMkLst>
        </pc:graphicFrameChg>
        <pc:graphicFrameChg chg="add mod modGraphic">
          <ac:chgData name="Wafa Qasem" userId="6caf369e-83cf-48b8-8bdc-7d6184d48d5c" providerId="ADAL" clId="{BBE93F4C-F294-4ADD-9DB3-803B3F35C57C}" dt="2024-11-05T12:28:53.570" v="2559" actId="1076"/>
          <ac:graphicFrameMkLst>
            <pc:docMk/>
            <pc:sldMk cId="1190472809" sldId="386"/>
            <ac:graphicFrameMk id="4" creationId="{F891360A-760D-60A4-82CB-3E37D3CF56E4}"/>
          </ac:graphicFrameMkLst>
        </pc:graphicFrameChg>
        <pc:graphicFrameChg chg="mod modGraphic">
          <ac:chgData name="Wafa Qasem" userId="6caf369e-83cf-48b8-8bdc-7d6184d48d5c" providerId="ADAL" clId="{BBE93F4C-F294-4ADD-9DB3-803B3F35C57C}" dt="2024-11-05T12:28:46.487" v="2555" actId="1076"/>
          <ac:graphicFrameMkLst>
            <pc:docMk/>
            <pc:sldMk cId="1190472809" sldId="386"/>
            <ac:graphicFrameMk id="31" creationId="{D281BFD1-C50F-9579-97BF-30CBE36852A5}"/>
          </ac:graphicFrameMkLst>
        </pc:graphicFrameChg>
        <pc:graphicFrameChg chg="mod modGraphic">
          <ac:chgData name="Wafa Qasem" userId="6caf369e-83cf-48b8-8bdc-7d6184d48d5c" providerId="ADAL" clId="{BBE93F4C-F294-4ADD-9DB3-803B3F35C57C}" dt="2024-11-05T12:28:48.424" v="2556" actId="1076"/>
          <ac:graphicFrameMkLst>
            <pc:docMk/>
            <pc:sldMk cId="1190472809" sldId="386"/>
            <ac:graphicFrameMk id="32" creationId="{7E24FFC8-D76B-75D9-6CDA-1387402BB103}"/>
          </ac:graphicFrameMkLst>
        </pc:graphicFrameChg>
        <pc:graphicFrameChg chg="mod">
          <ac:chgData name="Wafa Qasem" userId="6caf369e-83cf-48b8-8bdc-7d6184d48d5c" providerId="ADAL" clId="{BBE93F4C-F294-4ADD-9DB3-803B3F35C57C}" dt="2024-11-05T12:29:22.002" v="2571" actId="1076"/>
          <ac:graphicFrameMkLst>
            <pc:docMk/>
            <pc:sldMk cId="1190472809" sldId="386"/>
            <ac:graphicFrameMk id="33" creationId="{0434023F-C0D2-5CC5-9EDF-011CE43ED700}"/>
          </ac:graphicFrameMkLst>
        </pc:graphicFrameChg>
        <pc:graphicFrameChg chg="mod modGraphic">
          <ac:chgData name="Wafa Qasem" userId="6caf369e-83cf-48b8-8bdc-7d6184d48d5c" providerId="ADAL" clId="{BBE93F4C-F294-4ADD-9DB3-803B3F35C57C}" dt="2024-11-05T12:28:50.522" v="2557" actId="1076"/>
          <ac:graphicFrameMkLst>
            <pc:docMk/>
            <pc:sldMk cId="1190472809" sldId="386"/>
            <ac:graphicFrameMk id="36" creationId="{7D12DED4-5B16-E1C9-97AE-07AD678769ED}"/>
          </ac:graphicFrameMkLst>
        </pc:graphicFrameChg>
        <pc:picChg chg="mod">
          <ac:chgData name="Wafa Qasem" userId="6caf369e-83cf-48b8-8bdc-7d6184d48d5c" providerId="ADAL" clId="{BBE93F4C-F294-4ADD-9DB3-803B3F35C57C}" dt="2024-11-05T12:29:09.069" v="2565" actId="1076"/>
          <ac:picMkLst>
            <pc:docMk/>
            <pc:sldMk cId="1190472809" sldId="386"/>
            <ac:picMk id="19" creationId="{75D73337-FCBE-FCB1-10E3-A54B5204CFB1}"/>
          </ac:picMkLst>
        </pc:picChg>
        <pc:picChg chg="mod">
          <ac:chgData name="Wafa Qasem" userId="6caf369e-83cf-48b8-8bdc-7d6184d48d5c" providerId="ADAL" clId="{BBE93F4C-F294-4ADD-9DB3-803B3F35C57C}" dt="2024-11-05T12:29:12.977" v="2567" actId="1076"/>
          <ac:picMkLst>
            <pc:docMk/>
            <pc:sldMk cId="1190472809" sldId="386"/>
            <ac:picMk id="23" creationId="{5AF93010-195A-28E0-D1CE-FE9D7237BED6}"/>
          </ac:picMkLst>
        </pc:picChg>
        <pc:picChg chg="mod">
          <ac:chgData name="Wafa Qasem" userId="6caf369e-83cf-48b8-8bdc-7d6184d48d5c" providerId="ADAL" clId="{BBE93F4C-F294-4ADD-9DB3-803B3F35C57C}" dt="2024-11-05T12:29:04.112" v="2563" actId="1076"/>
          <ac:picMkLst>
            <pc:docMk/>
            <pc:sldMk cId="1190472809" sldId="386"/>
            <ac:picMk id="28" creationId="{5D2A4AF5-40CB-BE9D-6956-16F63131F450}"/>
          </ac:picMkLst>
        </pc:picChg>
        <pc:cxnChg chg="mod">
          <ac:chgData name="Wafa Qasem" userId="6caf369e-83cf-48b8-8bdc-7d6184d48d5c" providerId="ADAL" clId="{BBE93F4C-F294-4ADD-9DB3-803B3F35C57C}" dt="2024-11-05T12:29:10.405" v="2566" actId="1076"/>
          <ac:cxnSpMkLst>
            <pc:docMk/>
            <pc:sldMk cId="1190472809" sldId="386"/>
            <ac:cxnSpMk id="42" creationId="{242D6887-A9B1-4606-81FA-B02C3D3A2FC8}"/>
          </ac:cxnSpMkLst>
        </pc:cxnChg>
        <pc:cxnChg chg="mod">
          <ac:chgData name="Wafa Qasem" userId="6caf369e-83cf-48b8-8bdc-7d6184d48d5c" providerId="ADAL" clId="{BBE93F4C-F294-4ADD-9DB3-803B3F35C57C}" dt="2024-11-05T12:29:15.817" v="2568" actId="1076"/>
          <ac:cxnSpMkLst>
            <pc:docMk/>
            <pc:sldMk cId="1190472809" sldId="386"/>
            <ac:cxnSpMk id="94" creationId="{40457DAE-4DF4-4DCD-B077-98CA85DD21B9}"/>
          </ac:cxnSpMkLst>
        </pc:cxnChg>
        <pc:cxnChg chg="mod">
          <ac:chgData name="Wafa Qasem" userId="6caf369e-83cf-48b8-8bdc-7d6184d48d5c" providerId="ADAL" clId="{BBE93F4C-F294-4ADD-9DB3-803B3F35C57C}" dt="2024-11-05T12:29:07.055" v="2564" actId="1076"/>
          <ac:cxnSpMkLst>
            <pc:docMk/>
            <pc:sldMk cId="1190472809" sldId="386"/>
            <ac:cxnSpMk id="96" creationId="{6A18531A-4388-46FA-9082-A2C094830AC4}"/>
          </ac:cxnSpMkLst>
        </pc:cxnChg>
        <pc:cxnChg chg="mod">
          <ac:chgData name="Wafa Qasem" userId="6caf369e-83cf-48b8-8bdc-7d6184d48d5c" providerId="ADAL" clId="{BBE93F4C-F294-4ADD-9DB3-803B3F35C57C}" dt="2024-11-05T12:29:30.696" v="2574" actId="1076"/>
          <ac:cxnSpMkLst>
            <pc:docMk/>
            <pc:sldMk cId="1190472809" sldId="386"/>
            <ac:cxnSpMk id="97" creationId="{3AC58A56-2A8A-4084-BDDE-588C3F263ECD}"/>
          </ac:cxnSpMkLst>
        </pc:cxnChg>
      </pc:sldChg>
      <pc:sldChg chg="new del">
        <pc:chgData name="Wafa Qasem" userId="6caf369e-83cf-48b8-8bdc-7d6184d48d5c" providerId="ADAL" clId="{BBE93F4C-F294-4ADD-9DB3-803B3F35C57C}" dt="2024-11-05T05:48:42.392" v="894" actId="47"/>
        <pc:sldMkLst>
          <pc:docMk/>
          <pc:sldMk cId="2245317625" sldId="386"/>
        </pc:sldMkLst>
      </pc:sldChg>
      <pc:sldChg chg="addSp delSp modSp add mod modTransition">
        <pc:chgData name="Wafa Qasem" userId="6caf369e-83cf-48b8-8bdc-7d6184d48d5c" providerId="ADAL" clId="{BBE93F4C-F294-4ADD-9DB3-803B3F35C57C}" dt="2024-11-05T07:56:44.858" v="1454"/>
        <pc:sldMkLst>
          <pc:docMk/>
          <pc:sldMk cId="2251385129" sldId="387"/>
        </pc:sldMkLst>
        <pc:spChg chg="mod">
          <ac:chgData name="Wafa Qasem" userId="6caf369e-83cf-48b8-8bdc-7d6184d48d5c" providerId="ADAL" clId="{BBE93F4C-F294-4ADD-9DB3-803B3F35C57C}" dt="2024-11-05T06:52:27.484" v="1449" actId="2711"/>
          <ac:spMkLst>
            <pc:docMk/>
            <pc:sldMk cId="2251385129" sldId="387"/>
            <ac:spMk id="4" creationId="{00000000-0000-0000-0000-000000000000}"/>
          </ac:spMkLst>
        </pc:spChg>
        <pc:spChg chg="mod">
          <ac:chgData name="Wafa Qasem" userId="6caf369e-83cf-48b8-8bdc-7d6184d48d5c" providerId="ADAL" clId="{BBE93F4C-F294-4ADD-9DB3-803B3F35C57C}" dt="2024-11-05T06:44:25.071" v="1436" actId="1076"/>
          <ac:spMkLst>
            <pc:docMk/>
            <pc:sldMk cId="2251385129" sldId="387"/>
            <ac:spMk id="8" creationId="{00000000-0000-0000-0000-000000000000}"/>
          </ac:spMkLst>
        </pc:spChg>
        <pc:graphicFrameChg chg="add del mod">
          <ac:chgData name="Wafa Qasem" userId="6caf369e-83cf-48b8-8bdc-7d6184d48d5c" providerId="ADAL" clId="{BBE93F4C-F294-4ADD-9DB3-803B3F35C57C}" dt="2024-11-05T06:42:21.709" v="1432" actId="478"/>
          <ac:graphicFrameMkLst>
            <pc:docMk/>
            <pc:sldMk cId="2251385129" sldId="387"/>
            <ac:graphicFrameMk id="3" creationId="{BDA1D1F1-1FE2-5302-38F3-91F127B247D7}"/>
          </ac:graphicFrameMkLst>
        </pc:graphicFrameChg>
        <pc:graphicFrameChg chg="add del mod">
          <ac:chgData name="Wafa Qasem" userId="6caf369e-83cf-48b8-8bdc-7d6184d48d5c" providerId="ADAL" clId="{BBE93F4C-F294-4ADD-9DB3-803B3F35C57C}" dt="2024-11-05T06:44:26.522" v="1437" actId="478"/>
          <ac:graphicFrameMkLst>
            <pc:docMk/>
            <pc:sldMk cId="2251385129" sldId="387"/>
            <ac:graphicFrameMk id="5" creationId="{7494E8D5-7B87-BB26-1D5A-D74F3C505F7E}"/>
          </ac:graphicFrameMkLst>
        </pc:graphicFrameChg>
        <pc:graphicFrameChg chg="add mod">
          <ac:chgData name="Wafa Qasem" userId="6caf369e-83cf-48b8-8bdc-7d6184d48d5c" providerId="ADAL" clId="{BBE93F4C-F294-4ADD-9DB3-803B3F35C57C}" dt="2024-11-05T07:56:44.858" v="1454"/>
          <ac:graphicFrameMkLst>
            <pc:docMk/>
            <pc:sldMk cId="2251385129" sldId="387"/>
            <ac:graphicFrameMk id="6" creationId="{7AD17A4A-7042-3ABC-6B99-D9FDE8E5BD60}"/>
          </ac:graphicFrameMkLst>
        </pc:graphicFrameChg>
      </pc:sldChg>
      <pc:sldChg chg="modSp add mod modTransition">
        <pc:chgData name="Wafa Qasem" userId="6caf369e-83cf-48b8-8bdc-7d6184d48d5c" providerId="ADAL" clId="{BBE93F4C-F294-4ADD-9DB3-803B3F35C57C}" dt="2024-11-05T06:52:19.987" v="1448" actId="2711"/>
        <pc:sldMkLst>
          <pc:docMk/>
          <pc:sldMk cId="1424535112" sldId="388"/>
        </pc:sldMkLst>
        <pc:spChg chg="mod">
          <ac:chgData name="Wafa Qasem" userId="6caf369e-83cf-48b8-8bdc-7d6184d48d5c" providerId="ADAL" clId="{BBE93F4C-F294-4ADD-9DB3-803B3F35C57C}" dt="2024-11-05T06:52:19.987" v="1448" actId="2711"/>
          <ac:spMkLst>
            <pc:docMk/>
            <pc:sldMk cId="1424535112" sldId="388"/>
            <ac:spMk id="2" creationId="{94A53E5D-91B0-5357-00C3-90CB57228FFD}"/>
          </ac:spMkLst>
        </pc:spChg>
      </pc:sldChg>
      <pc:sldChg chg="modSp add del mod">
        <pc:chgData name="Wafa Qasem" userId="6caf369e-83cf-48b8-8bdc-7d6184d48d5c" providerId="ADAL" clId="{BBE93F4C-F294-4ADD-9DB3-803B3F35C57C}" dt="2024-11-05T09:06:49.357" v="2542"/>
        <pc:sldMkLst>
          <pc:docMk/>
          <pc:sldMk cId="2008265914" sldId="389"/>
        </pc:sldMkLst>
        <pc:spChg chg="mod">
          <ac:chgData name="Wafa Qasem" userId="6caf369e-83cf-48b8-8bdc-7d6184d48d5c" providerId="ADAL" clId="{BBE93F4C-F294-4ADD-9DB3-803B3F35C57C}" dt="2024-11-05T09:06:47.544" v="2540" actId="1076"/>
          <ac:spMkLst>
            <pc:docMk/>
            <pc:sldMk cId="2008265914" sldId="389"/>
            <ac:spMk id="2" creationId="{D735F7F3-C1B5-4B60-A00A-4EB618DDFB5A}"/>
          </ac:spMkLst>
        </pc:spChg>
        <pc:spChg chg="mod">
          <ac:chgData name="Wafa Qasem" userId="6caf369e-83cf-48b8-8bdc-7d6184d48d5c" providerId="ADAL" clId="{BBE93F4C-F294-4ADD-9DB3-803B3F35C57C}" dt="2024-11-05T09:06:44.881" v="2528" actId="1076"/>
          <ac:spMkLst>
            <pc:docMk/>
            <pc:sldMk cId="2008265914" sldId="389"/>
            <ac:spMk id="35" creationId="{7F10D5BA-CE1B-CABC-C263-7A6E9A3020DB}"/>
          </ac:spMkLst>
        </pc:spChg>
        <pc:spChg chg="mod">
          <ac:chgData name="Wafa Qasem" userId="6caf369e-83cf-48b8-8bdc-7d6184d48d5c" providerId="ADAL" clId="{BBE93F4C-F294-4ADD-9DB3-803B3F35C57C}" dt="2024-11-05T09:06:45.732" v="2532" actId="1076"/>
          <ac:spMkLst>
            <pc:docMk/>
            <pc:sldMk cId="2008265914" sldId="389"/>
            <ac:spMk id="69" creationId="{0D368E05-1BFF-486A-9ADE-823F643EB0A7}"/>
          </ac:spMkLst>
        </pc:spChg>
        <pc:spChg chg="mod">
          <ac:chgData name="Wafa Qasem" userId="6caf369e-83cf-48b8-8bdc-7d6184d48d5c" providerId="ADAL" clId="{BBE93F4C-F294-4ADD-9DB3-803B3F35C57C}" dt="2024-11-05T09:06:46.656" v="2536" actId="1076"/>
          <ac:spMkLst>
            <pc:docMk/>
            <pc:sldMk cId="2008265914" sldId="389"/>
            <ac:spMk id="70" creationId="{253980D2-56FD-43AE-B355-BF76C7B44BA8}"/>
          </ac:spMkLst>
        </pc:spChg>
        <pc:spChg chg="mod">
          <ac:chgData name="Wafa Qasem" userId="6caf369e-83cf-48b8-8bdc-7d6184d48d5c" providerId="ADAL" clId="{BBE93F4C-F294-4ADD-9DB3-803B3F35C57C}" dt="2024-11-05T09:06:45.985" v="2533" actId="1076"/>
          <ac:spMkLst>
            <pc:docMk/>
            <pc:sldMk cId="2008265914" sldId="389"/>
            <ac:spMk id="71" creationId="{F26AC1CA-9886-4E11-8CD1-B691D2E54DE9}"/>
          </ac:spMkLst>
        </pc:spChg>
        <pc:spChg chg="mod">
          <ac:chgData name="Wafa Qasem" userId="6caf369e-83cf-48b8-8bdc-7d6184d48d5c" providerId="ADAL" clId="{BBE93F4C-F294-4ADD-9DB3-803B3F35C57C}" dt="2024-11-05T09:06:44.612" v="2527" actId="1076"/>
          <ac:spMkLst>
            <pc:docMk/>
            <pc:sldMk cId="2008265914" sldId="389"/>
            <ac:spMk id="72" creationId="{8D865176-A5C6-4604-886B-6C1A673B50A6}"/>
          </ac:spMkLst>
        </pc:spChg>
        <pc:spChg chg="mod">
          <ac:chgData name="Wafa Qasem" userId="6caf369e-83cf-48b8-8bdc-7d6184d48d5c" providerId="ADAL" clId="{BBE93F4C-F294-4ADD-9DB3-803B3F35C57C}" dt="2024-11-05T09:06:45.086" v="2529" actId="1076"/>
          <ac:spMkLst>
            <pc:docMk/>
            <pc:sldMk cId="2008265914" sldId="389"/>
            <ac:spMk id="73" creationId="{3BDD33C1-0538-4DE3-86D5-C8AE22534D7E}"/>
          </ac:spMkLst>
        </pc:spChg>
        <pc:spChg chg="mod">
          <ac:chgData name="Wafa Qasem" userId="6caf369e-83cf-48b8-8bdc-7d6184d48d5c" providerId="ADAL" clId="{BBE93F4C-F294-4ADD-9DB3-803B3F35C57C}" dt="2024-11-05T09:06:45.512" v="2531" actId="1076"/>
          <ac:spMkLst>
            <pc:docMk/>
            <pc:sldMk cId="2008265914" sldId="389"/>
            <ac:spMk id="75" creationId="{CD33439E-04B0-4940-BFE7-B1FE9CD5B147}"/>
          </ac:spMkLst>
        </pc:spChg>
        <pc:graphicFrameChg chg="mod">
          <ac:chgData name="Wafa Qasem" userId="6caf369e-83cf-48b8-8bdc-7d6184d48d5c" providerId="ADAL" clId="{BBE93F4C-F294-4ADD-9DB3-803B3F35C57C}" dt="2024-11-05T09:06:47.313" v="2539" actId="1076"/>
          <ac:graphicFrameMkLst>
            <pc:docMk/>
            <pc:sldMk cId="2008265914" sldId="389"/>
            <ac:graphicFrameMk id="31" creationId="{D281BFD1-C50F-9579-97BF-30CBE36852A5}"/>
          </ac:graphicFrameMkLst>
        </pc:graphicFrameChg>
        <pc:graphicFrameChg chg="mod">
          <ac:chgData name="Wafa Qasem" userId="6caf369e-83cf-48b8-8bdc-7d6184d48d5c" providerId="ADAL" clId="{BBE93F4C-F294-4ADD-9DB3-803B3F35C57C}" dt="2024-11-05T09:06:46.536" v="2535" actId="1076"/>
          <ac:graphicFrameMkLst>
            <pc:docMk/>
            <pc:sldMk cId="2008265914" sldId="389"/>
            <ac:graphicFrameMk id="32" creationId="{7E24FFC8-D76B-75D9-6CDA-1387402BB103}"/>
          </ac:graphicFrameMkLst>
        </pc:graphicFrameChg>
        <pc:graphicFrameChg chg="mod">
          <ac:chgData name="Wafa Qasem" userId="6caf369e-83cf-48b8-8bdc-7d6184d48d5c" providerId="ADAL" clId="{BBE93F4C-F294-4ADD-9DB3-803B3F35C57C}" dt="2024-11-05T09:06:47.114" v="2538" actId="1076"/>
          <ac:graphicFrameMkLst>
            <pc:docMk/>
            <pc:sldMk cId="2008265914" sldId="389"/>
            <ac:graphicFrameMk id="33" creationId="{0434023F-C0D2-5CC5-9EDF-011CE43ED700}"/>
          </ac:graphicFrameMkLst>
        </pc:graphicFrameChg>
        <pc:picChg chg="mod">
          <ac:chgData name="Wafa Qasem" userId="6caf369e-83cf-48b8-8bdc-7d6184d48d5c" providerId="ADAL" clId="{BBE93F4C-F294-4ADD-9DB3-803B3F35C57C}" dt="2024-11-05T09:06:46.914" v="2537" actId="1076"/>
          <ac:picMkLst>
            <pc:docMk/>
            <pc:sldMk cId="2008265914" sldId="389"/>
            <ac:picMk id="19" creationId="{75D73337-FCBE-FCB1-10E3-A54B5204CFB1}"/>
          </ac:picMkLst>
        </pc:picChg>
        <pc:picChg chg="mod">
          <ac:chgData name="Wafa Qasem" userId="6caf369e-83cf-48b8-8bdc-7d6184d48d5c" providerId="ADAL" clId="{BBE93F4C-F294-4ADD-9DB3-803B3F35C57C}" dt="2024-11-05T09:06:46.189" v="2534" actId="1076"/>
          <ac:picMkLst>
            <pc:docMk/>
            <pc:sldMk cId="2008265914" sldId="389"/>
            <ac:picMk id="23" creationId="{5AF93010-195A-28E0-D1CE-FE9D7237BED6}"/>
          </ac:picMkLst>
        </pc:picChg>
        <pc:picChg chg="mod">
          <ac:chgData name="Wafa Qasem" userId="6caf369e-83cf-48b8-8bdc-7d6184d48d5c" providerId="ADAL" clId="{BBE93F4C-F294-4ADD-9DB3-803B3F35C57C}" dt="2024-11-05T09:06:45.301" v="2530" actId="1076"/>
          <ac:picMkLst>
            <pc:docMk/>
            <pc:sldMk cId="2008265914" sldId="389"/>
            <ac:picMk id="28" creationId="{5D2A4AF5-40CB-BE9D-6956-16F63131F450}"/>
          </ac:picMkLst>
        </pc:picChg>
        <pc:cxnChg chg="mod">
          <ac:chgData name="Wafa Qasem" userId="6caf369e-83cf-48b8-8bdc-7d6184d48d5c" providerId="ADAL" clId="{BBE93F4C-F294-4ADD-9DB3-803B3F35C57C}" dt="2024-11-05T09:06:46.656" v="2536" actId="1076"/>
          <ac:cxnSpMkLst>
            <pc:docMk/>
            <pc:sldMk cId="2008265914" sldId="389"/>
            <ac:cxnSpMk id="42" creationId="{242D6887-A9B1-4606-81FA-B02C3D3A2FC8}"/>
          </ac:cxnSpMkLst>
        </pc:cxnChg>
        <pc:cxnChg chg="mod">
          <ac:chgData name="Wafa Qasem" userId="6caf369e-83cf-48b8-8bdc-7d6184d48d5c" providerId="ADAL" clId="{BBE93F4C-F294-4ADD-9DB3-803B3F35C57C}" dt="2024-11-05T09:06:45.985" v="2533" actId="1076"/>
          <ac:cxnSpMkLst>
            <pc:docMk/>
            <pc:sldMk cId="2008265914" sldId="389"/>
            <ac:cxnSpMk id="94" creationId="{40457DAE-4DF4-4DCD-B077-98CA85DD21B9}"/>
          </ac:cxnSpMkLst>
        </pc:cxnChg>
        <pc:cxnChg chg="mod">
          <ac:chgData name="Wafa Qasem" userId="6caf369e-83cf-48b8-8bdc-7d6184d48d5c" providerId="ADAL" clId="{BBE93F4C-F294-4ADD-9DB3-803B3F35C57C}" dt="2024-11-05T09:06:45.086" v="2529" actId="1076"/>
          <ac:cxnSpMkLst>
            <pc:docMk/>
            <pc:sldMk cId="2008265914" sldId="389"/>
            <ac:cxnSpMk id="96" creationId="{6A18531A-4388-46FA-9082-A2C094830AC4}"/>
          </ac:cxnSpMkLst>
        </pc:cxnChg>
        <pc:cxnChg chg="mod">
          <ac:chgData name="Wafa Qasem" userId="6caf369e-83cf-48b8-8bdc-7d6184d48d5c" providerId="ADAL" clId="{BBE93F4C-F294-4ADD-9DB3-803B3F35C57C}" dt="2024-11-05T09:06:44.612" v="2527" actId="1076"/>
          <ac:cxnSpMkLst>
            <pc:docMk/>
            <pc:sldMk cId="2008265914" sldId="389"/>
            <ac:cxnSpMk id="97" creationId="{3AC58A56-2A8A-4084-BDDE-588C3F263EC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C3037-9603-8778-DFA8-3B1457B8E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2F970C-51B2-8472-3424-A61874852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1A322-B4F1-37D3-1A4B-5DEB6763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B8876-9733-7C9C-C517-048EACD0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641C0-C2D4-3C4B-75C1-3C7BE458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6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3BF1-56EB-489F-6354-430F2E319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8034B-F29A-6F19-7D52-ADCF8B322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0823F-86AB-ADB2-26B5-EAC7A34EA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5D2E1-C59E-DA49-4EA6-7FFA6C989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A47EA-F9B1-6A46-5F39-3405B36A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5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855D04-7C7A-65B9-6F17-2C5607177C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5EDD31-E7C9-8866-CA7B-657580D07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84625-3A08-AB6D-0F69-064D0D450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17F84-EBE5-4814-BB19-FCC08DAB4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72FF9-201B-C68A-CEA3-B8CAA421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04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13B167C-4FE0-9D33-CB39-2DA91685D9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92782"/>
            <a:ext cx="10956603" cy="677086"/>
          </a:xfrm>
        </p:spPr>
        <p:txBody>
          <a:bodyPr vert="horz" lIns="121899" tIns="60949" rIns="121899" bIns="60949" rtlCol="0" anchor="ctr">
            <a:normAutofit/>
          </a:bodyPr>
          <a:lstStyle>
            <a:lvl1pPr marL="0" indent="0" algn="l">
              <a:buNone/>
              <a:defRPr lang="en-US" b="0" dirty="0">
                <a:latin typeface="+mj-lt"/>
                <a:ea typeface="+mj-ea"/>
                <a:cs typeface="Segoe UI" panose="020B0502040204020203" pitchFamily="34" charset="0"/>
              </a:defRPr>
            </a:lvl1pPr>
          </a:lstStyle>
          <a:p>
            <a:pPr marL="114380" lvl="0" indent="-571500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25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72754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90744-C260-7E3E-C02B-CEE657AB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DD21D-03A5-B45F-D478-E6FE90080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B68A4-BA7D-8817-34FD-DA2FEB0F3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4639A-72B6-61F4-8CE8-B6F4DA3D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B140-95E0-2533-C7B8-C1BD68896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7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DB12B-11E1-F151-BCF0-B9594B188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8FFB0-BFDD-A345-67DA-78E920C20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1A678-BE8E-6322-CE16-6675C9239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B511D-3325-5EDE-5B0B-818241E90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65CF2-A154-1A73-CC75-37E09184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9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D0D69-53BB-0307-F9DF-80F63279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49767-7A9F-7820-1521-B94835EB05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CFA3D8-B363-419E-6F15-F4DDA3F4D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B38209-8F89-92B7-6B38-471F1762C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9A176-B029-0EF6-5A9A-52454F50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60937-EF3F-9C00-C65F-38EEFB262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AFABE-B496-6563-9336-CDC920E58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F24B01-95DE-0DB2-3F96-127639ECE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9FBE7-E5BA-8FF3-A3A7-63E64194B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E1A3FF-DEB5-244F-1006-F66B4AA0F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0DFC98-6C5A-9EC4-4BB1-9BD860EC35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F7CCD4-121C-7C1C-F55F-776AAD40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D7A24-E54B-4BF5-5864-BFC773A14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8B7FB-4D85-E46D-7899-B1F5CF592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9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40DF6-E05C-5D89-832B-E0BE6182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849949-A9FB-B5D2-7CEE-49E7C55AB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113AA1-53FC-F8A9-9C80-7A76ECE95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D1C7F0-293B-001A-ED6D-F5BF66761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DC8845-06AA-83B4-4416-3323C95EA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94EAE3-C08B-3BAA-EC98-42640F7E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6A3149-61C0-723D-97F9-CA2B19B9D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1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3661-77DC-4E13-B0D3-6770A1C87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39129-7584-B732-D72B-709124A85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9CEC3A-0CE3-44CB-1D19-BEB10C6BE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6AEE2-A0DF-3AB8-AD23-FB02A790A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01FA1-D6C7-405C-6440-BB1184245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C39E7-3C66-B2C0-32B4-97FCAD52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0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3DA97-64C6-C4CC-85AD-6492816D2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FC5531-4FEC-AD90-CB70-A5E4DF07A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F135E-91FC-C3D8-7019-FBC792CD6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C7433-DAC9-2EA8-B470-101E5B3B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4365D-098F-25AD-DD6D-E4A081761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EC193-F7C0-F033-80F5-8058CCCBE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3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58C6-8C6D-9ADB-DA6C-1029197FE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F5EC3-8C4B-C2E3-6AFA-168785996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810F4-7AFC-4A6B-CFBD-1826AA960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F6D32-5D8C-44A5-8D5E-657F76896F9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5351F-5BE4-6F36-D5AF-0509A943F7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32682-C788-F22A-FD08-2A38CDD89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8D68-5F6F-4CAC-ABF5-E7D6DB0B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7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emf"/><Relationship Id="rId4" Type="http://schemas.openxmlformats.org/officeDocument/2006/relationships/oleObject" Target="file:///C:\Users\QASEM\OneDrive%20-%20UNHCR\Desktop\20March23_Syria%20Needs%20Assessment%20Tool%20(SYNAT)_FINAL_SNFI%20(002).doc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EFDE-4AD6-88CE-E4DB-7843671685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Bodoni MT Black" panose="02070A03080606020203" pitchFamily="18" charset="0"/>
              </a:rPr>
              <a:t>Shelter Subnational Sector Homs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47EBE4-2E92-96FD-E33F-24FA7AE6A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Ad hoc meeting </a:t>
            </a:r>
          </a:p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5 November 2024</a:t>
            </a:r>
          </a:p>
        </p:txBody>
      </p:sp>
      <p:pic>
        <p:nvPicPr>
          <p:cNvPr id="5" name="Picture 4" descr="A black background with red text&#10;&#10;Description automatically generated">
            <a:extLst>
              <a:ext uri="{FF2B5EF4-FFF2-40B4-BE49-F238E27FC236}">
                <a16:creationId xmlns:a16="http://schemas.microsoft.com/office/drawing/2014/main" id="{DC4CCA42-76BD-3F3B-EB9F-B2E7D88655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47" y="5257800"/>
            <a:ext cx="5111506" cy="131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A blue logo with hands and a person in a circle&#10;&#10;Description automatically generated">
            <a:extLst>
              <a:ext uri="{FF2B5EF4-FFF2-40B4-BE49-F238E27FC236}">
                <a16:creationId xmlns:a16="http://schemas.microsoft.com/office/drawing/2014/main" id="{5D2A4AF5-40CB-BE9D-6956-16F63131F4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5881" y="-645686"/>
            <a:ext cx="985195" cy="98519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AF93010-195A-28E0-D1CE-FE9D7237BE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3344" y="9523198"/>
            <a:ext cx="913746" cy="117541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5D73337-FCBE-FCB1-10E3-A54B5204CF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358" y="8710655"/>
            <a:ext cx="1486503" cy="1486503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179757" y="7691982"/>
            <a:ext cx="11573197" cy="72424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latin typeface="Bodoni MT Black" panose="02070A03080606020203" pitchFamily="18" charset="0"/>
              </a:rPr>
              <a:t>Regular activities</a:t>
            </a:r>
          </a:p>
        </p:txBody>
      </p:sp>
      <p:cxnSp>
        <p:nvCxnSpPr>
          <p:cNvPr id="42" name="Straight Connector 2">
            <a:extLst>
              <a:ext uri="{FF2B5EF4-FFF2-40B4-BE49-F238E27FC236}">
                <a16:creationId xmlns:a16="http://schemas.microsoft.com/office/drawing/2014/main" id="{242D6887-A9B1-4606-81FA-B02C3D3A2FC8}"/>
              </a:ext>
            </a:extLst>
          </p:cNvPr>
          <p:cNvCxnSpPr>
            <a:cxnSpLocks/>
            <a:stCxn id="70" idx="5"/>
          </p:cNvCxnSpPr>
          <p:nvPr/>
        </p:nvCxnSpPr>
        <p:spPr>
          <a:xfrm>
            <a:off x="-1708368" y="8362452"/>
            <a:ext cx="587600" cy="355577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30">
            <a:extLst>
              <a:ext uri="{FF2B5EF4-FFF2-40B4-BE49-F238E27FC236}">
                <a16:creationId xmlns:a16="http://schemas.microsoft.com/office/drawing/2014/main" id="{0D368E05-1BFF-486A-9ADE-823F643EB0A7}"/>
              </a:ext>
            </a:extLst>
          </p:cNvPr>
          <p:cNvSpPr/>
          <p:nvPr/>
        </p:nvSpPr>
        <p:spPr>
          <a:xfrm>
            <a:off x="3408207" y="-4557775"/>
            <a:ext cx="1731628" cy="1710188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31">
            <a:extLst>
              <a:ext uri="{FF2B5EF4-FFF2-40B4-BE49-F238E27FC236}">
                <a16:creationId xmlns:a16="http://schemas.microsoft.com/office/drawing/2014/main" id="{253980D2-56FD-43AE-B355-BF76C7B44BA8}"/>
              </a:ext>
            </a:extLst>
          </p:cNvPr>
          <p:cNvSpPr/>
          <p:nvPr/>
        </p:nvSpPr>
        <p:spPr>
          <a:xfrm>
            <a:off x="-3253254" y="6823603"/>
            <a:ext cx="1809946" cy="180287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32">
            <a:extLst>
              <a:ext uri="{FF2B5EF4-FFF2-40B4-BE49-F238E27FC236}">
                <a16:creationId xmlns:a16="http://schemas.microsoft.com/office/drawing/2014/main" id="{F26AC1CA-9886-4E11-8CD1-B691D2E54DE9}"/>
              </a:ext>
            </a:extLst>
          </p:cNvPr>
          <p:cNvSpPr/>
          <p:nvPr/>
        </p:nvSpPr>
        <p:spPr>
          <a:xfrm>
            <a:off x="-1443308" y="-2216078"/>
            <a:ext cx="1263551" cy="1267529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33">
            <a:extLst>
              <a:ext uri="{FF2B5EF4-FFF2-40B4-BE49-F238E27FC236}">
                <a16:creationId xmlns:a16="http://schemas.microsoft.com/office/drawing/2014/main" id="{8D865176-A5C6-4604-886B-6C1A673B50A6}"/>
              </a:ext>
            </a:extLst>
          </p:cNvPr>
          <p:cNvSpPr/>
          <p:nvPr/>
        </p:nvSpPr>
        <p:spPr>
          <a:xfrm>
            <a:off x="16623576" y="10698608"/>
            <a:ext cx="985195" cy="98519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73" name="Oval 34">
            <a:extLst>
              <a:ext uri="{FF2B5EF4-FFF2-40B4-BE49-F238E27FC236}">
                <a16:creationId xmlns:a16="http://schemas.microsoft.com/office/drawing/2014/main" id="{3BDD33C1-0538-4DE3-86D5-C8AE22534D7E}"/>
              </a:ext>
            </a:extLst>
          </p:cNvPr>
          <p:cNvSpPr/>
          <p:nvPr/>
        </p:nvSpPr>
        <p:spPr>
          <a:xfrm>
            <a:off x="-4259094" y="-1462880"/>
            <a:ext cx="1005840" cy="100584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Freeform: Shape 36">
            <a:extLst>
              <a:ext uri="{FF2B5EF4-FFF2-40B4-BE49-F238E27FC236}">
                <a16:creationId xmlns:a16="http://schemas.microsoft.com/office/drawing/2014/main" id="{CD33439E-04B0-4940-BFE7-B1FE9CD5B147}"/>
              </a:ext>
            </a:extLst>
          </p:cNvPr>
          <p:cNvSpPr/>
          <p:nvPr/>
        </p:nvSpPr>
        <p:spPr>
          <a:xfrm>
            <a:off x="9099987" y="9736241"/>
            <a:ext cx="1097280" cy="1097280"/>
          </a:xfrm>
          <a:custGeom>
            <a:avLst/>
            <a:gdLst>
              <a:gd name="connsiteX0" fmla="*/ 1377686 w 2133362"/>
              <a:gd name="connsiteY0" fmla="*/ 1313851 h 1875192"/>
              <a:gd name="connsiteX1" fmla="*/ 1377686 w 2133362"/>
              <a:gd name="connsiteY1" fmla="*/ 1457686 h 1875192"/>
              <a:gd name="connsiteX2" fmla="*/ 1597855 w 2133362"/>
              <a:gd name="connsiteY2" fmla="*/ 1457686 h 1875192"/>
              <a:gd name="connsiteX3" fmla="*/ 1597855 w 2133362"/>
              <a:gd name="connsiteY3" fmla="*/ 1313851 h 1875192"/>
              <a:gd name="connsiteX4" fmla="*/ 1377686 w 2133362"/>
              <a:gd name="connsiteY4" fmla="*/ 1313851 h 1875192"/>
              <a:gd name="connsiteX5" fmla="*/ 266004 w 2133362"/>
              <a:gd name="connsiteY5" fmla="*/ 1313851 h 1875192"/>
              <a:gd name="connsiteX6" fmla="*/ 266004 w 2133362"/>
              <a:gd name="connsiteY6" fmla="*/ 1458020 h 1875192"/>
              <a:gd name="connsiteX7" fmla="*/ 486340 w 2133362"/>
              <a:gd name="connsiteY7" fmla="*/ 1458020 h 1875192"/>
              <a:gd name="connsiteX8" fmla="*/ 486340 w 2133362"/>
              <a:gd name="connsiteY8" fmla="*/ 1313851 h 1875192"/>
              <a:gd name="connsiteX9" fmla="*/ 266004 w 2133362"/>
              <a:gd name="connsiteY9" fmla="*/ 1313851 h 1875192"/>
              <a:gd name="connsiteX10" fmla="*/ 515841 w 2133362"/>
              <a:gd name="connsiteY10" fmla="*/ 1313684 h 1875192"/>
              <a:gd name="connsiteX11" fmla="*/ 515841 w 2133362"/>
              <a:gd name="connsiteY11" fmla="*/ 1458020 h 1875192"/>
              <a:gd name="connsiteX12" fmla="*/ 758177 w 2133362"/>
              <a:gd name="connsiteY12" fmla="*/ 1458020 h 1875192"/>
              <a:gd name="connsiteX13" fmla="*/ 758177 w 2133362"/>
              <a:gd name="connsiteY13" fmla="*/ 1313684 h 1875192"/>
              <a:gd name="connsiteX14" fmla="*/ 515841 w 2133362"/>
              <a:gd name="connsiteY14" fmla="*/ 1313684 h 1875192"/>
              <a:gd name="connsiteX15" fmla="*/ 1627189 w 2133362"/>
              <a:gd name="connsiteY15" fmla="*/ 1313518 h 1875192"/>
              <a:gd name="connsiteX16" fmla="*/ 1627189 w 2133362"/>
              <a:gd name="connsiteY16" fmla="*/ 1457686 h 1875192"/>
              <a:gd name="connsiteX17" fmla="*/ 1869359 w 2133362"/>
              <a:gd name="connsiteY17" fmla="*/ 1457686 h 1875192"/>
              <a:gd name="connsiteX18" fmla="*/ 1869359 w 2133362"/>
              <a:gd name="connsiteY18" fmla="*/ 1313518 h 1875192"/>
              <a:gd name="connsiteX19" fmla="*/ 1627189 w 2133362"/>
              <a:gd name="connsiteY19" fmla="*/ 1313518 h 1875192"/>
              <a:gd name="connsiteX20" fmla="*/ 1627022 w 2133362"/>
              <a:gd name="connsiteY20" fmla="*/ 1140515 h 1875192"/>
              <a:gd name="connsiteX21" fmla="*/ 1627022 w 2133362"/>
              <a:gd name="connsiteY21" fmla="*/ 1284351 h 1875192"/>
              <a:gd name="connsiteX22" fmla="*/ 1869525 w 2133362"/>
              <a:gd name="connsiteY22" fmla="*/ 1284351 h 1875192"/>
              <a:gd name="connsiteX23" fmla="*/ 1869525 w 2133362"/>
              <a:gd name="connsiteY23" fmla="*/ 1140515 h 1875192"/>
              <a:gd name="connsiteX24" fmla="*/ 1627022 w 2133362"/>
              <a:gd name="connsiteY24" fmla="*/ 1140515 h 1875192"/>
              <a:gd name="connsiteX25" fmla="*/ 515674 w 2133362"/>
              <a:gd name="connsiteY25" fmla="*/ 1140515 h 1875192"/>
              <a:gd name="connsiteX26" fmla="*/ 515674 w 2133362"/>
              <a:gd name="connsiteY26" fmla="*/ 1284184 h 1875192"/>
              <a:gd name="connsiteX27" fmla="*/ 758344 w 2133362"/>
              <a:gd name="connsiteY27" fmla="*/ 1284184 h 1875192"/>
              <a:gd name="connsiteX28" fmla="*/ 758344 w 2133362"/>
              <a:gd name="connsiteY28" fmla="*/ 1140515 h 1875192"/>
              <a:gd name="connsiteX29" fmla="*/ 515674 w 2133362"/>
              <a:gd name="connsiteY29" fmla="*/ 1140515 h 1875192"/>
              <a:gd name="connsiteX30" fmla="*/ 1377686 w 2133362"/>
              <a:gd name="connsiteY30" fmla="*/ 1140349 h 1875192"/>
              <a:gd name="connsiteX31" fmla="*/ 1377686 w 2133362"/>
              <a:gd name="connsiteY31" fmla="*/ 1284351 h 1875192"/>
              <a:gd name="connsiteX32" fmla="*/ 1597355 w 2133362"/>
              <a:gd name="connsiteY32" fmla="*/ 1284351 h 1875192"/>
              <a:gd name="connsiteX33" fmla="*/ 1597355 w 2133362"/>
              <a:gd name="connsiteY33" fmla="*/ 1140349 h 1875192"/>
              <a:gd name="connsiteX34" fmla="*/ 1377686 w 2133362"/>
              <a:gd name="connsiteY34" fmla="*/ 1140349 h 1875192"/>
              <a:gd name="connsiteX35" fmla="*/ 266337 w 2133362"/>
              <a:gd name="connsiteY35" fmla="*/ 1140349 h 1875192"/>
              <a:gd name="connsiteX36" fmla="*/ 266337 w 2133362"/>
              <a:gd name="connsiteY36" fmla="*/ 1284184 h 1875192"/>
              <a:gd name="connsiteX37" fmla="*/ 486340 w 2133362"/>
              <a:gd name="connsiteY37" fmla="*/ 1284184 h 1875192"/>
              <a:gd name="connsiteX38" fmla="*/ 486340 w 2133362"/>
              <a:gd name="connsiteY38" fmla="*/ 1140349 h 1875192"/>
              <a:gd name="connsiteX39" fmla="*/ 266337 w 2133362"/>
              <a:gd name="connsiteY39" fmla="*/ 1140349 h 1875192"/>
              <a:gd name="connsiteX40" fmla="*/ 1072682 w 2133362"/>
              <a:gd name="connsiteY40" fmla="*/ 1039014 h 1875192"/>
              <a:gd name="connsiteX41" fmla="*/ 1993527 w 2133362"/>
              <a:gd name="connsiteY41" fmla="*/ 1039014 h 1875192"/>
              <a:gd name="connsiteX42" fmla="*/ 2010528 w 2133362"/>
              <a:gd name="connsiteY42" fmla="*/ 1056014 h 1875192"/>
              <a:gd name="connsiteX43" fmla="*/ 2010027 w 2133362"/>
              <a:gd name="connsiteY43" fmla="*/ 1875025 h 1875192"/>
              <a:gd name="connsiteX44" fmla="*/ 1260017 w 2133362"/>
              <a:gd name="connsiteY44" fmla="*/ 1875025 h 1875192"/>
              <a:gd name="connsiteX45" fmla="*/ 1260351 w 2133362"/>
              <a:gd name="connsiteY45" fmla="*/ 1869192 h 1875192"/>
              <a:gd name="connsiteX46" fmla="*/ 1260351 w 2133362"/>
              <a:gd name="connsiteY46" fmla="*/ 1288684 h 1875192"/>
              <a:gd name="connsiteX47" fmla="*/ 1260017 w 2133362"/>
              <a:gd name="connsiteY47" fmla="*/ 1280850 h 1875192"/>
              <a:gd name="connsiteX48" fmla="*/ 900179 w 2133362"/>
              <a:gd name="connsiteY48" fmla="*/ 1280850 h 1875192"/>
              <a:gd name="connsiteX49" fmla="*/ 900179 w 2133362"/>
              <a:gd name="connsiteY49" fmla="*/ 1290351 h 1875192"/>
              <a:gd name="connsiteX50" fmla="*/ 900179 w 2133362"/>
              <a:gd name="connsiteY50" fmla="*/ 1415352 h 1875192"/>
              <a:gd name="connsiteX51" fmla="*/ 900012 w 2133362"/>
              <a:gd name="connsiteY51" fmla="*/ 1875192 h 1875192"/>
              <a:gd name="connsiteX52" fmla="*/ 116669 w 2133362"/>
              <a:gd name="connsiteY52" fmla="*/ 1875192 h 1875192"/>
              <a:gd name="connsiteX53" fmla="*/ 116335 w 2133362"/>
              <a:gd name="connsiteY53" fmla="*/ 1866858 h 1875192"/>
              <a:gd name="connsiteX54" fmla="*/ 116335 w 2133362"/>
              <a:gd name="connsiteY54" fmla="*/ 1048514 h 1875192"/>
              <a:gd name="connsiteX55" fmla="*/ 116835 w 2133362"/>
              <a:gd name="connsiteY55" fmla="*/ 1039181 h 1875192"/>
              <a:gd name="connsiteX56" fmla="*/ 129335 w 2133362"/>
              <a:gd name="connsiteY56" fmla="*/ 1039181 h 1875192"/>
              <a:gd name="connsiteX57" fmla="*/ 1072682 w 2133362"/>
              <a:gd name="connsiteY57" fmla="*/ 1039014 h 1875192"/>
              <a:gd name="connsiteX58" fmla="*/ 743010 w 2133362"/>
              <a:gd name="connsiteY58" fmla="*/ 568507 h 1875192"/>
              <a:gd name="connsiteX59" fmla="*/ 743010 w 2133362"/>
              <a:gd name="connsiteY59" fmla="*/ 788177 h 1875192"/>
              <a:gd name="connsiteX60" fmla="*/ 1044348 w 2133362"/>
              <a:gd name="connsiteY60" fmla="*/ 788177 h 1875192"/>
              <a:gd name="connsiteX61" fmla="*/ 1044348 w 2133362"/>
              <a:gd name="connsiteY61" fmla="*/ 568507 h 1875192"/>
              <a:gd name="connsiteX62" fmla="*/ 743010 w 2133362"/>
              <a:gd name="connsiteY62" fmla="*/ 568507 h 1875192"/>
              <a:gd name="connsiteX63" fmla="*/ 1085515 w 2133362"/>
              <a:gd name="connsiteY63" fmla="*/ 568007 h 1875192"/>
              <a:gd name="connsiteX64" fmla="*/ 1085515 w 2133362"/>
              <a:gd name="connsiteY64" fmla="*/ 787843 h 1875192"/>
              <a:gd name="connsiteX65" fmla="*/ 1386685 w 2133362"/>
              <a:gd name="connsiteY65" fmla="*/ 787843 h 1875192"/>
              <a:gd name="connsiteX66" fmla="*/ 1386685 w 2133362"/>
              <a:gd name="connsiteY66" fmla="*/ 568007 h 1875192"/>
              <a:gd name="connsiteX67" fmla="*/ 1085515 w 2133362"/>
              <a:gd name="connsiteY67" fmla="*/ 568007 h 1875192"/>
              <a:gd name="connsiteX68" fmla="*/ 1486354 w 2133362"/>
              <a:gd name="connsiteY68" fmla="*/ 406505 h 1875192"/>
              <a:gd name="connsiteX69" fmla="*/ 1486354 w 2133362"/>
              <a:gd name="connsiteY69" fmla="*/ 837344 h 1875192"/>
              <a:gd name="connsiteX70" fmla="*/ 631009 w 2133362"/>
              <a:gd name="connsiteY70" fmla="*/ 837344 h 1875192"/>
              <a:gd name="connsiteX71" fmla="*/ 631009 w 2133362"/>
              <a:gd name="connsiteY71" fmla="*/ 410505 h 1875192"/>
              <a:gd name="connsiteX72" fmla="*/ 611175 w 2133362"/>
              <a:gd name="connsiteY72" fmla="*/ 439839 h 1875192"/>
              <a:gd name="connsiteX73" fmla="*/ 611508 w 2133362"/>
              <a:gd name="connsiteY73" fmla="*/ 854845 h 1875192"/>
              <a:gd name="connsiteX74" fmla="*/ 611508 w 2133362"/>
              <a:gd name="connsiteY74" fmla="*/ 864345 h 1875192"/>
              <a:gd name="connsiteX75" fmla="*/ 1507854 w 2133362"/>
              <a:gd name="connsiteY75" fmla="*/ 864345 h 1875192"/>
              <a:gd name="connsiteX76" fmla="*/ 1508354 w 2133362"/>
              <a:gd name="connsiteY76" fmla="*/ 861344 h 1875192"/>
              <a:gd name="connsiteX77" fmla="*/ 1508354 w 2133362"/>
              <a:gd name="connsiteY77" fmla="*/ 428839 h 1875192"/>
              <a:gd name="connsiteX78" fmla="*/ 1506021 w 2133362"/>
              <a:gd name="connsiteY78" fmla="*/ 422172 h 1875192"/>
              <a:gd name="connsiteX79" fmla="*/ 1486354 w 2133362"/>
              <a:gd name="connsiteY79" fmla="*/ 406505 h 1875192"/>
              <a:gd name="connsiteX80" fmla="*/ 1085182 w 2133362"/>
              <a:gd name="connsiteY80" fmla="*/ 402338 h 1875192"/>
              <a:gd name="connsiteX81" fmla="*/ 1085182 w 2133362"/>
              <a:gd name="connsiteY81" fmla="*/ 546007 h 1875192"/>
              <a:gd name="connsiteX82" fmla="*/ 1386186 w 2133362"/>
              <a:gd name="connsiteY82" fmla="*/ 546007 h 1875192"/>
              <a:gd name="connsiteX83" fmla="*/ 1386186 w 2133362"/>
              <a:gd name="connsiteY83" fmla="*/ 402338 h 1875192"/>
              <a:gd name="connsiteX84" fmla="*/ 1085182 w 2133362"/>
              <a:gd name="connsiteY84" fmla="*/ 402338 h 1875192"/>
              <a:gd name="connsiteX85" fmla="*/ 743010 w 2133362"/>
              <a:gd name="connsiteY85" fmla="*/ 402005 h 1875192"/>
              <a:gd name="connsiteX86" fmla="*/ 743010 w 2133362"/>
              <a:gd name="connsiteY86" fmla="*/ 546174 h 1875192"/>
              <a:gd name="connsiteX87" fmla="*/ 1044181 w 2133362"/>
              <a:gd name="connsiteY87" fmla="*/ 546174 h 1875192"/>
              <a:gd name="connsiteX88" fmla="*/ 1044181 w 2133362"/>
              <a:gd name="connsiteY88" fmla="*/ 402005 h 1875192"/>
              <a:gd name="connsiteX89" fmla="*/ 743010 w 2133362"/>
              <a:gd name="connsiteY89" fmla="*/ 402005 h 1875192"/>
              <a:gd name="connsiteX90" fmla="*/ 1060515 w 2133362"/>
              <a:gd name="connsiteY90" fmla="*/ 24835 h 1875192"/>
              <a:gd name="connsiteX91" fmla="*/ 1099849 w 2133362"/>
              <a:gd name="connsiteY91" fmla="*/ 54669 h 1875192"/>
              <a:gd name="connsiteX92" fmla="*/ 1522521 w 2133362"/>
              <a:gd name="connsiteY92" fmla="*/ 375006 h 1875192"/>
              <a:gd name="connsiteX93" fmla="*/ 1535688 w 2133362"/>
              <a:gd name="connsiteY93" fmla="*/ 410007 h 1875192"/>
              <a:gd name="connsiteX94" fmla="*/ 1497187 w 2133362"/>
              <a:gd name="connsiteY94" fmla="*/ 380840 h 1875192"/>
              <a:gd name="connsiteX95" fmla="*/ 1070682 w 2133362"/>
              <a:gd name="connsiteY95" fmla="*/ 55836 h 1875192"/>
              <a:gd name="connsiteX96" fmla="*/ 1055848 w 2133362"/>
              <a:gd name="connsiteY96" fmla="*/ 55669 h 1875192"/>
              <a:gd name="connsiteX97" fmla="*/ 598176 w 2133362"/>
              <a:gd name="connsiteY97" fmla="*/ 404340 h 1875192"/>
              <a:gd name="connsiteX98" fmla="*/ 590842 w 2133362"/>
              <a:gd name="connsiteY98" fmla="*/ 409840 h 1875192"/>
              <a:gd name="connsiteX99" fmla="*/ 602676 w 2133362"/>
              <a:gd name="connsiteY99" fmla="*/ 376173 h 1875192"/>
              <a:gd name="connsiteX100" fmla="*/ 1056348 w 2133362"/>
              <a:gd name="connsiteY100" fmla="*/ 27835 h 1875192"/>
              <a:gd name="connsiteX101" fmla="*/ 1060515 w 2133362"/>
              <a:gd name="connsiteY101" fmla="*/ 24835 h 1875192"/>
              <a:gd name="connsiteX102" fmla="*/ 1060514 w 2133362"/>
              <a:gd name="connsiteY102" fmla="*/ 3500 h 1875192"/>
              <a:gd name="connsiteX103" fmla="*/ 1054681 w 2133362"/>
              <a:gd name="connsiteY103" fmla="*/ 7667 h 1875192"/>
              <a:gd name="connsiteX104" fmla="*/ 813678 w 2133362"/>
              <a:gd name="connsiteY104" fmla="*/ 191502 h 1875192"/>
              <a:gd name="connsiteX105" fmla="*/ 581841 w 2133362"/>
              <a:gd name="connsiteY105" fmla="*/ 368171 h 1875192"/>
              <a:gd name="connsiteX106" fmla="*/ 572175 w 2133362"/>
              <a:gd name="connsiteY106" fmla="*/ 385338 h 1875192"/>
              <a:gd name="connsiteX107" fmla="*/ 572508 w 2133362"/>
              <a:gd name="connsiteY107" fmla="*/ 436172 h 1875192"/>
              <a:gd name="connsiteX108" fmla="*/ 573675 w 2133362"/>
              <a:gd name="connsiteY108" fmla="*/ 446172 h 1875192"/>
              <a:gd name="connsiteX109" fmla="*/ 1063515 w 2133362"/>
              <a:gd name="connsiteY109" fmla="*/ 83001 h 1875192"/>
              <a:gd name="connsiteX110" fmla="*/ 1552188 w 2133362"/>
              <a:gd name="connsiteY110" fmla="*/ 450672 h 1875192"/>
              <a:gd name="connsiteX111" fmla="*/ 1552355 w 2133362"/>
              <a:gd name="connsiteY111" fmla="*/ 389005 h 1875192"/>
              <a:gd name="connsiteX112" fmla="*/ 1539521 w 2133362"/>
              <a:gd name="connsiteY112" fmla="*/ 362338 h 1875192"/>
              <a:gd name="connsiteX113" fmla="*/ 1135682 w 2133362"/>
              <a:gd name="connsiteY113" fmla="*/ 59834 h 1875192"/>
              <a:gd name="connsiteX114" fmla="*/ 1060514 w 2133362"/>
              <a:gd name="connsiteY114" fmla="*/ 3500 h 1875192"/>
              <a:gd name="connsiteX115" fmla="*/ 1060014 w 2133362"/>
              <a:gd name="connsiteY115" fmla="*/ 0 h 1875192"/>
              <a:gd name="connsiteX116" fmla="*/ 1061681 w 2133362"/>
              <a:gd name="connsiteY116" fmla="*/ 0 h 1875192"/>
              <a:gd name="connsiteX117" fmla="*/ 1067181 w 2133362"/>
              <a:gd name="connsiteY117" fmla="*/ 5000 h 1875192"/>
              <a:gd name="connsiteX118" fmla="*/ 1501354 w 2133362"/>
              <a:gd name="connsiteY118" fmla="*/ 331004 h 1875192"/>
              <a:gd name="connsiteX119" fmla="*/ 1527521 w 2133362"/>
              <a:gd name="connsiteY119" fmla="*/ 339671 h 1875192"/>
              <a:gd name="connsiteX120" fmla="*/ 1836691 w 2133362"/>
              <a:gd name="connsiteY120" fmla="*/ 339004 h 1875192"/>
              <a:gd name="connsiteX121" fmla="*/ 1858525 w 2133362"/>
              <a:gd name="connsiteY121" fmla="*/ 353505 h 1875192"/>
              <a:gd name="connsiteX122" fmla="*/ 2125695 w 2133362"/>
              <a:gd name="connsiteY122" fmla="*/ 977013 h 1875192"/>
              <a:gd name="connsiteX123" fmla="*/ 2133362 w 2133362"/>
              <a:gd name="connsiteY123" fmla="*/ 993346 h 1875192"/>
              <a:gd name="connsiteX124" fmla="*/ 2133362 w 2133362"/>
              <a:gd name="connsiteY124" fmla="*/ 995013 h 1875192"/>
              <a:gd name="connsiteX125" fmla="*/ 2123529 w 2133362"/>
              <a:gd name="connsiteY125" fmla="*/ 995846 h 1875192"/>
              <a:gd name="connsiteX126" fmla="*/ 9833 w 2133362"/>
              <a:gd name="connsiteY126" fmla="*/ 995846 h 1875192"/>
              <a:gd name="connsiteX127" fmla="*/ 0 w 2133362"/>
              <a:gd name="connsiteY127" fmla="*/ 995013 h 1875192"/>
              <a:gd name="connsiteX128" fmla="*/ 0 w 2133362"/>
              <a:gd name="connsiteY128" fmla="*/ 993346 h 1875192"/>
              <a:gd name="connsiteX129" fmla="*/ 2833 w 2133362"/>
              <a:gd name="connsiteY129" fmla="*/ 988513 h 1875192"/>
              <a:gd name="connsiteX130" fmla="*/ 275337 w 2133362"/>
              <a:gd name="connsiteY130" fmla="*/ 352171 h 1875192"/>
              <a:gd name="connsiteX131" fmla="*/ 295337 w 2133362"/>
              <a:gd name="connsiteY131" fmla="*/ 339171 h 1875192"/>
              <a:gd name="connsiteX132" fmla="*/ 598508 w 2133362"/>
              <a:gd name="connsiteY132" fmla="*/ 340004 h 1875192"/>
              <a:gd name="connsiteX133" fmla="*/ 627675 w 2133362"/>
              <a:gd name="connsiteY133" fmla="*/ 330171 h 1875192"/>
              <a:gd name="connsiteX134" fmla="*/ 854678 w 2133362"/>
              <a:gd name="connsiteY134" fmla="*/ 156835 h 1875192"/>
              <a:gd name="connsiteX135" fmla="*/ 1060014 w 2133362"/>
              <a:gd name="connsiteY135" fmla="*/ 0 h 187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133362" h="1875192">
                <a:moveTo>
                  <a:pt x="1377686" y="1313851"/>
                </a:moveTo>
                <a:cubicBezTo>
                  <a:pt x="1377686" y="1362185"/>
                  <a:pt x="1377686" y="1409852"/>
                  <a:pt x="1377686" y="1457686"/>
                </a:cubicBezTo>
                <a:cubicBezTo>
                  <a:pt x="1451353" y="1457686"/>
                  <a:pt x="1524354" y="1457686"/>
                  <a:pt x="1597855" y="1457686"/>
                </a:cubicBezTo>
                <a:cubicBezTo>
                  <a:pt x="1597855" y="1409686"/>
                  <a:pt x="1597855" y="1362185"/>
                  <a:pt x="1597855" y="1313851"/>
                </a:cubicBezTo>
                <a:cubicBezTo>
                  <a:pt x="1524188" y="1313851"/>
                  <a:pt x="1451020" y="1313851"/>
                  <a:pt x="1377686" y="1313851"/>
                </a:cubicBezTo>
                <a:close/>
                <a:moveTo>
                  <a:pt x="266004" y="1313851"/>
                </a:moveTo>
                <a:cubicBezTo>
                  <a:pt x="266004" y="1361852"/>
                  <a:pt x="266004" y="1409352"/>
                  <a:pt x="266004" y="1458020"/>
                </a:cubicBezTo>
                <a:cubicBezTo>
                  <a:pt x="339672" y="1458020"/>
                  <a:pt x="412839" y="1458020"/>
                  <a:pt x="486340" y="1458020"/>
                </a:cubicBezTo>
                <a:cubicBezTo>
                  <a:pt x="486340" y="1409852"/>
                  <a:pt x="486340" y="1362018"/>
                  <a:pt x="486340" y="1313851"/>
                </a:cubicBezTo>
                <a:cubicBezTo>
                  <a:pt x="412839" y="1313851"/>
                  <a:pt x="339672" y="1313851"/>
                  <a:pt x="266004" y="1313851"/>
                </a:cubicBezTo>
                <a:close/>
                <a:moveTo>
                  <a:pt x="515841" y="1313684"/>
                </a:moveTo>
                <a:cubicBezTo>
                  <a:pt x="515841" y="1361852"/>
                  <a:pt x="515841" y="1409686"/>
                  <a:pt x="515841" y="1458020"/>
                </a:cubicBezTo>
                <a:cubicBezTo>
                  <a:pt x="596842" y="1458020"/>
                  <a:pt x="677176" y="1458020"/>
                  <a:pt x="758177" y="1458020"/>
                </a:cubicBezTo>
                <a:cubicBezTo>
                  <a:pt x="758177" y="1409519"/>
                  <a:pt x="758177" y="1361685"/>
                  <a:pt x="758177" y="1313684"/>
                </a:cubicBezTo>
                <a:cubicBezTo>
                  <a:pt x="677176" y="1313684"/>
                  <a:pt x="596842" y="1313684"/>
                  <a:pt x="515841" y="1313684"/>
                </a:cubicBezTo>
                <a:close/>
                <a:moveTo>
                  <a:pt x="1627189" y="1313518"/>
                </a:moveTo>
                <a:cubicBezTo>
                  <a:pt x="1627189" y="1362185"/>
                  <a:pt x="1627189" y="1410019"/>
                  <a:pt x="1627189" y="1457686"/>
                </a:cubicBezTo>
                <a:cubicBezTo>
                  <a:pt x="1708357" y="1457686"/>
                  <a:pt x="1789025" y="1457686"/>
                  <a:pt x="1869359" y="1457686"/>
                </a:cubicBezTo>
                <a:cubicBezTo>
                  <a:pt x="1869359" y="1409186"/>
                  <a:pt x="1869359" y="1361352"/>
                  <a:pt x="1869359" y="1313518"/>
                </a:cubicBezTo>
                <a:cubicBezTo>
                  <a:pt x="1788358" y="1313518"/>
                  <a:pt x="1708190" y="1313518"/>
                  <a:pt x="1627189" y="1313518"/>
                </a:cubicBezTo>
                <a:close/>
                <a:moveTo>
                  <a:pt x="1627022" y="1140515"/>
                </a:moveTo>
                <a:cubicBezTo>
                  <a:pt x="1627022" y="1188683"/>
                  <a:pt x="1627022" y="1236350"/>
                  <a:pt x="1627022" y="1284351"/>
                </a:cubicBezTo>
                <a:cubicBezTo>
                  <a:pt x="1707857" y="1284351"/>
                  <a:pt x="1788191" y="1284351"/>
                  <a:pt x="1869525" y="1284351"/>
                </a:cubicBezTo>
                <a:cubicBezTo>
                  <a:pt x="1869525" y="1236017"/>
                  <a:pt x="1869525" y="1188183"/>
                  <a:pt x="1869525" y="1140515"/>
                </a:cubicBezTo>
                <a:cubicBezTo>
                  <a:pt x="1788358" y="1140515"/>
                  <a:pt x="1707690" y="1140515"/>
                  <a:pt x="1627022" y="1140515"/>
                </a:cubicBezTo>
                <a:close/>
                <a:moveTo>
                  <a:pt x="515674" y="1140515"/>
                </a:moveTo>
                <a:cubicBezTo>
                  <a:pt x="515674" y="1188683"/>
                  <a:pt x="515674" y="1236350"/>
                  <a:pt x="515674" y="1284184"/>
                </a:cubicBezTo>
                <a:cubicBezTo>
                  <a:pt x="596842" y="1284184"/>
                  <a:pt x="677509" y="1284184"/>
                  <a:pt x="758344" y="1284184"/>
                </a:cubicBezTo>
                <a:cubicBezTo>
                  <a:pt x="758344" y="1236017"/>
                  <a:pt x="758344" y="1188349"/>
                  <a:pt x="758344" y="1140515"/>
                </a:cubicBezTo>
                <a:cubicBezTo>
                  <a:pt x="677176" y="1140515"/>
                  <a:pt x="596342" y="1140515"/>
                  <a:pt x="515674" y="1140515"/>
                </a:cubicBezTo>
                <a:close/>
                <a:moveTo>
                  <a:pt x="1377686" y="1140349"/>
                </a:moveTo>
                <a:cubicBezTo>
                  <a:pt x="1377686" y="1188516"/>
                  <a:pt x="1377686" y="1236183"/>
                  <a:pt x="1377686" y="1284351"/>
                </a:cubicBezTo>
                <a:cubicBezTo>
                  <a:pt x="1451353" y="1284351"/>
                  <a:pt x="1524354" y="1284351"/>
                  <a:pt x="1597355" y="1284351"/>
                </a:cubicBezTo>
                <a:cubicBezTo>
                  <a:pt x="1597355" y="1236017"/>
                  <a:pt x="1597355" y="1188183"/>
                  <a:pt x="1597355" y="1140349"/>
                </a:cubicBezTo>
                <a:cubicBezTo>
                  <a:pt x="1523854" y="1140349"/>
                  <a:pt x="1451020" y="1140349"/>
                  <a:pt x="1377686" y="1140349"/>
                </a:cubicBezTo>
                <a:close/>
                <a:moveTo>
                  <a:pt x="266337" y="1140349"/>
                </a:moveTo>
                <a:cubicBezTo>
                  <a:pt x="266337" y="1188683"/>
                  <a:pt x="266337" y="1236350"/>
                  <a:pt x="266337" y="1284184"/>
                </a:cubicBezTo>
                <a:cubicBezTo>
                  <a:pt x="340005" y="1284184"/>
                  <a:pt x="413006" y="1284184"/>
                  <a:pt x="486340" y="1284184"/>
                </a:cubicBezTo>
                <a:cubicBezTo>
                  <a:pt x="486340" y="1236017"/>
                  <a:pt x="486340" y="1188349"/>
                  <a:pt x="486340" y="1140349"/>
                </a:cubicBezTo>
                <a:cubicBezTo>
                  <a:pt x="412839" y="1140349"/>
                  <a:pt x="340005" y="1140349"/>
                  <a:pt x="266337" y="1140349"/>
                </a:cubicBezTo>
                <a:close/>
                <a:moveTo>
                  <a:pt x="1072682" y="1039014"/>
                </a:moveTo>
                <a:cubicBezTo>
                  <a:pt x="1379686" y="1039014"/>
                  <a:pt x="1686523" y="1039014"/>
                  <a:pt x="1993527" y="1039014"/>
                </a:cubicBezTo>
                <a:cubicBezTo>
                  <a:pt x="2010528" y="1039014"/>
                  <a:pt x="2010528" y="1039014"/>
                  <a:pt x="2010528" y="1056014"/>
                </a:cubicBezTo>
                <a:cubicBezTo>
                  <a:pt x="2010194" y="1329018"/>
                  <a:pt x="2010027" y="1602022"/>
                  <a:pt x="2010027" y="1875025"/>
                </a:cubicBezTo>
                <a:cubicBezTo>
                  <a:pt x="1760024" y="1875025"/>
                  <a:pt x="1510021" y="1875025"/>
                  <a:pt x="1260017" y="1875025"/>
                </a:cubicBezTo>
                <a:cubicBezTo>
                  <a:pt x="1260184" y="1873025"/>
                  <a:pt x="1260351" y="1871192"/>
                  <a:pt x="1260351" y="1869192"/>
                </a:cubicBezTo>
                <a:cubicBezTo>
                  <a:pt x="1260351" y="1675689"/>
                  <a:pt x="1260351" y="1482187"/>
                  <a:pt x="1260351" y="1288684"/>
                </a:cubicBezTo>
                <a:cubicBezTo>
                  <a:pt x="1260351" y="1286184"/>
                  <a:pt x="1260017" y="1283851"/>
                  <a:pt x="1260017" y="1280850"/>
                </a:cubicBezTo>
                <a:cubicBezTo>
                  <a:pt x="1140016" y="1280850"/>
                  <a:pt x="1020514" y="1280850"/>
                  <a:pt x="900179" y="1280850"/>
                </a:cubicBezTo>
                <a:cubicBezTo>
                  <a:pt x="900179" y="1284351"/>
                  <a:pt x="900179" y="1287351"/>
                  <a:pt x="900179" y="1290351"/>
                </a:cubicBezTo>
                <a:cubicBezTo>
                  <a:pt x="900179" y="1332018"/>
                  <a:pt x="900179" y="1373685"/>
                  <a:pt x="900179" y="1415352"/>
                </a:cubicBezTo>
                <a:cubicBezTo>
                  <a:pt x="900179" y="1568688"/>
                  <a:pt x="900179" y="1721856"/>
                  <a:pt x="900012" y="1875192"/>
                </a:cubicBezTo>
                <a:cubicBezTo>
                  <a:pt x="638842" y="1875192"/>
                  <a:pt x="377839" y="1875192"/>
                  <a:pt x="116669" y="1875192"/>
                </a:cubicBezTo>
                <a:cubicBezTo>
                  <a:pt x="116502" y="1872359"/>
                  <a:pt x="116335" y="1869692"/>
                  <a:pt x="116335" y="1866858"/>
                </a:cubicBezTo>
                <a:cubicBezTo>
                  <a:pt x="116335" y="1594022"/>
                  <a:pt x="116335" y="1321351"/>
                  <a:pt x="116335" y="1048514"/>
                </a:cubicBezTo>
                <a:cubicBezTo>
                  <a:pt x="116335" y="1045681"/>
                  <a:pt x="116669" y="1042681"/>
                  <a:pt x="116835" y="1039181"/>
                </a:cubicBezTo>
                <a:cubicBezTo>
                  <a:pt x="121502" y="1039181"/>
                  <a:pt x="125335" y="1039181"/>
                  <a:pt x="129335" y="1039181"/>
                </a:cubicBezTo>
                <a:cubicBezTo>
                  <a:pt x="443840" y="1039181"/>
                  <a:pt x="758177" y="1039014"/>
                  <a:pt x="1072682" y="1039014"/>
                </a:cubicBezTo>
                <a:close/>
                <a:moveTo>
                  <a:pt x="743010" y="568507"/>
                </a:moveTo>
                <a:cubicBezTo>
                  <a:pt x="743010" y="642175"/>
                  <a:pt x="743010" y="715009"/>
                  <a:pt x="743010" y="788177"/>
                </a:cubicBezTo>
                <a:cubicBezTo>
                  <a:pt x="843512" y="788177"/>
                  <a:pt x="943513" y="788177"/>
                  <a:pt x="1044348" y="788177"/>
                </a:cubicBezTo>
                <a:cubicBezTo>
                  <a:pt x="1044348" y="714509"/>
                  <a:pt x="1044348" y="641508"/>
                  <a:pt x="1044348" y="568507"/>
                </a:cubicBezTo>
                <a:cubicBezTo>
                  <a:pt x="943513" y="568507"/>
                  <a:pt x="843178" y="568507"/>
                  <a:pt x="743010" y="568507"/>
                </a:cubicBezTo>
                <a:close/>
                <a:moveTo>
                  <a:pt x="1085515" y="568007"/>
                </a:moveTo>
                <a:cubicBezTo>
                  <a:pt x="1085515" y="641842"/>
                  <a:pt x="1085515" y="714842"/>
                  <a:pt x="1085515" y="787843"/>
                </a:cubicBezTo>
                <a:cubicBezTo>
                  <a:pt x="1186350" y="787843"/>
                  <a:pt x="1286351" y="787843"/>
                  <a:pt x="1386685" y="787843"/>
                </a:cubicBezTo>
                <a:cubicBezTo>
                  <a:pt x="1386685" y="714343"/>
                  <a:pt x="1386685" y="641342"/>
                  <a:pt x="1386685" y="568007"/>
                </a:cubicBezTo>
                <a:cubicBezTo>
                  <a:pt x="1285518" y="568007"/>
                  <a:pt x="1185516" y="568007"/>
                  <a:pt x="1085515" y="568007"/>
                </a:cubicBezTo>
                <a:close/>
                <a:moveTo>
                  <a:pt x="1486354" y="406505"/>
                </a:moveTo>
                <a:cubicBezTo>
                  <a:pt x="1486354" y="551840"/>
                  <a:pt x="1486354" y="694509"/>
                  <a:pt x="1486354" y="837344"/>
                </a:cubicBezTo>
                <a:cubicBezTo>
                  <a:pt x="1201183" y="837344"/>
                  <a:pt x="916679" y="837344"/>
                  <a:pt x="631009" y="837344"/>
                </a:cubicBezTo>
                <a:cubicBezTo>
                  <a:pt x="631009" y="694842"/>
                  <a:pt x="631009" y="552840"/>
                  <a:pt x="631009" y="410505"/>
                </a:cubicBezTo>
                <a:cubicBezTo>
                  <a:pt x="616175" y="415505"/>
                  <a:pt x="611175" y="424839"/>
                  <a:pt x="611175" y="439839"/>
                </a:cubicBezTo>
                <a:cubicBezTo>
                  <a:pt x="611675" y="578174"/>
                  <a:pt x="611508" y="716509"/>
                  <a:pt x="611508" y="854845"/>
                </a:cubicBezTo>
                <a:cubicBezTo>
                  <a:pt x="611508" y="858011"/>
                  <a:pt x="611508" y="861344"/>
                  <a:pt x="611508" y="864345"/>
                </a:cubicBezTo>
                <a:cubicBezTo>
                  <a:pt x="911179" y="864345"/>
                  <a:pt x="1209517" y="864345"/>
                  <a:pt x="1507854" y="864345"/>
                </a:cubicBezTo>
                <a:cubicBezTo>
                  <a:pt x="1508021" y="862844"/>
                  <a:pt x="1508354" y="862011"/>
                  <a:pt x="1508354" y="861344"/>
                </a:cubicBezTo>
                <a:cubicBezTo>
                  <a:pt x="1508354" y="717176"/>
                  <a:pt x="1508354" y="573007"/>
                  <a:pt x="1508354" y="428839"/>
                </a:cubicBezTo>
                <a:cubicBezTo>
                  <a:pt x="1508354" y="426672"/>
                  <a:pt x="1507520" y="423506"/>
                  <a:pt x="1506021" y="422172"/>
                </a:cubicBezTo>
                <a:cubicBezTo>
                  <a:pt x="1500520" y="417172"/>
                  <a:pt x="1494354" y="412672"/>
                  <a:pt x="1486354" y="406505"/>
                </a:cubicBezTo>
                <a:close/>
                <a:moveTo>
                  <a:pt x="1085182" y="402338"/>
                </a:moveTo>
                <a:cubicBezTo>
                  <a:pt x="1085182" y="450506"/>
                  <a:pt x="1085182" y="498006"/>
                  <a:pt x="1085182" y="546007"/>
                </a:cubicBezTo>
                <a:cubicBezTo>
                  <a:pt x="1186183" y="546007"/>
                  <a:pt x="1286184" y="546007"/>
                  <a:pt x="1386186" y="546007"/>
                </a:cubicBezTo>
                <a:cubicBezTo>
                  <a:pt x="1386186" y="497673"/>
                  <a:pt x="1386186" y="449839"/>
                  <a:pt x="1386186" y="402338"/>
                </a:cubicBezTo>
                <a:cubicBezTo>
                  <a:pt x="1285518" y="402338"/>
                  <a:pt x="1185350" y="402338"/>
                  <a:pt x="1085182" y="402338"/>
                </a:cubicBezTo>
                <a:close/>
                <a:moveTo>
                  <a:pt x="743010" y="402005"/>
                </a:moveTo>
                <a:cubicBezTo>
                  <a:pt x="743010" y="450672"/>
                  <a:pt x="743010" y="498506"/>
                  <a:pt x="743010" y="546174"/>
                </a:cubicBezTo>
                <a:cubicBezTo>
                  <a:pt x="843845" y="546174"/>
                  <a:pt x="944013" y="546174"/>
                  <a:pt x="1044181" y="546174"/>
                </a:cubicBezTo>
                <a:cubicBezTo>
                  <a:pt x="1044181" y="497840"/>
                  <a:pt x="1044181" y="450006"/>
                  <a:pt x="1044181" y="402005"/>
                </a:cubicBezTo>
                <a:cubicBezTo>
                  <a:pt x="943513" y="402005"/>
                  <a:pt x="843678" y="402005"/>
                  <a:pt x="743010" y="402005"/>
                </a:cubicBezTo>
                <a:close/>
                <a:moveTo>
                  <a:pt x="1060515" y="24835"/>
                </a:moveTo>
                <a:cubicBezTo>
                  <a:pt x="1073515" y="34668"/>
                  <a:pt x="1086682" y="44669"/>
                  <a:pt x="1099849" y="54669"/>
                </a:cubicBezTo>
                <a:cubicBezTo>
                  <a:pt x="1240684" y="161504"/>
                  <a:pt x="1381353" y="268505"/>
                  <a:pt x="1522521" y="375006"/>
                </a:cubicBezTo>
                <a:cubicBezTo>
                  <a:pt x="1534855" y="384340"/>
                  <a:pt x="1539355" y="394507"/>
                  <a:pt x="1535688" y="410007"/>
                </a:cubicBezTo>
                <a:cubicBezTo>
                  <a:pt x="1522688" y="400173"/>
                  <a:pt x="1509854" y="390506"/>
                  <a:pt x="1497187" y="380840"/>
                </a:cubicBezTo>
                <a:cubicBezTo>
                  <a:pt x="1355019" y="272505"/>
                  <a:pt x="1212684" y="164337"/>
                  <a:pt x="1070682" y="55836"/>
                </a:cubicBezTo>
                <a:cubicBezTo>
                  <a:pt x="1065182" y="51669"/>
                  <a:pt x="1061682" y="51335"/>
                  <a:pt x="1055848" y="55669"/>
                </a:cubicBezTo>
                <a:cubicBezTo>
                  <a:pt x="903346" y="172004"/>
                  <a:pt x="750844" y="288172"/>
                  <a:pt x="598176" y="404340"/>
                </a:cubicBezTo>
                <a:cubicBezTo>
                  <a:pt x="596009" y="406007"/>
                  <a:pt x="593842" y="407673"/>
                  <a:pt x="590842" y="409840"/>
                </a:cubicBezTo>
                <a:cubicBezTo>
                  <a:pt x="588008" y="395507"/>
                  <a:pt x="590342" y="385506"/>
                  <a:pt x="602676" y="376173"/>
                </a:cubicBezTo>
                <a:cubicBezTo>
                  <a:pt x="754178" y="260338"/>
                  <a:pt x="905180" y="144003"/>
                  <a:pt x="1056348" y="27835"/>
                </a:cubicBezTo>
                <a:cubicBezTo>
                  <a:pt x="1057515" y="27002"/>
                  <a:pt x="1058515" y="26169"/>
                  <a:pt x="1060515" y="24835"/>
                </a:cubicBezTo>
                <a:close/>
                <a:moveTo>
                  <a:pt x="1060514" y="3500"/>
                </a:moveTo>
                <a:cubicBezTo>
                  <a:pt x="1058181" y="5167"/>
                  <a:pt x="1056348" y="6333"/>
                  <a:pt x="1054681" y="7667"/>
                </a:cubicBezTo>
                <a:cubicBezTo>
                  <a:pt x="974347" y="68834"/>
                  <a:pt x="894012" y="130168"/>
                  <a:pt x="813678" y="191502"/>
                </a:cubicBezTo>
                <a:cubicBezTo>
                  <a:pt x="736344" y="250336"/>
                  <a:pt x="659176" y="309337"/>
                  <a:pt x="581841" y="368171"/>
                </a:cubicBezTo>
                <a:cubicBezTo>
                  <a:pt x="576008" y="372672"/>
                  <a:pt x="571841" y="377338"/>
                  <a:pt x="572175" y="385338"/>
                </a:cubicBezTo>
                <a:cubicBezTo>
                  <a:pt x="572508" y="402338"/>
                  <a:pt x="572341" y="419172"/>
                  <a:pt x="572508" y="436172"/>
                </a:cubicBezTo>
                <a:cubicBezTo>
                  <a:pt x="572508" y="439005"/>
                  <a:pt x="573174" y="441839"/>
                  <a:pt x="573675" y="446172"/>
                </a:cubicBezTo>
                <a:cubicBezTo>
                  <a:pt x="740343" y="328004"/>
                  <a:pt x="899679" y="202836"/>
                  <a:pt x="1063515" y="83001"/>
                </a:cubicBezTo>
                <a:cubicBezTo>
                  <a:pt x="1225683" y="205503"/>
                  <a:pt x="1386685" y="329338"/>
                  <a:pt x="1552188" y="450672"/>
                </a:cubicBezTo>
                <a:cubicBezTo>
                  <a:pt x="1552188" y="428339"/>
                  <a:pt x="1551521" y="408672"/>
                  <a:pt x="1552355" y="389005"/>
                </a:cubicBezTo>
                <a:cubicBezTo>
                  <a:pt x="1552855" y="377172"/>
                  <a:pt x="1549021" y="369505"/>
                  <a:pt x="1539521" y="362338"/>
                </a:cubicBezTo>
                <a:cubicBezTo>
                  <a:pt x="1404853" y="261670"/>
                  <a:pt x="1270351" y="160669"/>
                  <a:pt x="1135682" y="59834"/>
                </a:cubicBezTo>
                <a:cubicBezTo>
                  <a:pt x="1110682" y="41001"/>
                  <a:pt x="1085682" y="22333"/>
                  <a:pt x="1060514" y="3500"/>
                </a:cubicBezTo>
                <a:close/>
                <a:moveTo>
                  <a:pt x="1060014" y="0"/>
                </a:moveTo>
                <a:cubicBezTo>
                  <a:pt x="1060514" y="0"/>
                  <a:pt x="1061181" y="0"/>
                  <a:pt x="1061681" y="0"/>
                </a:cubicBezTo>
                <a:cubicBezTo>
                  <a:pt x="1063515" y="1667"/>
                  <a:pt x="1065181" y="3500"/>
                  <a:pt x="1067181" y="5000"/>
                </a:cubicBezTo>
                <a:cubicBezTo>
                  <a:pt x="1211850" y="113668"/>
                  <a:pt x="1356685" y="222336"/>
                  <a:pt x="1501354" y="331004"/>
                </a:cubicBezTo>
                <a:cubicBezTo>
                  <a:pt x="1509354" y="337004"/>
                  <a:pt x="1517687" y="339671"/>
                  <a:pt x="1527521" y="339671"/>
                </a:cubicBezTo>
                <a:cubicBezTo>
                  <a:pt x="1630522" y="339338"/>
                  <a:pt x="1733524" y="339504"/>
                  <a:pt x="1836691" y="339004"/>
                </a:cubicBezTo>
                <a:cubicBezTo>
                  <a:pt x="1848192" y="339004"/>
                  <a:pt x="1854025" y="343004"/>
                  <a:pt x="1858525" y="353505"/>
                </a:cubicBezTo>
                <a:cubicBezTo>
                  <a:pt x="1947360" y="561507"/>
                  <a:pt x="2036527" y="769177"/>
                  <a:pt x="2125695" y="977013"/>
                </a:cubicBezTo>
                <a:cubicBezTo>
                  <a:pt x="2128029" y="982513"/>
                  <a:pt x="2130862" y="987846"/>
                  <a:pt x="2133362" y="993346"/>
                </a:cubicBezTo>
                <a:cubicBezTo>
                  <a:pt x="2133362" y="993846"/>
                  <a:pt x="2133362" y="994513"/>
                  <a:pt x="2133362" y="995013"/>
                </a:cubicBezTo>
                <a:cubicBezTo>
                  <a:pt x="2130029" y="995346"/>
                  <a:pt x="2126862" y="995846"/>
                  <a:pt x="2123529" y="995846"/>
                </a:cubicBezTo>
                <a:cubicBezTo>
                  <a:pt x="1419019" y="995846"/>
                  <a:pt x="714510" y="995846"/>
                  <a:pt x="9833" y="995846"/>
                </a:cubicBezTo>
                <a:cubicBezTo>
                  <a:pt x="6500" y="995846"/>
                  <a:pt x="3333" y="995346"/>
                  <a:pt x="0" y="995013"/>
                </a:cubicBezTo>
                <a:cubicBezTo>
                  <a:pt x="0" y="994513"/>
                  <a:pt x="0" y="993846"/>
                  <a:pt x="0" y="993346"/>
                </a:cubicBezTo>
                <a:cubicBezTo>
                  <a:pt x="1000" y="991679"/>
                  <a:pt x="2167" y="990180"/>
                  <a:pt x="2833" y="988513"/>
                </a:cubicBezTo>
                <a:cubicBezTo>
                  <a:pt x="93834" y="776343"/>
                  <a:pt x="184669" y="564341"/>
                  <a:pt x="275337" y="352171"/>
                </a:cubicBezTo>
                <a:cubicBezTo>
                  <a:pt x="279504" y="342504"/>
                  <a:pt x="284837" y="339004"/>
                  <a:pt x="295337" y="339171"/>
                </a:cubicBezTo>
                <a:cubicBezTo>
                  <a:pt x="396339" y="339671"/>
                  <a:pt x="497507" y="339671"/>
                  <a:pt x="598508" y="340004"/>
                </a:cubicBezTo>
                <a:cubicBezTo>
                  <a:pt x="609675" y="340004"/>
                  <a:pt x="618842" y="336838"/>
                  <a:pt x="627675" y="330171"/>
                </a:cubicBezTo>
                <a:cubicBezTo>
                  <a:pt x="703176" y="272337"/>
                  <a:pt x="779011" y="214669"/>
                  <a:pt x="854678" y="156835"/>
                </a:cubicBezTo>
                <a:cubicBezTo>
                  <a:pt x="923179" y="104501"/>
                  <a:pt x="991680" y="52167"/>
                  <a:pt x="1060014" y="0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94" name="Straight Connector 55">
            <a:extLst>
              <a:ext uri="{FF2B5EF4-FFF2-40B4-BE49-F238E27FC236}">
                <a16:creationId xmlns:a16="http://schemas.microsoft.com/office/drawing/2014/main" id="{40457DAE-4DF4-4DCD-B077-98CA85DD21B9}"/>
              </a:ext>
            </a:extLst>
          </p:cNvPr>
          <p:cNvCxnSpPr>
            <a:cxnSpLocks/>
            <a:stCxn id="71" idx="6"/>
          </p:cNvCxnSpPr>
          <p:nvPr/>
        </p:nvCxnSpPr>
        <p:spPr>
          <a:xfrm>
            <a:off x="-179757" y="-1582313"/>
            <a:ext cx="998742" cy="129516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57">
            <a:extLst>
              <a:ext uri="{FF2B5EF4-FFF2-40B4-BE49-F238E27FC236}">
                <a16:creationId xmlns:a16="http://schemas.microsoft.com/office/drawing/2014/main" id="{6A18531A-4388-46FA-9082-A2C094830AC4}"/>
              </a:ext>
            </a:extLst>
          </p:cNvPr>
          <p:cNvCxnSpPr>
            <a:cxnSpLocks/>
            <a:stCxn id="73" idx="3"/>
          </p:cNvCxnSpPr>
          <p:nvPr/>
        </p:nvCxnSpPr>
        <p:spPr>
          <a:xfrm flipH="1">
            <a:off x="-4783743" y="-604342"/>
            <a:ext cx="671951" cy="64753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58">
            <a:extLst>
              <a:ext uri="{FF2B5EF4-FFF2-40B4-BE49-F238E27FC236}">
                <a16:creationId xmlns:a16="http://schemas.microsoft.com/office/drawing/2014/main" id="{3AC58A56-2A8A-4084-BDDE-588C3F263ECD}"/>
              </a:ext>
            </a:extLst>
          </p:cNvPr>
          <p:cNvCxnSpPr>
            <a:cxnSpLocks/>
            <a:stCxn id="72" idx="2"/>
          </p:cNvCxnSpPr>
          <p:nvPr/>
        </p:nvCxnSpPr>
        <p:spPr>
          <a:xfrm flipH="1">
            <a:off x="15636293" y="11191206"/>
            <a:ext cx="987283" cy="137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D281BFD1-C50F-9579-97BF-30CBE36852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504429"/>
              </p:ext>
            </p:extLst>
          </p:nvPr>
        </p:nvGraphicFramePr>
        <p:xfrm>
          <a:off x="466380" y="-5434160"/>
          <a:ext cx="2891454" cy="19300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2626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578828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Minor shelter repair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</a:t>
                      </a:r>
                      <a:r>
                        <a:rPr lang="en-US" sz="1200" dirty="0" err="1"/>
                        <a:t>AlBayada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AlSabeel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Balbeh</a:t>
                      </a:r>
                      <a:r>
                        <a:rPr lang="en-US" sz="1200" dirty="0"/>
                        <a:t>) and </a:t>
                      </a:r>
                      <a:r>
                        <a:rPr lang="en-US" sz="1200" dirty="0" err="1"/>
                        <a:t>Mahin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89966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7E24FFC8-D76B-75D9-6CDA-1387402BB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627896"/>
              </p:ext>
            </p:extLst>
          </p:nvPr>
        </p:nvGraphicFramePr>
        <p:xfrm>
          <a:off x="14928479" y="1325571"/>
          <a:ext cx="2680293" cy="1747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66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Minor shelter repair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and </a:t>
                      </a:r>
                      <a:r>
                        <a:rPr lang="en-US" sz="1200" dirty="0" err="1"/>
                        <a:t>AlQusair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35%  for 75 houses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687124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0434023F-C0D2-5CC5-9EDF-011CE43ED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590213"/>
              </p:ext>
            </p:extLst>
          </p:nvPr>
        </p:nvGraphicFramePr>
        <p:xfrm>
          <a:off x="14928478" y="-6307732"/>
          <a:ext cx="2680293" cy="17471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6766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UNHCR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Minor shelter repair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city/</a:t>
                      </a:r>
                      <a:r>
                        <a:rPr lang="en-US" sz="1200" dirty="0" err="1"/>
                        <a:t>Alkhaledya</a:t>
                      </a:r>
                      <a:r>
                        <a:rPr lang="en-US" sz="12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830961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7F10D5BA-CE1B-CABC-C263-7A6E9A3020DB}"/>
              </a:ext>
            </a:extLst>
          </p:cNvPr>
          <p:cNvSpPr txBox="1"/>
          <p:nvPr/>
        </p:nvSpPr>
        <p:spPr>
          <a:xfrm>
            <a:off x="-6802168" y="-476255"/>
            <a:ext cx="9756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Y" dirty="0"/>
              <a:t>دير الراهبات</a:t>
            </a:r>
            <a:endParaRPr lang="en-US" dirty="0"/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D12DED4-5B16-E1C9-97AE-07AD678769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828813"/>
              </p:ext>
            </p:extLst>
          </p:nvPr>
        </p:nvGraphicFramePr>
        <p:xfrm>
          <a:off x="18447490" y="6335255"/>
          <a:ext cx="2543110" cy="19300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9583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AlRahebat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Shelter repair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(Baba </a:t>
                      </a:r>
                      <a:r>
                        <a:rPr lang="en-US" sz="1200" dirty="0" err="1"/>
                        <a:t>amro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AlKhaledyah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AlSultanya</a:t>
                      </a:r>
                      <a:r>
                        <a:rPr lang="en-US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1882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22E5270-47E1-D82A-4DC0-376E60DB3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008201"/>
              </p:ext>
            </p:extLst>
          </p:nvPr>
        </p:nvGraphicFramePr>
        <p:xfrm>
          <a:off x="6811000" y="-5573018"/>
          <a:ext cx="2543110" cy="20688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9583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22962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AlRahebat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414101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Common space maintenance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48460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579741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(Baba </a:t>
                      </a:r>
                      <a:r>
                        <a:rPr lang="en-US" sz="1200" dirty="0" err="1"/>
                        <a:t>amro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AlKhaledyah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AlSultanya</a:t>
                      </a:r>
                      <a:r>
                        <a:rPr lang="en-US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48460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1882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891360A-760D-60A4-82CB-3E37D3CF5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593670"/>
              </p:ext>
            </p:extLst>
          </p:nvPr>
        </p:nvGraphicFramePr>
        <p:xfrm>
          <a:off x="-12712248" y="6036329"/>
          <a:ext cx="2543110" cy="1737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9583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AlRahebat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Maintenance of public park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</a:t>
                      </a:r>
                      <a:r>
                        <a:rPr lang="en-US" sz="1200" dirty="0" err="1"/>
                        <a:t>AlKhaledyah</a:t>
                      </a:r>
                      <a:r>
                        <a:rPr lang="en-US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188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4728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A blue logo with hands and a person in a circle&#10;&#10;Description automatically generated">
            <a:extLst>
              <a:ext uri="{FF2B5EF4-FFF2-40B4-BE49-F238E27FC236}">
                <a16:creationId xmlns:a16="http://schemas.microsoft.com/office/drawing/2014/main" id="{5D2A4AF5-40CB-BE9D-6956-16F63131F4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642" y="3292320"/>
            <a:ext cx="985195" cy="98519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AF93010-195A-28E0-D1CE-FE9D7237BE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0383" y="4680705"/>
            <a:ext cx="913746" cy="117541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5D73337-FCBE-FCB1-10E3-A54B5204CF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935" y="2989013"/>
            <a:ext cx="1486503" cy="1486503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latin typeface="Bodoni MT Black" panose="02070A03080606020203" pitchFamily="18" charset="0"/>
              </a:rPr>
              <a:t>Regular activities</a:t>
            </a:r>
          </a:p>
        </p:txBody>
      </p:sp>
      <p:cxnSp>
        <p:nvCxnSpPr>
          <p:cNvPr id="42" name="Straight Connector 2">
            <a:extLst>
              <a:ext uri="{FF2B5EF4-FFF2-40B4-BE49-F238E27FC236}">
                <a16:creationId xmlns:a16="http://schemas.microsoft.com/office/drawing/2014/main" id="{242D6887-A9B1-4606-81FA-B02C3D3A2FC8}"/>
              </a:ext>
            </a:extLst>
          </p:cNvPr>
          <p:cNvCxnSpPr>
            <a:cxnSpLocks/>
            <a:stCxn id="70" idx="5"/>
          </p:cNvCxnSpPr>
          <p:nvPr/>
        </p:nvCxnSpPr>
        <p:spPr>
          <a:xfrm>
            <a:off x="4881975" y="4361042"/>
            <a:ext cx="587600" cy="355577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30">
            <a:extLst>
              <a:ext uri="{FF2B5EF4-FFF2-40B4-BE49-F238E27FC236}">
                <a16:creationId xmlns:a16="http://schemas.microsoft.com/office/drawing/2014/main" id="{0D368E05-1BFF-486A-9ADE-823F643EB0A7}"/>
              </a:ext>
            </a:extLst>
          </p:cNvPr>
          <p:cNvSpPr/>
          <p:nvPr/>
        </p:nvSpPr>
        <p:spPr>
          <a:xfrm>
            <a:off x="5220990" y="4625067"/>
            <a:ext cx="1731628" cy="1710188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31">
            <a:extLst>
              <a:ext uri="{FF2B5EF4-FFF2-40B4-BE49-F238E27FC236}">
                <a16:creationId xmlns:a16="http://schemas.microsoft.com/office/drawing/2014/main" id="{253980D2-56FD-43AE-B355-BF76C7B44BA8}"/>
              </a:ext>
            </a:extLst>
          </p:cNvPr>
          <p:cNvSpPr/>
          <p:nvPr/>
        </p:nvSpPr>
        <p:spPr>
          <a:xfrm>
            <a:off x="3337089" y="2822193"/>
            <a:ext cx="1809946" cy="180287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32">
            <a:extLst>
              <a:ext uri="{FF2B5EF4-FFF2-40B4-BE49-F238E27FC236}">
                <a16:creationId xmlns:a16="http://schemas.microsoft.com/office/drawing/2014/main" id="{F26AC1CA-9886-4E11-8CD1-B691D2E54DE9}"/>
              </a:ext>
            </a:extLst>
          </p:cNvPr>
          <p:cNvSpPr/>
          <p:nvPr/>
        </p:nvSpPr>
        <p:spPr>
          <a:xfrm>
            <a:off x="2726059" y="4625067"/>
            <a:ext cx="1263551" cy="1267529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33">
            <a:extLst>
              <a:ext uri="{FF2B5EF4-FFF2-40B4-BE49-F238E27FC236}">
                <a16:creationId xmlns:a16="http://schemas.microsoft.com/office/drawing/2014/main" id="{8D865176-A5C6-4604-886B-6C1A673B50A6}"/>
              </a:ext>
            </a:extLst>
          </p:cNvPr>
          <p:cNvSpPr/>
          <p:nvPr/>
        </p:nvSpPr>
        <p:spPr>
          <a:xfrm>
            <a:off x="8192825" y="4907401"/>
            <a:ext cx="985195" cy="98519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73" name="Oval 34">
            <a:extLst>
              <a:ext uri="{FF2B5EF4-FFF2-40B4-BE49-F238E27FC236}">
                <a16:creationId xmlns:a16="http://schemas.microsoft.com/office/drawing/2014/main" id="{3BDD33C1-0538-4DE3-86D5-C8AE22534D7E}"/>
              </a:ext>
            </a:extLst>
          </p:cNvPr>
          <p:cNvSpPr/>
          <p:nvPr/>
        </p:nvSpPr>
        <p:spPr>
          <a:xfrm>
            <a:off x="7303642" y="3286033"/>
            <a:ext cx="1005840" cy="100584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Freeform: Shape 36">
            <a:extLst>
              <a:ext uri="{FF2B5EF4-FFF2-40B4-BE49-F238E27FC236}">
                <a16:creationId xmlns:a16="http://schemas.microsoft.com/office/drawing/2014/main" id="{CD33439E-04B0-4940-BFE7-B1FE9CD5B147}"/>
              </a:ext>
            </a:extLst>
          </p:cNvPr>
          <p:cNvSpPr/>
          <p:nvPr/>
        </p:nvSpPr>
        <p:spPr>
          <a:xfrm>
            <a:off x="5529657" y="4843061"/>
            <a:ext cx="1097280" cy="1097280"/>
          </a:xfrm>
          <a:custGeom>
            <a:avLst/>
            <a:gdLst>
              <a:gd name="connsiteX0" fmla="*/ 1377686 w 2133362"/>
              <a:gd name="connsiteY0" fmla="*/ 1313851 h 1875192"/>
              <a:gd name="connsiteX1" fmla="*/ 1377686 w 2133362"/>
              <a:gd name="connsiteY1" fmla="*/ 1457686 h 1875192"/>
              <a:gd name="connsiteX2" fmla="*/ 1597855 w 2133362"/>
              <a:gd name="connsiteY2" fmla="*/ 1457686 h 1875192"/>
              <a:gd name="connsiteX3" fmla="*/ 1597855 w 2133362"/>
              <a:gd name="connsiteY3" fmla="*/ 1313851 h 1875192"/>
              <a:gd name="connsiteX4" fmla="*/ 1377686 w 2133362"/>
              <a:gd name="connsiteY4" fmla="*/ 1313851 h 1875192"/>
              <a:gd name="connsiteX5" fmla="*/ 266004 w 2133362"/>
              <a:gd name="connsiteY5" fmla="*/ 1313851 h 1875192"/>
              <a:gd name="connsiteX6" fmla="*/ 266004 w 2133362"/>
              <a:gd name="connsiteY6" fmla="*/ 1458020 h 1875192"/>
              <a:gd name="connsiteX7" fmla="*/ 486340 w 2133362"/>
              <a:gd name="connsiteY7" fmla="*/ 1458020 h 1875192"/>
              <a:gd name="connsiteX8" fmla="*/ 486340 w 2133362"/>
              <a:gd name="connsiteY8" fmla="*/ 1313851 h 1875192"/>
              <a:gd name="connsiteX9" fmla="*/ 266004 w 2133362"/>
              <a:gd name="connsiteY9" fmla="*/ 1313851 h 1875192"/>
              <a:gd name="connsiteX10" fmla="*/ 515841 w 2133362"/>
              <a:gd name="connsiteY10" fmla="*/ 1313684 h 1875192"/>
              <a:gd name="connsiteX11" fmla="*/ 515841 w 2133362"/>
              <a:gd name="connsiteY11" fmla="*/ 1458020 h 1875192"/>
              <a:gd name="connsiteX12" fmla="*/ 758177 w 2133362"/>
              <a:gd name="connsiteY12" fmla="*/ 1458020 h 1875192"/>
              <a:gd name="connsiteX13" fmla="*/ 758177 w 2133362"/>
              <a:gd name="connsiteY13" fmla="*/ 1313684 h 1875192"/>
              <a:gd name="connsiteX14" fmla="*/ 515841 w 2133362"/>
              <a:gd name="connsiteY14" fmla="*/ 1313684 h 1875192"/>
              <a:gd name="connsiteX15" fmla="*/ 1627189 w 2133362"/>
              <a:gd name="connsiteY15" fmla="*/ 1313518 h 1875192"/>
              <a:gd name="connsiteX16" fmla="*/ 1627189 w 2133362"/>
              <a:gd name="connsiteY16" fmla="*/ 1457686 h 1875192"/>
              <a:gd name="connsiteX17" fmla="*/ 1869359 w 2133362"/>
              <a:gd name="connsiteY17" fmla="*/ 1457686 h 1875192"/>
              <a:gd name="connsiteX18" fmla="*/ 1869359 w 2133362"/>
              <a:gd name="connsiteY18" fmla="*/ 1313518 h 1875192"/>
              <a:gd name="connsiteX19" fmla="*/ 1627189 w 2133362"/>
              <a:gd name="connsiteY19" fmla="*/ 1313518 h 1875192"/>
              <a:gd name="connsiteX20" fmla="*/ 1627022 w 2133362"/>
              <a:gd name="connsiteY20" fmla="*/ 1140515 h 1875192"/>
              <a:gd name="connsiteX21" fmla="*/ 1627022 w 2133362"/>
              <a:gd name="connsiteY21" fmla="*/ 1284351 h 1875192"/>
              <a:gd name="connsiteX22" fmla="*/ 1869525 w 2133362"/>
              <a:gd name="connsiteY22" fmla="*/ 1284351 h 1875192"/>
              <a:gd name="connsiteX23" fmla="*/ 1869525 w 2133362"/>
              <a:gd name="connsiteY23" fmla="*/ 1140515 h 1875192"/>
              <a:gd name="connsiteX24" fmla="*/ 1627022 w 2133362"/>
              <a:gd name="connsiteY24" fmla="*/ 1140515 h 1875192"/>
              <a:gd name="connsiteX25" fmla="*/ 515674 w 2133362"/>
              <a:gd name="connsiteY25" fmla="*/ 1140515 h 1875192"/>
              <a:gd name="connsiteX26" fmla="*/ 515674 w 2133362"/>
              <a:gd name="connsiteY26" fmla="*/ 1284184 h 1875192"/>
              <a:gd name="connsiteX27" fmla="*/ 758344 w 2133362"/>
              <a:gd name="connsiteY27" fmla="*/ 1284184 h 1875192"/>
              <a:gd name="connsiteX28" fmla="*/ 758344 w 2133362"/>
              <a:gd name="connsiteY28" fmla="*/ 1140515 h 1875192"/>
              <a:gd name="connsiteX29" fmla="*/ 515674 w 2133362"/>
              <a:gd name="connsiteY29" fmla="*/ 1140515 h 1875192"/>
              <a:gd name="connsiteX30" fmla="*/ 1377686 w 2133362"/>
              <a:gd name="connsiteY30" fmla="*/ 1140349 h 1875192"/>
              <a:gd name="connsiteX31" fmla="*/ 1377686 w 2133362"/>
              <a:gd name="connsiteY31" fmla="*/ 1284351 h 1875192"/>
              <a:gd name="connsiteX32" fmla="*/ 1597355 w 2133362"/>
              <a:gd name="connsiteY32" fmla="*/ 1284351 h 1875192"/>
              <a:gd name="connsiteX33" fmla="*/ 1597355 w 2133362"/>
              <a:gd name="connsiteY33" fmla="*/ 1140349 h 1875192"/>
              <a:gd name="connsiteX34" fmla="*/ 1377686 w 2133362"/>
              <a:gd name="connsiteY34" fmla="*/ 1140349 h 1875192"/>
              <a:gd name="connsiteX35" fmla="*/ 266337 w 2133362"/>
              <a:gd name="connsiteY35" fmla="*/ 1140349 h 1875192"/>
              <a:gd name="connsiteX36" fmla="*/ 266337 w 2133362"/>
              <a:gd name="connsiteY36" fmla="*/ 1284184 h 1875192"/>
              <a:gd name="connsiteX37" fmla="*/ 486340 w 2133362"/>
              <a:gd name="connsiteY37" fmla="*/ 1284184 h 1875192"/>
              <a:gd name="connsiteX38" fmla="*/ 486340 w 2133362"/>
              <a:gd name="connsiteY38" fmla="*/ 1140349 h 1875192"/>
              <a:gd name="connsiteX39" fmla="*/ 266337 w 2133362"/>
              <a:gd name="connsiteY39" fmla="*/ 1140349 h 1875192"/>
              <a:gd name="connsiteX40" fmla="*/ 1072682 w 2133362"/>
              <a:gd name="connsiteY40" fmla="*/ 1039014 h 1875192"/>
              <a:gd name="connsiteX41" fmla="*/ 1993527 w 2133362"/>
              <a:gd name="connsiteY41" fmla="*/ 1039014 h 1875192"/>
              <a:gd name="connsiteX42" fmla="*/ 2010528 w 2133362"/>
              <a:gd name="connsiteY42" fmla="*/ 1056014 h 1875192"/>
              <a:gd name="connsiteX43" fmla="*/ 2010027 w 2133362"/>
              <a:gd name="connsiteY43" fmla="*/ 1875025 h 1875192"/>
              <a:gd name="connsiteX44" fmla="*/ 1260017 w 2133362"/>
              <a:gd name="connsiteY44" fmla="*/ 1875025 h 1875192"/>
              <a:gd name="connsiteX45" fmla="*/ 1260351 w 2133362"/>
              <a:gd name="connsiteY45" fmla="*/ 1869192 h 1875192"/>
              <a:gd name="connsiteX46" fmla="*/ 1260351 w 2133362"/>
              <a:gd name="connsiteY46" fmla="*/ 1288684 h 1875192"/>
              <a:gd name="connsiteX47" fmla="*/ 1260017 w 2133362"/>
              <a:gd name="connsiteY47" fmla="*/ 1280850 h 1875192"/>
              <a:gd name="connsiteX48" fmla="*/ 900179 w 2133362"/>
              <a:gd name="connsiteY48" fmla="*/ 1280850 h 1875192"/>
              <a:gd name="connsiteX49" fmla="*/ 900179 w 2133362"/>
              <a:gd name="connsiteY49" fmla="*/ 1290351 h 1875192"/>
              <a:gd name="connsiteX50" fmla="*/ 900179 w 2133362"/>
              <a:gd name="connsiteY50" fmla="*/ 1415352 h 1875192"/>
              <a:gd name="connsiteX51" fmla="*/ 900012 w 2133362"/>
              <a:gd name="connsiteY51" fmla="*/ 1875192 h 1875192"/>
              <a:gd name="connsiteX52" fmla="*/ 116669 w 2133362"/>
              <a:gd name="connsiteY52" fmla="*/ 1875192 h 1875192"/>
              <a:gd name="connsiteX53" fmla="*/ 116335 w 2133362"/>
              <a:gd name="connsiteY53" fmla="*/ 1866858 h 1875192"/>
              <a:gd name="connsiteX54" fmla="*/ 116335 w 2133362"/>
              <a:gd name="connsiteY54" fmla="*/ 1048514 h 1875192"/>
              <a:gd name="connsiteX55" fmla="*/ 116835 w 2133362"/>
              <a:gd name="connsiteY55" fmla="*/ 1039181 h 1875192"/>
              <a:gd name="connsiteX56" fmla="*/ 129335 w 2133362"/>
              <a:gd name="connsiteY56" fmla="*/ 1039181 h 1875192"/>
              <a:gd name="connsiteX57" fmla="*/ 1072682 w 2133362"/>
              <a:gd name="connsiteY57" fmla="*/ 1039014 h 1875192"/>
              <a:gd name="connsiteX58" fmla="*/ 743010 w 2133362"/>
              <a:gd name="connsiteY58" fmla="*/ 568507 h 1875192"/>
              <a:gd name="connsiteX59" fmla="*/ 743010 w 2133362"/>
              <a:gd name="connsiteY59" fmla="*/ 788177 h 1875192"/>
              <a:gd name="connsiteX60" fmla="*/ 1044348 w 2133362"/>
              <a:gd name="connsiteY60" fmla="*/ 788177 h 1875192"/>
              <a:gd name="connsiteX61" fmla="*/ 1044348 w 2133362"/>
              <a:gd name="connsiteY61" fmla="*/ 568507 h 1875192"/>
              <a:gd name="connsiteX62" fmla="*/ 743010 w 2133362"/>
              <a:gd name="connsiteY62" fmla="*/ 568507 h 1875192"/>
              <a:gd name="connsiteX63" fmla="*/ 1085515 w 2133362"/>
              <a:gd name="connsiteY63" fmla="*/ 568007 h 1875192"/>
              <a:gd name="connsiteX64" fmla="*/ 1085515 w 2133362"/>
              <a:gd name="connsiteY64" fmla="*/ 787843 h 1875192"/>
              <a:gd name="connsiteX65" fmla="*/ 1386685 w 2133362"/>
              <a:gd name="connsiteY65" fmla="*/ 787843 h 1875192"/>
              <a:gd name="connsiteX66" fmla="*/ 1386685 w 2133362"/>
              <a:gd name="connsiteY66" fmla="*/ 568007 h 1875192"/>
              <a:gd name="connsiteX67" fmla="*/ 1085515 w 2133362"/>
              <a:gd name="connsiteY67" fmla="*/ 568007 h 1875192"/>
              <a:gd name="connsiteX68" fmla="*/ 1486354 w 2133362"/>
              <a:gd name="connsiteY68" fmla="*/ 406505 h 1875192"/>
              <a:gd name="connsiteX69" fmla="*/ 1486354 w 2133362"/>
              <a:gd name="connsiteY69" fmla="*/ 837344 h 1875192"/>
              <a:gd name="connsiteX70" fmla="*/ 631009 w 2133362"/>
              <a:gd name="connsiteY70" fmla="*/ 837344 h 1875192"/>
              <a:gd name="connsiteX71" fmla="*/ 631009 w 2133362"/>
              <a:gd name="connsiteY71" fmla="*/ 410505 h 1875192"/>
              <a:gd name="connsiteX72" fmla="*/ 611175 w 2133362"/>
              <a:gd name="connsiteY72" fmla="*/ 439839 h 1875192"/>
              <a:gd name="connsiteX73" fmla="*/ 611508 w 2133362"/>
              <a:gd name="connsiteY73" fmla="*/ 854845 h 1875192"/>
              <a:gd name="connsiteX74" fmla="*/ 611508 w 2133362"/>
              <a:gd name="connsiteY74" fmla="*/ 864345 h 1875192"/>
              <a:gd name="connsiteX75" fmla="*/ 1507854 w 2133362"/>
              <a:gd name="connsiteY75" fmla="*/ 864345 h 1875192"/>
              <a:gd name="connsiteX76" fmla="*/ 1508354 w 2133362"/>
              <a:gd name="connsiteY76" fmla="*/ 861344 h 1875192"/>
              <a:gd name="connsiteX77" fmla="*/ 1508354 w 2133362"/>
              <a:gd name="connsiteY77" fmla="*/ 428839 h 1875192"/>
              <a:gd name="connsiteX78" fmla="*/ 1506021 w 2133362"/>
              <a:gd name="connsiteY78" fmla="*/ 422172 h 1875192"/>
              <a:gd name="connsiteX79" fmla="*/ 1486354 w 2133362"/>
              <a:gd name="connsiteY79" fmla="*/ 406505 h 1875192"/>
              <a:gd name="connsiteX80" fmla="*/ 1085182 w 2133362"/>
              <a:gd name="connsiteY80" fmla="*/ 402338 h 1875192"/>
              <a:gd name="connsiteX81" fmla="*/ 1085182 w 2133362"/>
              <a:gd name="connsiteY81" fmla="*/ 546007 h 1875192"/>
              <a:gd name="connsiteX82" fmla="*/ 1386186 w 2133362"/>
              <a:gd name="connsiteY82" fmla="*/ 546007 h 1875192"/>
              <a:gd name="connsiteX83" fmla="*/ 1386186 w 2133362"/>
              <a:gd name="connsiteY83" fmla="*/ 402338 h 1875192"/>
              <a:gd name="connsiteX84" fmla="*/ 1085182 w 2133362"/>
              <a:gd name="connsiteY84" fmla="*/ 402338 h 1875192"/>
              <a:gd name="connsiteX85" fmla="*/ 743010 w 2133362"/>
              <a:gd name="connsiteY85" fmla="*/ 402005 h 1875192"/>
              <a:gd name="connsiteX86" fmla="*/ 743010 w 2133362"/>
              <a:gd name="connsiteY86" fmla="*/ 546174 h 1875192"/>
              <a:gd name="connsiteX87" fmla="*/ 1044181 w 2133362"/>
              <a:gd name="connsiteY87" fmla="*/ 546174 h 1875192"/>
              <a:gd name="connsiteX88" fmla="*/ 1044181 w 2133362"/>
              <a:gd name="connsiteY88" fmla="*/ 402005 h 1875192"/>
              <a:gd name="connsiteX89" fmla="*/ 743010 w 2133362"/>
              <a:gd name="connsiteY89" fmla="*/ 402005 h 1875192"/>
              <a:gd name="connsiteX90" fmla="*/ 1060515 w 2133362"/>
              <a:gd name="connsiteY90" fmla="*/ 24835 h 1875192"/>
              <a:gd name="connsiteX91" fmla="*/ 1099849 w 2133362"/>
              <a:gd name="connsiteY91" fmla="*/ 54669 h 1875192"/>
              <a:gd name="connsiteX92" fmla="*/ 1522521 w 2133362"/>
              <a:gd name="connsiteY92" fmla="*/ 375006 h 1875192"/>
              <a:gd name="connsiteX93" fmla="*/ 1535688 w 2133362"/>
              <a:gd name="connsiteY93" fmla="*/ 410007 h 1875192"/>
              <a:gd name="connsiteX94" fmla="*/ 1497187 w 2133362"/>
              <a:gd name="connsiteY94" fmla="*/ 380840 h 1875192"/>
              <a:gd name="connsiteX95" fmla="*/ 1070682 w 2133362"/>
              <a:gd name="connsiteY95" fmla="*/ 55836 h 1875192"/>
              <a:gd name="connsiteX96" fmla="*/ 1055848 w 2133362"/>
              <a:gd name="connsiteY96" fmla="*/ 55669 h 1875192"/>
              <a:gd name="connsiteX97" fmla="*/ 598176 w 2133362"/>
              <a:gd name="connsiteY97" fmla="*/ 404340 h 1875192"/>
              <a:gd name="connsiteX98" fmla="*/ 590842 w 2133362"/>
              <a:gd name="connsiteY98" fmla="*/ 409840 h 1875192"/>
              <a:gd name="connsiteX99" fmla="*/ 602676 w 2133362"/>
              <a:gd name="connsiteY99" fmla="*/ 376173 h 1875192"/>
              <a:gd name="connsiteX100" fmla="*/ 1056348 w 2133362"/>
              <a:gd name="connsiteY100" fmla="*/ 27835 h 1875192"/>
              <a:gd name="connsiteX101" fmla="*/ 1060515 w 2133362"/>
              <a:gd name="connsiteY101" fmla="*/ 24835 h 1875192"/>
              <a:gd name="connsiteX102" fmla="*/ 1060514 w 2133362"/>
              <a:gd name="connsiteY102" fmla="*/ 3500 h 1875192"/>
              <a:gd name="connsiteX103" fmla="*/ 1054681 w 2133362"/>
              <a:gd name="connsiteY103" fmla="*/ 7667 h 1875192"/>
              <a:gd name="connsiteX104" fmla="*/ 813678 w 2133362"/>
              <a:gd name="connsiteY104" fmla="*/ 191502 h 1875192"/>
              <a:gd name="connsiteX105" fmla="*/ 581841 w 2133362"/>
              <a:gd name="connsiteY105" fmla="*/ 368171 h 1875192"/>
              <a:gd name="connsiteX106" fmla="*/ 572175 w 2133362"/>
              <a:gd name="connsiteY106" fmla="*/ 385338 h 1875192"/>
              <a:gd name="connsiteX107" fmla="*/ 572508 w 2133362"/>
              <a:gd name="connsiteY107" fmla="*/ 436172 h 1875192"/>
              <a:gd name="connsiteX108" fmla="*/ 573675 w 2133362"/>
              <a:gd name="connsiteY108" fmla="*/ 446172 h 1875192"/>
              <a:gd name="connsiteX109" fmla="*/ 1063515 w 2133362"/>
              <a:gd name="connsiteY109" fmla="*/ 83001 h 1875192"/>
              <a:gd name="connsiteX110" fmla="*/ 1552188 w 2133362"/>
              <a:gd name="connsiteY110" fmla="*/ 450672 h 1875192"/>
              <a:gd name="connsiteX111" fmla="*/ 1552355 w 2133362"/>
              <a:gd name="connsiteY111" fmla="*/ 389005 h 1875192"/>
              <a:gd name="connsiteX112" fmla="*/ 1539521 w 2133362"/>
              <a:gd name="connsiteY112" fmla="*/ 362338 h 1875192"/>
              <a:gd name="connsiteX113" fmla="*/ 1135682 w 2133362"/>
              <a:gd name="connsiteY113" fmla="*/ 59834 h 1875192"/>
              <a:gd name="connsiteX114" fmla="*/ 1060514 w 2133362"/>
              <a:gd name="connsiteY114" fmla="*/ 3500 h 1875192"/>
              <a:gd name="connsiteX115" fmla="*/ 1060014 w 2133362"/>
              <a:gd name="connsiteY115" fmla="*/ 0 h 1875192"/>
              <a:gd name="connsiteX116" fmla="*/ 1061681 w 2133362"/>
              <a:gd name="connsiteY116" fmla="*/ 0 h 1875192"/>
              <a:gd name="connsiteX117" fmla="*/ 1067181 w 2133362"/>
              <a:gd name="connsiteY117" fmla="*/ 5000 h 1875192"/>
              <a:gd name="connsiteX118" fmla="*/ 1501354 w 2133362"/>
              <a:gd name="connsiteY118" fmla="*/ 331004 h 1875192"/>
              <a:gd name="connsiteX119" fmla="*/ 1527521 w 2133362"/>
              <a:gd name="connsiteY119" fmla="*/ 339671 h 1875192"/>
              <a:gd name="connsiteX120" fmla="*/ 1836691 w 2133362"/>
              <a:gd name="connsiteY120" fmla="*/ 339004 h 1875192"/>
              <a:gd name="connsiteX121" fmla="*/ 1858525 w 2133362"/>
              <a:gd name="connsiteY121" fmla="*/ 353505 h 1875192"/>
              <a:gd name="connsiteX122" fmla="*/ 2125695 w 2133362"/>
              <a:gd name="connsiteY122" fmla="*/ 977013 h 1875192"/>
              <a:gd name="connsiteX123" fmla="*/ 2133362 w 2133362"/>
              <a:gd name="connsiteY123" fmla="*/ 993346 h 1875192"/>
              <a:gd name="connsiteX124" fmla="*/ 2133362 w 2133362"/>
              <a:gd name="connsiteY124" fmla="*/ 995013 h 1875192"/>
              <a:gd name="connsiteX125" fmla="*/ 2123529 w 2133362"/>
              <a:gd name="connsiteY125" fmla="*/ 995846 h 1875192"/>
              <a:gd name="connsiteX126" fmla="*/ 9833 w 2133362"/>
              <a:gd name="connsiteY126" fmla="*/ 995846 h 1875192"/>
              <a:gd name="connsiteX127" fmla="*/ 0 w 2133362"/>
              <a:gd name="connsiteY127" fmla="*/ 995013 h 1875192"/>
              <a:gd name="connsiteX128" fmla="*/ 0 w 2133362"/>
              <a:gd name="connsiteY128" fmla="*/ 993346 h 1875192"/>
              <a:gd name="connsiteX129" fmla="*/ 2833 w 2133362"/>
              <a:gd name="connsiteY129" fmla="*/ 988513 h 1875192"/>
              <a:gd name="connsiteX130" fmla="*/ 275337 w 2133362"/>
              <a:gd name="connsiteY130" fmla="*/ 352171 h 1875192"/>
              <a:gd name="connsiteX131" fmla="*/ 295337 w 2133362"/>
              <a:gd name="connsiteY131" fmla="*/ 339171 h 1875192"/>
              <a:gd name="connsiteX132" fmla="*/ 598508 w 2133362"/>
              <a:gd name="connsiteY132" fmla="*/ 340004 h 1875192"/>
              <a:gd name="connsiteX133" fmla="*/ 627675 w 2133362"/>
              <a:gd name="connsiteY133" fmla="*/ 330171 h 1875192"/>
              <a:gd name="connsiteX134" fmla="*/ 854678 w 2133362"/>
              <a:gd name="connsiteY134" fmla="*/ 156835 h 1875192"/>
              <a:gd name="connsiteX135" fmla="*/ 1060014 w 2133362"/>
              <a:gd name="connsiteY135" fmla="*/ 0 h 187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133362" h="1875192">
                <a:moveTo>
                  <a:pt x="1377686" y="1313851"/>
                </a:moveTo>
                <a:cubicBezTo>
                  <a:pt x="1377686" y="1362185"/>
                  <a:pt x="1377686" y="1409852"/>
                  <a:pt x="1377686" y="1457686"/>
                </a:cubicBezTo>
                <a:cubicBezTo>
                  <a:pt x="1451353" y="1457686"/>
                  <a:pt x="1524354" y="1457686"/>
                  <a:pt x="1597855" y="1457686"/>
                </a:cubicBezTo>
                <a:cubicBezTo>
                  <a:pt x="1597855" y="1409686"/>
                  <a:pt x="1597855" y="1362185"/>
                  <a:pt x="1597855" y="1313851"/>
                </a:cubicBezTo>
                <a:cubicBezTo>
                  <a:pt x="1524188" y="1313851"/>
                  <a:pt x="1451020" y="1313851"/>
                  <a:pt x="1377686" y="1313851"/>
                </a:cubicBezTo>
                <a:close/>
                <a:moveTo>
                  <a:pt x="266004" y="1313851"/>
                </a:moveTo>
                <a:cubicBezTo>
                  <a:pt x="266004" y="1361852"/>
                  <a:pt x="266004" y="1409352"/>
                  <a:pt x="266004" y="1458020"/>
                </a:cubicBezTo>
                <a:cubicBezTo>
                  <a:pt x="339672" y="1458020"/>
                  <a:pt x="412839" y="1458020"/>
                  <a:pt x="486340" y="1458020"/>
                </a:cubicBezTo>
                <a:cubicBezTo>
                  <a:pt x="486340" y="1409852"/>
                  <a:pt x="486340" y="1362018"/>
                  <a:pt x="486340" y="1313851"/>
                </a:cubicBezTo>
                <a:cubicBezTo>
                  <a:pt x="412839" y="1313851"/>
                  <a:pt x="339672" y="1313851"/>
                  <a:pt x="266004" y="1313851"/>
                </a:cubicBezTo>
                <a:close/>
                <a:moveTo>
                  <a:pt x="515841" y="1313684"/>
                </a:moveTo>
                <a:cubicBezTo>
                  <a:pt x="515841" y="1361852"/>
                  <a:pt x="515841" y="1409686"/>
                  <a:pt x="515841" y="1458020"/>
                </a:cubicBezTo>
                <a:cubicBezTo>
                  <a:pt x="596842" y="1458020"/>
                  <a:pt x="677176" y="1458020"/>
                  <a:pt x="758177" y="1458020"/>
                </a:cubicBezTo>
                <a:cubicBezTo>
                  <a:pt x="758177" y="1409519"/>
                  <a:pt x="758177" y="1361685"/>
                  <a:pt x="758177" y="1313684"/>
                </a:cubicBezTo>
                <a:cubicBezTo>
                  <a:pt x="677176" y="1313684"/>
                  <a:pt x="596842" y="1313684"/>
                  <a:pt x="515841" y="1313684"/>
                </a:cubicBezTo>
                <a:close/>
                <a:moveTo>
                  <a:pt x="1627189" y="1313518"/>
                </a:moveTo>
                <a:cubicBezTo>
                  <a:pt x="1627189" y="1362185"/>
                  <a:pt x="1627189" y="1410019"/>
                  <a:pt x="1627189" y="1457686"/>
                </a:cubicBezTo>
                <a:cubicBezTo>
                  <a:pt x="1708357" y="1457686"/>
                  <a:pt x="1789025" y="1457686"/>
                  <a:pt x="1869359" y="1457686"/>
                </a:cubicBezTo>
                <a:cubicBezTo>
                  <a:pt x="1869359" y="1409186"/>
                  <a:pt x="1869359" y="1361352"/>
                  <a:pt x="1869359" y="1313518"/>
                </a:cubicBezTo>
                <a:cubicBezTo>
                  <a:pt x="1788358" y="1313518"/>
                  <a:pt x="1708190" y="1313518"/>
                  <a:pt x="1627189" y="1313518"/>
                </a:cubicBezTo>
                <a:close/>
                <a:moveTo>
                  <a:pt x="1627022" y="1140515"/>
                </a:moveTo>
                <a:cubicBezTo>
                  <a:pt x="1627022" y="1188683"/>
                  <a:pt x="1627022" y="1236350"/>
                  <a:pt x="1627022" y="1284351"/>
                </a:cubicBezTo>
                <a:cubicBezTo>
                  <a:pt x="1707857" y="1284351"/>
                  <a:pt x="1788191" y="1284351"/>
                  <a:pt x="1869525" y="1284351"/>
                </a:cubicBezTo>
                <a:cubicBezTo>
                  <a:pt x="1869525" y="1236017"/>
                  <a:pt x="1869525" y="1188183"/>
                  <a:pt x="1869525" y="1140515"/>
                </a:cubicBezTo>
                <a:cubicBezTo>
                  <a:pt x="1788358" y="1140515"/>
                  <a:pt x="1707690" y="1140515"/>
                  <a:pt x="1627022" y="1140515"/>
                </a:cubicBezTo>
                <a:close/>
                <a:moveTo>
                  <a:pt x="515674" y="1140515"/>
                </a:moveTo>
                <a:cubicBezTo>
                  <a:pt x="515674" y="1188683"/>
                  <a:pt x="515674" y="1236350"/>
                  <a:pt x="515674" y="1284184"/>
                </a:cubicBezTo>
                <a:cubicBezTo>
                  <a:pt x="596842" y="1284184"/>
                  <a:pt x="677509" y="1284184"/>
                  <a:pt x="758344" y="1284184"/>
                </a:cubicBezTo>
                <a:cubicBezTo>
                  <a:pt x="758344" y="1236017"/>
                  <a:pt x="758344" y="1188349"/>
                  <a:pt x="758344" y="1140515"/>
                </a:cubicBezTo>
                <a:cubicBezTo>
                  <a:pt x="677176" y="1140515"/>
                  <a:pt x="596342" y="1140515"/>
                  <a:pt x="515674" y="1140515"/>
                </a:cubicBezTo>
                <a:close/>
                <a:moveTo>
                  <a:pt x="1377686" y="1140349"/>
                </a:moveTo>
                <a:cubicBezTo>
                  <a:pt x="1377686" y="1188516"/>
                  <a:pt x="1377686" y="1236183"/>
                  <a:pt x="1377686" y="1284351"/>
                </a:cubicBezTo>
                <a:cubicBezTo>
                  <a:pt x="1451353" y="1284351"/>
                  <a:pt x="1524354" y="1284351"/>
                  <a:pt x="1597355" y="1284351"/>
                </a:cubicBezTo>
                <a:cubicBezTo>
                  <a:pt x="1597355" y="1236017"/>
                  <a:pt x="1597355" y="1188183"/>
                  <a:pt x="1597355" y="1140349"/>
                </a:cubicBezTo>
                <a:cubicBezTo>
                  <a:pt x="1523854" y="1140349"/>
                  <a:pt x="1451020" y="1140349"/>
                  <a:pt x="1377686" y="1140349"/>
                </a:cubicBezTo>
                <a:close/>
                <a:moveTo>
                  <a:pt x="266337" y="1140349"/>
                </a:moveTo>
                <a:cubicBezTo>
                  <a:pt x="266337" y="1188683"/>
                  <a:pt x="266337" y="1236350"/>
                  <a:pt x="266337" y="1284184"/>
                </a:cubicBezTo>
                <a:cubicBezTo>
                  <a:pt x="340005" y="1284184"/>
                  <a:pt x="413006" y="1284184"/>
                  <a:pt x="486340" y="1284184"/>
                </a:cubicBezTo>
                <a:cubicBezTo>
                  <a:pt x="486340" y="1236017"/>
                  <a:pt x="486340" y="1188349"/>
                  <a:pt x="486340" y="1140349"/>
                </a:cubicBezTo>
                <a:cubicBezTo>
                  <a:pt x="412839" y="1140349"/>
                  <a:pt x="340005" y="1140349"/>
                  <a:pt x="266337" y="1140349"/>
                </a:cubicBezTo>
                <a:close/>
                <a:moveTo>
                  <a:pt x="1072682" y="1039014"/>
                </a:moveTo>
                <a:cubicBezTo>
                  <a:pt x="1379686" y="1039014"/>
                  <a:pt x="1686523" y="1039014"/>
                  <a:pt x="1993527" y="1039014"/>
                </a:cubicBezTo>
                <a:cubicBezTo>
                  <a:pt x="2010528" y="1039014"/>
                  <a:pt x="2010528" y="1039014"/>
                  <a:pt x="2010528" y="1056014"/>
                </a:cubicBezTo>
                <a:cubicBezTo>
                  <a:pt x="2010194" y="1329018"/>
                  <a:pt x="2010027" y="1602022"/>
                  <a:pt x="2010027" y="1875025"/>
                </a:cubicBezTo>
                <a:cubicBezTo>
                  <a:pt x="1760024" y="1875025"/>
                  <a:pt x="1510021" y="1875025"/>
                  <a:pt x="1260017" y="1875025"/>
                </a:cubicBezTo>
                <a:cubicBezTo>
                  <a:pt x="1260184" y="1873025"/>
                  <a:pt x="1260351" y="1871192"/>
                  <a:pt x="1260351" y="1869192"/>
                </a:cubicBezTo>
                <a:cubicBezTo>
                  <a:pt x="1260351" y="1675689"/>
                  <a:pt x="1260351" y="1482187"/>
                  <a:pt x="1260351" y="1288684"/>
                </a:cubicBezTo>
                <a:cubicBezTo>
                  <a:pt x="1260351" y="1286184"/>
                  <a:pt x="1260017" y="1283851"/>
                  <a:pt x="1260017" y="1280850"/>
                </a:cubicBezTo>
                <a:cubicBezTo>
                  <a:pt x="1140016" y="1280850"/>
                  <a:pt x="1020514" y="1280850"/>
                  <a:pt x="900179" y="1280850"/>
                </a:cubicBezTo>
                <a:cubicBezTo>
                  <a:pt x="900179" y="1284351"/>
                  <a:pt x="900179" y="1287351"/>
                  <a:pt x="900179" y="1290351"/>
                </a:cubicBezTo>
                <a:cubicBezTo>
                  <a:pt x="900179" y="1332018"/>
                  <a:pt x="900179" y="1373685"/>
                  <a:pt x="900179" y="1415352"/>
                </a:cubicBezTo>
                <a:cubicBezTo>
                  <a:pt x="900179" y="1568688"/>
                  <a:pt x="900179" y="1721856"/>
                  <a:pt x="900012" y="1875192"/>
                </a:cubicBezTo>
                <a:cubicBezTo>
                  <a:pt x="638842" y="1875192"/>
                  <a:pt x="377839" y="1875192"/>
                  <a:pt x="116669" y="1875192"/>
                </a:cubicBezTo>
                <a:cubicBezTo>
                  <a:pt x="116502" y="1872359"/>
                  <a:pt x="116335" y="1869692"/>
                  <a:pt x="116335" y="1866858"/>
                </a:cubicBezTo>
                <a:cubicBezTo>
                  <a:pt x="116335" y="1594022"/>
                  <a:pt x="116335" y="1321351"/>
                  <a:pt x="116335" y="1048514"/>
                </a:cubicBezTo>
                <a:cubicBezTo>
                  <a:pt x="116335" y="1045681"/>
                  <a:pt x="116669" y="1042681"/>
                  <a:pt x="116835" y="1039181"/>
                </a:cubicBezTo>
                <a:cubicBezTo>
                  <a:pt x="121502" y="1039181"/>
                  <a:pt x="125335" y="1039181"/>
                  <a:pt x="129335" y="1039181"/>
                </a:cubicBezTo>
                <a:cubicBezTo>
                  <a:pt x="443840" y="1039181"/>
                  <a:pt x="758177" y="1039014"/>
                  <a:pt x="1072682" y="1039014"/>
                </a:cubicBezTo>
                <a:close/>
                <a:moveTo>
                  <a:pt x="743010" y="568507"/>
                </a:moveTo>
                <a:cubicBezTo>
                  <a:pt x="743010" y="642175"/>
                  <a:pt x="743010" y="715009"/>
                  <a:pt x="743010" y="788177"/>
                </a:cubicBezTo>
                <a:cubicBezTo>
                  <a:pt x="843512" y="788177"/>
                  <a:pt x="943513" y="788177"/>
                  <a:pt x="1044348" y="788177"/>
                </a:cubicBezTo>
                <a:cubicBezTo>
                  <a:pt x="1044348" y="714509"/>
                  <a:pt x="1044348" y="641508"/>
                  <a:pt x="1044348" y="568507"/>
                </a:cubicBezTo>
                <a:cubicBezTo>
                  <a:pt x="943513" y="568507"/>
                  <a:pt x="843178" y="568507"/>
                  <a:pt x="743010" y="568507"/>
                </a:cubicBezTo>
                <a:close/>
                <a:moveTo>
                  <a:pt x="1085515" y="568007"/>
                </a:moveTo>
                <a:cubicBezTo>
                  <a:pt x="1085515" y="641842"/>
                  <a:pt x="1085515" y="714842"/>
                  <a:pt x="1085515" y="787843"/>
                </a:cubicBezTo>
                <a:cubicBezTo>
                  <a:pt x="1186350" y="787843"/>
                  <a:pt x="1286351" y="787843"/>
                  <a:pt x="1386685" y="787843"/>
                </a:cubicBezTo>
                <a:cubicBezTo>
                  <a:pt x="1386685" y="714343"/>
                  <a:pt x="1386685" y="641342"/>
                  <a:pt x="1386685" y="568007"/>
                </a:cubicBezTo>
                <a:cubicBezTo>
                  <a:pt x="1285518" y="568007"/>
                  <a:pt x="1185516" y="568007"/>
                  <a:pt x="1085515" y="568007"/>
                </a:cubicBezTo>
                <a:close/>
                <a:moveTo>
                  <a:pt x="1486354" y="406505"/>
                </a:moveTo>
                <a:cubicBezTo>
                  <a:pt x="1486354" y="551840"/>
                  <a:pt x="1486354" y="694509"/>
                  <a:pt x="1486354" y="837344"/>
                </a:cubicBezTo>
                <a:cubicBezTo>
                  <a:pt x="1201183" y="837344"/>
                  <a:pt x="916679" y="837344"/>
                  <a:pt x="631009" y="837344"/>
                </a:cubicBezTo>
                <a:cubicBezTo>
                  <a:pt x="631009" y="694842"/>
                  <a:pt x="631009" y="552840"/>
                  <a:pt x="631009" y="410505"/>
                </a:cubicBezTo>
                <a:cubicBezTo>
                  <a:pt x="616175" y="415505"/>
                  <a:pt x="611175" y="424839"/>
                  <a:pt x="611175" y="439839"/>
                </a:cubicBezTo>
                <a:cubicBezTo>
                  <a:pt x="611675" y="578174"/>
                  <a:pt x="611508" y="716509"/>
                  <a:pt x="611508" y="854845"/>
                </a:cubicBezTo>
                <a:cubicBezTo>
                  <a:pt x="611508" y="858011"/>
                  <a:pt x="611508" y="861344"/>
                  <a:pt x="611508" y="864345"/>
                </a:cubicBezTo>
                <a:cubicBezTo>
                  <a:pt x="911179" y="864345"/>
                  <a:pt x="1209517" y="864345"/>
                  <a:pt x="1507854" y="864345"/>
                </a:cubicBezTo>
                <a:cubicBezTo>
                  <a:pt x="1508021" y="862844"/>
                  <a:pt x="1508354" y="862011"/>
                  <a:pt x="1508354" y="861344"/>
                </a:cubicBezTo>
                <a:cubicBezTo>
                  <a:pt x="1508354" y="717176"/>
                  <a:pt x="1508354" y="573007"/>
                  <a:pt x="1508354" y="428839"/>
                </a:cubicBezTo>
                <a:cubicBezTo>
                  <a:pt x="1508354" y="426672"/>
                  <a:pt x="1507520" y="423506"/>
                  <a:pt x="1506021" y="422172"/>
                </a:cubicBezTo>
                <a:cubicBezTo>
                  <a:pt x="1500520" y="417172"/>
                  <a:pt x="1494354" y="412672"/>
                  <a:pt x="1486354" y="406505"/>
                </a:cubicBezTo>
                <a:close/>
                <a:moveTo>
                  <a:pt x="1085182" y="402338"/>
                </a:moveTo>
                <a:cubicBezTo>
                  <a:pt x="1085182" y="450506"/>
                  <a:pt x="1085182" y="498006"/>
                  <a:pt x="1085182" y="546007"/>
                </a:cubicBezTo>
                <a:cubicBezTo>
                  <a:pt x="1186183" y="546007"/>
                  <a:pt x="1286184" y="546007"/>
                  <a:pt x="1386186" y="546007"/>
                </a:cubicBezTo>
                <a:cubicBezTo>
                  <a:pt x="1386186" y="497673"/>
                  <a:pt x="1386186" y="449839"/>
                  <a:pt x="1386186" y="402338"/>
                </a:cubicBezTo>
                <a:cubicBezTo>
                  <a:pt x="1285518" y="402338"/>
                  <a:pt x="1185350" y="402338"/>
                  <a:pt x="1085182" y="402338"/>
                </a:cubicBezTo>
                <a:close/>
                <a:moveTo>
                  <a:pt x="743010" y="402005"/>
                </a:moveTo>
                <a:cubicBezTo>
                  <a:pt x="743010" y="450672"/>
                  <a:pt x="743010" y="498506"/>
                  <a:pt x="743010" y="546174"/>
                </a:cubicBezTo>
                <a:cubicBezTo>
                  <a:pt x="843845" y="546174"/>
                  <a:pt x="944013" y="546174"/>
                  <a:pt x="1044181" y="546174"/>
                </a:cubicBezTo>
                <a:cubicBezTo>
                  <a:pt x="1044181" y="497840"/>
                  <a:pt x="1044181" y="450006"/>
                  <a:pt x="1044181" y="402005"/>
                </a:cubicBezTo>
                <a:cubicBezTo>
                  <a:pt x="943513" y="402005"/>
                  <a:pt x="843678" y="402005"/>
                  <a:pt x="743010" y="402005"/>
                </a:cubicBezTo>
                <a:close/>
                <a:moveTo>
                  <a:pt x="1060515" y="24835"/>
                </a:moveTo>
                <a:cubicBezTo>
                  <a:pt x="1073515" y="34668"/>
                  <a:pt x="1086682" y="44669"/>
                  <a:pt x="1099849" y="54669"/>
                </a:cubicBezTo>
                <a:cubicBezTo>
                  <a:pt x="1240684" y="161504"/>
                  <a:pt x="1381353" y="268505"/>
                  <a:pt x="1522521" y="375006"/>
                </a:cubicBezTo>
                <a:cubicBezTo>
                  <a:pt x="1534855" y="384340"/>
                  <a:pt x="1539355" y="394507"/>
                  <a:pt x="1535688" y="410007"/>
                </a:cubicBezTo>
                <a:cubicBezTo>
                  <a:pt x="1522688" y="400173"/>
                  <a:pt x="1509854" y="390506"/>
                  <a:pt x="1497187" y="380840"/>
                </a:cubicBezTo>
                <a:cubicBezTo>
                  <a:pt x="1355019" y="272505"/>
                  <a:pt x="1212684" y="164337"/>
                  <a:pt x="1070682" y="55836"/>
                </a:cubicBezTo>
                <a:cubicBezTo>
                  <a:pt x="1065182" y="51669"/>
                  <a:pt x="1061682" y="51335"/>
                  <a:pt x="1055848" y="55669"/>
                </a:cubicBezTo>
                <a:cubicBezTo>
                  <a:pt x="903346" y="172004"/>
                  <a:pt x="750844" y="288172"/>
                  <a:pt x="598176" y="404340"/>
                </a:cubicBezTo>
                <a:cubicBezTo>
                  <a:pt x="596009" y="406007"/>
                  <a:pt x="593842" y="407673"/>
                  <a:pt x="590842" y="409840"/>
                </a:cubicBezTo>
                <a:cubicBezTo>
                  <a:pt x="588008" y="395507"/>
                  <a:pt x="590342" y="385506"/>
                  <a:pt x="602676" y="376173"/>
                </a:cubicBezTo>
                <a:cubicBezTo>
                  <a:pt x="754178" y="260338"/>
                  <a:pt x="905180" y="144003"/>
                  <a:pt x="1056348" y="27835"/>
                </a:cubicBezTo>
                <a:cubicBezTo>
                  <a:pt x="1057515" y="27002"/>
                  <a:pt x="1058515" y="26169"/>
                  <a:pt x="1060515" y="24835"/>
                </a:cubicBezTo>
                <a:close/>
                <a:moveTo>
                  <a:pt x="1060514" y="3500"/>
                </a:moveTo>
                <a:cubicBezTo>
                  <a:pt x="1058181" y="5167"/>
                  <a:pt x="1056348" y="6333"/>
                  <a:pt x="1054681" y="7667"/>
                </a:cubicBezTo>
                <a:cubicBezTo>
                  <a:pt x="974347" y="68834"/>
                  <a:pt x="894012" y="130168"/>
                  <a:pt x="813678" y="191502"/>
                </a:cubicBezTo>
                <a:cubicBezTo>
                  <a:pt x="736344" y="250336"/>
                  <a:pt x="659176" y="309337"/>
                  <a:pt x="581841" y="368171"/>
                </a:cubicBezTo>
                <a:cubicBezTo>
                  <a:pt x="576008" y="372672"/>
                  <a:pt x="571841" y="377338"/>
                  <a:pt x="572175" y="385338"/>
                </a:cubicBezTo>
                <a:cubicBezTo>
                  <a:pt x="572508" y="402338"/>
                  <a:pt x="572341" y="419172"/>
                  <a:pt x="572508" y="436172"/>
                </a:cubicBezTo>
                <a:cubicBezTo>
                  <a:pt x="572508" y="439005"/>
                  <a:pt x="573174" y="441839"/>
                  <a:pt x="573675" y="446172"/>
                </a:cubicBezTo>
                <a:cubicBezTo>
                  <a:pt x="740343" y="328004"/>
                  <a:pt x="899679" y="202836"/>
                  <a:pt x="1063515" y="83001"/>
                </a:cubicBezTo>
                <a:cubicBezTo>
                  <a:pt x="1225683" y="205503"/>
                  <a:pt x="1386685" y="329338"/>
                  <a:pt x="1552188" y="450672"/>
                </a:cubicBezTo>
                <a:cubicBezTo>
                  <a:pt x="1552188" y="428339"/>
                  <a:pt x="1551521" y="408672"/>
                  <a:pt x="1552355" y="389005"/>
                </a:cubicBezTo>
                <a:cubicBezTo>
                  <a:pt x="1552855" y="377172"/>
                  <a:pt x="1549021" y="369505"/>
                  <a:pt x="1539521" y="362338"/>
                </a:cubicBezTo>
                <a:cubicBezTo>
                  <a:pt x="1404853" y="261670"/>
                  <a:pt x="1270351" y="160669"/>
                  <a:pt x="1135682" y="59834"/>
                </a:cubicBezTo>
                <a:cubicBezTo>
                  <a:pt x="1110682" y="41001"/>
                  <a:pt x="1085682" y="22333"/>
                  <a:pt x="1060514" y="3500"/>
                </a:cubicBezTo>
                <a:close/>
                <a:moveTo>
                  <a:pt x="1060014" y="0"/>
                </a:moveTo>
                <a:cubicBezTo>
                  <a:pt x="1060514" y="0"/>
                  <a:pt x="1061181" y="0"/>
                  <a:pt x="1061681" y="0"/>
                </a:cubicBezTo>
                <a:cubicBezTo>
                  <a:pt x="1063515" y="1667"/>
                  <a:pt x="1065181" y="3500"/>
                  <a:pt x="1067181" y="5000"/>
                </a:cubicBezTo>
                <a:cubicBezTo>
                  <a:pt x="1211850" y="113668"/>
                  <a:pt x="1356685" y="222336"/>
                  <a:pt x="1501354" y="331004"/>
                </a:cubicBezTo>
                <a:cubicBezTo>
                  <a:pt x="1509354" y="337004"/>
                  <a:pt x="1517687" y="339671"/>
                  <a:pt x="1527521" y="339671"/>
                </a:cubicBezTo>
                <a:cubicBezTo>
                  <a:pt x="1630522" y="339338"/>
                  <a:pt x="1733524" y="339504"/>
                  <a:pt x="1836691" y="339004"/>
                </a:cubicBezTo>
                <a:cubicBezTo>
                  <a:pt x="1848192" y="339004"/>
                  <a:pt x="1854025" y="343004"/>
                  <a:pt x="1858525" y="353505"/>
                </a:cubicBezTo>
                <a:cubicBezTo>
                  <a:pt x="1947360" y="561507"/>
                  <a:pt x="2036527" y="769177"/>
                  <a:pt x="2125695" y="977013"/>
                </a:cubicBezTo>
                <a:cubicBezTo>
                  <a:pt x="2128029" y="982513"/>
                  <a:pt x="2130862" y="987846"/>
                  <a:pt x="2133362" y="993346"/>
                </a:cubicBezTo>
                <a:cubicBezTo>
                  <a:pt x="2133362" y="993846"/>
                  <a:pt x="2133362" y="994513"/>
                  <a:pt x="2133362" y="995013"/>
                </a:cubicBezTo>
                <a:cubicBezTo>
                  <a:pt x="2130029" y="995346"/>
                  <a:pt x="2126862" y="995846"/>
                  <a:pt x="2123529" y="995846"/>
                </a:cubicBezTo>
                <a:cubicBezTo>
                  <a:pt x="1419019" y="995846"/>
                  <a:pt x="714510" y="995846"/>
                  <a:pt x="9833" y="995846"/>
                </a:cubicBezTo>
                <a:cubicBezTo>
                  <a:pt x="6500" y="995846"/>
                  <a:pt x="3333" y="995346"/>
                  <a:pt x="0" y="995013"/>
                </a:cubicBezTo>
                <a:cubicBezTo>
                  <a:pt x="0" y="994513"/>
                  <a:pt x="0" y="993846"/>
                  <a:pt x="0" y="993346"/>
                </a:cubicBezTo>
                <a:cubicBezTo>
                  <a:pt x="1000" y="991679"/>
                  <a:pt x="2167" y="990180"/>
                  <a:pt x="2833" y="988513"/>
                </a:cubicBezTo>
                <a:cubicBezTo>
                  <a:pt x="93834" y="776343"/>
                  <a:pt x="184669" y="564341"/>
                  <a:pt x="275337" y="352171"/>
                </a:cubicBezTo>
                <a:cubicBezTo>
                  <a:pt x="279504" y="342504"/>
                  <a:pt x="284837" y="339004"/>
                  <a:pt x="295337" y="339171"/>
                </a:cubicBezTo>
                <a:cubicBezTo>
                  <a:pt x="396339" y="339671"/>
                  <a:pt x="497507" y="339671"/>
                  <a:pt x="598508" y="340004"/>
                </a:cubicBezTo>
                <a:cubicBezTo>
                  <a:pt x="609675" y="340004"/>
                  <a:pt x="618842" y="336838"/>
                  <a:pt x="627675" y="330171"/>
                </a:cubicBezTo>
                <a:cubicBezTo>
                  <a:pt x="703176" y="272337"/>
                  <a:pt x="779011" y="214669"/>
                  <a:pt x="854678" y="156835"/>
                </a:cubicBezTo>
                <a:cubicBezTo>
                  <a:pt x="923179" y="104501"/>
                  <a:pt x="991680" y="52167"/>
                  <a:pt x="1060014" y="0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94" name="Straight Connector 55">
            <a:extLst>
              <a:ext uri="{FF2B5EF4-FFF2-40B4-BE49-F238E27FC236}">
                <a16:creationId xmlns:a16="http://schemas.microsoft.com/office/drawing/2014/main" id="{40457DAE-4DF4-4DCD-B077-98CA85DD21B9}"/>
              </a:ext>
            </a:extLst>
          </p:cNvPr>
          <p:cNvCxnSpPr>
            <a:cxnSpLocks/>
            <a:stCxn id="71" idx="6"/>
          </p:cNvCxnSpPr>
          <p:nvPr/>
        </p:nvCxnSpPr>
        <p:spPr>
          <a:xfrm>
            <a:off x="3989610" y="5258832"/>
            <a:ext cx="998742" cy="129516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57">
            <a:extLst>
              <a:ext uri="{FF2B5EF4-FFF2-40B4-BE49-F238E27FC236}">
                <a16:creationId xmlns:a16="http://schemas.microsoft.com/office/drawing/2014/main" id="{6A18531A-4388-46FA-9082-A2C094830AC4}"/>
              </a:ext>
            </a:extLst>
          </p:cNvPr>
          <p:cNvCxnSpPr>
            <a:cxnSpLocks/>
            <a:stCxn id="73" idx="3"/>
          </p:cNvCxnSpPr>
          <p:nvPr/>
        </p:nvCxnSpPr>
        <p:spPr>
          <a:xfrm flipH="1">
            <a:off x="6778993" y="4144571"/>
            <a:ext cx="671951" cy="64753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58">
            <a:extLst>
              <a:ext uri="{FF2B5EF4-FFF2-40B4-BE49-F238E27FC236}">
                <a16:creationId xmlns:a16="http://schemas.microsoft.com/office/drawing/2014/main" id="{3AC58A56-2A8A-4084-BDDE-588C3F263ECD}"/>
              </a:ext>
            </a:extLst>
          </p:cNvPr>
          <p:cNvCxnSpPr>
            <a:cxnSpLocks/>
            <a:stCxn id="72" idx="2"/>
          </p:cNvCxnSpPr>
          <p:nvPr/>
        </p:nvCxnSpPr>
        <p:spPr>
          <a:xfrm flipH="1">
            <a:off x="7205542" y="5399999"/>
            <a:ext cx="987283" cy="137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D281BFD1-C50F-9579-97BF-30CBE36852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840959"/>
              </p:ext>
            </p:extLst>
          </p:nvPr>
        </p:nvGraphicFramePr>
        <p:xfrm>
          <a:off x="389884" y="1633598"/>
          <a:ext cx="2891454" cy="19300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2626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578828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Minor shelter repair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</a:t>
                      </a:r>
                      <a:r>
                        <a:rPr lang="en-US" sz="1200" dirty="0" err="1"/>
                        <a:t>AlBayada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AlSabeel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Balbeh</a:t>
                      </a:r>
                      <a:r>
                        <a:rPr lang="en-US" sz="1200" dirty="0"/>
                        <a:t>) and </a:t>
                      </a:r>
                      <a:r>
                        <a:rPr lang="en-US" sz="1200" dirty="0" err="1"/>
                        <a:t>Mahin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89966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7E24FFC8-D76B-75D9-6CDA-1387402BB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886897"/>
              </p:ext>
            </p:extLst>
          </p:nvPr>
        </p:nvGraphicFramePr>
        <p:xfrm>
          <a:off x="-101" y="4587178"/>
          <a:ext cx="2680293" cy="1747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66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Minor shelter repair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and </a:t>
                      </a:r>
                      <a:r>
                        <a:rPr lang="en-US" sz="1200" dirty="0" err="1"/>
                        <a:t>AlQusair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35%  for 75 houses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687124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0434023F-C0D2-5CC5-9EDF-011CE43ED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091528"/>
              </p:ext>
            </p:extLst>
          </p:nvPr>
        </p:nvGraphicFramePr>
        <p:xfrm>
          <a:off x="5859156" y="1305356"/>
          <a:ext cx="2680293" cy="17471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6766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UNHCR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Minor shelter repair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city/</a:t>
                      </a:r>
                      <a:r>
                        <a:rPr lang="en-US" sz="1200" dirty="0" err="1"/>
                        <a:t>Alkhaledya</a:t>
                      </a:r>
                      <a:r>
                        <a:rPr lang="en-US" sz="12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830961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7F10D5BA-CE1B-CABC-C263-7A6E9A3020DB}"/>
              </a:ext>
            </a:extLst>
          </p:cNvPr>
          <p:cNvSpPr txBox="1"/>
          <p:nvPr/>
        </p:nvSpPr>
        <p:spPr>
          <a:xfrm>
            <a:off x="8202392" y="5083744"/>
            <a:ext cx="9756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Y" dirty="0"/>
              <a:t>دير الراهبات</a:t>
            </a:r>
            <a:endParaRPr lang="en-US" dirty="0"/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D12DED4-5B16-E1C9-97AE-07AD678769ED}"/>
              </a:ext>
            </a:extLst>
          </p:cNvPr>
          <p:cNvGraphicFramePr>
            <a:graphicFrameLocks noGrp="1"/>
          </p:cNvGraphicFramePr>
          <p:nvPr/>
        </p:nvGraphicFramePr>
        <p:xfrm>
          <a:off x="9627955" y="2844411"/>
          <a:ext cx="2543110" cy="19300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9583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AlRahebat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Shelter repair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(Baba </a:t>
                      </a:r>
                      <a:r>
                        <a:rPr lang="en-US" sz="1200" dirty="0" err="1"/>
                        <a:t>amro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AlKhaledyah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AlSultanya</a:t>
                      </a:r>
                      <a:r>
                        <a:rPr lang="en-US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1882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22E5270-47E1-D82A-4DC0-376E60DB3878}"/>
              </a:ext>
            </a:extLst>
          </p:cNvPr>
          <p:cNvGraphicFramePr>
            <a:graphicFrameLocks noGrp="1"/>
          </p:cNvGraphicFramePr>
          <p:nvPr/>
        </p:nvGraphicFramePr>
        <p:xfrm>
          <a:off x="9648890" y="4792104"/>
          <a:ext cx="2543110" cy="20688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9583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22962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AlRahebat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414101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Common space maintenance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48460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579741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(Baba </a:t>
                      </a:r>
                      <a:r>
                        <a:rPr lang="en-US" sz="1200" dirty="0" err="1"/>
                        <a:t>amro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AlKhaledyah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AlSultanya</a:t>
                      </a:r>
                      <a:r>
                        <a:rPr lang="en-US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48460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1882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891360A-760D-60A4-82CB-3E37D3CF56E4}"/>
              </a:ext>
            </a:extLst>
          </p:cNvPr>
          <p:cNvGraphicFramePr>
            <a:graphicFrameLocks noGrp="1"/>
          </p:cNvGraphicFramePr>
          <p:nvPr/>
        </p:nvGraphicFramePr>
        <p:xfrm>
          <a:off x="9646307" y="892169"/>
          <a:ext cx="2543110" cy="19300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9583">
                  <a:extLst>
                    <a:ext uri="{9D8B030D-6E8A-4147-A177-3AD203B41FA5}">
                      <a16:colId xmlns:a16="http://schemas.microsoft.com/office/drawing/2014/main" val="518004518"/>
                    </a:ext>
                  </a:extLst>
                </a:gridCol>
                <a:gridCol w="1463527">
                  <a:extLst>
                    <a:ext uri="{9D8B030D-6E8A-4147-A177-3AD203B41FA5}">
                      <a16:colId xmlns:a16="http://schemas.microsoft.com/office/drawing/2014/main" val="4220338362"/>
                    </a:ext>
                  </a:extLst>
                </a:gridCol>
              </a:tblGrid>
              <a:tr h="466984">
                <a:tc>
                  <a:txBody>
                    <a:bodyPr/>
                    <a:lstStyle/>
                    <a:p>
                      <a:r>
                        <a:rPr lang="en-US" sz="12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Dier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AlRahebat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5382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Maintenance of public park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93300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757004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Homs city (</a:t>
                      </a:r>
                      <a:r>
                        <a:rPr lang="en-US" sz="1200" dirty="0" err="1"/>
                        <a:t>AlKhaledyah</a:t>
                      </a:r>
                      <a:r>
                        <a:rPr lang="en-US" sz="1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1879"/>
                  </a:ext>
                </a:extLst>
              </a:tr>
              <a:tr h="266848">
                <a:tc>
                  <a:txBody>
                    <a:bodyPr/>
                    <a:lstStyle/>
                    <a:p>
                      <a:r>
                        <a:rPr lang="en-US" sz="1200" dirty="0"/>
                        <a:t>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188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2659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4A53E5D-91B0-5357-00C3-90CB57228F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3752113" y="83030"/>
            <a:ext cx="10956603" cy="677086"/>
          </a:xfrm>
        </p:spPr>
        <p:txBody>
          <a:bodyPr/>
          <a:lstStyle/>
          <a:p>
            <a:r>
              <a:rPr lang="en-US" dirty="0"/>
              <a:t>Agenda of the meeting</a:t>
            </a:r>
          </a:p>
        </p:txBody>
      </p:sp>
      <p:sp>
        <p:nvSpPr>
          <p:cNvPr id="10" name="Shape;1129;p24">
            <a:extLst>
              <a:ext uri="{FF2B5EF4-FFF2-40B4-BE49-F238E27FC236}">
                <a16:creationId xmlns:a16="http://schemas.microsoft.com/office/drawing/2014/main" id="{1301F30F-274C-1FE8-EB58-BC11F8BDF3E9}"/>
              </a:ext>
            </a:extLst>
          </p:cNvPr>
          <p:cNvSpPr/>
          <p:nvPr/>
        </p:nvSpPr>
        <p:spPr>
          <a:xfrm>
            <a:off x="12382107" y="1302780"/>
            <a:ext cx="1670467" cy="1180733"/>
          </a:xfrm>
          <a:custGeom>
            <a:avLst/>
            <a:gdLst/>
            <a:ahLst/>
            <a:cxnLst/>
            <a:rect l="l" t="t" r="r" b="b"/>
            <a:pathLst>
              <a:path w="50114" h="35422" extrusionOk="0">
                <a:moveTo>
                  <a:pt x="13764" y="1"/>
                </a:moveTo>
                <a:lnTo>
                  <a:pt x="3679" y="13002"/>
                </a:lnTo>
                <a:lnTo>
                  <a:pt x="0" y="17717"/>
                </a:lnTo>
                <a:lnTo>
                  <a:pt x="12" y="17741"/>
                </a:lnTo>
                <a:lnTo>
                  <a:pt x="12" y="17753"/>
                </a:lnTo>
                <a:lnTo>
                  <a:pt x="0" y="17765"/>
                </a:lnTo>
                <a:lnTo>
                  <a:pt x="0" y="17789"/>
                </a:lnTo>
                <a:lnTo>
                  <a:pt x="595" y="18503"/>
                </a:lnTo>
                <a:lnTo>
                  <a:pt x="13764" y="35422"/>
                </a:lnTo>
                <a:lnTo>
                  <a:pt x="29909" y="35422"/>
                </a:lnTo>
                <a:lnTo>
                  <a:pt x="24241" y="27980"/>
                </a:lnTo>
                <a:lnTo>
                  <a:pt x="50078" y="27980"/>
                </a:lnTo>
                <a:lnTo>
                  <a:pt x="42041" y="17729"/>
                </a:lnTo>
                <a:lnTo>
                  <a:pt x="50114" y="7442"/>
                </a:lnTo>
                <a:lnTo>
                  <a:pt x="24134" y="7442"/>
                </a:lnTo>
                <a:lnTo>
                  <a:pt x="29909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4F9B676-7351-1DAA-5B01-4C37E1A01A11}"/>
              </a:ext>
            </a:extLst>
          </p:cNvPr>
          <p:cNvSpPr/>
          <p:nvPr/>
        </p:nvSpPr>
        <p:spPr>
          <a:xfrm>
            <a:off x="12623206" y="1659899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0467E4D-8268-A205-3011-FF8B1CC69D99}"/>
              </a:ext>
            </a:extLst>
          </p:cNvPr>
          <p:cNvSpPr txBox="1"/>
          <p:nvPr/>
        </p:nvSpPr>
        <p:spPr>
          <a:xfrm>
            <a:off x="14438907" y="1854167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44546A"/>
                </a:solidFill>
              </a:rPr>
              <a:t>Welcome and introduction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7B0144-056A-0175-30E7-CFEC8B6126BA}"/>
              </a:ext>
            </a:extLst>
          </p:cNvPr>
          <p:cNvSpPr txBox="1"/>
          <p:nvPr/>
        </p:nvSpPr>
        <p:spPr>
          <a:xfrm>
            <a:off x="14438908" y="1501239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44546A"/>
                </a:solidFill>
              </a:rPr>
              <a:t>AGENDA ITEM 1</a:t>
            </a:r>
          </a:p>
        </p:txBody>
      </p:sp>
      <p:sp>
        <p:nvSpPr>
          <p:cNvPr id="22" name="Shape;1141;p24">
            <a:extLst>
              <a:ext uri="{FF2B5EF4-FFF2-40B4-BE49-F238E27FC236}">
                <a16:creationId xmlns:a16="http://schemas.microsoft.com/office/drawing/2014/main" id="{206231E4-F298-5D93-3901-0231A145D1F8}"/>
              </a:ext>
            </a:extLst>
          </p:cNvPr>
          <p:cNvSpPr/>
          <p:nvPr/>
        </p:nvSpPr>
        <p:spPr>
          <a:xfrm>
            <a:off x="12318241" y="3145140"/>
            <a:ext cx="1670467" cy="1180733"/>
          </a:xfrm>
          <a:custGeom>
            <a:avLst/>
            <a:gdLst/>
            <a:ahLst/>
            <a:cxnLst/>
            <a:rect l="l" t="t" r="r" b="b"/>
            <a:pathLst>
              <a:path w="50114" h="35422" extrusionOk="0">
                <a:moveTo>
                  <a:pt x="13764" y="0"/>
                </a:moveTo>
                <a:lnTo>
                  <a:pt x="3679" y="12990"/>
                </a:lnTo>
                <a:lnTo>
                  <a:pt x="0" y="17705"/>
                </a:lnTo>
                <a:lnTo>
                  <a:pt x="12" y="17717"/>
                </a:lnTo>
                <a:lnTo>
                  <a:pt x="12" y="17729"/>
                </a:lnTo>
                <a:lnTo>
                  <a:pt x="0" y="17741"/>
                </a:lnTo>
                <a:lnTo>
                  <a:pt x="0" y="17764"/>
                </a:lnTo>
                <a:lnTo>
                  <a:pt x="595" y="18491"/>
                </a:lnTo>
                <a:lnTo>
                  <a:pt x="13764" y="35421"/>
                </a:lnTo>
                <a:lnTo>
                  <a:pt x="29909" y="35421"/>
                </a:lnTo>
                <a:lnTo>
                  <a:pt x="24241" y="27980"/>
                </a:lnTo>
                <a:lnTo>
                  <a:pt x="50078" y="27980"/>
                </a:lnTo>
                <a:lnTo>
                  <a:pt x="42041" y="17657"/>
                </a:lnTo>
                <a:lnTo>
                  <a:pt x="50114" y="7287"/>
                </a:lnTo>
                <a:lnTo>
                  <a:pt x="24134" y="7287"/>
                </a:lnTo>
                <a:lnTo>
                  <a:pt x="2990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BD62B32-010C-F68C-33EC-1020B7E7422B}"/>
              </a:ext>
            </a:extLst>
          </p:cNvPr>
          <p:cNvSpPr/>
          <p:nvPr/>
        </p:nvSpPr>
        <p:spPr>
          <a:xfrm>
            <a:off x="12559340" y="3502258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2927E8F-7271-2BBF-B92B-544352C121A6}"/>
              </a:ext>
            </a:extLst>
          </p:cNvPr>
          <p:cNvSpPr txBox="1"/>
          <p:nvPr/>
        </p:nvSpPr>
        <p:spPr>
          <a:xfrm>
            <a:off x="14375041" y="3696527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ED7D31"/>
                </a:solidFill>
              </a:rPr>
              <a:t>Hosting centers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39BDA3F-E5BF-0902-13DC-BCCC66E8279E}"/>
              </a:ext>
            </a:extLst>
          </p:cNvPr>
          <p:cNvSpPr txBox="1"/>
          <p:nvPr/>
        </p:nvSpPr>
        <p:spPr>
          <a:xfrm>
            <a:off x="14375042" y="3343599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ED7D31"/>
                </a:solidFill>
              </a:rPr>
              <a:t>AGENDA ITEM 3</a:t>
            </a:r>
          </a:p>
        </p:txBody>
      </p:sp>
      <p:sp>
        <p:nvSpPr>
          <p:cNvPr id="16" name="Shape;1135;p24">
            <a:extLst>
              <a:ext uri="{FF2B5EF4-FFF2-40B4-BE49-F238E27FC236}">
                <a16:creationId xmlns:a16="http://schemas.microsoft.com/office/drawing/2014/main" id="{25195E82-99E8-BE80-FAB5-1F6E21105EE9}"/>
              </a:ext>
            </a:extLst>
          </p:cNvPr>
          <p:cNvSpPr/>
          <p:nvPr/>
        </p:nvSpPr>
        <p:spPr>
          <a:xfrm>
            <a:off x="12382107" y="4665405"/>
            <a:ext cx="1670467" cy="1180733"/>
          </a:xfrm>
          <a:custGeom>
            <a:avLst/>
            <a:gdLst/>
            <a:ahLst/>
            <a:cxnLst/>
            <a:rect l="l" t="t" r="r" b="b"/>
            <a:pathLst>
              <a:path w="50114" h="35422" extrusionOk="0">
                <a:moveTo>
                  <a:pt x="13764" y="1"/>
                </a:moveTo>
                <a:lnTo>
                  <a:pt x="3679" y="12979"/>
                </a:lnTo>
                <a:lnTo>
                  <a:pt x="0" y="17693"/>
                </a:lnTo>
                <a:lnTo>
                  <a:pt x="12" y="17705"/>
                </a:lnTo>
                <a:lnTo>
                  <a:pt x="0" y="17717"/>
                </a:lnTo>
                <a:lnTo>
                  <a:pt x="0" y="17741"/>
                </a:lnTo>
                <a:lnTo>
                  <a:pt x="595" y="18491"/>
                </a:lnTo>
                <a:lnTo>
                  <a:pt x="13764" y="35422"/>
                </a:lnTo>
                <a:lnTo>
                  <a:pt x="29909" y="35422"/>
                </a:lnTo>
                <a:lnTo>
                  <a:pt x="24241" y="28135"/>
                </a:lnTo>
                <a:lnTo>
                  <a:pt x="50078" y="28135"/>
                </a:lnTo>
                <a:lnTo>
                  <a:pt x="42041" y="17812"/>
                </a:lnTo>
                <a:lnTo>
                  <a:pt x="50114" y="7442"/>
                </a:lnTo>
                <a:lnTo>
                  <a:pt x="24134" y="7442"/>
                </a:lnTo>
                <a:lnTo>
                  <a:pt x="29909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6B33D1-54DB-DE46-52AC-03EDA59B4C7B}"/>
              </a:ext>
            </a:extLst>
          </p:cNvPr>
          <p:cNvSpPr/>
          <p:nvPr/>
        </p:nvSpPr>
        <p:spPr>
          <a:xfrm>
            <a:off x="12623206" y="5022523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7CE4BD6-806E-EA32-E898-E5F59F920FAE}"/>
              </a:ext>
            </a:extLst>
          </p:cNvPr>
          <p:cNvSpPr txBox="1"/>
          <p:nvPr/>
        </p:nvSpPr>
        <p:spPr>
          <a:xfrm>
            <a:off x="14438907" y="5216792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FFC000"/>
                </a:solidFill>
              </a:rPr>
              <a:t>Regular activities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2AC340C-679A-B457-2435-2A157D378D9C}"/>
              </a:ext>
            </a:extLst>
          </p:cNvPr>
          <p:cNvSpPr txBox="1"/>
          <p:nvPr/>
        </p:nvSpPr>
        <p:spPr>
          <a:xfrm>
            <a:off x="14438908" y="4863864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FFC000"/>
                </a:solidFill>
              </a:rPr>
              <a:t>AGENDA ITEM 5</a:t>
            </a:r>
          </a:p>
        </p:txBody>
      </p:sp>
      <p:sp>
        <p:nvSpPr>
          <p:cNvPr id="40" name="Shape;1159;p24">
            <a:extLst>
              <a:ext uri="{FF2B5EF4-FFF2-40B4-BE49-F238E27FC236}">
                <a16:creationId xmlns:a16="http://schemas.microsoft.com/office/drawing/2014/main" id="{79B5526F-F6E6-80FF-C93B-DFCD3BFC8A6C}"/>
              </a:ext>
            </a:extLst>
          </p:cNvPr>
          <p:cNvSpPr/>
          <p:nvPr/>
        </p:nvSpPr>
        <p:spPr>
          <a:xfrm>
            <a:off x="-1727473" y="2321525"/>
            <a:ext cx="1670500" cy="1180733"/>
          </a:xfrm>
          <a:custGeom>
            <a:avLst/>
            <a:gdLst/>
            <a:ahLst/>
            <a:cxnLst/>
            <a:rect l="l" t="t" r="r" b="b"/>
            <a:pathLst>
              <a:path w="50115" h="35422" extrusionOk="0">
                <a:moveTo>
                  <a:pt x="20206" y="1"/>
                </a:moveTo>
                <a:lnTo>
                  <a:pt x="25873" y="7288"/>
                </a:lnTo>
                <a:lnTo>
                  <a:pt x="49" y="7288"/>
                </a:lnTo>
                <a:lnTo>
                  <a:pt x="8073" y="17610"/>
                </a:lnTo>
                <a:lnTo>
                  <a:pt x="1" y="27981"/>
                </a:lnTo>
                <a:lnTo>
                  <a:pt x="25980" y="27981"/>
                </a:lnTo>
                <a:lnTo>
                  <a:pt x="20206" y="35422"/>
                </a:lnTo>
                <a:lnTo>
                  <a:pt x="36363" y="35422"/>
                </a:lnTo>
                <a:lnTo>
                  <a:pt x="46435" y="22432"/>
                </a:lnTo>
                <a:lnTo>
                  <a:pt x="50114" y="17729"/>
                </a:lnTo>
                <a:lnTo>
                  <a:pt x="50102" y="17717"/>
                </a:lnTo>
                <a:lnTo>
                  <a:pt x="50102" y="17705"/>
                </a:lnTo>
                <a:lnTo>
                  <a:pt x="50114" y="17694"/>
                </a:lnTo>
                <a:lnTo>
                  <a:pt x="50114" y="17682"/>
                </a:lnTo>
                <a:lnTo>
                  <a:pt x="49531" y="16932"/>
                </a:lnTo>
                <a:lnTo>
                  <a:pt x="3636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DF9A9DE-5835-0BC8-E978-CF1E72206306}"/>
              </a:ext>
            </a:extLst>
          </p:cNvPr>
          <p:cNvSpPr/>
          <p:nvPr/>
        </p:nvSpPr>
        <p:spPr>
          <a:xfrm>
            <a:off x="-827906" y="2678643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4E37DFB-F678-29BA-5197-5E8C3BECDBCE}"/>
              </a:ext>
            </a:extLst>
          </p:cNvPr>
          <p:cNvSpPr txBox="1"/>
          <p:nvPr/>
        </p:nvSpPr>
        <p:spPr>
          <a:xfrm>
            <a:off x="-5383299" y="2872912"/>
            <a:ext cx="3266714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4472C4"/>
                </a:solidFill>
              </a:rPr>
              <a:t>Updates from the sector coordinator in Homs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8B01660-E369-1E4C-CCA7-B602D3E0990E}"/>
              </a:ext>
            </a:extLst>
          </p:cNvPr>
          <p:cNvSpPr txBox="1"/>
          <p:nvPr/>
        </p:nvSpPr>
        <p:spPr>
          <a:xfrm>
            <a:off x="-4259813" y="2519984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4472C4"/>
                </a:solidFill>
              </a:rPr>
              <a:t>AGENDA ITEM 2</a:t>
            </a:r>
          </a:p>
        </p:txBody>
      </p:sp>
      <p:sp>
        <p:nvSpPr>
          <p:cNvPr id="34" name="Shape;1153;p24">
            <a:extLst>
              <a:ext uri="{FF2B5EF4-FFF2-40B4-BE49-F238E27FC236}">
                <a16:creationId xmlns:a16="http://schemas.microsoft.com/office/drawing/2014/main" id="{9D0BD122-1117-80C0-E0CE-C6FA3EF6C967}"/>
              </a:ext>
            </a:extLst>
          </p:cNvPr>
          <p:cNvSpPr/>
          <p:nvPr/>
        </p:nvSpPr>
        <p:spPr>
          <a:xfrm>
            <a:off x="-1793961" y="3837020"/>
            <a:ext cx="1670500" cy="1180733"/>
          </a:xfrm>
          <a:custGeom>
            <a:avLst/>
            <a:gdLst/>
            <a:ahLst/>
            <a:cxnLst/>
            <a:rect l="l" t="t" r="r" b="b"/>
            <a:pathLst>
              <a:path w="50115" h="35422" extrusionOk="0">
                <a:moveTo>
                  <a:pt x="20206" y="0"/>
                </a:moveTo>
                <a:lnTo>
                  <a:pt x="25980" y="7442"/>
                </a:lnTo>
                <a:lnTo>
                  <a:pt x="1" y="7442"/>
                </a:lnTo>
                <a:lnTo>
                  <a:pt x="8073" y="17812"/>
                </a:lnTo>
                <a:lnTo>
                  <a:pt x="49" y="28135"/>
                </a:lnTo>
                <a:lnTo>
                  <a:pt x="25873" y="28135"/>
                </a:lnTo>
                <a:lnTo>
                  <a:pt x="20206" y="35421"/>
                </a:lnTo>
                <a:lnTo>
                  <a:pt x="36363" y="35421"/>
                </a:lnTo>
                <a:lnTo>
                  <a:pt x="49531" y="18515"/>
                </a:lnTo>
                <a:lnTo>
                  <a:pt x="50114" y="17800"/>
                </a:lnTo>
                <a:lnTo>
                  <a:pt x="50114" y="17788"/>
                </a:lnTo>
                <a:lnTo>
                  <a:pt x="50102" y="17765"/>
                </a:lnTo>
                <a:lnTo>
                  <a:pt x="50114" y="17741"/>
                </a:lnTo>
                <a:lnTo>
                  <a:pt x="46435" y="13014"/>
                </a:lnTo>
                <a:lnTo>
                  <a:pt x="36363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34AA1C1-D000-B0CB-C44F-4D0229AFFC59}"/>
              </a:ext>
            </a:extLst>
          </p:cNvPr>
          <p:cNvSpPr/>
          <p:nvPr/>
        </p:nvSpPr>
        <p:spPr>
          <a:xfrm>
            <a:off x="-894394" y="4194138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4A0B720-97CC-F81F-2E3F-E98F114E3B45}"/>
              </a:ext>
            </a:extLst>
          </p:cNvPr>
          <p:cNvSpPr txBox="1"/>
          <p:nvPr/>
        </p:nvSpPr>
        <p:spPr>
          <a:xfrm>
            <a:off x="-5449787" y="4388407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pPr algn="r"/>
            <a:r>
              <a:rPr lang="en-US" b="1" dirty="0">
                <a:solidFill>
                  <a:srgbClr val="B9B9B9"/>
                </a:solidFill>
              </a:rPr>
              <a:t>Shelter response plan for the influx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16B4EEC-F2D8-7805-A9DF-4BE38AE8F3DE}"/>
              </a:ext>
            </a:extLst>
          </p:cNvPr>
          <p:cNvSpPr txBox="1"/>
          <p:nvPr/>
        </p:nvSpPr>
        <p:spPr>
          <a:xfrm>
            <a:off x="-4326301" y="4035479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A5A5A5"/>
                </a:solidFill>
              </a:rPr>
              <a:t>AGENDA ITEM 4</a:t>
            </a:r>
          </a:p>
        </p:txBody>
      </p:sp>
      <p:sp>
        <p:nvSpPr>
          <p:cNvPr id="28" name="Shape;1147;p24">
            <a:extLst>
              <a:ext uri="{FF2B5EF4-FFF2-40B4-BE49-F238E27FC236}">
                <a16:creationId xmlns:a16="http://schemas.microsoft.com/office/drawing/2014/main" id="{227EDF09-BDE3-A93D-F401-2A4D74976B0D}"/>
              </a:ext>
            </a:extLst>
          </p:cNvPr>
          <p:cNvSpPr/>
          <p:nvPr/>
        </p:nvSpPr>
        <p:spPr>
          <a:xfrm>
            <a:off x="-1729644" y="5023867"/>
            <a:ext cx="1670500" cy="1180733"/>
          </a:xfrm>
          <a:custGeom>
            <a:avLst/>
            <a:gdLst/>
            <a:ahLst/>
            <a:cxnLst/>
            <a:rect l="l" t="t" r="r" b="b"/>
            <a:pathLst>
              <a:path w="50115" h="35422" extrusionOk="0">
                <a:moveTo>
                  <a:pt x="20206" y="0"/>
                </a:moveTo>
                <a:lnTo>
                  <a:pt x="25980" y="7441"/>
                </a:lnTo>
                <a:lnTo>
                  <a:pt x="1" y="7441"/>
                </a:lnTo>
                <a:lnTo>
                  <a:pt x="8073" y="17740"/>
                </a:lnTo>
                <a:lnTo>
                  <a:pt x="49" y="27980"/>
                </a:lnTo>
                <a:lnTo>
                  <a:pt x="25873" y="27980"/>
                </a:lnTo>
                <a:lnTo>
                  <a:pt x="20206" y="35421"/>
                </a:lnTo>
                <a:lnTo>
                  <a:pt x="36363" y="35421"/>
                </a:lnTo>
                <a:lnTo>
                  <a:pt x="49531" y="18514"/>
                </a:lnTo>
                <a:lnTo>
                  <a:pt x="50114" y="17800"/>
                </a:lnTo>
                <a:lnTo>
                  <a:pt x="50114" y="17776"/>
                </a:lnTo>
                <a:lnTo>
                  <a:pt x="50102" y="17764"/>
                </a:lnTo>
                <a:lnTo>
                  <a:pt x="50102" y="17752"/>
                </a:lnTo>
                <a:lnTo>
                  <a:pt x="50114" y="17740"/>
                </a:lnTo>
                <a:lnTo>
                  <a:pt x="46435" y="13014"/>
                </a:lnTo>
                <a:lnTo>
                  <a:pt x="3636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EA8B436-50C4-310A-D21F-CD1D02D339BC}"/>
              </a:ext>
            </a:extLst>
          </p:cNvPr>
          <p:cNvSpPr/>
          <p:nvPr/>
        </p:nvSpPr>
        <p:spPr>
          <a:xfrm>
            <a:off x="-830077" y="5380986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0CF32EA-A018-BC6B-ED84-DE9C6C4544AC}"/>
              </a:ext>
            </a:extLst>
          </p:cNvPr>
          <p:cNvSpPr txBox="1"/>
          <p:nvPr/>
        </p:nvSpPr>
        <p:spPr>
          <a:xfrm>
            <a:off x="-5385470" y="5575254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pPr algn="ctr"/>
            <a:r>
              <a:rPr lang="en-US" b="1" dirty="0">
                <a:solidFill>
                  <a:srgbClr val="FFC000"/>
                </a:solidFill>
              </a:rPr>
              <a:t>AOB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3C91BB4-A7AD-2422-8111-1219C7377F94}"/>
              </a:ext>
            </a:extLst>
          </p:cNvPr>
          <p:cNvSpPr txBox="1"/>
          <p:nvPr/>
        </p:nvSpPr>
        <p:spPr>
          <a:xfrm>
            <a:off x="-4261984" y="5222326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FFC000"/>
                </a:solidFill>
              </a:rPr>
              <a:t>AGENDA ITEM 6</a:t>
            </a:r>
          </a:p>
        </p:txBody>
      </p:sp>
    </p:spTree>
    <p:extLst>
      <p:ext uri="{BB962C8B-B14F-4D97-AF65-F5344CB8AC3E}">
        <p14:creationId xmlns:p14="http://schemas.microsoft.com/office/powerpoint/2010/main" val="40203362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4A53E5D-91B0-5357-00C3-90CB57228F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latin typeface="Bodoni MT Black" panose="02070A03080606020203" pitchFamily="18" charset="0"/>
              </a:rPr>
              <a:t>Agenda of the meeting</a:t>
            </a:r>
          </a:p>
        </p:txBody>
      </p:sp>
      <p:sp>
        <p:nvSpPr>
          <p:cNvPr id="10" name="Shape;1129;p24">
            <a:extLst>
              <a:ext uri="{FF2B5EF4-FFF2-40B4-BE49-F238E27FC236}">
                <a16:creationId xmlns:a16="http://schemas.microsoft.com/office/drawing/2014/main" id="{1301F30F-274C-1FE8-EB58-BC11F8BDF3E9}"/>
              </a:ext>
            </a:extLst>
          </p:cNvPr>
          <p:cNvSpPr/>
          <p:nvPr/>
        </p:nvSpPr>
        <p:spPr>
          <a:xfrm>
            <a:off x="5905107" y="1745856"/>
            <a:ext cx="1670467" cy="1180733"/>
          </a:xfrm>
          <a:custGeom>
            <a:avLst/>
            <a:gdLst/>
            <a:ahLst/>
            <a:cxnLst/>
            <a:rect l="l" t="t" r="r" b="b"/>
            <a:pathLst>
              <a:path w="50114" h="35422" extrusionOk="0">
                <a:moveTo>
                  <a:pt x="13764" y="1"/>
                </a:moveTo>
                <a:lnTo>
                  <a:pt x="3679" y="13002"/>
                </a:lnTo>
                <a:lnTo>
                  <a:pt x="0" y="17717"/>
                </a:lnTo>
                <a:lnTo>
                  <a:pt x="12" y="17741"/>
                </a:lnTo>
                <a:lnTo>
                  <a:pt x="12" y="17753"/>
                </a:lnTo>
                <a:lnTo>
                  <a:pt x="0" y="17765"/>
                </a:lnTo>
                <a:lnTo>
                  <a:pt x="0" y="17789"/>
                </a:lnTo>
                <a:lnTo>
                  <a:pt x="595" y="18503"/>
                </a:lnTo>
                <a:lnTo>
                  <a:pt x="13764" y="35422"/>
                </a:lnTo>
                <a:lnTo>
                  <a:pt x="29909" y="35422"/>
                </a:lnTo>
                <a:lnTo>
                  <a:pt x="24241" y="27980"/>
                </a:lnTo>
                <a:lnTo>
                  <a:pt x="50078" y="27980"/>
                </a:lnTo>
                <a:lnTo>
                  <a:pt x="42041" y="17729"/>
                </a:lnTo>
                <a:lnTo>
                  <a:pt x="50114" y="7442"/>
                </a:lnTo>
                <a:lnTo>
                  <a:pt x="24134" y="7442"/>
                </a:lnTo>
                <a:lnTo>
                  <a:pt x="29909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4F9B676-7351-1DAA-5B01-4C37E1A01A11}"/>
              </a:ext>
            </a:extLst>
          </p:cNvPr>
          <p:cNvSpPr/>
          <p:nvPr/>
        </p:nvSpPr>
        <p:spPr>
          <a:xfrm>
            <a:off x="6146206" y="2102975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0467E4D-8268-A205-3011-FF8B1CC69D99}"/>
              </a:ext>
            </a:extLst>
          </p:cNvPr>
          <p:cNvSpPr txBox="1"/>
          <p:nvPr/>
        </p:nvSpPr>
        <p:spPr>
          <a:xfrm>
            <a:off x="7961907" y="2297243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44546A"/>
                </a:solidFill>
              </a:rPr>
              <a:t>Welcome and introduction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7B0144-056A-0175-30E7-CFEC8B6126BA}"/>
              </a:ext>
            </a:extLst>
          </p:cNvPr>
          <p:cNvSpPr txBox="1"/>
          <p:nvPr/>
        </p:nvSpPr>
        <p:spPr>
          <a:xfrm>
            <a:off x="7961908" y="1944315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44546A"/>
                </a:solidFill>
              </a:rPr>
              <a:t>AGENDA ITEM 1</a:t>
            </a:r>
          </a:p>
        </p:txBody>
      </p:sp>
      <p:sp>
        <p:nvSpPr>
          <p:cNvPr id="22" name="Shape;1141;p24">
            <a:extLst>
              <a:ext uri="{FF2B5EF4-FFF2-40B4-BE49-F238E27FC236}">
                <a16:creationId xmlns:a16="http://schemas.microsoft.com/office/drawing/2014/main" id="{206231E4-F298-5D93-3901-0231A145D1F8}"/>
              </a:ext>
            </a:extLst>
          </p:cNvPr>
          <p:cNvSpPr/>
          <p:nvPr/>
        </p:nvSpPr>
        <p:spPr>
          <a:xfrm>
            <a:off x="5905107" y="2996022"/>
            <a:ext cx="1670467" cy="1180733"/>
          </a:xfrm>
          <a:custGeom>
            <a:avLst/>
            <a:gdLst/>
            <a:ahLst/>
            <a:cxnLst/>
            <a:rect l="l" t="t" r="r" b="b"/>
            <a:pathLst>
              <a:path w="50114" h="35422" extrusionOk="0">
                <a:moveTo>
                  <a:pt x="13764" y="0"/>
                </a:moveTo>
                <a:lnTo>
                  <a:pt x="3679" y="12990"/>
                </a:lnTo>
                <a:lnTo>
                  <a:pt x="0" y="17705"/>
                </a:lnTo>
                <a:lnTo>
                  <a:pt x="12" y="17717"/>
                </a:lnTo>
                <a:lnTo>
                  <a:pt x="12" y="17729"/>
                </a:lnTo>
                <a:lnTo>
                  <a:pt x="0" y="17741"/>
                </a:lnTo>
                <a:lnTo>
                  <a:pt x="0" y="17764"/>
                </a:lnTo>
                <a:lnTo>
                  <a:pt x="595" y="18491"/>
                </a:lnTo>
                <a:lnTo>
                  <a:pt x="13764" y="35421"/>
                </a:lnTo>
                <a:lnTo>
                  <a:pt x="29909" y="35421"/>
                </a:lnTo>
                <a:lnTo>
                  <a:pt x="24241" y="27980"/>
                </a:lnTo>
                <a:lnTo>
                  <a:pt x="50078" y="27980"/>
                </a:lnTo>
                <a:lnTo>
                  <a:pt x="42041" y="17657"/>
                </a:lnTo>
                <a:lnTo>
                  <a:pt x="50114" y="7287"/>
                </a:lnTo>
                <a:lnTo>
                  <a:pt x="24134" y="7287"/>
                </a:lnTo>
                <a:lnTo>
                  <a:pt x="2990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BD62B32-010C-F68C-33EC-1020B7E7422B}"/>
              </a:ext>
            </a:extLst>
          </p:cNvPr>
          <p:cNvSpPr/>
          <p:nvPr/>
        </p:nvSpPr>
        <p:spPr>
          <a:xfrm>
            <a:off x="6146206" y="3353140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2927E8F-7271-2BBF-B92B-544352C121A6}"/>
              </a:ext>
            </a:extLst>
          </p:cNvPr>
          <p:cNvSpPr txBox="1"/>
          <p:nvPr/>
        </p:nvSpPr>
        <p:spPr>
          <a:xfrm>
            <a:off x="7961907" y="3547409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ED7D31"/>
                </a:solidFill>
              </a:rPr>
              <a:t>Hosting centers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39BDA3F-E5BF-0902-13DC-BCCC66E8279E}"/>
              </a:ext>
            </a:extLst>
          </p:cNvPr>
          <p:cNvSpPr txBox="1"/>
          <p:nvPr/>
        </p:nvSpPr>
        <p:spPr>
          <a:xfrm>
            <a:off x="7961908" y="3194481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ED7D31"/>
                </a:solidFill>
              </a:rPr>
              <a:t>AGENDA ITEM 3</a:t>
            </a:r>
          </a:p>
        </p:txBody>
      </p:sp>
      <p:sp>
        <p:nvSpPr>
          <p:cNvPr id="16" name="Shape;1135;p24">
            <a:extLst>
              <a:ext uri="{FF2B5EF4-FFF2-40B4-BE49-F238E27FC236}">
                <a16:creationId xmlns:a16="http://schemas.microsoft.com/office/drawing/2014/main" id="{25195E82-99E8-BE80-FAB5-1F6E21105EE9}"/>
              </a:ext>
            </a:extLst>
          </p:cNvPr>
          <p:cNvSpPr/>
          <p:nvPr/>
        </p:nvSpPr>
        <p:spPr>
          <a:xfrm>
            <a:off x="5905107" y="4250922"/>
            <a:ext cx="1670467" cy="1180733"/>
          </a:xfrm>
          <a:custGeom>
            <a:avLst/>
            <a:gdLst/>
            <a:ahLst/>
            <a:cxnLst/>
            <a:rect l="l" t="t" r="r" b="b"/>
            <a:pathLst>
              <a:path w="50114" h="35422" extrusionOk="0">
                <a:moveTo>
                  <a:pt x="13764" y="1"/>
                </a:moveTo>
                <a:lnTo>
                  <a:pt x="3679" y="12979"/>
                </a:lnTo>
                <a:lnTo>
                  <a:pt x="0" y="17693"/>
                </a:lnTo>
                <a:lnTo>
                  <a:pt x="12" y="17705"/>
                </a:lnTo>
                <a:lnTo>
                  <a:pt x="0" y="17717"/>
                </a:lnTo>
                <a:lnTo>
                  <a:pt x="0" y="17741"/>
                </a:lnTo>
                <a:lnTo>
                  <a:pt x="595" y="18491"/>
                </a:lnTo>
                <a:lnTo>
                  <a:pt x="13764" y="35422"/>
                </a:lnTo>
                <a:lnTo>
                  <a:pt x="29909" y="35422"/>
                </a:lnTo>
                <a:lnTo>
                  <a:pt x="24241" y="28135"/>
                </a:lnTo>
                <a:lnTo>
                  <a:pt x="50078" y="28135"/>
                </a:lnTo>
                <a:lnTo>
                  <a:pt x="42041" y="17812"/>
                </a:lnTo>
                <a:lnTo>
                  <a:pt x="50114" y="7442"/>
                </a:lnTo>
                <a:lnTo>
                  <a:pt x="24134" y="7442"/>
                </a:lnTo>
                <a:lnTo>
                  <a:pt x="29909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6B33D1-54DB-DE46-52AC-03EDA59B4C7B}"/>
              </a:ext>
            </a:extLst>
          </p:cNvPr>
          <p:cNvSpPr/>
          <p:nvPr/>
        </p:nvSpPr>
        <p:spPr>
          <a:xfrm>
            <a:off x="6146206" y="4608040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7CE4BD6-806E-EA32-E898-E5F59F920FAE}"/>
              </a:ext>
            </a:extLst>
          </p:cNvPr>
          <p:cNvSpPr txBox="1"/>
          <p:nvPr/>
        </p:nvSpPr>
        <p:spPr>
          <a:xfrm>
            <a:off x="7961907" y="4802309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FFC000"/>
                </a:solidFill>
              </a:rPr>
              <a:t>Regular activities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2AC340C-679A-B457-2435-2A157D378D9C}"/>
              </a:ext>
            </a:extLst>
          </p:cNvPr>
          <p:cNvSpPr txBox="1"/>
          <p:nvPr/>
        </p:nvSpPr>
        <p:spPr>
          <a:xfrm>
            <a:off x="7961908" y="4449381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FFC000"/>
                </a:solidFill>
              </a:rPr>
              <a:t>AGENDA ITEM 5</a:t>
            </a:r>
          </a:p>
        </p:txBody>
      </p:sp>
      <p:sp>
        <p:nvSpPr>
          <p:cNvPr id="40" name="Shape;1159;p24">
            <a:extLst>
              <a:ext uri="{FF2B5EF4-FFF2-40B4-BE49-F238E27FC236}">
                <a16:creationId xmlns:a16="http://schemas.microsoft.com/office/drawing/2014/main" id="{79B5526F-F6E6-80FF-C93B-DFCD3BFC8A6C}"/>
              </a:ext>
            </a:extLst>
          </p:cNvPr>
          <p:cNvSpPr/>
          <p:nvPr/>
        </p:nvSpPr>
        <p:spPr>
          <a:xfrm>
            <a:off x="4619206" y="2370922"/>
            <a:ext cx="1670500" cy="1180733"/>
          </a:xfrm>
          <a:custGeom>
            <a:avLst/>
            <a:gdLst/>
            <a:ahLst/>
            <a:cxnLst/>
            <a:rect l="l" t="t" r="r" b="b"/>
            <a:pathLst>
              <a:path w="50115" h="35422" extrusionOk="0">
                <a:moveTo>
                  <a:pt x="20206" y="1"/>
                </a:moveTo>
                <a:lnTo>
                  <a:pt x="25873" y="7288"/>
                </a:lnTo>
                <a:lnTo>
                  <a:pt x="49" y="7288"/>
                </a:lnTo>
                <a:lnTo>
                  <a:pt x="8073" y="17610"/>
                </a:lnTo>
                <a:lnTo>
                  <a:pt x="1" y="27981"/>
                </a:lnTo>
                <a:lnTo>
                  <a:pt x="25980" y="27981"/>
                </a:lnTo>
                <a:lnTo>
                  <a:pt x="20206" y="35422"/>
                </a:lnTo>
                <a:lnTo>
                  <a:pt x="36363" y="35422"/>
                </a:lnTo>
                <a:lnTo>
                  <a:pt x="46435" y="22432"/>
                </a:lnTo>
                <a:lnTo>
                  <a:pt x="50114" y="17729"/>
                </a:lnTo>
                <a:lnTo>
                  <a:pt x="50102" y="17717"/>
                </a:lnTo>
                <a:lnTo>
                  <a:pt x="50102" y="17705"/>
                </a:lnTo>
                <a:lnTo>
                  <a:pt x="50114" y="17694"/>
                </a:lnTo>
                <a:lnTo>
                  <a:pt x="50114" y="17682"/>
                </a:lnTo>
                <a:lnTo>
                  <a:pt x="49531" y="16932"/>
                </a:lnTo>
                <a:lnTo>
                  <a:pt x="3636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DF9A9DE-5835-0BC8-E978-CF1E72206306}"/>
              </a:ext>
            </a:extLst>
          </p:cNvPr>
          <p:cNvSpPr/>
          <p:nvPr/>
        </p:nvSpPr>
        <p:spPr>
          <a:xfrm>
            <a:off x="5518773" y="2728040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4E37DFB-F678-29BA-5197-5E8C3BECDBCE}"/>
              </a:ext>
            </a:extLst>
          </p:cNvPr>
          <p:cNvSpPr txBox="1"/>
          <p:nvPr/>
        </p:nvSpPr>
        <p:spPr>
          <a:xfrm>
            <a:off x="963380" y="2922309"/>
            <a:ext cx="3266714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r>
              <a:rPr lang="en-US" b="1" dirty="0">
                <a:solidFill>
                  <a:srgbClr val="4472C4"/>
                </a:solidFill>
              </a:rPr>
              <a:t>Updates from the sector coordinator in Homs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8B01660-E369-1E4C-CCA7-B602D3E0990E}"/>
              </a:ext>
            </a:extLst>
          </p:cNvPr>
          <p:cNvSpPr txBox="1"/>
          <p:nvPr/>
        </p:nvSpPr>
        <p:spPr>
          <a:xfrm>
            <a:off x="2086866" y="2569381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4472C4"/>
                </a:solidFill>
              </a:rPr>
              <a:t>AGENDA ITEM 2</a:t>
            </a:r>
          </a:p>
        </p:txBody>
      </p:sp>
      <p:sp>
        <p:nvSpPr>
          <p:cNvPr id="34" name="Shape;1153;p24">
            <a:extLst>
              <a:ext uri="{FF2B5EF4-FFF2-40B4-BE49-F238E27FC236}">
                <a16:creationId xmlns:a16="http://schemas.microsoft.com/office/drawing/2014/main" id="{9D0BD122-1117-80C0-E0CE-C6FA3EF6C967}"/>
              </a:ext>
            </a:extLst>
          </p:cNvPr>
          <p:cNvSpPr/>
          <p:nvPr/>
        </p:nvSpPr>
        <p:spPr>
          <a:xfrm>
            <a:off x="4619206" y="3625856"/>
            <a:ext cx="1670500" cy="1180733"/>
          </a:xfrm>
          <a:custGeom>
            <a:avLst/>
            <a:gdLst/>
            <a:ahLst/>
            <a:cxnLst/>
            <a:rect l="l" t="t" r="r" b="b"/>
            <a:pathLst>
              <a:path w="50115" h="35422" extrusionOk="0">
                <a:moveTo>
                  <a:pt x="20206" y="0"/>
                </a:moveTo>
                <a:lnTo>
                  <a:pt x="25980" y="7442"/>
                </a:lnTo>
                <a:lnTo>
                  <a:pt x="1" y="7442"/>
                </a:lnTo>
                <a:lnTo>
                  <a:pt x="8073" y="17812"/>
                </a:lnTo>
                <a:lnTo>
                  <a:pt x="49" y="28135"/>
                </a:lnTo>
                <a:lnTo>
                  <a:pt x="25873" y="28135"/>
                </a:lnTo>
                <a:lnTo>
                  <a:pt x="20206" y="35421"/>
                </a:lnTo>
                <a:lnTo>
                  <a:pt x="36363" y="35421"/>
                </a:lnTo>
                <a:lnTo>
                  <a:pt x="49531" y="18515"/>
                </a:lnTo>
                <a:lnTo>
                  <a:pt x="50114" y="17800"/>
                </a:lnTo>
                <a:lnTo>
                  <a:pt x="50114" y="17788"/>
                </a:lnTo>
                <a:lnTo>
                  <a:pt x="50102" y="17765"/>
                </a:lnTo>
                <a:lnTo>
                  <a:pt x="50114" y="17741"/>
                </a:lnTo>
                <a:lnTo>
                  <a:pt x="46435" y="13014"/>
                </a:lnTo>
                <a:lnTo>
                  <a:pt x="36363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34AA1C1-D000-B0CB-C44F-4D0229AFFC59}"/>
              </a:ext>
            </a:extLst>
          </p:cNvPr>
          <p:cNvSpPr/>
          <p:nvPr/>
        </p:nvSpPr>
        <p:spPr>
          <a:xfrm>
            <a:off x="5518773" y="3982974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4A0B720-97CC-F81F-2E3F-E98F114E3B45}"/>
              </a:ext>
            </a:extLst>
          </p:cNvPr>
          <p:cNvSpPr txBox="1"/>
          <p:nvPr/>
        </p:nvSpPr>
        <p:spPr>
          <a:xfrm>
            <a:off x="963380" y="4177243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pPr algn="r"/>
            <a:r>
              <a:rPr lang="en-US" b="1" dirty="0">
                <a:solidFill>
                  <a:srgbClr val="B9B9B9"/>
                </a:solidFill>
              </a:rPr>
              <a:t>Shelter response plan for the influx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16B4EEC-F2D8-7805-A9DF-4BE38AE8F3DE}"/>
              </a:ext>
            </a:extLst>
          </p:cNvPr>
          <p:cNvSpPr txBox="1"/>
          <p:nvPr/>
        </p:nvSpPr>
        <p:spPr>
          <a:xfrm>
            <a:off x="2086866" y="3824315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A5A5A5"/>
                </a:solidFill>
              </a:rPr>
              <a:t>AGENDA ITEM 4</a:t>
            </a:r>
          </a:p>
        </p:txBody>
      </p:sp>
      <p:sp>
        <p:nvSpPr>
          <p:cNvPr id="28" name="Shape;1147;p24">
            <a:extLst>
              <a:ext uri="{FF2B5EF4-FFF2-40B4-BE49-F238E27FC236}">
                <a16:creationId xmlns:a16="http://schemas.microsoft.com/office/drawing/2014/main" id="{227EDF09-BDE3-A93D-F401-2A4D74976B0D}"/>
              </a:ext>
            </a:extLst>
          </p:cNvPr>
          <p:cNvSpPr/>
          <p:nvPr/>
        </p:nvSpPr>
        <p:spPr>
          <a:xfrm>
            <a:off x="4619206" y="4876022"/>
            <a:ext cx="1670500" cy="1180733"/>
          </a:xfrm>
          <a:custGeom>
            <a:avLst/>
            <a:gdLst/>
            <a:ahLst/>
            <a:cxnLst/>
            <a:rect l="l" t="t" r="r" b="b"/>
            <a:pathLst>
              <a:path w="50115" h="35422" extrusionOk="0">
                <a:moveTo>
                  <a:pt x="20206" y="0"/>
                </a:moveTo>
                <a:lnTo>
                  <a:pt x="25980" y="7441"/>
                </a:lnTo>
                <a:lnTo>
                  <a:pt x="1" y="7441"/>
                </a:lnTo>
                <a:lnTo>
                  <a:pt x="8073" y="17740"/>
                </a:lnTo>
                <a:lnTo>
                  <a:pt x="49" y="27980"/>
                </a:lnTo>
                <a:lnTo>
                  <a:pt x="25873" y="27980"/>
                </a:lnTo>
                <a:lnTo>
                  <a:pt x="20206" y="35421"/>
                </a:lnTo>
                <a:lnTo>
                  <a:pt x="36363" y="35421"/>
                </a:lnTo>
                <a:lnTo>
                  <a:pt x="49531" y="18514"/>
                </a:lnTo>
                <a:lnTo>
                  <a:pt x="50114" y="17800"/>
                </a:lnTo>
                <a:lnTo>
                  <a:pt x="50114" y="17776"/>
                </a:lnTo>
                <a:lnTo>
                  <a:pt x="50102" y="17764"/>
                </a:lnTo>
                <a:lnTo>
                  <a:pt x="50102" y="17752"/>
                </a:lnTo>
                <a:lnTo>
                  <a:pt x="50114" y="17740"/>
                </a:lnTo>
                <a:lnTo>
                  <a:pt x="46435" y="13014"/>
                </a:lnTo>
                <a:lnTo>
                  <a:pt x="3636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89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EA8B436-50C4-310A-D21F-CD1D02D339BC}"/>
              </a:ext>
            </a:extLst>
          </p:cNvPr>
          <p:cNvSpPr/>
          <p:nvPr/>
        </p:nvSpPr>
        <p:spPr>
          <a:xfrm>
            <a:off x="5518773" y="5233141"/>
            <a:ext cx="530269" cy="466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06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0CF32EA-A018-BC6B-ED84-DE9C6C4544AC}"/>
              </a:ext>
            </a:extLst>
          </p:cNvPr>
          <p:cNvSpPr txBox="1"/>
          <p:nvPr/>
        </p:nvSpPr>
        <p:spPr>
          <a:xfrm>
            <a:off x="963380" y="5427409"/>
            <a:ext cx="326671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434343"/>
                </a:solidFill>
                <a:latin typeface="Segoe UI" panose="020B0502040204020203" pitchFamily="34" charset="0"/>
                <a:ea typeface="Roboto"/>
                <a:cs typeface="Segoe UI" panose="020B0502040204020203" pitchFamily="34" charset="0"/>
              </a:defRPr>
            </a:lvl1pPr>
          </a:lstStyle>
          <a:p>
            <a:pPr algn="ctr"/>
            <a:r>
              <a:rPr lang="en-US" b="1" dirty="0">
                <a:solidFill>
                  <a:srgbClr val="FFC000"/>
                </a:solidFill>
              </a:rPr>
              <a:t>AOB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3C91BB4-A7AD-2422-8111-1219C7377F94}"/>
              </a:ext>
            </a:extLst>
          </p:cNvPr>
          <p:cNvSpPr txBox="1"/>
          <p:nvPr/>
        </p:nvSpPr>
        <p:spPr>
          <a:xfrm>
            <a:off x="2086866" y="5074481"/>
            <a:ext cx="214322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rgbClr val="434343"/>
                </a:solidFill>
                <a:latin typeface="Segoe UI" panose="020B0502040204020203" pitchFamily="34" charset="0"/>
                <a:ea typeface="Fira Sans Extra Condensed Medium"/>
                <a:cs typeface="Segoe UI" panose="020B0502040204020203" pitchFamily="34" charset="0"/>
              </a:defRPr>
            </a:lvl1pPr>
          </a:lstStyle>
          <a:p>
            <a:r>
              <a:rPr lang="en-US" dirty="0">
                <a:solidFill>
                  <a:srgbClr val="FFC000"/>
                </a:solidFill>
              </a:rPr>
              <a:t>AGENDA ITEM 6</a:t>
            </a:r>
          </a:p>
        </p:txBody>
      </p:sp>
    </p:spTree>
    <p:extLst>
      <p:ext uri="{BB962C8B-B14F-4D97-AF65-F5344CB8AC3E}">
        <p14:creationId xmlns:p14="http://schemas.microsoft.com/office/powerpoint/2010/main" val="14245351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89488" y="-1670152"/>
            <a:ext cx="10413023" cy="912442"/>
          </a:xfrm>
        </p:spPr>
        <p:txBody>
          <a:bodyPr>
            <a:normAutofit/>
          </a:bodyPr>
          <a:lstStyle/>
          <a:p>
            <a:r>
              <a:rPr lang="en-US" sz="2800" b="1" dirty="0"/>
              <a:t>Updates from the sector coordinator in Homs</a:t>
            </a:r>
            <a:br>
              <a:rPr lang="en-US" sz="2800" b="1" dirty="0"/>
            </a:b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2183893" y="1082796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2517971" y="1277568"/>
            <a:ext cx="1143000" cy="1277566"/>
            <a:chOff x="1475492" y="1295400"/>
            <a:chExt cx="1143000" cy="1277566"/>
          </a:xfrm>
        </p:grpSpPr>
        <p:sp>
          <p:nvSpPr>
            <p:cNvPr id="14" name="Oval 13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5" name="Isosceles Triangle 14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2403671" y="271519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SYNAT</a:t>
            </a:r>
            <a:endParaRPr lang="en-US" sz="1800" b="1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403671" y="3713846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Syria Need Assessment Tool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403671" y="4681716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Inter  sector  assessment tool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403671" y="5649588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Status:</a:t>
            </a:r>
          </a:p>
          <a:p>
            <a:pPr algn="ctr"/>
            <a:r>
              <a:rPr lang="en-US" sz="1600" dirty="0"/>
              <a:t>enumerators are collecting data from KII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7" name="Straight Connector 96"/>
          <p:cNvCxnSpPr>
            <a:cxnSpLocks/>
          </p:cNvCxnSpPr>
          <p:nvPr/>
        </p:nvCxnSpPr>
        <p:spPr>
          <a:xfrm>
            <a:off x="12347879" y="550239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cxnSpLocks/>
          </p:cNvCxnSpPr>
          <p:nvPr/>
        </p:nvCxnSpPr>
        <p:spPr>
          <a:xfrm>
            <a:off x="12347879" y="451179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cxnSpLocks/>
          </p:cNvCxnSpPr>
          <p:nvPr/>
        </p:nvCxnSpPr>
        <p:spPr>
          <a:xfrm>
            <a:off x="12347879" y="3444996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Isosceles Triangle 99"/>
          <p:cNvSpPr/>
          <p:nvPr/>
        </p:nvSpPr>
        <p:spPr>
          <a:xfrm flipV="1">
            <a:off x="13013987" y="3462343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14097071" y="1035376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14431149" y="1230148"/>
            <a:ext cx="1143000" cy="1277566"/>
            <a:chOff x="1475492" y="1295400"/>
            <a:chExt cx="1143000" cy="1277566"/>
          </a:xfrm>
        </p:grpSpPr>
        <p:sp>
          <p:nvSpPr>
            <p:cNvPr id="113" name="Oval 112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4" name="Isosceles Triangle 113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14316849" y="266777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Tracking of influx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4316849" y="366642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AHCT tracking tool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4316849" y="463429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Syrians and Lebanese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4316849" y="5602168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Shared on weekly basis</a:t>
            </a:r>
          </a:p>
        </p:txBody>
      </p:sp>
      <p:cxnSp>
        <p:nvCxnSpPr>
          <p:cNvPr id="109" name="Straight Connector 108"/>
          <p:cNvCxnSpPr>
            <a:cxnSpLocks/>
          </p:cNvCxnSpPr>
          <p:nvPr/>
        </p:nvCxnSpPr>
        <p:spPr>
          <a:xfrm>
            <a:off x="14261057" y="54549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cxnSpLocks/>
          </p:cNvCxnSpPr>
          <p:nvPr/>
        </p:nvCxnSpPr>
        <p:spPr>
          <a:xfrm>
            <a:off x="14261057" y="44643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cxnSpLocks/>
          </p:cNvCxnSpPr>
          <p:nvPr/>
        </p:nvCxnSpPr>
        <p:spPr>
          <a:xfrm>
            <a:off x="14261057" y="3397576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Isosceles Triangle 111"/>
          <p:cNvSpPr/>
          <p:nvPr/>
        </p:nvSpPr>
        <p:spPr>
          <a:xfrm flipV="1">
            <a:off x="14927165" y="3414923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16013039" y="1035376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16347119" y="1230148"/>
            <a:ext cx="1143000" cy="1277566"/>
            <a:chOff x="1475492" y="1295400"/>
            <a:chExt cx="1143000" cy="1277566"/>
          </a:xfrm>
        </p:grpSpPr>
        <p:sp>
          <p:nvSpPr>
            <p:cNvPr id="126" name="Oval 125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7" name="Isosceles Triangle 126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16232819" y="266777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6232819" y="366642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info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6232819" y="463429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Regular and emergency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6232819" y="5602168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Biweekly</a:t>
            </a:r>
          </a:p>
        </p:txBody>
      </p:sp>
      <p:cxnSp>
        <p:nvCxnSpPr>
          <p:cNvPr id="122" name="Straight Connector 121"/>
          <p:cNvCxnSpPr>
            <a:cxnSpLocks/>
          </p:cNvCxnSpPr>
          <p:nvPr/>
        </p:nvCxnSpPr>
        <p:spPr>
          <a:xfrm>
            <a:off x="16177027" y="54549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cxnSpLocks/>
          </p:cNvCxnSpPr>
          <p:nvPr/>
        </p:nvCxnSpPr>
        <p:spPr>
          <a:xfrm>
            <a:off x="16177027" y="44643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cxnSpLocks/>
          </p:cNvCxnSpPr>
          <p:nvPr/>
        </p:nvCxnSpPr>
        <p:spPr>
          <a:xfrm>
            <a:off x="16177027" y="3397576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Isosceles Triangle 124"/>
          <p:cNvSpPr/>
          <p:nvPr/>
        </p:nvSpPr>
        <p:spPr>
          <a:xfrm flipV="1">
            <a:off x="16843135" y="3414923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18100437" y="948230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18434515" y="1143002"/>
            <a:ext cx="1143000" cy="1277566"/>
            <a:chOff x="1475492" y="1295400"/>
            <a:chExt cx="1143000" cy="1277566"/>
          </a:xfrm>
        </p:grpSpPr>
        <p:sp>
          <p:nvSpPr>
            <p:cNvPr id="139" name="Oval 138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40" name="Isosceles Triangle 139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18320215" y="258063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PSEA</a:t>
            </a:r>
            <a:endParaRPr 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8320215" y="357928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For all members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18320215" y="454715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presence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18320215" y="5515022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Tentatively 20 NOV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5" name="Straight Connector 134"/>
          <p:cNvCxnSpPr>
            <a:cxnSpLocks/>
          </p:cNvCxnSpPr>
          <p:nvPr/>
        </p:nvCxnSpPr>
        <p:spPr>
          <a:xfrm>
            <a:off x="18264423" y="5367830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cxnSpLocks/>
          </p:cNvCxnSpPr>
          <p:nvPr/>
        </p:nvCxnSpPr>
        <p:spPr>
          <a:xfrm>
            <a:off x="18264423" y="4377230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cxnSpLocks/>
          </p:cNvCxnSpPr>
          <p:nvPr/>
        </p:nvCxnSpPr>
        <p:spPr>
          <a:xfrm>
            <a:off x="18264423" y="3310430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Isosceles Triangle 137"/>
          <p:cNvSpPr/>
          <p:nvPr/>
        </p:nvSpPr>
        <p:spPr>
          <a:xfrm flipV="1">
            <a:off x="18930531" y="3327777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48D1E7A-F7C0-8C9C-736D-FFB013DD6E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846760"/>
              </p:ext>
            </p:extLst>
          </p:nvPr>
        </p:nvGraphicFramePr>
        <p:xfrm>
          <a:off x="2041525" y="715963"/>
          <a:ext cx="8108950" cy="542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109558" imgH="5425768" progId="Word.Document.12">
                  <p:embed/>
                </p:oleObj>
              </mc:Choice>
              <mc:Fallback>
                <p:oleObj name="Document" r:id="rId2" imgW="8109558" imgH="5425768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148D1E7A-F7C0-8C9C-736D-FFB013DD6E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41525" y="715963"/>
                        <a:ext cx="8108950" cy="542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94130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0776" y="365126"/>
            <a:ext cx="10413023" cy="912442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Bodoni MT Black" panose="02070A03080606020203" pitchFamily="18" charset="0"/>
              </a:rPr>
              <a:t>Updates from the sector coordinator in Homs</a:t>
            </a:r>
            <a:br>
              <a:rPr lang="en-US" sz="2800" b="1" dirty="0">
                <a:latin typeface="Bodoni MT Black" panose="02070A03080606020203" pitchFamily="18" charset="0"/>
              </a:rPr>
            </a:br>
            <a:endParaRPr lang="en-US" sz="2800" b="1" dirty="0">
              <a:solidFill>
                <a:schemeClr val="tx1"/>
              </a:solidFill>
              <a:latin typeface="Bodoni MT Black" panose="02070A03080606020203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24909" y="1035376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058987" y="1230148"/>
            <a:ext cx="1143000" cy="1277566"/>
            <a:chOff x="1475492" y="1295400"/>
            <a:chExt cx="1143000" cy="1277566"/>
          </a:xfrm>
        </p:grpSpPr>
        <p:sp>
          <p:nvSpPr>
            <p:cNvPr id="14" name="Oval 13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5" name="Isosceles Triangle 14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944687" y="266777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SYNAT</a:t>
            </a:r>
            <a:endParaRPr lang="en-US" sz="1800" b="1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44687" y="3666426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Syria Need Assessment Tool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44687" y="4634296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Inter  sector  assessment tool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44687" y="5602168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Status:</a:t>
            </a:r>
          </a:p>
          <a:p>
            <a:pPr algn="ctr"/>
            <a:r>
              <a:rPr lang="en-US" sz="1600" dirty="0"/>
              <a:t>enumerators are collecting data from KII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7" name="Straight Connector 96"/>
          <p:cNvCxnSpPr>
            <a:cxnSpLocks/>
          </p:cNvCxnSpPr>
          <p:nvPr/>
        </p:nvCxnSpPr>
        <p:spPr>
          <a:xfrm>
            <a:off x="1888895" y="54549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cxnSpLocks/>
          </p:cNvCxnSpPr>
          <p:nvPr/>
        </p:nvCxnSpPr>
        <p:spPr>
          <a:xfrm>
            <a:off x="1888895" y="44643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cxnSpLocks/>
          </p:cNvCxnSpPr>
          <p:nvPr/>
        </p:nvCxnSpPr>
        <p:spPr>
          <a:xfrm>
            <a:off x="1888895" y="3397576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Isosceles Triangle 99"/>
          <p:cNvSpPr/>
          <p:nvPr/>
        </p:nvSpPr>
        <p:spPr>
          <a:xfrm flipV="1">
            <a:off x="2555003" y="3414923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3809358" y="1035376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4143436" y="1230148"/>
            <a:ext cx="1143000" cy="1277566"/>
            <a:chOff x="1475492" y="1295400"/>
            <a:chExt cx="1143000" cy="1277566"/>
          </a:xfrm>
        </p:grpSpPr>
        <p:sp>
          <p:nvSpPr>
            <p:cNvPr id="113" name="Oval 112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4" name="Isosceles Triangle 113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4029136" y="266777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Tracking of influx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029136" y="366642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AHCT tracking tool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029136" y="463429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Syrians and Lebanese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029136" y="5602168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Shared on weekly basis</a:t>
            </a:r>
          </a:p>
        </p:txBody>
      </p:sp>
      <p:cxnSp>
        <p:nvCxnSpPr>
          <p:cNvPr id="109" name="Straight Connector 108"/>
          <p:cNvCxnSpPr>
            <a:cxnSpLocks/>
          </p:cNvCxnSpPr>
          <p:nvPr/>
        </p:nvCxnSpPr>
        <p:spPr>
          <a:xfrm>
            <a:off x="3973344" y="54549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cxnSpLocks/>
          </p:cNvCxnSpPr>
          <p:nvPr/>
        </p:nvCxnSpPr>
        <p:spPr>
          <a:xfrm>
            <a:off x="3973344" y="44643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cxnSpLocks/>
          </p:cNvCxnSpPr>
          <p:nvPr/>
        </p:nvCxnSpPr>
        <p:spPr>
          <a:xfrm>
            <a:off x="3973344" y="3397576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Isosceles Triangle 111"/>
          <p:cNvSpPr/>
          <p:nvPr/>
        </p:nvSpPr>
        <p:spPr>
          <a:xfrm flipV="1">
            <a:off x="4639452" y="3414923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5893805" y="1035376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6227885" y="1230148"/>
            <a:ext cx="1143000" cy="1277566"/>
            <a:chOff x="1475492" y="1295400"/>
            <a:chExt cx="1143000" cy="1277566"/>
          </a:xfrm>
        </p:grpSpPr>
        <p:sp>
          <p:nvSpPr>
            <p:cNvPr id="126" name="Oval 125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7" name="Isosceles Triangle 126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6113585" y="266777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6113585" y="366642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info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113585" y="463429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Regular and emergency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113585" y="5602168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Biweekly</a:t>
            </a:r>
          </a:p>
        </p:txBody>
      </p:sp>
      <p:cxnSp>
        <p:nvCxnSpPr>
          <p:cNvPr id="122" name="Straight Connector 121"/>
          <p:cNvCxnSpPr>
            <a:cxnSpLocks/>
          </p:cNvCxnSpPr>
          <p:nvPr/>
        </p:nvCxnSpPr>
        <p:spPr>
          <a:xfrm>
            <a:off x="6057793" y="54549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cxnSpLocks/>
          </p:cNvCxnSpPr>
          <p:nvPr/>
        </p:nvCxnSpPr>
        <p:spPr>
          <a:xfrm>
            <a:off x="6057793" y="44643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cxnSpLocks/>
          </p:cNvCxnSpPr>
          <p:nvPr/>
        </p:nvCxnSpPr>
        <p:spPr>
          <a:xfrm>
            <a:off x="6057793" y="3397576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Isosceles Triangle 124"/>
          <p:cNvSpPr/>
          <p:nvPr/>
        </p:nvSpPr>
        <p:spPr>
          <a:xfrm flipV="1">
            <a:off x="6723901" y="3414923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7978256" y="1035376"/>
            <a:ext cx="1811159" cy="5457498"/>
          </a:xfrm>
          <a:prstGeom prst="roundRect">
            <a:avLst>
              <a:gd name="adj" fmla="val 57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8312334" y="1230148"/>
            <a:ext cx="1143000" cy="1277566"/>
            <a:chOff x="1475492" y="1295400"/>
            <a:chExt cx="1143000" cy="1277566"/>
          </a:xfrm>
        </p:grpSpPr>
        <p:sp>
          <p:nvSpPr>
            <p:cNvPr id="139" name="Oval 138"/>
            <p:cNvSpPr/>
            <p:nvPr/>
          </p:nvSpPr>
          <p:spPr>
            <a:xfrm>
              <a:off x="1475492" y="1295400"/>
              <a:ext cx="1143000" cy="1143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182880" rIns="182880" bIns="182880" rtlCol="0" anchor="ctr"/>
            <a:lstStyle/>
            <a:p>
              <a:pPr algn="ctr"/>
              <a:r>
                <a:rPr lang="en-US" sz="4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40" name="Isosceles Triangle 139"/>
            <p:cNvSpPr/>
            <p:nvPr/>
          </p:nvSpPr>
          <p:spPr>
            <a:xfrm flipV="1">
              <a:off x="1894592" y="2378194"/>
              <a:ext cx="304800" cy="19477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8198034" y="266777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PSEA</a:t>
            </a:r>
            <a:endParaRPr lang="en-US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8198034" y="366642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For all members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8198034" y="463429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presence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8198034" y="5602168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Tentatively 20 NOV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5" name="Straight Connector 134"/>
          <p:cNvCxnSpPr>
            <a:cxnSpLocks/>
          </p:cNvCxnSpPr>
          <p:nvPr/>
        </p:nvCxnSpPr>
        <p:spPr>
          <a:xfrm>
            <a:off x="8142242" y="54549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cxnSpLocks/>
          </p:cNvCxnSpPr>
          <p:nvPr/>
        </p:nvCxnSpPr>
        <p:spPr>
          <a:xfrm>
            <a:off x="8142242" y="4464376"/>
            <a:ext cx="14831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cxnSpLocks/>
          </p:cNvCxnSpPr>
          <p:nvPr/>
        </p:nvCxnSpPr>
        <p:spPr>
          <a:xfrm>
            <a:off x="8142242" y="3397576"/>
            <a:ext cx="1483184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Isosceles Triangle 137"/>
          <p:cNvSpPr/>
          <p:nvPr/>
        </p:nvSpPr>
        <p:spPr>
          <a:xfrm flipV="1">
            <a:off x="8808350" y="3414923"/>
            <a:ext cx="150971" cy="83577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48D1E7A-F7C0-8C9C-736D-FFB013DD6E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1525" y="715963"/>
          <a:ext cx="8108950" cy="542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109558" imgH="5425768" progId="Word.Document.12">
                  <p:embed/>
                </p:oleObj>
              </mc:Choice>
              <mc:Fallback>
                <p:oleObj name="Document" r:id="rId2" imgW="8109558" imgH="5425768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148D1E7A-F7C0-8C9C-736D-FFB013DD6E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41525" y="715963"/>
                        <a:ext cx="8108950" cy="542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AD17A4A-7042-3ABC-6B99-D9FDE8E5BD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523406"/>
              </p:ext>
            </p:extLst>
          </p:nvPr>
        </p:nvGraphicFramePr>
        <p:xfrm>
          <a:off x="1175699" y="5771445"/>
          <a:ext cx="549207" cy="70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7067524" imgH="9025499" progId="Word.Document.12">
                  <p:link updateAutomatic="1"/>
                </p:oleObj>
              </mc:Choice>
              <mc:Fallback>
                <p:oleObj name="Document" r:id="rId4" imgW="7067524" imgH="9025499" progId="Word.Document.12">
                  <p:link updateAutomatic="1"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AD17A4A-7042-3ABC-6B99-D9FDE8E5BD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75699" y="5771445"/>
                        <a:ext cx="549207" cy="7015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13851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4C33-C843-6ED5-52E8-A623AB504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4C0C34-8D91-1365-4840-31B634B79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85" y="0"/>
            <a:ext cx="10360334" cy="6702458"/>
          </a:xfrm>
          <a:prstGeom prst="rect">
            <a:avLst/>
          </a:prstGeom>
        </p:spPr>
      </p:pic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91444ED-666C-AB3F-2C38-C37682895670}"/>
              </a:ext>
            </a:extLst>
          </p:cNvPr>
          <p:cNvSpPr/>
          <p:nvPr/>
        </p:nvSpPr>
        <p:spPr>
          <a:xfrm>
            <a:off x="3146103" y="4009292"/>
            <a:ext cx="2182218" cy="1494693"/>
          </a:xfrm>
          <a:custGeom>
            <a:avLst/>
            <a:gdLst>
              <a:gd name="connsiteX0" fmla="*/ 2111697 w 2182218"/>
              <a:gd name="connsiteY0" fmla="*/ 1099039 h 1494693"/>
              <a:gd name="connsiteX1" fmla="*/ 2155659 w 2182218"/>
              <a:gd name="connsiteY1" fmla="*/ 993531 h 1494693"/>
              <a:gd name="connsiteX2" fmla="*/ 2146866 w 2182218"/>
              <a:gd name="connsiteY2" fmla="*/ 738554 h 1494693"/>
              <a:gd name="connsiteX3" fmla="*/ 2120489 w 2182218"/>
              <a:gd name="connsiteY3" fmla="*/ 650631 h 1494693"/>
              <a:gd name="connsiteX4" fmla="*/ 2094112 w 2182218"/>
              <a:gd name="connsiteY4" fmla="*/ 597877 h 1494693"/>
              <a:gd name="connsiteX5" fmla="*/ 2067735 w 2182218"/>
              <a:gd name="connsiteY5" fmla="*/ 536331 h 1494693"/>
              <a:gd name="connsiteX6" fmla="*/ 2006189 w 2182218"/>
              <a:gd name="connsiteY6" fmla="*/ 474785 h 1494693"/>
              <a:gd name="connsiteX7" fmla="*/ 1883097 w 2182218"/>
              <a:gd name="connsiteY7" fmla="*/ 360485 h 1494693"/>
              <a:gd name="connsiteX8" fmla="*/ 1760005 w 2182218"/>
              <a:gd name="connsiteY8" fmla="*/ 246185 h 1494693"/>
              <a:gd name="connsiteX9" fmla="*/ 1716043 w 2182218"/>
              <a:gd name="connsiteY9" fmla="*/ 211016 h 1494693"/>
              <a:gd name="connsiteX10" fmla="*/ 1619328 w 2182218"/>
              <a:gd name="connsiteY10" fmla="*/ 158262 h 1494693"/>
              <a:gd name="connsiteX11" fmla="*/ 1496235 w 2182218"/>
              <a:gd name="connsiteY11" fmla="*/ 114300 h 1494693"/>
              <a:gd name="connsiteX12" fmla="*/ 1434689 w 2182218"/>
              <a:gd name="connsiteY12" fmla="*/ 79131 h 1494693"/>
              <a:gd name="connsiteX13" fmla="*/ 1364351 w 2182218"/>
              <a:gd name="connsiteY13" fmla="*/ 61546 h 1494693"/>
              <a:gd name="connsiteX14" fmla="*/ 1285220 w 2182218"/>
              <a:gd name="connsiteY14" fmla="*/ 26377 h 1494693"/>
              <a:gd name="connsiteX15" fmla="*/ 1153335 w 2182218"/>
              <a:gd name="connsiteY15" fmla="*/ 0 h 1494693"/>
              <a:gd name="connsiteX16" fmla="*/ 924735 w 2182218"/>
              <a:gd name="connsiteY16" fmla="*/ 17585 h 1494693"/>
              <a:gd name="connsiteX17" fmla="*/ 520289 w 2182218"/>
              <a:gd name="connsiteY17" fmla="*/ 52754 h 1494693"/>
              <a:gd name="connsiteX18" fmla="*/ 441159 w 2182218"/>
              <a:gd name="connsiteY18" fmla="*/ 96716 h 1494693"/>
              <a:gd name="connsiteX19" fmla="*/ 291689 w 2182218"/>
              <a:gd name="connsiteY19" fmla="*/ 193431 h 1494693"/>
              <a:gd name="connsiteX20" fmla="*/ 238935 w 2182218"/>
              <a:gd name="connsiteY20" fmla="*/ 219808 h 1494693"/>
              <a:gd name="connsiteX21" fmla="*/ 133428 w 2182218"/>
              <a:gd name="connsiteY21" fmla="*/ 263770 h 1494693"/>
              <a:gd name="connsiteX22" fmla="*/ 98259 w 2182218"/>
              <a:gd name="connsiteY22" fmla="*/ 298939 h 1494693"/>
              <a:gd name="connsiteX23" fmla="*/ 71882 w 2182218"/>
              <a:gd name="connsiteY23" fmla="*/ 334108 h 1494693"/>
              <a:gd name="connsiteX24" fmla="*/ 27920 w 2182218"/>
              <a:gd name="connsiteY24" fmla="*/ 430823 h 1494693"/>
              <a:gd name="connsiteX25" fmla="*/ 19128 w 2182218"/>
              <a:gd name="connsiteY25" fmla="*/ 483577 h 1494693"/>
              <a:gd name="connsiteX26" fmla="*/ 1543 w 2182218"/>
              <a:gd name="connsiteY26" fmla="*/ 545123 h 1494693"/>
              <a:gd name="connsiteX27" fmla="*/ 10335 w 2182218"/>
              <a:gd name="connsiteY27" fmla="*/ 773723 h 1494693"/>
              <a:gd name="connsiteX28" fmla="*/ 98259 w 2182218"/>
              <a:gd name="connsiteY28" fmla="*/ 984739 h 1494693"/>
              <a:gd name="connsiteX29" fmla="*/ 133428 w 2182218"/>
              <a:gd name="connsiteY29" fmla="*/ 1046285 h 1494693"/>
              <a:gd name="connsiteX30" fmla="*/ 177389 w 2182218"/>
              <a:gd name="connsiteY30" fmla="*/ 1099039 h 1494693"/>
              <a:gd name="connsiteX31" fmla="*/ 221351 w 2182218"/>
              <a:gd name="connsiteY31" fmla="*/ 1178170 h 1494693"/>
              <a:gd name="connsiteX32" fmla="*/ 353235 w 2182218"/>
              <a:gd name="connsiteY32" fmla="*/ 1310054 h 1494693"/>
              <a:gd name="connsiteX33" fmla="*/ 423574 w 2182218"/>
              <a:gd name="connsiteY33" fmla="*/ 1354016 h 1494693"/>
              <a:gd name="connsiteX34" fmla="*/ 546666 w 2182218"/>
              <a:gd name="connsiteY34" fmla="*/ 1397977 h 1494693"/>
              <a:gd name="connsiteX35" fmla="*/ 687343 w 2182218"/>
              <a:gd name="connsiteY35" fmla="*/ 1441939 h 1494693"/>
              <a:gd name="connsiteX36" fmla="*/ 740097 w 2182218"/>
              <a:gd name="connsiteY36" fmla="*/ 1459523 h 1494693"/>
              <a:gd name="connsiteX37" fmla="*/ 898359 w 2182218"/>
              <a:gd name="connsiteY37" fmla="*/ 1485900 h 1494693"/>
              <a:gd name="connsiteX38" fmla="*/ 1399520 w 2182218"/>
              <a:gd name="connsiteY38" fmla="*/ 1494693 h 1494693"/>
              <a:gd name="connsiteX39" fmla="*/ 1601743 w 2182218"/>
              <a:gd name="connsiteY39" fmla="*/ 1450731 h 1494693"/>
              <a:gd name="connsiteX40" fmla="*/ 1803966 w 2182218"/>
              <a:gd name="connsiteY40" fmla="*/ 1283677 h 1494693"/>
              <a:gd name="connsiteX41" fmla="*/ 1865512 w 2182218"/>
              <a:gd name="connsiteY41" fmla="*/ 1257300 h 1494693"/>
              <a:gd name="connsiteX42" fmla="*/ 1909474 w 2182218"/>
              <a:gd name="connsiteY42" fmla="*/ 1230923 h 1494693"/>
              <a:gd name="connsiteX43" fmla="*/ 2041359 w 2182218"/>
              <a:gd name="connsiteY43" fmla="*/ 1151793 h 1494693"/>
              <a:gd name="connsiteX44" fmla="*/ 2085320 w 2182218"/>
              <a:gd name="connsiteY44" fmla="*/ 1125416 h 1494693"/>
              <a:gd name="connsiteX45" fmla="*/ 2138074 w 2182218"/>
              <a:gd name="connsiteY45" fmla="*/ 1107831 h 1494693"/>
              <a:gd name="connsiteX46" fmla="*/ 2164451 w 2182218"/>
              <a:gd name="connsiteY46" fmla="*/ 1099039 h 1494693"/>
              <a:gd name="connsiteX47" fmla="*/ 2182035 w 2182218"/>
              <a:gd name="connsiteY47" fmla="*/ 1055077 h 149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182218" h="1494693">
                <a:moveTo>
                  <a:pt x="2111697" y="1099039"/>
                </a:moveTo>
                <a:cubicBezTo>
                  <a:pt x="2149446" y="1051852"/>
                  <a:pt x="2155659" y="1059345"/>
                  <a:pt x="2155659" y="993531"/>
                </a:cubicBezTo>
                <a:cubicBezTo>
                  <a:pt x="2155659" y="908488"/>
                  <a:pt x="2152011" y="823441"/>
                  <a:pt x="2146866" y="738554"/>
                </a:cubicBezTo>
                <a:cubicBezTo>
                  <a:pt x="2145952" y="723471"/>
                  <a:pt x="2122915" y="656454"/>
                  <a:pt x="2120489" y="650631"/>
                </a:cubicBezTo>
                <a:cubicBezTo>
                  <a:pt x="2112927" y="632483"/>
                  <a:pt x="2102351" y="615728"/>
                  <a:pt x="2094112" y="597877"/>
                </a:cubicBezTo>
                <a:cubicBezTo>
                  <a:pt x="2084759" y="577611"/>
                  <a:pt x="2080708" y="554494"/>
                  <a:pt x="2067735" y="536331"/>
                </a:cubicBezTo>
                <a:cubicBezTo>
                  <a:pt x="2050871" y="512722"/>
                  <a:pt x="2027508" y="494464"/>
                  <a:pt x="2006189" y="474785"/>
                </a:cubicBezTo>
                <a:cubicBezTo>
                  <a:pt x="1945751" y="418995"/>
                  <a:pt x="1943854" y="433393"/>
                  <a:pt x="1883097" y="360485"/>
                </a:cubicBezTo>
                <a:cubicBezTo>
                  <a:pt x="1816468" y="280531"/>
                  <a:pt x="1859064" y="324017"/>
                  <a:pt x="1760005" y="246185"/>
                </a:cubicBezTo>
                <a:cubicBezTo>
                  <a:pt x="1745249" y="234591"/>
                  <a:pt x="1732135" y="220671"/>
                  <a:pt x="1716043" y="211016"/>
                </a:cubicBezTo>
                <a:cubicBezTo>
                  <a:pt x="1682104" y="190652"/>
                  <a:pt x="1656442" y="173726"/>
                  <a:pt x="1619328" y="158262"/>
                </a:cubicBezTo>
                <a:cubicBezTo>
                  <a:pt x="1534315" y="122840"/>
                  <a:pt x="1595417" y="160585"/>
                  <a:pt x="1496235" y="114300"/>
                </a:cubicBezTo>
                <a:cubicBezTo>
                  <a:pt x="1474823" y="104308"/>
                  <a:pt x="1456628" y="87906"/>
                  <a:pt x="1434689" y="79131"/>
                </a:cubicBezTo>
                <a:cubicBezTo>
                  <a:pt x="1412250" y="70155"/>
                  <a:pt x="1387141" y="69590"/>
                  <a:pt x="1364351" y="61546"/>
                </a:cubicBezTo>
                <a:cubicBezTo>
                  <a:pt x="1337132" y="51939"/>
                  <a:pt x="1312439" y="35984"/>
                  <a:pt x="1285220" y="26377"/>
                </a:cubicBezTo>
                <a:cubicBezTo>
                  <a:pt x="1239098" y="10099"/>
                  <a:pt x="1200801" y="6781"/>
                  <a:pt x="1153335" y="0"/>
                </a:cubicBezTo>
                <a:lnTo>
                  <a:pt x="924735" y="17585"/>
                </a:lnTo>
                <a:cubicBezTo>
                  <a:pt x="547637" y="41154"/>
                  <a:pt x="702908" y="7101"/>
                  <a:pt x="520289" y="52754"/>
                </a:cubicBezTo>
                <a:cubicBezTo>
                  <a:pt x="493912" y="67408"/>
                  <a:pt x="466857" y="80902"/>
                  <a:pt x="441159" y="96716"/>
                </a:cubicBezTo>
                <a:cubicBezTo>
                  <a:pt x="390618" y="127818"/>
                  <a:pt x="344768" y="166892"/>
                  <a:pt x="291689" y="193431"/>
                </a:cubicBezTo>
                <a:cubicBezTo>
                  <a:pt x="274104" y="202223"/>
                  <a:pt x="257083" y="212246"/>
                  <a:pt x="238935" y="219808"/>
                </a:cubicBezTo>
                <a:cubicBezTo>
                  <a:pt x="192672" y="239084"/>
                  <a:pt x="176094" y="233904"/>
                  <a:pt x="133428" y="263770"/>
                </a:cubicBezTo>
                <a:cubicBezTo>
                  <a:pt x="119846" y="273277"/>
                  <a:pt x="109176" y="286462"/>
                  <a:pt x="98259" y="298939"/>
                </a:cubicBezTo>
                <a:cubicBezTo>
                  <a:pt x="88609" y="309967"/>
                  <a:pt x="79421" y="321542"/>
                  <a:pt x="71882" y="334108"/>
                </a:cubicBezTo>
                <a:cubicBezTo>
                  <a:pt x="51822" y="367541"/>
                  <a:pt x="42069" y="395451"/>
                  <a:pt x="27920" y="430823"/>
                </a:cubicBezTo>
                <a:cubicBezTo>
                  <a:pt x="24989" y="448408"/>
                  <a:pt x="23137" y="466206"/>
                  <a:pt x="19128" y="483577"/>
                </a:cubicBezTo>
                <a:cubicBezTo>
                  <a:pt x="14330" y="504367"/>
                  <a:pt x="2189" y="523796"/>
                  <a:pt x="1543" y="545123"/>
                </a:cubicBezTo>
                <a:cubicBezTo>
                  <a:pt x="-767" y="621344"/>
                  <a:pt x="-2201" y="698504"/>
                  <a:pt x="10335" y="773723"/>
                </a:cubicBezTo>
                <a:cubicBezTo>
                  <a:pt x="18894" y="825076"/>
                  <a:pt x="68643" y="929209"/>
                  <a:pt x="98259" y="984739"/>
                </a:cubicBezTo>
                <a:cubicBezTo>
                  <a:pt x="109378" y="1005588"/>
                  <a:pt x="119978" y="1026858"/>
                  <a:pt x="133428" y="1046285"/>
                </a:cubicBezTo>
                <a:cubicBezTo>
                  <a:pt x="146457" y="1065105"/>
                  <a:pt x="164692" y="1079993"/>
                  <a:pt x="177389" y="1099039"/>
                </a:cubicBezTo>
                <a:cubicBezTo>
                  <a:pt x="194127" y="1124146"/>
                  <a:pt x="204047" y="1153450"/>
                  <a:pt x="221351" y="1178170"/>
                </a:cubicBezTo>
                <a:cubicBezTo>
                  <a:pt x="288809" y="1274537"/>
                  <a:pt x="278537" y="1260255"/>
                  <a:pt x="353235" y="1310054"/>
                </a:cubicBezTo>
                <a:cubicBezTo>
                  <a:pt x="382747" y="1354322"/>
                  <a:pt x="357909" y="1328760"/>
                  <a:pt x="423574" y="1354016"/>
                </a:cubicBezTo>
                <a:cubicBezTo>
                  <a:pt x="654904" y="1442990"/>
                  <a:pt x="320105" y="1322458"/>
                  <a:pt x="546666" y="1397977"/>
                </a:cubicBezTo>
                <a:cubicBezTo>
                  <a:pt x="794520" y="1480594"/>
                  <a:pt x="443226" y="1372192"/>
                  <a:pt x="687343" y="1441939"/>
                </a:cubicBezTo>
                <a:cubicBezTo>
                  <a:pt x="705166" y="1447031"/>
                  <a:pt x="722115" y="1455027"/>
                  <a:pt x="740097" y="1459523"/>
                </a:cubicBezTo>
                <a:cubicBezTo>
                  <a:pt x="771492" y="1467372"/>
                  <a:pt x="861370" y="1484762"/>
                  <a:pt x="898359" y="1485900"/>
                </a:cubicBezTo>
                <a:cubicBezTo>
                  <a:pt x="1065359" y="1491039"/>
                  <a:pt x="1232466" y="1491762"/>
                  <a:pt x="1399520" y="1494693"/>
                </a:cubicBezTo>
                <a:cubicBezTo>
                  <a:pt x="1454575" y="1487811"/>
                  <a:pt x="1547661" y="1489361"/>
                  <a:pt x="1601743" y="1450731"/>
                </a:cubicBezTo>
                <a:cubicBezTo>
                  <a:pt x="1650745" y="1415729"/>
                  <a:pt x="1743679" y="1321356"/>
                  <a:pt x="1803966" y="1283677"/>
                </a:cubicBezTo>
                <a:cubicBezTo>
                  <a:pt x="1822893" y="1271847"/>
                  <a:pt x="1845548" y="1267282"/>
                  <a:pt x="1865512" y="1257300"/>
                </a:cubicBezTo>
                <a:cubicBezTo>
                  <a:pt x="1880797" y="1249657"/>
                  <a:pt x="1895099" y="1240164"/>
                  <a:pt x="1909474" y="1230923"/>
                </a:cubicBezTo>
                <a:cubicBezTo>
                  <a:pt x="2089351" y="1115289"/>
                  <a:pt x="1907915" y="1224581"/>
                  <a:pt x="2041359" y="1151793"/>
                </a:cubicBezTo>
                <a:cubicBezTo>
                  <a:pt x="2056361" y="1143610"/>
                  <a:pt x="2069763" y="1132488"/>
                  <a:pt x="2085320" y="1125416"/>
                </a:cubicBezTo>
                <a:cubicBezTo>
                  <a:pt x="2102194" y="1117746"/>
                  <a:pt x="2120489" y="1113693"/>
                  <a:pt x="2138074" y="1107831"/>
                </a:cubicBezTo>
                <a:lnTo>
                  <a:pt x="2164451" y="1099039"/>
                </a:lnTo>
                <a:cubicBezTo>
                  <a:pt x="2185286" y="1067785"/>
                  <a:pt x="2182035" y="1083229"/>
                  <a:pt x="2182035" y="1055077"/>
                </a:cubicBezTo>
              </a:path>
            </a:pathLst>
          </a:cu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8838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0167-8348-5404-CE82-3FFF4CB6A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449" y="365125"/>
            <a:ext cx="10703351" cy="1020615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Hosting centers:</a:t>
            </a:r>
            <a:br>
              <a:rPr lang="en-US" sz="2800" b="1" dirty="0">
                <a:latin typeface="+mn-lt"/>
              </a:rPr>
            </a:br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Updates up to 4 Nov 2024</a:t>
            </a:r>
            <a:r>
              <a:rPr lang="en-US" sz="2800" b="1" dirty="0">
                <a:latin typeface="+mn-lt"/>
              </a:rPr>
              <a:t>	</a:t>
            </a:r>
            <a:endParaRPr lang="ar-SY" sz="2800" b="1" dirty="0"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7ACD2D-CECB-4868-4D7F-279D04EFF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736218"/>
              </p:ext>
            </p:extLst>
          </p:nvPr>
        </p:nvGraphicFramePr>
        <p:xfrm>
          <a:off x="1726223" y="1292469"/>
          <a:ext cx="8921262" cy="53281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9348">
                  <a:extLst>
                    <a:ext uri="{9D8B030D-6E8A-4147-A177-3AD203B41FA5}">
                      <a16:colId xmlns:a16="http://schemas.microsoft.com/office/drawing/2014/main" val="2132518376"/>
                    </a:ext>
                  </a:extLst>
                </a:gridCol>
                <a:gridCol w="1150430">
                  <a:extLst>
                    <a:ext uri="{9D8B030D-6E8A-4147-A177-3AD203B41FA5}">
                      <a16:colId xmlns:a16="http://schemas.microsoft.com/office/drawing/2014/main" val="2948338557"/>
                    </a:ext>
                  </a:extLst>
                </a:gridCol>
                <a:gridCol w="4471484">
                  <a:extLst>
                    <a:ext uri="{9D8B030D-6E8A-4147-A177-3AD203B41FA5}">
                      <a16:colId xmlns:a16="http://schemas.microsoft.com/office/drawing/2014/main" val="3035816024"/>
                    </a:ext>
                  </a:extLst>
                </a:gridCol>
              </a:tblGrid>
              <a:tr h="7611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Name of the hosting center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# families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Response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597307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Mahmoud Othman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UNHCR: </a:t>
                      </a:r>
                      <a:r>
                        <a:rPr lang="en-US" sz="1400" u="none" strike="noStrike" dirty="0">
                          <a:effectLst/>
                        </a:rPr>
                        <a:t>garbage containers and trach bins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071875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Abdul Rahman Shattour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PUI: </a:t>
                      </a:r>
                      <a:r>
                        <a:rPr lang="en-US" sz="1400" u="none" strike="noStrike" dirty="0">
                          <a:effectLst/>
                        </a:rPr>
                        <a:t>WASH, lights, maintenance</a:t>
                      </a:r>
                      <a:br>
                        <a:rPr lang="en-US" sz="1400" u="none" strike="noStrike" dirty="0">
                          <a:effectLst/>
                        </a:rPr>
                      </a:br>
                      <a:r>
                        <a:rPr lang="en-US" sz="1400" b="1" u="none" strike="noStrike" dirty="0">
                          <a:effectLst/>
                        </a:rPr>
                        <a:t>UNHCR</a:t>
                      </a:r>
                      <a:r>
                        <a:rPr lang="en-US" sz="1400" u="none" strike="noStrike" dirty="0">
                          <a:effectLst/>
                        </a:rPr>
                        <a:t>: garbage containers and trach bins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074374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Mar Elias Church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HEKS: </a:t>
                      </a:r>
                      <a:r>
                        <a:rPr lang="en-US" sz="1400" u="none" strike="noStrike" dirty="0">
                          <a:effectLst/>
                        </a:rPr>
                        <a:t>WASH, lights, maintenance</a:t>
                      </a:r>
                      <a:br>
                        <a:rPr lang="en-US" sz="1400" u="none" strike="noStrike" dirty="0">
                          <a:effectLst/>
                        </a:rPr>
                      </a:br>
                      <a:r>
                        <a:rPr lang="en-US" sz="1400" b="1" u="none" strike="noStrike" dirty="0">
                          <a:effectLst/>
                        </a:rPr>
                        <a:t>UNHCR</a:t>
                      </a:r>
                      <a:r>
                        <a:rPr lang="en-US" sz="1400" u="none" strike="noStrike" dirty="0">
                          <a:effectLst/>
                        </a:rPr>
                        <a:t>: garbage containers and trach bins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671997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Maryam AlAdraa Church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HEKS: </a:t>
                      </a:r>
                      <a:r>
                        <a:rPr lang="en-US" sz="1400" u="none" strike="noStrike" dirty="0">
                          <a:effectLst/>
                        </a:rPr>
                        <a:t>WASH, lights, maintenance</a:t>
                      </a:r>
                      <a:br>
                        <a:rPr lang="en-US" sz="1400" u="none" strike="noStrike" dirty="0">
                          <a:effectLst/>
                        </a:rPr>
                      </a:br>
                      <a:r>
                        <a:rPr lang="en-US" sz="1400" b="1" u="none" strike="noStrike" dirty="0">
                          <a:effectLst/>
                        </a:rPr>
                        <a:t>UNHCR</a:t>
                      </a:r>
                      <a:r>
                        <a:rPr lang="en-US" sz="1400" u="none" strike="noStrike" dirty="0">
                          <a:effectLst/>
                        </a:rPr>
                        <a:t>: garbage containers and trach bins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048268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AlArd Center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UNHCR: </a:t>
                      </a:r>
                      <a:r>
                        <a:rPr lang="en-US" sz="1400" u="none" strike="noStrike" dirty="0">
                          <a:effectLst/>
                        </a:rPr>
                        <a:t>garbage containers and trach bins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70594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98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212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413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0167-8348-5404-CE82-3FFF4CB6A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7162"/>
            <a:ext cx="10515600" cy="132556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Bodoni MT Black" panose="02070A03080606020203" pitchFamily="18" charset="0"/>
              </a:rPr>
              <a:t>Shelter response plan for the influx (Refugees and Syrian returnees)</a:t>
            </a:r>
            <a:endParaRPr lang="ar-SY" sz="2000" b="1" dirty="0">
              <a:latin typeface="Bodoni MT Black" panose="02070A03080606020203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7ACD2D-CECB-4868-4D7F-279D04EFF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276058"/>
              </p:ext>
            </p:extLst>
          </p:nvPr>
        </p:nvGraphicFramePr>
        <p:xfrm>
          <a:off x="1635368" y="1207628"/>
          <a:ext cx="8921263" cy="5572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3371">
                  <a:extLst>
                    <a:ext uri="{9D8B030D-6E8A-4147-A177-3AD203B41FA5}">
                      <a16:colId xmlns:a16="http://schemas.microsoft.com/office/drawing/2014/main" val="2132518376"/>
                    </a:ext>
                  </a:extLst>
                </a:gridCol>
                <a:gridCol w="1763371">
                  <a:extLst>
                    <a:ext uri="{9D8B030D-6E8A-4147-A177-3AD203B41FA5}">
                      <a16:colId xmlns:a16="http://schemas.microsoft.com/office/drawing/2014/main" val="1854022691"/>
                    </a:ext>
                  </a:extLst>
                </a:gridCol>
                <a:gridCol w="614859">
                  <a:extLst>
                    <a:ext uri="{9D8B030D-6E8A-4147-A177-3AD203B41FA5}">
                      <a16:colId xmlns:a16="http://schemas.microsoft.com/office/drawing/2014/main" val="2948338557"/>
                    </a:ext>
                  </a:extLst>
                </a:gridCol>
                <a:gridCol w="2389831">
                  <a:extLst>
                    <a:ext uri="{9D8B030D-6E8A-4147-A177-3AD203B41FA5}">
                      <a16:colId xmlns:a16="http://schemas.microsoft.com/office/drawing/2014/main" val="3035816024"/>
                    </a:ext>
                  </a:extLst>
                </a:gridCol>
                <a:gridCol w="2389831">
                  <a:extLst>
                    <a:ext uri="{9D8B030D-6E8A-4147-A177-3AD203B41FA5}">
                      <a16:colId xmlns:a16="http://schemas.microsoft.com/office/drawing/2014/main" val="4176322417"/>
                    </a:ext>
                  </a:extLst>
                </a:gridCol>
              </a:tblGrid>
              <a:tr h="7157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Agency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Units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597307"/>
                  </a:ext>
                </a:extLst>
              </a:tr>
              <a:tr h="7157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UNHCR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shelter repair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Homs city,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AlRastan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Planned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071875"/>
                  </a:ext>
                </a:extLst>
              </a:tr>
              <a:tr h="7157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Caravans at the boarder points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Jousieh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Dabousieh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Jesr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Kumar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074374"/>
                  </a:ext>
                </a:extLst>
              </a:tr>
              <a:tr h="7157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HEKS- EPER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 of the hosting centers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Hosting centers in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Rableh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671997"/>
                  </a:ext>
                </a:extLst>
              </a:tr>
              <a:tr h="7704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PUI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 of the hosting centers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Abdul Rahman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Shatour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Tender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048268"/>
                  </a:ext>
                </a:extLst>
              </a:tr>
              <a:tr h="8114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for the immigration departments at the Boarder points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Trolleys, ICT equipment, Acs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70594"/>
                  </a:ext>
                </a:extLst>
              </a:tr>
              <a:tr h="10121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PUI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for the immigration departments at the Boarder points</a:t>
                      </a:r>
                    </a:p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 extinguishers, fans, waiting chairs, garbage containers, office chairs…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913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5131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0167-8348-5404-CE82-3FFF4CB6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Bodoni MT Black" panose="02070A03080606020203" pitchFamily="18" charset="0"/>
              </a:rPr>
              <a:t>Shelter response plan for the influx (Refugees and Syrian returnees)</a:t>
            </a:r>
            <a:endParaRPr lang="ar-SY" sz="2000" b="1" dirty="0">
              <a:latin typeface="Bodoni MT Black" panose="02070A03080606020203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7ACD2D-CECB-4868-4D7F-279D04EFF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681246"/>
              </p:ext>
            </p:extLst>
          </p:nvPr>
        </p:nvGraphicFramePr>
        <p:xfrm>
          <a:off x="1726223" y="1292469"/>
          <a:ext cx="8921263" cy="46251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3371">
                  <a:extLst>
                    <a:ext uri="{9D8B030D-6E8A-4147-A177-3AD203B41FA5}">
                      <a16:colId xmlns:a16="http://schemas.microsoft.com/office/drawing/2014/main" val="2132518376"/>
                    </a:ext>
                  </a:extLst>
                </a:gridCol>
                <a:gridCol w="1763371">
                  <a:extLst>
                    <a:ext uri="{9D8B030D-6E8A-4147-A177-3AD203B41FA5}">
                      <a16:colId xmlns:a16="http://schemas.microsoft.com/office/drawing/2014/main" val="1854022691"/>
                    </a:ext>
                  </a:extLst>
                </a:gridCol>
                <a:gridCol w="614859">
                  <a:extLst>
                    <a:ext uri="{9D8B030D-6E8A-4147-A177-3AD203B41FA5}">
                      <a16:colId xmlns:a16="http://schemas.microsoft.com/office/drawing/2014/main" val="2948338557"/>
                    </a:ext>
                  </a:extLst>
                </a:gridCol>
                <a:gridCol w="2389831">
                  <a:extLst>
                    <a:ext uri="{9D8B030D-6E8A-4147-A177-3AD203B41FA5}">
                      <a16:colId xmlns:a16="http://schemas.microsoft.com/office/drawing/2014/main" val="3035816024"/>
                    </a:ext>
                  </a:extLst>
                </a:gridCol>
                <a:gridCol w="2389831">
                  <a:extLst>
                    <a:ext uri="{9D8B030D-6E8A-4147-A177-3AD203B41FA5}">
                      <a16:colId xmlns:a16="http://schemas.microsoft.com/office/drawing/2014/main" val="1608586813"/>
                    </a:ext>
                  </a:extLst>
                </a:gridCol>
              </a:tblGrid>
              <a:tr h="7611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Agency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Units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597307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PUI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Trash bins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Hosting centers in Homs and Hama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071875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PUI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Garbage containers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Hosting centers in Homs and Hama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671997"/>
                  </a:ext>
                </a:extLst>
              </a:tr>
              <a:tr h="8193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NRC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 of the hosting centers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Teachers training center in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AlBayadah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/Homs city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Tender (implementation will be pending the use of the center)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048268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70594"/>
                  </a:ext>
                </a:extLst>
              </a:tr>
              <a:tr h="761163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212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7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3309212AC1A13749970546AC0ED2AA15" ma:contentTypeVersion="18" ma:contentTypeDescription="إنشاء مستند جديد." ma:contentTypeScope="" ma:versionID="dbe966fd5bec87ab572797446c203b2d">
  <xsd:schema xmlns:xsd="http://www.w3.org/2001/XMLSchema" xmlns:xs="http://www.w3.org/2001/XMLSchema" xmlns:p="http://schemas.microsoft.com/office/2006/metadata/properties" xmlns:ns2="d415b216-3df8-4913-a712-9207cf47965a" xmlns:ns3="9a0a3b9b-96f1-4cc8-a023-6650bb8958dd" targetNamespace="http://schemas.microsoft.com/office/2006/metadata/properties" ma:root="true" ma:fieldsID="c483be8ef4b96ccdcd7b44c54868894c" ns2:_="" ns3:_="">
    <xsd:import namespace="d415b216-3df8-4913-a712-9207cf47965a"/>
    <xsd:import namespace="9a0a3b9b-96f1-4cc8-a023-6650bb8958d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5b216-3df8-4913-a712-9207cf4796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a063163-dfe2-4cfc-88fc-5b14acc061d3}" ma:internalName="TaxCatchAll" ma:showField="CatchAllData" ma:web="d415b216-3df8-4913-a712-9207cf4796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0a3b9b-96f1-4cc8-a023-6650bb8958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علامات الصور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0a3b9b-96f1-4cc8-a023-6650bb8958dd">
      <Terms xmlns="http://schemas.microsoft.com/office/infopath/2007/PartnerControls"/>
    </lcf76f155ced4ddcb4097134ff3c332f>
    <TaxCatchAll xmlns="d415b216-3df8-4913-a712-9207cf47965a" xsi:nil="true"/>
  </documentManagement>
</p:properties>
</file>

<file path=customXml/itemProps1.xml><?xml version="1.0" encoding="utf-8"?>
<ds:datastoreItem xmlns:ds="http://schemas.openxmlformats.org/officeDocument/2006/customXml" ds:itemID="{A0F8ACEF-4CBB-4B39-B866-2C5324AABFC3}"/>
</file>

<file path=customXml/itemProps2.xml><?xml version="1.0" encoding="utf-8"?>
<ds:datastoreItem xmlns:ds="http://schemas.openxmlformats.org/officeDocument/2006/customXml" ds:itemID="{F84F82C2-EA95-4A7B-BC0B-34F6789D0D16}"/>
</file>

<file path=customXml/itemProps3.xml><?xml version="1.0" encoding="utf-8"?>
<ds:datastoreItem xmlns:ds="http://schemas.openxmlformats.org/officeDocument/2006/customXml" ds:itemID="{74AFD442-B185-4215-9B50-29327B65E2F0}"/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754</Words>
  <Application>Microsoft Office PowerPoint</Application>
  <PresentationFormat>Widescreen</PresentationFormat>
  <Paragraphs>290</Paragraphs>
  <Slides>11</Slides>
  <Notes>0</Notes>
  <HiddenSlides>0</HiddenSlides>
  <MMClips>0</MMClips>
  <ScaleCrop>false</ScaleCrop>
  <HeadingPairs>
    <vt:vector size="10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Bodoni MT Black</vt:lpstr>
      <vt:lpstr>Calibri</vt:lpstr>
      <vt:lpstr>Calibri Light</vt:lpstr>
      <vt:lpstr>Segoe UI</vt:lpstr>
      <vt:lpstr>Office Theme</vt:lpstr>
      <vt:lpstr>file:///C:\Users\QASEM\OneDrive%20-%20UNHCR\Desktop\20March23_Syria%20Needs%20Assessment%20Tool%20(SYNAT)_FINAL_SNFI%20(002).docx</vt:lpstr>
      <vt:lpstr>Document</vt:lpstr>
      <vt:lpstr>Shelter Subnational Sector Homs</vt:lpstr>
      <vt:lpstr>PowerPoint Presentation</vt:lpstr>
      <vt:lpstr>PowerPoint Presentation</vt:lpstr>
      <vt:lpstr>Updates from the sector coordinator in Homs </vt:lpstr>
      <vt:lpstr>Updates from the sector coordinator in Homs </vt:lpstr>
      <vt:lpstr>PowerPoint Presentation</vt:lpstr>
      <vt:lpstr>Hosting centers: Updates up to 4 Nov 2024 </vt:lpstr>
      <vt:lpstr>Shelter response plan for the influx (Refugees and Syrian returnees)</vt:lpstr>
      <vt:lpstr>Shelter response plan for the influx (Refugees and Syrian returnees)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Subnational Sector Homs</dc:title>
  <dc:creator>Wafa Qasem</dc:creator>
  <cp:lastModifiedBy>Wafa Qasem</cp:lastModifiedBy>
  <cp:revision>1</cp:revision>
  <dcterms:created xsi:type="dcterms:W3CDTF">2024-11-04T08:18:13Z</dcterms:created>
  <dcterms:modified xsi:type="dcterms:W3CDTF">2024-11-05T12:29:33Z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0x0101003309212AC1A13749970546AC0ED2AA15</vt:lpwstr>
  </property>
</Properties>
</file>