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9" r:id="rId4"/>
    <p:sldMasterId id="2147483770" r:id="rId5"/>
    <p:sldMasterId id="2147483771" r:id="rId6"/>
    <p:sldMasterId id="2147483772" r:id="rId7"/>
    <p:sldMasterId id="2147483773" r:id="rId8"/>
    <p:sldMasterId id="2147483774" r:id="rId9"/>
    <p:sldMasterId id="2147483775" r:id="rId10"/>
    <p:sldMasterId id="2147483776" r:id="rId11"/>
    <p:sldMasterId id="2147483777"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Lst>
  <p:sldSz cy="5143500" cx="9144000"/>
  <p:notesSz cx="6858000" cy="9144000"/>
  <p:embeddedFontLst>
    <p:embeddedFont>
      <p:font typeface="Play"/>
      <p:regular r:id="rId75"/>
      <p:bold r:id="rId76"/>
    </p:embeddedFont>
    <p:embeddedFont>
      <p:font typeface="Nunito"/>
      <p:regular r:id="rId77"/>
      <p:bold r:id="rId78"/>
      <p:italic r:id="rId79"/>
      <p:boldItalic r:id="rId80"/>
    </p:embeddedFont>
    <p:embeddedFont>
      <p:font typeface="Arial Narrow"/>
      <p:regular r:id="rId81"/>
      <p:bold r:id="rId82"/>
      <p:italic r:id="rId83"/>
      <p:boldItalic r:id="rId84"/>
    </p:embeddedFont>
    <p:embeddedFont>
      <p:font typeface="Helvetica Neue"/>
      <p:regular r:id="rId85"/>
      <p:bold r:id="rId86"/>
      <p:italic r:id="rId87"/>
      <p:boldItalic r:id="rId88"/>
    </p:embeddedFont>
    <p:embeddedFont>
      <p:font typeface="Helvetica Neue Light"/>
      <p:regular r:id="rId89"/>
      <p:bold r:id="rId90"/>
      <p:italic r:id="rId91"/>
      <p:boldItalic r:id="rId92"/>
    </p:embeddedFont>
    <p:embeddedFont>
      <p:font typeface="Open Sans Light"/>
      <p:regular r:id="rId93"/>
      <p:bold r:id="rId94"/>
      <p:italic r:id="rId95"/>
      <p:boldItalic r:id="rId96"/>
    </p:embeddedFont>
    <p:embeddedFont>
      <p:font typeface="Nunito Light"/>
      <p:regular r:id="rId97"/>
      <p:bold r:id="rId98"/>
      <p:italic r:id="rId99"/>
      <p:boldItalic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843">
          <p15:clr>
            <a:srgbClr val="A4A3A4"/>
          </p15:clr>
        </p15:guide>
        <p15:guide id="4" pos="2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843" orient="horz"/>
        <p:guide pos="29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0" Type="http://schemas.openxmlformats.org/officeDocument/2006/relationships/font" Target="fonts/NunitoLight-boldItalic.fntdata"/><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95" Type="http://schemas.openxmlformats.org/officeDocument/2006/relationships/font" Target="fonts/OpenSansLight-italic.fntdata"/><Relationship Id="rId94" Type="http://schemas.openxmlformats.org/officeDocument/2006/relationships/font" Target="fonts/OpenSansLight-bold.fntdata"/><Relationship Id="rId97" Type="http://schemas.openxmlformats.org/officeDocument/2006/relationships/font" Target="fonts/NunitoLight-regular.fntdata"/><Relationship Id="rId96" Type="http://schemas.openxmlformats.org/officeDocument/2006/relationships/font" Target="fonts/OpenSansLight-boldItalic.fntdata"/><Relationship Id="rId11" Type="http://schemas.openxmlformats.org/officeDocument/2006/relationships/slideMaster" Target="slideMasters/slideMaster8.xml"/><Relationship Id="rId99" Type="http://schemas.openxmlformats.org/officeDocument/2006/relationships/font" Target="fonts/NunitoLight-italic.fntdata"/><Relationship Id="rId10" Type="http://schemas.openxmlformats.org/officeDocument/2006/relationships/slideMaster" Target="slideMasters/slideMaster7.xml"/><Relationship Id="rId98" Type="http://schemas.openxmlformats.org/officeDocument/2006/relationships/font" Target="fonts/NunitoLight-bold.fntdata"/><Relationship Id="rId13" Type="http://schemas.openxmlformats.org/officeDocument/2006/relationships/notesMaster" Target="notesMasters/notesMaster1.xml"/><Relationship Id="rId12" Type="http://schemas.openxmlformats.org/officeDocument/2006/relationships/slideMaster" Target="slideMasters/slideMaster9.xml"/><Relationship Id="rId91" Type="http://schemas.openxmlformats.org/officeDocument/2006/relationships/font" Target="fonts/HelveticaNeueLight-italic.fntdata"/><Relationship Id="rId90" Type="http://schemas.openxmlformats.org/officeDocument/2006/relationships/font" Target="fonts/HelveticaNeueLight-bold.fntdata"/><Relationship Id="rId93" Type="http://schemas.openxmlformats.org/officeDocument/2006/relationships/font" Target="fonts/OpenSansLight-regular.fntdata"/><Relationship Id="rId92" Type="http://schemas.openxmlformats.org/officeDocument/2006/relationships/font" Target="fonts/HelveticaNeueLight-boldItalic.fntdata"/><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 Id="rId84" Type="http://schemas.openxmlformats.org/officeDocument/2006/relationships/font" Target="fonts/ArialNarrow-boldItalic.fntdata"/><Relationship Id="rId83" Type="http://schemas.openxmlformats.org/officeDocument/2006/relationships/font" Target="fonts/ArialNarrow-italic.fntdata"/><Relationship Id="rId86" Type="http://schemas.openxmlformats.org/officeDocument/2006/relationships/font" Target="fonts/HelveticaNeue-bold.fntdata"/><Relationship Id="rId85" Type="http://schemas.openxmlformats.org/officeDocument/2006/relationships/font" Target="fonts/HelveticaNeue-regular.fntdata"/><Relationship Id="rId88" Type="http://schemas.openxmlformats.org/officeDocument/2006/relationships/font" Target="fonts/HelveticaNeue-boldItalic.fntdata"/><Relationship Id="rId87" Type="http://schemas.openxmlformats.org/officeDocument/2006/relationships/font" Target="fonts/HelveticaNeue-italic.fntdata"/><Relationship Id="rId89" Type="http://schemas.openxmlformats.org/officeDocument/2006/relationships/font" Target="fonts/HelveticaNeueLight-regular.fntdata"/><Relationship Id="rId80" Type="http://schemas.openxmlformats.org/officeDocument/2006/relationships/font" Target="fonts/Nunito-boldItalic.fntdata"/><Relationship Id="rId82" Type="http://schemas.openxmlformats.org/officeDocument/2006/relationships/font" Target="fonts/ArialNarrow-bold.fntdata"/><Relationship Id="rId81" Type="http://schemas.openxmlformats.org/officeDocument/2006/relationships/font" Target="fonts/ArialNarrow-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font" Target="fonts/Play-regular.fntdata"/><Relationship Id="rId74" Type="http://schemas.openxmlformats.org/officeDocument/2006/relationships/slide" Target="slides/slide61.xml"/><Relationship Id="rId77" Type="http://schemas.openxmlformats.org/officeDocument/2006/relationships/font" Target="fonts/Nunito-regular.fntdata"/><Relationship Id="rId76" Type="http://schemas.openxmlformats.org/officeDocument/2006/relationships/font" Target="fonts/Play-bold.fntdata"/><Relationship Id="rId79" Type="http://schemas.openxmlformats.org/officeDocument/2006/relationships/font" Target="fonts/Nunito-italic.fntdata"/><Relationship Id="rId78" Type="http://schemas.openxmlformats.org/officeDocument/2006/relationships/font" Target="fonts/Nunito-bold.fntdata"/><Relationship Id="rId71" Type="http://schemas.openxmlformats.org/officeDocument/2006/relationships/slide" Target="slides/slide58.xml"/><Relationship Id="rId70" Type="http://schemas.openxmlformats.org/officeDocument/2006/relationships/slide" Target="slides/slide57.xml"/><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This is the holding slide as participants arrive before 15.00. Mentimeter link for word cloud will be shared in the chat for those arriving early and will be shared again later.</a:t>
            </a:r>
            <a:endParaRPr/>
          </a:p>
        </p:txBody>
      </p:sp>
      <p:sp>
        <p:nvSpPr>
          <p:cNvPr id="952" name="Google Shape;95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2" name="Google Shape;108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83" name="Google Shape;1083;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0" name="Google Shape;120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Lebanon has been facing multiple crises over the years, Lebanon’s context is marked by weak governance, rapid urbanization and pressure on limited resources.</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More recently, in 2019, Lebanon faced an economic crisis and Beirut Blast in 2020 which had great impact on the country. </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It is now estimated that more than half the country's population is below the poverty line, making it difficult to access to basic services</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These crises impacted the shelter conditions as people live in substandard living conditions, are unable to repair their homes.  </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Municipal institutions, burdened by financial constraints, struggle to maintain essential infrastructure and services, impacting waste management, water, and electricity supply.</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This photo is of Bourj Hammourd neighborhood in Beirut, </a:t>
            </a:r>
            <a:r>
              <a:rPr b="0" i="0" lang="en-US" sz="1800">
                <a:solidFill>
                  <a:srgbClr val="000000"/>
                </a:solidFill>
                <a:highlight>
                  <a:srgbClr val="FFFFFF"/>
                </a:highlight>
                <a:latin typeface="Georgia"/>
                <a:ea typeface="Georgia"/>
                <a:cs typeface="Georgia"/>
                <a:sym typeface="Georgia"/>
              </a:rPr>
              <a:t>one of the most vulnerable</a:t>
            </a:r>
            <a:endParaRPr/>
          </a:p>
          <a:p>
            <a:pPr indent="0" lvl="0" marL="0" marR="0" rtl="0" algn="l">
              <a:lnSpc>
                <a:spcPct val="100000"/>
              </a:lnSpc>
              <a:spcBef>
                <a:spcPts val="0"/>
              </a:spcBef>
              <a:spcAft>
                <a:spcPts val="0"/>
              </a:spcAft>
              <a:buClr>
                <a:schemeClr val="dk1"/>
              </a:buClr>
              <a:buSzPts val="1400"/>
              <a:buFont typeface="Calibri"/>
              <a:buNone/>
            </a:pPr>
            <a:r>
              <a:t/>
            </a:r>
            <a:endParaRPr sz="1200">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201" name="Google Shape;1201;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lang="en-US" sz="1200">
                <a:latin typeface="Times New Roman"/>
                <a:ea typeface="Times New Roman"/>
                <a:cs typeface="Times New Roman"/>
                <a:sym typeface="Times New Roman"/>
              </a:rPr>
              <a:t>From October 2020 till June 2023, we worked on shelter and urban interventions in Bourj Hammoud area.</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Times New Roman"/>
                <a:ea typeface="Times New Roman"/>
                <a:cs typeface="Times New Roman"/>
                <a:sym typeface="Times New Roman"/>
              </a:rPr>
              <a:t>Following the blast, CRS in partnership with HfH began responding to the emergency through local organizations who had previously been partners in the Preparing to Excel in Emergency Response (PEER) Project which focused on strengthening faith-based organizations’ institutional and technical capacity to respond to emergencies. </a:t>
            </a:r>
            <a:endParaRPr/>
          </a:p>
          <a:p>
            <a:pPr indent="0" lvl="0" marL="0" rtl="0" algn="l">
              <a:lnSpc>
                <a:spcPct val="100000"/>
              </a:lnSpc>
              <a:spcBef>
                <a:spcPts val="0"/>
              </a:spcBef>
              <a:spcAft>
                <a:spcPts val="0"/>
              </a:spcAft>
              <a:buClr>
                <a:schemeClr val="dk1"/>
              </a:buClr>
              <a:buSzPts val="1400"/>
              <a:buFont typeface="Calibri"/>
              <a:buNone/>
            </a:pPr>
            <a:r>
              <a:rPr lang="en-US" sz="1000">
                <a:latin typeface="Calibri"/>
                <a:ea typeface="Calibri"/>
                <a:cs typeface="Calibri"/>
                <a:sym typeface="Calibri"/>
              </a:rPr>
              <a:t>PASSA training then rollout with phase III</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1210" name="Google Shape;121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US"/>
              <a:t>One of the successes in our response was adopting a </a:t>
            </a:r>
            <a:r>
              <a:rPr b="0" lang="en-US"/>
              <a:t>holistic approach through doing</a:t>
            </a:r>
            <a:r>
              <a:rPr b="0" lang="en-US" sz="1200">
                <a:latin typeface="Times New Roman"/>
                <a:ea typeface="Times New Roman"/>
                <a:cs typeface="Times New Roman"/>
                <a:sym typeface="Times New Roman"/>
              </a:rPr>
              <a:t> </a:t>
            </a:r>
            <a:r>
              <a:rPr lang="en-US" sz="1200">
                <a:latin typeface="Times New Roman"/>
                <a:ea typeface="Times New Roman"/>
                <a:cs typeface="Times New Roman"/>
                <a:sym typeface="Times New Roman"/>
              </a:rPr>
              <a:t>interventions at the household, building and neighborhood levels for the same communities while coordinating closely with the municipality, shelter sector and other actors. CRS/HfH also l</a:t>
            </a:r>
            <a:r>
              <a:rPr lang="en-US" sz="1200">
                <a:solidFill>
                  <a:schemeClr val="dk1"/>
                </a:solidFill>
                <a:latin typeface="Arial"/>
                <a:ea typeface="Arial"/>
                <a:cs typeface="Arial"/>
                <a:sym typeface="Arial"/>
              </a:rPr>
              <a:t>ead the Area-Based Approach Technical Committee</a:t>
            </a:r>
            <a:r>
              <a:rPr lang="en-US" sz="1200">
                <a:latin typeface="Times New Roman"/>
                <a:ea typeface="Times New Roman"/>
                <a:cs typeface="Times New Roman"/>
                <a:sym typeface="Times New Roman"/>
              </a:rPr>
              <a:t>. And throughout the intervention, provided c</a:t>
            </a:r>
            <a:r>
              <a:rPr lang="en-US" sz="1200">
                <a:solidFill>
                  <a:schemeClr val="dk1"/>
                </a:solidFill>
                <a:latin typeface="Arial"/>
                <a:ea typeface="Arial"/>
                <a:cs typeface="Arial"/>
                <a:sym typeface="Arial"/>
              </a:rPr>
              <a:t>apacity building local partners. </a:t>
            </a:r>
            <a:endParaRPr/>
          </a:p>
          <a:p>
            <a:pPr indent="-298450" lvl="0" marL="457200" marR="0" rtl="0" algn="l">
              <a:lnSpc>
                <a:spcPct val="100000"/>
              </a:lnSpc>
              <a:spcBef>
                <a:spcPts val="0"/>
              </a:spcBef>
              <a:spcAft>
                <a:spcPts val="0"/>
              </a:spcAft>
              <a:buClr>
                <a:srgbClr val="000000"/>
              </a:buClr>
              <a:buSzPts val="1100"/>
              <a:buFont typeface="Arial"/>
              <a:buChar char="●"/>
            </a:pPr>
            <a:r>
              <a:rPr b="0" lang="en-US" sz="1200">
                <a:latin typeface="Times New Roman"/>
                <a:ea typeface="Times New Roman"/>
                <a:cs typeface="Times New Roman"/>
                <a:sym typeface="Times New Roman"/>
              </a:rPr>
              <a:t>This approach helped us maximize impact since we provided support at the household and neighborhood level in the same area and to the same community.</a:t>
            </a:r>
            <a:endParaRPr b="0"/>
          </a:p>
          <a:p>
            <a:pPr indent="0" lvl="0" marL="0" marR="0" rtl="0" algn="l">
              <a:lnSpc>
                <a:spcPct val="9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1221" name="Google Shape;122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2" name="Google Shape;97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US" sz="1200" u="none" cap="none" strike="noStrike">
                <a:solidFill>
                  <a:srgbClr val="000000"/>
                </a:solidFill>
                <a:latin typeface="Arial"/>
                <a:ea typeface="Arial"/>
                <a:cs typeface="Arial"/>
                <a:sym typeface="Arial"/>
              </a:rPr>
              <a:t>The facilitator greets the participants, and introduce themselves. </a:t>
            </a:r>
            <a:endParaRPr b="0" i="1" sz="12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ANDREA</a:t>
            </a:r>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If you are experiencing any problems using Zoom please send a message in chat to Andrea Lopez from InterAction (person nominated to facilitate behind scenes) who will help you with any issues possible.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Please note that this session is interactive at various stages, but we will give everyone instructions when we start the interactive bits, about how to access those activities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With limited time to cover all the material in this workshop we would like to invite you to use the chat to post your concerns and questions about the Settlements Approach throughout the event.  We will be collecting these as we go along and for the Q&amp;A session at the end of the hour.</a:t>
            </a:r>
            <a:endParaRPr i="1"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2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Noto Sans Symbols"/>
              <a:buNone/>
            </a:pPr>
            <a:r>
              <a:t/>
            </a:r>
            <a:endParaRPr sz="1200">
              <a:solidFill>
                <a:schemeClr val="lt1"/>
              </a:solidFill>
            </a:endParaRPr>
          </a:p>
        </p:txBody>
      </p:sp>
      <p:sp>
        <p:nvSpPr>
          <p:cNvPr id="1242" name="Google Shape;1242;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263" name="Google Shape;1263;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5" name="Google Shape;127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276" name="Google Shape;1276;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2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8" name="Google Shape;12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289" name="Google Shape;1289;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0" name="Google Shape;130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a:p>
        </p:txBody>
      </p:sp>
      <p:sp>
        <p:nvSpPr>
          <p:cNvPr id="1301" name="Google Shape;1301;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2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4" name="Google Shape;131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t/>
            </a:r>
            <a:endParaRPr sz="1200">
              <a:solidFill>
                <a:schemeClr val="dk1"/>
              </a:solidFill>
            </a:endParaRPr>
          </a:p>
        </p:txBody>
      </p:sp>
      <p:sp>
        <p:nvSpPr>
          <p:cNvPr id="1315" name="Google Shape;1315;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2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7" name="Google Shape;132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328" name="Google Shape;1328;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2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9" name="Google Shape;134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350" name="Google Shape;1350;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2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7" name="Google Shape;136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a:p>
        </p:txBody>
      </p:sp>
      <p:sp>
        <p:nvSpPr>
          <p:cNvPr id="1368" name="Google Shape;1368;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6" name="Google Shape;138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a:solidFill>
                  <a:srgbClr val="000000"/>
                </a:solidFill>
                <a:latin typeface="Arial"/>
                <a:ea typeface="Arial"/>
                <a:cs typeface="Arial"/>
                <a:sym typeface="Arial"/>
              </a:rPr>
              <a:t>Could you please</a:t>
            </a:r>
            <a:r>
              <a:rPr b="1" i="0" lang="en-US" sz="1200">
                <a:solidFill>
                  <a:srgbClr val="000000"/>
                </a:solidFill>
                <a:latin typeface="Arial"/>
                <a:ea typeface="Arial"/>
                <a:cs typeface="Arial"/>
                <a:sym typeface="Arial"/>
              </a:rPr>
              <a:t> prepare a presentation of up to 10 minutes (10 slides)</a:t>
            </a:r>
            <a:r>
              <a:rPr b="0" i="0" lang="en-US" sz="1200">
                <a:solidFill>
                  <a:srgbClr val="000000"/>
                </a:solidFill>
                <a:latin typeface="Arial"/>
                <a:ea typeface="Arial"/>
                <a:cs typeface="Arial"/>
                <a:sym typeface="Arial"/>
              </a:rPr>
              <a:t>, focusing on the challenges, lessons, and best practices of working in urban environments? Please prioritize graphics over text and share it with us </a:t>
            </a:r>
            <a:r>
              <a:rPr b="1" i="0" lang="en-US" sz="1200">
                <a:solidFill>
                  <a:srgbClr val="000000"/>
                </a:solidFill>
                <a:latin typeface="Arial"/>
                <a:ea typeface="Arial"/>
                <a:cs typeface="Arial"/>
                <a:sym typeface="Arial"/>
              </a:rPr>
              <a:t>by the 12th of September</a:t>
            </a:r>
            <a:r>
              <a:rPr b="0" i="0" lang="en-US" sz="1200">
                <a:solidFill>
                  <a:srgbClr val="000000"/>
                </a:solidFill>
                <a:latin typeface="Arial"/>
                <a:ea typeface="Arial"/>
                <a:cs typeface="Arial"/>
                <a:sym typeface="Arial"/>
              </a:rPr>
              <a:t>.</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387" name="Google Shape;1387;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1" name="Google Shape;140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402" name="Google Shape;1402;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9" name="Google Shape;141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7000"/>
              </a:lnSpc>
              <a:spcBef>
                <a:spcPts val="0"/>
              </a:spcBef>
              <a:spcAft>
                <a:spcPts val="0"/>
              </a:spcAft>
              <a:buSzPts val="1100"/>
              <a:buChar char="●"/>
            </a:pPr>
            <a:r>
              <a:rPr lang="en-US" sz="1800">
                <a:latin typeface="Calibri"/>
                <a:ea typeface="Calibri"/>
                <a:cs typeface="Calibri"/>
                <a:sym typeface="Calibri"/>
              </a:rPr>
              <a:t>Program phase 1: The outputs and activities of the initial proposal were:</a:t>
            </a:r>
            <a:endParaRPr/>
          </a:p>
          <a:p>
            <a:pPr indent="-342900" lvl="0" marL="342900" rtl="0" algn="l">
              <a:lnSpc>
                <a:spcPct val="107000"/>
              </a:lnSpc>
              <a:spcBef>
                <a:spcPts val="800"/>
              </a:spcBef>
              <a:spcAft>
                <a:spcPts val="0"/>
              </a:spcAft>
              <a:buSzPts val="1100"/>
              <a:buFont typeface="Calibri"/>
              <a:buChar char="-"/>
            </a:pPr>
            <a:r>
              <a:rPr b="1" lang="en-US" sz="1800">
                <a:solidFill>
                  <a:srgbClr val="333333"/>
                </a:solidFill>
                <a:latin typeface="Calibri"/>
                <a:ea typeface="Calibri"/>
                <a:cs typeface="Calibri"/>
                <a:sym typeface="Calibri"/>
              </a:rPr>
              <a:t>Community Mapping</a:t>
            </a:r>
            <a:r>
              <a:rPr lang="en-US" sz="1800">
                <a:latin typeface="Calibri"/>
                <a:ea typeface="Calibri"/>
                <a:cs typeface="Calibri"/>
                <a:sym typeface="Calibri"/>
              </a:rPr>
              <a:t>  through different participatory and digital methodologies to analyze vulnerabilities and capacities to disasters, and identify existing and missing urban basic services.</a:t>
            </a:r>
            <a:endParaRPr/>
          </a:p>
          <a:p>
            <a:pPr indent="-342900" lvl="0" marL="342900" rtl="0" algn="l">
              <a:lnSpc>
                <a:spcPct val="107000"/>
              </a:lnSpc>
              <a:spcBef>
                <a:spcPts val="0"/>
              </a:spcBef>
              <a:spcAft>
                <a:spcPts val="0"/>
              </a:spcAft>
              <a:buSzPts val="1100"/>
              <a:buFont typeface="Calibri"/>
              <a:buChar char="-"/>
            </a:pPr>
            <a:r>
              <a:rPr lang="en-US" sz="1800">
                <a:latin typeface="Calibri"/>
                <a:ea typeface="Calibri"/>
                <a:cs typeface="Calibri"/>
                <a:sym typeface="Calibri"/>
              </a:rPr>
              <a:t>Promote </a:t>
            </a:r>
            <a:r>
              <a:rPr b="1" lang="en-US" sz="1800">
                <a:latin typeface="Calibri"/>
                <a:ea typeface="Calibri"/>
                <a:cs typeface="Calibri"/>
                <a:sym typeface="Calibri"/>
              </a:rPr>
              <a:t>housing physical resilience: </a:t>
            </a:r>
            <a:r>
              <a:rPr lang="en-US" sz="1800">
                <a:latin typeface="Calibri"/>
                <a:ea typeface="Calibri"/>
                <a:cs typeface="Calibri"/>
                <a:sym typeface="Calibri"/>
              </a:rPr>
              <a:t>training of residents in construction trades and subsequent recruitment, retrofitting of demonstration housing, creation of a resilient housing manual adapted to the context, raising awareness of safe housing, promotion of self-retrofitting. </a:t>
            </a:r>
            <a:endParaRPr/>
          </a:p>
          <a:p>
            <a:pPr indent="-342900" lvl="0" marL="342900" rtl="0" algn="l">
              <a:lnSpc>
                <a:spcPct val="107000"/>
              </a:lnSpc>
              <a:spcBef>
                <a:spcPts val="0"/>
              </a:spcBef>
              <a:spcAft>
                <a:spcPts val="0"/>
              </a:spcAft>
              <a:buSzPts val="1100"/>
              <a:buFont typeface="Calibri"/>
              <a:buChar char="-"/>
            </a:pPr>
            <a:r>
              <a:rPr b="1" lang="en-US" sz="1800">
                <a:latin typeface="Calibri"/>
                <a:ea typeface="Calibri"/>
                <a:cs typeface="Calibri"/>
                <a:sym typeface="Calibri"/>
              </a:rPr>
              <a:t>Improve access to WASH basic services</a:t>
            </a:r>
            <a:r>
              <a:rPr lang="en-US" sz="1800">
                <a:latin typeface="Calibri"/>
                <a:ea typeface="Calibri"/>
                <a:cs typeface="Calibri"/>
                <a:sym typeface="Calibri"/>
              </a:rPr>
              <a:t>. Raise WASH awareness, improve access to safe water, build demonstrative disaster resilient sanitation solutions, and set up  a garbage collection system.</a:t>
            </a:r>
            <a:endParaRPr/>
          </a:p>
          <a:p>
            <a:pPr indent="-342900" lvl="0" marL="342900" rtl="0" algn="l">
              <a:lnSpc>
                <a:spcPct val="107000"/>
              </a:lnSpc>
              <a:spcBef>
                <a:spcPts val="0"/>
              </a:spcBef>
              <a:spcAft>
                <a:spcPts val="0"/>
              </a:spcAft>
              <a:buSzPts val="1100"/>
              <a:buFont typeface="Calibri"/>
              <a:buChar char="-"/>
            </a:pPr>
            <a:r>
              <a:rPr lang="en-US" sz="1800">
                <a:latin typeface="Calibri"/>
                <a:ea typeface="Calibri"/>
                <a:cs typeface="Calibri"/>
                <a:sym typeface="Calibri"/>
              </a:rPr>
              <a:t>Bolster </a:t>
            </a:r>
            <a:r>
              <a:rPr b="1" lang="en-US" sz="1800">
                <a:latin typeface="Calibri"/>
                <a:ea typeface="Calibri"/>
                <a:cs typeface="Calibri"/>
                <a:sym typeface="Calibri"/>
              </a:rPr>
              <a:t>community preparedness</a:t>
            </a:r>
            <a:r>
              <a:rPr lang="en-US" sz="1800">
                <a:latin typeface="Calibri"/>
                <a:ea typeface="Calibri"/>
                <a:cs typeface="Calibri"/>
                <a:sym typeface="Calibri"/>
              </a:rPr>
              <a:t> for emergencies through increased awareness , courses, and the development of community response plans. </a:t>
            </a:r>
            <a:endParaRPr/>
          </a:p>
          <a:p>
            <a:pPr indent="-342900" lvl="0" marL="342900" rtl="0" algn="l">
              <a:lnSpc>
                <a:spcPct val="107000"/>
              </a:lnSpc>
              <a:spcBef>
                <a:spcPts val="0"/>
              </a:spcBef>
              <a:spcAft>
                <a:spcPts val="0"/>
              </a:spcAft>
              <a:buSzPts val="1100"/>
              <a:buFont typeface="Calibri"/>
              <a:buChar char="-"/>
            </a:pPr>
            <a:r>
              <a:rPr lang="en-US" sz="1800">
                <a:latin typeface="Calibri"/>
                <a:ea typeface="Calibri"/>
                <a:cs typeface="Calibri"/>
                <a:sym typeface="Calibri"/>
              </a:rPr>
              <a:t>Implement </a:t>
            </a:r>
            <a:r>
              <a:rPr b="1" lang="en-US" sz="1800">
                <a:latin typeface="Calibri"/>
                <a:ea typeface="Calibri"/>
                <a:cs typeface="Calibri"/>
                <a:sym typeface="Calibri"/>
              </a:rPr>
              <a:t>micro-projects</a:t>
            </a:r>
            <a:r>
              <a:rPr lang="en-US" sz="1800">
                <a:latin typeface="Calibri"/>
                <a:ea typeface="Calibri"/>
                <a:cs typeface="Calibri"/>
                <a:sym typeface="Calibri"/>
              </a:rPr>
              <a:t> that enhance community resilience, to be decided by the communities.</a:t>
            </a:r>
            <a:endParaRPr/>
          </a:p>
          <a:p>
            <a:pPr indent="-298450" lvl="0" marL="457200" rtl="0" algn="l">
              <a:lnSpc>
                <a:spcPct val="107000"/>
              </a:lnSpc>
              <a:spcBef>
                <a:spcPts val="800"/>
              </a:spcBef>
              <a:spcAft>
                <a:spcPts val="0"/>
              </a:spcAft>
              <a:buSzPts val="1100"/>
              <a:buChar char="●"/>
            </a:pPr>
            <a:r>
              <a:rPr lang="en-US" sz="1800">
                <a:latin typeface="Calibri"/>
                <a:ea typeface="Calibri"/>
                <a:cs typeface="Calibri"/>
                <a:sym typeface="Calibri"/>
              </a:rPr>
              <a:t> </a:t>
            </a:r>
            <a:endParaRPr/>
          </a:p>
          <a:p>
            <a:pPr indent="-298450" lvl="0" marL="457200" rtl="0" algn="l">
              <a:lnSpc>
                <a:spcPct val="107000"/>
              </a:lnSpc>
              <a:spcBef>
                <a:spcPts val="800"/>
              </a:spcBef>
              <a:spcAft>
                <a:spcPts val="0"/>
              </a:spcAft>
              <a:buSzPts val="1100"/>
              <a:buChar char="●"/>
            </a:pPr>
            <a:r>
              <a:rPr lang="en-US" sz="1800">
                <a:latin typeface="Calibri"/>
                <a:ea typeface="Calibri"/>
                <a:cs typeface="Calibri"/>
                <a:sym typeface="Calibri"/>
              </a:rPr>
              <a:t>Program phase 2:The intervention uncovered a critical need to address </a:t>
            </a:r>
            <a:r>
              <a:rPr b="1" lang="en-US" sz="1800">
                <a:latin typeface="Calibri"/>
                <a:ea typeface="Calibri"/>
                <a:cs typeface="Calibri"/>
                <a:sym typeface="Calibri"/>
              </a:rPr>
              <a:t>secure land tenure</a:t>
            </a:r>
            <a:r>
              <a:rPr lang="en-US" sz="1800">
                <a:latin typeface="Calibri"/>
                <a:ea typeface="Calibri"/>
                <a:cs typeface="Calibri"/>
                <a:sym typeface="Calibri"/>
              </a:rPr>
              <a:t> as a key factor exacerbating disaster vulnerability – as insecure tenure discourages homeowners from investing in their properties. Recognizing the promising potential of this intervention, the donor extended their support with an additional funding tranche, centered on embedding secure tenure into target communities together with settlement physical planning (a comprehensive community redevelopment plans). </a:t>
            </a:r>
            <a:endParaRPr/>
          </a:p>
          <a:p>
            <a:pPr indent="-298450" lvl="0" marL="457200" rtl="0" algn="l">
              <a:lnSpc>
                <a:spcPct val="107000"/>
              </a:lnSpc>
              <a:spcBef>
                <a:spcPts val="800"/>
              </a:spcBef>
              <a:spcAft>
                <a:spcPts val="0"/>
              </a:spcAft>
              <a:buSzPts val="1100"/>
              <a:buChar char="●"/>
            </a:pPr>
            <a:r>
              <a:rPr lang="en-US" sz="1800">
                <a:latin typeface="Calibri"/>
                <a:ea typeface="Calibri"/>
                <a:cs typeface="Calibri"/>
                <a:sym typeface="Calibri"/>
              </a:rPr>
              <a:t> </a:t>
            </a:r>
            <a:endParaRPr/>
          </a:p>
          <a:p>
            <a:pPr indent="-298450" lvl="0" marL="457200" rtl="0" algn="l">
              <a:lnSpc>
                <a:spcPct val="107000"/>
              </a:lnSpc>
              <a:spcBef>
                <a:spcPts val="800"/>
              </a:spcBef>
              <a:spcAft>
                <a:spcPts val="0"/>
              </a:spcAft>
              <a:buSzPts val="1100"/>
              <a:buChar char="●"/>
            </a:pPr>
            <a:r>
              <a:rPr lang="en-US" sz="1800">
                <a:latin typeface="Calibri"/>
                <a:ea typeface="Calibri"/>
                <a:cs typeface="Calibri"/>
                <a:sym typeface="Calibri"/>
              </a:rPr>
              <a:t>Program phase 3: Acknowledging the impact of this transformative initiative, the donor offered a third tranche aimed at expanding the scope and impact by </a:t>
            </a:r>
            <a:r>
              <a:rPr b="1" lang="en-US" sz="1800">
                <a:latin typeface="Calibri"/>
                <a:ea typeface="Calibri"/>
                <a:cs typeface="Calibri"/>
                <a:sym typeface="Calibri"/>
              </a:rPr>
              <a:t>establishing an efficient "fast-track" methodology to accelerate national land tenure regulation initiatives</a:t>
            </a:r>
            <a:r>
              <a:rPr lang="en-US" sz="1800">
                <a:latin typeface="Calibri"/>
                <a:ea typeface="Calibri"/>
                <a:cs typeface="Calibri"/>
                <a:sym typeface="Calibri"/>
              </a:rPr>
              <a:t>.</a:t>
            </a:r>
            <a:endParaRPr/>
          </a:p>
          <a:p>
            <a:pPr indent="-298450" lvl="0" marL="457200" rtl="0" algn="l">
              <a:lnSpc>
                <a:spcPct val="100000"/>
              </a:lnSpc>
              <a:spcBef>
                <a:spcPts val="800"/>
              </a:spcBef>
              <a:spcAft>
                <a:spcPts val="0"/>
              </a:spcAft>
              <a:buSzPts val="1100"/>
              <a:buChar char="●"/>
            </a:pPr>
            <a:r>
              <a:rPr lang="en-US" sz="1800">
                <a:latin typeface="Calibri"/>
                <a:ea typeface="Calibri"/>
                <a:cs typeface="Calibri"/>
                <a:sym typeface="Calibri"/>
              </a:rPr>
              <a:t> Small thing: I often hear the term “Community Mapping” – Would you like to use this instead?</a:t>
            </a:r>
            <a:endParaRPr/>
          </a:p>
          <a:p>
            <a:pPr indent="-298450" lvl="0" marL="457200" rtl="0" algn="l">
              <a:lnSpc>
                <a:spcPct val="100000"/>
              </a:lnSpc>
              <a:spcBef>
                <a:spcPts val="800"/>
              </a:spcBef>
              <a:spcAft>
                <a:spcPts val="0"/>
              </a:spcAft>
              <a:buSzPts val="1100"/>
              <a:buChar char="●"/>
            </a:pPr>
            <a:r>
              <a:rPr lang="en-US" sz="1800">
                <a:latin typeface="Calibri"/>
                <a:ea typeface="Calibri"/>
                <a:cs typeface="Calibri"/>
                <a:sym typeface="Calibri"/>
              </a:rPr>
              <a:t> Design and implement?</a:t>
            </a:r>
            <a:endParaRPr/>
          </a:p>
          <a:p>
            <a:pPr indent="-298450" lvl="0" marL="457200" rtl="0" algn="l">
              <a:lnSpc>
                <a:spcPct val="100000"/>
              </a:lnSpc>
              <a:spcBef>
                <a:spcPts val="800"/>
              </a:spcBef>
              <a:spcAft>
                <a:spcPts val="0"/>
              </a:spcAft>
              <a:buSzPts val="1100"/>
              <a:buChar char="●"/>
            </a:pPr>
            <a:r>
              <a:rPr lang="en-US" sz="1800">
                <a:latin typeface="Calibri"/>
                <a:ea typeface="Calibri"/>
                <a:cs typeface="Calibri"/>
                <a:sym typeface="Calibri"/>
              </a:rPr>
              <a:t> Increased awareness?</a:t>
            </a:r>
            <a:endParaRPr/>
          </a:p>
          <a:p>
            <a:pPr indent="-228600" lvl="0" marL="457200" marR="0" rtl="0" algn="l">
              <a:lnSpc>
                <a:spcPct val="100000"/>
              </a:lnSpc>
              <a:spcBef>
                <a:spcPts val="800"/>
              </a:spcBef>
              <a:spcAft>
                <a:spcPts val="0"/>
              </a:spcAft>
              <a:buClr>
                <a:srgbClr val="000000"/>
              </a:buClr>
              <a:buSzPts val="1100"/>
              <a:buFont typeface="Arial"/>
              <a:buNone/>
            </a:pPr>
            <a:r>
              <a:t/>
            </a:r>
            <a:endParaRPr/>
          </a:p>
        </p:txBody>
      </p:sp>
      <p:sp>
        <p:nvSpPr>
          <p:cNvPr id="1420" name="Google Shape;1420;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i="0" lang="en-US" sz="1200"/>
              <a:t>Lou</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8" name="Google Shape;146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10000"/>
              </a:lnSpc>
              <a:spcBef>
                <a:spcPts val="0"/>
              </a:spcBef>
              <a:spcAft>
                <a:spcPts val="0"/>
              </a:spcAft>
              <a:buSzPts val="1100"/>
              <a:buFont typeface="Arial"/>
              <a:buChar char="•"/>
            </a:pPr>
            <a:r>
              <a:rPr b="1" lang="en-US" sz="1200"/>
              <a:t>Informal settlements</a:t>
            </a:r>
            <a:r>
              <a:rPr lang="en-US" sz="1200"/>
              <a:t> (legal recognition, access to basic services, land tenure issues, etc.)</a:t>
            </a:r>
            <a:endParaRPr/>
          </a:p>
          <a:p>
            <a:pPr indent="-171450" lvl="0" marL="171450" rtl="0" algn="l">
              <a:lnSpc>
                <a:spcPct val="110000"/>
              </a:lnSpc>
              <a:spcBef>
                <a:spcPts val="0"/>
              </a:spcBef>
              <a:spcAft>
                <a:spcPts val="0"/>
              </a:spcAft>
              <a:buSzPts val="1100"/>
              <a:buFont typeface="Arial"/>
              <a:buChar char="•"/>
            </a:pPr>
            <a:r>
              <a:rPr b="1" lang="en-US" sz="1200"/>
              <a:t>Entering new communities </a:t>
            </a:r>
            <a:r>
              <a:rPr lang="en-US" sz="1200"/>
              <a:t>(fed up with past unfulfilled promises). Partnership with credible institutions is a must. </a:t>
            </a:r>
            <a:endParaRPr sz="1200"/>
          </a:p>
          <a:p>
            <a:pPr indent="-171450" lvl="0" marL="171450" rtl="0" algn="l">
              <a:lnSpc>
                <a:spcPct val="110000"/>
              </a:lnSpc>
              <a:spcBef>
                <a:spcPts val="0"/>
              </a:spcBef>
              <a:spcAft>
                <a:spcPts val="0"/>
              </a:spcAft>
              <a:buSzPts val="1100"/>
              <a:buFont typeface="Arial"/>
              <a:buChar char="•"/>
            </a:pPr>
            <a:r>
              <a:rPr b="1" lang="en-US" sz="1200"/>
              <a:t>Violence</a:t>
            </a:r>
            <a:r>
              <a:rPr lang="en-US" sz="1200"/>
              <a:t> (a deep-rooted and complex problem in Jamaica, exacerbated by extreme poverty, inequality, lack of opportunity, presence of drug gangs, lack of basic services, family disintegration, limited state presence).</a:t>
            </a:r>
            <a:endParaRPr/>
          </a:p>
          <a:p>
            <a:pPr indent="-171450" lvl="0" marL="171450" rtl="0" algn="l">
              <a:lnSpc>
                <a:spcPct val="110000"/>
              </a:lnSpc>
              <a:spcBef>
                <a:spcPts val="0"/>
              </a:spcBef>
              <a:spcAft>
                <a:spcPts val="0"/>
              </a:spcAft>
              <a:buSzPts val="1100"/>
              <a:buFont typeface="Arial"/>
              <a:buChar char="•"/>
            </a:pPr>
            <a:r>
              <a:rPr lang="en-US" sz="1200"/>
              <a:t>Despite urban context, we struggled to find </a:t>
            </a:r>
            <a:r>
              <a:rPr b="1" lang="en-US" sz="1200"/>
              <a:t>local staff with necessary expertise.</a:t>
            </a:r>
            <a:endParaRPr/>
          </a:p>
          <a:p>
            <a:pPr indent="-171450" lvl="0" marL="171450" rtl="0" algn="l">
              <a:lnSpc>
                <a:spcPct val="110000"/>
              </a:lnSpc>
              <a:spcBef>
                <a:spcPts val="0"/>
              </a:spcBef>
              <a:spcAft>
                <a:spcPts val="0"/>
              </a:spcAft>
              <a:buSzPts val="1100"/>
              <a:buFont typeface="Arial"/>
              <a:buChar char="•"/>
            </a:pPr>
            <a:r>
              <a:rPr lang="en-US" sz="1200"/>
              <a:t>Infrastructure construction requires much more </a:t>
            </a:r>
            <a:r>
              <a:rPr b="1" lang="en-US" sz="1200"/>
              <a:t>bureaucracy.</a:t>
            </a:r>
            <a:endParaRPr/>
          </a:p>
          <a:p>
            <a:pPr indent="-171450" lvl="0" marL="171450" rtl="0" algn="l">
              <a:lnSpc>
                <a:spcPct val="110000"/>
              </a:lnSpc>
              <a:spcBef>
                <a:spcPts val="0"/>
              </a:spcBef>
              <a:spcAft>
                <a:spcPts val="0"/>
              </a:spcAft>
              <a:buSzPts val="1100"/>
              <a:buFont typeface="Arial"/>
              <a:buChar char="•"/>
            </a:pPr>
            <a:r>
              <a:rPr b="1" lang="en-US" sz="1200"/>
              <a:t>Political involvement </a:t>
            </a:r>
            <a:r>
              <a:rPr lang="en-US" sz="1200"/>
              <a:t>as a source of divided community and potential for added violence. </a:t>
            </a:r>
            <a:endParaRPr/>
          </a:p>
          <a:p>
            <a:pPr indent="-171450" lvl="0" marL="171450" rtl="0" algn="l">
              <a:lnSpc>
                <a:spcPct val="110000"/>
              </a:lnSpc>
              <a:spcBef>
                <a:spcPts val="0"/>
              </a:spcBef>
              <a:spcAft>
                <a:spcPts val="0"/>
              </a:spcAft>
              <a:buSzPts val="1100"/>
              <a:buFont typeface="Arial"/>
              <a:buChar char="•"/>
            </a:pPr>
            <a:r>
              <a:rPr b="1" lang="en-US" sz="1200"/>
              <a:t>Land space to make adjustments </a:t>
            </a:r>
            <a:r>
              <a:rPr lang="en-US" sz="1200"/>
              <a:t>to informal communities is really difficult to achieve.</a:t>
            </a:r>
            <a:endParaRPr sz="1200"/>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469" name="Google Shape;1469;p4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6" name="Google Shape;147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b="1" lang="en-US" sz="1400"/>
              <a:t>Neighborhood development</a:t>
            </a:r>
            <a:r>
              <a:rPr lang="en-US" sz="1400"/>
              <a:t> (community building and community planning) </a:t>
            </a:r>
            <a:r>
              <a:rPr b="1" lang="en-US" sz="1400"/>
              <a:t>can work in Jamaican informal settlements</a:t>
            </a:r>
            <a:r>
              <a:rPr lang="en-US" sz="1400"/>
              <a:t>. </a:t>
            </a:r>
            <a:endParaRPr/>
          </a:p>
          <a:p>
            <a:pPr indent="0" lvl="0" marL="0" rtl="0" algn="l">
              <a:lnSpc>
                <a:spcPct val="100000"/>
              </a:lnSpc>
              <a:spcBef>
                <a:spcPts val="0"/>
              </a:spcBef>
              <a:spcAft>
                <a:spcPts val="0"/>
              </a:spcAft>
              <a:buSzPts val="1100"/>
              <a:buFont typeface="Arial"/>
              <a:buNone/>
            </a:pPr>
            <a:r>
              <a:rPr lang="en-US" sz="1200"/>
              <a:t>- Recognize the </a:t>
            </a:r>
            <a:r>
              <a:rPr b="1" lang="en-US" sz="1200"/>
              <a:t>specific characteristics of each community</a:t>
            </a:r>
            <a:r>
              <a:rPr lang="en-US" sz="1200"/>
              <a:t>; </a:t>
            </a:r>
            <a:endParaRPr/>
          </a:p>
          <a:p>
            <a:pPr indent="0" lvl="0" marL="0" rtl="0" algn="l">
              <a:lnSpc>
                <a:spcPct val="100000"/>
              </a:lnSpc>
              <a:spcBef>
                <a:spcPts val="0"/>
              </a:spcBef>
              <a:spcAft>
                <a:spcPts val="0"/>
              </a:spcAft>
              <a:buSzPts val="1100"/>
              <a:buFont typeface="Arial"/>
              <a:buNone/>
            </a:pPr>
            <a:r>
              <a:rPr lang="en-US" sz="1200"/>
              <a:t>- Have</a:t>
            </a:r>
            <a:r>
              <a:rPr b="1" lang="en-US" sz="1200"/>
              <a:t> clear benefits that the community </a:t>
            </a:r>
            <a:r>
              <a:rPr lang="en-US" sz="1200"/>
              <a:t>can galvanize around, such as visible sanitation solutions or land regularization and obtaining land titles; </a:t>
            </a:r>
            <a:endParaRPr/>
          </a:p>
          <a:p>
            <a:pPr indent="0" lvl="0" marL="0" rtl="0" algn="l">
              <a:lnSpc>
                <a:spcPct val="100000"/>
              </a:lnSpc>
              <a:spcBef>
                <a:spcPts val="0"/>
              </a:spcBef>
              <a:spcAft>
                <a:spcPts val="0"/>
              </a:spcAft>
              <a:buSzPts val="1100"/>
              <a:buFont typeface="Arial"/>
              <a:buNone/>
            </a:pPr>
            <a:r>
              <a:rPr lang="en-US" sz="1200"/>
              <a:t>- Build and strengthen </a:t>
            </a:r>
            <a:r>
              <a:rPr b="1" lang="en-US" sz="1200"/>
              <a:t>institutional structures in the communities </a:t>
            </a:r>
            <a:r>
              <a:rPr lang="en-US" sz="1200"/>
              <a:t>through building relations with many stakeholders, both in and outside the communities; </a:t>
            </a:r>
            <a:endParaRPr/>
          </a:p>
          <a:p>
            <a:pPr indent="0" lvl="0" marL="0" rtl="0" algn="l">
              <a:lnSpc>
                <a:spcPct val="100000"/>
              </a:lnSpc>
              <a:spcBef>
                <a:spcPts val="0"/>
              </a:spcBef>
              <a:spcAft>
                <a:spcPts val="0"/>
              </a:spcAft>
              <a:buSzPts val="1100"/>
              <a:buFont typeface="Arial"/>
              <a:buNone/>
            </a:pPr>
            <a:r>
              <a:rPr lang="en-US" sz="1200"/>
              <a:t>- Empower residents through </a:t>
            </a:r>
            <a:r>
              <a:rPr b="1" lang="en-US" sz="1200"/>
              <a:t>training (with certification) in a number of areas which may provide livelihood/income</a:t>
            </a:r>
            <a:r>
              <a:rPr lang="en-US" sz="1200"/>
              <a:t>. Some residents that benefited from activities started seeing opportunities in urban gardening or other small businesses.</a:t>
            </a:r>
            <a:endParaRPr/>
          </a:p>
          <a:p>
            <a:pPr indent="-444500" lvl="0" marL="51435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b="1" lang="en-US"/>
              <a:t>Visible demonstration models.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t>- Through a package of </a:t>
            </a:r>
            <a:r>
              <a:rPr b="1" lang="en-US" sz="1200"/>
              <a:t>training and sensitization activities </a:t>
            </a:r>
            <a:r>
              <a:rPr lang="en-US" sz="1200"/>
              <a:t>to achieve disaster risk reduction impact at the family and individual levels, community members were empowered to address their situation as well as take charge of community action.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t>- BRACED successfully employed several of </a:t>
            </a:r>
            <a:r>
              <a:rPr b="1" lang="en-US" sz="1200"/>
              <a:t>the community builders </a:t>
            </a:r>
            <a:r>
              <a:rPr lang="en-US" sz="1200"/>
              <a:t>to conduct the construction activities.</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t>- This provided </a:t>
            </a:r>
            <a:r>
              <a:rPr b="1" lang="en-US" sz="1200"/>
              <a:t>housing retrofitting demonstration models, visible sanitation improvement </a:t>
            </a:r>
            <a:r>
              <a:rPr lang="en-US" sz="1200"/>
              <a:t>(garbage receptacles and elevated VIDP toilets).</a:t>
            </a:r>
            <a:endParaRPr/>
          </a:p>
          <a:p>
            <a:pPr indent="-444500" lvl="0" marL="514350" rtl="0" algn="l">
              <a:lnSpc>
                <a:spcPct val="100000"/>
              </a:lnSpc>
              <a:spcBef>
                <a:spcPts val="0"/>
              </a:spcBef>
              <a:spcAft>
                <a:spcPts val="0"/>
              </a:spcAft>
              <a:buSzPts val="1100"/>
              <a:buFont typeface="Arial"/>
              <a:buNone/>
            </a:pPr>
            <a:r>
              <a:t/>
            </a:r>
            <a:endParaRPr sz="1200"/>
          </a:p>
          <a:p>
            <a:pPr indent="0" lvl="0" marL="0" marR="0" rtl="0" algn="l">
              <a:lnSpc>
                <a:spcPct val="100000"/>
              </a:lnSpc>
              <a:spcBef>
                <a:spcPts val="0"/>
              </a:spcBef>
              <a:spcAft>
                <a:spcPts val="0"/>
              </a:spcAft>
              <a:buClr>
                <a:srgbClr val="000000"/>
              </a:buClr>
              <a:buSzPts val="1200"/>
              <a:buFont typeface="Arial"/>
              <a:buNone/>
            </a:pPr>
            <a:r>
              <a:rPr b="1" lang="en-US" sz="1200"/>
              <a:t>Understanding regularization and secure land tenure as the foundation towards building housing and settlements resilience in urban contexts.</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477" name="Google Shape;1477;p4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4" name="Google Shape;14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600"/>
              </a:spcBef>
              <a:spcAft>
                <a:spcPts val="0"/>
              </a:spcAft>
              <a:buSzPts val="1100"/>
              <a:buChar char="●"/>
            </a:pPr>
            <a:r>
              <a:rPr b="1" lang="en-US" sz="1200"/>
              <a:t>Considering Land Regularization and Security of Tenure as key towards neighborhood resilience</a:t>
            </a:r>
            <a:endParaRPr/>
          </a:p>
          <a:p>
            <a:pPr indent="-298450" lvl="0" marL="457200" rtl="0" algn="l">
              <a:lnSpc>
                <a:spcPct val="100000"/>
              </a:lnSpc>
              <a:spcBef>
                <a:spcPts val="600"/>
              </a:spcBef>
              <a:spcAft>
                <a:spcPts val="0"/>
              </a:spcAft>
              <a:buSzPts val="1100"/>
              <a:buChar char="●"/>
            </a:pPr>
            <a:r>
              <a:rPr b="1" lang="en-US" sz="1200"/>
              <a:t>Participatory approach. </a:t>
            </a:r>
            <a:r>
              <a:rPr lang="en-US" sz="1200"/>
              <a:t>Full bottom-up community engagement. Establishment and strengthening of community groups towards community organizational efforts. </a:t>
            </a:r>
            <a:endParaRPr/>
          </a:p>
          <a:p>
            <a:pPr indent="-298450" lvl="0" marL="457200" rtl="0" algn="l">
              <a:lnSpc>
                <a:spcPct val="100000"/>
              </a:lnSpc>
              <a:spcBef>
                <a:spcPts val="600"/>
              </a:spcBef>
              <a:spcAft>
                <a:spcPts val="0"/>
              </a:spcAft>
              <a:buSzPts val="1100"/>
              <a:buChar char="●"/>
            </a:pPr>
            <a:r>
              <a:rPr b="1" lang="en-US" sz="1200">
                <a:latin typeface="Arial"/>
                <a:ea typeface="Arial"/>
                <a:cs typeface="Arial"/>
                <a:sym typeface="Arial"/>
              </a:rPr>
              <a:t>Engaging multiple stakeholders. </a:t>
            </a:r>
            <a:r>
              <a:rPr lang="en-US" sz="1200">
                <a:latin typeface="Arial"/>
                <a:ea typeface="Arial"/>
                <a:cs typeface="Arial"/>
                <a:sym typeface="Arial"/>
              </a:rPr>
              <a:t>Local government, political representatives and national agencies; Academy; some national NGOs, and private businesses.</a:t>
            </a:r>
            <a:endParaRPr sz="1000"/>
          </a:p>
          <a:p>
            <a:pPr indent="-298450" lvl="0" marL="457200" rtl="0" algn="l">
              <a:lnSpc>
                <a:spcPct val="100000"/>
              </a:lnSpc>
              <a:spcBef>
                <a:spcPts val="600"/>
              </a:spcBef>
              <a:spcAft>
                <a:spcPts val="0"/>
              </a:spcAft>
              <a:buSzPts val="1100"/>
              <a:buChar char="●"/>
            </a:pPr>
            <a:r>
              <a:rPr b="1" lang="en-US" sz="1200"/>
              <a:t>Technology. </a:t>
            </a:r>
            <a:r>
              <a:rPr lang="en-US" sz="1200"/>
              <a:t>Use of tablets, GIS and drones to map neighborhoods, run by national specialists and community members.</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485" name="Google Shape;1485;p4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1" name="Google Shape;151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12" name="Google Shape;1512;p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0" name="Google Shape;152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US"/>
              <a:t>Universal Accessibility in Urban Infrastructure and Rehabilitation Projects in Yemen</a:t>
            </a:r>
            <a:endParaRPr/>
          </a:p>
          <a:p>
            <a:pPr indent="-298450" lvl="0" marL="457200" rtl="0" algn="l">
              <a:lnSpc>
                <a:spcPct val="100000"/>
              </a:lnSpc>
              <a:spcBef>
                <a:spcPts val="0"/>
              </a:spcBef>
              <a:spcAft>
                <a:spcPts val="0"/>
              </a:spcAft>
              <a:buSzPts val="1100"/>
              <a:buChar char="●"/>
            </a:pPr>
            <a:r>
              <a:rPr i="0" lang="en-US" sz="1200" u="none" strike="noStrike">
                <a:solidFill>
                  <a:srgbClr val="000000"/>
                </a:solidFill>
                <a:latin typeface="Nunito"/>
                <a:ea typeface="Nunito"/>
                <a:cs typeface="Nunito"/>
                <a:sym typeface="Nunito"/>
              </a:rPr>
              <a:t>Mainstreaming Universal Accessibility in Urban Operations: a pilot to support projects in Yemen and Senegal</a:t>
            </a:r>
            <a:r>
              <a:rPr lang="en-US" sz="1200">
                <a:latin typeface="Nunito"/>
                <a:ea typeface="Nunito"/>
                <a:cs typeface="Nunito"/>
                <a:sym typeface="Nunito"/>
              </a:rPr>
              <a:t> is a World Bank project under the QII Partnership. </a:t>
            </a:r>
            <a:endParaRPr/>
          </a:p>
          <a:p>
            <a:pPr indent="-228600" lvl="0" marL="457200" rtl="0" algn="l">
              <a:lnSpc>
                <a:spcPct val="100000"/>
              </a:lnSpc>
              <a:spcBef>
                <a:spcPts val="0"/>
              </a:spcBef>
              <a:spcAft>
                <a:spcPts val="0"/>
              </a:spcAft>
              <a:buSzPts val="1100"/>
              <a:buNone/>
            </a:pPr>
            <a:r>
              <a:t/>
            </a:r>
            <a:endParaRPr sz="1200">
              <a:latin typeface="Nunito"/>
              <a:ea typeface="Nunito"/>
              <a:cs typeface="Nunito"/>
              <a:sym typeface="Nunito"/>
            </a:endParaRPr>
          </a:p>
          <a:p>
            <a:pPr indent="-298450" lvl="0" marL="457200" rtl="0" algn="l">
              <a:lnSpc>
                <a:spcPct val="100000"/>
              </a:lnSpc>
              <a:spcBef>
                <a:spcPts val="0"/>
              </a:spcBef>
              <a:spcAft>
                <a:spcPts val="0"/>
              </a:spcAft>
              <a:buSzPts val="1100"/>
              <a:buChar char="●"/>
            </a:pPr>
            <a:r>
              <a:rPr lang="en-US" sz="1200">
                <a:latin typeface="Nunito"/>
                <a:ea typeface="Nunito"/>
                <a:cs typeface="Nunito"/>
                <a:sym typeface="Nunito"/>
              </a:rPr>
              <a:t>The project </a:t>
            </a:r>
            <a:r>
              <a:rPr b="0" i="0" lang="en-US" sz="1200" u="none" strike="noStrike">
                <a:solidFill>
                  <a:srgbClr val="000000"/>
                </a:solidFill>
                <a:latin typeface="Nunito"/>
                <a:ea typeface="Nunito"/>
                <a:cs typeface="Nunito"/>
                <a:sym typeface="Nunito"/>
              </a:rPr>
              <a:t>raises awareness on Universal Accessibility in th</a:t>
            </a:r>
            <a:r>
              <a:rPr lang="en-US" sz="1200">
                <a:latin typeface="Nunito"/>
                <a:ea typeface="Nunito"/>
                <a:cs typeface="Nunito"/>
                <a:sym typeface="Nunito"/>
              </a:rPr>
              <a:t>e built environment</a:t>
            </a:r>
            <a:r>
              <a:rPr b="0" i="0" lang="en-US" sz="1200" u="none" strike="noStrike">
                <a:solidFill>
                  <a:srgbClr val="000000"/>
                </a:solidFill>
                <a:latin typeface="Nunito"/>
                <a:ea typeface="Nunito"/>
                <a:cs typeface="Nunito"/>
                <a:sym typeface="Nunito"/>
              </a:rPr>
              <a:t> among urban stakeholders and provides guidelines to project owners, urban professionals, policy-makers in Yemen and Senegal. </a:t>
            </a:r>
            <a:endParaRPr sz="1200">
              <a:latin typeface="Nunito"/>
              <a:ea typeface="Nunito"/>
              <a:cs typeface="Nunito"/>
              <a:sym typeface="Nunito"/>
            </a:endParaRPr>
          </a:p>
          <a:p>
            <a:pPr indent="-298450" lvl="0" marL="457200" rtl="0" algn="l">
              <a:lnSpc>
                <a:spcPct val="100000"/>
              </a:lnSpc>
              <a:spcBef>
                <a:spcPts val="0"/>
              </a:spcBef>
              <a:spcAft>
                <a:spcPts val="0"/>
              </a:spcAft>
              <a:buSzPts val="1100"/>
              <a:buChar char="●"/>
            </a:pPr>
            <a:br>
              <a:rPr lang="en-US" sz="1200">
                <a:latin typeface="Nunito"/>
                <a:ea typeface="Nunito"/>
                <a:cs typeface="Nunito"/>
                <a:sym typeface="Nunito"/>
              </a:rPr>
            </a:br>
            <a:r>
              <a:rPr b="1" lang="en-US" sz="1200">
                <a:latin typeface="Nunito"/>
                <a:ea typeface="Nunito"/>
                <a:cs typeface="Nunito"/>
                <a:sym typeface="Nunito"/>
              </a:rPr>
              <a:t>Project context in Y</a:t>
            </a:r>
            <a:r>
              <a:rPr b="1" i="0" lang="en-US" sz="1200" u="none" strike="noStrike">
                <a:solidFill>
                  <a:srgbClr val="000000"/>
                </a:solidFill>
                <a:latin typeface="Nunito"/>
                <a:ea typeface="Nunito"/>
                <a:cs typeface="Nunito"/>
                <a:sym typeface="Nunito"/>
              </a:rPr>
              <a:t>emen: </a:t>
            </a:r>
            <a:r>
              <a:rPr i="0" lang="en-US" sz="1200" u="none" strike="noStrike">
                <a:solidFill>
                  <a:srgbClr val="000000"/>
                </a:solidFill>
                <a:latin typeface="Nunito"/>
                <a:ea typeface="Nunito"/>
                <a:cs typeface="Nunito"/>
                <a:sym typeface="Nunito"/>
              </a:rPr>
              <a:t>Yemen Integrated Urban Services Emergency Project</a:t>
            </a:r>
            <a:r>
              <a:rPr b="1" i="0" lang="en-US" sz="1200" u="none" strike="noStrike">
                <a:solidFill>
                  <a:srgbClr val="000000"/>
                </a:solidFill>
                <a:latin typeface="Nunito"/>
                <a:ea typeface="Nunito"/>
                <a:cs typeface="Nunito"/>
                <a:sym typeface="Nunito"/>
              </a:rPr>
              <a:t> (</a:t>
            </a:r>
            <a:r>
              <a:rPr b="0" i="0" lang="en-US" sz="1200" u="none" strike="noStrike">
                <a:solidFill>
                  <a:srgbClr val="000000"/>
                </a:solidFill>
                <a:latin typeface="Nunito"/>
                <a:ea typeface="Nunito"/>
                <a:cs typeface="Nunito"/>
                <a:sym typeface="Nunito"/>
              </a:rPr>
              <a:t>YIUSEP-II)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21" name="Google Shape;1521;p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9" name="Google Shape;152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Noto Sans Symbols"/>
              <a:buNone/>
            </a:pPr>
            <a:r>
              <a:rPr b="1" lang="en-US" sz="1200">
                <a:solidFill>
                  <a:schemeClr val="lt1"/>
                </a:solidFill>
                <a:latin typeface="Nunito"/>
                <a:ea typeface="Nunito"/>
                <a:cs typeface="Nunito"/>
                <a:sym typeface="Nunito"/>
              </a:rPr>
              <a:t>Activities:</a:t>
            </a:r>
            <a:endParaRPr/>
          </a:p>
          <a:p>
            <a:pPr indent="-342900" lvl="0" marL="342900" rtl="0" algn="l">
              <a:lnSpc>
                <a:spcPct val="100000"/>
              </a:lnSpc>
              <a:spcBef>
                <a:spcPts val="0"/>
              </a:spcBef>
              <a:spcAft>
                <a:spcPts val="0"/>
              </a:spcAft>
              <a:buSzPts val="1100"/>
              <a:buFont typeface="Noto Sans Symbols"/>
              <a:buChar char="✔"/>
            </a:pPr>
            <a:r>
              <a:rPr lang="en-US" sz="1200">
                <a:solidFill>
                  <a:schemeClr val="lt1"/>
                </a:solidFill>
                <a:latin typeface="Nunito"/>
                <a:ea typeface="Nunito"/>
                <a:cs typeface="Nunito"/>
                <a:sym typeface="Nunito"/>
              </a:rPr>
              <a:t>Review of best practices, case studies and standards on Universal Accessibility in the regions and worldwide</a:t>
            </a:r>
            <a:endParaRPr sz="1200">
              <a:solidFill>
                <a:schemeClr val="lt1"/>
              </a:solidFill>
              <a:latin typeface="Nunito"/>
              <a:ea typeface="Nunito"/>
              <a:cs typeface="Nunito"/>
              <a:sym typeface="Nunito"/>
            </a:endParaRPr>
          </a:p>
          <a:p>
            <a:pPr indent="-342900" lvl="0" marL="342900" rtl="0" algn="l">
              <a:lnSpc>
                <a:spcPct val="100000"/>
              </a:lnSpc>
              <a:spcBef>
                <a:spcPts val="0"/>
              </a:spcBef>
              <a:spcAft>
                <a:spcPts val="0"/>
              </a:spcAft>
              <a:buSzPts val="1100"/>
              <a:buFont typeface="Noto Sans Symbols"/>
              <a:buChar char="✔"/>
            </a:pPr>
            <a:r>
              <a:rPr lang="en-US" sz="1200">
                <a:solidFill>
                  <a:schemeClr val="lt1"/>
                </a:solidFill>
                <a:latin typeface="Nunito"/>
                <a:ea typeface="Nunito"/>
                <a:cs typeface="Nunito"/>
                <a:sym typeface="Nunito"/>
              </a:rPr>
              <a:t>Stakeholder engagement, semi-structured interviews with stakehodlers and persons with disabilities</a:t>
            </a:r>
            <a:endParaRPr sz="1200">
              <a:solidFill>
                <a:schemeClr val="lt1"/>
              </a:solidFill>
              <a:latin typeface="Nunito"/>
              <a:ea typeface="Nunito"/>
              <a:cs typeface="Nunito"/>
              <a:sym typeface="Nunito"/>
            </a:endParaRPr>
          </a:p>
          <a:p>
            <a:pPr indent="-342900" lvl="0" marL="342900" rtl="0" algn="l">
              <a:lnSpc>
                <a:spcPct val="100000"/>
              </a:lnSpc>
              <a:spcBef>
                <a:spcPts val="0"/>
              </a:spcBef>
              <a:spcAft>
                <a:spcPts val="0"/>
              </a:spcAft>
              <a:buSzPts val="1100"/>
              <a:buFont typeface="Noto Sans Symbols"/>
              <a:buChar char="✔"/>
            </a:pPr>
            <a:r>
              <a:rPr lang="en-US" sz="1200">
                <a:solidFill>
                  <a:schemeClr val="lt1"/>
                </a:solidFill>
                <a:latin typeface="Nunito"/>
                <a:ea typeface="Nunito"/>
                <a:cs typeface="Nunito"/>
                <a:sym typeface="Nunito"/>
              </a:rPr>
              <a:t>Site visits and documentation </a:t>
            </a:r>
            <a:endParaRPr/>
          </a:p>
          <a:p>
            <a:pPr indent="-342900" lvl="0" marL="342900" rtl="0" algn="l">
              <a:lnSpc>
                <a:spcPct val="100000"/>
              </a:lnSpc>
              <a:spcBef>
                <a:spcPts val="0"/>
              </a:spcBef>
              <a:spcAft>
                <a:spcPts val="0"/>
              </a:spcAft>
              <a:buSzPts val="1100"/>
              <a:buFont typeface="Noto Sans Symbols"/>
              <a:buChar char="✔"/>
            </a:pPr>
            <a:r>
              <a:rPr lang="en-US" sz="1200">
                <a:solidFill>
                  <a:schemeClr val="lt1"/>
                </a:solidFill>
                <a:latin typeface="Nunito"/>
                <a:ea typeface="Nunito"/>
                <a:cs typeface="Nunito"/>
                <a:sym typeface="Nunito"/>
              </a:rPr>
              <a:t>Production of awareness-raising videos with persons with disabilities</a:t>
            </a:r>
            <a:endParaRPr sz="1200">
              <a:solidFill>
                <a:schemeClr val="lt1"/>
              </a:solidFill>
              <a:latin typeface="Nunito"/>
              <a:ea typeface="Nunito"/>
              <a:cs typeface="Nunito"/>
              <a:sym typeface="Nunito"/>
            </a:endParaRPr>
          </a:p>
          <a:p>
            <a:pPr indent="-342900" lvl="0" marL="342900" rtl="0" algn="l">
              <a:lnSpc>
                <a:spcPct val="100000"/>
              </a:lnSpc>
              <a:spcBef>
                <a:spcPts val="0"/>
              </a:spcBef>
              <a:spcAft>
                <a:spcPts val="0"/>
              </a:spcAft>
              <a:buSzPts val="1100"/>
              <a:buFont typeface="Noto Sans Symbols"/>
              <a:buChar char="✔"/>
            </a:pPr>
            <a:r>
              <a:rPr lang="en-US" sz="1200">
                <a:solidFill>
                  <a:schemeClr val="lt1"/>
                </a:solidFill>
                <a:latin typeface="Nunito"/>
                <a:ea typeface="Nunito"/>
                <a:cs typeface="Nunito"/>
                <a:sym typeface="Nunito"/>
              </a:rPr>
              <a:t>Seminars with stakeholders (1 day for each country)</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30" name="Google Shape;1530;p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52" name="Google Shape;1552;p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8" name="Google Shape;155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59" name="Google Shape;1559;p5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6" name="Google Shape;156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400"/>
              <a:buFont typeface="Arial"/>
              <a:buNone/>
            </a:pPr>
            <a:r>
              <a:rPr b="1" lang="en-US" sz="2400">
                <a:solidFill>
                  <a:schemeClr val="lt1"/>
                </a:solidFill>
              </a:rPr>
              <a:t>Assessment Report</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Nunito"/>
              <a:ea typeface="Nunito"/>
              <a:cs typeface="Nunito"/>
              <a:sym typeface="Nunito"/>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Methodology</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Concepts and definitions </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Universal accessibility and the built environment: lessons learned from other countries</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Disability situation in Yemen</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Regulatory and legal framework for accessibility in Yemen</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Barriers and opportunities for implementing accessibility in the built environment </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Bibliography and References</a:t>
            </a:r>
            <a:endParaRPr/>
          </a:p>
          <a:p>
            <a:pPr indent="-342900" lvl="0" marL="342900" marR="0" rtl="0" algn="l">
              <a:lnSpc>
                <a:spcPct val="100000"/>
              </a:lnSpc>
              <a:spcBef>
                <a:spcPts val="0"/>
              </a:spcBef>
              <a:spcAft>
                <a:spcPts val="0"/>
              </a:spcAft>
              <a:buClr>
                <a:srgbClr val="FFFFFF"/>
              </a:buClr>
              <a:buSzPts val="2400"/>
              <a:buFont typeface="Arial"/>
              <a:buChar char="•"/>
            </a:pPr>
            <a:r>
              <a:rPr b="0" i="0" lang="en-US" sz="2400" u="none" cap="none" strike="noStrike">
                <a:solidFill>
                  <a:srgbClr val="FFFFFF"/>
                </a:solidFill>
                <a:latin typeface="Nunito"/>
                <a:ea typeface="Nunito"/>
                <a:cs typeface="Nunito"/>
                <a:sym typeface="Nunito"/>
              </a:rPr>
              <a:t>Toolkit</a:t>
            </a:r>
            <a:endParaRPr b="0" i="0" sz="2400" u="none" cap="none" strike="noStrike">
              <a:solidFill>
                <a:srgbClr val="FFFFFF"/>
              </a:solidFill>
              <a:latin typeface="Nunito"/>
              <a:ea typeface="Nunito"/>
              <a:cs typeface="Nunito"/>
              <a:sym typeface="Nunito"/>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67" name="Google Shape;1567;p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7" name="Google Shape;157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8AD4FF"/>
              </a:buClr>
              <a:buSzPts val="2800"/>
              <a:buFont typeface="Nunito"/>
              <a:buNone/>
            </a:pPr>
            <a:r>
              <a:rPr b="1" i="0" lang="en-US" sz="2800" u="none" cap="none" strike="noStrike">
                <a:solidFill>
                  <a:srgbClr val="8AD4FF"/>
                </a:solidFill>
                <a:latin typeface="Nunito"/>
                <a:ea typeface="Nunito"/>
                <a:cs typeface="Nunito"/>
                <a:sym typeface="Nunito"/>
              </a:rPr>
              <a:t>Challenges</a:t>
            </a:r>
            <a:br>
              <a:rPr b="1" i="0" lang="en-US" sz="2800" u="none" cap="none" strike="noStrike">
                <a:solidFill>
                  <a:srgbClr val="8AD4FF"/>
                </a:solidFill>
                <a:latin typeface="Nunito"/>
                <a:ea typeface="Nunito"/>
                <a:cs typeface="Nunito"/>
                <a:sym typeface="Nunito"/>
              </a:rPr>
            </a:br>
            <a:endParaRPr b="1" i="0" sz="2800" u="none" cap="none" strike="noStrike">
              <a:solidFill>
                <a:srgbClr val="8AD4FF"/>
              </a:solidFill>
              <a:latin typeface="Nunito"/>
              <a:ea typeface="Nunito"/>
              <a:cs typeface="Nunito"/>
              <a:sym typeface="Nunito"/>
            </a:endParaRPr>
          </a:p>
          <a:p>
            <a:pPr indent="0" lvl="0" marL="0" marR="0" rtl="0" algn="l">
              <a:lnSpc>
                <a:spcPct val="100000"/>
              </a:lnSpc>
              <a:spcBef>
                <a:spcPts val="0"/>
              </a:spcBef>
              <a:spcAft>
                <a:spcPts val="0"/>
              </a:spcAft>
              <a:buClr>
                <a:srgbClr val="FFFFFF"/>
              </a:buClr>
              <a:buSzPts val="2000"/>
              <a:buFont typeface="Nunito"/>
              <a:buNone/>
            </a:pPr>
            <a:r>
              <a:rPr b="1" i="0" lang="en-US" sz="2000" u="none" cap="none" strike="noStrike">
                <a:solidFill>
                  <a:srgbClr val="FFFFFF"/>
                </a:solidFill>
                <a:latin typeface="Nunito"/>
                <a:ea typeface="Nunito"/>
                <a:cs typeface="Nunito"/>
                <a:sym typeface="Nunito"/>
              </a:rPr>
              <a:t>1. The lived experience of persons with disabilities in the built environment</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Inadequate infrastructure</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Limited access to public transportation</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Absence of accessible restrooms and sanitation facilities</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Inaccessible public buildings</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Barriers to leisure, education and employment</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War-related damage</a:t>
            </a:r>
            <a:endParaRPr/>
          </a:p>
          <a:p>
            <a:pPr indent="-228600" lvl="1"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Nunito"/>
              <a:ea typeface="Nunito"/>
              <a:cs typeface="Nunito"/>
              <a:sym typeface="Nunito"/>
            </a:endParaRPr>
          </a:p>
          <a:p>
            <a:pPr indent="0" lvl="1" marL="0" marR="0" rtl="0" algn="l">
              <a:lnSpc>
                <a:spcPct val="100000"/>
              </a:lnSpc>
              <a:spcBef>
                <a:spcPts val="0"/>
              </a:spcBef>
              <a:spcAft>
                <a:spcPts val="0"/>
              </a:spcAft>
              <a:buClr>
                <a:srgbClr val="FFFFFF"/>
              </a:buClr>
              <a:buSzPts val="2000"/>
              <a:buFont typeface="Nunito"/>
              <a:buNone/>
            </a:pPr>
            <a:r>
              <a:rPr b="1" i="0" lang="en-US" sz="2000" u="none" cap="none" strike="noStrike">
                <a:solidFill>
                  <a:srgbClr val="FFFFFF"/>
                </a:solidFill>
                <a:latin typeface="Nunito"/>
                <a:ea typeface="Nunito"/>
                <a:cs typeface="Nunito"/>
                <a:sym typeface="Nunito"/>
              </a:rPr>
              <a:t>2.  Common technical, legal, societal and financial challenges</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Technical and practical knowledge, skills and information</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Lack of resources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Gender limitations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8AD4FF"/>
              </a:buClr>
              <a:buSzPts val="2800"/>
              <a:buFont typeface="Nunito"/>
              <a:buNone/>
            </a:pPr>
            <a:r>
              <a:rPr b="1" i="0" lang="en-US" sz="2800" u="none" cap="none" strike="noStrike">
                <a:solidFill>
                  <a:srgbClr val="8AD4FF"/>
                </a:solidFill>
                <a:latin typeface="Nunito"/>
                <a:ea typeface="Nunito"/>
                <a:cs typeface="Nunito"/>
                <a:sym typeface="Nunito"/>
              </a:rPr>
              <a:t>Opportunities</a:t>
            </a:r>
            <a:br>
              <a:rPr b="1" i="0" lang="en-US" sz="2800" u="none" cap="none" strike="noStrike">
                <a:solidFill>
                  <a:srgbClr val="8AD4FF"/>
                </a:solidFill>
                <a:latin typeface="Nunito"/>
                <a:ea typeface="Nunito"/>
                <a:cs typeface="Nunito"/>
                <a:sym typeface="Nunito"/>
              </a:rPr>
            </a:br>
            <a:endParaRPr b="1" i="0" sz="2800" u="none" cap="none" strike="noStrike">
              <a:solidFill>
                <a:srgbClr val="8AD4FF"/>
              </a:solidFill>
              <a:latin typeface="Nunito"/>
              <a:ea typeface="Nunito"/>
              <a:cs typeface="Nunito"/>
              <a:sym typeface="Nunito"/>
            </a:endParaRPr>
          </a:p>
          <a:p>
            <a:pPr indent="0" lvl="0" marL="0" marR="0" rtl="0" algn="l">
              <a:lnSpc>
                <a:spcPct val="100000"/>
              </a:lnSpc>
              <a:spcBef>
                <a:spcPts val="0"/>
              </a:spcBef>
              <a:spcAft>
                <a:spcPts val="0"/>
              </a:spcAft>
              <a:buClr>
                <a:srgbClr val="FFFFFF"/>
              </a:buClr>
              <a:buSzPts val="2000"/>
              <a:buFont typeface="Nunito"/>
              <a:buNone/>
            </a:pPr>
            <a:r>
              <a:rPr b="1" i="0" lang="en-US" sz="2000" u="none" cap="none" strike="noStrike">
                <a:solidFill>
                  <a:srgbClr val="FFFFFF"/>
                </a:solidFill>
                <a:latin typeface="Nunito"/>
                <a:ea typeface="Nunito"/>
                <a:cs typeface="Nunito"/>
                <a:sym typeface="Nunito"/>
              </a:rPr>
              <a:t>1. Making the case for mainstreaming Universal Accessibility in Yemen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Priority setting and awareness raising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Cost-benefit analysis</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Peacebuilding and inclusion </a:t>
            </a:r>
            <a:br>
              <a:rPr b="0" i="0" lang="en-US" sz="2000" u="none" cap="none" strike="noStrike">
                <a:solidFill>
                  <a:srgbClr val="FFFFFF"/>
                </a:solidFill>
                <a:latin typeface="Nunito"/>
                <a:ea typeface="Nunito"/>
                <a:cs typeface="Nunito"/>
                <a:sym typeface="Nunito"/>
              </a:rPr>
            </a:br>
            <a:endParaRPr b="0" i="0" sz="20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FFFFFF"/>
              </a:buClr>
              <a:buSzPts val="2000"/>
              <a:buFont typeface="Nunito"/>
              <a:buNone/>
            </a:pPr>
            <a:r>
              <a:rPr b="1" i="0" lang="en-US" sz="2000" u="none" cap="none" strike="noStrike">
                <a:solidFill>
                  <a:srgbClr val="FFFFFF"/>
                </a:solidFill>
                <a:latin typeface="Nunito"/>
                <a:ea typeface="Nunito"/>
                <a:cs typeface="Nunito"/>
                <a:sym typeface="Nunito"/>
              </a:rPr>
              <a:t>2. Entry points for mainstreaming Universal Accessibility in urban infrastructure projects under YIUSEP-II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Capacity-building and training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awareness raising and campaigning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Provision of technical and legal support</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Promotion of participation and dialogue </a:t>
            </a:r>
            <a:endParaRPr/>
          </a:p>
          <a:p>
            <a:pPr indent="-342900" lvl="1" marL="34290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Nunito"/>
                <a:ea typeface="Nunito"/>
                <a:cs typeface="Nunito"/>
                <a:sym typeface="Nunito"/>
              </a:rPr>
              <a:t>Learning from international best practices.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78" name="Google Shape;1578;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5" name="Google Shape;158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3200"/>
              <a:buFont typeface="Open Sans Light"/>
              <a:buNone/>
            </a:pPr>
            <a:r>
              <a:rPr b="1" i="0" lang="en-US" sz="3200" u="none" cap="none" strike="noStrike">
                <a:solidFill>
                  <a:srgbClr val="FFFFFF"/>
                </a:solidFill>
                <a:latin typeface="Open Sans Light"/>
                <a:ea typeface="Open Sans Light"/>
                <a:cs typeface="Open Sans Light"/>
                <a:sym typeface="Open Sans Light"/>
              </a:rPr>
              <a:t>Objectives of the Co-design Process </a:t>
            </a:r>
            <a:endParaRPr/>
          </a:p>
          <a:p>
            <a:pPr indent="-457200" lvl="0" marL="457200" marR="0" rtl="0" algn="l">
              <a:lnSpc>
                <a:spcPct val="100000"/>
              </a:lnSpc>
              <a:spcBef>
                <a:spcPts val="0"/>
              </a:spcBef>
              <a:spcAft>
                <a:spcPts val="0"/>
              </a:spcAft>
              <a:buClr>
                <a:srgbClr val="8AD4FF"/>
              </a:buClr>
              <a:buSzPts val="2000"/>
              <a:buFont typeface="Arial"/>
              <a:buAutoNum type="arabicPeriod"/>
            </a:pPr>
            <a:r>
              <a:rPr b="1" i="0" lang="en-US" sz="2000" u="none" cap="none" strike="noStrike">
                <a:solidFill>
                  <a:srgbClr val="8AD4FF"/>
                </a:solidFill>
                <a:latin typeface="Nunito"/>
                <a:ea typeface="Nunito"/>
                <a:cs typeface="Nunito"/>
                <a:sym typeface="Nunito"/>
              </a:rPr>
              <a:t>Identify a pilot infrastructure rehabilitation project</a:t>
            </a:r>
            <a:r>
              <a:rPr b="0" i="0" lang="en-US" sz="2000" u="none" cap="none" strike="noStrike">
                <a:solidFill>
                  <a:srgbClr val="FFFFFF"/>
                </a:solidFill>
                <a:latin typeface="Nunito"/>
                <a:ea typeface="Nunito"/>
                <a:cs typeface="Nunito"/>
                <a:sym typeface="Nunito"/>
              </a:rPr>
              <a:t> to showcase the feasibility and added value of UA enhancement that can serve as a replicable model for Yemen (and in similar (post-)conflict and reconstruction settings).</a:t>
            </a:r>
            <a:endParaRPr/>
          </a:p>
          <a:p>
            <a:pPr indent="-457200" lvl="0" marL="457200" marR="0" rtl="0" algn="l">
              <a:lnSpc>
                <a:spcPct val="100000"/>
              </a:lnSpc>
              <a:spcBef>
                <a:spcPts val="0"/>
              </a:spcBef>
              <a:spcAft>
                <a:spcPts val="0"/>
              </a:spcAft>
              <a:buClr>
                <a:srgbClr val="8AD4FF"/>
              </a:buClr>
              <a:buSzPts val="2000"/>
              <a:buFont typeface="Arial"/>
              <a:buAutoNum type="arabicPeriod"/>
            </a:pPr>
            <a:r>
              <a:rPr b="1" i="0" lang="en-US" sz="2000" u="none" cap="none" strike="noStrike">
                <a:solidFill>
                  <a:srgbClr val="8AD4FF"/>
                </a:solidFill>
                <a:latin typeface="Nunito"/>
                <a:ea typeface="Nunito"/>
                <a:cs typeface="Nunito"/>
                <a:sym typeface="Nunito"/>
              </a:rPr>
              <a:t>Develop user-centric design solutions</a:t>
            </a:r>
            <a:r>
              <a:rPr b="0" i="0" lang="en-US" sz="2000" u="none" cap="none" strike="noStrike">
                <a:solidFill>
                  <a:srgbClr val="FFFFFF"/>
                </a:solidFill>
                <a:latin typeface="Nunito"/>
                <a:ea typeface="Nunito"/>
                <a:cs typeface="Nunito"/>
                <a:sym typeface="Nunito"/>
              </a:rPr>
              <a:t>,</a:t>
            </a:r>
            <a:r>
              <a:rPr b="0" i="0" lang="en-US" sz="2000" u="none" cap="none" strike="noStrike">
                <a:solidFill>
                  <a:srgbClr val="000000"/>
                </a:solidFill>
                <a:latin typeface="Nunito"/>
                <a:ea typeface="Nunito"/>
                <a:cs typeface="Nunito"/>
                <a:sym typeface="Nunito"/>
              </a:rPr>
              <a:t> </a:t>
            </a:r>
            <a:r>
              <a:rPr b="0" i="0" lang="en-US" sz="2000" u="none" cap="none" strike="noStrike">
                <a:solidFill>
                  <a:srgbClr val="FFFFFF"/>
                </a:solidFill>
                <a:latin typeface="Nunito"/>
                <a:ea typeface="Nunito"/>
                <a:cs typeface="Nunito"/>
                <a:sym typeface="Nunito"/>
              </a:rPr>
              <a:t>including the feedback from persons with disabilities, while aligning the design with global standards.</a:t>
            </a:r>
            <a:endParaRPr/>
          </a:p>
          <a:p>
            <a:pPr indent="-457200" lvl="0" marL="457200" marR="0" rtl="0" algn="l">
              <a:lnSpc>
                <a:spcPct val="100000"/>
              </a:lnSpc>
              <a:spcBef>
                <a:spcPts val="0"/>
              </a:spcBef>
              <a:spcAft>
                <a:spcPts val="0"/>
              </a:spcAft>
              <a:buClr>
                <a:srgbClr val="8AD4FF"/>
              </a:buClr>
              <a:buSzPts val="2000"/>
              <a:buFont typeface="Arial"/>
              <a:buAutoNum type="arabicPeriod"/>
            </a:pPr>
            <a:r>
              <a:rPr b="1" i="0" lang="en-US" sz="2000" u="none" cap="none" strike="noStrike">
                <a:solidFill>
                  <a:srgbClr val="8AD4FF"/>
                </a:solidFill>
                <a:latin typeface="Nunito"/>
                <a:ea typeface="Nunito"/>
                <a:cs typeface="Nunito"/>
                <a:sym typeface="Nunito"/>
              </a:rPr>
              <a:t>Enhance the skills and expertise </a:t>
            </a:r>
            <a:r>
              <a:rPr b="0" i="0" lang="en-US" sz="2000" u="none" cap="none" strike="noStrike">
                <a:solidFill>
                  <a:srgbClr val="FFFFFF"/>
                </a:solidFill>
                <a:latin typeface="Nunito"/>
                <a:ea typeface="Nunito"/>
                <a:cs typeface="Nunito"/>
                <a:sym typeface="Nunito"/>
              </a:rPr>
              <a:t>of local authorities, implementing agencies, and professionals in UA and inclusive urban planning.</a:t>
            </a:r>
            <a:endParaRPr/>
          </a:p>
          <a:p>
            <a:pPr indent="-457200" lvl="0" marL="457200" marR="0" rtl="0" algn="l">
              <a:lnSpc>
                <a:spcPct val="100000"/>
              </a:lnSpc>
              <a:spcBef>
                <a:spcPts val="0"/>
              </a:spcBef>
              <a:spcAft>
                <a:spcPts val="0"/>
              </a:spcAft>
              <a:buClr>
                <a:srgbClr val="8AD4FF"/>
              </a:buClr>
              <a:buSzPts val="2000"/>
              <a:buFont typeface="Arial"/>
              <a:buAutoNum type="arabicPeriod"/>
            </a:pPr>
            <a:r>
              <a:rPr b="1" i="0" lang="en-US" sz="2000" u="none" cap="none" strike="noStrike">
                <a:solidFill>
                  <a:srgbClr val="8AD4FF"/>
                </a:solidFill>
                <a:latin typeface="Nunito"/>
                <a:ea typeface="Nunito"/>
                <a:cs typeface="Nunito"/>
                <a:sym typeface="Nunito"/>
              </a:rPr>
              <a:t>Provide localized technical and methodological guidance </a:t>
            </a:r>
            <a:r>
              <a:rPr b="0" i="0" lang="en-US" sz="2000" u="none" cap="none" strike="noStrike">
                <a:solidFill>
                  <a:srgbClr val="FFFFFF"/>
                </a:solidFill>
                <a:latin typeface="Nunito"/>
                <a:ea typeface="Nunito"/>
                <a:cs typeface="Nunito"/>
                <a:sym typeface="Nunito"/>
              </a:rPr>
              <a:t>on UA enhancement in urban infrastructure projects.</a:t>
            </a:r>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Open Sans Light"/>
              <a:ea typeface="Open Sans Light"/>
              <a:cs typeface="Open Sans Light"/>
              <a:sym typeface="Open Sans Light"/>
            </a:endParaRPr>
          </a:p>
          <a:p>
            <a:pPr indent="-298450" lvl="0" marL="457200" marR="0" rtl="0" algn="l">
              <a:lnSpc>
                <a:spcPct val="100000"/>
              </a:lnSpc>
              <a:spcBef>
                <a:spcPts val="0"/>
              </a:spcBef>
              <a:spcAft>
                <a:spcPts val="0"/>
              </a:spcAft>
              <a:buClr>
                <a:srgbClr val="000000"/>
              </a:buClr>
              <a:buSzPts val="1100"/>
              <a:buFont typeface="Arial"/>
              <a:buChar char="●"/>
            </a:pPr>
            <a:r>
              <a:rPr b="1" i="0" lang="en-US" sz="3100" u="none" cap="none" strike="noStrike">
                <a:solidFill>
                  <a:srgbClr val="0077C8"/>
                </a:solidFill>
                <a:latin typeface="Nunito Light"/>
                <a:ea typeface="Nunito Light"/>
                <a:cs typeface="Nunito Light"/>
                <a:sym typeface="Nunito Light"/>
              </a:rPr>
              <a:t>Methodology</a:t>
            </a:r>
            <a:endParaRPr b="1" i="0" sz="3100" u="none" cap="none" strike="noStrike">
              <a:solidFill>
                <a:srgbClr val="0077C8"/>
              </a:solidFill>
              <a:latin typeface="Nunito Light"/>
              <a:ea typeface="Nunito Light"/>
              <a:cs typeface="Nunito Light"/>
              <a:sym typeface="Nunito Light"/>
            </a:endParaRPr>
          </a:p>
          <a:p>
            <a:pPr indent="-342900" lvl="0" marL="342900" rtl="0" algn="l">
              <a:lnSpc>
                <a:spcPct val="100000"/>
              </a:lnSpc>
              <a:spcBef>
                <a:spcPts val="0"/>
              </a:spcBef>
              <a:spcAft>
                <a:spcPts val="0"/>
              </a:spcAft>
              <a:buSzPts val="1100"/>
              <a:buFont typeface="Arial"/>
              <a:buAutoNum type="arabicPeriod"/>
            </a:pPr>
            <a:r>
              <a:rPr b="0" i="0" lang="en-US" sz="1600" u="none" cap="none" strike="noStrike">
                <a:solidFill>
                  <a:srgbClr val="C00000"/>
                </a:solidFill>
                <a:latin typeface="Nunito"/>
                <a:ea typeface="Nunito"/>
                <a:cs typeface="Nunito"/>
                <a:sym typeface="Nunito"/>
              </a:rPr>
              <a:t>Identification and site visits, technical review:  The Al-Wahdah sports facility was flagged as suitable pilot project. Field visits to the Al-Wahdah sports facility were organized with UNOPS.  The initial Al-Wahdah sports facility were shared and reviewed to identify Universal Accessibility gaps. A comprehensive took place to cover the gaps.</a:t>
            </a:r>
            <a:endParaRPr b="0" i="0" sz="1600" u="none" cap="none" strike="noStrike">
              <a:solidFill>
                <a:srgbClr val="C00000"/>
              </a:solidFill>
              <a:latin typeface="Nunito"/>
              <a:ea typeface="Nunito"/>
              <a:cs typeface="Nunito"/>
              <a:sym typeface="Nunito"/>
            </a:endParaRPr>
          </a:p>
          <a:p>
            <a:pPr indent="-342900" lvl="0" marL="342900" rtl="0" algn="l">
              <a:lnSpc>
                <a:spcPct val="100000"/>
              </a:lnSpc>
              <a:spcBef>
                <a:spcPts val="0"/>
              </a:spcBef>
              <a:spcAft>
                <a:spcPts val="0"/>
              </a:spcAft>
              <a:buSzPts val="1100"/>
              <a:buFont typeface="Arial"/>
              <a:buAutoNum type="arabicPeriod"/>
            </a:pPr>
            <a:r>
              <a:rPr b="0" i="0" lang="en-US" sz="1600" u="none" cap="none" strike="noStrike">
                <a:solidFill>
                  <a:srgbClr val="C00000"/>
                </a:solidFill>
                <a:latin typeface="Nunito"/>
                <a:ea typeface="Nunito"/>
                <a:cs typeface="Nunito"/>
                <a:sym typeface="Nunito"/>
              </a:rPr>
              <a:t>Co-design events: Ten co-design and co-learning workshops and in-person meetings with the technical teams (UNOPS), key stakeholders and persons with disabilities focusing on enhancing the Universal Accessibility features of the Al-Wahdah youth sports club in Sana’a.  </a:t>
            </a:r>
            <a:endParaRPr/>
          </a:p>
          <a:p>
            <a:pPr indent="-342900" lvl="0" marL="342900" rtl="0" algn="l">
              <a:lnSpc>
                <a:spcPct val="100000"/>
              </a:lnSpc>
              <a:spcBef>
                <a:spcPts val="0"/>
              </a:spcBef>
              <a:spcAft>
                <a:spcPts val="0"/>
              </a:spcAft>
              <a:buSzPts val="1100"/>
              <a:buFont typeface="Arial"/>
              <a:buAutoNum type="arabicPeriod"/>
            </a:pPr>
            <a:r>
              <a:rPr b="0" i="0" lang="en-US" sz="1600" u="none" cap="none" strike="noStrike">
                <a:solidFill>
                  <a:srgbClr val="C00000"/>
                </a:solidFill>
                <a:latin typeface="Nunito"/>
                <a:ea typeface="Nunito"/>
                <a:cs typeface="Nunito"/>
                <a:sym typeface="Nunito"/>
              </a:rPr>
              <a:t>Preparation of UA guidance and training: Based on the technical review and engagement,  localized Universal Accessibility guidelines were elaborated based on the RECU approach.</a:t>
            </a:r>
            <a:endParaRPr b="0" i="0" sz="1600" u="none" cap="none" strike="noStrike">
              <a:solidFill>
                <a:srgbClr val="C00000"/>
              </a:solidFill>
              <a:latin typeface="Nunito"/>
              <a:ea typeface="Nunito"/>
              <a:cs typeface="Nunito"/>
              <a:sym typeface="Nunito"/>
            </a:endParaRPr>
          </a:p>
          <a:p>
            <a:pPr indent="-342900" lvl="0" marL="342900" rtl="0" algn="l">
              <a:lnSpc>
                <a:spcPct val="100000"/>
              </a:lnSpc>
              <a:spcBef>
                <a:spcPts val="0"/>
              </a:spcBef>
              <a:spcAft>
                <a:spcPts val="0"/>
              </a:spcAft>
              <a:buSzPts val="1100"/>
              <a:buFont typeface="Arial"/>
              <a:buAutoNum type="arabicPeriod"/>
            </a:pPr>
            <a:r>
              <a:rPr b="0" i="0" lang="en-US" sz="1600" u="none" cap="none" strike="noStrike">
                <a:solidFill>
                  <a:srgbClr val="C00000"/>
                </a:solidFill>
                <a:latin typeface="Nunito"/>
                <a:ea typeface="Nunito"/>
                <a:cs typeface="Nunito"/>
                <a:sym typeface="Nunito"/>
              </a:rPr>
              <a:t>Updated Designs: The project designs were updated incorporating reasonable and feasible Universal Accessibility Enhancement. </a:t>
            </a:r>
            <a:endParaRPr/>
          </a:p>
          <a:p>
            <a:pPr indent="0" lvl="0" marL="0" rtl="0" algn="l">
              <a:lnSpc>
                <a:spcPct val="100000"/>
              </a:lnSpc>
              <a:spcBef>
                <a:spcPts val="0"/>
              </a:spcBef>
              <a:spcAft>
                <a:spcPts val="0"/>
              </a:spcAft>
              <a:buSzPts val="1100"/>
              <a:buFont typeface="Arial"/>
              <a:buNone/>
            </a:pPr>
            <a:r>
              <a:t/>
            </a:r>
            <a:endParaRPr b="0" i="0" sz="1600" u="none" cap="none" strike="noStrike">
              <a:solidFill>
                <a:srgbClr val="C00000"/>
              </a:solidFill>
              <a:latin typeface="Nunito"/>
              <a:ea typeface="Nunito"/>
              <a:cs typeface="Nunito"/>
              <a:sym typeface="Nunito"/>
            </a:endParaRPr>
          </a:p>
          <a:p>
            <a:pPr indent="0" lvl="0" marL="0" rtl="0" algn="l">
              <a:lnSpc>
                <a:spcPct val="100000"/>
              </a:lnSpc>
              <a:spcBef>
                <a:spcPts val="0"/>
              </a:spcBef>
              <a:spcAft>
                <a:spcPts val="0"/>
              </a:spcAft>
              <a:buSzPts val="1100"/>
              <a:buFont typeface="Arial"/>
              <a:buNone/>
            </a:pPr>
            <a:r>
              <a:t/>
            </a:r>
            <a:endParaRPr b="1" i="0" sz="1600" u="none" cap="none" strike="noStrike">
              <a:solidFill>
                <a:srgbClr val="C00000"/>
              </a:solidFill>
              <a:latin typeface="Nunito"/>
              <a:ea typeface="Nunito"/>
              <a:cs typeface="Nunito"/>
              <a:sym typeface="Nunito"/>
            </a:endParaRPr>
          </a:p>
          <a:p>
            <a:pPr indent="-273050" lvl="0" marL="342900" rtl="0" algn="l">
              <a:lnSpc>
                <a:spcPct val="100000"/>
              </a:lnSpc>
              <a:spcBef>
                <a:spcPts val="0"/>
              </a:spcBef>
              <a:spcAft>
                <a:spcPts val="0"/>
              </a:spcAft>
              <a:buSzPts val="1100"/>
              <a:buFont typeface="Arial"/>
              <a:buNone/>
            </a:pPr>
            <a:r>
              <a:t/>
            </a:r>
            <a:endParaRPr b="1" i="0" sz="1600" u="none" cap="none" strike="noStrike">
              <a:solidFill>
                <a:srgbClr val="C00000"/>
              </a:solidFill>
              <a:latin typeface="Nunito"/>
              <a:ea typeface="Nunito"/>
              <a:cs typeface="Nunito"/>
              <a:sym typeface="Nunito"/>
            </a:endParaRPr>
          </a:p>
          <a:p>
            <a:pPr indent="-273050" lvl="0" marL="342900" rtl="0" algn="l">
              <a:lnSpc>
                <a:spcPct val="100000"/>
              </a:lnSpc>
              <a:spcBef>
                <a:spcPts val="0"/>
              </a:spcBef>
              <a:spcAft>
                <a:spcPts val="0"/>
              </a:spcAft>
              <a:buSzPts val="1100"/>
              <a:buFont typeface="Arial"/>
              <a:buNone/>
            </a:pPr>
            <a:r>
              <a:t/>
            </a:r>
            <a:endParaRPr b="0" i="0" sz="1600" u="none" cap="none" strike="noStrike">
              <a:solidFill>
                <a:srgbClr val="C00000"/>
              </a:solidFill>
              <a:latin typeface="Nunito"/>
              <a:ea typeface="Nunito"/>
              <a:cs typeface="Nunito"/>
              <a:sym typeface="Nunito"/>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86" name="Google Shape;1586;p5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5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5" name="Google Shape;159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4400"/>
              <a:buFont typeface="Open Sans Light"/>
              <a:buNone/>
            </a:pPr>
            <a:r>
              <a:rPr b="1" i="0" lang="en-US" sz="4400" u="none" cap="none" strike="noStrike">
                <a:solidFill>
                  <a:srgbClr val="FFFFFF"/>
                </a:solidFill>
                <a:latin typeface="Open Sans Light"/>
                <a:ea typeface="Open Sans Light"/>
                <a:cs typeface="Open Sans Light"/>
                <a:sym typeface="Open Sans Light"/>
              </a:rPr>
              <a:t>Co-design Outcomes</a:t>
            </a:r>
            <a:endParaRPr b="0" i="0" sz="4400" u="none" cap="none" strike="noStrike">
              <a:solidFill>
                <a:srgbClr val="FFFFFF"/>
              </a:solidFill>
              <a:latin typeface="Open Sans Light"/>
              <a:ea typeface="Open Sans Light"/>
              <a:cs typeface="Open Sans Light"/>
              <a:sym typeface="Open Sans Light"/>
            </a:endParaRPr>
          </a:p>
          <a:p>
            <a:pPr indent="-342900" lvl="0" marL="342900" marR="0" rtl="0" algn="l">
              <a:lnSpc>
                <a:spcPct val="100000"/>
              </a:lnSpc>
              <a:spcBef>
                <a:spcPts val="0"/>
              </a:spcBef>
              <a:spcAft>
                <a:spcPts val="0"/>
              </a:spcAft>
              <a:buClr>
                <a:srgbClr val="8AD4FF"/>
              </a:buClr>
              <a:buSzPts val="1800"/>
              <a:buFont typeface="Arial"/>
              <a:buAutoNum type="arabicPeriod"/>
            </a:pPr>
            <a:r>
              <a:rPr b="1" i="0" lang="en-US" sz="1800" u="none" cap="none" strike="noStrike">
                <a:solidFill>
                  <a:srgbClr val="8AD4FF"/>
                </a:solidFill>
                <a:latin typeface="Nunito"/>
                <a:ea typeface="Nunito"/>
                <a:cs typeface="Nunito"/>
                <a:sym typeface="Nunito"/>
              </a:rPr>
              <a:t>Promoting accessibility: </a:t>
            </a:r>
            <a:r>
              <a:rPr b="0" i="0" lang="en-US" sz="1800" u="none" cap="none" strike="noStrike">
                <a:solidFill>
                  <a:srgbClr val="FFFFFF"/>
                </a:solidFill>
                <a:latin typeface="Nunito"/>
                <a:ea typeface="Nunito"/>
                <a:cs typeface="Nunito"/>
                <a:sym typeface="Nunito"/>
              </a:rPr>
              <a:t>The co-design process led to a deeper understanding of the needs of persons with disabilities, resulting in comprehensive integration of Universal Accessibility (UA) elements. This includes features such as accessible toilets, ramps, parking, signages, and tactile, promoting inclusivity for all.</a:t>
            </a:r>
            <a:endParaRPr/>
          </a:p>
          <a:p>
            <a:pPr indent="-342900" lvl="0" marL="342900" marR="0" rtl="0" algn="l">
              <a:lnSpc>
                <a:spcPct val="100000"/>
              </a:lnSpc>
              <a:spcBef>
                <a:spcPts val="0"/>
              </a:spcBef>
              <a:spcAft>
                <a:spcPts val="0"/>
              </a:spcAft>
              <a:buClr>
                <a:srgbClr val="8AD4FF"/>
              </a:buClr>
              <a:buSzPts val="1800"/>
              <a:buFont typeface="Arial"/>
              <a:buAutoNum type="arabicPeriod"/>
            </a:pPr>
            <a:r>
              <a:rPr b="1" i="0" lang="en-US" sz="1800" u="none" cap="none" strike="noStrike">
                <a:solidFill>
                  <a:srgbClr val="8AD4FF"/>
                </a:solidFill>
                <a:latin typeface="Nunito"/>
                <a:ea typeface="Nunito"/>
                <a:cs typeface="Nunito"/>
                <a:sym typeface="Nunito"/>
              </a:rPr>
              <a:t>Iterative design for excellence: </a:t>
            </a:r>
            <a:r>
              <a:rPr b="0" i="0" lang="en-US" sz="1800" u="none" cap="none" strike="noStrike">
                <a:solidFill>
                  <a:srgbClr val="FFFFFF"/>
                </a:solidFill>
                <a:latin typeface="Nunito"/>
                <a:ea typeface="Nunito"/>
                <a:cs typeface="Nunito"/>
                <a:sym typeface="Nunito"/>
              </a:rPr>
              <a:t>Through collaborative reviews and refinements, the final design achieved a seamless blend of the sports club's core requirements with inclusive Accessibility standards.</a:t>
            </a:r>
            <a:endParaRPr/>
          </a:p>
          <a:p>
            <a:pPr indent="-342900" lvl="0" marL="342900" marR="0" rtl="0" algn="l">
              <a:lnSpc>
                <a:spcPct val="100000"/>
              </a:lnSpc>
              <a:spcBef>
                <a:spcPts val="0"/>
              </a:spcBef>
              <a:spcAft>
                <a:spcPts val="0"/>
              </a:spcAft>
              <a:buClr>
                <a:srgbClr val="8AD4FF"/>
              </a:buClr>
              <a:buSzPts val="1800"/>
              <a:buFont typeface="Arial"/>
              <a:buAutoNum type="arabicPeriod"/>
            </a:pPr>
            <a:r>
              <a:rPr b="1" i="0" lang="en-US" sz="1800" u="none" cap="none" strike="noStrike">
                <a:solidFill>
                  <a:srgbClr val="8AD4FF"/>
                </a:solidFill>
                <a:latin typeface="Nunito"/>
                <a:ea typeface="Nunito"/>
                <a:cs typeface="Nunito"/>
                <a:sym typeface="Nunito"/>
              </a:rPr>
              <a:t>Model for future facilities: </a:t>
            </a:r>
            <a:r>
              <a:rPr b="0" i="0" lang="en-US" sz="1800" u="none" cap="none" strike="noStrike">
                <a:solidFill>
                  <a:srgbClr val="FFFFFF"/>
                </a:solidFill>
                <a:latin typeface="Nunito"/>
                <a:ea typeface="Nunito"/>
                <a:cs typeface="Nunito"/>
                <a:sym typeface="Nunito"/>
              </a:rPr>
              <a:t>The project outcome sets a benchmark for UA integration in sports facilities within Yemen and beyond. It demonstrates the power of co-design in creating spaces that empower and serve all users</a:t>
            </a:r>
            <a:r>
              <a:rPr b="0" i="0" lang="en-US" sz="2800" u="none" cap="none" strike="noStrike">
                <a:solidFill>
                  <a:srgbClr val="FFFFFF"/>
                </a:solidFill>
                <a:latin typeface="Nunito"/>
                <a:ea typeface="Nunito"/>
                <a:cs typeface="Nunito"/>
                <a:sym typeface="Nunito"/>
              </a:rPr>
              <a:t>.</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96" name="Google Shape;1596;p5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p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5" name="Google Shape;160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4400"/>
              <a:buFont typeface="Open Sans Light"/>
              <a:buNone/>
            </a:pPr>
            <a:r>
              <a:rPr b="1" i="0" lang="en-US" sz="4400" u="none" cap="none" strike="noStrike">
                <a:solidFill>
                  <a:srgbClr val="FFFFFF"/>
                </a:solidFill>
                <a:latin typeface="Open Sans Light"/>
                <a:ea typeface="Open Sans Light"/>
                <a:cs typeface="Open Sans Light"/>
                <a:sym typeface="Open Sans Light"/>
              </a:rPr>
              <a:t>Content of the Technical Guideline:</a:t>
            </a:r>
            <a:endParaRPr/>
          </a:p>
          <a:p>
            <a:pPr indent="-742950" lvl="0" marL="742950" marR="0" rtl="0" algn="l">
              <a:lnSpc>
                <a:spcPct val="100000"/>
              </a:lnSpc>
              <a:spcBef>
                <a:spcPts val="0"/>
              </a:spcBef>
              <a:spcAft>
                <a:spcPts val="0"/>
              </a:spcAft>
              <a:buClr>
                <a:srgbClr val="FFFFFF"/>
              </a:buClr>
              <a:buSzPts val="4400"/>
              <a:buFont typeface="Open Sans Light"/>
              <a:buAutoNum type="arabicPeriod"/>
            </a:pPr>
            <a:r>
              <a:rPr b="0" i="0" lang="en-US" sz="4400" u="none" cap="none" strike="noStrike">
                <a:solidFill>
                  <a:srgbClr val="FFFFFF"/>
                </a:solidFill>
                <a:latin typeface="Open Sans Light"/>
                <a:ea typeface="Open Sans Light"/>
                <a:cs typeface="Open Sans Light"/>
                <a:sym typeface="Open Sans Light"/>
              </a:rPr>
              <a:t>Introduction (purpose and importance)</a:t>
            </a:r>
            <a:endParaRPr/>
          </a:p>
          <a:p>
            <a:pPr indent="-742950" lvl="0" marL="742950" marR="0" rtl="0" algn="l">
              <a:lnSpc>
                <a:spcPct val="100000"/>
              </a:lnSpc>
              <a:spcBef>
                <a:spcPts val="0"/>
              </a:spcBef>
              <a:spcAft>
                <a:spcPts val="0"/>
              </a:spcAft>
              <a:buClr>
                <a:srgbClr val="FFFFFF"/>
              </a:buClr>
              <a:buSzPts val="4400"/>
              <a:buFont typeface="Open Sans Light"/>
              <a:buAutoNum type="arabicPeriod"/>
            </a:pPr>
            <a:r>
              <a:rPr b="0" i="0" lang="en-US" sz="4400" u="none" cap="none" strike="noStrike">
                <a:solidFill>
                  <a:srgbClr val="FFFFFF"/>
                </a:solidFill>
                <a:latin typeface="Open Sans Light"/>
                <a:ea typeface="Open Sans Light"/>
                <a:cs typeface="Open Sans Light"/>
                <a:sym typeface="Open Sans Light"/>
              </a:rPr>
              <a:t>Definitions and concepts (disability and PwDs; guiding concepts)</a:t>
            </a:r>
            <a:endParaRPr/>
          </a:p>
          <a:p>
            <a:pPr indent="-742950" lvl="0" marL="742950" marR="0" rtl="0" algn="l">
              <a:lnSpc>
                <a:spcPct val="100000"/>
              </a:lnSpc>
              <a:spcBef>
                <a:spcPts val="0"/>
              </a:spcBef>
              <a:spcAft>
                <a:spcPts val="0"/>
              </a:spcAft>
              <a:buClr>
                <a:srgbClr val="FFFFFF"/>
              </a:buClr>
              <a:buSzPts val="4400"/>
              <a:buFont typeface="Open Sans Light"/>
              <a:buAutoNum type="arabicPeriod"/>
            </a:pPr>
            <a:r>
              <a:rPr b="0" i="0" lang="en-US" sz="4400" u="none" cap="none" strike="noStrike">
                <a:solidFill>
                  <a:srgbClr val="FFFFFF"/>
                </a:solidFill>
                <a:latin typeface="Open Sans Light"/>
                <a:ea typeface="Open Sans Light"/>
                <a:cs typeface="Open Sans Light"/>
                <a:sym typeface="Open Sans Light"/>
              </a:rPr>
              <a:t>Disability and disability inclusion in Yemen</a:t>
            </a:r>
            <a:endParaRPr/>
          </a:p>
          <a:p>
            <a:pPr indent="-742950" lvl="0" marL="742950" marR="0" rtl="0" algn="l">
              <a:lnSpc>
                <a:spcPct val="100000"/>
              </a:lnSpc>
              <a:spcBef>
                <a:spcPts val="0"/>
              </a:spcBef>
              <a:spcAft>
                <a:spcPts val="0"/>
              </a:spcAft>
              <a:buClr>
                <a:srgbClr val="FFFFFF"/>
              </a:buClr>
              <a:buSzPts val="4400"/>
              <a:buFont typeface="Open Sans Light"/>
              <a:buAutoNum type="arabicPeriod"/>
            </a:pPr>
            <a:r>
              <a:rPr b="0" i="0" lang="en-US" sz="4400" u="none" cap="none" strike="noStrike">
                <a:solidFill>
                  <a:srgbClr val="FFFFFF"/>
                </a:solidFill>
                <a:latin typeface="Open Sans Light"/>
                <a:ea typeface="Open Sans Light"/>
                <a:cs typeface="Open Sans Light"/>
                <a:sym typeface="Open Sans Light"/>
              </a:rPr>
              <a:t>Practical guidance for mainstreaming universal accessibility in urban infrastructure projects (Reach, Enter, Circulate, and Use; in addition to cross-cutting issues)</a:t>
            </a:r>
            <a:endParaRPr/>
          </a:p>
          <a:p>
            <a:pPr indent="-742950" lvl="0" marL="742950" marR="0" rtl="0" algn="l">
              <a:lnSpc>
                <a:spcPct val="100000"/>
              </a:lnSpc>
              <a:spcBef>
                <a:spcPts val="0"/>
              </a:spcBef>
              <a:spcAft>
                <a:spcPts val="0"/>
              </a:spcAft>
              <a:buClr>
                <a:srgbClr val="FFFFFF"/>
              </a:buClr>
              <a:buSzPts val="4400"/>
              <a:buFont typeface="Open Sans Light"/>
              <a:buAutoNum type="arabicPeriod"/>
            </a:pPr>
            <a:r>
              <a:rPr b="0" i="0" lang="en-US" sz="4400" u="none" cap="none" strike="noStrike">
                <a:solidFill>
                  <a:srgbClr val="FFFFFF"/>
                </a:solidFill>
                <a:latin typeface="Open Sans Light"/>
                <a:ea typeface="Open Sans Light"/>
                <a:cs typeface="Open Sans Light"/>
                <a:sym typeface="Open Sans Light"/>
              </a:rPr>
              <a:t>Appendix (efforts and challenges to protect the rights of PwDs in Yemen) + references</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06" name="Google Shape;1606;p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4" name="Google Shape;161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4400"/>
              <a:buFont typeface="Open Sans Light"/>
              <a:buNone/>
            </a:pPr>
            <a:r>
              <a:rPr b="1" i="0" lang="en-US" sz="4400" u="none" cap="none" strike="noStrike">
                <a:solidFill>
                  <a:srgbClr val="FFFFFF"/>
                </a:solidFill>
                <a:latin typeface="Open Sans Light"/>
                <a:ea typeface="Open Sans Light"/>
                <a:cs typeface="Open Sans Light"/>
                <a:sym typeface="Open Sans Light"/>
              </a:rPr>
              <a:t>Key Takeaways</a:t>
            </a:r>
            <a:endParaRPr/>
          </a:p>
          <a:p>
            <a:pPr indent="-215900" lvl="0" marL="342900" marR="0" rtl="0" algn="l">
              <a:lnSpc>
                <a:spcPct val="100000"/>
              </a:lnSpc>
              <a:spcBef>
                <a:spcPts val="0"/>
              </a:spcBef>
              <a:spcAft>
                <a:spcPts val="0"/>
              </a:spcAft>
              <a:buClr>
                <a:srgbClr val="000000"/>
              </a:buClr>
              <a:buSzPts val="2000"/>
              <a:buFont typeface="Noto Sans Symbols"/>
              <a:buNone/>
            </a:pPr>
            <a:r>
              <a:t/>
            </a:r>
            <a:endParaRPr b="1" i="0" sz="2000" u="none" cap="none" strike="noStrike">
              <a:solidFill>
                <a:srgbClr val="8AD4FF"/>
              </a:solidFill>
              <a:latin typeface="Nunito"/>
              <a:ea typeface="Nunito"/>
              <a:cs typeface="Nunito"/>
              <a:sym typeface="Nunito"/>
            </a:endParaRPr>
          </a:p>
          <a:p>
            <a:pPr indent="-342900" lvl="0" marL="342900" marR="0" rtl="0" algn="l">
              <a:lnSpc>
                <a:spcPct val="100000"/>
              </a:lnSpc>
              <a:spcBef>
                <a:spcPts val="0"/>
              </a:spcBef>
              <a:spcAft>
                <a:spcPts val="0"/>
              </a:spcAft>
              <a:buClr>
                <a:srgbClr val="8AD4FF"/>
              </a:buClr>
              <a:buSzPts val="2000"/>
              <a:buFont typeface="Noto Sans Symbols"/>
              <a:buChar char="⮚"/>
            </a:pPr>
            <a:r>
              <a:rPr b="1" i="0" lang="en-US" sz="2000" u="none" cap="none" strike="noStrike">
                <a:solidFill>
                  <a:srgbClr val="8AD4FF"/>
                </a:solidFill>
                <a:latin typeface="Nunito"/>
                <a:ea typeface="Nunito"/>
                <a:cs typeface="Nunito"/>
                <a:sym typeface="Nunito"/>
              </a:rPr>
              <a:t>Quick-win solutions </a:t>
            </a:r>
            <a:r>
              <a:rPr b="0" i="0" lang="en-US" sz="2000" u="none" cap="none" strike="noStrike">
                <a:solidFill>
                  <a:srgbClr val="FFFFFF"/>
                </a:solidFill>
                <a:latin typeface="Nunito"/>
                <a:ea typeface="Nunito"/>
                <a:cs typeface="Nunito"/>
                <a:sym typeface="Nunito"/>
              </a:rPr>
              <a:t>with demonstration effects is effective for ensuring stakeholder buy-in and ownership, such as cost-efficient UA enhancements in the building design (handrails, ramps, signage) and surrounding areas (accessible pathways and parking lots).</a:t>
            </a:r>
            <a:endParaRPr/>
          </a:p>
          <a:p>
            <a:pPr indent="-342900" lvl="0" marL="342900" marR="0" rtl="0" algn="l">
              <a:lnSpc>
                <a:spcPct val="100000"/>
              </a:lnSpc>
              <a:spcBef>
                <a:spcPts val="0"/>
              </a:spcBef>
              <a:spcAft>
                <a:spcPts val="0"/>
              </a:spcAft>
              <a:buClr>
                <a:srgbClr val="8AD4FF"/>
              </a:buClr>
              <a:buSzPts val="2000"/>
              <a:buFont typeface="Noto Sans Symbols"/>
              <a:buChar char="⮚"/>
            </a:pPr>
            <a:r>
              <a:rPr b="1" i="0" lang="en-US" sz="2000" u="none" cap="none" strike="noStrike">
                <a:solidFill>
                  <a:srgbClr val="8AD4FF"/>
                </a:solidFill>
                <a:latin typeface="Nunito"/>
                <a:ea typeface="Nunito"/>
                <a:cs typeface="Nunito"/>
                <a:sym typeface="Nunito"/>
              </a:rPr>
              <a:t>Timing is key: </a:t>
            </a:r>
            <a:r>
              <a:rPr b="0" i="0" lang="en-US" sz="2000" u="none" cap="none" strike="noStrike">
                <a:solidFill>
                  <a:srgbClr val="FFFFFF"/>
                </a:solidFill>
                <a:latin typeface="Nunito"/>
                <a:ea typeface="Nunito"/>
                <a:cs typeface="Nunito"/>
                <a:sym typeface="Nunito"/>
              </a:rPr>
              <a:t>introduce the Universal Accessibility approach as early as possible in the project cycle to allow for effective participation of persons with disabilities in the needs assessment and project design and implementation phases, and to integrate Universal Accessibility principles in the technical designs and budget across subprojects.</a:t>
            </a:r>
            <a:endParaRPr/>
          </a:p>
          <a:p>
            <a:pPr indent="-342900" lvl="0" marL="342900" marR="0" rtl="0" algn="l">
              <a:lnSpc>
                <a:spcPct val="100000"/>
              </a:lnSpc>
              <a:spcBef>
                <a:spcPts val="0"/>
              </a:spcBef>
              <a:spcAft>
                <a:spcPts val="0"/>
              </a:spcAft>
              <a:buClr>
                <a:srgbClr val="8AD4FF"/>
              </a:buClr>
              <a:buSzPts val="2000"/>
              <a:buFont typeface="Noto Sans Symbols"/>
              <a:buChar char="⮚"/>
            </a:pPr>
            <a:r>
              <a:rPr b="1" i="0" lang="en-US" sz="2000" u="none" cap="none" strike="noStrike">
                <a:solidFill>
                  <a:srgbClr val="8AD4FF"/>
                </a:solidFill>
                <a:latin typeface="Nunito"/>
                <a:ea typeface="Nunito"/>
                <a:cs typeface="Nunito"/>
                <a:sym typeface="Nunito"/>
              </a:rPr>
              <a:t>Designers, civil engineers, architects and other relevant professionals </a:t>
            </a:r>
            <a:r>
              <a:rPr b="0" i="0" lang="en-US" sz="2000" u="none" cap="none" strike="noStrike">
                <a:solidFill>
                  <a:srgbClr val="FFFFFF"/>
                </a:solidFill>
                <a:latin typeface="Nunito"/>
                <a:ea typeface="Nunito"/>
                <a:cs typeface="Nunito"/>
                <a:sym typeface="Nunito"/>
              </a:rPr>
              <a:t>are interested in and engaged on Universal Accessibility and appreciate dedicated training, peer-learning and continued technical assistance during the project design phase.</a:t>
            </a:r>
            <a:endParaRPr/>
          </a:p>
          <a:p>
            <a:pPr indent="-342900" lvl="0" marL="342900" marR="0" rtl="0" algn="l">
              <a:lnSpc>
                <a:spcPct val="100000"/>
              </a:lnSpc>
              <a:spcBef>
                <a:spcPts val="0"/>
              </a:spcBef>
              <a:spcAft>
                <a:spcPts val="0"/>
              </a:spcAft>
              <a:buClr>
                <a:srgbClr val="8AD4FF"/>
              </a:buClr>
              <a:buSzPts val="2000"/>
              <a:buFont typeface="Noto Sans Symbols"/>
              <a:buChar char="⮚"/>
            </a:pPr>
            <a:r>
              <a:rPr b="1" i="0" lang="en-US" sz="2000" u="none" cap="none" strike="noStrike">
                <a:solidFill>
                  <a:srgbClr val="8AD4FF"/>
                </a:solidFill>
                <a:latin typeface="Nunito"/>
                <a:ea typeface="Nunito"/>
                <a:cs typeface="Nunito"/>
                <a:sym typeface="Nunito"/>
              </a:rPr>
              <a:t>Enhance cross-sector dialogue </a:t>
            </a:r>
            <a:r>
              <a:rPr b="0" i="0" lang="en-US" sz="2000" u="none" cap="none" strike="noStrike">
                <a:solidFill>
                  <a:srgbClr val="FFFFFF"/>
                </a:solidFill>
                <a:latin typeface="Nunito"/>
                <a:ea typeface="Nunito"/>
                <a:cs typeface="Nunito"/>
                <a:sym typeface="Nunito"/>
              </a:rPr>
              <a:t>and provide a space for persons with disabilities and their organizations to participate in all stages of the project, to ensure that UA and disability inclusion are mainstreamed in regulatory and legal frameworks, policy and project documents.</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15" name="Google Shape;1615;p5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p5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2" name="Google Shape;162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23" name="Google Shape;1623;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7" name="Google Shape;10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08" name="Google Shape;1008;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Hilmi</a:t>
            </a:r>
            <a:endParaRPr/>
          </a:p>
        </p:txBody>
      </p:sp>
      <p:sp>
        <p:nvSpPr>
          <p:cNvPr id="1634" name="Google Shape;1634;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Hilmi</a:t>
            </a:r>
            <a:endParaRPr/>
          </a:p>
        </p:txBody>
      </p:sp>
      <p:sp>
        <p:nvSpPr>
          <p:cNvPr id="1641" name="Google Shape;1641;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30" name="Google Shape;1030;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4" name="Google Shape;106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65" name="Google Shape;1065;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4.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g"/><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 Id="rId3"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jpg"/><Relationship Id="rId3"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5" name="Shape 15"/>
        <p:cNvGrpSpPr/>
        <p:nvPr/>
      </p:nvGrpSpPr>
      <p:grpSpPr>
        <a:xfrm>
          <a:off x="0" y="0"/>
          <a:ext cx="0" cy="0"/>
          <a:chOff x="0" y="0"/>
          <a:chExt cx="0" cy="0"/>
        </a:xfrm>
      </p:grpSpPr>
      <p:sp>
        <p:nvSpPr>
          <p:cNvPr id="16" name="Google Shape;16;p2"/>
          <p:cNvSpPr txBox="1"/>
          <p:nvPr>
            <p:ph idx="1" type="body"/>
          </p:nvPr>
        </p:nvSpPr>
        <p:spPr>
          <a:xfrm>
            <a:off x="457200" y="1491630"/>
            <a:ext cx="8229600" cy="3232454"/>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rgbClr val="7F1416"/>
              </a:buClr>
              <a:buSzPts val="3200"/>
              <a:buFont typeface="Noto Sans Symbols"/>
              <a:buChar char="▪"/>
              <a:defRPr b="0" i="0" sz="1800" u="none" cap="none" strike="noStrike">
                <a:solidFill>
                  <a:srgbClr val="404040"/>
                </a:solidFill>
                <a:latin typeface="Arial"/>
                <a:ea typeface="Arial"/>
                <a:cs typeface="Arial"/>
                <a:sym typeface="Arial"/>
              </a:defRPr>
            </a:lvl1pPr>
            <a:lvl2pPr indent="-406400" lvl="1" marL="914400" marR="0" algn="l">
              <a:lnSpc>
                <a:spcPct val="100000"/>
              </a:lnSpc>
              <a:spcBef>
                <a:spcPts val="560"/>
              </a:spcBef>
              <a:spcAft>
                <a:spcPts val="0"/>
              </a:spcAft>
              <a:buClr>
                <a:srgbClr val="7F1416"/>
              </a:buClr>
              <a:buSzPts val="2800"/>
              <a:buFont typeface="Arial"/>
              <a:buChar char="–"/>
              <a:defRPr b="0" i="0" sz="2800" u="none" cap="none" strike="noStrike">
                <a:solidFill>
                  <a:srgbClr val="04314C"/>
                </a:solidFill>
                <a:latin typeface="Arial"/>
                <a:ea typeface="Arial"/>
                <a:cs typeface="Arial"/>
                <a:sym typeface="Arial"/>
              </a:defRPr>
            </a:lvl2pPr>
            <a:lvl3pPr indent="-381000" lvl="2" marL="1371600" marR="0" algn="l">
              <a:lnSpc>
                <a:spcPct val="100000"/>
              </a:lnSpc>
              <a:spcBef>
                <a:spcPts val="480"/>
              </a:spcBef>
              <a:spcAft>
                <a:spcPts val="0"/>
              </a:spcAft>
              <a:buClr>
                <a:srgbClr val="7F141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2"/>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100">
                <a:solidFill>
                  <a:srgbClr val="7F7F7F"/>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GraphicForms.ai" id="19" name="Google Shape;19;p2"/>
          <p:cNvPicPr preferRelativeResize="0"/>
          <p:nvPr/>
        </p:nvPicPr>
        <p:blipFill rotWithShape="1">
          <a:blip r:embed="rId2">
            <a:alphaModFix/>
          </a:blip>
          <a:srcRect b="11915" l="890" r="4969" t="82771"/>
          <a:stretch/>
        </p:blipFill>
        <p:spPr>
          <a:xfrm>
            <a:off x="-24039" y="684369"/>
            <a:ext cx="9180512" cy="366233"/>
          </a:xfrm>
          <a:prstGeom prst="rect">
            <a:avLst/>
          </a:prstGeom>
          <a:noFill/>
          <a:ln>
            <a:noFill/>
          </a:ln>
        </p:spPr>
      </p:pic>
      <p:sp>
        <p:nvSpPr>
          <p:cNvPr id="20" name="Google Shape;20;p2"/>
          <p:cNvSpPr txBox="1"/>
          <p:nvPr>
            <p:ph type="title"/>
          </p:nvPr>
        </p:nvSpPr>
        <p:spPr>
          <a:xfrm>
            <a:off x="2358960" y="678010"/>
            <a:ext cx="4492998" cy="376238"/>
          </a:xfrm>
          <a:prstGeom prst="rect">
            <a:avLst/>
          </a:prstGeom>
          <a:solidFill>
            <a:srgbClr val="800000"/>
          </a:solid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lt1"/>
              </a:buClr>
              <a:buSzPts val="2800"/>
              <a:buFont typeface="Arial"/>
              <a:buNone/>
              <a:defRPr b="0" i="0" sz="16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71" name="Shape 71"/>
        <p:cNvGrpSpPr/>
        <p:nvPr/>
      </p:nvGrpSpPr>
      <p:grpSpPr>
        <a:xfrm>
          <a:off x="0" y="0"/>
          <a:ext cx="0" cy="0"/>
          <a:chOff x="0" y="0"/>
          <a:chExt cx="0" cy="0"/>
        </a:xfrm>
      </p:grpSpPr>
      <p:sp>
        <p:nvSpPr>
          <p:cNvPr id="72" name="Google Shape;72;p12"/>
          <p:cNvSpPr/>
          <p:nvPr/>
        </p:nvSpPr>
        <p:spPr>
          <a:xfrm>
            <a:off x="7664" y="0"/>
            <a:ext cx="9136336" cy="51434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000000"/>
              </a:solidFill>
              <a:latin typeface="Helvetica Neue Light"/>
              <a:ea typeface="Helvetica Neue Light"/>
              <a:cs typeface="Helvetica Neue Light"/>
              <a:sym typeface="Helvetica Neue Light"/>
            </a:endParaRPr>
          </a:p>
        </p:txBody>
      </p:sp>
      <p:sp>
        <p:nvSpPr>
          <p:cNvPr id="73" name="Google Shape;73;p12"/>
          <p:cNvSpPr/>
          <p:nvPr/>
        </p:nvSpPr>
        <p:spPr>
          <a:xfrm>
            <a:off x="6138746" y="0"/>
            <a:ext cx="3005254" cy="11123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000000"/>
              </a:solidFill>
              <a:latin typeface="Helvetica Neue Light"/>
              <a:ea typeface="Helvetica Neue Light"/>
              <a:cs typeface="Helvetica Neue Light"/>
              <a:sym typeface="Helvetica Neue Light"/>
            </a:endParaRPr>
          </a:p>
        </p:txBody>
      </p:sp>
      <p:grpSp>
        <p:nvGrpSpPr>
          <p:cNvPr id="74" name="Google Shape;74;p12"/>
          <p:cNvGrpSpPr/>
          <p:nvPr/>
        </p:nvGrpSpPr>
        <p:grpSpPr>
          <a:xfrm>
            <a:off x="-126208" y="684135"/>
            <a:ext cx="5419181" cy="261598"/>
            <a:chOff x="53086" y="3098864"/>
            <a:chExt cx="5419181" cy="261598"/>
          </a:xfrm>
        </p:grpSpPr>
        <p:cxnSp>
          <p:nvCxnSpPr>
            <p:cNvPr id="75" name="Google Shape;75;p12"/>
            <p:cNvCxnSpPr/>
            <p:nvPr/>
          </p:nvCxnSpPr>
          <p:spPr>
            <a:xfrm>
              <a:off x="681816" y="3132070"/>
              <a:ext cx="4731523" cy="0"/>
            </a:xfrm>
            <a:prstGeom prst="straightConnector1">
              <a:avLst/>
            </a:prstGeom>
            <a:noFill/>
            <a:ln cap="flat" cmpd="sng" w="9525">
              <a:solidFill>
                <a:srgbClr val="554F4A"/>
              </a:solidFill>
              <a:prstDash val="solid"/>
              <a:round/>
              <a:headEnd len="sm" w="sm" type="none"/>
              <a:tailEnd len="sm" w="sm" type="none"/>
            </a:ln>
          </p:spPr>
        </p:cxnSp>
        <p:cxnSp>
          <p:nvCxnSpPr>
            <p:cNvPr id="76" name="Google Shape;76;p12"/>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77" name="Google Shape;77;p12"/>
            <p:cNvCxnSpPr/>
            <p:nvPr/>
          </p:nvCxnSpPr>
          <p:spPr>
            <a:xfrm flipH="1" rot="10800000">
              <a:off x="53086" y="3132070"/>
              <a:ext cx="632714" cy="228392"/>
            </a:xfrm>
            <a:prstGeom prst="straightConnector1">
              <a:avLst/>
            </a:prstGeom>
            <a:noFill/>
            <a:ln cap="flat" cmpd="sng" w="9525">
              <a:solidFill>
                <a:srgbClr val="554F4A"/>
              </a:solidFill>
              <a:prstDash val="solid"/>
              <a:round/>
              <a:headEnd len="sm" w="sm" type="none"/>
              <a:tailEnd len="sm" w="sm" type="none"/>
            </a:ln>
          </p:spPr>
        </p:cxnSp>
        <p:cxnSp>
          <p:nvCxnSpPr>
            <p:cNvPr id="78" name="Google Shape;78;p12"/>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79" name="Google Shape;79;p12"/>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grpSp>
        <p:nvGrpSpPr>
          <p:cNvPr id="80" name="Google Shape;80;p12"/>
          <p:cNvGrpSpPr/>
          <p:nvPr/>
        </p:nvGrpSpPr>
        <p:grpSpPr>
          <a:xfrm flipH="1">
            <a:off x="3782459" y="3990455"/>
            <a:ext cx="5542489" cy="250637"/>
            <a:chOff x="-70222" y="2963552"/>
            <a:chExt cx="5542489" cy="250637"/>
          </a:xfrm>
        </p:grpSpPr>
        <p:cxnSp>
          <p:nvCxnSpPr>
            <p:cNvPr id="81" name="Google Shape;81;p12"/>
            <p:cNvCxnSpPr/>
            <p:nvPr/>
          </p:nvCxnSpPr>
          <p:spPr>
            <a:xfrm>
              <a:off x="398132" y="3132070"/>
              <a:ext cx="5015206" cy="0"/>
            </a:xfrm>
            <a:prstGeom prst="straightConnector1">
              <a:avLst/>
            </a:prstGeom>
            <a:noFill/>
            <a:ln cap="flat" cmpd="sng" w="9525">
              <a:solidFill>
                <a:srgbClr val="554F4A"/>
              </a:solidFill>
              <a:prstDash val="solid"/>
              <a:round/>
              <a:headEnd len="sm" w="sm" type="none"/>
              <a:tailEnd len="sm" w="sm" type="none"/>
            </a:ln>
          </p:spPr>
        </p:cxnSp>
        <p:cxnSp>
          <p:nvCxnSpPr>
            <p:cNvPr id="82" name="Google Shape;82;p12"/>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83" name="Google Shape;83;p12"/>
            <p:cNvCxnSpPr/>
            <p:nvPr/>
          </p:nvCxnSpPr>
          <p:spPr>
            <a:xfrm>
              <a:off x="-70222" y="2963552"/>
              <a:ext cx="468353" cy="169063"/>
            </a:xfrm>
            <a:prstGeom prst="straightConnector1">
              <a:avLst/>
            </a:prstGeom>
            <a:noFill/>
            <a:ln cap="flat" cmpd="sng" w="9525">
              <a:solidFill>
                <a:srgbClr val="554F4A"/>
              </a:solidFill>
              <a:prstDash val="solid"/>
              <a:round/>
              <a:headEnd len="sm" w="sm" type="none"/>
              <a:tailEnd len="sm" w="sm" type="none"/>
            </a:ln>
          </p:spPr>
        </p:cxnSp>
        <p:cxnSp>
          <p:nvCxnSpPr>
            <p:cNvPr id="84" name="Google Shape;84;p12"/>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85" name="Google Shape;85;p12"/>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sp>
        <p:nvSpPr>
          <p:cNvPr id="86" name="Google Shape;86;p12"/>
          <p:cNvSpPr txBox="1"/>
          <p:nvPr>
            <p:ph idx="1" type="body"/>
          </p:nvPr>
        </p:nvSpPr>
        <p:spPr>
          <a:xfrm>
            <a:off x="3942410" y="3554384"/>
            <a:ext cx="4769789" cy="550625"/>
          </a:xfrm>
          <a:prstGeom prst="rect">
            <a:avLst/>
          </a:prstGeom>
          <a:noFill/>
          <a:ln>
            <a:noFill/>
          </a:ln>
        </p:spPr>
        <p:txBody>
          <a:bodyPr anchorCtr="0" anchor="t" bIns="0" lIns="0" spcFirstLastPara="1" rIns="0" wrap="square" tIns="0">
            <a:noAutofit/>
          </a:bodyPr>
          <a:lstStyle>
            <a:lvl1pPr indent="-228600" lvl="0" marL="457200" marR="0" rtl="0" algn="l">
              <a:spcBef>
                <a:spcPts val="560"/>
              </a:spcBef>
              <a:spcAft>
                <a:spcPts val="0"/>
              </a:spcAft>
              <a:buClr>
                <a:schemeClr val="dk2"/>
              </a:buClr>
              <a:buSzPts val="2800"/>
              <a:buFont typeface="Arial"/>
              <a:buNone/>
              <a:defRPr b="0" i="0" sz="2800" u="none" cap="none" strike="noStrike">
                <a:solidFill>
                  <a:schemeClr val="dk2"/>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dk2"/>
              </a:buClr>
              <a:buSzPts val="2400"/>
              <a:buFont typeface="Arial"/>
              <a:buNone/>
              <a:defRPr b="0" i="0" sz="2400" u="none" cap="none" strike="noStrike">
                <a:solidFill>
                  <a:schemeClr val="dk2"/>
                </a:solidFill>
                <a:latin typeface="Helvetica Neue Light"/>
                <a:ea typeface="Helvetica Neue Light"/>
                <a:cs typeface="Helvetica Neue Light"/>
                <a:sym typeface="Helvetica Neue Light"/>
              </a:defRPr>
            </a:lvl2pPr>
            <a:lvl3pPr indent="-228600" lvl="2" marL="1371600" marR="0" rtl="0" algn="l">
              <a:spcBef>
                <a:spcPts val="400"/>
              </a:spcBef>
              <a:spcAft>
                <a:spcPts val="0"/>
              </a:spcAft>
              <a:buClr>
                <a:schemeClr val="dk2"/>
              </a:buClr>
              <a:buSzPts val="2000"/>
              <a:buFont typeface="Arial"/>
              <a:buNone/>
              <a:defRPr b="0" i="0" sz="2000" u="none" cap="none" strike="noStrike">
                <a:solidFill>
                  <a:schemeClr val="dk2"/>
                </a:solidFill>
                <a:latin typeface="Helvetica Neue Light"/>
                <a:ea typeface="Helvetica Neue Light"/>
                <a:cs typeface="Helvetica Neue Light"/>
                <a:sym typeface="Helvetica Neue Light"/>
              </a:defRPr>
            </a:lvl3pPr>
            <a:lvl4pPr indent="-228600" lvl="3" marL="1828800" marR="0" rtl="0" algn="l">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4pPr>
            <a:lvl5pPr indent="-228600" lvl="4" marL="2286000" marR="0" rtl="0" algn="l">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2"/>
          <p:cNvSpPr txBox="1"/>
          <p:nvPr>
            <p:ph idx="2" type="body"/>
          </p:nvPr>
        </p:nvSpPr>
        <p:spPr>
          <a:xfrm>
            <a:off x="3942410" y="4343719"/>
            <a:ext cx="4738689" cy="352103"/>
          </a:xfrm>
          <a:prstGeom prst="rect">
            <a:avLst/>
          </a:prstGeom>
          <a:noFill/>
          <a:ln>
            <a:noFill/>
          </a:ln>
        </p:spPr>
        <p:txBody>
          <a:bodyPr anchorCtr="0" anchor="t" bIns="0" lIns="0" spcFirstLastPara="1" rIns="0" wrap="square" tIns="0">
            <a:noAutofit/>
          </a:bodyPr>
          <a:lstStyle>
            <a:lvl1pPr indent="-228600" lvl="0" marL="457200" marR="0" rtl="0" algn="r">
              <a:spcBef>
                <a:spcPts val="180"/>
              </a:spcBef>
              <a:spcAft>
                <a:spcPts val="0"/>
              </a:spcAft>
              <a:buClr>
                <a:schemeClr val="dk2"/>
              </a:buClr>
              <a:buSzPts val="900"/>
              <a:buFont typeface="Arial"/>
              <a:buNone/>
              <a:defRPr b="0" i="0" sz="900" u="none" cap="none" strike="noStrike">
                <a:solidFill>
                  <a:schemeClr val="dk2"/>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8" name="Google Shape;88;p12"/>
          <p:cNvPicPr preferRelativeResize="0"/>
          <p:nvPr/>
        </p:nvPicPr>
        <p:blipFill rotWithShape="1">
          <a:blip r:embed="rId2">
            <a:alphaModFix/>
          </a:blip>
          <a:srcRect b="0" l="0" r="0" t="0"/>
          <a:stretch/>
        </p:blipFill>
        <p:spPr>
          <a:xfrm>
            <a:off x="726703" y="1154722"/>
            <a:ext cx="2902155" cy="2399662"/>
          </a:xfrm>
          <a:prstGeom prst="rect">
            <a:avLst/>
          </a:prstGeom>
          <a:noFill/>
          <a:ln>
            <a:noFill/>
          </a:ln>
        </p:spPr>
      </p:pic>
      <p:pic>
        <p:nvPicPr>
          <p:cNvPr id="89" name="Google Shape;89;p12"/>
          <p:cNvPicPr preferRelativeResize="0"/>
          <p:nvPr/>
        </p:nvPicPr>
        <p:blipFill rotWithShape="1">
          <a:blip r:embed="rId3">
            <a:alphaModFix/>
          </a:blip>
          <a:srcRect b="0" l="0" r="0" t="0"/>
          <a:stretch/>
        </p:blipFill>
        <p:spPr>
          <a:xfrm>
            <a:off x="6467289" y="325620"/>
            <a:ext cx="1088855" cy="749636"/>
          </a:xfrm>
          <a:prstGeom prst="rect">
            <a:avLst/>
          </a:prstGeom>
          <a:noFill/>
          <a:ln>
            <a:noFill/>
          </a:ln>
        </p:spPr>
      </p:pic>
      <p:pic>
        <p:nvPicPr>
          <p:cNvPr id="90" name="Google Shape;90;p12"/>
          <p:cNvPicPr preferRelativeResize="0"/>
          <p:nvPr/>
        </p:nvPicPr>
        <p:blipFill rotWithShape="1">
          <a:blip r:embed="rId4">
            <a:alphaModFix/>
          </a:blip>
          <a:srcRect b="0" l="0" r="0" t="0"/>
          <a:stretch/>
        </p:blipFill>
        <p:spPr>
          <a:xfrm>
            <a:off x="7556144" y="357092"/>
            <a:ext cx="1302863" cy="66108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ontent 3">
    <p:bg>
      <p:bgPr>
        <a:solidFill>
          <a:srgbClr val="F2E5CF"/>
        </a:solidFill>
      </p:bgPr>
    </p:bg>
    <p:spTree>
      <p:nvGrpSpPr>
        <p:cNvPr id="775" name="Shape 775"/>
        <p:cNvGrpSpPr/>
        <p:nvPr/>
      </p:nvGrpSpPr>
      <p:grpSpPr>
        <a:xfrm>
          <a:off x="0" y="0"/>
          <a:ext cx="0" cy="0"/>
          <a:chOff x="0" y="0"/>
          <a:chExt cx="0" cy="0"/>
        </a:xfrm>
      </p:grpSpPr>
      <p:cxnSp>
        <p:nvCxnSpPr>
          <p:cNvPr id="776" name="Google Shape;776;p108"/>
          <p:cNvCxnSpPr/>
          <p:nvPr/>
        </p:nvCxnSpPr>
        <p:spPr>
          <a:xfrm flipH="1">
            <a:off x="6347223" y="4386262"/>
            <a:ext cx="2796777" cy="757238"/>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7" name="Google Shape;777;p108"/>
          <p:cNvCxnSpPr/>
          <p:nvPr/>
        </p:nvCxnSpPr>
        <p:spPr>
          <a:xfrm flipH="1">
            <a:off x="8657368" y="1235869"/>
            <a:ext cx="486632" cy="390763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8" name="Google Shape;778;p108"/>
          <p:cNvCxnSpPr/>
          <p:nvPr/>
        </p:nvCxnSpPr>
        <p:spPr>
          <a:xfrm rot="10800000">
            <a:off x="8086165" y="0"/>
            <a:ext cx="1057835" cy="3193755"/>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9" name="Google Shape;779;p108"/>
          <p:cNvCxnSpPr/>
          <p:nvPr/>
        </p:nvCxnSpPr>
        <p:spPr>
          <a:xfrm rot="10800000">
            <a:off x="4897041" y="-3572"/>
            <a:ext cx="4246959" cy="698981"/>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80" name="Google Shape;780;p108"/>
          <p:cNvSpPr/>
          <p:nvPr>
            <p:ph idx="2" type="pic"/>
          </p:nvPr>
        </p:nvSpPr>
        <p:spPr>
          <a:xfrm>
            <a:off x="2858" y="0"/>
            <a:ext cx="5862746" cy="5143500"/>
          </a:xfrm>
          <a:prstGeom prst="rect">
            <a:avLst/>
          </a:prstGeom>
          <a:solidFill>
            <a:schemeClr val="dk2"/>
          </a:solidFill>
          <a:ln>
            <a:noFill/>
          </a:ln>
        </p:spPr>
      </p:sp>
      <p:sp>
        <p:nvSpPr>
          <p:cNvPr id="781" name="Google Shape;781;p108"/>
          <p:cNvSpPr txBox="1"/>
          <p:nvPr>
            <p:ph type="title"/>
          </p:nvPr>
        </p:nvSpPr>
        <p:spPr>
          <a:xfrm>
            <a:off x="4560745" y="548671"/>
            <a:ext cx="3677132" cy="264508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108"/>
          <p:cNvSpPr txBox="1"/>
          <p:nvPr>
            <p:ph idx="1" type="body"/>
          </p:nvPr>
        </p:nvSpPr>
        <p:spPr>
          <a:xfrm>
            <a:off x="4560745" y="3279913"/>
            <a:ext cx="3677132" cy="131491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080"/>
              <a:buNone/>
              <a:defRPr sz="1350">
                <a:solidFill>
                  <a:schemeClr val="dk1"/>
                </a:solidFill>
              </a:defRPr>
            </a:lvl1pPr>
            <a:lvl2pPr indent="-289560" lvl="1" marL="914400" algn="l">
              <a:lnSpc>
                <a:spcPct val="100000"/>
              </a:lnSpc>
              <a:spcBef>
                <a:spcPts val="750"/>
              </a:spcBef>
              <a:spcAft>
                <a:spcPts val="0"/>
              </a:spcAft>
              <a:buClr>
                <a:schemeClr val="dk1"/>
              </a:buClr>
              <a:buSzPts val="960"/>
              <a:buChar char="•"/>
              <a:defRPr sz="1200">
                <a:solidFill>
                  <a:schemeClr val="dk1"/>
                </a:solidFill>
              </a:defRPr>
            </a:lvl2pPr>
            <a:lvl3pPr indent="-281939" lvl="2" marL="1371600" algn="l">
              <a:lnSpc>
                <a:spcPct val="100000"/>
              </a:lnSpc>
              <a:spcBef>
                <a:spcPts val="750"/>
              </a:spcBef>
              <a:spcAft>
                <a:spcPts val="0"/>
              </a:spcAft>
              <a:buClr>
                <a:schemeClr val="dk1"/>
              </a:buClr>
              <a:buSzPts val="840"/>
              <a:buChar char="•"/>
              <a:defRPr sz="1050">
                <a:solidFill>
                  <a:schemeClr val="dk1"/>
                </a:solidFill>
              </a:defRPr>
            </a:lvl3pPr>
            <a:lvl4pPr indent="-274319" lvl="3" marL="1828800" algn="l">
              <a:lnSpc>
                <a:spcPct val="100000"/>
              </a:lnSpc>
              <a:spcBef>
                <a:spcPts val="750"/>
              </a:spcBef>
              <a:spcAft>
                <a:spcPts val="0"/>
              </a:spcAft>
              <a:buClr>
                <a:schemeClr val="dk1"/>
              </a:buClr>
              <a:buSzPts val="720"/>
              <a:buChar char="•"/>
              <a:defRPr sz="900">
                <a:solidFill>
                  <a:schemeClr val="dk1"/>
                </a:solidFill>
              </a:defRPr>
            </a:lvl4pPr>
            <a:lvl5pPr indent="-274320" lvl="4" marL="2286000" algn="l">
              <a:lnSpc>
                <a:spcPct val="100000"/>
              </a:lnSpc>
              <a:spcBef>
                <a:spcPts val="750"/>
              </a:spcBef>
              <a:spcAft>
                <a:spcPts val="0"/>
              </a:spcAft>
              <a:buClr>
                <a:schemeClr val="dk1"/>
              </a:buClr>
              <a:buSzPts val="720"/>
              <a:buChar char="•"/>
              <a:defRPr sz="900">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3" name="Shape 783"/>
        <p:cNvGrpSpPr/>
        <p:nvPr/>
      </p:nvGrpSpPr>
      <p:grpSpPr>
        <a:xfrm>
          <a:off x="0" y="0"/>
          <a:ext cx="0" cy="0"/>
          <a:chOff x="0" y="0"/>
          <a:chExt cx="0" cy="0"/>
        </a:xfrm>
      </p:grpSpPr>
      <p:sp>
        <p:nvSpPr>
          <p:cNvPr id="784" name="Google Shape;784;p109"/>
          <p:cNvSpPr txBox="1"/>
          <p:nvPr>
            <p:ph type="ctrTitle"/>
          </p:nvPr>
        </p:nvSpPr>
        <p:spPr>
          <a:xfrm>
            <a:off x="1143000" y="841772"/>
            <a:ext cx="6858000" cy="226898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4950"/>
              <a:buFont typeface="Play"/>
              <a:buNone/>
              <a:defRPr sz="4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5" name="Google Shape;785;p109"/>
          <p:cNvSpPr txBox="1"/>
          <p:nvPr>
            <p:ph idx="1" type="subTitle"/>
          </p:nvPr>
        </p:nvSpPr>
        <p:spPr>
          <a:xfrm>
            <a:off x="1143000" y="3290047"/>
            <a:ext cx="6858000" cy="851647"/>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750"/>
              </a:spcBef>
              <a:spcAft>
                <a:spcPts val="0"/>
              </a:spcAft>
              <a:buClr>
                <a:schemeClr val="dk2"/>
              </a:buClr>
              <a:buSzPts val="1080"/>
              <a:buNone/>
              <a:defRPr b="1" sz="1350" cap="none"/>
            </a:lvl1pPr>
            <a:lvl2pPr lvl="1" algn="ctr">
              <a:lnSpc>
                <a:spcPct val="100000"/>
              </a:lnSpc>
              <a:spcBef>
                <a:spcPts val="375"/>
              </a:spcBef>
              <a:spcAft>
                <a:spcPts val="0"/>
              </a:spcAft>
              <a:buClr>
                <a:schemeClr val="dk2"/>
              </a:buClr>
              <a:buSzPts val="1200"/>
              <a:buNone/>
              <a:defRPr sz="1500"/>
            </a:lvl2pPr>
            <a:lvl3pPr lvl="2" algn="ctr">
              <a:lnSpc>
                <a:spcPct val="100000"/>
              </a:lnSpc>
              <a:spcBef>
                <a:spcPts val="375"/>
              </a:spcBef>
              <a:spcAft>
                <a:spcPts val="0"/>
              </a:spcAft>
              <a:buClr>
                <a:schemeClr val="dk2"/>
              </a:buClr>
              <a:buSzPts val="1080"/>
              <a:buNone/>
              <a:defRPr sz="1350"/>
            </a:lvl3pPr>
            <a:lvl4pPr lvl="3" algn="ctr">
              <a:lnSpc>
                <a:spcPct val="100000"/>
              </a:lnSpc>
              <a:spcBef>
                <a:spcPts val="375"/>
              </a:spcBef>
              <a:spcAft>
                <a:spcPts val="0"/>
              </a:spcAft>
              <a:buClr>
                <a:schemeClr val="dk2"/>
              </a:buClr>
              <a:buSzPts val="960"/>
              <a:buNone/>
              <a:defRPr sz="1200"/>
            </a:lvl4pPr>
            <a:lvl5pPr lvl="4" algn="ctr">
              <a:lnSpc>
                <a:spcPct val="100000"/>
              </a:lnSpc>
              <a:spcBef>
                <a:spcPts val="375"/>
              </a:spcBef>
              <a:spcAft>
                <a:spcPts val="0"/>
              </a:spcAft>
              <a:buClr>
                <a:schemeClr val="dk2"/>
              </a:buClr>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786" name="Google Shape;786;p109"/>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7" name="Google Shape;787;p109"/>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p109"/>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9" name="Shape 789"/>
        <p:cNvGrpSpPr/>
        <p:nvPr/>
      </p:nvGrpSpPr>
      <p:grpSpPr>
        <a:xfrm>
          <a:off x="0" y="0"/>
          <a:ext cx="0" cy="0"/>
          <a:chOff x="0" y="0"/>
          <a:chExt cx="0" cy="0"/>
        </a:xfrm>
      </p:grpSpPr>
      <p:sp>
        <p:nvSpPr>
          <p:cNvPr id="790" name="Google Shape;790;p110"/>
          <p:cNvSpPr txBox="1"/>
          <p:nvPr>
            <p:ph type="title"/>
          </p:nvPr>
        </p:nvSpPr>
        <p:spPr>
          <a:xfrm>
            <a:off x="857250" y="400051"/>
            <a:ext cx="7429500" cy="10366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1" name="Google Shape;791;p110"/>
          <p:cNvSpPr txBox="1"/>
          <p:nvPr>
            <p:ph idx="1" type="body"/>
          </p:nvPr>
        </p:nvSpPr>
        <p:spPr>
          <a:xfrm>
            <a:off x="857250" y="1507166"/>
            <a:ext cx="7429500" cy="301831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04800" lvl="1" marL="914400" algn="l">
              <a:lnSpc>
                <a:spcPct val="100000"/>
              </a:lnSpc>
              <a:spcBef>
                <a:spcPts val="375"/>
              </a:spcBef>
              <a:spcAft>
                <a:spcPts val="0"/>
              </a:spcAft>
              <a:buClr>
                <a:schemeClr val="dk2"/>
              </a:buClr>
              <a:buSzPts val="1200"/>
              <a:buChar char="•"/>
              <a:defRPr/>
            </a:lvl2pPr>
            <a:lvl3pPr indent="-297180" lvl="2" marL="1371600" algn="l">
              <a:lnSpc>
                <a:spcPct val="100000"/>
              </a:lnSpc>
              <a:spcBef>
                <a:spcPts val="375"/>
              </a:spcBef>
              <a:spcAft>
                <a:spcPts val="0"/>
              </a:spcAft>
              <a:buClr>
                <a:schemeClr val="dk2"/>
              </a:buClr>
              <a:buSzPts val="1080"/>
              <a:buChar char="•"/>
              <a:defRPr/>
            </a:lvl3pPr>
            <a:lvl4pPr indent="-289560" lvl="3" marL="1828800" algn="l">
              <a:lnSpc>
                <a:spcPct val="100000"/>
              </a:lnSpc>
              <a:spcBef>
                <a:spcPts val="375"/>
              </a:spcBef>
              <a:spcAft>
                <a:spcPts val="0"/>
              </a:spcAft>
              <a:buClr>
                <a:schemeClr val="dk2"/>
              </a:buClr>
              <a:buSzPts val="960"/>
              <a:buChar char="•"/>
              <a:defRPr/>
            </a:lvl4pPr>
            <a:lvl5pPr indent="-289560" lvl="4" marL="2286000" algn="l">
              <a:lnSpc>
                <a:spcPct val="100000"/>
              </a:lnSpc>
              <a:spcBef>
                <a:spcPts val="375"/>
              </a:spcBef>
              <a:spcAft>
                <a:spcPts val="0"/>
              </a:spcAft>
              <a:buClr>
                <a:schemeClr val="dk2"/>
              </a:buClr>
              <a:buSzPts val="96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92" name="Google Shape;792;p110"/>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3" name="Google Shape;793;p110"/>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4" name="Google Shape;794;p110"/>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5" name="Shape 795"/>
        <p:cNvGrpSpPr/>
        <p:nvPr/>
      </p:nvGrpSpPr>
      <p:grpSpPr>
        <a:xfrm>
          <a:off x="0" y="0"/>
          <a:ext cx="0" cy="0"/>
          <a:chOff x="0" y="0"/>
          <a:chExt cx="0" cy="0"/>
        </a:xfrm>
      </p:grpSpPr>
      <p:sp>
        <p:nvSpPr>
          <p:cNvPr id="796" name="Google Shape;796;p111"/>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7" name="Google Shape;797;p111"/>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rgbClr val="888888"/>
              </a:buClr>
              <a:buSzPts val="1440"/>
              <a:buNone/>
              <a:defRPr sz="1800">
                <a:solidFill>
                  <a:srgbClr val="888888"/>
                </a:solidFill>
              </a:defRPr>
            </a:lvl1pPr>
            <a:lvl2pPr indent="-228600" lvl="1" marL="914400" algn="l">
              <a:lnSpc>
                <a:spcPct val="100000"/>
              </a:lnSpc>
              <a:spcBef>
                <a:spcPts val="375"/>
              </a:spcBef>
              <a:spcAft>
                <a:spcPts val="0"/>
              </a:spcAft>
              <a:buClr>
                <a:srgbClr val="888888"/>
              </a:buClr>
              <a:buSzPts val="1200"/>
              <a:buNone/>
              <a:defRPr sz="1500">
                <a:solidFill>
                  <a:srgbClr val="888888"/>
                </a:solidFill>
              </a:defRPr>
            </a:lvl2pPr>
            <a:lvl3pPr indent="-228600" lvl="2" marL="1371600" algn="l">
              <a:lnSpc>
                <a:spcPct val="100000"/>
              </a:lnSpc>
              <a:spcBef>
                <a:spcPts val="375"/>
              </a:spcBef>
              <a:spcAft>
                <a:spcPts val="0"/>
              </a:spcAft>
              <a:buClr>
                <a:srgbClr val="888888"/>
              </a:buClr>
              <a:buSzPts val="1080"/>
              <a:buNone/>
              <a:defRPr sz="1350">
                <a:solidFill>
                  <a:srgbClr val="888888"/>
                </a:solidFill>
              </a:defRPr>
            </a:lvl3pPr>
            <a:lvl4pPr indent="-228600" lvl="3" marL="1828800" algn="l">
              <a:lnSpc>
                <a:spcPct val="100000"/>
              </a:lnSpc>
              <a:spcBef>
                <a:spcPts val="375"/>
              </a:spcBef>
              <a:spcAft>
                <a:spcPts val="0"/>
              </a:spcAft>
              <a:buClr>
                <a:srgbClr val="888888"/>
              </a:buClr>
              <a:buSzPts val="960"/>
              <a:buNone/>
              <a:defRPr sz="1200">
                <a:solidFill>
                  <a:srgbClr val="888888"/>
                </a:solidFill>
              </a:defRPr>
            </a:lvl4pPr>
            <a:lvl5pPr indent="-228600" lvl="4" marL="2286000" algn="l">
              <a:lnSpc>
                <a:spcPct val="100000"/>
              </a:lnSpc>
              <a:spcBef>
                <a:spcPts val="375"/>
              </a:spcBef>
              <a:spcAft>
                <a:spcPts val="0"/>
              </a:spcAft>
              <a:buClr>
                <a:srgbClr val="888888"/>
              </a:buClr>
              <a:buSzPts val="96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798" name="Google Shape;798;p111"/>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9" name="Google Shape;799;p111"/>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0" name="Google Shape;800;p111"/>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1" name="Shape 801"/>
        <p:cNvGrpSpPr/>
        <p:nvPr/>
      </p:nvGrpSpPr>
      <p:grpSpPr>
        <a:xfrm>
          <a:off x="0" y="0"/>
          <a:ext cx="0" cy="0"/>
          <a:chOff x="0" y="0"/>
          <a:chExt cx="0" cy="0"/>
        </a:xfrm>
      </p:grpSpPr>
      <p:sp>
        <p:nvSpPr>
          <p:cNvPr id="802" name="Google Shape;802;p112"/>
          <p:cNvSpPr txBox="1"/>
          <p:nvPr>
            <p:ph type="title"/>
          </p:nvPr>
        </p:nvSpPr>
        <p:spPr>
          <a:xfrm>
            <a:off x="857250" y="400051"/>
            <a:ext cx="7429500" cy="10366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3" name="Google Shape;803;p112"/>
          <p:cNvSpPr txBox="1"/>
          <p:nvPr>
            <p:ph idx="1" type="body"/>
          </p:nvPr>
        </p:nvSpPr>
        <p:spPr>
          <a:xfrm>
            <a:off x="628650" y="1443369"/>
            <a:ext cx="3886200" cy="31893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4" name="Google Shape;804;p112"/>
          <p:cNvSpPr txBox="1"/>
          <p:nvPr>
            <p:ph idx="2" type="body"/>
          </p:nvPr>
        </p:nvSpPr>
        <p:spPr>
          <a:xfrm>
            <a:off x="4629150" y="1443369"/>
            <a:ext cx="3886200" cy="31893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5" name="Google Shape;805;p112"/>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112"/>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112"/>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08" name="Shape 808"/>
        <p:cNvGrpSpPr/>
        <p:nvPr/>
      </p:nvGrpSpPr>
      <p:grpSpPr>
        <a:xfrm>
          <a:off x="0" y="0"/>
          <a:ext cx="0" cy="0"/>
          <a:chOff x="0" y="0"/>
          <a:chExt cx="0" cy="0"/>
        </a:xfrm>
      </p:grpSpPr>
      <p:sp>
        <p:nvSpPr>
          <p:cNvPr id="809" name="Google Shape;809;p113"/>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0" name="Google Shape;810;p113"/>
          <p:cNvSpPr txBox="1"/>
          <p:nvPr>
            <p:ph idx="1" type="body"/>
          </p:nvPr>
        </p:nvSpPr>
        <p:spPr>
          <a:xfrm>
            <a:off x="629842" y="1300744"/>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dk2"/>
              </a:buClr>
              <a:buSzPts val="1200"/>
              <a:buNone/>
              <a:defRPr b="1" sz="1500" cap="none"/>
            </a:lvl1pPr>
            <a:lvl2pPr indent="-228600" lvl="1" marL="914400" algn="l">
              <a:lnSpc>
                <a:spcPct val="100000"/>
              </a:lnSpc>
              <a:spcBef>
                <a:spcPts val="375"/>
              </a:spcBef>
              <a:spcAft>
                <a:spcPts val="0"/>
              </a:spcAft>
              <a:buClr>
                <a:schemeClr val="dk2"/>
              </a:buClr>
              <a:buSzPts val="1200"/>
              <a:buNone/>
              <a:defRPr b="1" sz="1500"/>
            </a:lvl2pPr>
            <a:lvl3pPr indent="-228600" lvl="2" marL="1371600" algn="l">
              <a:lnSpc>
                <a:spcPct val="100000"/>
              </a:lnSpc>
              <a:spcBef>
                <a:spcPts val="375"/>
              </a:spcBef>
              <a:spcAft>
                <a:spcPts val="0"/>
              </a:spcAft>
              <a:buClr>
                <a:schemeClr val="dk2"/>
              </a:buClr>
              <a:buSzPts val="1080"/>
              <a:buNone/>
              <a:defRPr b="1" sz="1350"/>
            </a:lvl3pPr>
            <a:lvl4pPr indent="-228600" lvl="3" marL="1828800" algn="l">
              <a:lnSpc>
                <a:spcPct val="100000"/>
              </a:lnSpc>
              <a:spcBef>
                <a:spcPts val="375"/>
              </a:spcBef>
              <a:spcAft>
                <a:spcPts val="0"/>
              </a:spcAft>
              <a:buClr>
                <a:schemeClr val="dk2"/>
              </a:buClr>
              <a:buSzPts val="960"/>
              <a:buNone/>
              <a:defRPr b="1" sz="1200"/>
            </a:lvl4pPr>
            <a:lvl5pPr indent="-228600" lvl="4" marL="2286000" algn="l">
              <a:lnSpc>
                <a:spcPct val="100000"/>
              </a:lnSpc>
              <a:spcBef>
                <a:spcPts val="375"/>
              </a:spcBef>
              <a:spcAft>
                <a:spcPts val="0"/>
              </a:spcAft>
              <a:buClr>
                <a:schemeClr val="dk2"/>
              </a:buClr>
              <a:buSzPts val="96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11" name="Google Shape;811;p113"/>
          <p:cNvSpPr txBox="1"/>
          <p:nvPr>
            <p:ph idx="2" type="body"/>
          </p:nvPr>
        </p:nvSpPr>
        <p:spPr>
          <a:xfrm>
            <a:off x="629842" y="1918678"/>
            <a:ext cx="3868340" cy="2763441"/>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2" name="Google Shape;812;p113"/>
          <p:cNvSpPr txBox="1"/>
          <p:nvPr>
            <p:ph idx="3" type="body"/>
          </p:nvPr>
        </p:nvSpPr>
        <p:spPr>
          <a:xfrm>
            <a:off x="4629150" y="1300744"/>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dk2"/>
              </a:buClr>
              <a:buSzPts val="1200"/>
              <a:buNone/>
              <a:defRPr b="1" sz="1500" cap="none"/>
            </a:lvl1pPr>
            <a:lvl2pPr indent="-228600" lvl="1" marL="914400" algn="l">
              <a:lnSpc>
                <a:spcPct val="100000"/>
              </a:lnSpc>
              <a:spcBef>
                <a:spcPts val="375"/>
              </a:spcBef>
              <a:spcAft>
                <a:spcPts val="0"/>
              </a:spcAft>
              <a:buClr>
                <a:schemeClr val="dk2"/>
              </a:buClr>
              <a:buSzPts val="1200"/>
              <a:buNone/>
              <a:defRPr b="1" sz="1500"/>
            </a:lvl2pPr>
            <a:lvl3pPr indent="-228600" lvl="2" marL="1371600" algn="l">
              <a:lnSpc>
                <a:spcPct val="100000"/>
              </a:lnSpc>
              <a:spcBef>
                <a:spcPts val="375"/>
              </a:spcBef>
              <a:spcAft>
                <a:spcPts val="0"/>
              </a:spcAft>
              <a:buClr>
                <a:schemeClr val="dk2"/>
              </a:buClr>
              <a:buSzPts val="1080"/>
              <a:buNone/>
              <a:defRPr b="1" sz="1350"/>
            </a:lvl3pPr>
            <a:lvl4pPr indent="-228600" lvl="3" marL="1828800" algn="l">
              <a:lnSpc>
                <a:spcPct val="100000"/>
              </a:lnSpc>
              <a:spcBef>
                <a:spcPts val="375"/>
              </a:spcBef>
              <a:spcAft>
                <a:spcPts val="0"/>
              </a:spcAft>
              <a:buClr>
                <a:schemeClr val="dk2"/>
              </a:buClr>
              <a:buSzPts val="960"/>
              <a:buNone/>
              <a:defRPr b="1" sz="1200"/>
            </a:lvl4pPr>
            <a:lvl5pPr indent="-228600" lvl="4" marL="2286000" algn="l">
              <a:lnSpc>
                <a:spcPct val="100000"/>
              </a:lnSpc>
              <a:spcBef>
                <a:spcPts val="375"/>
              </a:spcBef>
              <a:spcAft>
                <a:spcPts val="0"/>
              </a:spcAft>
              <a:buClr>
                <a:schemeClr val="dk2"/>
              </a:buClr>
              <a:buSzPts val="96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13" name="Google Shape;813;p113"/>
          <p:cNvSpPr txBox="1"/>
          <p:nvPr>
            <p:ph idx="4" type="body"/>
          </p:nvPr>
        </p:nvSpPr>
        <p:spPr>
          <a:xfrm>
            <a:off x="4629150" y="1918678"/>
            <a:ext cx="3887391" cy="2763441"/>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4" name="Google Shape;814;p113"/>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5" name="Google Shape;815;p113"/>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6" name="Google Shape;816;p113"/>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7" name="Shape 817"/>
        <p:cNvGrpSpPr/>
        <p:nvPr/>
      </p:nvGrpSpPr>
      <p:grpSpPr>
        <a:xfrm>
          <a:off x="0" y="0"/>
          <a:ext cx="0" cy="0"/>
          <a:chOff x="0" y="0"/>
          <a:chExt cx="0" cy="0"/>
        </a:xfrm>
      </p:grpSpPr>
      <p:sp>
        <p:nvSpPr>
          <p:cNvPr id="818" name="Google Shape;818;p114"/>
          <p:cNvSpPr txBox="1"/>
          <p:nvPr>
            <p:ph type="title"/>
          </p:nvPr>
        </p:nvSpPr>
        <p:spPr>
          <a:xfrm>
            <a:off x="857250" y="400051"/>
            <a:ext cx="7429500" cy="10366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9" name="Google Shape;819;p114"/>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0" name="Google Shape;820;p114"/>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1" name="Google Shape;821;p114"/>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2" name="Shape 822"/>
        <p:cNvGrpSpPr/>
        <p:nvPr/>
      </p:nvGrpSpPr>
      <p:grpSpPr>
        <a:xfrm>
          <a:off x="0" y="0"/>
          <a:ext cx="0" cy="0"/>
          <a:chOff x="0" y="0"/>
          <a:chExt cx="0" cy="0"/>
        </a:xfrm>
      </p:grpSpPr>
      <p:sp>
        <p:nvSpPr>
          <p:cNvPr id="823" name="Google Shape;823;p115"/>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4" name="Google Shape;824;p115"/>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5" name="Google Shape;825;p115"/>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6" name="Shape 826"/>
        <p:cNvGrpSpPr/>
        <p:nvPr/>
      </p:nvGrpSpPr>
      <p:grpSpPr>
        <a:xfrm>
          <a:off x="0" y="0"/>
          <a:ext cx="0" cy="0"/>
          <a:chOff x="0" y="0"/>
          <a:chExt cx="0" cy="0"/>
        </a:xfrm>
      </p:grpSpPr>
      <p:sp>
        <p:nvSpPr>
          <p:cNvPr id="827" name="Google Shape;827;p11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8" name="Google Shape;828;p116"/>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50520" lvl="0" marL="457200" algn="l">
              <a:lnSpc>
                <a:spcPct val="100000"/>
              </a:lnSpc>
              <a:spcBef>
                <a:spcPts val="750"/>
              </a:spcBef>
              <a:spcAft>
                <a:spcPts val="0"/>
              </a:spcAft>
              <a:buClr>
                <a:schemeClr val="dk2"/>
              </a:buClr>
              <a:buSzPts val="1920"/>
              <a:buChar char="•"/>
              <a:defRPr sz="2400"/>
            </a:lvl1pPr>
            <a:lvl2pPr indent="-335280" lvl="1" marL="914400" algn="l">
              <a:lnSpc>
                <a:spcPct val="100000"/>
              </a:lnSpc>
              <a:spcBef>
                <a:spcPts val="375"/>
              </a:spcBef>
              <a:spcAft>
                <a:spcPts val="0"/>
              </a:spcAft>
              <a:buClr>
                <a:schemeClr val="dk2"/>
              </a:buClr>
              <a:buSzPts val="1680"/>
              <a:buChar char="•"/>
              <a:defRPr sz="2100"/>
            </a:lvl2pPr>
            <a:lvl3pPr indent="-320039" lvl="2" marL="1371600" algn="l">
              <a:lnSpc>
                <a:spcPct val="100000"/>
              </a:lnSpc>
              <a:spcBef>
                <a:spcPts val="375"/>
              </a:spcBef>
              <a:spcAft>
                <a:spcPts val="0"/>
              </a:spcAft>
              <a:buClr>
                <a:schemeClr val="dk2"/>
              </a:buClr>
              <a:buSzPts val="1440"/>
              <a:buChar char="•"/>
              <a:defRPr sz="1800"/>
            </a:lvl3pPr>
            <a:lvl4pPr indent="-304800" lvl="3" marL="1828800" algn="l">
              <a:lnSpc>
                <a:spcPct val="100000"/>
              </a:lnSpc>
              <a:spcBef>
                <a:spcPts val="375"/>
              </a:spcBef>
              <a:spcAft>
                <a:spcPts val="0"/>
              </a:spcAft>
              <a:buClr>
                <a:schemeClr val="dk2"/>
              </a:buClr>
              <a:buSzPts val="1200"/>
              <a:buChar char="•"/>
              <a:defRPr sz="1500"/>
            </a:lvl4pPr>
            <a:lvl5pPr indent="-304800" lvl="4" marL="2286000" algn="l">
              <a:lnSpc>
                <a:spcPct val="100000"/>
              </a:lnSpc>
              <a:spcBef>
                <a:spcPts val="375"/>
              </a:spcBef>
              <a:spcAft>
                <a:spcPts val="0"/>
              </a:spcAft>
              <a:buClr>
                <a:schemeClr val="dk2"/>
              </a:buClr>
              <a:buSzPts val="12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829" name="Google Shape;829;p116"/>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2"/>
              </a:buClr>
              <a:buSzPts val="960"/>
              <a:buNone/>
              <a:defRPr sz="1200"/>
            </a:lvl1pPr>
            <a:lvl2pPr indent="-228600" lvl="1" marL="914400" algn="l">
              <a:lnSpc>
                <a:spcPct val="100000"/>
              </a:lnSpc>
              <a:spcBef>
                <a:spcPts val="375"/>
              </a:spcBef>
              <a:spcAft>
                <a:spcPts val="0"/>
              </a:spcAft>
              <a:buClr>
                <a:schemeClr val="dk2"/>
              </a:buClr>
              <a:buSzPts val="840"/>
              <a:buNone/>
              <a:defRPr sz="1050"/>
            </a:lvl2pPr>
            <a:lvl3pPr indent="-228600" lvl="2" marL="1371600" algn="l">
              <a:lnSpc>
                <a:spcPct val="100000"/>
              </a:lnSpc>
              <a:spcBef>
                <a:spcPts val="375"/>
              </a:spcBef>
              <a:spcAft>
                <a:spcPts val="0"/>
              </a:spcAft>
              <a:buClr>
                <a:schemeClr val="dk2"/>
              </a:buClr>
              <a:buSzPts val="720"/>
              <a:buNone/>
              <a:defRPr sz="900"/>
            </a:lvl3pPr>
            <a:lvl4pPr indent="-228600" lvl="3" marL="1828800" algn="l">
              <a:lnSpc>
                <a:spcPct val="100000"/>
              </a:lnSpc>
              <a:spcBef>
                <a:spcPts val="375"/>
              </a:spcBef>
              <a:spcAft>
                <a:spcPts val="0"/>
              </a:spcAft>
              <a:buClr>
                <a:schemeClr val="dk2"/>
              </a:buClr>
              <a:buSzPts val="600"/>
              <a:buNone/>
              <a:defRPr sz="750"/>
            </a:lvl4pPr>
            <a:lvl5pPr indent="-228600" lvl="4" marL="2286000" algn="l">
              <a:lnSpc>
                <a:spcPct val="100000"/>
              </a:lnSpc>
              <a:spcBef>
                <a:spcPts val="375"/>
              </a:spcBef>
              <a:spcAft>
                <a:spcPts val="0"/>
              </a:spcAft>
              <a:buClr>
                <a:schemeClr val="dk2"/>
              </a:buClr>
              <a:buSzPts val="60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30" name="Google Shape;830;p116"/>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1" name="Google Shape;831;p116"/>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2" name="Google Shape;832;p116"/>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3" name="Shape 833"/>
        <p:cNvGrpSpPr/>
        <p:nvPr/>
      </p:nvGrpSpPr>
      <p:grpSpPr>
        <a:xfrm>
          <a:off x="0" y="0"/>
          <a:ext cx="0" cy="0"/>
          <a:chOff x="0" y="0"/>
          <a:chExt cx="0" cy="0"/>
        </a:xfrm>
      </p:grpSpPr>
      <p:sp>
        <p:nvSpPr>
          <p:cNvPr id="834" name="Google Shape;834;p117"/>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5" name="Google Shape;835;p117"/>
          <p:cNvSpPr/>
          <p:nvPr>
            <p:ph idx="2" type="pic"/>
          </p:nvPr>
        </p:nvSpPr>
        <p:spPr>
          <a:xfrm>
            <a:off x="3887391" y="740569"/>
            <a:ext cx="4629150" cy="3655219"/>
          </a:xfrm>
          <a:prstGeom prst="rect">
            <a:avLst/>
          </a:prstGeom>
          <a:noFill/>
          <a:ln>
            <a:noFill/>
          </a:ln>
        </p:spPr>
      </p:sp>
      <p:sp>
        <p:nvSpPr>
          <p:cNvPr id="836" name="Google Shape;836;p117"/>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2"/>
              </a:buClr>
              <a:buSzPts val="960"/>
              <a:buNone/>
              <a:defRPr sz="1200"/>
            </a:lvl1pPr>
            <a:lvl2pPr indent="-228600" lvl="1" marL="914400" algn="l">
              <a:lnSpc>
                <a:spcPct val="100000"/>
              </a:lnSpc>
              <a:spcBef>
                <a:spcPts val="375"/>
              </a:spcBef>
              <a:spcAft>
                <a:spcPts val="0"/>
              </a:spcAft>
              <a:buClr>
                <a:schemeClr val="dk2"/>
              </a:buClr>
              <a:buSzPts val="840"/>
              <a:buNone/>
              <a:defRPr sz="1050"/>
            </a:lvl2pPr>
            <a:lvl3pPr indent="-228600" lvl="2" marL="1371600" algn="l">
              <a:lnSpc>
                <a:spcPct val="100000"/>
              </a:lnSpc>
              <a:spcBef>
                <a:spcPts val="375"/>
              </a:spcBef>
              <a:spcAft>
                <a:spcPts val="0"/>
              </a:spcAft>
              <a:buClr>
                <a:schemeClr val="dk2"/>
              </a:buClr>
              <a:buSzPts val="720"/>
              <a:buNone/>
              <a:defRPr sz="900"/>
            </a:lvl3pPr>
            <a:lvl4pPr indent="-228600" lvl="3" marL="1828800" algn="l">
              <a:lnSpc>
                <a:spcPct val="100000"/>
              </a:lnSpc>
              <a:spcBef>
                <a:spcPts val="375"/>
              </a:spcBef>
              <a:spcAft>
                <a:spcPts val="0"/>
              </a:spcAft>
              <a:buClr>
                <a:schemeClr val="dk2"/>
              </a:buClr>
              <a:buSzPts val="600"/>
              <a:buNone/>
              <a:defRPr sz="750"/>
            </a:lvl4pPr>
            <a:lvl5pPr indent="-228600" lvl="4" marL="2286000" algn="l">
              <a:lnSpc>
                <a:spcPct val="100000"/>
              </a:lnSpc>
              <a:spcBef>
                <a:spcPts val="375"/>
              </a:spcBef>
              <a:spcAft>
                <a:spcPts val="0"/>
              </a:spcAft>
              <a:buClr>
                <a:schemeClr val="dk2"/>
              </a:buClr>
              <a:buSzPts val="60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37" name="Google Shape;837;p117"/>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8" name="Google Shape;838;p117"/>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9" name="Google Shape;839;p117"/>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91" name="Shape 91"/>
        <p:cNvGrpSpPr/>
        <p:nvPr/>
      </p:nvGrpSpPr>
      <p:grpSpPr>
        <a:xfrm>
          <a:off x="0" y="0"/>
          <a:ext cx="0" cy="0"/>
          <a:chOff x="0" y="0"/>
          <a:chExt cx="0" cy="0"/>
        </a:xfrm>
      </p:grpSpPr>
      <p:sp>
        <p:nvSpPr>
          <p:cNvPr id="92" name="Google Shape;92;p13"/>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13"/>
          <p:cNvSpPr txBox="1"/>
          <p:nvPr>
            <p:ph idx="1" type="body"/>
          </p:nvPr>
        </p:nvSpPr>
        <p:spPr>
          <a:xfrm>
            <a:off x="431800" y="1504709"/>
            <a:ext cx="8280400" cy="1238491"/>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700"/>
              </a:spcBef>
              <a:spcAft>
                <a:spcPts val="0"/>
              </a:spcAft>
              <a:buClr>
                <a:schemeClr val="accent1"/>
              </a:buClr>
              <a:buSzPts val="3500"/>
              <a:buFont typeface="Arial"/>
              <a:buNone/>
              <a:defRPr b="0" i="0" sz="3500" u="none" cap="none" strike="noStrike">
                <a:solidFill>
                  <a:schemeClr val="accent1"/>
                </a:solidFill>
                <a:latin typeface="Helvetica Neue Light"/>
                <a:ea typeface="Helvetica Neue Light"/>
                <a:cs typeface="Helvetica Neue Light"/>
                <a:sym typeface="Helvetica Neue Light"/>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4" name="Google Shape;94;p13"/>
          <p:cNvPicPr preferRelativeResize="0"/>
          <p:nvPr/>
        </p:nvPicPr>
        <p:blipFill rotWithShape="1">
          <a:blip r:embed="rId2">
            <a:alphaModFix/>
          </a:blip>
          <a:srcRect b="0" l="0" r="0" t="0"/>
          <a:stretch/>
        </p:blipFill>
        <p:spPr>
          <a:xfrm>
            <a:off x="4413250" y="873808"/>
            <a:ext cx="317500" cy="482600"/>
          </a:xfrm>
          <a:prstGeom prst="rect">
            <a:avLst/>
          </a:prstGeom>
          <a:noFill/>
          <a:ln>
            <a:noFill/>
          </a:ln>
        </p:spPr>
      </p:pic>
      <p:pic>
        <p:nvPicPr>
          <p:cNvPr id="95" name="Google Shape;95;p13"/>
          <p:cNvPicPr preferRelativeResize="0"/>
          <p:nvPr/>
        </p:nvPicPr>
        <p:blipFill rotWithShape="1">
          <a:blip r:embed="rId3">
            <a:alphaModFix/>
          </a:blip>
          <a:srcRect b="34205" l="12284" r="0" t="0"/>
          <a:stretch/>
        </p:blipFill>
        <p:spPr>
          <a:xfrm>
            <a:off x="0" y="2959583"/>
            <a:ext cx="9144000" cy="218391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0" name="Shape 840"/>
        <p:cNvGrpSpPr/>
        <p:nvPr/>
      </p:nvGrpSpPr>
      <p:grpSpPr>
        <a:xfrm>
          <a:off x="0" y="0"/>
          <a:ext cx="0" cy="0"/>
          <a:chOff x="0" y="0"/>
          <a:chExt cx="0" cy="0"/>
        </a:xfrm>
      </p:grpSpPr>
      <p:sp>
        <p:nvSpPr>
          <p:cNvPr id="841" name="Google Shape;841;p118"/>
          <p:cNvSpPr txBox="1"/>
          <p:nvPr>
            <p:ph type="title"/>
          </p:nvPr>
        </p:nvSpPr>
        <p:spPr>
          <a:xfrm>
            <a:off x="857250" y="400051"/>
            <a:ext cx="7429500" cy="10366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2" name="Google Shape;842;p118"/>
          <p:cNvSpPr txBox="1"/>
          <p:nvPr>
            <p:ph idx="1" type="body"/>
          </p:nvPr>
        </p:nvSpPr>
        <p:spPr>
          <a:xfrm rot="5400000">
            <a:off x="3062841" y="-698425"/>
            <a:ext cx="3018318" cy="74295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43" name="Google Shape;843;p118"/>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4" name="Google Shape;844;p118"/>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5" name="Google Shape;845;p118"/>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6" name="Shape 846"/>
        <p:cNvGrpSpPr/>
        <p:nvPr/>
      </p:nvGrpSpPr>
      <p:grpSpPr>
        <a:xfrm>
          <a:off x="0" y="0"/>
          <a:ext cx="0" cy="0"/>
          <a:chOff x="0" y="0"/>
          <a:chExt cx="0" cy="0"/>
        </a:xfrm>
      </p:grpSpPr>
      <p:sp>
        <p:nvSpPr>
          <p:cNvPr id="847" name="Google Shape;847;p119"/>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8" name="Google Shape;848;p119"/>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Clr>
                <a:schemeClr val="dk2"/>
              </a:buClr>
              <a:buSzPts val="1440"/>
              <a:buChar char="•"/>
              <a:defRPr/>
            </a:lvl1pPr>
            <a:lvl2pPr indent="-320040" lvl="1" marL="914400" algn="l">
              <a:lnSpc>
                <a:spcPct val="100000"/>
              </a:lnSpc>
              <a:spcBef>
                <a:spcPts val="375"/>
              </a:spcBef>
              <a:spcAft>
                <a:spcPts val="0"/>
              </a:spcAft>
              <a:buClr>
                <a:schemeClr val="dk2"/>
              </a:buClr>
              <a:buSzPts val="1440"/>
              <a:buChar char="•"/>
              <a:defRPr/>
            </a:lvl2pPr>
            <a:lvl3pPr indent="-320039" lvl="2" marL="1371600" algn="l">
              <a:lnSpc>
                <a:spcPct val="100000"/>
              </a:lnSpc>
              <a:spcBef>
                <a:spcPts val="375"/>
              </a:spcBef>
              <a:spcAft>
                <a:spcPts val="0"/>
              </a:spcAft>
              <a:buClr>
                <a:schemeClr val="dk2"/>
              </a:buClr>
              <a:buSzPts val="1440"/>
              <a:buChar char="•"/>
              <a:defRPr/>
            </a:lvl3pPr>
            <a:lvl4pPr indent="-320039" lvl="3" marL="1828800" algn="l">
              <a:lnSpc>
                <a:spcPct val="100000"/>
              </a:lnSpc>
              <a:spcBef>
                <a:spcPts val="375"/>
              </a:spcBef>
              <a:spcAft>
                <a:spcPts val="0"/>
              </a:spcAft>
              <a:buClr>
                <a:schemeClr val="dk2"/>
              </a:buClr>
              <a:buSzPts val="1440"/>
              <a:buChar char="•"/>
              <a:defRPr/>
            </a:lvl4pPr>
            <a:lvl5pPr indent="-320039" lvl="4" marL="2286000" algn="l">
              <a:lnSpc>
                <a:spcPct val="100000"/>
              </a:lnSpc>
              <a:spcBef>
                <a:spcPts val="375"/>
              </a:spcBef>
              <a:spcAft>
                <a:spcPts val="0"/>
              </a:spcAft>
              <a:buClr>
                <a:schemeClr val="dk2"/>
              </a:buClr>
              <a:buSzPts val="144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49" name="Google Shape;849;p119"/>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0" name="Google Shape;850;p119"/>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1" name="Google Shape;851;p119"/>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8" name="Shape 858"/>
        <p:cNvGrpSpPr/>
        <p:nvPr/>
      </p:nvGrpSpPr>
      <p:grpSpPr>
        <a:xfrm>
          <a:off x="0" y="0"/>
          <a:ext cx="0" cy="0"/>
          <a:chOff x="0" y="0"/>
          <a:chExt cx="0" cy="0"/>
        </a:xfrm>
      </p:grpSpPr>
      <p:sp>
        <p:nvSpPr>
          <p:cNvPr id="859" name="Google Shape;859;p121"/>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0" name="Google Shape;860;p121"/>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61" name="Google Shape;861;p121"/>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862" name="Google Shape;862;p121"/>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863" name="Google Shape;863;p121"/>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864" name="Google Shape;864;p121"/>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865" name="Shape 865"/>
        <p:cNvGrpSpPr/>
        <p:nvPr/>
      </p:nvGrpSpPr>
      <p:grpSpPr>
        <a:xfrm>
          <a:off x="0" y="0"/>
          <a:ext cx="0" cy="0"/>
          <a:chOff x="0" y="0"/>
          <a:chExt cx="0" cy="0"/>
        </a:xfrm>
      </p:grpSpPr>
      <p:sp>
        <p:nvSpPr>
          <p:cNvPr id="866" name="Google Shape;866;p122"/>
          <p:cNvSpPr/>
          <p:nvPr/>
        </p:nvSpPr>
        <p:spPr>
          <a:xfrm>
            <a:off x="7664" y="0"/>
            <a:ext cx="9136336" cy="51434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000000"/>
              </a:solidFill>
              <a:latin typeface="Helvetica Neue Light"/>
              <a:ea typeface="Helvetica Neue Light"/>
              <a:cs typeface="Helvetica Neue Light"/>
              <a:sym typeface="Helvetica Neue Light"/>
            </a:endParaRPr>
          </a:p>
        </p:txBody>
      </p:sp>
      <p:sp>
        <p:nvSpPr>
          <p:cNvPr id="867" name="Google Shape;867;p122"/>
          <p:cNvSpPr/>
          <p:nvPr/>
        </p:nvSpPr>
        <p:spPr>
          <a:xfrm>
            <a:off x="6138746" y="0"/>
            <a:ext cx="3005254" cy="11123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000000"/>
              </a:solidFill>
              <a:latin typeface="Helvetica Neue Light"/>
              <a:ea typeface="Helvetica Neue Light"/>
              <a:cs typeface="Helvetica Neue Light"/>
              <a:sym typeface="Helvetica Neue Light"/>
            </a:endParaRPr>
          </a:p>
        </p:txBody>
      </p:sp>
      <p:grpSp>
        <p:nvGrpSpPr>
          <p:cNvPr id="868" name="Google Shape;868;p122"/>
          <p:cNvGrpSpPr/>
          <p:nvPr/>
        </p:nvGrpSpPr>
        <p:grpSpPr>
          <a:xfrm>
            <a:off x="-126208" y="684135"/>
            <a:ext cx="5419181" cy="261598"/>
            <a:chOff x="53086" y="3098864"/>
            <a:chExt cx="5419181" cy="261598"/>
          </a:xfrm>
        </p:grpSpPr>
        <p:cxnSp>
          <p:nvCxnSpPr>
            <p:cNvPr id="869" name="Google Shape;869;p122"/>
            <p:cNvCxnSpPr/>
            <p:nvPr/>
          </p:nvCxnSpPr>
          <p:spPr>
            <a:xfrm>
              <a:off x="681816" y="3132070"/>
              <a:ext cx="4731523" cy="0"/>
            </a:xfrm>
            <a:prstGeom prst="straightConnector1">
              <a:avLst/>
            </a:prstGeom>
            <a:noFill/>
            <a:ln cap="flat" cmpd="sng" w="9525">
              <a:solidFill>
                <a:srgbClr val="554F4A"/>
              </a:solidFill>
              <a:prstDash val="solid"/>
              <a:round/>
              <a:headEnd len="sm" w="sm" type="none"/>
              <a:tailEnd len="sm" w="sm" type="none"/>
            </a:ln>
          </p:spPr>
        </p:cxnSp>
        <p:cxnSp>
          <p:nvCxnSpPr>
            <p:cNvPr id="870" name="Google Shape;870;p122"/>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871" name="Google Shape;871;p122"/>
            <p:cNvCxnSpPr/>
            <p:nvPr/>
          </p:nvCxnSpPr>
          <p:spPr>
            <a:xfrm flipH="1" rot="10800000">
              <a:off x="53086" y="3132070"/>
              <a:ext cx="632714" cy="228392"/>
            </a:xfrm>
            <a:prstGeom prst="straightConnector1">
              <a:avLst/>
            </a:prstGeom>
            <a:noFill/>
            <a:ln cap="flat" cmpd="sng" w="9525">
              <a:solidFill>
                <a:srgbClr val="554F4A"/>
              </a:solidFill>
              <a:prstDash val="solid"/>
              <a:round/>
              <a:headEnd len="sm" w="sm" type="none"/>
              <a:tailEnd len="sm" w="sm" type="none"/>
            </a:ln>
          </p:spPr>
        </p:cxnSp>
        <p:cxnSp>
          <p:nvCxnSpPr>
            <p:cNvPr id="872" name="Google Shape;872;p122"/>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873" name="Google Shape;873;p122"/>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grpSp>
        <p:nvGrpSpPr>
          <p:cNvPr id="874" name="Google Shape;874;p122"/>
          <p:cNvGrpSpPr/>
          <p:nvPr/>
        </p:nvGrpSpPr>
        <p:grpSpPr>
          <a:xfrm flipH="1">
            <a:off x="3782459" y="3990455"/>
            <a:ext cx="5542489" cy="250637"/>
            <a:chOff x="-70222" y="2963552"/>
            <a:chExt cx="5542489" cy="250637"/>
          </a:xfrm>
        </p:grpSpPr>
        <p:cxnSp>
          <p:nvCxnSpPr>
            <p:cNvPr id="875" name="Google Shape;875;p122"/>
            <p:cNvCxnSpPr/>
            <p:nvPr/>
          </p:nvCxnSpPr>
          <p:spPr>
            <a:xfrm>
              <a:off x="398132" y="3132070"/>
              <a:ext cx="5015206" cy="0"/>
            </a:xfrm>
            <a:prstGeom prst="straightConnector1">
              <a:avLst/>
            </a:prstGeom>
            <a:noFill/>
            <a:ln cap="flat" cmpd="sng" w="9525">
              <a:solidFill>
                <a:srgbClr val="554F4A"/>
              </a:solidFill>
              <a:prstDash val="solid"/>
              <a:round/>
              <a:headEnd len="sm" w="sm" type="none"/>
              <a:tailEnd len="sm" w="sm" type="none"/>
            </a:ln>
          </p:spPr>
        </p:cxnSp>
        <p:cxnSp>
          <p:nvCxnSpPr>
            <p:cNvPr id="876" name="Google Shape;876;p122"/>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877" name="Google Shape;877;p122"/>
            <p:cNvCxnSpPr/>
            <p:nvPr/>
          </p:nvCxnSpPr>
          <p:spPr>
            <a:xfrm>
              <a:off x="-70222" y="2963552"/>
              <a:ext cx="468353" cy="169063"/>
            </a:xfrm>
            <a:prstGeom prst="straightConnector1">
              <a:avLst/>
            </a:prstGeom>
            <a:noFill/>
            <a:ln cap="flat" cmpd="sng" w="9525">
              <a:solidFill>
                <a:srgbClr val="554F4A"/>
              </a:solidFill>
              <a:prstDash val="solid"/>
              <a:round/>
              <a:headEnd len="sm" w="sm" type="none"/>
              <a:tailEnd len="sm" w="sm" type="none"/>
            </a:ln>
          </p:spPr>
        </p:cxnSp>
        <p:cxnSp>
          <p:nvCxnSpPr>
            <p:cNvPr id="878" name="Google Shape;878;p122"/>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879" name="Google Shape;879;p122"/>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sp>
        <p:nvSpPr>
          <p:cNvPr id="880" name="Google Shape;880;p122"/>
          <p:cNvSpPr txBox="1"/>
          <p:nvPr>
            <p:ph idx="1" type="body"/>
          </p:nvPr>
        </p:nvSpPr>
        <p:spPr>
          <a:xfrm>
            <a:off x="3942410" y="3554384"/>
            <a:ext cx="4769789" cy="5506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60"/>
              </a:spcBef>
              <a:spcAft>
                <a:spcPts val="0"/>
              </a:spcAft>
              <a:buClr>
                <a:schemeClr val="dk2"/>
              </a:buClr>
              <a:buSzPts val="2800"/>
              <a:buFont typeface="Arial"/>
              <a:buNone/>
              <a:defRPr b="0" i="0" sz="2800" u="none" cap="none" strike="noStrike">
                <a:solidFill>
                  <a:schemeClr val="dk2"/>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dk2"/>
              </a:buClr>
              <a:buSzPts val="2400"/>
              <a:buFont typeface="Arial"/>
              <a:buNone/>
              <a:defRPr b="0" i="0" sz="2400" u="none" cap="none" strike="noStrike">
                <a:solidFill>
                  <a:schemeClr val="dk2"/>
                </a:solidFill>
                <a:latin typeface="Helvetica Neue Light"/>
                <a:ea typeface="Helvetica Neue Light"/>
                <a:cs typeface="Helvetica Neue Light"/>
                <a:sym typeface="Helvetica Neue Light"/>
              </a:defRPr>
            </a:lvl2pPr>
            <a:lvl3pPr indent="-228600" lvl="2" marL="1371600" marR="0" rtl="0" algn="l">
              <a:lnSpc>
                <a:spcPct val="100000"/>
              </a:lnSpc>
              <a:spcBef>
                <a:spcPts val="400"/>
              </a:spcBef>
              <a:spcAft>
                <a:spcPts val="0"/>
              </a:spcAft>
              <a:buClr>
                <a:schemeClr val="dk2"/>
              </a:buClr>
              <a:buSzPts val="2000"/>
              <a:buFont typeface="Arial"/>
              <a:buNone/>
              <a:defRPr b="0" i="0" sz="2000" u="none" cap="none" strike="noStrike">
                <a:solidFill>
                  <a:schemeClr val="dk2"/>
                </a:solidFill>
                <a:latin typeface="Helvetica Neue Light"/>
                <a:ea typeface="Helvetica Neue Light"/>
                <a:cs typeface="Helvetica Neue Light"/>
                <a:sym typeface="Helvetica Neue Light"/>
              </a:defRPr>
            </a:lvl3pPr>
            <a:lvl4pPr indent="-228600" lvl="3" marL="1828800" marR="0" rtl="0" algn="l">
              <a:lnSpc>
                <a:spcPct val="100000"/>
              </a:lnSpc>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4pPr>
            <a:lvl5pPr indent="-228600" lvl="4" marL="2286000" marR="0" rtl="0" algn="l">
              <a:lnSpc>
                <a:spcPct val="100000"/>
              </a:lnSpc>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1" name="Google Shape;881;p122"/>
          <p:cNvSpPr txBox="1"/>
          <p:nvPr>
            <p:ph idx="2" type="body"/>
          </p:nvPr>
        </p:nvSpPr>
        <p:spPr>
          <a:xfrm>
            <a:off x="3942410" y="4343719"/>
            <a:ext cx="4738689" cy="3521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180"/>
              </a:spcBef>
              <a:spcAft>
                <a:spcPts val="0"/>
              </a:spcAft>
              <a:buClr>
                <a:schemeClr val="dk2"/>
              </a:buClr>
              <a:buSzPts val="900"/>
              <a:buFont typeface="Arial"/>
              <a:buNone/>
              <a:defRPr b="0" i="0" sz="900" u="none" cap="none" strike="noStrike">
                <a:solidFill>
                  <a:schemeClr val="dk2"/>
                </a:solidFill>
                <a:latin typeface="Helvetica Neue"/>
                <a:ea typeface="Helvetica Neue"/>
                <a:cs typeface="Helvetica Neue"/>
                <a:sym typeface="Helvetica Neue"/>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82" name="Google Shape;882;p122"/>
          <p:cNvPicPr preferRelativeResize="0"/>
          <p:nvPr/>
        </p:nvPicPr>
        <p:blipFill rotWithShape="1">
          <a:blip r:embed="rId2">
            <a:alphaModFix/>
          </a:blip>
          <a:srcRect b="0" l="0" r="0" t="0"/>
          <a:stretch/>
        </p:blipFill>
        <p:spPr>
          <a:xfrm>
            <a:off x="726703" y="1154722"/>
            <a:ext cx="2902155" cy="2399662"/>
          </a:xfrm>
          <a:prstGeom prst="rect">
            <a:avLst/>
          </a:prstGeom>
          <a:noFill/>
          <a:ln>
            <a:noFill/>
          </a:ln>
        </p:spPr>
      </p:pic>
      <p:pic>
        <p:nvPicPr>
          <p:cNvPr id="883" name="Google Shape;883;p122"/>
          <p:cNvPicPr preferRelativeResize="0"/>
          <p:nvPr/>
        </p:nvPicPr>
        <p:blipFill rotWithShape="1">
          <a:blip r:embed="rId3">
            <a:alphaModFix/>
          </a:blip>
          <a:srcRect b="0" l="0" r="0" t="0"/>
          <a:stretch/>
        </p:blipFill>
        <p:spPr>
          <a:xfrm>
            <a:off x="6467289" y="325620"/>
            <a:ext cx="1088855" cy="749636"/>
          </a:xfrm>
          <a:prstGeom prst="rect">
            <a:avLst/>
          </a:prstGeom>
          <a:noFill/>
          <a:ln>
            <a:noFill/>
          </a:ln>
        </p:spPr>
      </p:pic>
      <p:pic>
        <p:nvPicPr>
          <p:cNvPr id="884" name="Google Shape;884;p122"/>
          <p:cNvPicPr preferRelativeResize="0"/>
          <p:nvPr/>
        </p:nvPicPr>
        <p:blipFill rotWithShape="1">
          <a:blip r:embed="rId4">
            <a:alphaModFix/>
          </a:blip>
          <a:srcRect b="0" l="0" r="0" t="0"/>
          <a:stretch/>
        </p:blipFill>
        <p:spPr>
          <a:xfrm>
            <a:off x="7556144" y="357092"/>
            <a:ext cx="1302863" cy="66108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885" name="Shape 885"/>
        <p:cNvGrpSpPr/>
        <p:nvPr/>
      </p:nvGrpSpPr>
      <p:grpSpPr>
        <a:xfrm>
          <a:off x="0" y="0"/>
          <a:ext cx="0" cy="0"/>
          <a:chOff x="0" y="0"/>
          <a:chExt cx="0" cy="0"/>
        </a:xfrm>
      </p:grpSpPr>
      <p:sp>
        <p:nvSpPr>
          <p:cNvPr id="886" name="Google Shape;886;p123"/>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887" name="Google Shape;887;p123"/>
          <p:cNvSpPr txBox="1"/>
          <p:nvPr>
            <p:ph idx="1" type="body"/>
          </p:nvPr>
        </p:nvSpPr>
        <p:spPr>
          <a:xfrm>
            <a:off x="431800" y="1504709"/>
            <a:ext cx="8280400" cy="123849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00"/>
              </a:spcBef>
              <a:spcAft>
                <a:spcPts val="0"/>
              </a:spcAft>
              <a:buClr>
                <a:schemeClr val="accent1"/>
              </a:buClr>
              <a:buSzPts val="3500"/>
              <a:buFont typeface="Arial"/>
              <a:buNone/>
              <a:defRPr b="0" i="0" sz="3500" u="none" cap="none" strike="noStrike">
                <a:solidFill>
                  <a:schemeClr val="accent1"/>
                </a:solidFill>
                <a:latin typeface="Helvetica Neue Light"/>
                <a:ea typeface="Helvetica Neue Light"/>
                <a:cs typeface="Helvetica Neue Light"/>
                <a:sym typeface="Helvetica Neue Light"/>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88" name="Google Shape;888;p123"/>
          <p:cNvPicPr preferRelativeResize="0"/>
          <p:nvPr/>
        </p:nvPicPr>
        <p:blipFill rotWithShape="1">
          <a:blip r:embed="rId2">
            <a:alphaModFix/>
          </a:blip>
          <a:srcRect b="0" l="0" r="0" t="0"/>
          <a:stretch/>
        </p:blipFill>
        <p:spPr>
          <a:xfrm>
            <a:off x="4413250" y="873808"/>
            <a:ext cx="317500" cy="482600"/>
          </a:xfrm>
          <a:prstGeom prst="rect">
            <a:avLst/>
          </a:prstGeom>
          <a:noFill/>
          <a:ln>
            <a:noFill/>
          </a:ln>
        </p:spPr>
      </p:pic>
      <p:pic>
        <p:nvPicPr>
          <p:cNvPr id="889" name="Google Shape;889;p123"/>
          <p:cNvPicPr preferRelativeResize="0"/>
          <p:nvPr/>
        </p:nvPicPr>
        <p:blipFill rotWithShape="1">
          <a:blip r:embed="rId3">
            <a:alphaModFix/>
          </a:blip>
          <a:srcRect b="34205" l="12284" r="0" t="0"/>
          <a:stretch/>
        </p:blipFill>
        <p:spPr>
          <a:xfrm>
            <a:off x="0" y="2959583"/>
            <a:ext cx="9144000" cy="2183917"/>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p:cSld name="Content 01">
    <p:spTree>
      <p:nvGrpSpPr>
        <p:cNvPr id="890" name="Shape 890"/>
        <p:cNvGrpSpPr/>
        <p:nvPr/>
      </p:nvGrpSpPr>
      <p:grpSpPr>
        <a:xfrm>
          <a:off x="0" y="0"/>
          <a:ext cx="0" cy="0"/>
          <a:chOff x="0" y="0"/>
          <a:chExt cx="0" cy="0"/>
        </a:xfrm>
      </p:grpSpPr>
      <p:sp>
        <p:nvSpPr>
          <p:cNvPr id="891" name="Google Shape;891;p124"/>
          <p:cNvSpPr txBox="1"/>
          <p:nvPr>
            <p:ph idx="1" type="body"/>
          </p:nvPr>
        </p:nvSpPr>
        <p:spPr>
          <a:xfrm>
            <a:off x="437242" y="1545763"/>
            <a:ext cx="8274960"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2" name="Google Shape;892;p124"/>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893" name="Google Shape;893;p124"/>
          <p:cNvSpPr txBox="1"/>
          <p:nvPr>
            <p:ph idx="2" type="body"/>
          </p:nvPr>
        </p:nvSpPr>
        <p:spPr>
          <a:xfrm>
            <a:off x="437242" y="447675"/>
            <a:ext cx="6788748"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 02 – 3 Columns">
  <p:cSld name="Conten 02 – 3 Columns">
    <p:spTree>
      <p:nvGrpSpPr>
        <p:cNvPr id="894" name="Shape 894"/>
        <p:cNvGrpSpPr/>
        <p:nvPr/>
      </p:nvGrpSpPr>
      <p:grpSpPr>
        <a:xfrm>
          <a:off x="0" y="0"/>
          <a:ext cx="0" cy="0"/>
          <a:chOff x="0" y="0"/>
          <a:chExt cx="0" cy="0"/>
        </a:xfrm>
      </p:grpSpPr>
      <p:sp>
        <p:nvSpPr>
          <p:cNvPr id="895" name="Google Shape;895;p125"/>
          <p:cNvSpPr txBox="1"/>
          <p:nvPr>
            <p:ph idx="1" type="body"/>
          </p:nvPr>
        </p:nvSpPr>
        <p:spPr>
          <a:xfrm>
            <a:off x="437243"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6" name="Google Shape;896;p125"/>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897" name="Google Shape;897;p125"/>
          <p:cNvSpPr txBox="1"/>
          <p:nvPr>
            <p:ph idx="2" type="body"/>
          </p:nvPr>
        </p:nvSpPr>
        <p:spPr>
          <a:xfrm>
            <a:off x="437242" y="447675"/>
            <a:ext cx="6788748"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8" name="Google Shape;898;p125"/>
          <p:cNvSpPr txBox="1"/>
          <p:nvPr>
            <p:ph idx="3" type="body"/>
          </p:nvPr>
        </p:nvSpPr>
        <p:spPr>
          <a:xfrm>
            <a:off x="3269342"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9" name="Google Shape;899;p125"/>
          <p:cNvSpPr txBox="1"/>
          <p:nvPr>
            <p:ph idx="4" type="body"/>
          </p:nvPr>
        </p:nvSpPr>
        <p:spPr>
          <a:xfrm>
            <a:off x="6101442"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3 – Text and picture">
  <p:cSld name="Content 03 – Text and picture">
    <p:spTree>
      <p:nvGrpSpPr>
        <p:cNvPr id="900" name="Shape 900"/>
        <p:cNvGrpSpPr/>
        <p:nvPr/>
      </p:nvGrpSpPr>
      <p:grpSpPr>
        <a:xfrm>
          <a:off x="0" y="0"/>
          <a:ext cx="0" cy="0"/>
          <a:chOff x="0" y="0"/>
          <a:chExt cx="0" cy="0"/>
        </a:xfrm>
      </p:grpSpPr>
      <p:sp>
        <p:nvSpPr>
          <p:cNvPr id="901" name="Google Shape;901;p126"/>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902" name="Google Shape;902;p126"/>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3" name="Google Shape;903;p126"/>
          <p:cNvSpPr txBox="1"/>
          <p:nvPr>
            <p:ph idx="2" type="body"/>
          </p:nvPr>
        </p:nvSpPr>
        <p:spPr>
          <a:xfrm>
            <a:off x="437242" y="1545763"/>
            <a:ext cx="4328722"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4" name="Google Shape;904;p126"/>
          <p:cNvSpPr/>
          <p:nvPr>
            <p:ph idx="3" type="pic"/>
          </p:nvPr>
        </p:nvSpPr>
        <p:spPr>
          <a:xfrm>
            <a:off x="4973638" y="1546225"/>
            <a:ext cx="3738562" cy="31496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4 – Picture and text">
  <p:cSld name="Content 04 – Picture and text">
    <p:spTree>
      <p:nvGrpSpPr>
        <p:cNvPr id="905" name="Shape 905"/>
        <p:cNvGrpSpPr/>
        <p:nvPr/>
      </p:nvGrpSpPr>
      <p:grpSpPr>
        <a:xfrm>
          <a:off x="0" y="0"/>
          <a:ext cx="0" cy="0"/>
          <a:chOff x="0" y="0"/>
          <a:chExt cx="0" cy="0"/>
        </a:xfrm>
      </p:grpSpPr>
      <p:sp>
        <p:nvSpPr>
          <p:cNvPr id="906" name="Google Shape;906;p127"/>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907" name="Google Shape;907;p127"/>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8" name="Google Shape;908;p127"/>
          <p:cNvSpPr txBox="1"/>
          <p:nvPr>
            <p:ph idx="2" type="body"/>
          </p:nvPr>
        </p:nvSpPr>
        <p:spPr>
          <a:xfrm>
            <a:off x="4383478" y="1545763"/>
            <a:ext cx="4328722" cy="3167472"/>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lnSpc>
                <a:spcPct val="100000"/>
              </a:lnSpc>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lnSpc>
                <a:spcPct val="100000"/>
              </a:lnSpc>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00000"/>
              </a:lnSpc>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9" name="Google Shape;909;p127"/>
          <p:cNvSpPr/>
          <p:nvPr>
            <p:ph idx="3" type="pic"/>
          </p:nvPr>
        </p:nvSpPr>
        <p:spPr>
          <a:xfrm>
            <a:off x="431800" y="1546225"/>
            <a:ext cx="3738562" cy="3149600"/>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5 – Plain">
  <p:cSld name="Content 05 – Plain">
    <p:spTree>
      <p:nvGrpSpPr>
        <p:cNvPr id="910" name="Shape 910"/>
        <p:cNvGrpSpPr/>
        <p:nvPr/>
      </p:nvGrpSpPr>
      <p:grpSpPr>
        <a:xfrm>
          <a:off x="0" y="0"/>
          <a:ext cx="0" cy="0"/>
          <a:chOff x="0" y="0"/>
          <a:chExt cx="0" cy="0"/>
        </a:xfrm>
      </p:grpSpPr>
      <p:sp>
        <p:nvSpPr>
          <p:cNvPr id="911" name="Google Shape;911;p128"/>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912" name="Google Shape;912;p128"/>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p:cSld name="Content 01">
    <p:spTree>
      <p:nvGrpSpPr>
        <p:cNvPr id="96" name="Shape 96"/>
        <p:cNvGrpSpPr/>
        <p:nvPr/>
      </p:nvGrpSpPr>
      <p:grpSpPr>
        <a:xfrm>
          <a:off x="0" y="0"/>
          <a:ext cx="0" cy="0"/>
          <a:chOff x="0" y="0"/>
          <a:chExt cx="0" cy="0"/>
        </a:xfrm>
      </p:grpSpPr>
      <p:sp>
        <p:nvSpPr>
          <p:cNvPr id="97" name="Google Shape;97;p14"/>
          <p:cNvSpPr txBox="1"/>
          <p:nvPr>
            <p:ph idx="1" type="body"/>
          </p:nvPr>
        </p:nvSpPr>
        <p:spPr>
          <a:xfrm>
            <a:off x="437242" y="1545763"/>
            <a:ext cx="8274960"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14"/>
          <p:cNvSpPr txBox="1"/>
          <p:nvPr>
            <p:ph idx="2" type="body"/>
          </p:nvPr>
        </p:nvSpPr>
        <p:spPr>
          <a:xfrm>
            <a:off x="437242" y="447675"/>
            <a:ext cx="6788748"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Slide">
  <p:cSld name="Picture Slide">
    <p:spTree>
      <p:nvGrpSpPr>
        <p:cNvPr id="913" name="Shape 913"/>
        <p:cNvGrpSpPr/>
        <p:nvPr/>
      </p:nvGrpSpPr>
      <p:grpSpPr>
        <a:xfrm>
          <a:off x="0" y="0"/>
          <a:ext cx="0" cy="0"/>
          <a:chOff x="0" y="0"/>
          <a:chExt cx="0" cy="0"/>
        </a:xfrm>
      </p:grpSpPr>
      <p:sp>
        <p:nvSpPr>
          <p:cNvPr id="914" name="Google Shape;914;p129"/>
          <p:cNvSpPr/>
          <p:nvPr>
            <p:ph idx="2" type="pic"/>
          </p:nvPr>
        </p:nvSpPr>
        <p:spPr>
          <a:xfrm>
            <a:off x="7162885" y="979945"/>
            <a:ext cx="1981116" cy="1709259"/>
          </a:xfrm>
          <a:prstGeom prst="rect">
            <a:avLst/>
          </a:prstGeom>
          <a:noFill/>
          <a:ln>
            <a:noFill/>
          </a:ln>
        </p:spPr>
      </p:sp>
      <p:sp>
        <p:nvSpPr>
          <p:cNvPr id="915" name="Google Shape;915;p129"/>
          <p:cNvSpPr/>
          <p:nvPr>
            <p:ph idx="3" type="pic"/>
          </p:nvPr>
        </p:nvSpPr>
        <p:spPr>
          <a:xfrm>
            <a:off x="2989857" y="979946"/>
            <a:ext cx="4018446" cy="1709259"/>
          </a:xfrm>
          <a:prstGeom prst="rect">
            <a:avLst/>
          </a:prstGeom>
          <a:noFill/>
          <a:ln>
            <a:noFill/>
          </a:ln>
        </p:spPr>
      </p:sp>
      <p:sp>
        <p:nvSpPr>
          <p:cNvPr id="916" name="Google Shape;916;p129"/>
          <p:cNvSpPr/>
          <p:nvPr>
            <p:ph idx="4" type="pic"/>
          </p:nvPr>
        </p:nvSpPr>
        <p:spPr>
          <a:xfrm>
            <a:off x="0" y="979947"/>
            <a:ext cx="2835275" cy="1703985"/>
          </a:xfrm>
          <a:prstGeom prst="rect">
            <a:avLst/>
          </a:prstGeom>
          <a:noFill/>
          <a:ln>
            <a:noFill/>
          </a:ln>
        </p:spPr>
      </p:sp>
      <p:sp>
        <p:nvSpPr>
          <p:cNvPr id="917" name="Google Shape;917;p129"/>
          <p:cNvSpPr/>
          <p:nvPr>
            <p:ph idx="5" type="pic"/>
          </p:nvPr>
        </p:nvSpPr>
        <p:spPr>
          <a:xfrm>
            <a:off x="-1" y="2835478"/>
            <a:ext cx="3182507" cy="1715472"/>
          </a:xfrm>
          <a:prstGeom prst="rect">
            <a:avLst/>
          </a:prstGeom>
          <a:noFill/>
          <a:ln>
            <a:noFill/>
          </a:ln>
        </p:spPr>
      </p:sp>
      <p:sp>
        <p:nvSpPr>
          <p:cNvPr id="918" name="Google Shape;918;p129"/>
          <p:cNvSpPr/>
          <p:nvPr>
            <p:ph idx="6" type="pic"/>
          </p:nvPr>
        </p:nvSpPr>
        <p:spPr>
          <a:xfrm>
            <a:off x="3331217" y="2832647"/>
            <a:ext cx="2700590" cy="1718303"/>
          </a:xfrm>
          <a:prstGeom prst="rect">
            <a:avLst/>
          </a:prstGeom>
          <a:noFill/>
          <a:ln>
            <a:noFill/>
          </a:ln>
        </p:spPr>
      </p:sp>
      <p:sp>
        <p:nvSpPr>
          <p:cNvPr id="919" name="Google Shape;919;p129"/>
          <p:cNvSpPr/>
          <p:nvPr>
            <p:ph idx="7" type="pic"/>
          </p:nvPr>
        </p:nvSpPr>
        <p:spPr>
          <a:xfrm>
            <a:off x="6180517" y="2833121"/>
            <a:ext cx="2963484" cy="1724862"/>
          </a:xfrm>
          <a:prstGeom prst="rect">
            <a:avLst/>
          </a:prstGeom>
          <a:noFill/>
          <a:ln>
            <a:noFill/>
          </a:ln>
        </p:spPr>
      </p:sp>
      <p:sp>
        <p:nvSpPr>
          <p:cNvPr id="920" name="Google Shape;920;p129"/>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grpSp>
        <p:nvGrpSpPr>
          <p:cNvPr id="921" name="Google Shape;921;p129"/>
          <p:cNvGrpSpPr/>
          <p:nvPr/>
        </p:nvGrpSpPr>
        <p:grpSpPr>
          <a:xfrm>
            <a:off x="-126208" y="387282"/>
            <a:ext cx="5419181" cy="261598"/>
            <a:chOff x="53086" y="3098864"/>
            <a:chExt cx="5419181" cy="261598"/>
          </a:xfrm>
        </p:grpSpPr>
        <p:cxnSp>
          <p:nvCxnSpPr>
            <p:cNvPr id="922" name="Google Shape;922;p129"/>
            <p:cNvCxnSpPr/>
            <p:nvPr/>
          </p:nvCxnSpPr>
          <p:spPr>
            <a:xfrm>
              <a:off x="681816" y="3132070"/>
              <a:ext cx="4731523" cy="0"/>
            </a:xfrm>
            <a:prstGeom prst="straightConnector1">
              <a:avLst/>
            </a:prstGeom>
            <a:noFill/>
            <a:ln cap="flat" cmpd="sng" w="9525">
              <a:solidFill>
                <a:srgbClr val="554F4A"/>
              </a:solidFill>
              <a:prstDash val="solid"/>
              <a:round/>
              <a:headEnd len="sm" w="sm" type="none"/>
              <a:tailEnd len="sm" w="sm" type="none"/>
            </a:ln>
          </p:spPr>
        </p:cxnSp>
        <p:cxnSp>
          <p:nvCxnSpPr>
            <p:cNvPr id="923" name="Google Shape;923;p129"/>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924" name="Google Shape;924;p129"/>
            <p:cNvCxnSpPr/>
            <p:nvPr/>
          </p:nvCxnSpPr>
          <p:spPr>
            <a:xfrm flipH="1" rot="10800000">
              <a:off x="53086" y="3132070"/>
              <a:ext cx="632714" cy="228392"/>
            </a:xfrm>
            <a:prstGeom prst="straightConnector1">
              <a:avLst/>
            </a:prstGeom>
            <a:noFill/>
            <a:ln cap="flat" cmpd="sng" w="9525">
              <a:solidFill>
                <a:srgbClr val="554F4A"/>
              </a:solidFill>
              <a:prstDash val="solid"/>
              <a:round/>
              <a:headEnd len="sm" w="sm" type="none"/>
              <a:tailEnd len="sm" w="sm" type="none"/>
            </a:ln>
          </p:spPr>
        </p:cxnSp>
        <p:cxnSp>
          <p:nvCxnSpPr>
            <p:cNvPr id="925" name="Google Shape;925;p129"/>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926" name="Google Shape;926;p129"/>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grpSp>
        <p:nvGrpSpPr>
          <p:cNvPr id="927" name="Google Shape;927;p129"/>
          <p:cNvGrpSpPr/>
          <p:nvPr/>
        </p:nvGrpSpPr>
        <p:grpSpPr>
          <a:xfrm flipH="1">
            <a:off x="3854459" y="4541691"/>
            <a:ext cx="5542489" cy="250637"/>
            <a:chOff x="-70222" y="2963552"/>
            <a:chExt cx="5542489" cy="250637"/>
          </a:xfrm>
        </p:grpSpPr>
        <p:cxnSp>
          <p:nvCxnSpPr>
            <p:cNvPr id="928" name="Google Shape;928;p129"/>
            <p:cNvCxnSpPr/>
            <p:nvPr/>
          </p:nvCxnSpPr>
          <p:spPr>
            <a:xfrm>
              <a:off x="398132" y="3132070"/>
              <a:ext cx="5015206" cy="0"/>
            </a:xfrm>
            <a:prstGeom prst="straightConnector1">
              <a:avLst/>
            </a:prstGeom>
            <a:noFill/>
            <a:ln cap="flat" cmpd="sng" w="9525">
              <a:solidFill>
                <a:srgbClr val="554F4A"/>
              </a:solidFill>
              <a:prstDash val="solid"/>
              <a:round/>
              <a:headEnd len="sm" w="sm" type="none"/>
              <a:tailEnd len="sm" w="sm" type="none"/>
            </a:ln>
          </p:spPr>
        </p:cxnSp>
        <p:cxnSp>
          <p:nvCxnSpPr>
            <p:cNvPr id="929" name="Google Shape;929;p129"/>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930" name="Google Shape;930;p129"/>
            <p:cNvCxnSpPr/>
            <p:nvPr/>
          </p:nvCxnSpPr>
          <p:spPr>
            <a:xfrm>
              <a:off x="-70222" y="2963552"/>
              <a:ext cx="468353" cy="169063"/>
            </a:xfrm>
            <a:prstGeom prst="straightConnector1">
              <a:avLst/>
            </a:prstGeom>
            <a:noFill/>
            <a:ln cap="flat" cmpd="sng" w="9525">
              <a:solidFill>
                <a:srgbClr val="554F4A"/>
              </a:solidFill>
              <a:prstDash val="solid"/>
              <a:round/>
              <a:headEnd len="sm" w="sm" type="none"/>
              <a:tailEnd len="sm" w="sm" type="none"/>
            </a:ln>
          </p:spPr>
        </p:cxnSp>
        <p:cxnSp>
          <p:nvCxnSpPr>
            <p:cNvPr id="931" name="Google Shape;931;p129"/>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932" name="Google Shape;932;p129"/>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Thank you">
  <p:cSld name="Info, Thank you">
    <p:spTree>
      <p:nvGrpSpPr>
        <p:cNvPr id="933" name="Shape 933"/>
        <p:cNvGrpSpPr/>
        <p:nvPr/>
      </p:nvGrpSpPr>
      <p:grpSpPr>
        <a:xfrm>
          <a:off x="0" y="0"/>
          <a:ext cx="0" cy="0"/>
          <a:chOff x="0" y="0"/>
          <a:chExt cx="0" cy="0"/>
        </a:xfrm>
      </p:grpSpPr>
      <p:sp>
        <p:nvSpPr>
          <p:cNvPr id="934" name="Google Shape;934;p130"/>
          <p:cNvSpPr txBox="1"/>
          <p:nvPr>
            <p:ph idx="1" type="body"/>
          </p:nvPr>
        </p:nvSpPr>
        <p:spPr>
          <a:xfrm>
            <a:off x="2797802" y="2443708"/>
            <a:ext cx="3218195" cy="200941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100"/>
              <a:buFont typeface="Arial"/>
              <a:buNone/>
              <a:defRPr b="0" i="0" sz="1100" u="none" cap="none" strike="noStrike">
                <a:solidFill>
                  <a:schemeClr val="dk2"/>
                </a:solidFill>
                <a:latin typeface="Helvetica Neue Light"/>
                <a:ea typeface="Helvetica Neue Light"/>
                <a:cs typeface="Helvetica Neue Light"/>
                <a:sym typeface="Helvetica Neue Light"/>
              </a:defRPr>
            </a:lvl1pPr>
            <a:lvl2pPr indent="-228600" lvl="1" marL="914400" marR="0" rtl="0" algn="l">
              <a:lnSpc>
                <a:spcPct val="100000"/>
              </a:lnSpc>
              <a:spcBef>
                <a:spcPts val="1200"/>
              </a:spcBef>
              <a:spcAft>
                <a:spcPts val="0"/>
              </a:spcAft>
              <a:buClr>
                <a:schemeClr val="dk2"/>
              </a:buClr>
              <a:buSzPts val="2400"/>
              <a:buFont typeface="Arial"/>
              <a:buNone/>
              <a:defRPr b="0" i="0" sz="2400" u="none" cap="none" strike="noStrike">
                <a:solidFill>
                  <a:schemeClr val="dk2"/>
                </a:solidFill>
                <a:latin typeface="Helvetica Neue Light"/>
                <a:ea typeface="Helvetica Neue Light"/>
                <a:cs typeface="Helvetica Neue Light"/>
                <a:sym typeface="Helvetica Neue Light"/>
              </a:defRPr>
            </a:lvl2pPr>
            <a:lvl3pPr indent="-228600" lvl="2" marL="1371600" marR="0" rtl="0" algn="l">
              <a:lnSpc>
                <a:spcPct val="100000"/>
              </a:lnSpc>
              <a:spcBef>
                <a:spcPts val="400"/>
              </a:spcBef>
              <a:spcAft>
                <a:spcPts val="0"/>
              </a:spcAft>
              <a:buClr>
                <a:schemeClr val="dk2"/>
              </a:buClr>
              <a:buSzPts val="2000"/>
              <a:buFont typeface="Arial"/>
              <a:buNone/>
              <a:defRPr b="0" i="0" sz="2000" u="none" cap="none" strike="noStrike">
                <a:solidFill>
                  <a:schemeClr val="dk2"/>
                </a:solidFill>
                <a:latin typeface="Helvetica Neue Light"/>
                <a:ea typeface="Helvetica Neue Light"/>
                <a:cs typeface="Helvetica Neue Light"/>
                <a:sym typeface="Helvetica Neue Light"/>
              </a:defRPr>
            </a:lvl3pPr>
            <a:lvl4pPr indent="-228600" lvl="3" marL="1828800" marR="0" rtl="0" algn="l">
              <a:lnSpc>
                <a:spcPct val="100000"/>
              </a:lnSpc>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4pPr>
            <a:lvl5pPr indent="-228600" lvl="4" marL="2286000" marR="0" rtl="0" algn="l">
              <a:lnSpc>
                <a:spcPct val="100000"/>
              </a:lnSpc>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35" name="Google Shape;935;p130"/>
          <p:cNvPicPr preferRelativeResize="0"/>
          <p:nvPr/>
        </p:nvPicPr>
        <p:blipFill rotWithShape="1">
          <a:blip r:embed="rId2">
            <a:alphaModFix/>
          </a:blip>
          <a:srcRect b="0" l="0" r="0" t="0"/>
          <a:stretch/>
        </p:blipFill>
        <p:spPr>
          <a:xfrm>
            <a:off x="488301" y="447675"/>
            <a:ext cx="1713756" cy="1417028"/>
          </a:xfrm>
          <a:prstGeom prst="rect">
            <a:avLst/>
          </a:prstGeom>
          <a:noFill/>
          <a:ln>
            <a:noFill/>
          </a:ln>
        </p:spPr>
      </p:pic>
      <p:grpSp>
        <p:nvGrpSpPr>
          <p:cNvPr id="936" name="Google Shape;936;p130"/>
          <p:cNvGrpSpPr/>
          <p:nvPr/>
        </p:nvGrpSpPr>
        <p:grpSpPr>
          <a:xfrm flipH="1" rot="10800000">
            <a:off x="2463686" y="1902747"/>
            <a:ext cx="3552311" cy="364296"/>
            <a:chOff x="417225" y="228581"/>
            <a:chExt cx="8029747" cy="397241"/>
          </a:xfrm>
        </p:grpSpPr>
        <p:grpSp>
          <p:nvGrpSpPr>
            <p:cNvPr id="937" name="Google Shape;937;p130"/>
            <p:cNvGrpSpPr/>
            <p:nvPr/>
          </p:nvGrpSpPr>
          <p:grpSpPr>
            <a:xfrm>
              <a:off x="799271" y="228581"/>
              <a:ext cx="7647701" cy="207718"/>
              <a:chOff x="-4810153" y="1733639"/>
              <a:chExt cx="7647701" cy="207718"/>
            </a:xfrm>
          </p:grpSpPr>
          <p:grpSp>
            <p:nvGrpSpPr>
              <p:cNvPr id="938" name="Google Shape;938;p130"/>
              <p:cNvGrpSpPr/>
              <p:nvPr/>
            </p:nvGrpSpPr>
            <p:grpSpPr>
              <a:xfrm>
                <a:off x="-4810153" y="1733639"/>
                <a:ext cx="7647701" cy="207718"/>
                <a:chOff x="-4810153" y="1733639"/>
                <a:chExt cx="7647701" cy="207718"/>
              </a:xfrm>
            </p:grpSpPr>
            <p:grpSp>
              <p:nvGrpSpPr>
                <p:cNvPr id="939" name="Google Shape;939;p130"/>
                <p:cNvGrpSpPr/>
                <p:nvPr/>
              </p:nvGrpSpPr>
              <p:grpSpPr>
                <a:xfrm>
                  <a:off x="-4810153" y="1746041"/>
                  <a:ext cx="7647701" cy="195316"/>
                  <a:chOff x="-4810153" y="1746041"/>
                  <a:chExt cx="7647701" cy="195316"/>
                </a:xfrm>
              </p:grpSpPr>
              <p:cxnSp>
                <p:nvCxnSpPr>
                  <p:cNvPr id="940" name="Google Shape;940;p130"/>
                  <p:cNvCxnSpPr/>
                  <p:nvPr/>
                </p:nvCxnSpPr>
                <p:spPr>
                  <a:xfrm>
                    <a:off x="-4810153" y="1941357"/>
                    <a:ext cx="7277262" cy="0"/>
                  </a:xfrm>
                  <a:prstGeom prst="straightConnector1">
                    <a:avLst/>
                  </a:prstGeom>
                  <a:noFill/>
                  <a:ln cap="flat" cmpd="sng" w="9525">
                    <a:solidFill>
                      <a:srgbClr val="E60005"/>
                    </a:solidFill>
                    <a:prstDash val="solid"/>
                    <a:round/>
                    <a:headEnd len="sm" w="sm" type="none"/>
                    <a:tailEnd len="sm" w="sm" type="none"/>
                  </a:ln>
                </p:spPr>
              </p:cxnSp>
              <p:cxnSp>
                <p:nvCxnSpPr>
                  <p:cNvPr id="941" name="Google Shape;941;p130"/>
                  <p:cNvCxnSpPr/>
                  <p:nvPr/>
                </p:nvCxnSpPr>
                <p:spPr>
                  <a:xfrm flipH="1" rot="10800000">
                    <a:off x="2461778" y="1746041"/>
                    <a:ext cx="375770" cy="194240"/>
                  </a:xfrm>
                  <a:prstGeom prst="straightConnector1">
                    <a:avLst/>
                  </a:prstGeom>
                  <a:noFill/>
                  <a:ln cap="flat" cmpd="sng" w="9525">
                    <a:solidFill>
                      <a:srgbClr val="E60005"/>
                    </a:solidFill>
                    <a:prstDash val="solid"/>
                    <a:round/>
                    <a:headEnd len="sm" w="sm" type="none"/>
                    <a:tailEnd len="sm" w="sm" type="none"/>
                  </a:ln>
                </p:spPr>
              </p:cxnSp>
            </p:grpSp>
            <p:sp>
              <p:nvSpPr>
                <p:cNvPr id="942" name="Google Shape;942;p130"/>
                <p:cNvSpPr/>
                <p:nvPr/>
              </p:nvSpPr>
              <p:spPr>
                <a:xfrm>
                  <a:off x="2801549" y="1733639"/>
                  <a:ext cx="35999" cy="35999"/>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cxnSp>
            <p:nvCxnSpPr>
              <p:cNvPr id="943" name="Google Shape;943;p130"/>
              <p:cNvCxnSpPr/>
              <p:nvPr/>
            </p:nvCxnSpPr>
            <p:spPr>
              <a:xfrm>
                <a:off x="1153409" y="1879861"/>
                <a:ext cx="517858" cy="0"/>
              </a:xfrm>
              <a:prstGeom prst="straightConnector1">
                <a:avLst/>
              </a:prstGeom>
              <a:noFill/>
              <a:ln cap="flat" cmpd="sng" w="9525">
                <a:solidFill>
                  <a:srgbClr val="E60005"/>
                </a:solidFill>
                <a:prstDash val="dash"/>
                <a:round/>
                <a:headEnd len="sm" w="sm" type="none"/>
                <a:tailEnd len="sm" w="sm" type="none"/>
              </a:ln>
            </p:spPr>
          </p:cxnSp>
          <p:cxnSp>
            <p:nvCxnSpPr>
              <p:cNvPr id="944" name="Google Shape;944;p130"/>
              <p:cNvCxnSpPr/>
              <p:nvPr/>
            </p:nvCxnSpPr>
            <p:spPr>
              <a:xfrm>
                <a:off x="1684621" y="1879861"/>
                <a:ext cx="777156" cy="0"/>
              </a:xfrm>
              <a:prstGeom prst="straightConnector1">
                <a:avLst/>
              </a:prstGeom>
              <a:noFill/>
              <a:ln cap="flat" cmpd="sng" w="9525">
                <a:solidFill>
                  <a:srgbClr val="E60005"/>
                </a:solidFill>
                <a:prstDash val="solid"/>
                <a:round/>
                <a:headEnd len="sm" w="sm" type="none"/>
                <a:tailEnd len="sm" w="sm" type="none"/>
              </a:ln>
            </p:spPr>
          </p:cxnSp>
        </p:grpSp>
        <p:cxnSp>
          <p:nvCxnSpPr>
            <p:cNvPr id="945" name="Google Shape;945;p130"/>
            <p:cNvCxnSpPr/>
            <p:nvPr/>
          </p:nvCxnSpPr>
          <p:spPr>
            <a:xfrm flipH="1">
              <a:off x="448909" y="435223"/>
              <a:ext cx="350362" cy="169351"/>
            </a:xfrm>
            <a:prstGeom prst="straightConnector1">
              <a:avLst/>
            </a:prstGeom>
            <a:noFill/>
            <a:ln cap="flat" cmpd="sng" w="9525">
              <a:solidFill>
                <a:srgbClr val="E60005"/>
              </a:solidFill>
              <a:prstDash val="solid"/>
              <a:round/>
              <a:headEnd len="sm" w="sm" type="none"/>
              <a:tailEnd len="sm" w="sm" type="none"/>
            </a:ln>
          </p:spPr>
        </p:cxnSp>
        <p:sp>
          <p:nvSpPr>
            <p:cNvPr id="946" name="Google Shape;946;p130"/>
            <p:cNvSpPr/>
            <p:nvPr/>
          </p:nvSpPr>
          <p:spPr>
            <a:xfrm>
              <a:off x="417225" y="589822"/>
              <a:ext cx="36000" cy="360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947" name="Google Shape;947;p130"/>
            <p:cNvCxnSpPr/>
            <p:nvPr/>
          </p:nvCxnSpPr>
          <p:spPr>
            <a:xfrm rot="10800000">
              <a:off x="1574748" y="497319"/>
              <a:ext cx="517858" cy="0"/>
            </a:xfrm>
            <a:prstGeom prst="straightConnector1">
              <a:avLst/>
            </a:prstGeom>
            <a:noFill/>
            <a:ln cap="flat" cmpd="sng" w="9525">
              <a:solidFill>
                <a:srgbClr val="E60005"/>
              </a:solidFill>
              <a:prstDash val="dash"/>
              <a:round/>
              <a:headEnd len="sm" w="sm" type="none"/>
              <a:tailEnd len="sm" w="sm" type="none"/>
            </a:ln>
          </p:spPr>
        </p:cxnSp>
        <p:cxnSp>
          <p:nvCxnSpPr>
            <p:cNvPr id="948" name="Google Shape;948;p130"/>
            <p:cNvCxnSpPr/>
            <p:nvPr/>
          </p:nvCxnSpPr>
          <p:spPr>
            <a:xfrm rot="10800000">
              <a:off x="797592" y="497319"/>
              <a:ext cx="777156" cy="0"/>
            </a:xfrm>
            <a:prstGeom prst="straightConnector1">
              <a:avLst/>
            </a:prstGeom>
            <a:noFill/>
            <a:ln cap="flat" cmpd="sng" w="9525">
              <a:solidFill>
                <a:srgbClr val="E60005"/>
              </a:solidFill>
              <a:prstDash val="solid"/>
              <a:round/>
              <a:headEnd len="sm" w="sm" type="none"/>
              <a:tailEnd len="sm" w="sm" type="none"/>
            </a:ln>
          </p:spPr>
        </p:cxnSp>
      </p:grpSp>
      <p:sp>
        <p:nvSpPr>
          <p:cNvPr id="949" name="Google Shape;949;p130"/>
          <p:cNvSpPr txBox="1"/>
          <p:nvPr>
            <p:ph type="title"/>
          </p:nvPr>
        </p:nvSpPr>
        <p:spPr>
          <a:xfrm>
            <a:off x="2797802" y="969818"/>
            <a:ext cx="3218195" cy="894885"/>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 02 – 3 Columns">
  <p:cSld name="Conten 02 – 3 Columns">
    <p:spTree>
      <p:nvGrpSpPr>
        <p:cNvPr id="100" name="Shape 100"/>
        <p:cNvGrpSpPr/>
        <p:nvPr/>
      </p:nvGrpSpPr>
      <p:grpSpPr>
        <a:xfrm>
          <a:off x="0" y="0"/>
          <a:ext cx="0" cy="0"/>
          <a:chOff x="0" y="0"/>
          <a:chExt cx="0" cy="0"/>
        </a:xfrm>
      </p:grpSpPr>
      <p:sp>
        <p:nvSpPr>
          <p:cNvPr id="101" name="Google Shape;101;p15"/>
          <p:cNvSpPr txBox="1"/>
          <p:nvPr>
            <p:ph idx="1" type="body"/>
          </p:nvPr>
        </p:nvSpPr>
        <p:spPr>
          <a:xfrm>
            <a:off x="437243"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5"/>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5"/>
          <p:cNvSpPr txBox="1"/>
          <p:nvPr>
            <p:ph idx="2" type="body"/>
          </p:nvPr>
        </p:nvSpPr>
        <p:spPr>
          <a:xfrm>
            <a:off x="437242" y="447675"/>
            <a:ext cx="6788748" cy="86773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5"/>
          <p:cNvSpPr txBox="1"/>
          <p:nvPr>
            <p:ph idx="3" type="body"/>
          </p:nvPr>
        </p:nvSpPr>
        <p:spPr>
          <a:xfrm>
            <a:off x="3269342"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5"/>
          <p:cNvSpPr txBox="1"/>
          <p:nvPr>
            <p:ph idx="4" type="body"/>
          </p:nvPr>
        </p:nvSpPr>
        <p:spPr>
          <a:xfrm>
            <a:off x="6101442" y="1545763"/>
            <a:ext cx="2596904"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3 – Text and picture">
  <p:cSld name="Content 03 – Text and picture">
    <p:spTree>
      <p:nvGrpSpPr>
        <p:cNvPr id="106" name="Shape 106"/>
        <p:cNvGrpSpPr/>
        <p:nvPr/>
      </p:nvGrpSpPr>
      <p:grpSpPr>
        <a:xfrm>
          <a:off x="0" y="0"/>
          <a:ext cx="0" cy="0"/>
          <a:chOff x="0" y="0"/>
          <a:chExt cx="0" cy="0"/>
        </a:xfrm>
      </p:grpSpPr>
      <p:sp>
        <p:nvSpPr>
          <p:cNvPr id="107" name="Google Shape;107;p16"/>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16"/>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9" name="Google Shape;109;p16"/>
          <p:cNvSpPr txBox="1"/>
          <p:nvPr>
            <p:ph idx="2" type="body"/>
          </p:nvPr>
        </p:nvSpPr>
        <p:spPr>
          <a:xfrm>
            <a:off x="437242" y="1545763"/>
            <a:ext cx="4328722"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0" name="Google Shape;110;p16"/>
          <p:cNvSpPr/>
          <p:nvPr>
            <p:ph idx="3" type="pic"/>
          </p:nvPr>
        </p:nvSpPr>
        <p:spPr>
          <a:xfrm>
            <a:off x="4973638" y="1546225"/>
            <a:ext cx="3738562" cy="31496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4 – Picture and text">
  <p:cSld name="Content 04 – Picture and text">
    <p:spTree>
      <p:nvGrpSpPr>
        <p:cNvPr id="111" name="Shape 111"/>
        <p:cNvGrpSpPr/>
        <p:nvPr/>
      </p:nvGrpSpPr>
      <p:grpSpPr>
        <a:xfrm>
          <a:off x="0" y="0"/>
          <a:ext cx="0" cy="0"/>
          <a:chOff x="0" y="0"/>
          <a:chExt cx="0" cy="0"/>
        </a:xfrm>
      </p:grpSpPr>
      <p:sp>
        <p:nvSpPr>
          <p:cNvPr id="112" name="Google Shape;112;p17"/>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17"/>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4" name="Google Shape;114;p17"/>
          <p:cNvSpPr txBox="1"/>
          <p:nvPr>
            <p:ph idx="2" type="body"/>
          </p:nvPr>
        </p:nvSpPr>
        <p:spPr>
          <a:xfrm>
            <a:off x="4383478" y="1545763"/>
            <a:ext cx="4328722" cy="3167472"/>
          </a:xfrm>
          <a:prstGeom prst="rect">
            <a:avLst/>
          </a:prstGeom>
          <a:noFill/>
          <a:ln>
            <a:noFill/>
          </a:ln>
        </p:spPr>
        <p:txBody>
          <a:bodyPr anchorCtr="0" anchor="t" bIns="0" lIns="0" spcFirstLastPara="1" rIns="0" wrap="square" tIns="0">
            <a:noAutofit/>
          </a:bodyPr>
          <a:lstStyle>
            <a:lvl1pPr indent="-355600" lvl="0" marL="4572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Light"/>
                <a:ea typeface="Helvetica Neue Light"/>
                <a:cs typeface="Helvetica Neue Light"/>
                <a:sym typeface="Helvetica Neue Light"/>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Helvetica Neue Light"/>
                <a:ea typeface="Helvetica Neue Light"/>
                <a:cs typeface="Helvetica Neue Light"/>
                <a:sym typeface="Helvetica Neue Light"/>
              </a:defRPr>
            </a:lvl2pPr>
            <a:lvl3pPr indent="-330200" lvl="2" marL="1371600" marR="0" rtl="0" algn="l">
              <a:spcBef>
                <a:spcPts val="320"/>
              </a:spcBef>
              <a:spcAft>
                <a:spcPts val="0"/>
              </a:spcAft>
              <a:buClr>
                <a:schemeClr val="dk2"/>
              </a:buClr>
              <a:buSzPts val="1600"/>
              <a:buFont typeface="Arial"/>
              <a:buChar char="•"/>
              <a:defRPr b="0" i="0" sz="16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spcBef>
                <a:spcPts val="280"/>
              </a:spcBef>
              <a:spcAft>
                <a:spcPts val="0"/>
              </a:spcAft>
              <a:buClr>
                <a:schemeClr val="dk2"/>
              </a:buClr>
              <a:buSzPts val="1400"/>
              <a:buFont typeface="Arial"/>
              <a:buChar char="»"/>
              <a:defRPr b="0" i="0" sz="14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5" name="Google Shape;115;p17"/>
          <p:cNvSpPr/>
          <p:nvPr>
            <p:ph idx="3" type="pic"/>
          </p:nvPr>
        </p:nvSpPr>
        <p:spPr>
          <a:xfrm>
            <a:off x="431800" y="1546225"/>
            <a:ext cx="3738562" cy="31496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5 – Plain">
  <p:cSld name="Content 05 – Plain">
    <p:spTree>
      <p:nvGrpSpPr>
        <p:cNvPr id="116" name="Shape 116"/>
        <p:cNvGrpSpPr/>
        <p:nvPr/>
      </p:nvGrpSpPr>
      <p:grpSpPr>
        <a:xfrm>
          <a:off x="0" y="0"/>
          <a:ext cx="0" cy="0"/>
          <a:chOff x="0" y="0"/>
          <a:chExt cx="0" cy="0"/>
        </a:xfrm>
      </p:grpSpPr>
      <p:sp>
        <p:nvSpPr>
          <p:cNvPr id="117" name="Google Shape;117;p18"/>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8"/>
          <p:cNvSpPr txBox="1"/>
          <p:nvPr>
            <p:ph idx="1" type="body"/>
          </p:nvPr>
        </p:nvSpPr>
        <p:spPr>
          <a:xfrm>
            <a:off x="431800" y="447675"/>
            <a:ext cx="6794190" cy="867732"/>
          </a:xfrm>
          <a:prstGeom prst="rect">
            <a:avLst/>
          </a:prstGeom>
          <a:noFill/>
          <a:ln>
            <a:noFill/>
          </a:ln>
        </p:spPr>
        <p:txBody>
          <a:bodyPr anchorCtr="0" anchor="t" bIns="0" lIns="0" spcFirstLastPara="1" rIns="0" wrap="square" tIns="0">
            <a:noAutofit/>
          </a:bodyPr>
          <a:lstStyle>
            <a:lvl1pPr indent="-228600" lvl="0" marL="457200" marR="0" rtl="0" algn="l">
              <a:spcBef>
                <a:spcPts val="480"/>
              </a:spcBef>
              <a:spcAft>
                <a:spcPts val="0"/>
              </a:spcAft>
              <a:buClr>
                <a:schemeClr val="accent1"/>
              </a:buClr>
              <a:buSzPts val="2400"/>
              <a:buFont typeface="Arial"/>
              <a:buNone/>
              <a:defRPr b="0" i="0" sz="2400" u="none" cap="none" strike="noStrike">
                <a:solidFill>
                  <a:schemeClr val="accent1"/>
                </a:solidFill>
                <a:latin typeface="Helvetica Neue Light"/>
                <a:ea typeface="Helvetica Neue Light"/>
                <a:cs typeface="Helvetica Neue Light"/>
                <a:sym typeface="Helvetica Neue Light"/>
              </a:defRPr>
            </a:lvl1pPr>
            <a:lvl2pPr indent="-228600" lvl="1" marL="9144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2pPr>
            <a:lvl3pPr indent="-228600" lvl="2" marL="13716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3pPr>
            <a:lvl4pPr indent="-228600" lvl="3" marL="18288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4pPr>
            <a:lvl5pPr indent="-228600" lvl="4" marL="2286000" marR="0" rtl="0" algn="l">
              <a:spcBef>
                <a:spcPts val="48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Slide">
  <p:cSld name="Picture Slide">
    <p:spTree>
      <p:nvGrpSpPr>
        <p:cNvPr id="119" name="Shape 119"/>
        <p:cNvGrpSpPr/>
        <p:nvPr/>
      </p:nvGrpSpPr>
      <p:grpSpPr>
        <a:xfrm>
          <a:off x="0" y="0"/>
          <a:ext cx="0" cy="0"/>
          <a:chOff x="0" y="0"/>
          <a:chExt cx="0" cy="0"/>
        </a:xfrm>
      </p:grpSpPr>
      <p:sp>
        <p:nvSpPr>
          <p:cNvPr id="120" name="Google Shape;120;p19"/>
          <p:cNvSpPr/>
          <p:nvPr>
            <p:ph idx="2" type="pic"/>
          </p:nvPr>
        </p:nvSpPr>
        <p:spPr>
          <a:xfrm>
            <a:off x="7162885" y="979945"/>
            <a:ext cx="1981116" cy="1709259"/>
          </a:xfrm>
          <a:prstGeom prst="rect">
            <a:avLst/>
          </a:prstGeom>
          <a:noFill/>
          <a:ln>
            <a:noFill/>
          </a:ln>
        </p:spPr>
      </p:sp>
      <p:sp>
        <p:nvSpPr>
          <p:cNvPr id="121" name="Google Shape;121;p19"/>
          <p:cNvSpPr/>
          <p:nvPr>
            <p:ph idx="3" type="pic"/>
          </p:nvPr>
        </p:nvSpPr>
        <p:spPr>
          <a:xfrm>
            <a:off x="2989857" y="979946"/>
            <a:ext cx="4018446" cy="1709259"/>
          </a:xfrm>
          <a:prstGeom prst="rect">
            <a:avLst/>
          </a:prstGeom>
          <a:noFill/>
          <a:ln>
            <a:noFill/>
          </a:ln>
        </p:spPr>
      </p:sp>
      <p:sp>
        <p:nvSpPr>
          <p:cNvPr id="122" name="Google Shape;122;p19"/>
          <p:cNvSpPr/>
          <p:nvPr>
            <p:ph idx="4" type="pic"/>
          </p:nvPr>
        </p:nvSpPr>
        <p:spPr>
          <a:xfrm>
            <a:off x="0" y="979947"/>
            <a:ext cx="2835275" cy="1703985"/>
          </a:xfrm>
          <a:prstGeom prst="rect">
            <a:avLst/>
          </a:prstGeom>
          <a:noFill/>
          <a:ln>
            <a:noFill/>
          </a:ln>
        </p:spPr>
      </p:sp>
      <p:sp>
        <p:nvSpPr>
          <p:cNvPr id="123" name="Google Shape;123;p19"/>
          <p:cNvSpPr/>
          <p:nvPr>
            <p:ph idx="5" type="pic"/>
          </p:nvPr>
        </p:nvSpPr>
        <p:spPr>
          <a:xfrm>
            <a:off x="-1" y="2835478"/>
            <a:ext cx="3182507" cy="1715472"/>
          </a:xfrm>
          <a:prstGeom prst="rect">
            <a:avLst/>
          </a:prstGeom>
          <a:noFill/>
          <a:ln>
            <a:noFill/>
          </a:ln>
        </p:spPr>
      </p:sp>
      <p:sp>
        <p:nvSpPr>
          <p:cNvPr id="124" name="Google Shape;124;p19"/>
          <p:cNvSpPr/>
          <p:nvPr>
            <p:ph idx="6" type="pic"/>
          </p:nvPr>
        </p:nvSpPr>
        <p:spPr>
          <a:xfrm>
            <a:off x="3331217" y="2832647"/>
            <a:ext cx="2700590" cy="1718303"/>
          </a:xfrm>
          <a:prstGeom prst="rect">
            <a:avLst/>
          </a:prstGeom>
          <a:noFill/>
          <a:ln>
            <a:noFill/>
          </a:ln>
        </p:spPr>
      </p:sp>
      <p:sp>
        <p:nvSpPr>
          <p:cNvPr id="125" name="Google Shape;125;p19"/>
          <p:cNvSpPr/>
          <p:nvPr>
            <p:ph idx="7" type="pic"/>
          </p:nvPr>
        </p:nvSpPr>
        <p:spPr>
          <a:xfrm>
            <a:off x="6180517" y="2833121"/>
            <a:ext cx="2963484" cy="1724862"/>
          </a:xfrm>
          <a:prstGeom prst="rect">
            <a:avLst/>
          </a:prstGeom>
          <a:noFill/>
          <a:ln>
            <a:noFill/>
          </a:ln>
        </p:spPr>
      </p:sp>
      <p:sp>
        <p:nvSpPr>
          <p:cNvPr id="126" name="Google Shape;126;p19"/>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7F7F7F"/>
              </a:buClr>
              <a:buSzPts val="900"/>
              <a:buFont typeface="Helvetica Neue Light"/>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grpSp>
        <p:nvGrpSpPr>
          <p:cNvPr id="127" name="Google Shape;127;p19"/>
          <p:cNvGrpSpPr/>
          <p:nvPr/>
        </p:nvGrpSpPr>
        <p:grpSpPr>
          <a:xfrm>
            <a:off x="-126208" y="387282"/>
            <a:ext cx="5419181" cy="261598"/>
            <a:chOff x="53086" y="3098864"/>
            <a:chExt cx="5419181" cy="261598"/>
          </a:xfrm>
        </p:grpSpPr>
        <p:cxnSp>
          <p:nvCxnSpPr>
            <p:cNvPr id="128" name="Google Shape;128;p19"/>
            <p:cNvCxnSpPr/>
            <p:nvPr/>
          </p:nvCxnSpPr>
          <p:spPr>
            <a:xfrm>
              <a:off x="681816" y="3132070"/>
              <a:ext cx="4731523" cy="0"/>
            </a:xfrm>
            <a:prstGeom prst="straightConnector1">
              <a:avLst/>
            </a:prstGeom>
            <a:noFill/>
            <a:ln cap="flat" cmpd="sng" w="9525">
              <a:solidFill>
                <a:srgbClr val="554F4A"/>
              </a:solidFill>
              <a:prstDash val="solid"/>
              <a:round/>
              <a:headEnd len="sm" w="sm" type="none"/>
              <a:tailEnd len="sm" w="sm" type="none"/>
            </a:ln>
          </p:spPr>
        </p:cxnSp>
        <p:cxnSp>
          <p:nvCxnSpPr>
            <p:cNvPr id="129" name="Google Shape;129;p19"/>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130" name="Google Shape;130;p19"/>
            <p:cNvCxnSpPr/>
            <p:nvPr/>
          </p:nvCxnSpPr>
          <p:spPr>
            <a:xfrm flipH="1" rot="10800000">
              <a:off x="53086" y="3132070"/>
              <a:ext cx="632714" cy="228392"/>
            </a:xfrm>
            <a:prstGeom prst="straightConnector1">
              <a:avLst/>
            </a:prstGeom>
            <a:noFill/>
            <a:ln cap="flat" cmpd="sng" w="9525">
              <a:solidFill>
                <a:srgbClr val="554F4A"/>
              </a:solidFill>
              <a:prstDash val="solid"/>
              <a:round/>
              <a:headEnd len="sm" w="sm" type="none"/>
              <a:tailEnd len="sm" w="sm" type="none"/>
            </a:ln>
          </p:spPr>
        </p:cxnSp>
        <p:cxnSp>
          <p:nvCxnSpPr>
            <p:cNvPr id="131" name="Google Shape;131;p19"/>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132" name="Google Shape;132;p19"/>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grpSp>
        <p:nvGrpSpPr>
          <p:cNvPr id="133" name="Google Shape;133;p19"/>
          <p:cNvGrpSpPr/>
          <p:nvPr/>
        </p:nvGrpSpPr>
        <p:grpSpPr>
          <a:xfrm flipH="1">
            <a:off x="3854459" y="4541691"/>
            <a:ext cx="5542489" cy="250637"/>
            <a:chOff x="-70222" y="2963552"/>
            <a:chExt cx="5542489" cy="250637"/>
          </a:xfrm>
        </p:grpSpPr>
        <p:cxnSp>
          <p:nvCxnSpPr>
            <p:cNvPr id="134" name="Google Shape;134;p19"/>
            <p:cNvCxnSpPr/>
            <p:nvPr/>
          </p:nvCxnSpPr>
          <p:spPr>
            <a:xfrm>
              <a:off x="398132" y="3132070"/>
              <a:ext cx="5015206" cy="0"/>
            </a:xfrm>
            <a:prstGeom prst="straightConnector1">
              <a:avLst/>
            </a:prstGeom>
            <a:noFill/>
            <a:ln cap="flat" cmpd="sng" w="9525">
              <a:solidFill>
                <a:srgbClr val="554F4A"/>
              </a:solidFill>
              <a:prstDash val="solid"/>
              <a:round/>
              <a:headEnd len="sm" w="sm" type="none"/>
              <a:tailEnd len="sm" w="sm" type="none"/>
            </a:ln>
          </p:spPr>
        </p:cxnSp>
        <p:cxnSp>
          <p:nvCxnSpPr>
            <p:cNvPr id="135" name="Google Shape;135;p19"/>
            <p:cNvCxnSpPr/>
            <p:nvPr/>
          </p:nvCxnSpPr>
          <p:spPr>
            <a:xfrm>
              <a:off x="905998" y="3213566"/>
              <a:ext cx="1512000" cy="0"/>
            </a:xfrm>
            <a:prstGeom prst="straightConnector1">
              <a:avLst/>
            </a:prstGeom>
            <a:noFill/>
            <a:ln cap="flat" cmpd="sng" w="9525">
              <a:solidFill>
                <a:srgbClr val="554F4A"/>
              </a:solidFill>
              <a:prstDash val="dash"/>
              <a:round/>
              <a:headEnd len="sm" w="sm" type="none"/>
              <a:tailEnd len="sm" w="sm" type="none"/>
            </a:ln>
          </p:spPr>
        </p:cxnSp>
        <p:cxnSp>
          <p:nvCxnSpPr>
            <p:cNvPr id="136" name="Google Shape;136;p19"/>
            <p:cNvCxnSpPr/>
            <p:nvPr/>
          </p:nvCxnSpPr>
          <p:spPr>
            <a:xfrm>
              <a:off x="-70222" y="2963552"/>
              <a:ext cx="468353" cy="169063"/>
            </a:xfrm>
            <a:prstGeom prst="straightConnector1">
              <a:avLst/>
            </a:prstGeom>
            <a:noFill/>
            <a:ln cap="flat" cmpd="sng" w="9525">
              <a:solidFill>
                <a:srgbClr val="554F4A"/>
              </a:solidFill>
              <a:prstDash val="solid"/>
              <a:round/>
              <a:headEnd len="sm" w="sm" type="none"/>
              <a:tailEnd len="sm" w="sm" type="none"/>
            </a:ln>
          </p:spPr>
        </p:cxnSp>
        <p:cxnSp>
          <p:nvCxnSpPr>
            <p:cNvPr id="137" name="Google Shape;137;p19"/>
            <p:cNvCxnSpPr/>
            <p:nvPr/>
          </p:nvCxnSpPr>
          <p:spPr>
            <a:xfrm>
              <a:off x="2463097" y="3214189"/>
              <a:ext cx="1412109" cy="0"/>
            </a:xfrm>
            <a:prstGeom prst="straightConnector1">
              <a:avLst/>
            </a:prstGeom>
            <a:noFill/>
            <a:ln cap="flat" cmpd="sng" w="9525">
              <a:solidFill>
                <a:srgbClr val="554F4A"/>
              </a:solidFill>
              <a:prstDash val="solid"/>
              <a:round/>
              <a:headEnd len="sm" w="sm" type="none"/>
              <a:tailEnd len="sm" w="sm" type="none"/>
            </a:ln>
          </p:spPr>
        </p:cxnSp>
        <p:sp>
          <p:nvSpPr>
            <p:cNvPr id="138" name="Google Shape;138;p19"/>
            <p:cNvSpPr/>
            <p:nvPr/>
          </p:nvSpPr>
          <p:spPr>
            <a:xfrm>
              <a:off x="5400267" y="3098864"/>
              <a:ext cx="72000" cy="72000"/>
            </a:xfrm>
            <a:prstGeom prst="ellipse">
              <a:avLst/>
            </a:prstGeom>
            <a:solidFill>
              <a:srgbClr val="554F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E60005"/>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Thank you">
  <p:cSld name="Info, Thank you">
    <p:spTree>
      <p:nvGrpSpPr>
        <p:cNvPr id="139" name="Shape 139"/>
        <p:cNvGrpSpPr/>
        <p:nvPr/>
      </p:nvGrpSpPr>
      <p:grpSpPr>
        <a:xfrm>
          <a:off x="0" y="0"/>
          <a:ext cx="0" cy="0"/>
          <a:chOff x="0" y="0"/>
          <a:chExt cx="0" cy="0"/>
        </a:xfrm>
      </p:grpSpPr>
      <p:sp>
        <p:nvSpPr>
          <p:cNvPr id="140" name="Google Shape;140;p20"/>
          <p:cNvSpPr txBox="1"/>
          <p:nvPr>
            <p:ph idx="1" type="body"/>
          </p:nvPr>
        </p:nvSpPr>
        <p:spPr>
          <a:xfrm>
            <a:off x="2797802" y="2443708"/>
            <a:ext cx="3218195" cy="200941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dk2"/>
              </a:buClr>
              <a:buSzPts val="1100"/>
              <a:buFont typeface="Arial"/>
              <a:buNone/>
              <a:defRPr b="0" i="0" sz="1100" u="none" cap="none" strike="noStrike">
                <a:solidFill>
                  <a:schemeClr val="dk2"/>
                </a:solidFill>
                <a:latin typeface="Helvetica Neue Light"/>
                <a:ea typeface="Helvetica Neue Light"/>
                <a:cs typeface="Helvetica Neue Light"/>
                <a:sym typeface="Helvetica Neue Light"/>
              </a:defRPr>
            </a:lvl1pPr>
            <a:lvl2pPr indent="-228600" lvl="1" marL="914400" marR="0" rtl="0" algn="l">
              <a:spcBef>
                <a:spcPts val="1200"/>
              </a:spcBef>
              <a:spcAft>
                <a:spcPts val="0"/>
              </a:spcAft>
              <a:buClr>
                <a:schemeClr val="dk2"/>
              </a:buClr>
              <a:buSzPts val="2400"/>
              <a:buFont typeface="Arial"/>
              <a:buNone/>
              <a:defRPr b="0" i="0" sz="2400" u="none" cap="none" strike="noStrike">
                <a:solidFill>
                  <a:schemeClr val="dk2"/>
                </a:solidFill>
                <a:latin typeface="Helvetica Neue Light"/>
                <a:ea typeface="Helvetica Neue Light"/>
                <a:cs typeface="Helvetica Neue Light"/>
                <a:sym typeface="Helvetica Neue Light"/>
              </a:defRPr>
            </a:lvl2pPr>
            <a:lvl3pPr indent="-228600" lvl="2" marL="1371600" marR="0" rtl="0" algn="l">
              <a:spcBef>
                <a:spcPts val="400"/>
              </a:spcBef>
              <a:spcAft>
                <a:spcPts val="0"/>
              </a:spcAft>
              <a:buClr>
                <a:schemeClr val="dk2"/>
              </a:buClr>
              <a:buSzPts val="2000"/>
              <a:buFont typeface="Arial"/>
              <a:buNone/>
              <a:defRPr b="0" i="0" sz="2000" u="none" cap="none" strike="noStrike">
                <a:solidFill>
                  <a:schemeClr val="dk2"/>
                </a:solidFill>
                <a:latin typeface="Helvetica Neue Light"/>
                <a:ea typeface="Helvetica Neue Light"/>
                <a:cs typeface="Helvetica Neue Light"/>
                <a:sym typeface="Helvetica Neue Light"/>
              </a:defRPr>
            </a:lvl3pPr>
            <a:lvl4pPr indent="-228600" lvl="3" marL="1828800" marR="0" rtl="0" algn="l">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4pPr>
            <a:lvl5pPr indent="-228600" lvl="4" marL="2286000" marR="0" rtl="0" algn="l">
              <a:spcBef>
                <a:spcPts val="360"/>
              </a:spcBef>
              <a:spcAft>
                <a:spcPts val="0"/>
              </a:spcAft>
              <a:buClr>
                <a:schemeClr val="dk2"/>
              </a:buClr>
              <a:buSzPts val="1800"/>
              <a:buFont typeface="Arial"/>
              <a:buNone/>
              <a:defRPr b="0" i="0" sz="1800" u="none" cap="none" strike="noStrike">
                <a:solidFill>
                  <a:schemeClr val="dk2"/>
                </a:solidFill>
                <a:latin typeface="Helvetica Neue Light"/>
                <a:ea typeface="Helvetica Neue Light"/>
                <a:cs typeface="Helvetica Neue Light"/>
                <a:sym typeface="Helvetica Neue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41" name="Google Shape;141;p20"/>
          <p:cNvPicPr preferRelativeResize="0"/>
          <p:nvPr/>
        </p:nvPicPr>
        <p:blipFill rotWithShape="1">
          <a:blip r:embed="rId2">
            <a:alphaModFix/>
          </a:blip>
          <a:srcRect b="0" l="0" r="0" t="0"/>
          <a:stretch/>
        </p:blipFill>
        <p:spPr>
          <a:xfrm>
            <a:off x="488301" y="447675"/>
            <a:ext cx="1713756" cy="1417028"/>
          </a:xfrm>
          <a:prstGeom prst="rect">
            <a:avLst/>
          </a:prstGeom>
          <a:noFill/>
          <a:ln>
            <a:noFill/>
          </a:ln>
        </p:spPr>
      </p:pic>
      <p:grpSp>
        <p:nvGrpSpPr>
          <p:cNvPr id="142" name="Google Shape;142;p20"/>
          <p:cNvGrpSpPr/>
          <p:nvPr/>
        </p:nvGrpSpPr>
        <p:grpSpPr>
          <a:xfrm flipH="1" rot="10800000">
            <a:off x="2463686" y="1902747"/>
            <a:ext cx="3552311" cy="364296"/>
            <a:chOff x="417225" y="228581"/>
            <a:chExt cx="8029747" cy="397241"/>
          </a:xfrm>
        </p:grpSpPr>
        <p:grpSp>
          <p:nvGrpSpPr>
            <p:cNvPr id="143" name="Google Shape;143;p20"/>
            <p:cNvGrpSpPr/>
            <p:nvPr/>
          </p:nvGrpSpPr>
          <p:grpSpPr>
            <a:xfrm>
              <a:off x="799271" y="228581"/>
              <a:ext cx="7647701" cy="207718"/>
              <a:chOff x="-4810153" y="1733639"/>
              <a:chExt cx="7647701" cy="207718"/>
            </a:xfrm>
          </p:grpSpPr>
          <p:grpSp>
            <p:nvGrpSpPr>
              <p:cNvPr id="144" name="Google Shape;144;p20"/>
              <p:cNvGrpSpPr/>
              <p:nvPr/>
            </p:nvGrpSpPr>
            <p:grpSpPr>
              <a:xfrm>
                <a:off x="-4810153" y="1733639"/>
                <a:ext cx="7647701" cy="207718"/>
                <a:chOff x="-4810153" y="1733639"/>
                <a:chExt cx="7647701" cy="207718"/>
              </a:xfrm>
            </p:grpSpPr>
            <p:grpSp>
              <p:nvGrpSpPr>
                <p:cNvPr id="145" name="Google Shape;145;p20"/>
                <p:cNvGrpSpPr/>
                <p:nvPr/>
              </p:nvGrpSpPr>
              <p:grpSpPr>
                <a:xfrm>
                  <a:off x="-4810153" y="1746041"/>
                  <a:ext cx="7647701" cy="195316"/>
                  <a:chOff x="-4810153" y="1746041"/>
                  <a:chExt cx="7647701" cy="195316"/>
                </a:xfrm>
              </p:grpSpPr>
              <p:cxnSp>
                <p:nvCxnSpPr>
                  <p:cNvPr id="146" name="Google Shape;146;p20"/>
                  <p:cNvCxnSpPr/>
                  <p:nvPr/>
                </p:nvCxnSpPr>
                <p:spPr>
                  <a:xfrm>
                    <a:off x="-4810153" y="1941357"/>
                    <a:ext cx="7277262" cy="0"/>
                  </a:xfrm>
                  <a:prstGeom prst="straightConnector1">
                    <a:avLst/>
                  </a:prstGeom>
                  <a:noFill/>
                  <a:ln cap="flat" cmpd="sng" w="9525">
                    <a:solidFill>
                      <a:srgbClr val="E60005"/>
                    </a:solidFill>
                    <a:prstDash val="solid"/>
                    <a:round/>
                    <a:headEnd len="sm" w="sm" type="none"/>
                    <a:tailEnd len="sm" w="sm" type="none"/>
                  </a:ln>
                </p:spPr>
              </p:cxnSp>
              <p:cxnSp>
                <p:nvCxnSpPr>
                  <p:cNvPr id="147" name="Google Shape;147;p20"/>
                  <p:cNvCxnSpPr/>
                  <p:nvPr/>
                </p:nvCxnSpPr>
                <p:spPr>
                  <a:xfrm flipH="1" rot="10800000">
                    <a:off x="2461778" y="1746041"/>
                    <a:ext cx="375770" cy="194240"/>
                  </a:xfrm>
                  <a:prstGeom prst="straightConnector1">
                    <a:avLst/>
                  </a:prstGeom>
                  <a:noFill/>
                  <a:ln cap="flat" cmpd="sng" w="9525">
                    <a:solidFill>
                      <a:srgbClr val="E60005"/>
                    </a:solidFill>
                    <a:prstDash val="solid"/>
                    <a:round/>
                    <a:headEnd len="sm" w="sm" type="none"/>
                    <a:tailEnd len="sm" w="sm" type="none"/>
                  </a:ln>
                </p:spPr>
              </p:cxnSp>
            </p:grpSp>
            <p:sp>
              <p:nvSpPr>
                <p:cNvPr id="148" name="Google Shape;148;p20"/>
                <p:cNvSpPr/>
                <p:nvPr/>
              </p:nvSpPr>
              <p:spPr>
                <a:xfrm>
                  <a:off x="2801549" y="1733639"/>
                  <a:ext cx="35999" cy="35999"/>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cxnSp>
            <p:nvCxnSpPr>
              <p:cNvPr id="149" name="Google Shape;149;p20"/>
              <p:cNvCxnSpPr/>
              <p:nvPr/>
            </p:nvCxnSpPr>
            <p:spPr>
              <a:xfrm>
                <a:off x="1153409" y="1879861"/>
                <a:ext cx="517858" cy="0"/>
              </a:xfrm>
              <a:prstGeom prst="straightConnector1">
                <a:avLst/>
              </a:prstGeom>
              <a:noFill/>
              <a:ln cap="flat" cmpd="sng" w="9525">
                <a:solidFill>
                  <a:srgbClr val="E60005"/>
                </a:solidFill>
                <a:prstDash val="dash"/>
                <a:round/>
                <a:headEnd len="sm" w="sm" type="none"/>
                <a:tailEnd len="sm" w="sm" type="none"/>
              </a:ln>
            </p:spPr>
          </p:cxnSp>
          <p:cxnSp>
            <p:nvCxnSpPr>
              <p:cNvPr id="150" name="Google Shape;150;p20"/>
              <p:cNvCxnSpPr/>
              <p:nvPr/>
            </p:nvCxnSpPr>
            <p:spPr>
              <a:xfrm>
                <a:off x="1684621" y="1879861"/>
                <a:ext cx="777156" cy="0"/>
              </a:xfrm>
              <a:prstGeom prst="straightConnector1">
                <a:avLst/>
              </a:prstGeom>
              <a:noFill/>
              <a:ln cap="flat" cmpd="sng" w="9525">
                <a:solidFill>
                  <a:srgbClr val="E60005"/>
                </a:solidFill>
                <a:prstDash val="solid"/>
                <a:round/>
                <a:headEnd len="sm" w="sm" type="none"/>
                <a:tailEnd len="sm" w="sm" type="none"/>
              </a:ln>
            </p:spPr>
          </p:cxnSp>
        </p:grpSp>
        <p:cxnSp>
          <p:nvCxnSpPr>
            <p:cNvPr id="151" name="Google Shape;151;p20"/>
            <p:cNvCxnSpPr/>
            <p:nvPr/>
          </p:nvCxnSpPr>
          <p:spPr>
            <a:xfrm flipH="1">
              <a:off x="448909" y="435223"/>
              <a:ext cx="350362" cy="169351"/>
            </a:xfrm>
            <a:prstGeom prst="straightConnector1">
              <a:avLst/>
            </a:prstGeom>
            <a:noFill/>
            <a:ln cap="flat" cmpd="sng" w="9525">
              <a:solidFill>
                <a:srgbClr val="E60005"/>
              </a:solidFill>
              <a:prstDash val="solid"/>
              <a:round/>
              <a:headEnd len="sm" w="sm" type="none"/>
              <a:tailEnd len="sm" w="sm" type="none"/>
            </a:ln>
          </p:spPr>
        </p:cxnSp>
        <p:sp>
          <p:nvSpPr>
            <p:cNvPr id="152" name="Google Shape;152;p20"/>
            <p:cNvSpPr/>
            <p:nvPr/>
          </p:nvSpPr>
          <p:spPr>
            <a:xfrm>
              <a:off x="417225" y="589822"/>
              <a:ext cx="36000" cy="360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53" name="Google Shape;153;p20"/>
            <p:cNvCxnSpPr/>
            <p:nvPr/>
          </p:nvCxnSpPr>
          <p:spPr>
            <a:xfrm rot="10800000">
              <a:off x="1574748" y="497319"/>
              <a:ext cx="517858" cy="0"/>
            </a:xfrm>
            <a:prstGeom prst="straightConnector1">
              <a:avLst/>
            </a:prstGeom>
            <a:noFill/>
            <a:ln cap="flat" cmpd="sng" w="9525">
              <a:solidFill>
                <a:srgbClr val="E60005"/>
              </a:solidFill>
              <a:prstDash val="dash"/>
              <a:round/>
              <a:headEnd len="sm" w="sm" type="none"/>
              <a:tailEnd len="sm" w="sm" type="none"/>
            </a:ln>
          </p:spPr>
        </p:cxnSp>
        <p:cxnSp>
          <p:nvCxnSpPr>
            <p:cNvPr id="154" name="Google Shape;154;p20"/>
            <p:cNvCxnSpPr/>
            <p:nvPr/>
          </p:nvCxnSpPr>
          <p:spPr>
            <a:xfrm rot="10800000">
              <a:off x="797592" y="497319"/>
              <a:ext cx="777156" cy="0"/>
            </a:xfrm>
            <a:prstGeom prst="straightConnector1">
              <a:avLst/>
            </a:prstGeom>
            <a:noFill/>
            <a:ln cap="flat" cmpd="sng" w="9525">
              <a:solidFill>
                <a:srgbClr val="E60005"/>
              </a:solidFill>
              <a:prstDash val="solid"/>
              <a:round/>
              <a:headEnd len="sm" w="sm" type="none"/>
              <a:tailEnd len="sm" w="sm" type="none"/>
            </a:ln>
          </p:spPr>
        </p:cxnSp>
      </p:grpSp>
      <p:sp>
        <p:nvSpPr>
          <p:cNvPr id="155" name="Google Shape;155;p20"/>
          <p:cNvSpPr txBox="1"/>
          <p:nvPr>
            <p:ph type="title"/>
          </p:nvPr>
        </p:nvSpPr>
        <p:spPr>
          <a:xfrm>
            <a:off x="2797802" y="969818"/>
            <a:ext cx="3218195" cy="89488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sp>
        <p:nvSpPr>
          <p:cNvPr id="163" name="Google Shape;163;p22"/>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2"/>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2"/>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3"/>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3"/>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25" name="Google Shape;25;p3"/>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26" name="Google Shape;26;p3"/>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27" name="Google Shape;27;p3"/>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6" name="Shape 166"/>
        <p:cNvGrpSpPr/>
        <p:nvPr/>
      </p:nvGrpSpPr>
      <p:grpSpPr>
        <a:xfrm>
          <a:off x="0" y="0"/>
          <a:ext cx="0" cy="0"/>
          <a:chOff x="0" y="0"/>
          <a:chExt cx="0" cy="0"/>
        </a:xfrm>
      </p:grpSpPr>
      <p:sp>
        <p:nvSpPr>
          <p:cNvPr id="167" name="Google Shape;167;p23"/>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68" name="Google Shape;168;p23"/>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9" name="Google Shape;169;p23"/>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70" name="Google Shape;170;p23"/>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171" name="Google Shape;171;p23"/>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172" name="Google Shape;172;p23"/>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3" name="Shape 173"/>
        <p:cNvGrpSpPr/>
        <p:nvPr/>
      </p:nvGrpSpPr>
      <p:grpSpPr>
        <a:xfrm>
          <a:off x="0" y="0"/>
          <a:ext cx="0" cy="0"/>
          <a:chOff x="0" y="0"/>
          <a:chExt cx="0" cy="0"/>
        </a:xfrm>
      </p:grpSpPr>
      <p:sp>
        <p:nvSpPr>
          <p:cNvPr id="174" name="Google Shape;174;p24"/>
          <p:cNvSpPr txBox="1"/>
          <p:nvPr>
            <p:ph type="ctrTitle"/>
          </p:nvPr>
        </p:nvSpPr>
        <p:spPr>
          <a:xfrm>
            <a:off x="342900" y="1065212"/>
            <a:ext cx="3886200" cy="73501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4"/>
          <p:cNvSpPr txBox="1"/>
          <p:nvPr>
            <p:ph idx="1" type="subTitle"/>
          </p:nvPr>
        </p:nvSpPr>
        <p:spPr>
          <a:xfrm>
            <a:off x="685800" y="1943100"/>
            <a:ext cx="3200400" cy="876300"/>
          </a:xfrm>
          <a:prstGeom prst="rect">
            <a:avLst/>
          </a:prstGeom>
          <a:noFill/>
          <a:ln>
            <a:noFill/>
          </a:ln>
        </p:spPr>
        <p:txBody>
          <a:bodyPr anchorCtr="0" anchor="t" bIns="45700" lIns="91425" spcFirstLastPara="1" rIns="91425" wrap="square" tIns="4570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76" name="Google Shape;176;p24"/>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24"/>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24"/>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25"/>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25"/>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p25"/>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25"/>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5"/>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26"/>
          <p:cNvSpPr txBox="1"/>
          <p:nvPr>
            <p:ph type="title"/>
          </p:nvPr>
        </p:nvSpPr>
        <p:spPr>
          <a:xfrm>
            <a:off x="361157" y="2203450"/>
            <a:ext cx="3886200" cy="681038"/>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6"/>
          <p:cNvSpPr txBox="1"/>
          <p:nvPr>
            <p:ph idx="1" type="body"/>
          </p:nvPr>
        </p:nvSpPr>
        <p:spPr>
          <a:xfrm>
            <a:off x="361157" y="1453357"/>
            <a:ext cx="3886200" cy="750094"/>
          </a:xfrm>
          <a:prstGeom prst="rect">
            <a:avLst/>
          </a:prstGeom>
          <a:noFill/>
          <a:ln>
            <a:noFill/>
          </a:ln>
        </p:spPr>
        <p:txBody>
          <a:bodyPr anchorCtr="0" anchor="b" bIns="45700" lIns="91425" spcFirstLastPara="1" rIns="91425" wrap="square" tIns="4570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180"/>
              </a:spcBef>
              <a:spcAft>
                <a:spcPts val="0"/>
              </a:spcAft>
              <a:buClr>
                <a:srgbClr val="888888"/>
              </a:buClr>
              <a:buSzPts val="900"/>
              <a:buNone/>
              <a:defRPr sz="900">
                <a:solidFill>
                  <a:srgbClr val="888888"/>
                </a:solidFill>
              </a:defRPr>
            </a:lvl2pPr>
            <a:lvl3pPr indent="-228600" lvl="2" marL="1371600" algn="l">
              <a:spcBef>
                <a:spcPts val="160"/>
              </a:spcBef>
              <a:spcAft>
                <a:spcPts val="0"/>
              </a:spcAft>
              <a:buClr>
                <a:srgbClr val="888888"/>
              </a:buClr>
              <a:buSzPts val="800"/>
              <a:buNone/>
              <a:defRPr sz="800">
                <a:solidFill>
                  <a:srgbClr val="888888"/>
                </a:solidFill>
              </a:defRPr>
            </a:lvl3pPr>
            <a:lvl4pPr indent="-228600" lvl="3" marL="1828800" algn="l">
              <a:spcBef>
                <a:spcPts val="140"/>
              </a:spcBef>
              <a:spcAft>
                <a:spcPts val="0"/>
              </a:spcAft>
              <a:buClr>
                <a:srgbClr val="888888"/>
              </a:buClr>
              <a:buSzPts val="700"/>
              <a:buNone/>
              <a:defRPr sz="700">
                <a:solidFill>
                  <a:srgbClr val="888888"/>
                </a:solidFill>
              </a:defRPr>
            </a:lvl4pPr>
            <a:lvl5pPr indent="-228600" lvl="4" marL="2286000" algn="l">
              <a:spcBef>
                <a:spcPts val="140"/>
              </a:spcBef>
              <a:spcAft>
                <a:spcPts val="0"/>
              </a:spcAft>
              <a:buClr>
                <a:srgbClr val="888888"/>
              </a:buClr>
              <a:buSzPts val="700"/>
              <a:buNone/>
              <a:defRPr sz="700">
                <a:solidFill>
                  <a:srgbClr val="888888"/>
                </a:solidFill>
              </a:defRPr>
            </a:lvl5pPr>
            <a:lvl6pPr indent="-228600" lvl="5" marL="2743200" algn="l">
              <a:spcBef>
                <a:spcPts val="140"/>
              </a:spcBef>
              <a:spcAft>
                <a:spcPts val="0"/>
              </a:spcAft>
              <a:buClr>
                <a:srgbClr val="888888"/>
              </a:buClr>
              <a:buSzPts val="700"/>
              <a:buNone/>
              <a:defRPr sz="700">
                <a:solidFill>
                  <a:srgbClr val="888888"/>
                </a:solidFill>
              </a:defRPr>
            </a:lvl6pPr>
            <a:lvl7pPr indent="-228600" lvl="6" marL="3200400" algn="l">
              <a:spcBef>
                <a:spcPts val="140"/>
              </a:spcBef>
              <a:spcAft>
                <a:spcPts val="0"/>
              </a:spcAft>
              <a:buClr>
                <a:srgbClr val="888888"/>
              </a:buClr>
              <a:buSzPts val="700"/>
              <a:buNone/>
              <a:defRPr sz="700">
                <a:solidFill>
                  <a:srgbClr val="888888"/>
                </a:solidFill>
              </a:defRPr>
            </a:lvl7pPr>
            <a:lvl8pPr indent="-228600" lvl="7" marL="3657600" algn="l">
              <a:spcBef>
                <a:spcPts val="140"/>
              </a:spcBef>
              <a:spcAft>
                <a:spcPts val="0"/>
              </a:spcAft>
              <a:buClr>
                <a:srgbClr val="888888"/>
              </a:buClr>
              <a:buSzPts val="700"/>
              <a:buNone/>
              <a:defRPr sz="700">
                <a:solidFill>
                  <a:srgbClr val="888888"/>
                </a:solidFill>
              </a:defRPr>
            </a:lvl8pPr>
            <a:lvl9pPr indent="-228600" lvl="8" marL="4114800" algn="l">
              <a:spcBef>
                <a:spcPts val="140"/>
              </a:spcBef>
              <a:spcAft>
                <a:spcPts val="0"/>
              </a:spcAft>
              <a:buClr>
                <a:srgbClr val="888888"/>
              </a:buClr>
              <a:buSzPts val="700"/>
              <a:buNone/>
              <a:defRPr sz="700">
                <a:solidFill>
                  <a:srgbClr val="888888"/>
                </a:solidFill>
              </a:defRPr>
            </a:lvl9pPr>
          </a:lstStyle>
          <a:p/>
        </p:txBody>
      </p:sp>
      <p:sp>
        <p:nvSpPr>
          <p:cNvPr id="188" name="Google Shape;188;p26"/>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26"/>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6"/>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27"/>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27"/>
          <p:cNvSpPr txBox="1"/>
          <p:nvPr>
            <p:ph idx="1" type="body"/>
          </p:nvPr>
        </p:nvSpPr>
        <p:spPr>
          <a:xfrm>
            <a:off x="2286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194" name="Google Shape;194;p27"/>
          <p:cNvSpPr txBox="1"/>
          <p:nvPr>
            <p:ph idx="2" type="body"/>
          </p:nvPr>
        </p:nvSpPr>
        <p:spPr>
          <a:xfrm>
            <a:off x="23241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195" name="Google Shape;195;p27"/>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7"/>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27"/>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8" name="Shape 198"/>
        <p:cNvGrpSpPr/>
        <p:nvPr/>
      </p:nvGrpSpPr>
      <p:grpSpPr>
        <a:xfrm>
          <a:off x="0" y="0"/>
          <a:ext cx="0" cy="0"/>
          <a:chOff x="0" y="0"/>
          <a:chExt cx="0" cy="0"/>
        </a:xfrm>
      </p:grpSpPr>
      <p:sp>
        <p:nvSpPr>
          <p:cNvPr id="199" name="Google Shape;199;p28"/>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28"/>
          <p:cNvSpPr txBox="1"/>
          <p:nvPr>
            <p:ph idx="1" type="body"/>
          </p:nvPr>
        </p:nvSpPr>
        <p:spPr>
          <a:xfrm>
            <a:off x="228600" y="767556"/>
            <a:ext cx="2020094"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201" name="Google Shape;201;p28"/>
          <p:cNvSpPr txBox="1"/>
          <p:nvPr>
            <p:ph idx="2" type="body"/>
          </p:nvPr>
        </p:nvSpPr>
        <p:spPr>
          <a:xfrm>
            <a:off x="228600" y="1087438"/>
            <a:ext cx="2020094"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202" name="Google Shape;202;p28"/>
          <p:cNvSpPr txBox="1"/>
          <p:nvPr>
            <p:ph idx="3" type="body"/>
          </p:nvPr>
        </p:nvSpPr>
        <p:spPr>
          <a:xfrm>
            <a:off x="2322513" y="767556"/>
            <a:ext cx="2020888"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203" name="Google Shape;203;p28"/>
          <p:cNvSpPr txBox="1"/>
          <p:nvPr>
            <p:ph idx="4" type="body"/>
          </p:nvPr>
        </p:nvSpPr>
        <p:spPr>
          <a:xfrm>
            <a:off x="2322513" y="1087438"/>
            <a:ext cx="2020888"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204" name="Google Shape;204;p28"/>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28"/>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28"/>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7" name="Shape 207"/>
        <p:cNvGrpSpPr/>
        <p:nvPr/>
      </p:nvGrpSpPr>
      <p:grpSpPr>
        <a:xfrm>
          <a:off x="0" y="0"/>
          <a:ext cx="0" cy="0"/>
          <a:chOff x="0" y="0"/>
          <a:chExt cx="0" cy="0"/>
        </a:xfrm>
      </p:grpSpPr>
      <p:sp>
        <p:nvSpPr>
          <p:cNvPr id="208" name="Google Shape;208;p29"/>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29"/>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29"/>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9"/>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2" name="Shape 212"/>
        <p:cNvGrpSpPr/>
        <p:nvPr/>
      </p:nvGrpSpPr>
      <p:grpSpPr>
        <a:xfrm>
          <a:off x="0" y="0"/>
          <a:ext cx="0" cy="0"/>
          <a:chOff x="0" y="0"/>
          <a:chExt cx="0" cy="0"/>
        </a:xfrm>
      </p:grpSpPr>
      <p:sp>
        <p:nvSpPr>
          <p:cNvPr id="213" name="Google Shape;213;p30"/>
          <p:cNvSpPr txBox="1"/>
          <p:nvPr>
            <p:ph type="title"/>
          </p:nvPr>
        </p:nvSpPr>
        <p:spPr>
          <a:xfrm>
            <a:off x="228600" y="136525"/>
            <a:ext cx="1504157" cy="5810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0"/>
          <p:cNvSpPr txBox="1"/>
          <p:nvPr>
            <p:ph idx="1" type="body"/>
          </p:nvPr>
        </p:nvSpPr>
        <p:spPr>
          <a:xfrm>
            <a:off x="1787525" y="136525"/>
            <a:ext cx="2555875" cy="2926557"/>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7500" lvl="1" marL="914400" algn="l">
              <a:spcBef>
                <a:spcPts val="280"/>
              </a:spcBef>
              <a:spcAft>
                <a:spcPts val="0"/>
              </a:spcAft>
              <a:buClr>
                <a:schemeClr val="dk1"/>
              </a:buClr>
              <a:buSzPts val="1400"/>
              <a:buChar char="–"/>
              <a:defRPr sz="1400"/>
            </a:lvl2pPr>
            <a:lvl3pPr indent="-304800" lvl="2" marL="1371600" algn="l">
              <a:spcBef>
                <a:spcPts val="24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15" name="Google Shape;215;p30"/>
          <p:cNvSpPr txBox="1"/>
          <p:nvPr>
            <p:ph idx="2" type="body"/>
          </p:nvPr>
        </p:nvSpPr>
        <p:spPr>
          <a:xfrm>
            <a:off x="228600" y="717550"/>
            <a:ext cx="1504157" cy="2345532"/>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216" name="Google Shape;216;p30"/>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30"/>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30"/>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9" name="Shape 219"/>
        <p:cNvGrpSpPr/>
        <p:nvPr/>
      </p:nvGrpSpPr>
      <p:grpSpPr>
        <a:xfrm>
          <a:off x="0" y="0"/>
          <a:ext cx="0" cy="0"/>
          <a:chOff x="0" y="0"/>
          <a:chExt cx="0" cy="0"/>
        </a:xfrm>
      </p:grpSpPr>
      <p:sp>
        <p:nvSpPr>
          <p:cNvPr id="220" name="Google Shape;220;p31"/>
          <p:cNvSpPr txBox="1"/>
          <p:nvPr>
            <p:ph type="title"/>
          </p:nvPr>
        </p:nvSpPr>
        <p:spPr>
          <a:xfrm>
            <a:off x="896144" y="2400300"/>
            <a:ext cx="2743200" cy="28336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31"/>
          <p:cNvSpPr/>
          <p:nvPr>
            <p:ph idx="2" type="pic"/>
          </p:nvPr>
        </p:nvSpPr>
        <p:spPr>
          <a:xfrm>
            <a:off x="896144" y="306388"/>
            <a:ext cx="2743200" cy="2057400"/>
          </a:xfrm>
          <a:prstGeom prst="rect">
            <a:avLst/>
          </a:prstGeom>
          <a:noFill/>
          <a:ln>
            <a:noFill/>
          </a:ln>
        </p:spPr>
      </p:sp>
      <p:sp>
        <p:nvSpPr>
          <p:cNvPr id="222" name="Google Shape;222;p31"/>
          <p:cNvSpPr txBox="1"/>
          <p:nvPr>
            <p:ph idx="1" type="body"/>
          </p:nvPr>
        </p:nvSpPr>
        <p:spPr>
          <a:xfrm>
            <a:off x="896144" y="2683669"/>
            <a:ext cx="2743200" cy="402431"/>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223" name="Google Shape;223;p3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3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3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6" name="Shape 226"/>
        <p:cNvGrpSpPr/>
        <p:nvPr/>
      </p:nvGrpSpPr>
      <p:grpSpPr>
        <a:xfrm>
          <a:off x="0" y="0"/>
          <a:ext cx="0" cy="0"/>
          <a:chOff x="0" y="0"/>
          <a:chExt cx="0" cy="0"/>
        </a:xfrm>
      </p:grpSpPr>
      <p:sp>
        <p:nvSpPr>
          <p:cNvPr id="227" name="Google Shape;227;p32"/>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32"/>
          <p:cNvSpPr txBox="1"/>
          <p:nvPr>
            <p:ph idx="1" type="body"/>
          </p:nvPr>
        </p:nvSpPr>
        <p:spPr>
          <a:xfrm rot="5400000">
            <a:off x="1154509" y="-125809"/>
            <a:ext cx="2262982"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9" name="Google Shape;229;p32"/>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32"/>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32"/>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28" name="Shape 28"/>
        <p:cNvGrpSpPr/>
        <p:nvPr/>
      </p:nvGrpSpPr>
      <p:grpSpPr>
        <a:xfrm>
          <a:off x="0" y="0"/>
          <a:ext cx="0" cy="0"/>
          <a:chOff x="0" y="0"/>
          <a:chExt cx="0" cy="0"/>
        </a:xfrm>
      </p:grpSpPr>
      <p:sp>
        <p:nvSpPr>
          <p:cNvPr id="29" name="Google Shape;29;p4"/>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0" name="Google Shape;30;p4"/>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31" name="Google Shape;31;p4"/>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pic>
        <p:nvPicPr>
          <p:cNvPr descr="UGA_Kampala_Bacground1.jpg" id="32" name="Google Shape;32;p4"/>
          <p:cNvPicPr preferRelativeResize="0"/>
          <p:nvPr/>
        </p:nvPicPr>
        <p:blipFill rotWithShape="1">
          <a:blip r:embed="rId4">
            <a:alphaModFix/>
          </a:blip>
          <a:srcRect b="-713" l="29518" r="403" t="0"/>
          <a:stretch/>
        </p:blipFill>
        <p:spPr>
          <a:xfrm rot="5400000">
            <a:off x="2273786" y="-1726709"/>
            <a:ext cx="4531295" cy="920913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2" name="Shape 232"/>
        <p:cNvGrpSpPr/>
        <p:nvPr/>
      </p:nvGrpSpPr>
      <p:grpSpPr>
        <a:xfrm>
          <a:off x="0" y="0"/>
          <a:ext cx="0" cy="0"/>
          <a:chOff x="0" y="0"/>
          <a:chExt cx="0" cy="0"/>
        </a:xfrm>
      </p:grpSpPr>
      <p:sp>
        <p:nvSpPr>
          <p:cNvPr id="233" name="Google Shape;233;p33"/>
          <p:cNvSpPr txBox="1"/>
          <p:nvPr>
            <p:ph type="title"/>
          </p:nvPr>
        </p:nvSpPr>
        <p:spPr>
          <a:xfrm rot="5400000">
            <a:off x="2366168" y="1085851"/>
            <a:ext cx="2925763" cy="1028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33"/>
          <p:cNvSpPr txBox="1"/>
          <p:nvPr>
            <p:ph idx="1" type="body"/>
          </p:nvPr>
        </p:nvSpPr>
        <p:spPr>
          <a:xfrm rot="5400000">
            <a:off x="270668" y="95250"/>
            <a:ext cx="2925763" cy="30099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5" name="Google Shape;235;p33"/>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33"/>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33"/>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4" name="Shape 244"/>
        <p:cNvGrpSpPr/>
        <p:nvPr/>
      </p:nvGrpSpPr>
      <p:grpSpPr>
        <a:xfrm>
          <a:off x="0" y="0"/>
          <a:ext cx="0" cy="0"/>
          <a:chOff x="0" y="0"/>
          <a:chExt cx="0" cy="0"/>
        </a:xfrm>
      </p:grpSpPr>
      <p:sp>
        <p:nvSpPr>
          <p:cNvPr id="245" name="Google Shape;245;p3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3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47" name="Google Shape;247;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0" name="Shape 250"/>
        <p:cNvGrpSpPr/>
        <p:nvPr/>
      </p:nvGrpSpPr>
      <p:grpSpPr>
        <a:xfrm>
          <a:off x="0" y="0"/>
          <a:ext cx="0" cy="0"/>
          <a:chOff x="0" y="0"/>
          <a:chExt cx="0" cy="0"/>
        </a:xfrm>
      </p:grpSpPr>
      <p:sp>
        <p:nvSpPr>
          <p:cNvPr id="251" name="Google Shape;251;p3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36"/>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3" name="Google Shape;253;p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6" name="Shape 256"/>
        <p:cNvGrpSpPr/>
        <p:nvPr/>
      </p:nvGrpSpPr>
      <p:grpSpPr>
        <a:xfrm>
          <a:off x="0" y="0"/>
          <a:ext cx="0" cy="0"/>
          <a:chOff x="0" y="0"/>
          <a:chExt cx="0" cy="0"/>
        </a:xfrm>
      </p:grpSpPr>
      <p:sp>
        <p:nvSpPr>
          <p:cNvPr id="257" name="Google Shape;257;p37"/>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37"/>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59" name="Google Shape;259;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2" name="Shape 262"/>
        <p:cNvGrpSpPr/>
        <p:nvPr/>
      </p:nvGrpSpPr>
      <p:grpSpPr>
        <a:xfrm>
          <a:off x="0" y="0"/>
          <a:ext cx="0" cy="0"/>
          <a:chOff x="0" y="0"/>
          <a:chExt cx="0" cy="0"/>
        </a:xfrm>
      </p:grpSpPr>
      <p:sp>
        <p:nvSpPr>
          <p:cNvPr id="263" name="Google Shape;263;p3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38"/>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5" name="Google Shape;265;p38"/>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6" name="Google Shape;266;p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9" name="Shape 269"/>
        <p:cNvGrpSpPr/>
        <p:nvPr/>
      </p:nvGrpSpPr>
      <p:grpSpPr>
        <a:xfrm>
          <a:off x="0" y="0"/>
          <a:ext cx="0" cy="0"/>
          <a:chOff x="0" y="0"/>
          <a:chExt cx="0" cy="0"/>
        </a:xfrm>
      </p:grpSpPr>
      <p:sp>
        <p:nvSpPr>
          <p:cNvPr id="270" name="Google Shape;270;p39"/>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39"/>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2" name="Google Shape;272;p39"/>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3" name="Google Shape;273;p39"/>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4" name="Google Shape;274;p39"/>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5" name="Google Shape;275;p3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3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3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8" name="Shape 278"/>
        <p:cNvGrpSpPr/>
        <p:nvPr/>
      </p:nvGrpSpPr>
      <p:grpSpPr>
        <a:xfrm>
          <a:off x="0" y="0"/>
          <a:ext cx="0" cy="0"/>
          <a:chOff x="0" y="0"/>
          <a:chExt cx="0" cy="0"/>
        </a:xfrm>
      </p:grpSpPr>
      <p:sp>
        <p:nvSpPr>
          <p:cNvPr id="279" name="Google Shape;279;p4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4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4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4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3" name="Shape 283"/>
        <p:cNvGrpSpPr/>
        <p:nvPr/>
      </p:nvGrpSpPr>
      <p:grpSpPr>
        <a:xfrm>
          <a:off x="0" y="0"/>
          <a:ext cx="0" cy="0"/>
          <a:chOff x="0" y="0"/>
          <a:chExt cx="0" cy="0"/>
        </a:xfrm>
      </p:grpSpPr>
      <p:sp>
        <p:nvSpPr>
          <p:cNvPr id="284" name="Google Shape;284;p4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4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4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7" name="Shape 287"/>
        <p:cNvGrpSpPr/>
        <p:nvPr/>
      </p:nvGrpSpPr>
      <p:grpSpPr>
        <a:xfrm>
          <a:off x="0" y="0"/>
          <a:ext cx="0" cy="0"/>
          <a:chOff x="0" y="0"/>
          <a:chExt cx="0" cy="0"/>
        </a:xfrm>
      </p:grpSpPr>
      <p:sp>
        <p:nvSpPr>
          <p:cNvPr id="288" name="Google Shape;288;p42"/>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42"/>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90" name="Google Shape;290;p42"/>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1" name="Google Shape;291;p4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4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4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4" name="Shape 294"/>
        <p:cNvGrpSpPr/>
        <p:nvPr/>
      </p:nvGrpSpPr>
      <p:grpSpPr>
        <a:xfrm>
          <a:off x="0" y="0"/>
          <a:ext cx="0" cy="0"/>
          <a:chOff x="0" y="0"/>
          <a:chExt cx="0" cy="0"/>
        </a:xfrm>
      </p:grpSpPr>
      <p:sp>
        <p:nvSpPr>
          <p:cNvPr id="295" name="Google Shape;295;p43"/>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43"/>
          <p:cNvSpPr/>
          <p:nvPr>
            <p:ph idx="2" type="pic"/>
          </p:nvPr>
        </p:nvSpPr>
        <p:spPr>
          <a:xfrm>
            <a:off x="3887391" y="740569"/>
            <a:ext cx="4629150" cy="3655219"/>
          </a:xfrm>
          <a:prstGeom prst="rect">
            <a:avLst/>
          </a:prstGeom>
          <a:noFill/>
          <a:ln>
            <a:noFill/>
          </a:ln>
        </p:spPr>
      </p:sp>
      <p:sp>
        <p:nvSpPr>
          <p:cNvPr id="297" name="Google Shape;297;p43"/>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8" name="Google Shape;298;p4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4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4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 name="Shape 33"/>
        <p:cNvGrpSpPr/>
        <p:nvPr/>
      </p:nvGrpSpPr>
      <p:grpSpPr>
        <a:xfrm>
          <a:off x="0" y="0"/>
          <a:ext cx="0" cy="0"/>
          <a:chOff x="0" y="0"/>
          <a:chExt cx="0" cy="0"/>
        </a:xfrm>
      </p:grpSpPr>
      <p:sp>
        <p:nvSpPr>
          <p:cNvPr id="34" name="Google Shape;34;p5"/>
          <p:cNvSpPr txBox="1"/>
          <p:nvPr>
            <p:ph type="title"/>
          </p:nvPr>
        </p:nvSpPr>
        <p:spPr>
          <a:xfrm>
            <a:off x="457200" y="735546"/>
            <a:ext cx="8229600" cy="381689"/>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4314C"/>
              </a:buClr>
              <a:buSzPts val="2800"/>
              <a:buFont typeface="Arial"/>
              <a:buNone/>
              <a:defRPr b="1" i="0" sz="2800" u="none" cap="none" strike="noStrike">
                <a:solidFill>
                  <a:srgbClr val="04314C"/>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 name="Google Shape;35;p5"/>
          <p:cNvSpPr txBox="1"/>
          <p:nvPr>
            <p:ph idx="1" type="body"/>
          </p:nvPr>
        </p:nvSpPr>
        <p:spPr>
          <a:xfrm rot="5400000">
            <a:off x="2874764" y="-1217414"/>
            <a:ext cx="3394472" cy="82296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rgbClr val="7F1416"/>
              </a:buClr>
              <a:buSzPts val="3200"/>
              <a:buFont typeface="Noto Sans Symbols"/>
              <a:buChar char="▪"/>
              <a:defRPr b="0" i="0" sz="3200" u="none" cap="none" strike="noStrike">
                <a:solidFill>
                  <a:srgbClr val="04314C"/>
                </a:solidFill>
                <a:latin typeface="Arial"/>
                <a:ea typeface="Arial"/>
                <a:cs typeface="Arial"/>
                <a:sym typeface="Arial"/>
              </a:defRPr>
            </a:lvl1pPr>
            <a:lvl2pPr indent="-406400" lvl="1" marL="914400" marR="0" algn="l">
              <a:lnSpc>
                <a:spcPct val="100000"/>
              </a:lnSpc>
              <a:spcBef>
                <a:spcPts val="560"/>
              </a:spcBef>
              <a:spcAft>
                <a:spcPts val="0"/>
              </a:spcAft>
              <a:buClr>
                <a:srgbClr val="7F1416"/>
              </a:buClr>
              <a:buSzPts val="2800"/>
              <a:buFont typeface="Arial"/>
              <a:buChar char="–"/>
              <a:defRPr b="0" i="0" sz="2800" u="none" cap="none" strike="noStrike">
                <a:solidFill>
                  <a:srgbClr val="04314C"/>
                </a:solidFill>
                <a:latin typeface="Arial"/>
                <a:ea typeface="Arial"/>
                <a:cs typeface="Arial"/>
                <a:sym typeface="Arial"/>
              </a:defRPr>
            </a:lvl2pPr>
            <a:lvl3pPr indent="-381000" lvl="2" marL="1371600" marR="0" algn="l">
              <a:lnSpc>
                <a:spcPct val="100000"/>
              </a:lnSpc>
              <a:spcBef>
                <a:spcPts val="480"/>
              </a:spcBef>
              <a:spcAft>
                <a:spcPts val="0"/>
              </a:spcAft>
              <a:buClr>
                <a:srgbClr val="7F141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 name="Google Shape;36;p5"/>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1" name="Shape 301"/>
        <p:cNvGrpSpPr/>
        <p:nvPr/>
      </p:nvGrpSpPr>
      <p:grpSpPr>
        <a:xfrm>
          <a:off x="0" y="0"/>
          <a:ext cx="0" cy="0"/>
          <a:chOff x="0" y="0"/>
          <a:chExt cx="0" cy="0"/>
        </a:xfrm>
      </p:grpSpPr>
      <p:sp>
        <p:nvSpPr>
          <p:cNvPr id="302" name="Google Shape;302;p4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 name="Google Shape;303;p44"/>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4" name="Google Shape;304;p4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4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4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7" name="Shape 307"/>
        <p:cNvGrpSpPr/>
        <p:nvPr/>
      </p:nvGrpSpPr>
      <p:grpSpPr>
        <a:xfrm>
          <a:off x="0" y="0"/>
          <a:ext cx="0" cy="0"/>
          <a:chOff x="0" y="0"/>
          <a:chExt cx="0" cy="0"/>
        </a:xfrm>
      </p:grpSpPr>
      <p:sp>
        <p:nvSpPr>
          <p:cNvPr id="308" name="Google Shape;308;p45"/>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45"/>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0" name="Google Shape;310;p4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4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4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319" name="Shape 319"/>
        <p:cNvGrpSpPr/>
        <p:nvPr/>
      </p:nvGrpSpPr>
      <p:grpSpPr>
        <a:xfrm>
          <a:off x="0" y="0"/>
          <a:ext cx="0" cy="0"/>
          <a:chOff x="0" y="0"/>
          <a:chExt cx="0" cy="0"/>
        </a:xfrm>
      </p:grpSpPr>
      <p:sp>
        <p:nvSpPr>
          <p:cNvPr id="320" name="Google Shape;320;p4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4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2" name="Google Shape;322;p4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4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4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5" name="Shape 325"/>
        <p:cNvGrpSpPr/>
        <p:nvPr/>
      </p:nvGrpSpPr>
      <p:grpSpPr>
        <a:xfrm>
          <a:off x="0" y="0"/>
          <a:ext cx="0" cy="0"/>
          <a:chOff x="0" y="0"/>
          <a:chExt cx="0" cy="0"/>
        </a:xfrm>
      </p:grpSpPr>
      <p:sp>
        <p:nvSpPr>
          <p:cNvPr id="326" name="Google Shape;326;p48"/>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7" name="Google Shape;327;p48"/>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8" name="Google Shape;328;p48"/>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29" name="Google Shape;329;p48"/>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330" name="Google Shape;330;p48"/>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331" name="Google Shape;331;p48"/>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spTree>
      <p:nvGrpSpPr>
        <p:cNvPr id="332" name="Shape 332"/>
        <p:cNvGrpSpPr/>
        <p:nvPr/>
      </p:nvGrpSpPr>
      <p:grpSpPr>
        <a:xfrm>
          <a:off x="0" y="0"/>
          <a:ext cx="0" cy="0"/>
          <a:chOff x="0" y="0"/>
          <a:chExt cx="0" cy="0"/>
        </a:xfrm>
      </p:grpSpPr>
      <p:sp>
        <p:nvSpPr>
          <p:cNvPr id="333" name="Google Shape;333;p49"/>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4" name="Google Shape;334;p49"/>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35" name="Google Shape;335;p4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4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4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338" name="Shape 338"/>
        <p:cNvGrpSpPr/>
        <p:nvPr/>
      </p:nvGrpSpPr>
      <p:grpSpPr>
        <a:xfrm>
          <a:off x="0" y="0"/>
          <a:ext cx="0" cy="0"/>
          <a:chOff x="0" y="0"/>
          <a:chExt cx="0" cy="0"/>
        </a:xfrm>
      </p:grpSpPr>
      <p:sp>
        <p:nvSpPr>
          <p:cNvPr id="339" name="Google Shape;339;p50"/>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50"/>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1" name="Google Shape;341;p5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5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5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344" name="Shape 344"/>
        <p:cNvGrpSpPr/>
        <p:nvPr/>
      </p:nvGrpSpPr>
      <p:grpSpPr>
        <a:xfrm>
          <a:off x="0" y="0"/>
          <a:ext cx="0" cy="0"/>
          <a:chOff x="0" y="0"/>
          <a:chExt cx="0" cy="0"/>
        </a:xfrm>
      </p:grpSpPr>
      <p:sp>
        <p:nvSpPr>
          <p:cNvPr id="345" name="Google Shape;345;p5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51"/>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47" name="Google Shape;347;p51"/>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48" name="Google Shape;348;p5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5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5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51" name="Shape 351"/>
        <p:cNvGrpSpPr/>
        <p:nvPr/>
      </p:nvGrpSpPr>
      <p:grpSpPr>
        <a:xfrm>
          <a:off x="0" y="0"/>
          <a:ext cx="0" cy="0"/>
          <a:chOff x="0" y="0"/>
          <a:chExt cx="0" cy="0"/>
        </a:xfrm>
      </p:grpSpPr>
      <p:sp>
        <p:nvSpPr>
          <p:cNvPr id="352" name="Google Shape;352;p52"/>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52"/>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54" name="Google Shape;354;p52"/>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5" name="Google Shape;355;p52"/>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56" name="Google Shape;356;p52"/>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7" name="Google Shape;357;p5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5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5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360" name="Shape 360"/>
        <p:cNvGrpSpPr/>
        <p:nvPr/>
      </p:nvGrpSpPr>
      <p:grpSpPr>
        <a:xfrm>
          <a:off x="0" y="0"/>
          <a:ext cx="0" cy="0"/>
          <a:chOff x="0" y="0"/>
          <a:chExt cx="0" cy="0"/>
        </a:xfrm>
      </p:grpSpPr>
      <p:sp>
        <p:nvSpPr>
          <p:cNvPr id="361" name="Google Shape;361;p5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5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5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5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365" name="Shape 365"/>
        <p:cNvGrpSpPr/>
        <p:nvPr/>
      </p:nvGrpSpPr>
      <p:grpSpPr>
        <a:xfrm>
          <a:off x="0" y="0"/>
          <a:ext cx="0" cy="0"/>
          <a:chOff x="0" y="0"/>
          <a:chExt cx="0" cy="0"/>
        </a:xfrm>
      </p:grpSpPr>
      <p:sp>
        <p:nvSpPr>
          <p:cNvPr id="366" name="Google Shape;366;p5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5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5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 name="Shape 37"/>
        <p:cNvGrpSpPr/>
        <p:nvPr/>
      </p:nvGrpSpPr>
      <p:grpSpPr>
        <a:xfrm>
          <a:off x="0" y="0"/>
          <a:ext cx="0" cy="0"/>
          <a:chOff x="0" y="0"/>
          <a:chExt cx="0" cy="0"/>
        </a:xfrm>
      </p:grpSpPr>
      <p:sp>
        <p:nvSpPr>
          <p:cNvPr id="38" name="Google Shape;38;p6"/>
          <p:cNvSpPr txBox="1"/>
          <p:nvPr>
            <p:ph type="title"/>
          </p:nvPr>
        </p:nvSpPr>
        <p:spPr>
          <a:xfrm rot="5400000">
            <a:off x="5463778" y="1371600"/>
            <a:ext cx="4388644" cy="20574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4314C"/>
              </a:buClr>
              <a:buSzPts val="2800"/>
              <a:buFont typeface="Arial"/>
              <a:buNone/>
              <a:defRPr b="1" i="0" sz="2800" u="none" cap="none" strike="noStrike">
                <a:solidFill>
                  <a:srgbClr val="04314C"/>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 name="Google Shape;39;p6"/>
          <p:cNvSpPr txBox="1"/>
          <p:nvPr>
            <p:ph idx="1" type="body"/>
          </p:nvPr>
        </p:nvSpPr>
        <p:spPr>
          <a:xfrm rot="5400000">
            <a:off x="1272778" y="-609599"/>
            <a:ext cx="4388644" cy="60198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rgbClr val="7F1416"/>
              </a:buClr>
              <a:buSzPts val="3200"/>
              <a:buFont typeface="Noto Sans Symbols"/>
              <a:buChar char="▪"/>
              <a:defRPr b="0" i="0" sz="3200" u="none" cap="none" strike="noStrike">
                <a:solidFill>
                  <a:srgbClr val="04314C"/>
                </a:solidFill>
                <a:latin typeface="Arial"/>
                <a:ea typeface="Arial"/>
                <a:cs typeface="Arial"/>
                <a:sym typeface="Arial"/>
              </a:defRPr>
            </a:lvl1pPr>
            <a:lvl2pPr indent="-406400" lvl="1" marL="914400" marR="0" algn="l">
              <a:lnSpc>
                <a:spcPct val="100000"/>
              </a:lnSpc>
              <a:spcBef>
                <a:spcPts val="560"/>
              </a:spcBef>
              <a:spcAft>
                <a:spcPts val="0"/>
              </a:spcAft>
              <a:buClr>
                <a:srgbClr val="7F1416"/>
              </a:buClr>
              <a:buSzPts val="2800"/>
              <a:buFont typeface="Arial"/>
              <a:buChar char="–"/>
              <a:defRPr b="0" i="0" sz="2800" u="none" cap="none" strike="noStrike">
                <a:solidFill>
                  <a:srgbClr val="04314C"/>
                </a:solidFill>
                <a:latin typeface="Arial"/>
                <a:ea typeface="Arial"/>
                <a:cs typeface="Arial"/>
                <a:sym typeface="Arial"/>
              </a:defRPr>
            </a:lvl2pPr>
            <a:lvl3pPr indent="-381000" lvl="2" marL="1371600" marR="0" algn="l">
              <a:lnSpc>
                <a:spcPct val="100000"/>
              </a:lnSpc>
              <a:spcBef>
                <a:spcPts val="480"/>
              </a:spcBef>
              <a:spcAft>
                <a:spcPts val="0"/>
              </a:spcAft>
              <a:buClr>
                <a:srgbClr val="7F141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6"/>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369" name="Shape 369"/>
        <p:cNvGrpSpPr/>
        <p:nvPr/>
      </p:nvGrpSpPr>
      <p:grpSpPr>
        <a:xfrm>
          <a:off x="0" y="0"/>
          <a:ext cx="0" cy="0"/>
          <a:chOff x="0" y="0"/>
          <a:chExt cx="0" cy="0"/>
        </a:xfrm>
      </p:grpSpPr>
      <p:sp>
        <p:nvSpPr>
          <p:cNvPr id="370" name="Google Shape;370;p5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55"/>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372" name="Google Shape;372;p55"/>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73" name="Google Shape;373;p5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5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5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376" name="Shape 376"/>
        <p:cNvGrpSpPr/>
        <p:nvPr/>
      </p:nvGrpSpPr>
      <p:grpSpPr>
        <a:xfrm>
          <a:off x="0" y="0"/>
          <a:ext cx="0" cy="0"/>
          <a:chOff x="0" y="0"/>
          <a:chExt cx="0" cy="0"/>
        </a:xfrm>
      </p:grpSpPr>
      <p:sp>
        <p:nvSpPr>
          <p:cNvPr id="377" name="Google Shape;377;p5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56"/>
          <p:cNvSpPr/>
          <p:nvPr>
            <p:ph idx="2" type="pic"/>
          </p:nvPr>
        </p:nvSpPr>
        <p:spPr>
          <a:xfrm>
            <a:off x="3887391" y="740569"/>
            <a:ext cx="4629150" cy="3655219"/>
          </a:xfrm>
          <a:prstGeom prst="rect">
            <a:avLst/>
          </a:prstGeom>
          <a:noFill/>
          <a:ln>
            <a:noFill/>
          </a:ln>
        </p:spPr>
      </p:sp>
      <p:sp>
        <p:nvSpPr>
          <p:cNvPr id="379" name="Google Shape;379;p56"/>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80" name="Google Shape;380;p5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5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5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383" name="Shape 383"/>
        <p:cNvGrpSpPr/>
        <p:nvPr/>
      </p:nvGrpSpPr>
      <p:grpSpPr>
        <a:xfrm>
          <a:off x="0" y="0"/>
          <a:ext cx="0" cy="0"/>
          <a:chOff x="0" y="0"/>
          <a:chExt cx="0" cy="0"/>
        </a:xfrm>
      </p:grpSpPr>
      <p:sp>
        <p:nvSpPr>
          <p:cNvPr id="384" name="Google Shape;384;p5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57"/>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6" name="Google Shape;386;p5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5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5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389" name="Shape 389"/>
        <p:cNvGrpSpPr/>
        <p:nvPr/>
      </p:nvGrpSpPr>
      <p:grpSpPr>
        <a:xfrm>
          <a:off x="0" y="0"/>
          <a:ext cx="0" cy="0"/>
          <a:chOff x="0" y="0"/>
          <a:chExt cx="0" cy="0"/>
        </a:xfrm>
      </p:grpSpPr>
      <p:sp>
        <p:nvSpPr>
          <p:cNvPr id="390" name="Google Shape;390;p58"/>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58"/>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2" name="Google Shape;392;p5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5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5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95" name="Shape 395"/>
        <p:cNvGrpSpPr/>
        <p:nvPr/>
      </p:nvGrpSpPr>
      <p:grpSpPr>
        <a:xfrm>
          <a:off x="0" y="0"/>
          <a:ext cx="0" cy="0"/>
          <a:chOff x="0" y="0"/>
          <a:chExt cx="0" cy="0"/>
        </a:xfrm>
      </p:grpSpPr>
      <p:sp>
        <p:nvSpPr>
          <p:cNvPr id="396" name="Google Shape;396;p59"/>
          <p:cNvSpPr txBox="1"/>
          <p:nvPr>
            <p:ph type="title"/>
          </p:nvPr>
        </p:nvSpPr>
        <p:spPr>
          <a:xfrm>
            <a:off x="629841" y="601249"/>
            <a:ext cx="2949178" cy="94180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59"/>
          <p:cNvSpPr txBox="1"/>
          <p:nvPr>
            <p:ph idx="1" type="body"/>
          </p:nvPr>
        </p:nvSpPr>
        <p:spPr>
          <a:xfrm>
            <a:off x="3887391" y="601250"/>
            <a:ext cx="4629150" cy="37945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Font typeface="Calibri"/>
              <a:buChar char="•"/>
              <a:defRPr sz="2400"/>
            </a:lvl1pPr>
            <a:lvl2pPr indent="-361950" lvl="1" marL="914400" algn="l">
              <a:lnSpc>
                <a:spcPct val="90000"/>
              </a:lnSpc>
              <a:spcBef>
                <a:spcPts val="375"/>
              </a:spcBef>
              <a:spcAft>
                <a:spcPts val="0"/>
              </a:spcAft>
              <a:buClr>
                <a:schemeClr val="dk1"/>
              </a:buClr>
              <a:buSzPts val="2100"/>
              <a:buFont typeface="Calibri"/>
              <a:buChar char="•"/>
              <a:defRPr sz="2100"/>
            </a:lvl2pPr>
            <a:lvl3pPr indent="-342900" lvl="2" marL="1371600" algn="l">
              <a:lnSpc>
                <a:spcPct val="90000"/>
              </a:lnSpc>
              <a:spcBef>
                <a:spcPts val="375"/>
              </a:spcBef>
              <a:spcAft>
                <a:spcPts val="0"/>
              </a:spcAft>
              <a:buClr>
                <a:schemeClr val="dk1"/>
              </a:buClr>
              <a:buSzPts val="1800"/>
              <a:buFont typeface="Calibri"/>
              <a:buChar char="•"/>
              <a:defRPr sz="1800"/>
            </a:lvl3pPr>
            <a:lvl4pPr indent="-323850" lvl="3" marL="1828800" algn="l">
              <a:lnSpc>
                <a:spcPct val="90000"/>
              </a:lnSpc>
              <a:spcBef>
                <a:spcPts val="375"/>
              </a:spcBef>
              <a:spcAft>
                <a:spcPts val="0"/>
              </a:spcAft>
              <a:buClr>
                <a:schemeClr val="dk1"/>
              </a:buClr>
              <a:buSzPts val="1500"/>
              <a:buFont typeface="Calibri"/>
              <a:buChar char="•"/>
              <a:defRPr sz="1500"/>
            </a:lvl4pPr>
            <a:lvl5pPr indent="-323850" lvl="4" marL="2286000" algn="l">
              <a:lnSpc>
                <a:spcPct val="90000"/>
              </a:lnSpc>
              <a:spcBef>
                <a:spcPts val="375"/>
              </a:spcBef>
              <a:spcAft>
                <a:spcPts val="0"/>
              </a:spcAft>
              <a:buClr>
                <a:schemeClr val="dk1"/>
              </a:buClr>
              <a:buSzPts val="1500"/>
              <a:buFont typeface="Calibri"/>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398" name="Google Shape;398;p59"/>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1">
  <p:cSld name="Title Slide-1">
    <p:spTree>
      <p:nvGrpSpPr>
        <p:cNvPr id="400" name="Shape 400"/>
        <p:cNvGrpSpPr/>
        <p:nvPr/>
      </p:nvGrpSpPr>
      <p:grpSpPr>
        <a:xfrm>
          <a:off x="0" y="0"/>
          <a:ext cx="0" cy="0"/>
          <a:chOff x="0" y="0"/>
          <a:chExt cx="0" cy="0"/>
        </a:xfrm>
      </p:grpSpPr>
      <p:sp>
        <p:nvSpPr>
          <p:cNvPr id="401" name="Google Shape;401;p61"/>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2" name="Google Shape;402;p61"/>
          <p:cNvSpPr txBox="1"/>
          <p:nvPr/>
        </p:nvSpPr>
        <p:spPr>
          <a:xfrm>
            <a:off x="2559844" y="1106091"/>
            <a:ext cx="4024313" cy="185142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 Be sure to choose an image where the Habitat logo can be clearly seen.)</a:t>
            </a:r>
            <a:endParaRPr b="1" i="1" sz="1200" u="none" cap="none" strike="noStrike">
              <a:solidFill>
                <a:srgbClr val="7F7F7F"/>
              </a:solidFill>
              <a:latin typeface="Arial"/>
              <a:ea typeface="Arial"/>
              <a:cs typeface="Arial"/>
              <a:sym typeface="Arial"/>
            </a:endParaRPr>
          </a:p>
        </p:txBody>
      </p:sp>
      <p:grpSp>
        <p:nvGrpSpPr>
          <p:cNvPr id="403" name="Google Shape;403;p61"/>
          <p:cNvGrpSpPr/>
          <p:nvPr/>
        </p:nvGrpSpPr>
        <p:grpSpPr>
          <a:xfrm>
            <a:off x="0" y="3532585"/>
            <a:ext cx="2034779" cy="1610915"/>
            <a:chOff x="0" y="1"/>
            <a:chExt cx="4257040" cy="3371645"/>
          </a:xfrm>
        </p:grpSpPr>
        <p:sp>
          <p:nvSpPr>
            <p:cNvPr id="404" name="Google Shape;404;p61"/>
            <p:cNvSpPr/>
            <p:nvPr/>
          </p:nvSpPr>
          <p:spPr>
            <a:xfrm>
              <a:off x="0" y="1"/>
              <a:ext cx="4257040" cy="3371645"/>
            </a:xfrm>
            <a:prstGeom prst="rect">
              <a:avLst/>
            </a:prstGeom>
            <a:solidFill>
              <a:srgbClr val="00AFD7">
                <a:alpha val="8666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05" name="Google Shape;405;p61"/>
            <p:cNvPicPr preferRelativeResize="0"/>
            <p:nvPr/>
          </p:nvPicPr>
          <p:blipFill rotWithShape="1">
            <a:blip r:embed="rId2">
              <a:alphaModFix/>
            </a:blip>
            <a:srcRect b="0" l="0" r="0" t="0"/>
            <a:stretch/>
          </p:blipFill>
          <p:spPr>
            <a:xfrm>
              <a:off x="496570" y="499110"/>
              <a:ext cx="3314700" cy="1612900"/>
            </a:xfrm>
            <a:prstGeom prst="rect">
              <a:avLst/>
            </a:prstGeom>
            <a:noFill/>
            <a:ln>
              <a:noFill/>
            </a:ln>
          </p:spPr>
        </p:pic>
        <p:sp>
          <p:nvSpPr>
            <p:cNvPr id="406" name="Google Shape;406;p61"/>
            <p:cNvSpPr txBox="1"/>
            <p:nvPr/>
          </p:nvSpPr>
          <p:spPr>
            <a:xfrm>
              <a:off x="495701" y="2270192"/>
              <a:ext cx="3146072" cy="695711"/>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1350"/>
                <a:buFont typeface="Arial"/>
                <a:buNone/>
              </a:pPr>
              <a:r>
                <a:rPr b="0" i="0" lang="en-US" sz="1350" u="none" cap="none" strike="noStrike">
                  <a:solidFill>
                    <a:schemeClr val="lt1"/>
                  </a:solidFill>
                  <a:latin typeface="Arial"/>
                  <a:ea typeface="Arial"/>
                  <a:cs typeface="Arial"/>
                  <a:sym typeface="Arial"/>
                </a:rPr>
                <a:t>deserves a decent</a:t>
              </a:r>
              <a:endParaRPr/>
            </a:p>
            <a:p>
              <a:pPr indent="0" lvl="0" marL="0" marR="0" rtl="0" algn="l">
                <a:lnSpc>
                  <a:spcPct val="80000"/>
                </a:lnSpc>
                <a:spcBef>
                  <a:spcPts val="0"/>
                </a:spcBef>
                <a:spcAft>
                  <a:spcPts val="0"/>
                </a:spcAft>
                <a:buClr>
                  <a:srgbClr val="000000"/>
                </a:buClr>
                <a:buSzPts val="1350"/>
                <a:buFont typeface="Arial"/>
                <a:buNone/>
              </a:pPr>
              <a:r>
                <a:rPr b="0" i="0" lang="en-US" sz="1350" u="none" cap="none" strike="noStrike">
                  <a:solidFill>
                    <a:schemeClr val="lt1"/>
                  </a:solidFill>
                  <a:latin typeface="Arial"/>
                  <a:ea typeface="Arial"/>
                  <a:cs typeface="Arial"/>
                  <a:sym typeface="Arial"/>
                </a:rPr>
                <a:t>place to live.</a:t>
              </a:r>
              <a:endParaRPr/>
            </a:p>
          </p:txBody>
        </p:sp>
      </p:grpSp>
      <p:sp>
        <p:nvSpPr>
          <p:cNvPr id="407" name="Google Shape;407;p61"/>
          <p:cNvSpPr/>
          <p:nvPr/>
        </p:nvSpPr>
        <p:spPr>
          <a:xfrm>
            <a:off x="2034778" y="3532585"/>
            <a:ext cx="7109222" cy="1610915"/>
          </a:xfrm>
          <a:prstGeom prst="rect">
            <a:avLst/>
          </a:prstGeom>
          <a:solidFill>
            <a:srgbClr val="000000">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8" name="Google Shape;408;p61"/>
          <p:cNvSpPr/>
          <p:nvPr/>
        </p:nvSpPr>
        <p:spPr>
          <a:xfrm>
            <a:off x="8949928" y="3532585"/>
            <a:ext cx="194072" cy="161091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09" name="Google Shape;409;p61"/>
          <p:cNvPicPr preferRelativeResize="0"/>
          <p:nvPr/>
        </p:nvPicPr>
        <p:blipFill rotWithShape="1">
          <a:blip r:embed="rId3">
            <a:alphaModFix/>
          </a:blip>
          <a:srcRect b="0" l="0" r="0" t="0"/>
          <a:stretch/>
        </p:blipFill>
        <p:spPr>
          <a:xfrm>
            <a:off x="236935" y="506016"/>
            <a:ext cx="1612106" cy="676275"/>
          </a:xfrm>
          <a:prstGeom prst="rect">
            <a:avLst/>
          </a:prstGeom>
          <a:noFill/>
          <a:ln>
            <a:noFill/>
          </a:ln>
        </p:spPr>
      </p:pic>
      <p:sp>
        <p:nvSpPr>
          <p:cNvPr id="410" name="Google Shape;410;p61"/>
          <p:cNvSpPr txBox="1"/>
          <p:nvPr>
            <p:ph idx="1" type="body"/>
          </p:nvPr>
        </p:nvSpPr>
        <p:spPr>
          <a:xfrm>
            <a:off x="2325291" y="3890963"/>
            <a:ext cx="6381750"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250"/>
              <a:buFont typeface="Arial"/>
              <a:buNone/>
              <a:defRPr b="1" i="0" sz="22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1" name="Google Shape;411;p61"/>
          <p:cNvSpPr txBox="1"/>
          <p:nvPr>
            <p:ph idx="2" type="body"/>
          </p:nvPr>
        </p:nvSpPr>
        <p:spPr>
          <a:xfrm>
            <a:off x="2325291" y="4661340"/>
            <a:ext cx="6381750"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1350"/>
              <a:buFont typeface="Arial"/>
              <a:buNone/>
              <a:defRPr b="1" i="0" sz="135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13">
  <p:cSld name="Title Slide-13">
    <p:bg>
      <p:bgPr>
        <a:solidFill>
          <a:srgbClr val="00AFD7"/>
        </a:solidFill>
      </p:bgPr>
    </p:bg>
    <p:spTree>
      <p:nvGrpSpPr>
        <p:cNvPr id="412" name="Shape 412"/>
        <p:cNvGrpSpPr/>
        <p:nvPr/>
      </p:nvGrpSpPr>
      <p:grpSpPr>
        <a:xfrm>
          <a:off x="0" y="0"/>
          <a:ext cx="0" cy="0"/>
          <a:chOff x="0" y="0"/>
          <a:chExt cx="0" cy="0"/>
        </a:xfrm>
      </p:grpSpPr>
      <p:sp>
        <p:nvSpPr>
          <p:cNvPr id="413" name="Google Shape;413;p62"/>
          <p:cNvSpPr/>
          <p:nvPr/>
        </p:nvSpPr>
        <p:spPr>
          <a:xfrm>
            <a:off x="0" y="4455319"/>
            <a:ext cx="9144000" cy="68818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descr="we_build_BLK.png" id="414" name="Google Shape;414;p62"/>
          <p:cNvPicPr preferRelativeResize="0"/>
          <p:nvPr/>
        </p:nvPicPr>
        <p:blipFill rotWithShape="1">
          <a:blip r:embed="rId2">
            <a:alphaModFix/>
          </a:blip>
          <a:srcRect b="0" l="0" r="0" t="0"/>
          <a:stretch/>
        </p:blipFill>
        <p:spPr>
          <a:xfrm>
            <a:off x="4572000" y="4620816"/>
            <a:ext cx="4475560" cy="319088"/>
          </a:xfrm>
          <a:prstGeom prst="rect">
            <a:avLst/>
          </a:prstGeom>
          <a:noFill/>
          <a:ln>
            <a:noFill/>
          </a:ln>
        </p:spPr>
      </p:pic>
      <p:sp>
        <p:nvSpPr>
          <p:cNvPr id="415" name="Google Shape;415;p62"/>
          <p:cNvSpPr/>
          <p:nvPr/>
        </p:nvSpPr>
        <p:spPr>
          <a:xfrm flipH="1" rot="10800000">
            <a:off x="0" y="4361260"/>
            <a:ext cx="9144000" cy="11787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16" name="Google Shape;416;p62"/>
          <p:cNvPicPr preferRelativeResize="0"/>
          <p:nvPr/>
        </p:nvPicPr>
        <p:blipFill rotWithShape="1">
          <a:blip r:embed="rId3">
            <a:alphaModFix/>
          </a:blip>
          <a:srcRect b="0" l="0" r="0" t="0"/>
          <a:stretch/>
        </p:blipFill>
        <p:spPr>
          <a:xfrm>
            <a:off x="410767" y="572692"/>
            <a:ext cx="1878806" cy="630614"/>
          </a:xfrm>
          <a:prstGeom prst="rect">
            <a:avLst/>
          </a:prstGeom>
          <a:noFill/>
          <a:ln>
            <a:noFill/>
          </a:ln>
        </p:spPr>
      </p:pic>
      <p:sp>
        <p:nvSpPr>
          <p:cNvPr id="417" name="Google Shape;417;p62"/>
          <p:cNvSpPr txBox="1"/>
          <p:nvPr>
            <p:ph idx="1" type="body"/>
          </p:nvPr>
        </p:nvSpPr>
        <p:spPr>
          <a:xfrm>
            <a:off x="428625" y="2396729"/>
            <a:ext cx="6381750"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250"/>
              <a:buFont typeface="Arial"/>
              <a:buNone/>
              <a:defRPr b="1" i="0" sz="22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8" name="Google Shape;418;p62"/>
          <p:cNvSpPr txBox="1"/>
          <p:nvPr>
            <p:ph idx="2" type="body"/>
          </p:nvPr>
        </p:nvSpPr>
        <p:spPr>
          <a:xfrm>
            <a:off x="428625" y="3277791"/>
            <a:ext cx="6381750"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1350"/>
              <a:buFont typeface="Arial"/>
              <a:buNone/>
              <a:defRPr b="1" i="0" sz="13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419" name="Shape 419"/>
        <p:cNvGrpSpPr/>
        <p:nvPr/>
      </p:nvGrpSpPr>
      <p:grpSpPr>
        <a:xfrm>
          <a:off x="0" y="0"/>
          <a:ext cx="0" cy="0"/>
          <a:chOff x="0" y="0"/>
          <a:chExt cx="0" cy="0"/>
        </a:xfrm>
      </p:grpSpPr>
      <p:sp>
        <p:nvSpPr>
          <p:cNvPr id="420" name="Google Shape;420;p63"/>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21" name="Google Shape;421;p63"/>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pic>
        <p:nvPicPr>
          <p:cNvPr id="422" name="Google Shape;422;p63"/>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Standard Slide">
    <p:spTree>
      <p:nvGrpSpPr>
        <p:cNvPr id="423" name="Shape 423"/>
        <p:cNvGrpSpPr/>
        <p:nvPr/>
      </p:nvGrpSpPr>
      <p:grpSpPr>
        <a:xfrm>
          <a:off x="0" y="0"/>
          <a:ext cx="0" cy="0"/>
          <a:chOff x="0" y="0"/>
          <a:chExt cx="0" cy="0"/>
        </a:xfrm>
      </p:grpSpPr>
      <p:sp>
        <p:nvSpPr>
          <p:cNvPr id="424" name="Google Shape;424;p64"/>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25" name="Google Shape;425;p64"/>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426" name="Google Shape;426;p64"/>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427" name="Google Shape;427;p64"/>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428" name="Google Shape;428;p64"/>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429" name="Google Shape;429;p64"/>
          <p:cNvSpPr txBox="1"/>
          <p:nvPr>
            <p:ph idx="1" type="body"/>
          </p:nvPr>
        </p:nvSpPr>
        <p:spPr>
          <a:xfrm>
            <a:off x="428625" y="485775"/>
            <a:ext cx="6286500" cy="74056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30" name="Google Shape;430;p64"/>
          <p:cNvSpPr txBox="1"/>
          <p:nvPr>
            <p:ph idx="2" type="body"/>
          </p:nvPr>
        </p:nvSpPr>
        <p:spPr>
          <a:xfrm>
            <a:off x="428625" y="1428751"/>
            <a:ext cx="6286500" cy="265557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Blank">
  <p:cSld name="Standard Slide-Blank">
    <p:spTree>
      <p:nvGrpSpPr>
        <p:cNvPr id="431" name="Shape 431"/>
        <p:cNvGrpSpPr/>
        <p:nvPr/>
      </p:nvGrpSpPr>
      <p:grpSpPr>
        <a:xfrm>
          <a:off x="0" y="0"/>
          <a:ext cx="0" cy="0"/>
          <a:chOff x="0" y="0"/>
          <a:chExt cx="0" cy="0"/>
        </a:xfrm>
      </p:grpSpPr>
      <p:sp>
        <p:nvSpPr>
          <p:cNvPr id="432" name="Google Shape;432;p65"/>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33" name="Google Shape;433;p65"/>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434" name="Google Shape;434;p65"/>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435" name="Google Shape;435;p65"/>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436" name="Google Shape;436;p65"/>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 name="Shape 41"/>
        <p:cNvGrpSpPr/>
        <p:nvPr/>
      </p:nvGrpSpPr>
      <p:grpSpPr>
        <a:xfrm>
          <a:off x="0" y="0"/>
          <a:ext cx="0" cy="0"/>
          <a:chOff x="0" y="0"/>
          <a:chExt cx="0" cy="0"/>
        </a:xfrm>
      </p:grpSpPr>
      <p:sp>
        <p:nvSpPr>
          <p:cNvPr id="42" name="Google Shape;42;p7"/>
          <p:cNvSpPr/>
          <p:nvPr/>
        </p:nvSpPr>
        <p:spPr>
          <a:xfrm>
            <a:off x="0" y="4515966"/>
            <a:ext cx="9144000" cy="5400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7"/>
          <p:cNvSpPr/>
          <p:nvPr/>
        </p:nvSpPr>
        <p:spPr>
          <a:xfrm>
            <a:off x="0" y="87474"/>
            <a:ext cx="9144000" cy="496855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1">
  <p:cSld name="Final Slide-1">
    <p:bg>
      <p:bgPr>
        <a:solidFill>
          <a:schemeClr val="dk2"/>
        </a:solidFill>
      </p:bgPr>
    </p:bg>
    <p:spTree>
      <p:nvGrpSpPr>
        <p:cNvPr id="437" name="Shape 437"/>
        <p:cNvGrpSpPr/>
        <p:nvPr/>
      </p:nvGrpSpPr>
      <p:grpSpPr>
        <a:xfrm>
          <a:off x="0" y="0"/>
          <a:ext cx="0" cy="0"/>
          <a:chOff x="0" y="0"/>
          <a:chExt cx="0" cy="0"/>
        </a:xfrm>
      </p:grpSpPr>
      <p:pic>
        <p:nvPicPr>
          <p:cNvPr id="438" name="Google Shape;438;p66"/>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439" name="Google Shape;439;p66"/>
          <p:cNvPicPr preferRelativeResize="0"/>
          <p:nvPr/>
        </p:nvPicPr>
        <p:blipFill rotWithShape="1">
          <a:blip r:embed="rId3">
            <a:alphaModFix/>
          </a:blip>
          <a:srcRect b="0" l="0" r="0" t="0"/>
          <a:stretch/>
        </p:blipFill>
        <p:spPr>
          <a:xfrm>
            <a:off x="428625" y="4695826"/>
            <a:ext cx="1543050" cy="213122"/>
          </a:xfrm>
          <a:prstGeom prst="rect">
            <a:avLst/>
          </a:prstGeom>
          <a:noFill/>
          <a:ln>
            <a:noFill/>
          </a:ln>
        </p:spPr>
      </p:pic>
      <p:cxnSp>
        <p:nvCxnSpPr>
          <p:cNvPr id="440" name="Google Shape;440;p66"/>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441" name="Google Shape;441;p66"/>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442" name="Google Shape;442;p66"/>
          <p:cNvSpPr txBox="1"/>
          <p:nvPr>
            <p:ph idx="1" type="body"/>
          </p:nvPr>
        </p:nvSpPr>
        <p:spPr>
          <a:xfrm>
            <a:off x="428625" y="1428751"/>
            <a:ext cx="4057650" cy="86745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4950"/>
              <a:buFont typeface="Arial"/>
              <a:buNone/>
              <a:defRPr b="1" i="0" sz="49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3" name="Shape 443"/>
        <p:cNvGrpSpPr/>
        <p:nvPr/>
      </p:nvGrpSpPr>
      <p:grpSpPr>
        <a:xfrm>
          <a:off x="0" y="0"/>
          <a:ext cx="0" cy="0"/>
          <a:chOff x="0" y="0"/>
          <a:chExt cx="0" cy="0"/>
        </a:xfrm>
      </p:grpSpPr>
      <p:sp>
        <p:nvSpPr>
          <p:cNvPr id="444" name="Google Shape;444;p67"/>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5" name="Google Shape;445;p67"/>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6" name="Google Shape;446;p67"/>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447" name="Google Shape;447;p67"/>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448" name="Google Shape;448;p67"/>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449" name="Google Shape;449;p67"/>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6">
  <p:cSld name="Title Slide-6">
    <p:spTree>
      <p:nvGrpSpPr>
        <p:cNvPr id="450" name="Shape 450"/>
        <p:cNvGrpSpPr/>
        <p:nvPr/>
      </p:nvGrpSpPr>
      <p:grpSpPr>
        <a:xfrm>
          <a:off x="0" y="0"/>
          <a:ext cx="0" cy="0"/>
          <a:chOff x="0" y="0"/>
          <a:chExt cx="0" cy="0"/>
        </a:xfrm>
      </p:grpSpPr>
      <p:sp>
        <p:nvSpPr>
          <p:cNvPr id="451" name="Google Shape;451;p68"/>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2" name="Google Shape;452;p68"/>
          <p:cNvSpPr txBox="1"/>
          <p:nvPr/>
        </p:nvSpPr>
        <p:spPr>
          <a:xfrm>
            <a:off x="2559844" y="1106091"/>
            <a:ext cx="4024313" cy="185142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a:t>
            </a:r>
            <a:endParaRPr b="1" i="1" sz="1200" u="none" cap="none" strike="noStrike">
              <a:solidFill>
                <a:srgbClr val="7F7F7F"/>
              </a:solidFill>
              <a:latin typeface="Arial"/>
              <a:ea typeface="Arial"/>
              <a:cs typeface="Arial"/>
              <a:sym typeface="Arial"/>
            </a:endParaRPr>
          </a:p>
        </p:txBody>
      </p:sp>
      <p:sp>
        <p:nvSpPr>
          <p:cNvPr id="453" name="Google Shape;453;p68"/>
          <p:cNvSpPr/>
          <p:nvPr/>
        </p:nvSpPr>
        <p:spPr>
          <a:xfrm>
            <a:off x="2034778" y="3532585"/>
            <a:ext cx="7109222" cy="1610915"/>
          </a:xfrm>
          <a:prstGeom prst="rect">
            <a:avLst/>
          </a:prstGeom>
          <a:solidFill>
            <a:srgbClr val="000000">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4" name="Google Shape;454;p68"/>
          <p:cNvSpPr/>
          <p:nvPr/>
        </p:nvSpPr>
        <p:spPr>
          <a:xfrm>
            <a:off x="8949928" y="3532585"/>
            <a:ext cx="194072" cy="161091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5" name="Google Shape;455;p68"/>
          <p:cNvSpPr/>
          <p:nvPr/>
        </p:nvSpPr>
        <p:spPr>
          <a:xfrm>
            <a:off x="0" y="3532585"/>
            <a:ext cx="2591991" cy="161091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56" name="Google Shape;456;p68"/>
          <p:cNvPicPr preferRelativeResize="0"/>
          <p:nvPr/>
        </p:nvPicPr>
        <p:blipFill rotWithShape="1">
          <a:blip r:embed="rId2">
            <a:alphaModFix/>
          </a:blip>
          <a:srcRect b="0" l="0" r="0" t="0"/>
          <a:stretch/>
        </p:blipFill>
        <p:spPr>
          <a:xfrm>
            <a:off x="355997" y="3943350"/>
            <a:ext cx="1879997" cy="789385"/>
          </a:xfrm>
          <a:prstGeom prst="rect">
            <a:avLst/>
          </a:prstGeom>
          <a:noFill/>
          <a:ln>
            <a:noFill/>
          </a:ln>
        </p:spPr>
      </p:pic>
      <p:sp>
        <p:nvSpPr>
          <p:cNvPr id="457" name="Google Shape;457;p68"/>
          <p:cNvSpPr txBox="1"/>
          <p:nvPr>
            <p:ph idx="1" type="body"/>
          </p:nvPr>
        </p:nvSpPr>
        <p:spPr>
          <a:xfrm>
            <a:off x="2906997" y="3890963"/>
            <a:ext cx="5800214"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250"/>
              <a:buFont typeface="Arial"/>
              <a:buNone/>
              <a:defRPr b="1" i="0" sz="22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58" name="Google Shape;458;p68"/>
          <p:cNvSpPr txBox="1"/>
          <p:nvPr>
            <p:ph idx="2" type="body"/>
          </p:nvPr>
        </p:nvSpPr>
        <p:spPr>
          <a:xfrm>
            <a:off x="2906997" y="4661340"/>
            <a:ext cx="5800214"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1350"/>
              <a:buFont typeface="Arial"/>
              <a:buNone/>
              <a:defRPr b="1" i="0" sz="135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8">
  <p:cSld name="Title Slide-8">
    <p:spTree>
      <p:nvGrpSpPr>
        <p:cNvPr id="459" name="Shape 459"/>
        <p:cNvGrpSpPr/>
        <p:nvPr/>
      </p:nvGrpSpPr>
      <p:grpSpPr>
        <a:xfrm>
          <a:off x="0" y="0"/>
          <a:ext cx="0" cy="0"/>
          <a:chOff x="0" y="0"/>
          <a:chExt cx="0" cy="0"/>
        </a:xfrm>
      </p:grpSpPr>
      <p:sp>
        <p:nvSpPr>
          <p:cNvPr id="460" name="Google Shape;460;p69"/>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61" name="Google Shape;461;p69"/>
          <p:cNvSpPr txBox="1"/>
          <p:nvPr/>
        </p:nvSpPr>
        <p:spPr>
          <a:xfrm>
            <a:off x="2559844" y="255985"/>
            <a:ext cx="4024313" cy="185261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 Be sure to choose an image where the Habitat logo can be clearly seen.)</a:t>
            </a:r>
            <a:endParaRPr b="1" i="1" sz="1200" u="none" cap="none" strike="noStrike">
              <a:solidFill>
                <a:srgbClr val="7F7F7F"/>
              </a:solidFill>
              <a:latin typeface="Arial"/>
              <a:ea typeface="Arial"/>
              <a:cs typeface="Arial"/>
              <a:sym typeface="Arial"/>
            </a:endParaRPr>
          </a:p>
        </p:txBody>
      </p:sp>
      <p:grpSp>
        <p:nvGrpSpPr>
          <p:cNvPr id="462" name="Google Shape;462;p69"/>
          <p:cNvGrpSpPr/>
          <p:nvPr/>
        </p:nvGrpSpPr>
        <p:grpSpPr>
          <a:xfrm>
            <a:off x="0" y="2213372"/>
            <a:ext cx="2034779" cy="1609725"/>
            <a:chOff x="0" y="1"/>
            <a:chExt cx="4257040" cy="3371645"/>
          </a:xfrm>
        </p:grpSpPr>
        <p:sp>
          <p:nvSpPr>
            <p:cNvPr id="463" name="Google Shape;463;p69"/>
            <p:cNvSpPr/>
            <p:nvPr/>
          </p:nvSpPr>
          <p:spPr>
            <a:xfrm>
              <a:off x="0" y="1"/>
              <a:ext cx="4257040" cy="3371645"/>
            </a:xfrm>
            <a:prstGeom prst="rect">
              <a:avLst/>
            </a:prstGeom>
            <a:solidFill>
              <a:srgbClr val="00AFD7">
                <a:alpha val="8666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64" name="Google Shape;464;p69"/>
            <p:cNvPicPr preferRelativeResize="0"/>
            <p:nvPr/>
          </p:nvPicPr>
          <p:blipFill rotWithShape="1">
            <a:blip r:embed="rId2">
              <a:alphaModFix/>
            </a:blip>
            <a:srcRect b="0" l="0" r="0" t="0"/>
            <a:stretch/>
          </p:blipFill>
          <p:spPr>
            <a:xfrm>
              <a:off x="496570" y="499110"/>
              <a:ext cx="3314700" cy="1612900"/>
            </a:xfrm>
            <a:prstGeom prst="rect">
              <a:avLst/>
            </a:prstGeom>
            <a:noFill/>
            <a:ln>
              <a:noFill/>
            </a:ln>
          </p:spPr>
        </p:pic>
        <p:sp>
          <p:nvSpPr>
            <p:cNvPr id="465" name="Google Shape;465;p69"/>
            <p:cNvSpPr txBox="1"/>
            <p:nvPr/>
          </p:nvSpPr>
          <p:spPr>
            <a:xfrm>
              <a:off x="495701" y="2269378"/>
              <a:ext cx="3146072" cy="6962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1350"/>
                <a:buFont typeface="Arial"/>
                <a:buNone/>
              </a:pPr>
              <a:r>
                <a:rPr b="0" i="0" lang="en-US" sz="1350" u="none" cap="none" strike="noStrike">
                  <a:solidFill>
                    <a:schemeClr val="lt1"/>
                  </a:solidFill>
                  <a:latin typeface="Arial"/>
                  <a:ea typeface="Arial"/>
                  <a:cs typeface="Arial"/>
                  <a:sym typeface="Arial"/>
                </a:rPr>
                <a:t>deserves a decent</a:t>
              </a:r>
              <a:endParaRPr/>
            </a:p>
            <a:p>
              <a:pPr indent="0" lvl="0" marL="0" marR="0" rtl="0" algn="l">
                <a:lnSpc>
                  <a:spcPct val="80000"/>
                </a:lnSpc>
                <a:spcBef>
                  <a:spcPts val="0"/>
                </a:spcBef>
                <a:spcAft>
                  <a:spcPts val="0"/>
                </a:spcAft>
                <a:buClr>
                  <a:srgbClr val="000000"/>
                </a:buClr>
                <a:buSzPts val="1350"/>
                <a:buFont typeface="Arial"/>
                <a:buNone/>
              </a:pPr>
              <a:r>
                <a:rPr b="0" i="0" lang="en-US" sz="1350" u="none" cap="none" strike="noStrike">
                  <a:solidFill>
                    <a:schemeClr val="lt1"/>
                  </a:solidFill>
                  <a:latin typeface="Arial"/>
                  <a:ea typeface="Arial"/>
                  <a:cs typeface="Arial"/>
                  <a:sym typeface="Arial"/>
                </a:rPr>
                <a:t>place to live.</a:t>
              </a:r>
              <a:endParaRPr/>
            </a:p>
          </p:txBody>
        </p:sp>
      </p:grpSp>
      <p:sp>
        <p:nvSpPr>
          <p:cNvPr id="466" name="Google Shape;466;p69"/>
          <p:cNvSpPr/>
          <p:nvPr/>
        </p:nvSpPr>
        <p:spPr>
          <a:xfrm>
            <a:off x="2034778" y="2213372"/>
            <a:ext cx="7109222" cy="1609725"/>
          </a:xfrm>
          <a:prstGeom prst="rect">
            <a:avLst/>
          </a:prstGeom>
          <a:solidFill>
            <a:srgbClr val="000000">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67" name="Google Shape;467;p69"/>
          <p:cNvSpPr/>
          <p:nvPr/>
        </p:nvSpPr>
        <p:spPr>
          <a:xfrm>
            <a:off x="8949928" y="2213372"/>
            <a:ext cx="194072" cy="160972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68" name="Google Shape;468;p69"/>
          <p:cNvPicPr preferRelativeResize="0"/>
          <p:nvPr/>
        </p:nvPicPr>
        <p:blipFill rotWithShape="1">
          <a:blip r:embed="rId3">
            <a:alphaModFix/>
          </a:blip>
          <a:srcRect b="0" l="0" r="0" t="0"/>
          <a:stretch/>
        </p:blipFill>
        <p:spPr>
          <a:xfrm>
            <a:off x="236935" y="506016"/>
            <a:ext cx="1612106" cy="676275"/>
          </a:xfrm>
          <a:prstGeom prst="rect">
            <a:avLst/>
          </a:prstGeom>
          <a:noFill/>
          <a:ln>
            <a:noFill/>
          </a:ln>
        </p:spPr>
      </p:pic>
      <p:sp>
        <p:nvSpPr>
          <p:cNvPr id="469" name="Google Shape;469;p69"/>
          <p:cNvSpPr txBox="1"/>
          <p:nvPr>
            <p:ph idx="1" type="body"/>
          </p:nvPr>
        </p:nvSpPr>
        <p:spPr>
          <a:xfrm>
            <a:off x="2325291" y="2526489"/>
            <a:ext cx="6381750"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250"/>
              <a:buFont typeface="Arial"/>
              <a:buNone/>
              <a:defRPr b="1" i="0" sz="22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0" name="Google Shape;470;p69"/>
          <p:cNvSpPr txBox="1"/>
          <p:nvPr>
            <p:ph idx="2" type="body"/>
          </p:nvPr>
        </p:nvSpPr>
        <p:spPr>
          <a:xfrm>
            <a:off x="2325291" y="3296865"/>
            <a:ext cx="6381750"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1350"/>
              <a:buFont typeface="Arial"/>
              <a:buNone/>
              <a:defRPr b="1" i="0" sz="135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11">
  <p:cSld name="Title Slide-11">
    <p:spTree>
      <p:nvGrpSpPr>
        <p:cNvPr id="471" name="Shape 471"/>
        <p:cNvGrpSpPr/>
        <p:nvPr/>
      </p:nvGrpSpPr>
      <p:grpSpPr>
        <a:xfrm>
          <a:off x="0" y="0"/>
          <a:ext cx="0" cy="0"/>
          <a:chOff x="0" y="0"/>
          <a:chExt cx="0" cy="0"/>
        </a:xfrm>
      </p:grpSpPr>
      <p:sp>
        <p:nvSpPr>
          <p:cNvPr id="472" name="Google Shape;472;p70"/>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73" name="Google Shape;473;p70"/>
          <p:cNvSpPr txBox="1"/>
          <p:nvPr/>
        </p:nvSpPr>
        <p:spPr>
          <a:xfrm>
            <a:off x="2559844" y="3177778"/>
            <a:ext cx="4024313" cy="185142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a:t>
            </a:r>
            <a:endParaRPr b="1" i="1" sz="1200" u="none" cap="none" strike="noStrike">
              <a:solidFill>
                <a:srgbClr val="7F7F7F"/>
              </a:solidFill>
              <a:latin typeface="Arial"/>
              <a:ea typeface="Arial"/>
              <a:cs typeface="Arial"/>
              <a:sym typeface="Arial"/>
            </a:endParaRPr>
          </a:p>
        </p:txBody>
      </p:sp>
      <p:sp>
        <p:nvSpPr>
          <p:cNvPr id="474" name="Google Shape;474;p70"/>
          <p:cNvSpPr/>
          <p:nvPr/>
        </p:nvSpPr>
        <p:spPr>
          <a:xfrm>
            <a:off x="2034778" y="1703785"/>
            <a:ext cx="7109222" cy="1610915"/>
          </a:xfrm>
          <a:prstGeom prst="rect">
            <a:avLst/>
          </a:prstGeom>
          <a:solidFill>
            <a:srgbClr val="000000">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75" name="Google Shape;475;p70"/>
          <p:cNvSpPr/>
          <p:nvPr/>
        </p:nvSpPr>
        <p:spPr>
          <a:xfrm>
            <a:off x="8949928" y="1703785"/>
            <a:ext cx="194072" cy="161091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76" name="Google Shape;476;p70"/>
          <p:cNvSpPr/>
          <p:nvPr/>
        </p:nvSpPr>
        <p:spPr>
          <a:xfrm>
            <a:off x="0" y="1703785"/>
            <a:ext cx="2591991" cy="1610915"/>
          </a:xfrm>
          <a:prstGeom prst="rect">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77" name="Google Shape;477;p70"/>
          <p:cNvPicPr preferRelativeResize="0"/>
          <p:nvPr/>
        </p:nvPicPr>
        <p:blipFill rotWithShape="1">
          <a:blip r:embed="rId2">
            <a:alphaModFix/>
          </a:blip>
          <a:srcRect b="0" l="0" r="0" t="0"/>
          <a:stretch/>
        </p:blipFill>
        <p:spPr>
          <a:xfrm>
            <a:off x="291704" y="2114550"/>
            <a:ext cx="2008584" cy="842963"/>
          </a:xfrm>
          <a:prstGeom prst="rect">
            <a:avLst/>
          </a:prstGeom>
          <a:noFill/>
          <a:ln>
            <a:noFill/>
          </a:ln>
        </p:spPr>
      </p:pic>
      <p:sp>
        <p:nvSpPr>
          <p:cNvPr id="478" name="Google Shape;478;p70"/>
          <p:cNvSpPr txBox="1"/>
          <p:nvPr>
            <p:ph idx="1" type="body"/>
          </p:nvPr>
        </p:nvSpPr>
        <p:spPr>
          <a:xfrm>
            <a:off x="2845764" y="1987111"/>
            <a:ext cx="5830321"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250"/>
              <a:buFont typeface="Arial"/>
              <a:buNone/>
              <a:defRPr b="1" i="0" sz="22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79" name="Google Shape;479;p70"/>
          <p:cNvSpPr txBox="1"/>
          <p:nvPr>
            <p:ph idx="2" type="body"/>
          </p:nvPr>
        </p:nvSpPr>
        <p:spPr>
          <a:xfrm>
            <a:off x="2845764" y="2757487"/>
            <a:ext cx="5830321"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1350"/>
              <a:buFont typeface="Arial"/>
              <a:buNone/>
              <a:defRPr b="1" i="0" sz="135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14">
  <p:cSld name="Title Slide-14">
    <p:bg>
      <p:bgPr>
        <a:solidFill>
          <a:srgbClr val="00AFD7"/>
        </a:solidFill>
      </p:bgPr>
    </p:bg>
    <p:spTree>
      <p:nvGrpSpPr>
        <p:cNvPr id="480" name="Shape 480"/>
        <p:cNvGrpSpPr/>
        <p:nvPr/>
      </p:nvGrpSpPr>
      <p:grpSpPr>
        <a:xfrm>
          <a:off x="0" y="0"/>
          <a:ext cx="0" cy="0"/>
          <a:chOff x="0" y="0"/>
          <a:chExt cx="0" cy="0"/>
        </a:xfrm>
      </p:grpSpPr>
      <p:cxnSp>
        <p:nvCxnSpPr>
          <p:cNvPr id="481" name="Google Shape;481;p71"/>
          <p:cNvCxnSpPr/>
          <p:nvPr/>
        </p:nvCxnSpPr>
        <p:spPr>
          <a:xfrm>
            <a:off x="2559844" y="1985962"/>
            <a:ext cx="0" cy="1528763"/>
          </a:xfrm>
          <a:prstGeom prst="straightConnector1">
            <a:avLst/>
          </a:prstGeom>
          <a:noFill/>
          <a:ln cap="flat" cmpd="sng" w="22225">
            <a:solidFill>
              <a:schemeClr val="lt1"/>
            </a:solidFill>
            <a:prstDash val="solid"/>
            <a:miter lim="800000"/>
            <a:headEnd len="sm" w="sm" type="none"/>
            <a:tailEnd len="sm" w="sm" type="none"/>
          </a:ln>
        </p:spPr>
      </p:cxnSp>
      <p:pic>
        <p:nvPicPr>
          <p:cNvPr id="482" name="Google Shape;482;p71"/>
          <p:cNvPicPr preferRelativeResize="0"/>
          <p:nvPr/>
        </p:nvPicPr>
        <p:blipFill rotWithShape="1">
          <a:blip r:embed="rId2">
            <a:alphaModFix/>
          </a:blip>
          <a:srcRect b="0" l="0" r="0" t="0"/>
          <a:stretch/>
        </p:blipFill>
        <p:spPr>
          <a:xfrm>
            <a:off x="355997" y="2193131"/>
            <a:ext cx="1879997" cy="788194"/>
          </a:xfrm>
          <a:prstGeom prst="rect">
            <a:avLst/>
          </a:prstGeom>
          <a:noFill/>
          <a:ln>
            <a:noFill/>
          </a:ln>
        </p:spPr>
      </p:pic>
      <p:sp>
        <p:nvSpPr>
          <p:cNvPr id="483" name="Google Shape;483;p71"/>
          <p:cNvSpPr txBox="1"/>
          <p:nvPr>
            <p:ph idx="1" type="body"/>
          </p:nvPr>
        </p:nvSpPr>
        <p:spPr>
          <a:xfrm>
            <a:off x="2777659" y="2193472"/>
            <a:ext cx="5845268" cy="71675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550"/>
              <a:buFont typeface="Arial"/>
              <a:buNone/>
              <a:defRPr b="1" i="0" sz="25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250"/>
              <a:buFont typeface="Arial"/>
              <a:buNone/>
              <a:defRPr b="1" i="0" sz="22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84" name="Google Shape;484;p71"/>
          <p:cNvSpPr txBox="1"/>
          <p:nvPr>
            <p:ph idx="2" type="body"/>
          </p:nvPr>
        </p:nvSpPr>
        <p:spPr>
          <a:xfrm>
            <a:off x="2777659" y="3140976"/>
            <a:ext cx="5845268" cy="25356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1350"/>
              <a:buFont typeface="Arial"/>
              <a:buNone/>
              <a:defRPr b="1" i="0" sz="13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1">
  <p:cSld name="Section Divider-1">
    <p:bg>
      <p:bgPr>
        <a:solidFill>
          <a:schemeClr val="dk2"/>
        </a:solidFill>
      </p:bgPr>
    </p:bg>
    <p:spTree>
      <p:nvGrpSpPr>
        <p:cNvPr id="485" name="Shape 485"/>
        <p:cNvGrpSpPr/>
        <p:nvPr/>
      </p:nvGrpSpPr>
      <p:grpSpPr>
        <a:xfrm>
          <a:off x="0" y="0"/>
          <a:ext cx="0" cy="0"/>
          <a:chOff x="0" y="0"/>
          <a:chExt cx="0" cy="0"/>
        </a:xfrm>
      </p:grpSpPr>
      <p:pic>
        <p:nvPicPr>
          <p:cNvPr id="486" name="Google Shape;486;p72"/>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487" name="Google Shape;487;p72"/>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488" name="Google Shape;488;p72"/>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489" name="Google Shape;489;p72"/>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490" name="Google Shape;490;p72"/>
          <p:cNvSpPr txBox="1"/>
          <p:nvPr>
            <p:ph idx="1" type="body"/>
          </p:nvPr>
        </p:nvSpPr>
        <p:spPr>
          <a:xfrm>
            <a:off x="428625" y="807243"/>
            <a:ext cx="4600575" cy="976313"/>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75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2">
  <p:cSld name="Section Divider-2">
    <p:bg>
      <p:bgPr>
        <a:solidFill>
          <a:schemeClr val="lt2"/>
        </a:solidFill>
      </p:bgPr>
    </p:bg>
    <p:spTree>
      <p:nvGrpSpPr>
        <p:cNvPr id="491" name="Shape 491"/>
        <p:cNvGrpSpPr/>
        <p:nvPr/>
      </p:nvGrpSpPr>
      <p:grpSpPr>
        <a:xfrm>
          <a:off x="0" y="0"/>
          <a:ext cx="0" cy="0"/>
          <a:chOff x="0" y="0"/>
          <a:chExt cx="0" cy="0"/>
        </a:xfrm>
      </p:grpSpPr>
      <p:pic>
        <p:nvPicPr>
          <p:cNvPr id="492" name="Google Shape;492;p73"/>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493" name="Google Shape;493;p73"/>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494" name="Google Shape;494;p73"/>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495" name="Google Shape;495;p73"/>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496" name="Google Shape;496;p73"/>
          <p:cNvSpPr txBox="1"/>
          <p:nvPr>
            <p:ph idx="1" type="body"/>
          </p:nvPr>
        </p:nvSpPr>
        <p:spPr>
          <a:xfrm>
            <a:off x="428625" y="807243"/>
            <a:ext cx="4600575" cy="976313"/>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75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3">
  <p:cSld name="Section Divider-3">
    <p:bg>
      <p:bgPr>
        <a:solidFill>
          <a:schemeClr val="accent1"/>
        </a:solidFill>
      </p:bgPr>
    </p:bg>
    <p:spTree>
      <p:nvGrpSpPr>
        <p:cNvPr id="497" name="Shape 497"/>
        <p:cNvGrpSpPr/>
        <p:nvPr/>
      </p:nvGrpSpPr>
      <p:grpSpPr>
        <a:xfrm>
          <a:off x="0" y="0"/>
          <a:ext cx="0" cy="0"/>
          <a:chOff x="0" y="0"/>
          <a:chExt cx="0" cy="0"/>
        </a:xfrm>
      </p:grpSpPr>
      <p:pic>
        <p:nvPicPr>
          <p:cNvPr id="498" name="Google Shape;498;p74"/>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499" name="Google Shape;499;p74"/>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500" name="Google Shape;500;p74"/>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501" name="Google Shape;501;p74"/>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502" name="Google Shape;502;p74"/>
          <p:cNvSpPr txBox="1"/>
          <p:nvPr>
            <p:ph idx="1" type="body"/>
          </p:nvPr>
        </p:nvSpPr>
        <p:spPr>
          <a:xfrm>
            <a:off x="428625" y="807243"/>
            <a:ext cx="4600575" cy="976313"/>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75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der-5">
  <p:cSld name="Section Divder-5">
    <p:spTree>
      <p:nvGrpSpPr>
        <p:cNvPr id="503" name="Shape 503"/>
        <p:cNvGrpSpPr/>
        <p:nvPr/>
      </p:nvGrpSpPr>
      <p:grpSpPr>
        <a:xfrm>
          <a:off x="0" y="0"/>
          <a:ext cx="0" cy="0"/>
          <a:chOff x="0" y="0"/>
          <a:chExt cx="0" cy="0"/>
        </a:xfrm>
      </p:grpSpPr>
      <p:sp>
        <p:nvSpPr>
          <p:cNvPr id="504" name="Google Shape;504;p75"/>
          <p:cNvSpPr txBox="1"/>
          <p:nvPr/>
        </p:nvSpPr>
        <p:spPr>
          <a:xfrm>
            <a:off x="2221707" y="482917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cxnSp>
        <p:nvCxnSpPr>
          <p:cNvPr id="505" name="Google Shape;505;p75"/>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506" name="Google Shape;506;p75"/>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507" name="Google Shape;507;p75"/>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508" name="Google Shape;508;p75"/>
          <p:cNvSpPr txBox="1"/>
          <p:nvPr>
            <p:ph idx="1" type="body"/>
          </p:nvPr>
        </p:nvSpPr>
        <p:spPr>
          <a:xfrm>
            <a:off x="428625" y="1428750"/>
            <a:ext cx="5088255" cy="84058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3300"/>
              <a:buFont typeface="Arial"/>
              <a:buNone/>
              <a:defRPr b="1" i="0" sz="33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09" name="Google Shape;509;p75"/>
          <p:cNvSpPr txBox="1"/>
          <p:nvPr>
            <p:ph idx="2" type="body"/>
          </p:nvPr>
        </p:nvSpPr>
        <p:spPr>
          <a:xfrm>
            <a:off x="428625" y="2445544"/>
            <a:ext cx="5088255" cy="93011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rgbClr val="B7B8B9"/>
              </a:buClr>
              <a:buSzPts val="2100"/>
              <a:buFont typeface="Arial"/>
              <a:buNone/>
              <a:defRPr b="0" i="0" sz="2100" u="none" cap="none" strike="noStrike">
                <a:solidFill>
                  <a:srgbClr val="B7B8B9"/>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10" name="Google Shape;510;p75"/>
          <p:cNvSpPr/>
          <p:nvPr>
            <p:ph idx="3" type="pic"/>
          </p:nvPr>
        </p:nvSpPr>
        <p:spPr>
          <a:xfrm>
            <a:off x="5924551" y="1063705"/>
            <a:ext cx="2594372" cy="259437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
          <p:cNvSpPr txBox="1"/>
          <p:nvPr>
            <p:ph idx="1" type="body"/>
          </p:nvPr>
        </p:nvSpPr>
        <p:spPr>
          <a:xfrm>
            <a:off x="457200" y="1288702"/>
            <a:ext cx="4040100" cy="4797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rgbClr val="7F1416"/>
              </a:buClr>
              <a:buSzPts val="2400"/>
              <a:buFont typeface="Noto Sans Symbols"/>
              <a:buNone/>
              <a:defRPr b="1" i="0" sz="2400" u="none" cap="none" strike="noStrike">
                <a:solidFill>
                  <a:srgbClr val="04314C"/>
                </a:solidFill>
                <a:latin typeface="Arial"/>
                <a:ea typeface="Arial"/>
                <a:cs typeface="Arial"/>
                <a:sym typeface="Arial"/>
              </a:defRPr>
            </a:lvl1pPr>
            <a:lvl2pPr indent="-228600" lvl="1" marL="914400" marR="0" algn="l">
              <a:lnSpc>
                <a:spcPct val="100000"/>
              </a:lnSpc>
              <a:spcBef>
                <a:spcPts val="400"/>
              </a:spcBef>
              <a:spcAft>
                <a:spcPts val="0"/>
              </a:spcAft>
              <a:buClr>
                <a:srgbClr val="7F1416"/>
              </a:buClr>
              <a:buSzPts val="2000"/>
              <a:buFont typeface="Arial"/>
              <a:buNone/>
              <a:defRPr b="1" i="0" sz="2000" u="none" cap="none" strike="noStrike">
                <a:solidFill>
                  <a:srgbClr val="04314C"/>
                </a:solidFill>
                <a:latin typeface="Arial"/>
                <a:ea typeface="Arial"/>
                <a:cs typeface="Arial"/>
                <a:sym typeface="Arial"/>
              </a:defRPr>
            </a:lvl2pPr>
            <a:lvl3pPr indent="-228600" lvl="2" marL="1371600" marR="0" algn="l">
              <a:lnSpc>
                <a:spcPct val="100000"/>
              </a:lnSpc>
              <a:spcBef>
                <a:spcPts val="360"/>
              </a:spcBef>
              <a:spcAft>
                <a:spcPts val="0"/>
              </a:spcAft>
              <a:buClr>
                <a:srgbClr val="7F1416"/>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algn="l">
              <a:lnSpc>
                <a:spcPct val="100000"/>
              </a:lnSpc>
              <a:spcBef>
                <a:spcPts val="320"/>
              </a:spcBef>
              <a:spcAft>
                <a:spcPts val="0"/>
              </a:spcAft>
              <a:buClr>
                <a:srgbClr val="7F1416"/>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algn="l">
              <a:lnSpc>
                <a:spcPct val="100000"/>
              </a:lnSpc>
              <a:spcBef>
                <a:spcPts val="320"/>
              </a:spcBef>
              <a:spcAft>
                <a:spcPts val="0"/>
              </a:spcAft>
              <a:buClr>
                <a:srgbClr val="7F1416"/>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6" name="Google Shape;46;p8"/>
          <p:cNvSpPr txBox="1"/>
          <p:nvPr>
            <p:ph idx="2" type="body"/>
          </p:nvPr>
        </p:nvSpPr>
        <p:spPr>
          <a:xfrm>
            <a:off x="457200" y="1768524"/>
            <a:ext cx="4040100" cy="29634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rgbClr val="7F1416"/>
              </a:buClr>
              <a:buSzPts val="2400"/>
              <a:buFont typeface="Noto Sans Symbols"/>
              <a:buChar char="▪"/>
              <a:defRPr b="0" i="0" sz="2400" u="none" cap="none" strike="noStrike">
                <a:solidFill>
                  <a:srgbClr val="04314C"/>
                </a:solidFill>
                <a:latin typeface="Arial"/>
                <a:ea typeface="Arial"/>
                <a:cs typeface="Arial"/>
                <a:sym typeface="Arial"/>
              </a:defRPr>
            </a:lvl1pPr>
            <a:lvl2pPr indent="-355600" lvl="1" marL="914400" marR="0" algn="l">
              <a:lnSpc>
                <a:spcPct val="100000"/>
              </a:lnSpc>
              <a:spcBef>
                <a:spcPts val="400"/>
              </a:spcBef>
              <a:spcAft>
                <a:spcPts val="0"/>
              </a:spcAft>
              <a:buClr>
                <a:srgbClr val="7F1416"/>
              </a:buClr>
              <a:buSzPts val="2000"/>
              <a:buFont typeface="Arial"/>
              <a:buChar char="–"/>
              <a:defRPr b="0" i="0" sz="2000" u="none" cap="none" strike="noStrike">
                <a:solidFill>
                  <a:srgbClr val="04314C"/>
                </a:solidFill>
                <a:latin typeface="Arial"/>
                <a:ea typeface="Arial"/>
                <a:cs typeface="Arial"/>
                <a:sym typeface="Arial"/>
              </a:defRPr>
            </a:lvl2pPr>
            <a:lvl3pPr indent="-342900" lvl="2" marL="1371600" marR="0" algn="l">
              <a:lnSpc>
                <a:spcPct val="100000"/>
              </a:lnSpc>
              <a:spcBef>
                <a:spcPts val="360"/>
              </a:spcBef>
              <a:spcAft>
                <a:spcPts val="0"/>
              </a:spcAft>
              <a:buClr>
                <a:srgbClr val="7F1416"/>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100000"/>
              </a:lnSpc>
              <a:spcBef>
                <a:spcPts val="320"/>
              </a:spcBef>
              <a:spcAft>
                <a:spcPts val="0"/>
              </a:spcAft>
              <a:buClr>
                <a:srgbClr val="7F1416"/>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100000"/>
              </a:lnSpc>
              <a:spcBef>
                <a:spcPts val="320"/>
              </a:spcBef>
              <a:spcAft>
                <a:spcPts val="0"/>
              </a:spcAft>
              <a:buClr>
                <a:srgbClr val="7F1416"/>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7" name="Google Shape;47;p8"/>
          <p:cNvSpPr txBox="1"/>
          <p:nvPr>
            <p:ph idx="3" type="body"/>
          </p:nvPr>
        </p:nvSpPr>
        <p:spPr>
          <a:xfrm>
            <a:off x="4645025" y="1288702"/>
            <a:ext cx="4041900" cy="4797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rgbClr val="7F1416"/>
              </a:buClr>
              <a:buSzPts val="2400"/>
              <a:buFont typeface="Noto Sans Symbols"/>
              <a:buNone/>
              <a:defRPr b="1" i="0" sz="2400" u="none" cap="none" strike="noStrike">
                <a:solidFill>
                  <a:srgbClr val="04314C"/>
                </a:solidFill>
                <a:latin typeface="Arial"/>
                <a:ea typeface="Arial"/>
                <a:cs typeface="Arial"/>
                <a:sym typeface="Arial"/>
              </a:defRPr>
            </a:lvl1pPr>
            <a:lvl2pPr indent="-228600" lvl="1" marL="914400" marR="0" algn="l">
              <a:lnSpc>
                <a:spcPct val="100000"/>
              </a:lnSpc>
              <a:spcBef>
                <a:spcPts val="400"/>
              </a:spcBef>
              <a:spcAft>
                <a:spcPts val="0"/>
              </a:spcAft>
              <a:buClr>
                <a:srgbClr val="7F1416"/>
              </a:buClr>
              <a:buSzPts val="2000"/>
              <a:buFont typeface="Arial"/>
              <a:buNone/>
              <a:defRPr b="1" i="0" sz="2000" u="none" cap="none" strike="noStrike">
                <a:solidFill>
                  <a:srgbClr val="04314C"/>
                </a:solidFill>
                <a:latin typeface="Arial"/>
                <a:ea typeface="Arial"/>
                <a:cs typeface="Arial"/>
                <a:sym typeface="Arial"/>
              </a:defRPr>
            </a:lvl2pPr>
            <a:lvl3pPr indent="-228600" lvl="2" marL="1371600" marR="0" algn="l">
              <a:lnSpc>
                <a:spcPct val="100000"/>
              </a:lnSpc>
              <a:spcBef>
                <a:spcPts val="360"/>
              </a:spcBef>
              <a:spcAft>
                <a:spcPts val="0"/>
              </a:spcAft>
              <a:buClr>
                <a:srgbClr val="7F1416"/>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algn="l">
              <a:lnSpc>
                <a:spcPct val="100000"/>
              </a:lnSpc>
              <a:spcBef>
                <a:spcPts val="320"/>
              </a:spcBef>
              <a:spcAft>
                <a:spcPts val="0"/>
              </a:spcAft>
              <a:buClr>
                <a:srgbClr val="7F1416"/>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algn="l">
              <a:lnSpc>
                <a:spcPct val="100000"/>
              </a:lnSpc>
              <a:spcBef>
                <a:spcPts val="320"/>
              </a:spcBef>
              <a:spcAft>
                <a:spcPts val="0"/>
              </a:spcAft>
              <a:buClr>
                <a:srgbClr val="7F1416"/>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8" name="Google Shape;48;p8"/>
          <p:cNvSpPr txBox="1"/>
          <p:nvPr>
            <p:ph idx="4" type="body"/>
          </p:nvPr>
        </p:nvSpPr>
        <p:spPr>
          <a:xfrm>
            <a:off x="4645025" y="1768524"/>
            <a:ext cx="4041900" cy="29634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rgbClr val="7F1416"/>
              </a:buClr>
              <a:buSzPts val="2400"/>
              <a:buFont typeface="Noto Sans Symbols"/>
              <a:buChar char="▪"/>
              <a:defRPr b="0" i="0" sz="2400" u="none" cap="none" strike="noStrike">
                <a:solidFill>
                  <a:srgbClr val="04314C"/>
                </a:solidFill>
                <a:latin typeface="Arial"/>
                <a:ea typeface="Arial"/>
                <a:cs typeface="Arial"/>
                <a:sym typeface="Arial"/>
              </a:defRPr>
            </a:lvl1pPr>
            <a:lvl2pPr indent="-355600" lvl="1" marL="914400" marR="0" algn="l">
              <a:lnSpc>
                <a:spcPct val="100000"/>
              </a:lnSpc>
              <a:spcBef>
                <a:spcPts val="400"/>
              </a:spcBef>
              <a:spcAft>
                <a:spcPts val="0"/>
              </a:spcAft>
              <a:buClr>
                <a:srgbClr val="7F1416"/>
              </a:buClr>
              <a:buSzPts val="2000"/>
              <a:buFont typeface="Arial"/>
              <a:buChar char="–"/>
              <a:defRPr b="0" i="0" sz="2000" u="none" cap="none" strike="noStrike">
                <a:solidFill>
                  <a:srgbClr val="04314C"/>
                </a:solidFill>
                <a:latin typeface="Arial"/>
                <a:ea typeface="Arial"/>
                <a:cs typeface="Arial"/>
                <a:sym typeface="Arial"/>
              </a:defRPr>
            </a:lvl2pPr>
            <a:lvl3pPr indent="-342900" lvl="2" marL="1371600" marR="0" algn="l">
              <a:lnSpc>
                <a:spcPct val="100000"/>
              </a:lnSpc>
              <a:spcBef>
                <a:spcPts val="360"/>
              </a:spcBef>
              <a:spcAft>
                <a:spcPts val="0"/>
              </a:spcAft>
              <a:buClr>
                <a:srgbClr val="7F1416"/>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100000"/>
              </a:lnSpc>
              <a:spcBef>
                <a:spcPts val="320"/>
              </a:spcBef>
              <a:spcAft>
                <a:spcPts val="0"/>
              </a:spcAft>
              <a:buClr>
                <a:srgbClr val="7F1416"/>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100000"/>
              </a:lnSpc>
              <a:spcBef>
                <a:spcPts val="320"/>
              </a:spcBef>
              <a:spcAft>
                <a:spcPts val="0"/>
              </a:spcAft>
              <a:buClr>
                <a:srgbClr val="7F1416"/>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9" name="Google Shape;49;p8"/>
          <p:cNvSpPr txBox="1"/>
          <p:nvPr>
            <p:ph idx="12" type="sldNum"/>
          </p:nvPr>
        </p:nvSpPr>
        <p:spPr>
          <a:xfrm>
            <a:off x="6553200" y="4743309"/>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8"/>
          <p:cNvSpPr/>
          <p:nvPr/>
        </p:nvSpPr>
        <p:spPr>
          <a:xfrm>
            <a:off x="0" y="856060"/>
            <a:ext cx="8348700" cy="376200"/>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8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51" name="Google Shape;51;p8"/>
          <p:cNvSpPr txBox="1"/>
          <p:nvPr>
            <p:ph type="title"/>
          </p:nvPr>
        </p:nvSpPr>
        <p:spPr>
          <a:xfrm>
            <a:off x="467544" y="842628"/>
            <a:ext cx="7881000" cy="3816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11" name="Shape 511"/>
        <p:cNvGrpSpPr/>
        <p:nvPr/>
      </p:nvGrpSpPr>
      <p:grpSpPr>
        <a:xfrm>
          <a:off x="0" y="0"/>
          <a:ext cx="0" cy="0"/>
          <a:chOff x="0" y="0"/>
          <a:chExt cx="0" cy="0"/>
        </a:xfrm>
      </p:grpSpPr>
      <p:sp>
        <p:nvSpPr>
          <p:cNvPr id="512" name="Google Shape;512;p76"/>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13" name="Google Shape;513;p76"/>
          <p:cNvSpPr txBox="1"/>
          <p:nvPr/>
        </p:nvSpPr>
        <p:spPr>
          <a:xfrm>
            <a:off x="422673" y="1434703"/>
            <a:ext cx="4025503" cy="185142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a:t>
            </a:r>
            <a:endParaRPr b="1" i="1" sz="1200" u="none" cap="none" strike="noStrike">
              <a:solidFill>
                <a:srgbClr val="7F7F7F"/>
              </a:solidFill>
              <a:latin typeface="Arial"/>
              <a:ea typeface="Arial"/>
              <a:cs typeface="Arial"/>
              <a:sym typeface="Arial"/>
            </a:endParaRPr>
          </a:p>
        </p:txBody>
      </p:sp>
      <p:sp>
        <p:nvSpPr>
          <p:cNvPr id="514" name="Google Shape;514;p76"/>
          <p:cNvSpPr/>
          <p:nvPr/>
        </p:nvSpPr>
        <p:spPr>
          <a:xfrm>
            <a:off x="4870848" y="697706"/>
            <a:ext cx="3877865" cy="3877866"/>
          </a:xfrm>
          <a:prstGeom prst="ellipse">
            <a:avLst/>
          </a:prstGeom>
          <a:solidFill>
            <a:srgbClr val="00AFD7">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15" name="Google Shape;515;p76"/>
          <p:cNvSpPr txBox="1"/>
          <p:nvPr>
            <p:ph idx="1" type="body"/>
          </p:nvPr>
        </p:nvSpPr>
        <p:spPr>
          <a:xfrm>
            <a:off x="5395437" y="1901190"/>
            <a:ext cx="3070384" cy="1177290"/>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16" name="Google Shape;516;p76"/>
          <p:cNvSpPr txBox="1"/>
          <p:nvPr>
            <p:ph idx="2" type="body"/>
          </p:nvPr>
        </p:nvSpPr>
        <p:spPr>
          <a:xfrm>
            <a:off x="5410676" y="3147656"/>
            <a:ext cx="2803684" cy="25907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6">
  <p:cSld name="Section Divider-6">
    <p:spTree>
      <p:nvGrpSpPr>
        <p:cNvPr id="517" name="Shape 517"/>
        <p:cNvGrpSpPr/>
        <p:nvPr/>
      </p:nvGrpSpPr>
      <p:grpSpPr>
        <a:xfrm>
          <a:off x="0" y="0"/>
          <a:ext cx="0" cy="0"/>
          <a:chOff x="0" y="0"/>
          <a:chExt cx="0" cy="0"/>
        </a:xfrm>
      </p:grpSpPr>
      <p:sp>
        <p:nvSpPr>
          <p:cNvPr id="518" name="Google Shape;518;p77"/>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19" name="Google Shape;519;p77"/>
          <p:cNvSpPr txBox="1"/>
          <p:nvPr/>
        </p:nvSpPr>
        <p:spPr>
          <a:xfrm>
            <a:off x="4633912" y="1434703"/>
            <a:ext cx="4024313" cy="185142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ctr">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the</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Canto PowerPoint Template Image Library.</a:t>
            </a:r>
            <a:endParaRPr/>
          </a:p>
          <a:p>
            <a:pPr indent="0" lvl="0" marL="0" marR="0" rtl="0" algn="ctr">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instructional slide.)</a:t>
            </a:r>
            <a:endParaRPr b="1" i="1" sz="1200" u="none" cap="none" strike="noStrike">
              <a:solidFill>
                <a:srgbClr val="7F7F7F"/>
              </a:solidFill>
              <a:latin typeface="Arial"/>
              <a:ea typeface="Arial"/>
              <a:cs typeface="Arial"/>
              <a:sym typeface="Arial"/>
            </a:endParaRPr>
          </a:p>
        </p:txBody>
      </p:sp>
      <p:sp>
        <p:nvSpPr>
          <p:cNvPr id="520" name="Google Shape;520;p77"/>
          <p:cNvSpPr/>
          <p:nvPr/>
        </p:nvSpPr>
        <p:spPr>
          <a:xfrm>
            <a:off x="428625" y="697706"/>
            <a:ext cx="3877866" cy="3877866"/>
          </a:xfrm>
          <a:prstGeom prst="ellipse">
            <a:avLst/>
          </a:prstGeom>
          <a:solidFill>
            <a:srgbClr val="00AFD7">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21" name="Google Shape;521;p77"/>
          <p:cNvSpPr txBox="1"/>
          <p:nvPr>
            <p:ph idx="1" type="body"/>
          </p:nvPr>
        </p:nvSpPr>
        <p:spPr>
          <a:xfrm>
            <a:off x="952977" y="1710690"/>
            <a:ext cx="3070384" cy="166497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22" name="Google Shape;522;p77"/>
          <p:cNvSpPr txBox="1"/>
          <p:nvPr>
            <p:ph idx="2" type="body"/>
          </p:nvPr>
        </p:nvSpPr>
        <p:spPr>
          <a:xfrm>
            <a:off x="968217" y="3429001"/>
            <a:ext cx="2803684" cy="25907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50"/>
              <a:buFont typeface="Arial"/>
              <a:buNone/>
              <a:defRPr b="1" i="0" sz="10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9">
  <p:cSld name="Section Divider-9">
    <p:spTree>
      <p:nvGrpSpPr>
        <p:cNvPr id="523" name="Shape 523"/>
        <p:cNvGrpSpPr/>
        <p:nvPr/>
      </p:nvGrpSpPr>
      <p:grpSpPr>
        <a:xfrm>
          <a:off x="0" y="0"/>
          <a:ext cx="0" cy="0"/>
          <a:chOff x="0" y="0"/>
          <a:chExt cx="0" cy="0"/>
        </a:xfrm>
      </p:grpSpPr>
      <p:sp>
        <p:nvSpPr>
          <p:cNvPr id="524" name="Google Shape;524;p78"/>
          <p:cNvSpPr/>
          <p:nvPr/>
        </p:nvSpPr>
        <p:spPr>
          <a:xfrm>
            <a:off x="0" y="0"/>
            <a:ext cx="9144000" cy="5143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25" name="Google Shape;525;p78"/>
          <p:cNvSpPr txBox="1"/>
          <p:nvPr/>
        </p:nvSpPr>
        <p:spPr>
          <a:xfrm>
            <a:off x="228600" y="436960"/>
            <a:ext cx="3094435" cy="1726406"/>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4050"/>
              <a:buFont typeface="Arial"/>
              <a:buNone/>
            </a:pPr>
            <a:r>
              <a:rPr b="1" i="0" lang="en-US" sz="4050" u="none" cap="none" strike="noStrike">
                <a:solidFill>
                  <a:schemeClr val="lt1"/>
                </a:solidFill>
                <a:latin typeface="Arial"/>
                <a:ea typeface="Arial"/>
                <a:cs typeface="Arial"/>
                <a:sym typeface="Arial"/>
              </a:rPr>
              <a:t>place image</a:t>
            </a:r>
            <a:endParaRPr/>
          </a:p>
          <a:p>
            <a:pPr indent="0" lvl="0" marL="0" marR="0" rtl="0" algn="l">
              <a:lnSpc>
                <a:spcPct val="100000"/>
              </a:lnSpc>
              <a:spcBef>
                <a:spcPts val="450"/>
              </a:spcBef>
              <a:spcAft>
                <a:spcPts val="0"/>
              </a:spcAft>
              <a:buClr>
                <a:srgbClr val="000000"/>
              </a:buClr>
              <a:buSzPts val="1500"/>
              <a:buFont typeface="Arial"/>
              <a:buNone/>
            </a:pPr>
            <a:r>
              <a:rPr b="1" i="0" lang="en-US" sz="1500" u="none" cap="none" strike="noStrike">
                <a:solidFill>
                  <a:srgbClr val="7F7F7F"/>
                </a:solidFill>
                <a:latin typeface="Arial"/>
                <a:ea typeface="Arial"/>
                <a:cs typeface="Arial"/>
                <a:sym typeface="Arial"/>
              </a:rPr>
              <a:t>Download image from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the Canto PowerPoint </a:t>
            </a:r>
            <a:br>
              <a:rPr b="1" i="0" lang="en-US" sz="1500" u="none" cap="none" strike="noStrike">
                <a:solidFill>
                  <a:srgbClr val="7F7F7F"/>
                </a:solidFill>
                <a:latin typeface="Arial"/>
                <a:ea typeface="Arial"/>
                <a:cs typeface="Arial"/>
                <a:sym typeface="Arial"/>
              </a:rPr>
            </a:br>
            <a:r>
              <a:rPr b="1" i="0" lang="en-US" sz="1500" u="none" cap="none" strike="noStrike">
                <a:solidFill>
                  <a:srgbClr val="7F7F7F"/>
                </a:solidFill>
                <a:latin typeface="Arial"/>
                <a:ea typeface="Arial"/>
                <a:cs typeface="Arial"/>
                <a:sym typeface="Arial"/>
              </a:rPr>
              <a:t>Template Image Library.</a:t>
            </a:r>
            <a:endParaRPr/>
          </a:p>
          <a:p>
            <a:pPr indent="0" lvl="0" marL="0" marR="0" rtl="0" algn="l">
              <a:lnSpc>
                <a:spcPct val="100000"/>
              </a:lnSpc>
              <a:spcBef>
                <a:spcPts val="150"/>
              </a:spcBef>
              <a:spcAft>
                <a:spcPts val="0"/>
              </a:spcAft>
              <a:buClr>
                <a:srgbClr val="000000"/>
              </a:buClr>
              <a:buSzPts val="1200"/>
              <a:buFont typeface="Arial"/>
              <a:buNone/>
            </a:pPr>
            <a:r>
              <a:rPr b="0" i="1" lang="en-US" sz="1200" u="none" cap="none" strike="noStrike">
                <a:solidFill>
                  <a:srgbClr val="7F7F7F"/>
                </a:solidFill>
                <a:latin typeface="Arial"/>
                <a:ea typeface="Arial"/>
                <a:cs typeface="Arial"/>
                <a:sym typeface="Arial"/>
              </a:rPr>
              <a:t>(Directions are on the </a:t>
            </a:r>
            <a:br>
              <a:rPr b="0" i="1" lang="en-US" sz="1200" u="none" cap="none" strike="noStrike">
                <a:solidFill>
                  <a:srgbClr val="7F7F7F"/>
                </a:solidFill>
                <a:latin typeface="Arial"/>
                <a:ea typeface="Arial"/>
                <a:cs typeface="Arial"/>
                <a:sym typeface="Arial"/>
              </a:rPr>
            </a:br>
            <a:r>
              <a:rPr b="0" i="1" lang="en-US" sz="1200" u="none" cap="none" strike="noStrike">
                <a:solidFill>
                  <a:srgbClr val="7F7F7F"/>
                </a:solidFill>
                <a:latin typeface="Arial"/>
                <a:ea typeface="Arial"/>
                <a:cs typeface="Arial"/>
                <a:sym typeface="Arial"/>
              </a:rPr>
              <a:t>instructional slide.)</a:t>
            </a:r>
            <a:endParaRPr b="1" i="1" sz="1200" u="none" cap="none" strike="noStrike">
              <a:solidFill>
                <a:srgbClr val="7F7F7F"/>
              </a:solidFill>
              <a:latin typeface="Arial"/>
              <a:ea typeface="Arial"/>
              <a:cs typeface="Arial"/>
              <a:sym typeface="Arial"/>
            </a:endParaRPr>
          </a:p>
        </p:txBody>
      </p:sp>
      <p:sp>
        <p:nvSpPr>
          <p:cNvPr id="526" name="Google Shape;526;p78"/>
          <p:cNvSpPr/>
          <p:nvPr/>
        </p:nvSpPr>
        <p:spPr>
          <a:xfrm>
            <a:off x="2634854" y="697706"/>
            <a:ext cx="3877865" cy="3877866"/>
          </a:xfrm>
          <a:prstGeom prst="ellipse">
            <a:avLst/>
          </a:prstGeom>
          <a:solidFill>
            <a:srgbClr val="00AFD7">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27" name="Google Shape;527;p78"/>
          <p:cNvSpPr txBox="1"/>
          <p:nvPr>
            <p:ph idx="1" type="body"/>
          </p:nvPr>
        </p:nvSpPr>
        <p:spPr>
          <a:xfrm>
            <a:off x="3090744" y="1924050"/>
            <a:ext cx="3249097" cy="1543050"/>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Right Picture">
  <p:cSld name="Standard Slide-Right Picture">
    <p:spTree>
      <p:nvGrpSpPr>
        <p:cNvPr id="528" name="Shape 528"/>
        <p:cNvGrpSpPr/>
        <p:nvPr/>
      </p:nvGrpSpPr>
      <p:grpSpPr>
        <a:xfrm>
          <a:off x="0" y="0"/>
          <a:ext cx="0" cy="0"/>
          <a:chOff x="0" y="0"/>
          <a:chExt cx="0" cy="0"/>
        </a:xfrm>
      </p:grpSpPr>
      <p:sp>
        <p:nvSpPr>
          <p:cNvPr id="529" name="Google Shape;529;p79"/>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30" name="Google Shape;530;p79"/>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531" name="Google Shape;531;p79"/>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532" name="Google Shape;532;p79"/>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533" name="Google Shape;533;p79"/>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534" name="Google Shape;534;p79"/>
          <p:cNvSpPr txBox="1"/>
          <p:nvPr>
            <p:ph idx="1" type="body"/>
          </p:nvPr>
        </p:nvSpPr>
        <p:spPr>
          <a:xfrm>
            <a:off x="428625" y="485775"/>
            <a:ext cx="4229100" cy="74056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35" name="Google Shape;535;p79"/>
          <p:cNvSpPr txBox="1"/>
          <p:nvPr>
            <p:ph idx="2" type="body"/>
          </p:nvPr>
        </p:nvSpPr>
        <p:spPr>
          <a:xfrm>
            <a:off x="428625" y="1428750"/>
            <a:ext cx="4229100" cy="303609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36" name="Google Shape;536;p79"/>
          <p:cNvSpPr/>
          <p:nvPr>
            <p:ph idx="3" type="pic"/>
          </p:nvPr>
        </p:nvSpPr>
        <p:spPr>
          <a:xfrm>
            <a:off x="5143500" y="7422"/>
            <a:ext cx="4000500" cy="5143500"/>
          </a:xfrm>
          <a:prstGeom prst="rect">
            <a:avLst/>
          </a:prstGeom>
          <a:solidFill>
            <a:srgbClr val="D8D8D8"/>
          </a:solid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Bullets">
  <p:cSld name="Standard Slide-Bullets">
    <p:spTree>
      <p:nvGrpSpPr>
        <p:cNvPr id="537" name="Shape 537"/>
        <p:cNvGrpSpPr/>
        <p:nvPr/>
      </p:nvGrpSpPr>
      <p:grpSpPr>
        <a:xfrm>
          <a:off x="0" y="0"/>
          <a:ext cx="0" cy="0"/>
          <a:chOff x="0" y="0"/>
          <a:chExt cx="0" cy="0"/>
        </a:xfrm>
      </p:grpSpPr>
      <p:sp>
        <p:nvSpPr>
          <p:cNvPr id="538" name="Google Shape;538;p80"/>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39" name="Google Shape;539;p80"/>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540" name="Google Shape;540;p80"/>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541" name="Google Shape;541;p80"/>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542" name="Google Shape;542;p80"/>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543" name="Google Shape;543;p80"/>
          <p:cNvSpPr txBox="1"/>
          <p:nvPr>
            <p:ph idx="1" type="body"/>
          </p:nvPr>
        </p:nvSpPr>
        <p:spPr>
          <a:xfrm>
            <a:off x="428625" y="485775"/>
            <a:ext cx="4229100" cy="74056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44" name="Google Shape;544;p80"/>
          <p:cNvSpPr/>
          <p:nvPr>
            <p:ph idx="2" type="pic"/>
          </p:nvPr>
        </p:nvSpPr>
        <p:spPr>
          <a:xfrm>
            <a:off x="5143500" y="0"/>
            <a:ext cx="4000500" cy="5143500"/>
          </a:xfrm>
          <a:prstGeom prst="rect">
            <a:avLst/>
          </a:prstGeom>
          <a:solidFill>
            <a:srgbClr val="D8D8D8"/>
          </a:solidFill>
          <a:ln>
            <a:noFill/>
          </a:ln>
        </p:spPr>
      </p:sp>
      <p:sp>
        <p:nvSpPr>
          <p:cNvPr id="545" name="Google Shape;545;p80"/>
          <p:cNvSpPr txBox="1"/>
          <p:nvPr>
            <p:ph idx="3" type="body"/>
          </p:nvPr>
        </p:nvSpPr>
        <p:spPr>
          <a:xfrm>
            <a:off x="428625" y="1428750"/>
            <a:ext cx="4229100" cy="2945606"/>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9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Title Blank">
  <p:cSld name="Standard Slide-Title Blank">
    <p:spTree>
      <p:nvGrpSpPr>
        <p:cNvPr id="546" name="Shape 546"/>
        <p:cNvGrpSpPr/>
        <p:nvPr/>
      </p:nvGrpSpPr>
      <p:grpSpPr>
        <a:xfrm>
          <a:off x="0" y="0"/>
          <a:ext cx="0" cy="0"/>
          <a:chOff x="0" y="0"/>
          <a:chExt cx="0" cy="0"/>
        </a:xfrm>
      </p:grpSpPr>
      <p:sp>
        <p:nvSpPr>
          <p:cNvPr id="547" name="Google Shape;547;p81"/>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48" name="Google Shape;548;p81"/>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549" name="Google Shape;549;p81"/>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550" name="Google Shape;550;p81"/>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551" name="Google Shape;551;p81"/>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552" name="Google Shape;552;p81"/>
          <p:cNvSpPr txBox="1"/>
          <p:nvPr>
            <p:ph idx="1" type="body"/>
          </p:nvPr>
        </p:nvSpPr>
        <p:spPr>
          <a:xfrm>
            <a:off x="428625" y="485775"/>
            <a:ext cx="6286500" cy="74056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Chart Ex 1">
  <p:cSld name="Standard Slide-Chart Ex 1">
    <p:spTree>
      <p:nvGrpSpPr>
        <p:cNvPr id="553" name="Shape 553"/>
        <p:cNvGrpSpPr/>
        <p:nvPr/>
      </p:nvGrpSpPr>
      <p:grpSpPr>
        <a:xfrm>
          <a:off x="0" y="0"/>
          <a:ext cx="0" cy="0"/>
          <a:chOff x="0" y="0"/>
          <a:chExt cx="0" cy="0"/>
        </a:xfrm>
      </p:grpSpPr>
      <p:grpSp>
        <p:nvGrpSpPr>
          <p:cNvPr id="554" name="Google Shape;554;p82"/>
          <p:cNvGrpSpPr/>
          <p:nvPr/>
        </p:nvGrpSpPr>
        <p:grpSpPr>
          <a:xfrm>
            <a:off x="696517" y="2149079"/>
            <a:ext cx="1288256" cy="1288256"/>
            <a:chOff x="1252799" y="2492095"/>
            <a:chExt cx="1717156" cy="1717156"/>
          </a:xfrm>
        </p:grpSpPr>
        <p:sp>
          <p:nvSpPr>
            <p:cNvPr id="555" name="Google Shape;555;p82"/>
            <p:cNvSpPr/>
            <p:nvPr/>
          </p:nvSpPr>
          <p:spPr>
            <a:xfrm>
              <a:off x="1252799" y="2492095"/>
              <a:ext cx="1717156" cy="1717156"/>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56" name="Google Shape;556;p82"/>
            <p:cNvSpPr/>
            <p:nvPr/>
          </p:nvSpPr>
          <p:spPr>
            <a:xfrm>
              <a:off x="1720969" y="2938047"/>
              <a:ext cx="803032" cy="803032"/>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557" name="Google Shape;557;p82"/>
          <p:cNvGrpSpPr/>
          <p:nvPr/>
        </p:nvGrpSpPr>
        <p:grpSpPr>
          <a:xfrm>
            <a:off x="1858566" y="2031207"/>
            <a:ext cx="1550194" cy="1550194"/>
            <a:chOff x="1118266" y="2334828"/>
            <a:chExt cx="2067029" cy="2067029"/>
          </a:xfrm>
        </p:grpSpPr>
        <p:sp>
          <p:nvSpPr>
            <p:cNvPr id="558" name="Google Shape;558;p82"/>
            <p:cNvSpPr/>
            <p:nvPr/>
          </p:nvSpPr>
          <p:spPr>
            <a:xfrm>
              <a:off x="1118266" y="2334828"/>
              <a:ext cx="2067029" cy="2067029"/>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59" name="Google Shape;559;p82"/>
            <p:cNvSpPr/>
            <p:nvPr/>
          </p:nvSpPr>
          <p:spPr>
            <a:xfrm>
              <a:off x="1721546" y="2938108"/>
              <a:ext cx="803315" cy="803315"/>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560" name="Google Shape;560;p82"/>
          <p:cNvGrpSpPr/>
          <p:nvPr/>
        </p:nvGrpSpPr>
        <p:grpSpPr>
          <a:xfrm>
            <a:off x="4370785" y="2019300"/>
            <a:ext cx="1531144" cy="1529954"/>
            <a:chOff x="1102361" y="2318923"/>
            <a:chExt cx="2040766" cy="2040766"/>
          </a:xfrm>
        </p:grpSpPr>
        <p:sp>
          <p:nvSpPr>
            <p:cNvPr id="561" name="Google Shape;561;p82"/>
            <p:cNvSpPr/>
            <p:nvPr/>
          </p:nvSpPr>
          <p:spPr>
            <a:xfrm>
              <a:off x="1102361" y="2318923"/>
              <a:ext cx="2040766" cy="2040766"/>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62" name="Google Shape;562;p82"/>
            <p:cNvSpPr/>
            <p:nvPr/>
          </p:nvSpPr>
          <p:spPr>
            <a:xfrm>
              <a:off x="1721256" y="2938299"/>
              <a:ext cx="802976" cy="802013"/>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563" name="Google Shape;563;p82"/>
          <p:cNvGrpSpPr/>
          <p:nvPr/>
        </p:nvGrpSpPr>
        <p:grpSpPr>
          <a:xfrm>
            <a:off x="5829300" y="2218135"/>
            <a:ext cx="1139429" cy="1139428"/>
            <a:chOff x="1363505" y="2583394"/>
            <a:chExt cx="1519397" cy="1519397"/>
          </a:xfrm>
        </p:grpSpPr>
        <p:sp>
          <p:nvSpPr>
            <p:cNvPr id="564" name="Google Shape;564;p82"/>
            <p:cNvSpPr/>
            <p:nvPr/>
          </p:nvSpPr>
          <p:spPr>
            <a:xfrm>
              <a:off x="1363505" y="2583394"/>
              <a:ext cx="1519397" cy="1519397"/>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65" name="Google Shape;565;p82"/>
            <p:cNvSpPr/>
            <p:nvPr/>
          </p:nvSpPr>
          <p:spPr>
            <a:xfrm>
              <a:off x="1720730" y="2937443"/>
              <a:ext cx="803359" cy="803360"/>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566" name="Google Shape;566;p82"/>
          <p:cNvGrpSpPr/>
          <p:nvPr/>
        </p:nvGrpSpPr>
        <p:grpSpPr>
          <a:xfrm>
            <a:off x="6863954" y="1974057"/>
            <a:ext cx="1607344" cy="1607344"/>
            <a:chOff x="1060194" y="2258890"/>
            <a:chExt cx="2142965" cy="2142965"/>
          </a:xfrm>
        </p:grpSpPr>
        <p:sp>
          <p:nvSpPr>
            <p:cNvPr id="567" name="Google Shape;567;p82"/>
            <p:cNvSpPr/>
            <p:nvPr/>
          </p:nvSpPr>
          <p:spPr>
            <a:xfrm>
              <a:off x="1060194" y="2258890"/>
              <a:ext cx="2142965" cy="2142965"/>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68" name="Google Shape;568;p82"/>
            <p:cNvSpPr/>
            <p:nvPr/>
          </p:nvSpPr>
          <p:spPr>
            <a:xfrm>
              <a:off x="1720545" y="2938289"/>
              <a:ext cx="803215" cy="803215"/>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569" name="Google Shape;569;p82"/>
          <p:cNvGrpSpPr/>
          <p:nvPr/>
        </p:nvGrpSpPr>
        <p:grpSpPr>
          <a:xfrm>
            <a:off x="3303985" y="2214563"/>
            <a:ext cx="1139428" cy="1140619"/>
            <a:chOff x="1362586" y="2580066"/>
            <a:chExt cx="1519397" cy="1519397"/>
          </a:xfrm>
        </p:grpSpPr>
        <p:sp>
          <p:nvSpPr>
            <p:cNvPr id="570" name="Google Shape;570;p82"/>
            <p:cNvSpPr/>
            <p:nvPr/>
          </p:nvSpPr>
          <p:spPr>
            <a:xfrm>
              <a:off x="1362586" y="2580066"/>
              <a:ext cx="1519397" cy="1519397"/>
            </a:xfrm>
            <a:prstGeom prst="ellipse">
              <a:avLst/>
            </a:prstGeom>
            <a:solidFill>
              <a:schemeClr val="lt2">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71" name="Google Shape;571;p82"/>
            <p:cNvSpPr/>
            <p:nvPr/>
          </p:nvSpPr>
          <p:spPr>
            <a:xfrm>
              <a:off x="1721399" y="2938504"/>
              <a:ext cx="803360" cy="802521"/>
            </a:xfrm>
            <a:prstGeom prst="ellipse">
              <a:avLst/>
            </a:prstGeom>
            <a:solidFill>
              <a:srgbClr val="00A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cxnSp>
        <p:nvCxnSpPr>
          <p:cNvPr id="572" name="Google Shape;572;p82"/>
          <p:cNvCxnSpPr/>
          <p:nvPr/>
        </p:nvCxnSpPr>
        <p:spPr>
          <a:xfrm>
            <a:off x="1337072" y="1946673"/>
            <a:ext cx="0" cy="539353"/>
          </a:xfrm>
          <a:prstGeom prst="straightConnector1">
            <a:avLst/>
          </a:prstGeom>
          <a:noFill/>
          <a:ln cap="flat" cmpd="sng" w="12700">
            <a:solidFill>
              <a:srgbClr val="00AFD7"/>
            </a:solidFill>
            <a:prstDash val="dot"/>
            <a:miter lim="800000"/>
            <a:headEnd len="sm" w="sm" type="none"/>
            <a:tailEnd len="sm" w="sm" type="none"/>
          </a:ln>
        </p:spPr>
      </p:cxnSp>
      <p:cxnSp>
        <p:nvCxnSpPr>
          <p:cNvPr id="573" name="Google Shape;573;p82"/>
          <p:cNvCxnSpPr/>
          <p:nvPr/>
        </p:nvCxnSpPr>
        <p:spPr>
          <a:xfrm>
            <a:off x="5114925" y="3076575"/>
            <a:ext cx="0" cy="638175"/>
          </a:xfrm>
          <a:prstGeom prst="straightConnector1">
            <a:avLst/>
          </a:prstGeom>
          <a:noFill/>
          <a:ln cap="flat" cmpd="sng" w="12700">
            <a:solidFill>
              <a:srgbClr val="00AFD7"/>
            </a:solidFill>
            <a:prstDash val="dot"/>
            <a:miter lim="800000"/>
            <a:headEnd len="sm" w="sm" type="none"/>
            <a:tailEnd len="sm" w="sm" type="none"/>
          </a:ln>
        </p:spPr>
      </p:cxnSp>
      <p:cxnSp>
        <p:nvCxnSpPr>
          <p:cNvPr id="574" name="Google Shape;574;p82"/>
          <p:cNvCxnSpPr/>
          <p:nvPr/>
        </p:nvCxnSpPr>
        <p:spPr>
          <a:xfrm>
            <a:off x="3877866" y="1946673"/>
            <a:ext cx="0" cy="539353"/>
          </a:xfrm>
          <a:prstGeom prst="straightConnector1">
            <a:avLst/>
          </a:prstGeom>
          <a:noFill/>
          <a:ln cap="flat" cmpd="sng" w="12700">
            <a:solidFill>
              <a:srgbClr val="00AFD7"/>
            </a:solidFill>
            <a:prstDash val="dot"/>
            <a:miter lim="800000"/>
            <a:headEnd len="sm" w="sm" type="none"/>
            <a:tailEnd len="sm" w="sm" type="none"/>
          </a:ln>
        </p:spPr>
      </p:cxnSp>
      <p:cxnSp>
        <p:nvCxnSpPr>
          <p:cNvPr id="575" name="Google Shape;575;p82"/>
          <p:cNvCxnSpPr/>
          <p:nvPr/>
        </p:nvCxnSpPr>
        <p:spPr>
          <a:xfrm>
            <a:off x="6390085" y="1946673"/>
            <a:ext cx="0" cy="539353"/>
          </a:xfrm>
          <a:prstGeom prst="straightConnector1">
            <a:avLst/>
          </a:prstGeom>
          <a:noFill/>
          <a:ln cap="flat" cmpd="sng" w="12700">
            <a:solidFill>
              <a:srgbClr val="00AFD7"/>
            </a:solidFill>
            <a:prstDash val="dot"/>
            <a:miter lim="800000"/>
            <a:headEnd len="sm" w="sm" type="none"/>
            <a:tailEnd len="sm" w="sm" type="none"/>
          </a:ln>
        </p:spPr>
      </p:cxnSp>
      <p:cxnSp>
        <p:nvCxnSpPr>
          <p:cNvPr id="576" name="Google Shape;576;p82"/>
          <p:cNvCxnSpPr/>
          <p:nvPr/>
        </p:nvCxnSpPr>
        <p:spPr>
          <a:xfrm>
            <a:off x="1365647" y="2770585"/>
            <a:ext cx="6290072" cy="0"/>
          </a:xfrm>
          <a:prstGeom prst="straightConnector1">
            <a:avLst/>
          </a:prstGeom>
          <a:noFill/>
          <a:ln cap="flat" cmpd="sng" w="22225">
            <a:solidFill>
              <a:srgbClr val="00AFD7"/>
            </a:solidFill>
            <a:prstDash val="solid"/>
            <a:miter lim="800000"/>
            <a:headEnd len="sm" w="sm" type="none"/>
            <a:tailEnd len="sm" w="sm" type="none"/>
          </a:ln>
        </p:spPr>
      </p:cxnSp>
      <p:cxnSp>
        <p:nvCxnSpPr>
          <p:cNvPr id="577" name="Google Shape;577;p82"/>
          <p:cNvCxnSpPr/>
          <p:nvPr/>
        </p:nvCxnSpPr>
        <p:spPr>
          <a:xfrm>
            <a:off x="2594372" y="3076575"/>
            <a:ext cx="0" cy="638175"/>
          </a:xfrm>
          <a:prstGeom prst="straightConnector1">
            <a:avLst/>
          </a:prstGeom>
          <a:noFill/>
          <a:ln cap="flat" cmpd="sng" w="12700">
            <a:solidFill>
              <a:srgbClr val="00AFD7"/>
            </a:solidFill>
            <a:prstDash val="dot"/>
            <a:miter lim="800000"/>
            <a:headEnd len="sm" w="sm" type="none"/>
            <a:tailEnd len="sm" w="sm" type="none"/>
          </a:ln>
        </p:spPr>
      </p:cxnSp>
      <p:cxnSp>
        <p:nvCxnSpPr>
          <p:cNvPr id="578" name="Google Shape;578;p82"/>
          <p:cNvCxnSpPr/>
          <p:nvPr/>
        </p:nvCxnSpPr>
        <p:spPr>
          <a:xfrm>
            <a:off x="7658100" y="3076575"/>
            <a:ext cx="0" cy="638175"/>
          </a:xfrm>
          <a:prstGeom prst="straightConnector1">
            <a:avLst/>
          </a:prstGeom>
          <a:noFill/>
          <a:ln cap="flat" cmpd="sng" w="12700">
            <a:solidFill>
              <a:srgbClr val="00AFD7"/>
            </a:solidFill>
            <a:prstDash val="dot"/>
            <a:miter lim="800000"/>
            <a:headEnd len="sm" w="sm" type="none"/>
            <a:tailEnd len="sm" w="sm" type="none"/>
          </a:ln>
        </p:spPr>
      </p:cxnSp>
      <p:sp>
        <p:nvSpPr>
          <p:cNvPr id="579" name="Google Shape;579;p82"/>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80" name="Google Shape;580;p82"/>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581" name="Google Shape;581;p82"/>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582" name="Google Shape;582;p82"/>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583" name="Google Shape;583;p82"/>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584" name="Google Shape;584;p82"/>
          <p:cNvSpPr txBox="1"/>
          <p:nvPr>
            <p:ph idx="1" type="body"/>
          </p:nvPr>
        </p:nvSpPr>
        <p:spPr>
          <a:xfrm>
            <a:off x="428625" y="485776"/>
            <a:ext cx="6286500" cy="42862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5" name="Google Shape;585;p82"/>
          <p:cNvSpPr txBox="1"/>
          <p:nvPr>
            <p:ph idx="2" type="body"/>
          </p:nvPr>
        </p:nvSpPr>
        <p:spPr>
          <a:xfrm>
            <a:off x="895546" y="1293295"/>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6" name="Google Shape;586;p82"/>
          <p:cNvSpPr txBox="1"/>
          <p:nvPr>
            <p:ph idx="3" type="body"/>
          </p:nvPr>
        </p:nvSpPr>
        <p:spPr>
          <a:xfrm>
            <a:off x="3419515" y="1293295"/>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7" name="Google Shape;587;p82"/>
          <p:cNvSpPr txBox="1"/>
          <p:nvPr>
            <p:ph idx="4" type="body"/>
          </p:nvPr>
        </p:nvSpPr>
        <p:spPr>
          <a:xfrm>
            <a:off x="5971590" y="1293295"/>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8" name="Google Shape;588;p82"/>
          <p:cNvSpPr txBox="1"/>
          <p:nvPr>
            <p:ph idx="5" type="body"/>
          </p:nvPr>
        </p:nvSpPr>
        <p:spPr>
          <a:xfrm>
            <a:off x="2210991" y="3784803"/>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89" name="Google Shape;589;p82"/>
          <p:cNvSpPr txBox="1"/>
          <p:nvPr>
            <p:ph idx="6" type="body"/>
          </p:nvPr>
        </p:nvSpPr>
        <p:spPr>
          <a:xfrm>
            <a:off x="4734960" y="3784803"/>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0" name="Google Shape;590;p82"/>
          <p:cNvSpPr txBox="1"/>
          <p:nvPr>
            <p:ph idx="7" type="body"/>
          </p:nvPr>
        </p:nvSpPr>
        <p:spPr>
          <a:xfrm>
            <a:off x="7287036" y="3784803"/>
            <a:ext cx="925759" cy="6019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1" name="Google Shape;591;p82"/>
          <p:cNvSpPr txBox="1"/>
          <p:nvPr>
            <p:ph idx="8" type="body"/>
          </p:nvPr>
        </p:nvSpPr>
        <p:spPr>
          <a:xfrm>
            <a:off x="1050874"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2" name="Google Shape;592;p82"/>
          <p:cNvSpPr txBox="1"/>
          <p:nvPr>
            <p:ph idx="9" type="body"/>
          </p:nvPr>
        </p:nvSpPr>
        <p:spPr>
          <a:xfrm>
            <a:off x="2305386"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3" name="Google Shape;593;p82"/>
          <p:cNvSpPr txBox="1"/>
          <p:nvPr>
            <p:ph idx="13" type="body"/>
          </p:nvPr>
        </p:nvSpPr>
        <p:spPr>
          <a:xfrm>
            <a:off x="3576625"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4" name="Google Shape;594;p82"/>
          <p:cNvSpPr txBox="1"/>
          <p:nvPr>
            <p:ph idx="14" type="body"/>
          </p:nvPr>
        </p:nvSpPr>
        <p:spPr>
          <a:xfrm>
            <a:off x="4843683"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5" name="Google Shape;595;p82"/>
          <p:cNvSpPr txBox="1"/>
          <p:nvPr>
            <p:ph idx="15" type="body"/>
          </p:nvPr>
        </p:nvSpPr>
        <p:spPr>
          <a:xfrm>
            <a:off x="6094013"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6" name="Google Shape;596;p82"/>
          <p:cNvSpPr txBox="1"/>
          <p:nvPr>
            <p:ph idx="16" type="body"/>
          </p:nvPr>
        </p:nvSpPr>
        <p:spPr>
          <a:xfrm>
            <a:off x="7356889" y="2702174"/>
            <a:ext cx="599333" cy="162293"/>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chemeClr val="lt1"/>
              </a:buClr>
              <a:buSzPts val="750"/>
              <a:buFont typeface="Arial"/>
              <a:buNone/>
              <a:defRPr b="1" i="0" sz="7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Chart Ex 2">
  <p:cSld name="Standard Slide-Chart Ex 2">
    <p:spTree>
      <p:nvGrpSpPr>
        <p:cNvPr id="597" name="Shape 597"/>
        <p:cNvGrpSpPr/>
        <p:nvPr/>
      </p:nvGrpSpPr>
      <p:grpSpPr>
        <a:xfrm>
          <a:off x="0" y="0"/>
          <a:ext cx="0" cy="0"/>
          <a:chOff x="0" y="0"/>
          <a:chExt cx="0" cy="0"/>
        </a:xfrm>
      </p:grpSpPr>
      <p:sp>
        <p:nvSpPr>
          <p:cNvPr id="598" name="Google Shape;598;p83"/>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99" name="Google Shape;599;p83"/>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600" name="Google Shape;600;p83"/>
          <p:cNvCxnSpPr/>
          <p:nvPr/>
        </p:nvCxnSpPr>
        <p:spPr>
          <a:xfrm>
            <a:off x="2089547" y="4688682"/>
            <a:ext cx="0" cy="213122"/>
          </a:xfrm>
          <a:prstGeom prst="straightConnector1">
            <a:avLst/>
          </a:prstGeom>
          <a:noFill/>
          <a:ln cap="flat" cmpd="sng" w="9525">
            <a:solidFill>
              <a:schemeClr val="dk1"/>
            </a:solidFill>
            <a:prstDash val="solid"/>
            <a:miter lim="800000"/>
            <a:headEnd len="sm" w="sm" type="none"/>
            <a:tailEnd len="sm" w="sm" type="none"/>
          </a:ln>
        </p:spPr>
      </p:cxnSp>
      <p:sp>
        <p:nvSpPr>
          <p:cNvPr id="601" name="Google Shape;601;p83"/>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602" name="Google Shape;602;p83"/>
          <p:cNvPicPr preferRelativeResize="0"/>
          <p:nvPr/>
        </p:nvPicPr>
        <p:blipFill rotWithShape="1">
          <a:blip r:embed="rId2">
            <a:alphaModFix/>
          </a:blip>
          <a:srcRect b="0" l="0" r="0" t="0"/>
          <a:stretch/>
        </p:blipFill>
        <p:spPr>
          <a:xfrm>
            <a:off x="428625" y="4649392"/>
            <a:ext cx="1543050" cy="305990"/>
          </a:xfrm>
          <a:prstGeom prst="rect">
            <a:avLst/>
          </a:prstGeom>
          <a:noFill/>
          <a:ln>
            <a:noFill/>
          </a:ln>
        </p:spPr>
      </p:pic>
      <p:sp>
        <p:nvSpPr>
          <p:cNvPr id="603" name="Google Shape;603;p83"/>
          <p:cNvSpPr txBox="1"/>
          <p:nvPr>
            <p:ph idx="1" type="body"/>
          </p:nvPr>
        </p:nvSpPr>
        <p:spPr>
          <a:xfrm>
            <a:off x="428625" y="485776"/>
            <a:ext cx="4057650" cy="85754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1pPr>
            <a:lvl2pPr indent="-228600" lvl="1" marL="9144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2pPr>
            <a:lvl3pPr indent="-228600" lvl="2" marL="13716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3pPr>
            <a:lvl4pPr indent="-228600" lvl="3" marL="18288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4pPr>
            <a:lvl5pPr indent="-228600" lvl="4" marL="2286000" marR="0" rtl="0" algn="l">
              <a:lnSpc>
                <a:spcPct val="90000"/>
              </a:lnSpc>
              <a:spcBef>
                <a:spcPts val="375"/>
              </a:spcBef>
              <a:spcAft>
                <a:spcPts val="0"/>
              </a:spcAft>
              <a:buClr>
                <a:schemeClr val="dk2"/>
              </a:buClr>
              <a:buSzPts val="3000"/>
              <a:buFont typeface="Arial"/>
              <a:buNone/>
              <a:defRPr b="1" i="0" sz="30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4" name="Google Shape;604;p83"/>
          <p:cNvSpPr txBox="1"/>
          <p:nvPr>
            <p:ph idx="2" type="body"/>
          </p:nvPr>
        </p:nvSpPr>
        <p:spPr>
          <a:xfrm>
            <a:off x="428625" y="1428750"/>
            <a:ext cx="4229100" cy="303609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05" name="Google Shape;605;p83"/>
          <p:cNvSpPr/>
          <p:nvPr>
            <p:ph idx="3" type="chart"/>
          </p:nvPr>
        </p:nvSpPr>
        <p:spPr>
          <a:xfrm>
            <a:off x="5196526" y="0"/>
            <a:ext cx="3947474" cy="51435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lt2"/>
              </a:buClr>
              <a:buSzPts val="2100"/>
              <a:buFont typeface="Arial"/>
              <a:buNone/>
              <a:defRPr b="0" i="0" sz="2100" u="none" cap="none" strike="noStrike">
                <a:solidFill>
                  <a:schemeClr val="lt2"/>
                </a:solidFill>
                <a:latin typeface="Arial"/>
                <a:ea typeface="Arial"/>
                <a:cs typeface="Arial"/>
                <a:sym typeface="Arial"/>
              </a:defRPr>
            </a:lvl1pPr>
            <a:lvl2pPr lvl="1"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2">
  <p:cSld name="Final Slide-2">
    <p:bg>
      <p:bgPr>
        <a:solidFill>
          <a:schemeClr val="lt2"/>
        </a:solidFill>
      </p:bgPr>
    </p:bg>
    <p:spTree>
      <p:nvGrpSpPr>
        <p:cNvPr id="606" name="Shape 606"/>
        <p:cNvGrpSpPr/>
        <p:nvPr/>
      </p:nvGrpSpPr>
      <p:grpSpPr>
        <a:xfrm>
          <a:off x="0" y="0"/>
          <a:ext cx="0" cy="0"/>
          <a:chOff x="0" y="0"/>
          <a:chExt cx="0" cy="0"/>
        </a:xfrm>
      </p:grpSpPr>
      <p:pic>
        <p:nvPicPr>
          <p:cNvPr id="607" name="Google Shape;607;p84"/>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608" name="Google Shape;608;p84"/>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609" name="Google Shape;609;p84"/>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610" name="Google Shape;610;p84"/>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611" name="Google Shape;611;p84"/>
          <p:cNvSpPr txBox="1"/>
          <p:nvPr>
            <p:ph idx="1" type="body"/>
          </p:nvPr>
        </p:nvSpPr>
        <p:spPr>
          <a:xfrm>
            <a:off x="428625" y="1428751"/>
            <a:ext cx="4057650" cy="86745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4950"/>
              <a:buFont typeface="Arial"/>
              <a:buNone/>
              <a:defRPr b="1" i="0" sz="49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3">
  <p:cSld name="Final Slide-3">
    <p:spTree>
      <p:nvGrpSpPr>
        <p:cNvPr id="612" name="Shape 612"/>
        <p:cNvGrpSpPr/>
        <p:nvPr/>
      </p:nvGrpSpPr>
      <p:grpSpPr>
        <a:xfrm>
          <a:off x="0" y="0"/>
          <a:ext cx="0" cy="0"/>
          <a:chOff x="0" y="0"/>
          <a:chExt cx="0" cy="0"/>
        </a:xfrm>
      </p:grpSpPr>
      <p:pic>
        <p:nvPicPr>
          <p:cNvPr id="613" name="Google Shape;613;p8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614" name="Google Shape;614;p85"/>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615" name="Google Shape;615;p85"/>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616" name="Google Shape;616;p85"/>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617" name="Google Shape;617;p85"/>
          <p:cNvSpPr txBox="1"/>
          <p:nvPr>
            <p:ph idx="1" type="body"/>
          </p:nvPr>
        </p:nvSpPr>
        <p:spPr>
          <a:xfrm>
            <a:off x="428625" y="1777774"/>
            <a:ext cx="4057650" cy="45107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3000"/>
              <a:buFont typeface="Arial"/>
              <a:buNone/>
              <a:defRPr b="1" i="0" sz="30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18" name="Google Shape;618;p85"/>
          <p:cNvSpPr txBox="1"/>
          <p:nvPr>
            <p:ph idx="2" type="body"/>
          </p:nvPr>
        </p:nvSpPr>
        <p:spPr>
          <a:xfrm>
            <a:off x="428625" y="2308622"/>
            <a:ext cx="4057650" cy="19716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 3 Cover OpA">
  <p:cSld name="Op 3 Cover OpA">
    <p:spTree>
      <p:nvGrpSpPr>
        <p:cNvPr id="52" name="Shape 52"/>
        <p:cNvGrpSpPr/>
        <p:nvPr/>
      </p:nvGrpSpPr>
      <p:grpSpPr>
        <a:xfrm>
          <a:off x="0" y="0"/>
          <a:ext cx="0" cy="0"/>
          <a:chOff x="0" y="0"/>
          <a:chExt cx="0" cy="0"/>
        </a:xfrm>
      </p:grpSpPr>
      <p:sp>
        <p:nvSpPr>
          <p:cNvPr id="53" name="Google Shape;53;p9"/>
          <p:cNvSpPr/>
          <p:nvPr/>
        </p:nvSpPr>
        <p:spPr>
          <a:xfrm>
            <a:off x="1138536" y="0"/>
            <a:ext cx="5288100" cy="3462000"/>
          </a:xfrm>
          <a:prstGeom prst="rect">
            <a:avLst/>
          </a:prstGeom>
          <a:solidFill>
            <a:srgbClr val="581522">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9"/>
          <p:cNvSpPr txBox="1"/>
          <p:nvPr>
            <p:ph type="ctrTitle"/>
          </p:nvPr>
        </p:nvSpPr>
        <p:spPr>
          <a:xfrm>
            <a:off x="1743635" y="40343"/>
            <a:ext cx="4164000" cy="2185200"/>
          </a:xfrm>
          <a:prstGeom prst="rect">
            <a:avLst/>
          </a:prstGeom>
          <a:noFill/>
          <a:ln>
            <a:noFill/>
          </a:ln>
        </p:spPr>
        <p:txBody>
          <a:bodyPr anchorCtr="0" anchor="b" bIns="45700" lIns="91425" spcFirstLastPara="1" rIns="91425" wrap="square" tIns="45700">
            <a:noAutofit/>
          </a:bodyPr>
          <a:lstStyle>
            <a:lvl1pPr lvl="0" marR="0" algn="l">
              <a:lnSpc>
                <a:spcPct val="95000"/>
              </a:lnSpc>
              <a:spcBef>
                <a:spcPts val="0"/>
              </a:spcBef>
              <a:spcAft>
                <a:spcPts val="0"/>
              </a:spcAft>
              <a:buClr>
                <a:schemeClr val="lt1"/>
              </a:buClr>
              <a:buSzPts val="6000"/>
              <a:buFont typeface="Arial Narrow"/>
              <a:buNone/>
              <a:defRPr b="1" i="0" sz="6000" u="none" cap="none" strike="noStrike">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55" name="Google Shape;55;p9"/>
          <p:cNvSpPr txBox="1"/>
          <p:nvPr>
            <p:ph idx="1" type="subTitle"/>
          </p:nvPr>
        </p:nvSpPr>
        <p:spPr>
          <a:xfrm>
            <a:off x="1743636" y="2214211"/>
            <a:ext cx="4164000" cy="394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Arial Narrow"/>
                <a:ea typeface="Arial Narrow"/>
                <a:cs typeface="Arial Narrow"/>
                <a:sym typeface="Arial Narrow"/>
              </a:defRPr>
            </a:lvl1pPr>
            <a:lvl2pPr lvl="1" marR="0" algn="ctr">
              <a:lnSpc>
                <a:spcPct val="90000"/>
              </a:lnSpc>
              <a:spcBef>
                <a:spcPts val="1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16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1600"/>
              </a:spcBef>
              <a:spcAft>
                <a:spcPts val="160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6" name="Google Shape;56;p9"/>
          <p:cNvSpPr txBox="1"/>
          <p:nvPr>
            <p:ph idx="2" type="body"/>
          </p:nvPr>
        </p:nvSpPr>
        <p:spPr>
          <a:xfrm>
            <a:off x="1743075" y="2608660"/>
            <a:ext cx="2712900" cy="490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1200"/>
              <a:buFont typeface="Arial"/>
              <a:buNone/>
              <a:defRPr b="0" i="0" sz="1200" u="none" cap="none" strike="noStrike">
                <a:solidFill>
                  <a:schemeClr val="lt1"/>
                </a:solidFill>
                <a:latin typeface="Arial Narrow"/>
                <a:ea typeface="Arial Narrow"/>
                <a:cs typeface="Arial Narrow"/>
                <a:sym typeface="Arial Narrow"/>
              </a:defRPr>
            </a:lvl1pPr>
            <a:lvl2pPr indent="-381000" lvl="1" marL="914400" marR="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7" name="Google Shape;57;p9"/>
          <p:cNvCxnSpPr/>
          <p:nvPr/>
        </p:nvCxnSpPr>
        <p:spPr>
          <a:xfrm>
            <a:off x="1593256" y="0"/>
            <a:ext cx="0" cy="3061200"/>
          </a:xfrm>
          <a:prstGeom prst="straightConnector1">
            <a:avLst/>
          </a:prstGeom>
          <a:noFill/>
          <a:ln cap="flat" cmpd="sng" w="22225">
            <a:solidFill>
              <a:schemeClr val="lt1"/>
            </a:solidFill>
            <a:prstDash val="solid"/>
            <a:miter lim="800000"/>
            <a:headEnd len="sm" w="sm" type="none"/>
            <a:tailEnd len="sm" w="sm" type="none"/>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4">
  <p:cSld name="Final Slide-4">
    <p:bg>
      <p:bgPr>
        <a:solidFill>
          <a:schemeClr val="dk2"/>
        </a:solidFill>
      </p:bgPr>
    </p:bg>
    <p:spTree>
      <p:nvGrpSpPr>
        <p:cNvPr id="619" name="Shape 619"/>
        <p:cNvGrpSpPr/>
        <p:nvPr/>
      </p:nvGrpSpPr>
      <p:grpSpPr>
        <a:xfrm>
          <a:off x="0" y="0"/>
          <a:ext cx="0" cy="0"/>
          <a:chOff x="0" y="0"/>
          <a:chExt cx="0" cy="0"/>
        </a:xfrm>
      </p:grpSpPr>
      <p:pic>
        <p:nvPicPr>
          <p:cNvPr id="620" name="Google Shape;620;p86"/>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621" name="Google Shape;621;p86"/>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622" name="Google Shape;622;p86"/>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623" name="Google Shape;623;p86"/>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624" name="Google Shape;624;p86"/>
          <p:cNvSpPr txBox="1"/>
          <p:nvPr>
            <p:ph idx="1" type="body"/>
          </p:nvPr>
        </p:nvSpPr>
        <p:spPr>
          <a:xfrm>
            <a:off x="428625" y="1777774"/>
            <a:ext cx="4057650" cy="45107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3000"/>
              <a:buFont typeface="Arial"/>
              <a:buNone/>
              <a:defRPr b="1" i="0" sz="30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25" name="Google Shape;625;p86"/>
          <p:cNvSpPr txBox="1"/>
          <p:nvPr>
            <p:ph idx="2" type="body"/>
          </p:nvPr>
        </p:nvSpPr>
        <p:spPr>
          <a:xfrm>
            <a:off x="428625" y="2308622"/>
            <a:ext cx="4057650" cy="19716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5">
  <p:cSld name="Final Slide-5">
    <p:bg>
      <p:bgPr>
        <a:solidFill>
          <a:schemeClr val="lt2"/>
        </a:solidFill>
      </p:bgPr>
    </p:bg>
    <p:spTree>
      <p:nvGrpSpPr>
        <p:cNvPr id="626" name="Shape 626"/>
        <p:cNvGrpSpPr/>
        <p:nvPr/>
      </p:nvGrpSpPr>
      <p:grpSpPr>
        <a:xfrm>
          <a:off x="0" y="0"/>
          <a:ext cx="0" cy="0"/>
          <a:chOff x="0" y="0"/>
          <a:chExt cx="0" cy="0"/>
        </a:xfrm>
      </p:grpSpPr>
      <p:pic>
        <p:nvPicPr>
          <p:cNvPr id="627" name="Google Shape;627;p87"/>
          <p:cNvPicPr preferRelativeResize="0"/>
          <p:nvPr/>
        </p:nvPicPr>
        <p:blipFill rotWithShape="1">
          <a:blip r:embed="rId2">
            <a:alphaModFix/>
          </a:blip>
          <a:srcRect b="6569" l="0" r="15183" t="0"/>
          <a:stretch/>
        </p:blipFill>
        <p:spPr>
          <a:xfrm>
            <a:off x="4531519" y="878682"/>
            <a:ext cx="4612481" cy="4264819"/>
          </a:xfrm>
          <a:prstGeom prst="rect">
            <a:avLst/>
          </a:prstGeom>
          <a:noFill/>
          <a:ln>
            <a:noFill/>
          </a:ln>
        </p:spPr>
      </p:pic>
      <p:pic>
        <p:nvPicPr>
          <p:cNvPr id="628" name="Google Shape;628;p87"/>
          <p:cNvPicPr preferRelativeResize="0"/>
          <p:nvPr/>
        </p:nvPicPr>
        <p:blipFill rotWithShape="1">
          <a:blip r:embed="rId3">
            <a:alphaModFix/>
          </a:blip>
          <a:srcRect b="0" l="0" r="0" t="0"/>
          <a:stretch/>
        </p:blipFill>
        <p:spPr>
          <a:xfrm>
            <a:off x="428625" y="4649392"/>
            <a:ext cx="1543050" cy="305990"/>
          </a:xfrm>
          <a:prstGeom prst="rect">
            <a:avLst/>
          </a:prstGeom>
          <a:noFill/>
          <a:ln>
            <a:noFill/>
          </a:ln>
        </p:spPr>
      </p:pic>
      <p:cxnSp>
        <p:nvCxnSpPr>
          <p:cNvPr id="629" name="Google Shape;629;p87"/>
          <p:cNvCxnSpPr/>
          <p:nvPr/>
        </p:nvCxnSpPr>
        <p:spPr>
          <a:xfrm>
            <a:off x="2100263" y="4695826"/>
            <a:ext cx="0" cy="213122"/>
          </a:xfrm>
          <a:prstGeom prst="straightConnector1">
            <a:avLst/>
          </a:prstGeom>
          <a:noFill/>
          <a:ln cap="flat" cmpd="sng" w="9525">
            <a:solidFill>
              <a:schemeClr val="lt1"/>
            </a:solidFill>
            <a:prstDash val="solid"/>
            <a:miter lim="800000"/>
            <a:headEnd len="sm" w="sm" type="none"/>
            <a:tailEnd len="sm" w="sm" type="none"/>
          </a:ln>
        </p:spPr>
      </p:cxnSp>
      <p:sp>
        <p:nvSpPr>
          <p:cNvPr id="630" name="Google Shape;630;p87"/>
          <p:cNvSpPr txBox="1"/>
          <p:nvPr/>
        </p:nvSpPr>
        <p:spPr>
          <a:xfrm>
            <a:off x="2221707" y="4770835"/>
            <a:ext cx="3702844"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lt1"/>
                </a:solidFill>
                <a:latin typeface="Arial"/>
                <a:ea typeface="Arial"/>
                <a:cs typeface="Arial"/>
                <a:sym typeface="Arial"/>
              </a:rPr>
              <a:t>We build </a:t>
            </a:r>
            <a:r>
              <a:rPr b="1" i="0" lang="en-US" sz="750" u="none" cap="none" strike="noStrike">
                <a:solidFill>
                  <a:schemeClr val="lt1"/>
                </a:solidFill>
                <a:latin typeface="Arial"/>
                <a:ea typeface="Arial"/>
                <a:cs typeface="Arial"/>
                <a:sym typeface="Arial"/>
              </a:rPr>
              <a:t>strength</a:t>
            </a:r>
            <a:r>
              <a:rPr b="0" i="0" lang="en-US" sz="750" u="none" cap="none" strike="noStrike">
                <a:solidFill>
                  <a:schemeClr val="lt1"/>
                </a:solidFill>
                <a:latin typeface="Arial"/>
                <a:ea typeface="Arial"/>
                <a:cs typeface="Arial"/>
                <a:sym typeface="Arial"/>
              </a:rPr>
              <a:t>, </a:t>
            </a:r>
            <a:r>
              <a:rPr b="1" i="0" lang="en-US" sz="750" u="none" cap="none" strike="noStrike">
                <a:solidFill>
                  <a:schemeClr val="lt1"/>
                </a:solidFill>
                <a:latin typeface="Arial"/>
                <a:ea typeface="Arial"/>
                <a:cs typeface="Arial"/>
                <a:sym typeface="Arial"/>
              </a:rPr>
              <a:t>stability</a:t>
            </a:r>
            <a:r>
              <a:rPr b="0" i="0" lang="en-US" sz="750" u="none" cap="none" strike="noStrike">
                <a:solidFill>
                  <a:schemeClr val="lt1"/>
                </a:solidFill>
                <a:latin typeface="Arial"/>
                <a:ea typeface="Arial"/>
                <a:cs typeface="Arial"/>
                <a:sym typeface="Arial"/>
              </a:rPr>
              <a:t> and </a:t>
            </a:r>
            <a:r>
              <a:rPr b="1" i="0" lang="en-US" sz="750" u="none" cap="none" strike="noStrike">
                <a:solidFill>
                  <a:schemeClr val="lt1"/>
                </a:solidFill>
                <a:latin typeface="Arial"/>
                <a:ea typeface="Arial"/>
                <a:cs typeface="Arial"/>
                <a:sym typeface="Arial"/>
              </a:rPr>
              <a:t>self-reliance</a:t>
            </a:r>
            <a:r>
              <a:rPr b="0" i="0" lang="en-US" sz="750" u="none" cap="none" strike="noStrike">
                <a:solidFill>
                  <a:schemeClr val="lt1"/>
                </a:solidFill>
                <a:latin typeface="Arial"/>
                <a:ea typeface="Arial"/>
                <a:cs typeface="Arial"/>
                <a:sym typeface="Arial"/>
              </a:rPr>
              <a:t> through </a:t>
            </a:r>
            <a:r>
              <a:rPr b="1" i="0" lang="en-US" sz="750" u="none" cap="none" strike="noStrike">
                <a:solidFill>
                  <a:schemeClr val="lt1"/>
                </a:solidFill>
                <a:latin typeface="Arial"/>
                <a:ea typeface="Arial"/>
                <a:cs typeface="Arial"/>
                <a:sym typeface="Arial"/>
              </a:rPr>
              <a:t>shelter</a:t>
            </a:r>
            <a:r>
              <a:rPr b="0" i="0" lang="en-US" sz="750" u="none" cap="none" strike="noStrike">
                <a:solidFill>
                  <a:schemeClr val="lt1"/>
                </a:solidFill>
                <a:latin typeface="Arial"/>
                <a:ea typeface="Arial"/>
                <a:cs typeface="Arial"/>
                <a:sym typeface="Arial"/>
              </a:rPr>
              <a:t>.</a:t>
            </a:r>
            <a:endParaRPr/>
          </a:p>
        </p:txBody>
      </p:sp>
      <p:sp>
        <p:nvSpPr>
          <p:cNvPr id="631" name="Google Shape;631;p87"/>
          <p:cNvSpPr txBox="1"/>
          <p:nvPr>
            <p:ph idx="1" type="body"/>
          </p:nvPr>
        </p:nvSpPr>
        <p:spPr>
          <a:xfrm>
            <a:off x="428625" y="1777774"/>
            <a:ext cx="4057650" cy="45107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750"/>
              </a:spcBef>
              <a:spcAft>
                <a:spcPts val="0"/>
              </a:spcAft>
              <a:buClr>
                <a:schemeClr val="lt1"/>
              </a:buClr>
              <a:buSzPts val="3000"/>
              <a:buFont typeface="Arial"/>
              <a:buNone/>
              <a:defRPr b="1" i="0" sz="300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2pPr>
            <a:lvl3pPr indent="-228600" lvl="2" marL="1371600" marR="0" rtl="0" algn="l">
              <a:lnSpc>
                <a:spcPct val="90000"/>
              </a:lnSpc>
              <a:spcBef>
                <a:spcPts val="375"/>
              </a:spcBef>
              <a:spcAft>
                <a:spcPts val="0"/>
              </a:spcAft>
              <a:buClr>
                <a:schemeClr val="lt1"/>
              </a:buClr>
              <a:buSzPts val="1500"/>
              <a:buFont typeface="Arial"/>
              <a:buNone/>
              <a:defRPr b="1" i="0" sz="1500" u="none" cap="none" strike="noStrike">
                <a:solidFill>
                  <a:schemeClr val="lt1"/>
                </a:solidFill>
                <a:latin typeface="Arial"/>
                <a:ea typeface="Arial"/>
                <a:cs typeface="Arial"/>
                <a:sym typeface="Arial"/>
              </a:defRPr>
            </a:lvl3pPr>
            <a:lvl4pPr indent="-228600" lvl="3" marL="18288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4pPr>
            <a:lvl5pPr indent="-228600" lvl="4" marL="2286000" marR="0" rtl="0" algn="l">
              <a:lnSpc>
                <a:spcPct val="90000"/>
              </a:lnSpc>
              <a:spcBef>
                <a:spcPts val="375"/>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32" name="Google Shape;632;p87"/>
          <p:cNvSpPr txBox="1"/>
          <p:nvPr>
            <p:ph idx="2" type="body"/>
          </p:nvPr>
        </p:nvSpPr>
        <p:spPr>
          <a:xfrm>
            <a:off x="428625" y="2308622"/>
            <a:ext cx="4057650" cy="19716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Title Blank">
  <p:cSld name="Standard Slide-Title Blank">
    <p:spTree>
      <p:nvGrpSpPr>
        <p:cNvPr id="639" name="Shape 639"/>
        <p:cNvGrpSpPr/>
        <p:nvPr/>
      </p:nvGrpSpPr>
      <p:grpSpPr>
        <a:xfrm>
          <a:off x="0" y="0"/>
          <a:ext cx="0" cy="0"/>
          <a:chOff x="0" y="0"/>
          <a:chExt cx="0" cy="0"/>
        </a:xfrm>
      </p:grpSpPr>
      <p:sp>
        <p:nvSpPr>
          <p:cNvPr id="640" name="Google Shape;640;p89"/>
          <p:cNvSpPr/>
          <p:nvPr/>
        </p:nvSpPr>
        <p:spPr>
          <a:xfrm>
            <a:off x="8768953" y="4770835"/>
            <a:ext cx="232172" cy="230981"/>
          </a:xfrm>
          <a:prstGeom prst="ellipse">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641" name="Google Shape;641;p89"/>
          <p:cNvSpPr txBox="1"/>
          <p:nvPr/>
        </p:nvSpPr>
        <p:spPr>
          <a:xfrm>
            <a:off x="8768953" y="4832748"/>
            <a:ext cx="232172" cy="1038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fld id="{00000000-1234-1234-1234-123412341234}" type="slidenum">
              <a:rPr b="1" i="0" lang="en-US" sz="675" u="none" cap="none" strike="noStrike">
                <a:solidFill>
                  <a:schemeClr val="lt2"/>
                </a:solidFill>
                <a:latin typeface="Arial"/>
                <a:ea typeface="Arial"/>
                <a:cs typeface="Arial"/>
                <a:sym typeface="Arial"/>
              </a:rPr>
              <a:t>‹#›</a:t>
            </a:fld>
            <a:endParaRPr b="1" i="0" sz="675" u="none" cap="none" strike="noStrike">
              <a:solidFill>
                <a:schemeClr val="lt2"/>
              </a:solidFill>
              <a:latin typeface="Arial"/>
              <a:ea typeface="Arial"/>
              <a:cs typeface="Arial"/>
              <a:sym typeface="Arial"/>
            </a:endParaRPr>
          </a:p>
        </p:txBody>
      </p:sp>
      <p:cxnSp>
        <p:nvCxnSpPr>
          <p:cNvPr id="642" name="Google Shape;642;p89"/>
          <p:cNvCxnSpPr/>
          <p:nvPr/>
        </p:nvCxnSpPr>
        <p:spPr>
          <a:xfrm>
            <a:off x="2089547" y="4688682"/>
            <a:ext cx="0" cy="213122"/>
          </a:xfrm>
          <a:prstGeom prst="straightConnector1">
            <a:avLst/>
          </a:prstGeom>
          <a:noFill/>
          <a:ln cap="flat" cmpd="sng" w="12700">
            <a:solidFill>
              <a:schemeClr val="dk1"/>
            </a:solidFill>
            <a:prstDash val="solid"/>
            <a:miter lim="800000"/>
            <a:headEnd len="sm" w="sm" type="none"/>
            <a:tailEnd len="sm" w="sm" type="none"/>
          </a:ln>
        </p:spPr>
      </p:cxnSp>
      <p:sp>
        <p:nvSpPr>
          <p:cNvPr id="643" name="Google Shape;643;p89"/>
          <p:cNvSpPr txBox="1"/>
          <p:nvPr/>
        </p:nvSpPr>
        <p:spPr>
          <a:xfrm>
            <a:off x="2210992" y="4763691"/>
            <a:ext cx="2792015" cy="92333"/>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50"/>
              <a:buFont typeface="Arial"/>
              <a:buNone/>
            </a:pPr>
            <a:r>
              <a:rPr b="0" i="0" lang="en-US" sz="750" u="none" cap="none" strike="noStrike">
                <a:solidFill>
                  <a:schemeClr val="dk1"/>
                </a:solidFill>
                <a:latin typeface="Arial"/>
                <a:ea typeface="Arial"/>
                <a:cs typeface="Arial"/>
                <a:sym typeface="Arial"/>
              </a:rPr>
              <a:t>We build </a:t>
            </a:r>
            <a:r>
              <a:rPr b="1" i="0" lang="en-US" sz="750" u="none" cap="none" strike="noStrike">
                <a:solidFill>
                  <a:schemeClr val="dk1"/>
                </a:solidFill>
                <a:latin typeface="Arial"/>
                <a:ea typeface="Arial"/>
                <a:cs typeface="Arial"/>
                <a:sym typeface="Arial"/>
              </a:rPr>
              <a:t>strength</a:t>
            </a:r>
            <a:r>
              <a:rPr b="0" i="0" lang="en-US" sz="750" u="none" cap="none" strike="noStrike">
                <a:solidFill>
                  <a:schemeClr val="dk1"/>
                </a:solidFill>
                <a:latin typeface="Arial"/>
                <a:ea typeface="Arial"/>
                <a:cs typeface="Arial"/>
                <a:sym typeface="Arial"/>
              </a:rPr>
              <a:t>, </a:t>
            </a:r>
            <a:r>
              <a:rPr b="1" i="0" lang="en-US" sz="750" u="none" cap="none" strike="noStrike">
                <a:solidFill>
                  <a:schemeClr val="dk1"/>
                </a:solidFill>
                <a:latin typeface="Arial"/>
                <a:ea typeface="Arial"/>
                <a:cs typeface="Arial"/>
                <a:sym typeface="Arial"/>
              </a:rPr>
              <a:t>stability</a:t>
            </a:r>
            <a:r>
              <a:rPr b="0" i="0" lang="en-US" sz="750" u="none" cap="none" strike="noStrike">
                <a:solidFill>
                  <a:schemeClr val="dk1"/>
                </a:solidFill>
                <a:latin typeface="Arial"/>
                <a:ea typeface="Arial"/>
                <a:cs typeface="Arial"/>
                <a:sym typeface="Arial"/>
              </a:rPr>
              <a:t> and </a:t>
            </a:r>
            <a:r>
              <a:rPr b="1" i="0" lang="en-US" sz="750" u="none" cap="none" strike="noStrike">
                <a:solidFill>
                  <a:schemeClr val="dk1"/>
                </a:solidFill>
                <a:latin typeface="Arial"/>
                <a:ea typeface="Arial"/>
                <a:cs typeface="Arial"/>
                <a:sym typeface="Arial"/>
              </a:rPr>
              <a:t>self-reliance</a:t>
            </a:r>
            <a:r>
              <a:rPr b="0" i="0" lang="en-US" sz="750" u="none" cap="none" strike="noStrike">
                <a:solidFill>
                  <a:schemeClr val="dk1"/>
                </a:solidFill>
                <a:latin typeface="Arial"/>
                <a:ea typeface="Arial"/>
                <a:cs typeface="Arial"/>
                <a:sym typeface="Arial"/>
              </a:rPr>
              <a:t> through </a:t>
            </a:r>
            <a:r>
              <a:rPr b="1" i="0" lang="en-US" sz="750" u="none" cap="none" strike="noStrike">
                <a:solidFill>
                  <a:schemeClr val="dk1"/>
                </a:solidFill>
                <a:latin typeface="Arial"/>
                <a:ea typeface="Arial"/>
                <a:cs typeface="Arial"/>
                <a:sym typeface="Arial"/>
              </a:rPr>
              <a:t>shelter</a:t>
            </a:r>
            <a:r>
              <a:rPr b="0" i="0" lang="en-US" sz="750" u="none" cap="none" strike="noStrike">
                <a:solidFill>
                  <a:schemeClr val="dk1"/>
                </a:solidFill>
                <a:latin typeface="Arial"/>
                <a:ea typeface="Arial"/>
                <a:cs typeface="Arial"/>
                <a:sym typeface="Arial"/>
              </a:rPr>
              <a:t>.</a:t>
            </a:r>
            <a:endParaRPr/>
          </a:p>
        </p:txBody>
      </p:sp>
      <p:pic>
        <p:nvPicPr>
          <p:cNvPr id="644" name="Google Shape;644;p89"/>
          <p:cNvPicPr preferRelativeResize="0"/>
          <p:nvPr/>
        </p:nvPicPr>
        <p:blipFill rotWithShape="1">
          <a:blip r:embed="rId2">
            <a:alphaModFix/>
          </a:blip>
          <a:srcRect b="0" l="0" r="0" t="0"/>
          <a:stretch/>
        </p:blipFill>
        <p:spPr>
          <a:xfrm>
            <a:off x="428625" y="4657726"/>
            <a:ext cx="1543050" cy="297656"/>
          </a:xfrm>
          <a:prstGeom prst="rect">
            <a:avLst/>
          </a:prstGeom>
          <a:noFill/>
          <a:ln>
            <a:noFill/>
          </a:ln>
        </p:spPr>
      </p:pic>
      <p:sp>
        <p:nvSpPr>
          <p:cNvPr id="645" name="Google Shape;645;p89"/>
          <p:cNvSpPr txBox="1"/>
          <p:nvPr>
            <p:ph idx="1" type="body"/>
          </p:nvPr>
        </p:nvSpPr>
        <p:spPr>
          <a:xfrm>
            <a:off x="428625" y="485775"/>
            <a:ext cx="6286500" cy="740569"/>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dk2"/>
              </a:buClr>
              <a:buSzPts val="3000"/>
              <a:buFont typeface="Arial"/>
              <a:buNone/>
              <a:defRPr b="1" i="0" sz="3000">
                <a:solidFill>
                  <a:schemeClr val="dk2"/>
                </a:solidFill>
                <a:latin typeface="Arial"/>
                <a:ea typeface="Arial"/>
                <a:cs typeface="Arial"/>
                <a:sym typeface="Arial"/>
              </a:defRPr>
            </a:lvl1pPr>
            <a:lvl2pPr indent="-228600" lvl="1" marL="914400" algn="l">
              <a:lnSpc>
                <a:spcPct val="90000"/>
              </a:lnSpc>
              <a:spcBef>
                <a:spcPts val="375"/>
              </a:spcBef>
              <a:spcAft>
                <a:spcPts val="0"/>
              </a:spcAft>
              <a:buClr>
                <a:schemeClr val="dk2"/>
              </a:buClr>
              <a:buSzPts val="3000"/>
              <a:buFont typeface="Arial"/>
              <a:buNone/>
              <a:defRPr b="1" i="0" sz="3000">
                <a:solidFill>
                  <a:schemeClr val="dk2"/>
                </a:solidFill>
                <a:latin typeface="Arial"/>
                <a:ea typeface="Arial"/>
                <a:cs typeface="Arial"/>
                <a:sym typeface="Arial"/>
              </a:defRPr>
            </a:lvl2pPr>
            <a:lvl3pPr indent="-228600" lvl="2" marL="1371600" algn="l">
              <a:lnSpc>
                <a:spcPct val="90000"/>
              </a:lnSpc>
              <a:spcBef>
                <a:spcPts val="375"/>
              </a:spcBef>
              <a:spcAft>
                <a:spcPts val="0"/>
              </a:spcAft>
              <a:buClr>
                <a:schemeClr val="dk2"/>
              </a:buClr>
              <a:buSzPts val="3000"/>
              <a:buFont typeface="Arial"/>
              <a:buNone/>
              <a:defRPr b="1" i="0" sz="3000">
                <a:solidFill>
                  <a:schemeClr val="dk2"/>
                </a:solidFill>
                <a:latin typeface="Arial"/>
                <a:ea typeface="Arial"/>
                <a:cs typeface="Arial"/>
                <a:sym typeface="Arial"/>
              </a:defRPr>
            </a:lvl3pPr>
            <a:lvl4pPr indent="-228600" lvl="3" marL="1828800" algn="l">
              <a:lnSpc>
                <a:spcPct val="90000"/>
              </a:lnSpc>
              <a:spcBef>
                <a:spcPts val="375"/>
              </a:spcBef>
              <a:spcAft>
                <a:spcPts val="0"/>
              </a:spcAft>
              <a:buClr>
                <a:schemeClr val="dk2"/>
              </a:buClr>
              <a:buSzPts val="3000"/>
              <a:buFont typeface="Arial"/>
              <a:buNone/>
              <a:defRPr b="1" i="0" sz="3000">
                <a:solidFill>
                  <a:schemeClr val="dk2"/>
                </a:solidFill>
                <a:latin typeface="Arial"/>
                <a:ea typeface="Arial"/>
                <a:cs typeface="Arial"/>
                <a:sym typeface="Arial"/>
              </a:defRPr>
            </a:lvl4pPr>
            <a:lvl5pPr indent="-228600" lvl="4" marL="2286000" algn="l">
              <a:lnSpc>
                <a:spcPct val="90000"/>
              </a:lnSpc>
              <a:spcBef>
                <a:spcPts val="375"/>
              </a:spcBef>
              <a:spcAft>
                <a:spcPts val="0"/>
              </a:spcAft>
              <a:buClr>
                <a:schemeClr val="dk2"/>
              </a:buClr>
              <a:buSzPts val="3000"/>
              <a:buFont typeface="Arial"/>
              <a:buNone/>
              <a:defRPr b="1" i="0" sz="3000">
                <a:solidFill>
                  <a:schemeClr val="dk2"/>
                </a:solidFill>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646" name="Shape 646"/>
        <p:cNvGrpSpPr/>
        <p:nvPr/>
      </p:nvGrpSpPr>
      <p:grpSpPr>
        <a:xfrm>
          <a:off x="0" y="0"/>
          <a:ext cx="0" cy="0"/>
          <a:chOff x="0" y="0"/>
          <a:chExt cx="0" cy="0"/>
        </a:xfrm>
      </p:grpSpPr>
      <p:sp>
        <p:nvSpPr>
          <p:cNvPr id="647" name="Google Shape;647;p90"/>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p90"/>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649" name="Google Shape;649;p9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0" name="Google Shape;650;p9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1" name="Google Shape;651;p9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652" name="Shape 652"/>
        <p:cNvGrpSpPr/>
        <p:nvPr/>
      </p:nvGrpSpPr>
      <p:grpSpPr>
        <a:xfrm>
          <a:off x="0" y="0"/>
          <a:ext cx="0" cy="0"/>
          <a:chOff x="0" y="0"/>
          <a:chExt cx="0" cy="0"/>
        </a:xfrm>
      </p:grpSpPr>
      <p:sp>
        <p:nvSpPr>
          <p:cNvPr id="653" name="Google Shape;653;p9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4" name="Google Shape;654;p9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55" name="Google Shape;655;p9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6" name="Google Shape;656;p9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7" name="Google Shape;657;p9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658" name="Shape 658"/>
        <p:cNvGrpSpPr/>
        <p:nvPr/>
      </p:nvGrpSpPr>
      <p:grpSpPr>
        <a:xfrm>
          <a:off x="0" y="0"/>
          <a:ext cx="0" cy="0"/>
          <a:chOff x="0" y="0"/>
          <a:chExt cx="0" cy="0"/>
        </a:xfrm>
      </p:grpSpPr>
      <p:sp>
        <p:nvSpPr>
          <p:cNvPr id="659" name="Google Shape;659;p92"/>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0" name="Google Shape;660;p92"/>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757575"/>
              </a:buClr>
              <a:buSzPts val="1800"/>
              <a:buNone/>
              <a:defRPr sz="1800">
                <a:solidFill>
                  <a:srgbClr val="757575"/>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sp>
        <p:nvSpPr>
          <p:cNvPr id="661" name="Google Shape;661;p9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2" name="Google Shape;662;p9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3" name="Google Shape;663;p9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664" name="Shape 664"/>
        <p:cNvGrpSpPr/>
        <p:nvPr/>
      </p:nvGrpSpPr>
      <p:grpSpPr>
        <a:xfrm>
          <a:off x="0" y="0"/>
          <a:ext cx="0" cy="0"/>
          <a:chOff x="0" y="0"/>
          <a:chExt cx="0" cy="0"/>
        </a:xfrm>
      </p:grpSpPr>
      <p:sp>
        <p:nvSpPr>
          <p:cNvPr id="665" name="Google Shape;665;p9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p93"/>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7" name="Google Shape;667;p93"/>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8" name="Google Shape;668;p9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9" name="Google Shape;669;p9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p9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671" name="Shape 671"/>
        <p:cNvGrpSpPr/>
        <p:nvPr/>
      </p:nvGrpSpPr>
      <p:grpSpPr>
        <a:xfrm>
          <a:off x="0" y="0"/>
          <a:ext cx="0" cy="0"/>
          <a:chOff x="0" y="0"/>
          <a:chExt cx="0" cy="0"/>
        </a:xfrm>
      </p:grpSpPr>
      <p:sp>
        <p:nvSpPr>
          <p:cNvPr id="672" name="Google Shape;672;p94"/>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3" name="Google Shape;673;p94"/>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74" name="Google Shape;674;p94"/>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5" name="Google Shape;675;p94"/>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76" name="Google Shape;676;p94"/>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7" name="Google Shape;677;p9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8" name="Google Shape;678;p9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9" name="Google Shape;679;p9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680" name="Shape 680"/>
        <p:cNvGrpSpPr/>
        <p:nvPr/>
      </p:nvGrpSpPr>
      <p:grpSpPr>
        <a:xfrm>
          <a:off x="0" y="0"/>
          <a:ext cx="0" cy="0"/>
          <a:chOff x="0" y="0"/>
          <a:chExt cx="0" cy="0"/>
        </a:xfrm>
      </p:grpSpPr>
      <p:sp>
        <p:nvSpPr>
          <p:cNvPr id="681" name="Google Shape;681;p9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2" name="Google Shape;682;p9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3" name="Google Shape;683;p9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4" name="Google Shape;684;p9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685" name="Shape 685"/>
        <p:cNvGrpSpPr/>
        <p:nvPr/>
      </p:nvGrpSpPr>
      <p:grpSpPr>
        <a:xfrm>
          <a:off x="0" y="0"/>
          <a:ext cx="0" cy="0"/>
          <a:chOff x="0" y="0"/>
          <a:chExt cx="0" cy="0"/>
        </a:xfrm>
      </p:grpSpPr>
      <p:sp>
        <p:nvSpPr>
          <p:cNvPr id="686" name="Google Shape;686;p9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9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8" name="Google Shape;688;p9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 name="Shape 64"/>
        <p:cNvGrpSpPr/>
        <p:nvPr/>
      </p:nvGrpSpPr>
      <p:grpSpPr>
        <a:xfrm>
          <a:off x="0" y="0"/>
          <a:ext cx="0" cy="0"/>
          <a:chOff x="0" y="0"/>
          <a:chExt cx="0" cy="0"/>
        </a:xfrm>
      </p:grpSpPr>
      <p:sp>
        <p:nvSpPr>
          <p:cNvPr id="65" name="Google Shape;65;p11"/>
          <p:cNvSpPr txBox="1"/>
          <p:nvPr>
            <p:ph type="ctrTitle"/>
          </p:nvPr>
        </p:nvSpPr>
        <p:spPr>
          <a:xfrm>
            <a:off x="685800" y="1762564"/>
            <a:ext cx="7772400" cy="1102519"/>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7F1416"/>
              </a:buClr>
              <a:buSzPts val="4000"/>
              <a:buFont typeface="Arial"/>
              <a:buNone/>
              <a:defRPr b="1" i="0" sz="4000" u="none" cap="none" strike="noStrike">
                <a:solidFill>
                  <a:srgbClr val="7F1416"/>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66" name="Google Shape;66;p11"/>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11"/>
          <p:cNvSpPr/>
          <p:nvPr/>
        </p:nvSpPr>
        <p:spPr>
          <a:xfrm>
            <a:off x="0" y="33073"/>
            <a:ext cx="9144000" cy="5464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68" name="Google Shape;68;p11"/>
          <p:cNvPicPr preferRelativeResize="0"/>
          <p:nvPr/>
        </p:nvPicPr>
        <p:blipFill rotWithShape="1">
          <a:blip r:embed="rId2">
            <a:alphaModFix/>
          </a:blip>
          <a:srcRect b="0" l="0" r="0" t="0"/>
          <a:stretch/>
        </p:blipFill>
        <p:spPr>
          <a:xfrm>
            <a:off x="129953" y="114240"/>
            <a:ext cx="1271118" cy="411365"/>
          </a:xfrm>
          <a:prstGeom prst="rect">
            <a:avLst/>
          </a:prstGeom>
          <a:noFill/>
          <a:ln>
            <a:noFill/>
          </a:ln>
        </p:spPr>
      </p:pic>
      <p:pic>
        <p:nvPicPr>
          <p:cNvPr descr="GSC-ExistingLogo.jpg" id="69" name="Google Shape;69;p11"/>
          <p:cNvPicPr preferRelativeResize="0"/>
          <p:nvPr/>
        </p:nvPicPr>
        <p:blipFill rotWithShape="1">
          <a:blip r:embed="rId3">
            <a:alphaModFix/>
          </a:blip>
          <a:srcRect b="0" l="0" r="0" t="0"/>
          <a:stretch/>
        </p:blipFill>
        <p:spPr>
          <a:xfrm>
            <a:off x="7620000" y="204245"/>
            <a:ext cx="1277540" cy="221456"/>
          </a:xfrm>
          <a:prstGeom prst="rect">
            <a:avLst/>
          </a:prstGeom>
          <a:noFill/>
          <a:ln>
            <a:noFill/>
          </a:ln>
        </p:spPr>
      </p:pic>
      <p:sp>
        <p:nvSpPr>
          <p:cNvPr id="70" name="Google Shape;70;p11"/>
          <p:cNvSpPr/>
          <p:nvPr/>
        </p:nvSpPr>
        <p:spPr>
          <a:xfrm>
            <a:off x="4257675" y="3076584"/>
            <a:ext cx="628650" cy="73017"/>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89" name="Shape 689"/>
        <p:cNvGrpSpPr/>
        <p:nvPr/>
      </p:nvGrpSpPr>
      <p:grpSpPr>
        <a:xfrm>
          <a:off x="0" y="0"/>
          <a:ext cx="0" cy="0"/>
          <a:chOff x="0" y="0"/>
          <a:chExt cx="0" cy="0"/>
        </a:xfrm>
      </p:grpSpPr>
      <p:sp>
        <p:nvSpPr>
          <p:cNvPr id="690" name="Google Shape;690;p97"/>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97"/>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92" name="Google Shape;692;p97"/>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3" name="Google Shape;693;p9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4" name="Google Shape;694;p9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5" name="Google Shape;695;p9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96" name="Shape 696"/>
        <p:cNvGrpSpPr/>
        <p:nvPr/>
      </p:nvGrpSpPr>
      <p:grpSpPr>
        <a:xfrm>
          <a:off x="0" y="0"/>
          <a:ext cx="0" cy="0"/>
          <a:chOff x="0" y="0"/>
          <a:chExt cx="0" cy="0"/>
        </a:xfrm>
      </p:grpSpPr>
      <p:sp>
        <p:nvSpPr>
          <p:cNvPr id="697" name="Google Shape;697;p9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8" name="Google Shape;698;p98"/>
          <p:cNvSpPr/>
          <p:nvPr>
            <p:ph idx="2" type="pic"/>
          </p:nvPr>
        </p:nvSpPr>
        <p:spPr>
          <a:xfrm>
            <a:off x="3887391" y="740569"/>
            <a:ext cx="4629150" cy="3655219"/>
          </a:xfrm>
          <a:prstGeom prst="rect">
            <a:avLst/>
          </a:prstGeom>
          <a:noFill/>
          <a:ln>
            <a:noFill/>
          </a:ln>
        </p:spPr>
      </p:sp>
      <p:sp>
        <p:nvSpPr>
          <p:cNvPr id="699" name="Google Shape;699;p98"/>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00" name="Google Shape;700;p9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1" name="Google Shape;701;p9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p9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03" name="Shape 703"/>
        <p:cNvGrpSpPr/>
        <p:nvPr/>
      </p:nvGrpSpPr>
      <p:grpSpPr>
        <a:xfrm>
          <a:off x="0" y="0"/>
          <a:ext cx="0" cy="0"/>
          <a:chOff x="0" y="0"/>
          <a:chExt cx="0" cy="0"/>
        </a:xfrm>
      </p:grpSpPr>
      <p:sp>
        <p:nvSpPr>
          <p:cNvPr id="704" name="Google Shape;704;p9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5" name="Google Shape;705;p99"/>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6" name="Google Shape;706;p9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7" name="Google Shape;707;p9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8" name="Google Shape;708;p9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09" name="Shape 709"/>
        <p:cNvGrpSpPr/>
        <p:nvPr/>
      </p:nvGrpSpPr>
      <p:grpSpPr>
        <a:xfrm>
          <a:off x="0" y="0"/>
          <a:ext cx="0" cy="0"/>
          <a:chOff x="0" y="0"/>
          <a:chExt cx="0" cy="0"/>
        </a:xfrm>
      </p:grpSpPr>
      <p:sp>
        <p:nvSpPr>
          <p:cNvPr id="710" name="Google Shape;710;p100"/>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1" name="Google Shape;711;p100"/>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2" name="Google Shape;712;p10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3" name="Google Shape;713;p10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4" name="Google Shape;714;p10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solidFill>
          <a:srgbClr val="F2E5CF"/>
        </a:solidFill>
      </p:bgPr>
    </p:bg>
    <p:spTree>
      <p:nvGrpSpPr>
        <p:cNvPr id="728" name="Shape 728"/>
        <p:cNvGrpSpPr/>
        <p:nvPr/>
      </p:nvGrpSpPr>
      <p:grpSpPr>
        <a:xfrm>
          <a:off x="0" y="0"/>
          <a:ext cx="0" cy="0"/>
          <a:chOff x="0" y="0"/>
          <a:chExt cx="0" cy="0"/>
        </a:xfrm>
      </p:grpSpPr>
      <p:cxnSp>
        <p:nvCxnSpPr>
          <p:cNvPr id="729" name="Google Shape;729;p102"/>
          <p:cNvCxnSpPr/>
          <p:nvPr/>
        </p:nvCxnSpPr>
        <p:spPr>
          <a:xfrm flipH="1">
            <a:off x="0" y="0"/>
            <a:ext cx="2339789" cy="514350"/>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30" name="Google Shape;730;p102"/>
          <p:cNvCxnSpPr/>
          <p:nvPr/>
        </p:nvCxnSpPr>
        <p:spPr>
          <a:xfrm flipH="1">
            <a:off x="0" y="1"/>
            <a:ext cx="677826" cy="4907756"/>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31" name="Google Shape;731;p102"/>
          <p:cNvSpPr txBox="1"/>
          <p:nvPr>
            <p:ph type="ctrTitle"/>
          </p:nvPr>
        </p:nvSpPr>
        <p:spPr>
          <a:xfrm>
            <a:off x="643101" y="364603"/>
            <a:ext cx="4070688" cy="269979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3300"/>
              <a:buFont typeface="Play"/>
              <a:buNone/>
              <a:defRPr sz="33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102"/>
          <p:cNvSpPr/>
          <p:nvPr>
            <p:ph idx="2" type="pic"/>
          </p:nvPr>
        </p:nvSpPr>
        <p:spPr>
          <a:xfrm>
            <a:off x="4218581" y="-5035"/>
            <a:ext cx="4934101" cy="5170932"/>
          </a:xfrm>
          <a:prstGeom prst="rect">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ontent 2">
    <p:spTree>
      <p:nvGrpSpPr>
        <p:cNvPr id="733" name="Shape 733"/>
        <p:cNvGrpSpPr/>
        <p:nvPr/>
      </p:nvGrpSpPr>
      <p:grpSpPr>
        <a:xfrm>
          <a:off x="0" y="0"/>
          <a:ext cx="0" cy="0"/>
          <a:chOff x="0" y="0"/>
          <a:chExt cx="0" cy="0"/>
        </a:xfrm>
      </p:grpSpPr>
      <p:sp>
        <p:nvSpPr>
          <p:cNvPr id="734" name="Google Shape;734;p103"/>
          <p:cNvSpPr/>
          <p:nvPr/>
        </p:nvSpPr>
        <p:spPr>
          <a:xfrm>
            <a:off x="-32147" y="0"/>
            <a:ext cx="3493794" cy="5143500"/>
          </a:xfrm>
          <a:custGeom>
            <a:rect b="b" l="l" r="r" t="t"/>
            <a:pathLst>
              <a:path extrusionOk="0" h="6858000" w="4658392">
                <a:moveTo>
                  <a:pt x="0" y="0"/>
                </a:moveTo>
                <a:lnTo>
                  <a:pt x="4658392" y="0"/>
                </a:lnTo>
                <a:lnTo>
                  <a:pt x="2820797" y="6858000"/>
                </a:lnTo>
                <a:lnTo>
                  <a:pt x="0" y="685800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cxnSp>
        <p:nvCxnSpPr>
          <p:cNvPr id="735" name="Google Shape;735;p103"/>
          <p:cNvCxnSpPr/>
          <p:nvPr/>
        </p:nvCxnSpPr>
        <p:spPr>
          <a:xfrm rot="10800000">
            <a:off x="-32147" y="4343400"/>
            <a:ext cx="4714876" cy="80010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36" name="Google Shape;736;p103"/>
          <p:cNvCxnSpPr/>
          <p:nvPr/>
        </p:nvCxnSpPr>
        <p:spPr>
          <a:xfrm flipH="1">
            <a:off x="0" y="0"/>
            <a:ext cx="2339789" cy="514350"/>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37" name="Google Shape;737;p103"/>
          <p:cNvCxnSpPr/>
          <p:nvPr/>
        </p:nvCxnSpPr>
        <p:spPr>
          <a:xfrm flipH="1">
            <a:off x="0" y="1"/>
            <a:ext cx="677826" cy="4907756"/>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38" name="Google Shape;738;p103"/>
          <p:cNvSpPr txBox="1"/>
          <p:nvPr>
            <p:ph type="title"/>
          </p:nvPr>
        </p:nvSpPr>
        <p:spPr>
          <a:xfrm>
            <a:off x="628650" y="381965"/>
            <a:ext cx="2400300" cy="42128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9" name="Google Shape;739;p103"/>
          <p:cNvSpPr txBox="1"/>
          <p:nvPr>
            <p:ph idx="1" type="body"/>
          </p:nvPr>
        </p:nvSpPr>
        <p:spPr>
          <a:xfrm>
            <a:off x="3767559" y="381964"/>
            <a:ext cx="3246699" cy="4212896"/>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750"/>
              </a:spcBef>
              <a:spcAft>
                <a:spcPts val="0"/>
              </a:spcAft>
              <a:buClr>
                <a:schemeClr val="dk2"/>
              </a:buClr>
              <a:buSzPts val="1080"/>
              <a:buNone/>
              <a:defRPr sz="1350"/>
            </a:lvl1pPr>
            <a:lvl2pPr indent="-228600" lvl="1" marL="914400" algn="l">
              <a:lnSpc>
                <a:spcPct val="150000"/>
              </a:lnSpc>
              <a:spcBef>
                <a:spcPts val="750"/>
              </a:spcBef>
              <a:spcAft>
                <a:spcPts val="0"/>
              </a:spcAft>
              <a:buClr>
                <a:schemeClr val="dk2"/>
              </a:buClr>
              <a:buSzPts val="960"/>
              <a:buNone/>
              <a:defRPr sz="1200"/>
            </a:lvl2pPr>
            <a:lvl3pPr indent="-228600" lvl="2" marL="1371600" algn="l">
              <a:lnSpc>
                <a:spcPct val="150000"/>
              </a:lnSpc>
              <a:spcBef>
                <a:spcPts val="750"/>
              </a:spcBef>
              <a:spcAft>
                <a:spcPts val="0"/>
              </a:spcAft>
              <a:buClr>
                <a:schemeClr val="dk2"/>
              </a:buClr>
              <a:buSzPts val="840"/>
              <a:buNone/>
              <a:defRPr sz="1050"/>
            </a:lvl3pPr>
            <a:lvl4pPr indent="-228600" lvl="3" marL="1828800" algn="l">
              <a:lnSpc>
                <a:spcPct val="150000"/>
              </a:lnSpc>
              <a:spcBef>
                <a:spcPts val="750"/>
              </a:spcBef>
              <a:spcAft>
                <a:spcPts val="0"/>
              </a:spcAft>
              <a:buClr>
                <a:schemeClr val="dk2"/>
              </a:buClr>
              <a:buSzPts val="720"/>
              <a:buNone/>
              <a:defRPr sz="900"/>
            </a:lvl4pPr>
            <a:lvl5pPr indent="-228600" lvl="4" marL="2286000" algn="l">
              <a:lnSpc>
                <a:spcPct val="150000"/>
              </a:lnSpc>
              <a:spcBef>
                <a:spcPts val="750"/>
              </a:spcBef>
              <a:spcAft>
                <a:spcPts val="0"/>
              </a:spcAft>
              <a:buClr>
                <a:schemeClr val="dk2"/>
              </a:buClr>
              <a:buSzPts val="720"/>
              <a:buNone/>
              <a:defRPr sz="9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40" name="Google Shape;740;p103"/>
          <p:cNvSpPr/>
          <p:nvPr>
            <p:ph idx="2" type="pic"/>
          </p:nvPr>
        </p:nvSpPr>
        <p:spPr>
          <a:xfrm>
            <a:off x="7161610" y="-17145"/>
            <a:ext cx="1988820" cy="5177790"/>
          </a:xfrm>
          <a:prstGeom prst="rect">
            <a:avLst/>
          </a:prstGeom>
          <a:noFill/>
          <a:ln>
            <a:noFill/>
          </a:ln>
        </p:spPr>
      </p:sp>
      <p:sp>
        <p:nvSpPr>
          <p:cNvPr id="741" name="Google Shape;741;p103"/>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2" name="Google Shape;742;p103"/>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3" name="Google Shape;743;p103"/>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p:cSld name="Title + picture">
    <p:spTree>
      <p:nvGrpSpPr>
        <p:cNvPr id="744" name="Shape 744"/>
        <p:cNvGrpSpPr/>
        <p:nvPr/>
      </p:nvGrpSpPr>
      <p:grpSpPr>
        <a:xfrm>
          <a:off x="0" y="0"/>
          <a:ext cx="0" cy="0"/>
          <a:chOff x="0" y="0"/>
          <a:chExt cx="0" cy="0"/>
        </a:xfrm>
      </p:grpSpPr>
      <p:cxnSp>
        <p:nvCxnSpPr>
          <p:cNvPr id="745" name="Google Shape;745;p104"/>
          <p:cNvCxnSpPr/>
          <p:nvPr/>
        </p:nvCxnSpPr>
        <p:spPr>
          <a:xfrm flipH="1">
            <a:off x="0" y="0"/>
            <a:ext cx="2339789" cy="514350"/>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46" name="Google Shape;746;p104"/>
          <p:cNvCxnSpPr/>
          <p:nvPr/>
        </p:nvCxnSpPr>
        <p:spPr>
          <a:xfrm rot="10800000">
            <a:off x="8086165" y="0"/>
            <a:ext cx="1057835" cy="3193755"/>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47" name="Google Shape;747;p104"/>
          <p:cNvCxnSpPr/>
          <p:nvPr/>
        </p:nvCxnSpPr>
        <p:spPr>
          <a:xfrm rot="10800000">
            <a:off x="4897041" y="-3572"/>
            <a:ext cx="4246959" cy="69898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48" name="Google Shape;748;p104"/>
          <p:cNvCxnSpPr/>
          <p:nvPr/>
        </p:nvCxnSpPr>
        <p:spPr>
          <a:xfrm flipH="1">
            <a:off x="0" y="1"/>
            <a:ext cx="677826" cy="4907756"/>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49" name="Google Shape;749;p104"/>
          <p:cNvSpPr txBox="1"/>
          <p:nvPr>
            <p:ph type="ctrTitle"/>
          </p:nvPr>
        </p:nvSpPr>
        <p:spPr>
          <a:xfrm>
            <a:off x="1143000" y="557753"/>
            <a:ext cx="6858000" cy="252094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2"/>
              </a:buClr>
              <a:buSzPts val="3300"/>
              <a:buFont typeface="Play"/>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0" name="Google Shape;750;p104"/>
          <p:cNvSpPr/>
          <p:nvPr>
            <p:ph idx="2" type="pic"/>
          </p:nvPr>
        </p:nvSpPr>
        <p:spPr>
          <a:xfrm>
            <a:off x="-5715" y="3574826"/>
            <a:ext cx="9155430" cy="1591056"/>
          </a:xfrm>
          <a:prstGeom prst="rect">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picture">
  <p:cSld name="Title + subtitle + picture">
    <p:spTree>
      <p:nvGrpSpPr>
        <p:cNvPr id="751" name="Shape 751"/>
        <p:cNvGrpSpPr/>
        <p:nvPr/>
      </p:nvGrpSpPr>
      <p:grpSpPr>
        <a:xfrm>
          <a:off x="0" y="0"/>
          <a:ext cx="0" cy="0"/>
          <a:chOff x="0" y="0"/>
          <a:chExt cx="0" cy="0"/>
        </a:xfrm>
      </p:grpSpPr>
      <p:cxnSp>
        <p:nvCxnSpPr>
          <p:cNvPr id="752" name="Google Shape;752;p105"/>
          <p:cNvCxnSpPr/>
          <p:nvPr/>
        </p:nvCxnSpPr>
        <p:spPr>
          <a:xfrm flipH="1">
            <a:off x="0" y="0"/>
            <a:ext cx="2339789" cy="514350"/>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53" name="Google Shape;753;p105"/>
          <p:cNvCxnSpPr/>
          <p:nvPr/>
        </p:nvCxnSpPr>
        <p:spPr>
          <a:xfrm rot="10800000">
            <a:off x="-32147" y="4343400"/>
            <a:ext cx="4714876" cy="80010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54" name="Google Shape;754;p105"/>
          <p:cNvCxnSpPr/>
          <p:nvPr/>
        </p:nvCxnSpPr>
        <p:spPr>
          <a:xfrm flipH="1">
            <a:off x="0" y="1"/>
            <a:ext cx="677826" cy="4907756"/>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55" name="Google Shape;755;p105"/>
          <p:cNvSpPr txBox="1"/>
          <p:nvPr>
            <p:ph type="ctrTitle"/>
          </p:nvPr>
        </p:nvSpPr>
        <p:spPr>
          <a:xfrm>
            <a:off x="911304" y="396240"/>
            <a:ext cx="3771425" cy="251624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300"/>
              <a:buFont typeface="Play"/>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6" name="Google Shape;756;p105"/>
          <p:cNvSpPr txBox="1"/>
          <p:nvPr>
            <p:ph idx="1" type="subTitle"/>
          </p:nvPr>
        </p:nvSpPr>
        <p:spPr>
          <a:xfrm>
            <a:off x="911304" y="3020994"/>
            <a:ext cx="3771424" cy="1421229"/>
          </a:xfrm>
          <a:prstGeom prst="rect">
            <a:avLst/>
          </a:prstGeom>
          <a:noFill/>
          <a:ln>
            <a:noFill/>
          </a:ln>
        </p:spPr>
        <p:txBody>
          <a:bodyPr anchorCtr="0" anchor="t" bIns="45700" lIns="91425" spcFirstLastPara="1" rIns="91425" wrap="square" tIns="45700">
            <a:noAutofit/>
          </a:bodyPr>
          <a:lstStyle>
            <a:lvl1pPr lvl="0" algn="l">
              <a:lnSpc>
                <a:spcPct val="100000"/>
              </a:lnSpc>
              <a:spcBef>
                <a:spcPts val="750"/>
              </a:spcBef>
              <a:spcAft>
                <a:spcPts val="0"/>
              </a:spcAft>
              <a:buClr>
                <a:schemeClr val="accent2"/>
              </a:buClr>
              <a:buSzPts val="1080"/>
              <a:buNone/>
              <a:defRPr b="1" sz="1350" cap="none">
                <a:solidFill>
                  <a:schemeClr val="accent2"/>
                </a:solidFill>
              </a:defRPr>
            </a:lvl1pPr>
            <a:lvl2pPr lvl="1" algn="ctr">
              <a:lnSpc>
                <a:spcPct val="100000"/>
              </a:lnSpc>
              <a:spcBef>
                <a:spcPts val="375"/>
              </a:spcBef>
              <a:spcAft>
                <a:spcPts val="0"/>
              </a:spcAft>
              <a:buClr>
                <a:schemeClr val="dk2"/>
              </a:buClr>
              <a:buSzPts val="1200"/>
              <a:buNone/>
              <a:defRPr sz="1500"/>
            </a:lvl2pPr>
            <a:lvl3pPr lvl="2" algn="ctr">
              <a:lnSpc>
                <a:spcPct val="100000"/>
              </a:lnSpc>
              <a:spcBef>
                <a:spcPts val="375"/>
              </a:spcBef>
              <a:spcAft>
                <a:spcPts val="0"/>
              </a:spcAft>
              <a:buClr>
                <a:schemeClr val="dk2"/>
              </a:buClr>
              <a:buSzPts val="1080"/>
              <a:buNone/>
              <a:defRPr sz="1350"/>
            </a:lvl3pPr>
            <a:lvl4pPr lvl="3" algn="ctr">
              <a:lnSpc>
                <a:spcPct val="100000"/>
              </a:lnSpc>
              <a:spcBef>
                <a:spcPts val="375"/>
              </a:spcBef>
              <a:spcAft>
                <a:spcPts val="0"/>
              </a:spcAft>
              <a:buClr>
                <a:schemeClr val="dk2"/>
              </a:buClr>
              <a:buSzPts val="960"/>
              <a:buNone/>
              <a:defRPr sz="1200"/>
            </a:lvl4pPr>
            <a:lvl5pPr lvl="4" algn="ctr">
              <a:lnSpc>
                <a:spcPct val="100000"/>
              </a:lnSpc>
              <a:spcBef>
                <a:spcPts val="375"/>
              </a:spcBef>
              <a:spcAft>
                <a:spcPts val="0"/>
              </a:spcAft>
              <a:buClr>
                <a:schemeClr val="dk2"/>
              </a:buClr>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757" name="Google Shape;757;p105"/>
          <p:cNvSpPr/>
          <p:nvPr>
            <p:ph idx="2" type="pic"/>
          </p:nvPr>
        </p:nvSpPr>
        <p:spPr>
          <a:xfrm>
            <a:off x="5442995" y="-8682"/>
            <a:ext cx="3709687" cy="517779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ontent 1">
    <p:spTree>
      <p:nvGrpSpPr>
        <p:cNvPr id="758" name="Shape 758"/>
        <p:cNvGrpSpPr/>
        <p:nvPr/>
      </p:nvGrpSpPr>
      <p:grpSpPr>
        <a:xfrm>
          <a:off x="0" y="0"/>
          <a:ext cx="0" cy="0"/>
          <a:chOff x="0" y="0"/>
          <a:chExt cx="0" cy="0"/>
        </a:xfrm>
      </p:grpSpPr>
      <p:cxnSp>
        <p:nvCxnSpPr>
          <p:cNvPr id="759" name="Google Shape;759;p106"/>
          <p:cNvCxnSpPr/>
          <p:nvPr/>
        </p:nvCxnSpPr>
        <p:spPr>
          <a:xfrm rot="10800000">
            <a:off x="-32147" y="4343400"/>
            <a:ext cx="4714876" cy="80010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60" name="Google Shape;760;p106"/>
          <p:cNvCxnSpPr/>
          <p:nvPr/>
        </p:nvCxnSpPr>
        <p:spPr>
          <a:xfrm flipH="1">
            <a:off x="8183865" y="0"/>
            <a:ext cx="685183" cy="5143500"/>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61" name="Google Shape;761;p106"/>
          <p:cNvSpPr txBox="1"/>
          <p:nvPr>
            <p:ph type="title"/>
          </p:nvPr>
        </p:nvSpPr>
        <p:spPr>
          <a:xfrm>
            <a:off x="2977588" y="138897"/>
            <a:ext cx="5198129" cy="11291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2700"/>
              <a:buFont typeface="Play"/>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2" name="Google Shape;762;p106"/>
          <p:cNvSpPr/>
          <p:nvPr>
            <p:ph idx="2" type="pic"/>
          </p:nvPr>
        </p:nvSpPr>
        <p:spPr>
          <a:xfrm>
            <a:off x="-14091" y="-17145"/>
            <a:ext cx="2468880" cy="5177790"/>
          </a:xfrm>
          <a:prstGeom prst="rect">
            <a:avLst/>
          </a:prstGeom>
          <a:noFill/>
          <a:ln>
            <a:noFill/>
          </a:ln>
        </p:spPr>
      </p:sp>
      <p:sp>
        <p:nvSpPr>
          <p:cNvPr id="763" name="Google Shape;763;p106"/>
          <p:cNvSpPr txBox="1"/>
          <p:nvPr>
            <p:ph idx="1" type="body"/>
          </p:nvPr>
        </p:nvSpPr>
        <p:spPr>
          <a:xfrm>
            <a:off x="2977588" y="1516796"/>
            <a:ext cx="5206277" cy="3223260"/>
          </a:xfrm>
          <a:prstGeom prst="rect">
            <a:avLst/>
          </a:prstGeom>
          <a:noFill/>
          <a:ln>
            <a:noFill/>
          </a:ln>
        </p:spPr>
        <p:txBody>
          <a:bodyPr anchorCtr="0" anchor="t" bIns="45700" lIns="91425" spcFirstLastPara="1" rIns="91425" wrap="square" tIns="45700">
            <a:normAutofit/>
          </a:bodyPr>
          <a:lstStyle>
            <a:lvl1pPr indent="-297180" lvl="0" marL="457200" algn="l">
              <a:lnSpc>
                <a:spcPct val="100000"/>
              </a:lnSpc>
              <a:spcBef>
                <a:spcPts val="750"/>
              </a:spcBef>
              <a:spcAft>
                <a:spcPts val="0"/>
              </a:spcAft>
              <a:buClr>
                <a:schemeClr val="dk2"/>
              </a:buClr>
              <a:buSzPts val="1080"/>
              <a:buFont typeface="Arial"/>
              <a:buChar char="•"/>
              <a:defRPr sz="1350"/>
            </a:lvl1pPr>
            <a:lvl2pPr indent="-297180" lvl="1" marL="914400" algn="l">
              <a:lnSpc>
                <a:spcPct val="100000"/>
              </a:lnSpc>
              <a:spcBef>
                <a:spcPts val="1125"/>
              </a:spcBef>
              <a:spcAft>
                <a:spcPts val="0"/>
              </a:spcAft>
              <a:buClr>
                <a:schemeClr val="dk2"/>
              </a:buClr>
              <a:buSzPts val="1080"/>
              <a:buChar char="•"/>
              <a:defRPr sz="1350"/>
            </a:lvl2pPr>
            <a:lvl3pPr indent="-297180" lvl="2" marL="1371600" algn="l">
              <a:lnSpc>
                <a:spcPct val="100000"/>
              </a:lnSpc>
              <a:spcBef>
                <a:spcPts val="1125"/>
              </a:spcBef>
              <a:spcAft>
                <a:spcPts val="0"/>
              </a:spcAft>
              <a:buClr>
                <a:schemeClr val="dk2"/>
              </a:buClr>
              <a:buSzPts val="1080"/>
              <a:buChar char="•"/>
              <a:defRPr sz="1350"/>
            </a:lvl3pPr>
            <a:lvl4pPr indent="-297180" lvl="3" marL="1828800" algn="l">
              <a:lnSpc>
                <a:spcPct val="100000"/>
              </a:lnSpc>
              <a:spcBef>
                <a:spcPts val="1125"/>
              </a:spcBef>
              <a:spcAft>
                <a:spcPts val="0"/>
              </a:spcAft>
              <a:buClr>
                <a:schemeClr val="dk2"/>
              </a:buClr>
              <a:buSzPts val="1080"/>
              <a:buChar char="•"/>
              <a:defRPr sz="1350"/>
            </a:lvl4pPr>
            <a:lvl5pPr indent="-297179" lvl="4" marL="2286000" algn="l">
              <a:lnSpc>
                <a:spcPct val="100000"/>
              </a:lnSpc>
              <a:spcBef>
                <a:spcPts val="1125"/>
              </a:spcBef>
              <a:spcAft>
                <a:spcPts val="0"/>
              </a:spcAft>
              <a:buClr>
                <a:schemeClr val="dk2"/>
              </a:buClr>
              <a:buSzPts val="1080"/>
              <a:buChar char="•"/>
              <a:defRPr sz="1350"/>
            </a:lvl5pPr>
            <a:lvl6pPr indent="-342900" lvl="5" marL="2743200" algn="l">
              <a:lnSpc>
                <a:spcPct val="90000"/>
              </a:lnSpc>
              <a:spcBef>
                <a:spcPts val="112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 + subtitle">
    <p:spTree>
      <p:nvGrpSpPr>
        <p:cNvPr id="764" name="Shape 764"/>
        <p:cNvGrpSpPr/>
        <p:nvPr/>
      </p:nvGrpSpPr>
      <p:grpSpPr>
        <a:xfrm>
          <a:off x="0" y="0"/>
          <a:ext cx="0" cy="0"/>
          <a:chOff x="0" y="0"/>
          <a:chExt cx="0" cy="0"/>
        </a:xfrm>
      </p:grpSpPr>
      <p:sp>
        <p:nvSpPr>
          <p:cNvPr id="765" name="Google Shape;765;p107"/>
          <p:cNvSpPr/>
          <p:nvPr/>
        </p:nvSpPr>
        <p:spPr>
          <a:xfrm>
            <a:off x="0" y="0"/>
            <a:ext cx="5603094" cy="5143500"/>
          </a:xfrm>
          <a:custGeom>
            <a:rect b="b" l="l" r="r" t="t"/>
            <a:pathLst>
              <a:path extrusionOk="0" h="6858000" w="7470792">
                <a:moveTo>
                  <a:pt x="0" y="0"/>
                </a:moveTo>
                <a:lnTo>
                  <a:pt x="7470792" y="0"/>
                </a:lnTo>
                <a:lnTo>
                  <a:pt x="5633197" y="6858000"/>
                </a:lnTo>
                <a:lnTo>
                  <a:pt x="0" y="68580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cxnSp>
        <p:nvCxnSpPr>
          <p:cNvPr id="766" name="Google Shape;766;p107"/>
          <p:cNvCxnSpPr/>
          <p:nvPr/>
        </p:nvCxnSpPr>
        <p:spPr>
          <a:xfrm flipH="1">
            <a:off x="0" y="0"/>
            <a:ext cx="2339789" cy="514350"/>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67" name="Google Shape;767;p107"/>
          <p:cNvCxnSpPr/>
          <p:nvPr/>
        </p:nvCxnSpPr>
        <p:spPr>
          <a:xfrm flipH="1">
            <a:off x="0" y="1"/>
            <a:ext cx="677826" cy="4907756"/>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68" name="Google Shape;768;p107"/>
          <p:cNvCxnSpPr/>
          <p:nvPr/>
        </p:nvCxnSpPr>
        <p:spPr>
          <a:xfrm rot="10800000">
            <a:off x="-32147" y="4343400"/>
            <a:ext cx="4714876" cy="80010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69" name="Google Shape;769;p107"/>
          <p:cNvCxnSpPr/>
          <p:nvPr/>
        </p:nvCxnSpPr>
        <p:spPr>
          <a:xfrm flipH="1">
            <a:off x="6347223" y="4386262"/>
            <a:ext cx="2796777" cy="757238"/>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0" name="Google Shape;770;p107"/>
          <p:cNvCxnSpPr/>
          <p:nvPr/>
        </p:nvCxnSpPr>
        <p:spPr>
          <a:xfrm flipH="1">
            <a:off x="8657368" y="1235869"/>
            <a:ext cx="486632" cy="3907631"/>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1" name="Google Shape;771;p107"/>
          <p:cNvCxnSpPr/>
          <p:nvPr/>
        </p:nvCxnSpPr>
        <p:spPr>
          <a:xfrm rot="10800000">
            <a:off x="8086165" y="0"/>
            <a:ext cx="1057835" cy="3193755"/>
          </a:xfrm>
          <a:prstGeom prst="straightConnector1">
            <a:avLst/>
          </a:prstGeom>
          <a:noFill/>
          <a:ln cap="flat" cmpd="sng" w="12700">
            <a:solidFill>
              <a:schemeClr val="accent3">
                <a:alpha val="69803"/>
              </a:schemeClr>
            </a:solidFill>
            <a:prstDash val="solid"/>
            <a:miter lim="800000"/>
            <a:headEnd len="sm" w="sm" type="none"/>
            <a:tailEnd len="sm" w="sm" type="none"/>
          </a:ln>
        </p:spPr>
      </p:cxnSp>
      <p:cxnSp>
        <p:nvCxnSpPr>
          <p:cNvPr id="772" name="Google Shape;772;p107"/>
          <p:cNvCxnSpPr/>
          <p:nvPr/>
        </p:nvCxnSpPr>
        <p:spPr>
          <a:xfrm rot="10800000">
            <a:off x="4897041" y="-3572"/>
            <a:ext cx="4246959" cy="698981"/>
          </a:xfrm>
          <a:prstGeom prst="straightConnector1">
            <a:avLst/>
          </a:prstGeom>
          <a:noFill/>
          <a:ln cap="flat" cmpd="sng" w="12700">
            <a:solidFill>
              <a:schemeClr val="accent3">
                <a:alpha val="69803"/>
              </a:schemeClr>
            </a:solidFill>
            <a:prstDash val="solid"/>
            <a:miter lim="800000"/>
            <a:headEnd len="sm" w="sm" type="none"/>
            <a:tailEnd len="sm" w="sm" type="none"/>
          </a:ln>
        </p:spPr>
      </p:cxnSp>
      <p:sp>
        <p:nvSpPr>
          <p:cNvPr id="773" name="Google Shape;773;p107"/>
          <p:cNvSpPr txBox="1"/>
          <p:nvPr>
            <p:ph type="ctrTitle"/>
          </p:nvPr>
        </p:nvSpPr>
        <p:spPr>
          <a:xfrm>
            <a:off x="1143000" y="514350"/>
            <a:ext cx="6858000" cy="2352554"/>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6"/>
              </a:buClr>
              <a:buSzPts val="3300"/>
              <a:buFont typeface="Play"/>
              <a:buNone/>
              <a:defRPr sz="33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4" name="Google Shape;774;p107"/>
          <p:cNvSpPr txBox="1"/>
          <p:nvPr>
            <p:ph idx="1" type="subTitle"/>
          </p:nvPr>
        </p:nvSpPr>
        <p:spPr>
          <a:xfrm>
            <a:off x="1143000" y="2984100"/>
            <a:ext cx="6858000" cy="147447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750"/>
              </a:spcBef>
              <a:spcAft>
                <a:spcPts val="0"/>
              </a:spcAft>
              <a:buClr>
                <a:schemeClr val="accent2"/>
              </a:buClr>
              <a:buSzPts val="1080"/>
              <a:buNone/>
              <a:defRPr b="1" sz="1350" cap="none">
                <a:solidFill>
                  <a:schemeClr val="accent2"/>
                </a:solidFill>
              </a:defRPr>
            </a:lvl1pPr>
            <a:lvl2pPr lvl="1" algn="ctr">
              <a:lnSpc>
                <a:spcPct val="100000"/>
              </a:lnSpc>
              <a:spcBef>
                <a:spcPts val="375"/>
              </a:spcBef>
              <a:spcAft>
                <a:spcPts val="0"/>
              </a:spcAft>
              <a:buClr>
                <a:schemeClr val="dk2"/>
              </a:buClr>
              <a:buSzPts val="1200"/>
              <a:buNone/>
              <a:defRPr sz="1500"/>
            </a:lvl2pPr>
            <a:lvl3pPr lvl="2" algn="ctr">
              <a:lnSpc>
                <a:spcPct val="100000"/>
              </a:lnSpc>
              <a:spcBef>
                <a:spcPts val="375"/>
              </a:spcBef>
              <a:spcAft>
                <a:spcPts val="0"/>
              </a:spcAft>
              <a:buClr>
                <a:schemeClr val="dk2"/>
              </a:buClr>
              <a:buSzPts val="1080"/>
              <a:buNone/>
              <a:defRPr sz="1350"/>
            </a:lvl3pPr>
            <a:lvl4pPr lvl="3" algn="ctr">
              <a:lnSpc>
                <a:spcPct val="100000"/>
              </a:lnSpc>
              <a:spcBef>
                <a:spcPts val="375"/>
              </a:spcBef>
              <a:spcAft>
                <a:spcPts val="0"/>
              </a:spcAft>
              <a:buClr>
                <a:schemeClr val="dk2"/>
              </a:buClr>
              <a:buSzPts val="960"/>
              <a:buNone/>
              <a:defRPr sz="1200"/>
            </a:lvl4pPr>
            <a:lvl5pPr lvl="4" algn="ctr">
              <a:lnSpc>
                <a:spcPct val="100000"/>
              </a:lnSpc>
              <a:spcBef>
                <a:spcPts val="375"/>
              </a:spcBef>
              <a:spcAft>
                <a:spcPts val="0"/>
              </a:spcAft>
              <a:buClr>
                <a:schemeClr val="dk2"/>
              </a:buClr>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4.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7.png"/><Relationship Id="rId2" Type="http://schemas.openxmlformats.org/officeDocument/2006/relationships/image" Target="../media/image11.png"/><Relationship Id="rId3" Type="http://schemas.openxmlformats.org/officeDocument/2006/relationships/image" Target="../media/image12.jp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1.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9.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8.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6.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theme" Target="../theme/theme3.xml"/><Relationship Id="rId27" Type="http://schemas.openxmlformats.org/officeDocument/2006/relationships/slideLayout" Target="../slideLayouts/slideLayout81.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theme" Target="../theme/theme5.xml"/><Relationship Id="rId12"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9" Type="http://schemas.openxmlformats.org/officeDocument/2006/relationships/theme" Target="../theme/theme7.xml"/><Relationship Id="rId18"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1.png"/><Relationship Id="rId3" Type="http://schemas.openxmlformats.org/officeDocument/2006/relationships/image" Target="../media/image34.jpg"/><Relationship Id="rId4" Type="http://schemas.openxmlformats.org/officeDocument/2006/relationships/slideLayout" Target="../slideLayouts/slideLayout112.xml"/><Relationship Id="rId9" Type="http://schemas.openxmlformats.org/officeDocument/2006/relationships/slideLayout" Target="../slideLayouts/slideLayout117.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11" Type="http://schemas.openxmlformats.org/officeDocument/2006/relationships/slideLayout" Target="../slideLayouts/slideLayout119.xml"/><Relationship Id="rId10" Type="http://schemas.openxmlformats.org/officeDocument/2006/relationships/slideLayout" Target="../slideLayouts/slideLayout118.xml"/><Relationship Id="rId13" Type="http://schemas.openxmlformats.org/officeDocument/2006/relationships/slideLayout" Target="../slideLayouts/slideLayout121.xml"/><Relationship Id="rId12" Type="http://schemas.openxmlformats.org/officeDocument/2006/relationships/slideLayout" Target="../slideLayouts/slideLayout120.xml"/><Relationship Id="rId14"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0" y="676476"/>
            <a:ext cx="9144000" cy="381689"/>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4314C"/>
              </a:buClr>
              <a:buSzPts val="2800"/>
              <a:buFont typeface="Arial"/>
              <a:buNone/>
              <a:defRPr b="1" i="0" sz="2800" u="none" cap="none" strike="noStrike">
                <a:solidFill>
                  <a:srgbClr val="04314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200150"/>
            <a:ext cx="8229600" cy="33944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rgbClr val="7F1416"/>
              </a:buClr>
              <a:buSzPts val="3200"/>
              <a:buFont typeface="Noto Sans Symbols"/>
              <a:buChar char="▪"/>
              <a:defRPr b="0" i="0" sz="3200" u="none" cap="none" strike="noStrike">
                <a:solidFill>
                  <a:srgbClr val="04314C"/>
                </a:solidFill>
                <a:latin typeface="Arial"/>
                <a:ea typeface="Arial"/>
                <a:cs typeface="Arial"/>
                <a:sym typeface="Arial"/>
              </a:defRPr>
            </a:lvl1pPr>
            <a:lvl2pPr indent="-406400" lvl="1" marL="914400" marR="0" rtl="0" algn="l">
              <a:lnSpc>
                <a:spcPct val="100000"/>
              </a:lnSpc>
              <a:spcBef>
                <a:spcPts val="560"/>
              </a:spcBef>
              <a:spcAft>
                <a:spcPts val="0"/>
              </a:spcAft>
              <a:buClr>
                <a:srgbClr val="7F1416"/>
              </a:buClr>
              <a:buSzPts val="2800"/>
              <a:buFont typeface="Arial"/>
              <a:buChar char="–"/>
              <a:defRPr b="0" i="0" sz="2800" u="none" cap="none" strike="noStrike">
                <a:solidFill>
                  <a:srgbClr val="04314C"/>
                </a:solidFill>
                <a:latin typeface="Arial"/>
                <a:ea typeface="Arial"/>
                <a:cs typeface="Arial"/>
                <a:sym typeface="Arial"/>
              </a:defRPr>
            </a:lvl2pPr>
            <a:lvl3pPr indent="-381000" lvl="2" marL="1371600" marR="0" rtl="0" algn="l">
              <a:lnSpc>
                <a:spcPct val="100000"/>
              </a:lnSpc>
              <a:spcBef>
                <a:spcPts val="480"/>
              </a:spcBef>
              <a:spcAft>
                <a:spcPts val="0"/>
              </a:spcAft>
              <a:buClr>
                <a:srgbClr val="7F141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rgbClr val="7F1416"/>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p:nvPr/>
        </p:nvSpPr>
        <p:spPr>
          <a:xfrm>
            <a:off x="0" y="0"/>
            <a:ext cx="9144000" cy="342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 name="Google Shape;9;p1"/>
          <p:cNvSpPr/>
          <p:nvPr/>
        </p:nvSpPr>
        <p:spPr>
          <a:xfrm>
            <a:off x="0" y="0"/>
            <a:ext cx="9144000" cy="342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 name="Google Shape;10;p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7F7F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100" u="none" cap="none" strike="noStrike">
                <a:solidFill>
                  <a:srgbClr val="7F7F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
            <a:alphaModFix/>
          </a:blip>
          <a:srcRect b="0" l="0" r="0" t="0"/>
          <a:stretch/>
        </p:blipFill>
        <p:spPr>
          <a:xfrm>
            <a:off x="129953" y="114240"/>
            <a:ext cx="1271118" cy="411365"/>
          </a:xfrm>
          <a:prstGeom prst="rect">
            <a:avLst/>
          </a:prstGeom>
          <a:noFill/>
          <a:ln>
            <a:noFill/>
          </a:ln>
        </p:spPr>
      </p:pic>
      <p:pic>
        <p:nvPicPr>
          <p:cNvPr descr="GSC-ExistingLogo.jpg" id="14" name="Google Shape;14;p1"/>
          <p:cNvPicPr preferRelativeResize="0"/>
          <p:nvPr/>
        </p:nvPicPr>
        <p:blipFill rotWithShape="1">
          <a:blip r:embed="rId2">
            <a:alphaModFix/>
          </a:blip>
          <a:srcRect b="0" l="0" r="0" t="0"/>
          <a:stretch/>
        </p:blipFill>
        <p:spPr>
          <a:xfrm>
            <a:off x="7620000" y="204245"/>
            <a:ext cx="1277540" cy="22145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pic>
        <p:nvPicPr>
          <p:cNvPr id="59" name="Google Shape;59;p10"/>
          <p:cNvPicPr preferRelativeResize="0"/>
          <p:nvPr/>
        </p:nvPicPr>
        <p:blipFill rotWithShape="1">
          <a:blip r:embed="rId1">
            <a:alphaModFix amt="34000"/>
          </a:blip>
          <a:srcRect b="34205" l="12284" r="0" t="0"/>
          <a:stretch/>
        </p:blipFill>
        <p:spPr>
          <a:xfrm>
            <a:off x="0" y="2959583"/>
            <a:ext cx="9144000" cy="2183917"/>
          </a:xfrm>
          <a:prstGeom prst="rect">
            <a:avLst/>
          </a:prstGeom>
          <a:noFill/>
          <a:ln>
            <a:noFill/>
          </a:ln>
        </p:spPr>
      </p:pic>
      <p:sp>
        <p:nvSpPr>
          <p:cNvPr id="60" name="Google Shape;60;p10"/>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p10"/>
          <p:cNvPicPr preferRelativeResize="0"/>
          <p:nvPr/>
        </p:nvPicPr>
        <p:blipFill rotWithShape="1">
          <a:blip r:embed="rId2">
            <a:alphaModFix/>
          </a:blip>
          <a:srcRect b="0" l="0" r="0" t="0"/>
          <a:stretch/>
        </p:blipFill>
        <p:spPr>
          <a:xfrm>
            <a:off x="7240201" y="368995"/>
            <a:ext cx="708675" cy="487896"/>
          </a:xfrm>
          <a:prstGeom prst="rect">
            <a:avLst/>
          </a:prstGeom>
          <a:noFill/>
          <a:ln>
            <a:noFill/>
          </a:ln>
        </p:spPr>
      </p:pic>
      <p:pic>
        <p:nvPicPr>
          <p:cNvPr id="62" name="Google Shape;62;p10"/>
          <p:cNvPicPr preferRelativeResize="0"/>
          <p:nvPr/>
        </p:nvPicPr>
        <p:blipFill rotWithShape="1">
          <a:blip r:embed="rId3">
            <a:alphaModFix/>
          </a:blip>
          <a:srcRect b="0" l="0" r="0" t="0"/>
          <a:stretch/>
        </p:blipFill>
        <p:spPr>
          <a:xfrm>
            <a:off x="7948876" y="386236"/>
            <a:ext cx="847960" cy="430265"/>
          </a:xfrm>
          <a:prstGeom prst="rect">
            <a:avLst/>
          </a:prstGeom>
          <a:noFill/>
          <a:ln>
            <a:noFill/>
          </a:ln>
        </p:spPr>
      </p:pic>
      <p:sp>
        <p:nvSpPr>
          <p:cNvPr id="63" name="Google Shape;63;p10"/>
          <p:cNvSpPr/>
          <p:nvPr/>
        </p:nvSpPr>
        <p:spPr>
          <a:xfrm>
            <a:off x="431799" y="4695825"/>
            <a:ext cx="5461001" cy="44767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7F7F7F"/>
              </a:buClr>
              <a:buSzPts val="900"/>
              <a:buFont typeface="Arial"/>
              <a:buNone/>
            </a:pPr>
            <a:r>
              <a:rPr b="0" i="0" lang="en-US" sz="900" u="none" cap="none" strike="noStrike">
                <a:solidFill>
                  <a:srgbClr val="7F7F7F"/>
                </a:solidFill>
                <a:latin typeface="Helvetica Neue"/>
                <a:ea typeface="Helvetica Neue"/>
                <a:cs typeface="Helvetica Neue"/>
                <a:sym typeface="Helvetica Neue"/>
              </a:rPr>
              <a:t>Humanitarian assistance in the urban context - Contact: Wolfgang Friedrich W.Friedrich@drk.de</a:t>
            </a:r>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7F7F7F"/>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2">
          <p15:clr>
            <a:srgbClr val="F26B43"/>
          </p15:clr>
        </p15:guide>
        <p15:guide id="2" pos="272">
          <p15:clr>
            <a:srgbClr val="F26B43"/>
          </p15:clr>
        </p15:guide>
        <p15:guide id="3" pos="5488">
          <p15:clr>
            <a:srgbClr val="F26B43"/>
          </p15:clr>
        </p15:guide>
        <p15:guide id="4" orient="horz" pos="29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21"/>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8" name="Google Shape;158;p21"/>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59" name="Google Shape;159;p2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0" name="Google Shape;160;p2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1" name="Google Shape;161;p2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3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0" name="Google Shape;240;p3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41" name="Google Shape;241;p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2" name="Google Shape;242;p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3" name="Google Shape;243;p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sp>
        <p:nvSpPr>
          <p:cNvPr id="314" name="Google Shape;314;p4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5" name="Google Shape;315;p46"/>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6" name="Google Shape;316;p4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17" name="Google Shape;317;p4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18" name="Google Shape;318;p4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3" name="Shape 633"/>
        <p:cNvGrpSpPr/>
        <p:nvPr/>
      </p:nvGrpSpPr>
      <p:grpSpPr>
        <a:xfrm>
          <a:off x="0" y="0"/>
          <a:ext cx="0" cy="0"/>
          <a:chOff x="0" y="0"/>
          <a:chExt cx="0" cy="0"/>
        </a:xfrm>
      </p:grpSpPr>
      <p:sp>
        <p:nvSpPr>
          <p:cNvPr id="634" name="Google Shape;634;p8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5" name="Google Shape;635;p8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636" name="Google Shape;636;p8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7" name="Google Shape;637;p8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8" name="Google Shape;638;p8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5" name="Shape 715"/>
        <p:cNvGrpSpPr/>
        <p:nvPr/>
      </p:nvGrpSpPr>
      <p:grpSpPr>
        <a:xfrm>
          <a:off x="0" y="0"/>
          <a:ext cx="0" cy="0"/>
          <a:chOff x="0" y="0"/>
          <a:chExt cx="0" cy="0"/>
        </a:xfrm>
      </p:grpSpPr>
      <p:cxnSp>
        <p:nvCxnSpPr>
          <p:cNvPr id="716" name="Google Shape;716;p101"/>
          <p:cNvCxnSpPr/>
          <p:nvPr/>
        </p:nvCxnSpPr>
        <p:spPr>
          <a:xfrm flipH="1">
            <a:off x="0" y="0"/>
            <a:ext cx="2339789" cy="514350"/>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17" name="Google Shape;717;p101"/>
          <p:cNvCxnSpPr/>
          <p:nvPr/>
        </p:nvCxnSpPr>
        <p:spPr>
          <a:xfrm flipH="1">
            <a:off x="0" y="1"/>
            <a:ext cx="677826" cy="4907756"/>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18" name="Google Shape;718;p101"/>
          <p:cNvCxnSpPr/>
          <p:nvPr/>
        </p:nvCxnSpPr>
        <p:spPr>
          <a:xfrm rot="10800000">
            <a:off x="-32147" y="4343400"/>
            <a:ext cx="4714876" cy="800101"/>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19" name="Google Shape;719;p101"/>
          <p:cNvCxnSpPr/>
          <p:nvPr/>
        </p:nvCxnSpPr>
        <p:spPr>
          <a:xfrm flipH="1">
            <a:off x="6347223" y="4386262"/>
            <a:ext cx="2796777" cy="757238"/>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20" name="Google Shape;720;p101"/>
          <p:cNvCxnSpPr/>
          <p:nvPr/>
        </p:nvCxnSpPr>
        <p:spPr>
          <a:xfrm flipH="1">
            <a:off x="8657368" y="1235869"/>
            <a:ext cx="486632" cy="3907631"/>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21" name="Google Shape;721;p101"/>
          <p:cNvCxnSpPr/>
          <p:nvPr/>
        </p:nvCxnSpPr>
        <p:spPr>
          <a:xfrm rot="10800000">
            <a:off x="8086165" y="0"/>
            <a:ext cx="1057835" cy="3193755"/>
          </a:xfrm>
          <a:prstGeom prst="straightConnector1">
            <a:avLst/>
          </a:prstGeom>
          <a:noFill/>
          <a:ln cap="flat" cmpd="sng" w="12700">
            <a:solidFill>
              <a:schemeClr val="accent2">
                <a:alpha val="69803"/>
              </a:schemeClr>
            </a:solidFill>
            <a:prstDash val="solid"/>
            <a:miter lim="800000"/>
            <a:headEnd len="sm" w="sm" type="none"/>
            <a:tailEnd len="sm" w="sm" type="none"/>
          </a:ln>
        </p:spPr>
      </p:cxnSp>
      <p:cxnSp>
        <p:nvCxnSpPr>
          <p:cNvPr id="722" name="Google Shape;722;p101"/>
          <p:cNvCxnSpPr/>
          <p:nvPr/>
        </p:nvCxnSpPr>
        <p:spPr>
          <a:xfrm rot="10800000">
            <a:off x="4897041" y="-3572"/>
            <a:ext cx="4246959" cy="698981"/>
          </a:xfrm>
          <a:prstGeom prst="straightConnector1">
            <a:avLst/>
          </a:prstGeom>
          <a:noFill/>
          <a:ln cap="flat" cmpd="sng" w="12700">
            <a:solidFill>
              <a:schemeClr val="accent2">
                <a:alpha val="69803"/>
              </a:schemeClr>
            </a:solidFill>
            <a:prstDash val="solid"/>
            <a:miter lim="800000"/>
            <a:headEnd len="sm" w="sm" type="none"/>
            <a:tailEnd len="sm" w="sm" type="none"/>
          </a:ln>
        </p:spPr>
      </p:cxnSp>
      <p:sp>
        <p:nvSpPr>
          <p:cNvPr id="723" name="Google Shape;723;p101"/>
          <p:cNvSpPr txBox="1"/>
          <p:nvPr>
            <p:ph type="title"/>
          </p:nvPr>
        </p:nvSpPr>
        <p:spPr>
          <a:xfrm>
            <a:off x="857250" y="400051"/>
            <a:ext cx="7429500" cy="103661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3300"/>
              <a:buFont typeface="Play"/>
              <a:buNone/>
              <a:defRPr b="0" i="1" sz="3300" u="none" cap="none" strike="noStrik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4" name="Google Shape;724;p101"/>
          <p:cNvSpPr txBox="1"/>
          <p:nvPr>
            <p:ph idx="1" type="body"/>
          </p:nvPr>
        </p:nvSpPr>
        <p:spPr>
          <a:xfrm>
            <a:off x="857250" y="1507166"/>
            <a:ext cx="7429500" cy="3018318"/>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750"/>
              </a:spcBef>
              <a:spcAft>
                <a:spcPts val="0"/>
              </a:spcAft>
              <a:buClr>
                <a:schemeClr val="dk2"/>
              </a:buClr>
              <a:buSzPts val="1440"/>
              <a:buFont typeface="Arial"/>
              <a:buChar char="•"/>
              <a:defRPr b="0" i="0" sz="1800" u="none" cap="none" strike="noStrike">
                <a:solidFill>
                  <a:schemeClr val="dk2"/>
                </a:solidFill>
                <a:latin typeface="Open Sans Light"/>
                <a:ea typeface="Open Sans Light"/>
                <a:cs typeface="Open Sans Light"/>
                <a:sym typeface="Open Sans Light"/>
              </a:defRPr>
            </a:lvl1pPr>
            <a:lvl2pPr indent="-304800" lvl="1" marL="914400" marR="0" rtl="0" algn="l">
              <a:lnSpc>
                <a:spcPct val="100000"/>
              </a:lnSpc>
              <a:spcBef>
                <a:spcPts val="375"/>
              </a:spcBef>
              <a:spcAft>
                <a:spcPts val="0"/>
              </a:spcAft>
              <a:buClr>
                <a:schemeClr val="dk2"/>
              </a:buClr>
              <a:buSzPts val="1200"/>
              <a:buFont typeface="Arial"/>
              <a:buChar char="•"/>
              <a:defRPr b="0" i="0" sz="1500" u="none" cap="none" strike="noStrike">
                <a:solidFill>
                  <a:schemeClr val="dk2"/>
                </a:solidFill>
                <a:latin typeface="Open Sans Light"/>
                <a:ea typeface="Open Sans Light"/>
                <a:cs typeface="Open Sans Light"/>
                <a:sym typeface="Open Sans Light"/>
              </a:defRPr>
            </a:lvl2pPr>
            <a:lvl3pPr indent="-297180" lvl="2" marL="1371600" marR="0" rtl="0" algn="l">
              <a:lnSpc>
                <a:spcPct val="100000"/>
              </a:lnSpc>
              <a:spcBef>
                <a:spcPts val="375"/>
              </a:spcBef>
              <a:spcAft>
                <a:spcPts val="0"/>
              </a:spcAft>
              <a:buClr>
                <a:schemeClr val="dk2"/>
              </a:buClr>
              <a:buSzPts val="1080"/>
              <a:buFont typeface="Arial"/>
              <a:buChar char="•"/>
              <a:defRPr b="0" i="0" sz="1350" u="none" cap="none" strike="noStrike">
                <a:solidFill>
                  <a:schemeClr val="dk2"/>
                </a:solidFill>
                <a:latin typeface="Open Sans Light"/>
                <a:ea typeface="Open Sans Light"/>
                <a:cs typeface="Open Sans Light"/>
                <a:sym typeface="Open Sans Light"/>
              </a:defRPr>
            </a:lvl3pPr>
            <a:lvl4pPr indent="-289560" lvl="3" marL="1828800" marR="0" rtl="0" algn="l">
              <a:lnSpc>
                <a:spcPct val="100000"/>
              </a:lnSpc>
              <a:spcBef>
                <a:spcPts val="375"/>
              </a:spcBef>
              <a:spcAft>
                <a:spcPts val="0"/>
              </a:spcAft>
              <a:buClr>
                <a:schemeClr val="dk2"/>
              </a:buClr>
              <a:buSzPts val="960"/>
              <a:buFont typeface="Arial"/>
              <a:buChar char="•"/>
              <a:defRPr b="0" i="0" sz="1200" u="none" cap="none" strike="noStrike">
                <a:solidFill>
                  <a:schemeClr val="dk2"/>
                </a:solidFill>
                <a:latin typeface="Open Sans Light"/>
                <a:ea typeface="Open Sans Light"/>
                <a:cs typeface="Open Sans Light"/>
                <a:sym typeface="Open Sans Light"/>
              </a:defRPr>
            </a:lvl4pPr>
            <a:lvl5pPr indent="-289560" lvl="4" marL="2286000" marR="0" rtl="0" algn="l">
              <a:lnSpc>
                <a:spcPct val="100000"/>
              </a:lnSpc>
              <a:spcBef>
                <a:spcPts val="375"/>
              </a:spcBef>
              <a:spcAft>
                <a:spcPts val="0"/>
              </a:spcAft>
              <a:buClr>
                <a:schemeClr val="dk2"/>
              </a:buClr>
              <a:buSzPts val="960"/>
              <a:buFont typeface="Arial"/>
              <a:buChar char="•"/>
              <a:defRPr b="0" i="0" sz="1200" u="none" cap="none" strike="noStrike">
                <a:solidFill>
                  <a:schemeClr val="dk2"/>
                </a:solidFill>
                <a:latin typeface="Open Sans Light"/>
                <a:ea typeface="Open Sans Light"/>
                <a:cs typeface="Open Sans Light"/>
                <a:sym typeface="Open Sans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Open Sans Light"/>
                <a:ea typeface="Open Sans Light"/>
                <a:cs typeface="Open Sans Light"/>
                <a:sym typeface="Open Sans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Open Sans Light"/>
                <a:ea typeface="Open Sans Light"/>
                <a:cs typeface="Open Sans Light"/>
                <a:sym typeface="Open Sans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Open Sans Light"/>
                <a:ea typeface="Open Sans Light"/>
                <a:cs typeface="Open Sans Light"/>
                <a:sym typeface="Open Sans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Open Sans Light"/>
                <a:ea typeface="Open Sans Light"/>
                <a:cs typeface="Open Sans Light"/>
                <a:sym typeface="Open Sans Light"/>
              </a:defRPr>
            </a:lvl9pPr>
          </a:lstStyle>
          <a:p/>
        </p:txBody>
      </p:sp>
      <p:sp>
        <p:nvSpPr>
          <p:cNvPr id="725" name="Google Shape;725;p101"/>
          <p:cNvSpPr txBox="1"/>
          <p:nvPr>
            <p:ph idx="10" type="dt"/>
          </p:nvPr>
        </p:nvSpPr>
        <p:spPr>
          <a:xfrm>
            <a:off x="5502827" y="4799159"/>
            <a:ext cx="3145431" cy="273844"/>
          </a:xfrm>
          <a:prstGeom prst="rect">
            <a:avLst/>
          </a:prstGeom>
          <a:noFill/>
          <a:ln>
            <a:noFill/>
          </a:ln>
        </p:spPr>
        <p:txBody>
          <a:bodyPr anchorCtr="0" anchor="ctr" bIns="45700" lIns="91425" spcFirstLastPara="1" rIns="91425" wrap="square" tIns="45700">
            <a:normAutofit/>
          </a:bodyPr>
          <a:lstStyle>
            <a:lvl1pPr lvl="0" marR="0" rtl="0" algn="r">
              <a:lnSpc>
                <a:spcPct val="100000"/>
              </a:lnSpc>
              <a:spcBef>
                <a:spcPts val="0"/>
              </a:spcBef>
              <a:spcAft>
                <a:spcPts val="0"/>
              </a:spcAft>
              <a:buSzPts val="1400"/>
              <a:buNone/>
              <a:defRPr b="0" i="0" sz="825" u="none" cap="none" strike="noStrike">
                <a:solidFill>
                  <a:schemeClr val="dk2"/>
                </a:solidFill>
                <a:latin typeface="Open Sans Light"/>
                <a:ea typeface="Open Sans Light"/>
                <a:cs typeface="Open Sans Light"/>
                <a:sym typeface="Open Sans Light"/>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6" name="Google Shape;726;p101"/>
          <p:cNvSpPr txBox="1"/>
          <p:nvPr>
            <p:ph idx="11" type="ftr"/>
          </p:nvPr>
        </p:nvSpPr>
        <p:spPr>
          <a:xfrm>
            <a:off x="115822" y="4799159"/>
            <a:ext cx="3372986" cy="273844"/>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SzPts val="1400"/>
              <a:buNone/>
              <a:defRPr b="1" i="0" sz="900" u="none" cap="none" strike="noStrike">
                <a:solidFill>
                  <a:schemeClr val="dk2"/>
                </a:solidFill>
                <a:latin typeface="Play"/>
                <a:ea typeface="Play"/>
                <a:cs typeface="Play"/>
                <a:sym typeface="Play"/>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7" name="Google Shape;727;p101"/>
          <p:cNvSpPr txBox="1"/>
          <p:nvPr>
            <p:ph idx="12" type="sldNum"/>
          </p:nvPr>
        </p:nvSpPr>
        <p:spPr>
          <a:xfrm>
            <a:off x="8701858" y="4799159"/>
            <a:ext cx="353165" cy="273844"/>
          </a:xfrm>
          <a:prstGeom prst="rect">
            <a:avLst/>
          </a:prstGeom>
          <a:noFill/>
          <a:ln>
            <a:noFill/>
          </a:ln>
        </p:spPr>
        <p:txBody>
          <a:bodyPr anchorCtr="0" anchor="ctr" bIns="45700" lIns="91425" spcFirstLastPara="1" rIns="91425" wrap="square" tIns="45700">
            <a:normAutofit/>
          </a:bodyPr>
          <a:lstStyle>
            <a:lvl1pPr indent="0" lvl="0"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None/>
              <a:defRPr b="0" i="0" sz="825" u="none" cap="none" strike="noStrike">
                <a:solidFill>
                  <a:schemeClr val="dk2"/>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2" name="Shape 852"/>
        <p:cNvGrpSpPr/>
        <p:nvPr/>
      </p:nvGrpSpPr>
      <p:grpSpPr>
        <a:xfrm>
          <a:off x="0" y="0"/>
          <a:ext cx="0" cy="0"/>
          <a:chOff x="0" y="0"/>
          <a:chExt cx="0" cy="0"/>
        </a:xfrm>
      </p:grpSpPr>
      <p:pic>
        <p:nvPicPr>
          <p:cNvPr id="853" name="Google Shape;853;p120"/>
          <p:cNvPicPr preferRelativeResize="0"/>
          <p:nvPr/>
        </p:nvPicPr>
        <p:blipFill rotWithShape="1">
          <a:blip r:embed="rId1">
            <a:alphaModFix amt="34000"/>
          </a:blip>
          <a:srcRect b="34205" l="12284" r="0" t="0"/>
          <a:stretch/>
        </p:blipFill>
        <p:spPr>
          <a:xfrm>
            <a:off x="0" y="2959583"/>
            <a:ext cx="9144000" cy="2183917"/>
          </a:xfrm>
          <a:prstGeom prst="rect">
            <a:avLst/>
          </a:prstGeom>
          <a:noFill/>
          <a:ln>
            <a:noFill/>
          </a:ln>
        </p:spPr>
      </p:pic>
      <p:sp>
        <p:nvSpPr>
          <p:cNvPr id="854" name="Google Shape;854;p120"/>
          <p:cNvSpPr txBox="1"/>
          <p:nvPr>
            <p:ph idx="12" type="sldNum"/>
          </p:nvPr>
        </p:nvSpPr>
        <p:spPr>
          <a:xfrm>
            <a:off x="7836062" y="4713235"/>
            <a:ext cx="876140" cy="43026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7F7F7F"/>
              </a:buClr>
              <a:buSzPts val="900"/>
              <a:buFont typeface="Arial"/>
              <a:buNone/>
              <a:defRPr b="0" i="0" sz="900" u="none" cap="none" strike="noStrike">
                <a:solidFill>
                  <a:srgbClr val="7F7F7F"/>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pic>
        <p:nvPicPr>
          <p:cNvPr id="855" name="Google Shape;855;p120"/>
          <p:cNvPicPr preferRelativeResize="0"/>
          <p:nvPr/>
        </p:nvPicPr>
        <p:blipFill rotWithShape="1">
          <a:blip r:embed="rId2">
            <a:alphaModFix/>
          </a:blip>
          <a:srcRect b="0" l="0" r="0" t="0"/>
          <a:stretch/>
        </p:blipFill>
        <p:spPr>
          <a:xfrm>
            <a:off x="7240201" y="368995"/>
            <a:ext cx="708675" cy="487896"/>
          </a:xfrm>
          <a:prstGeom prst="rect">
            <a:avLst/>
          </a:prstGeom>
          <a:noFill/>
          <a:ln>
            <a:noFill/>
          </a:ln>
        </p:spPr>
      </p:pic>
      <p:pic>
        <p:nvPicPr>
          <p:cNvPr id="856" name="Google Shape;856;p120"/>
          <p:cNvPicPr preferRelativeResize="0"/>
          <p:nvPr/>
        </p:nvPicPr>
        <p:blipFill rotWithShape="1">
          <a:blip r:embed="rId3">
            <a:alphaModFix/>
          </a:blip>
          <a:srcRect b="0" l="0" r="0" t="0"/>
          <a:stretch/>
        </p:blipFill>
        <p:spPr>
          <a:xfrm>
            <a:off x="7948876" y="386236"/>
            <a:ext cx="847960" cy="430265"/>
          </a:xfrm>
          <a:prstGeom prst="rect">
            <a:avLst/>
          </a:prstGeom>
          <a:noFill/>
          <a:ln>
            <a:noFill/>
          </a:ln>
        </p:spPr>
      </p:pic>
      <p:sp>
        <p:nvSpPr>
          <p:cNvPr id="857" name="Google Shape;857;p120"/>
          <p:cNvSpPr/>
          <p:nvPr/>
        </p:nvSpPr>
        <p:spPr>
          <a:xfrm>
            <a:off x="431799" y="4695825"/>
            <a:ext cx="5461001" cy="44767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7F7F7F"/>
              </a:buClr>
              <a:buSzPts val="900"/>
              <a:buFont typeface="Arial"/>
              <a:buNone/>
            </a:pPr>
            <a:r>
              <a:rPr b="0" i="0" lang="en-US" sz="900" u="none" cap="none" strike="noStrike">
                <a:solidFill>
                  <a:srgbClr val="7F7F7F"/>
                </a:solidFill>
                <a:latin typeface="Helvetica Neue"/>
                <a:ea typeface="Helvetica Neue"/>
                <a:cs typeface="Helvetica Neue"/>
                <a:sym typeface="Helvetica Neue"/>
              </a:rPr>
              <a:t>Humanitarian assistance in the urban context - Contact: Wolfgang Friedrich W.Friedrich@drk.de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7F7F7F"/>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2">
          <p15:clr>
            <a:srgbClr val="F26B43"/>
          </p15:clr>
        </p15:guide>
        <p15:guide id="2" pos="272">
          <p15:clr>
            <a:srgbClr val="F26B43"/>
          </p15:clr>
        </p15:guide>
        <p15:guide id="3" pos="5488">
          <p15:clr>
            <a:srgbClr val="F26B43"/>
          </p15:clr>
        </p15:guide>
        <p15:guide id="4" orient="horz" pos="2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6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62.jpg"/><Relationship Id="rId6"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image" Target="../media/image6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69.jpg"/><Relationship Id="rId4" Type="http://schemas.openxmlformats.org/officeDocument/2006/relationships/image" Target="../media/image70.png"/><Relationship Id="rId5"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77.jpg"/><Relationship Id="rId4" Type="http://schemas.openxmlformats.org/officeDocument/2006/relationships/image" Target="../media/image76.jpg"/><Relationship Id="rId5" Type="http://schemas.openxmlformats.org/officeDocument/2006/relationships/image" Target="../media/image78.jpg"/><Relationship Id="rId6"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80.jpg"/><Relationship Id="rId4" Type="http://schemas.openxmlformats.org/officeDocument/2006/relationships/image" Target="../media/image8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83.jpg"/><Relationship Id="rId4" Type="http://schemas.openxmlformats.org/officeDocument/2006/relationships/image" Target="../media/image8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94.jpg"/><Relationship Id="rId4" Type="http://schemas.openxmlformats.org/officeDocument/2006/relationships/image" Target="../media/image8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84.jpg"/><Relationship Id="rId4" Type="http://schemas.openxmlformats.org/officeDocument/2006/relationships/image" Target="../media/image8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86.jpg"/><Relationship Id="rId4" Type="http://schemas.openxmlformats.org/officeDocument/2006/relationships/image" Target="../media/image8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88.jpg"/><Relationship Id="rId4" Type="http://schemas.openxmlformats.org/officeDocument/2006/relationships/image" Target="../media/image95.jpg"/><Relationship Id="rId5" Type="http://schemas.openxmlformats.org/officeDocument/2006/relationships/image" Target="../media/image93.jpg"/><Relationship Id="rId6" Type="http://schemas.openxmlformats.org/officeDocument/2006/relationships/image" Target="../media/image100.jpg"/><Relationship Id="rId7" Type="http://schemas.openxmlformats.org/officeDocument/2006/relationships/image" Target="../media/image90.jpg"/><Relationship Id="rId8" Type="http://schemas.openxmlformats.org/officeDocument/2006/relationships/image" Target="../media/image9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92.jpg"/><Relationship Id="rId4" Type="http://schemas.openxmlformats.org/officeDocument/2006/relationships/image" Target="../media/image97.jpg"/><Relationship Id="rId5" Type="http://schemas.openxmlformats.org/officeDocument/2006/relationships/image" Target="../media/image96.jpg"/><Relationship Id="rId6" Type="http://schemas.openxmlformats.org/officeDocument/2006/relationships/image" Target="../media/image98.jpg"/><Relationship Id="rId7" Type="http://schemas.openxmlformats.org/officeDocument/2006/relationships/image" Target="../media/image9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127.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10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10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4.xml"/><Relationship Id="rId3" Type="http://schemas.openxmlformats.org/officeDocument/2006/relationships/image" Target="../media/image10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5.xml"/><Relationship Id="rId3" Type="http://schemas.openxmlformats.org/officeDocument/2006/relationships/image" Target="../media/image10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6.xml"/><Relationship Id="rId3"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7.xml"/><Relationship Id="rId3" Type="http://schemas.openxmlformats.org/officeDocument/2006/relationships/image" Target="../media/image10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 Id="rId3" Type="http://schemas.openxmlformats.org/officeDocument/2006/relationships/image" Target="../media/image10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9.xml"/><Relationship Id="rId3" Type="http://schemas.openxmlformats.org/officeDocument/2006/relationships/image" Target="../media/image10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0.xml"/><Relationship Id="rId3" Type="http://schemas.openxmlformats.org/officeDocument/2006/relationships/image" Target="../media/image10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1.xml"/><Relationship Id="rId3" Type="http://schemas.openxmlformats.org/officeDocument/2006/relationships/image" Target="../media/image111.jpg"/><Relationship Id="rId4" Type="http://schemas.openxmlformats.org/officeDocument/2006/relationships/image" Target="../media/image11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2.xml"/><Relationship Id="rId3"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5.xml"/><Relationship Id="rId3" Type="http://schemas.openxmlformats.org/officeDocument/2006/relationships/image" Target="../media/image117.png"/><Relationship Id="rId4" Type="http://schemas.openxmlformats.org/officeDocument/2006/relationships/hyperlink" Target="https://www.youtube.com/watch?v=iMwRMVRHFVY"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6.xml"/><Relationship Id="rId3" Type="http://schemas.openxmlformats.org/officeDocument/2006/relationships/hyperlink" Target="mailto:mflores@habitat.org" TargetMode="External"/><Relationship Id="rId4" Type="http://schemas.openxmlformats.org/officeDocument/2006/relationships/hyperlink" Target="mailto:jcidon@habitat.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7.xml"/><Relationship Id="rId3" Type="http://schemas.openxmlformats.org/officeDocument/2006/relationships/image" Target="../media/image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8.xml"/><Relationship Id="rId3" Type="http://schemas.openxmlformats.org/officeDocument/2006/relationships/image" Target="../media/image114.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9.xml"/><Relationship Id="rId3" Type="http://schemas.openxmlformats.org/officeDocument/2006/relationships/image" Target="../media/image116.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1.xml"/><Relationship Id="rId3" Type="http://schemas.openxmlformats.org/officeDocument/2006/relationships/image" Target="../media/image1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2.xml"/><Relationship Id="rId3" Type="http://schemas.openxmlformats.org/officeDocument/2006/relationships/image" Target="../media/image120.png"/><Relationship Id="rId4" Type="http://schemas.openxmlformats.org/officeDocument/2006/relationships/image" Target="../media/image119.png"/><Relationship Id="rId5" Type="http://schemas.openxmlformats.org/officeDocument/2006/relationships/image" Target="../media/image1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3.xml"/><Relationship Id="rId3" Type="http://schemas.openxmlformats.org/officeDocument/2006/relationships/image" Target="../media/image122.jpg"/><Relationship Id="rId4" Type="http://schemas.openxmlformats.org/officeDocument/2006/relationships/image" Target="../media/image123.png"/><Relationship Id="rId5" Type="http://schemas.openxmlformats.org/officeDocument/2006/relationships/image" Target="../media/image125.png"/><Relationship Id="rId6" Type="http://schemas.openxmlformats.org/officeDocument/2006/relationships/image" Target="../media/image1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55.xml"/><Relationship Id="rId3" Type="http://schemas.openxmlformats.org/officeDocument/2006/relationships/image" Target="../media/image1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6.xml"/><Relationship Id="rId3" Type="http://schemas.openxmlformats.org/officeDocument/2006/relationships/image" Target="../media/image128.png"/><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7.xml"/><Relationship Id="rId3" Type="http://schemas.openxmlformats.org/officeDocument/2006/relationships/image" Target="../media/image1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8.xml"/><Relationship Id="rId3" Type="http://schemas.openxmlformats.org/officeDocument/2006/relationships/image" Target="../media/image1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59.xml"/><Relationship Id="rId3" Type="http://schemas.openxmlformats.org/officeDocument/2006/relationships/image" Target="../media/image134.png"/><Relationship Id="rId4" Type="http://schemas.openxmlformats.org/officeDocument/2006/relationships/image" Target="../media/image133.png"/><Relationship Id="rId5" Type="http://schemas.openxmlformats.org/officeDocument/2006/relationships/image" Target="../media/image116.png"/><Relationship Id="rId6" Type="http://schemas.openxmlformats.org/officeDocument/2006/relationships/hyperlink" Target="https://documents.worldbank.org/en/publication/documents-reports/documentdetail/099050124115516810/p1749911e845bd0b6191ae15f1b19bfb4ff" TargetMode="External"/><Relationship Id="rId7" Type="http://schemas.openxmlformats.org/officeDocument/2006/relationships/hyperlink" Target="https://urldefense.proofpoint.com/v2/url?u=https-3A__documents.worldbank.org_en_publication_documents-2Dreports_documentdetail_099050124115629267_p17499116dbabd0511bb49105834c1fe9a9&amp;d=DwMFAw&amp;c=euGZstcaTDllvimEN8b7jXrwqOf-v5A_CdpgnVfiiMM&amp;r=gzwpj66kw9thkk0cBUXwgDL-NUsiumBjDSdIVf5QhvLTmkcd_CMpajtPpx8WpJXR&amp;m=gYx1KdzwvhBR8nWKLisy98IcRiXJW3on-85iUAAkuKbrNTl1qsx3oh03YimbHQjk&amp;s=lwMgexB9doh5TNBgqdzgV6Y0sT2z8Sy5n_P9L1i9hZc&amp;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4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0.xml"/><Relationship Id="rId3" Type="http://schemas.openxmlformats.org/officeDocument/2006/relationships/image" Target="../media/image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1.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5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45.jpg"/><Relationship Id="rId4" Type="http://schemas.openxmlformats.org/officeDocument/2006/relationships/image" Target="../media/image51.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icture containing food, drawing&#10;&#10;Description generated with very high confidence" id="954" name="Google Shape;954;p131"/>
          <p:cNvPicPr preferRelativeResize="0"/>
          <p:nvPr/>
        </p:nvPicPr>
        <p:blipFill rotWithShape="1">
          <a:blip r:embed="rId3">
            <a:alphaModFix/>
          </a:blip>
          <a:srcRect b="0" l="0" r="0" t="0"/>
          <a:stretch/>
        </p:blipFill>
        <p:spPr>
          <a:xfrm>
            <a:off x="1651583" y="2961964"/>
            <a:ext cx="5893594" cy="414338"/>
          </a:xfrm>
          <a:prstGeom prst="rect">
            <a:avLst/>
          </a:prstGeom>
          <a:noFill/>
          <a:ln>
            <a:noFill/>
          </a:ln>
        </p:spPr>
      </p:pic>
      <p:pic>
        <p:nvPicPr>
          <p:cNvPr descr="A picture containing drawing, clock&#10;&#10;Description generated with very high confidence" id="955" name="Google Shape;955;p131"/>
          <p:cNvPicPr preferRelativeResize="0"/>
          <p:nvPr/>
        </p:nvPicPr>
        <p:blipFill rotWithShape="1">
          <a:blip r:embed="rId4">
            <a:alphaModFix/>
          </a:blip>
          <a:srcRect b="0" l="0" r="0" t="0"/>
          <a:stretch/>
        </p:blipFill>
        <p:spPr>
          <a:xfrm>
            <a:off x="1651218" y="2084953"/>
            <a:ext cx="450056" cy="471488"/>
          </a:xfrm>
          <a:prstGeom prst="rect">
            <a:avLst/>
          </a:prstGeom>
          <a:noFill/>
          <a:ln>
            <a:noFill/>
          </a:ln>
        </p:spPr>
      </p:pic>
      <p:pic>
        <p:nvPicPr>
          <p:cNvPr id="956" name="Google Shape;956;p131"/>
          <p:cNvPicPr preferRelativeResize="0"/>
          <p:nvPr/>
        </p:nvPicPr>
        <p:blipFill rotWithShape="1">
          <a:blip r:embed="rId5">
            <a:alphaModFix/>
          </a:blip>
          <a:srcRect b="0" l="0" r="0" t="0"/>
          <a:stretch/>
        </p:blipFill>
        <p:spPr>
          <a:xfrm>
            <a:off x="1722655" y="2548218"/>
            <a:ext cx="307181" cy="342900"/>
          </a:xfrm>
          <a:prstGeom prst="rect">
            <a:avLst/>
          </a:prstGeom>
          <a:noFill/>
          <a:ln>
            <a:noFill/>
          </a:ln>
        </p:spPr>
      </p:pic>
      <p:pic>
        <p:nvPicPr>
          <p:cNvPr id="957" name="Google Shape;957;p131"/>
          <p:cNvPicPr preferRelativeResize="0"/>
          <p:nvPr/>
        </p:nvPicPr>
        <p:blipFill rotWithShape="1">
          <a:blip r:embed="rId5">
            <a:alphaModFix/>
          </a:blip>
          <a:srcRect b="0" l="0" r="0" t="0"/>
          <a:stretch/>
        </p:blipFill>
        <p:spPr>
          <a:xfrm>
            <a:off x="6504100" y="2602007"/>
            <a:ext cx="307181" cy="342900"/>
          </a:xfrm>
          <a:prstGeom prst="rect">
            <a:avLst/>
          </a:prstGeom>
          <a:noFill/>
          <a:ln>
            <a:noFill/>
          </a:ln>
        </p:spPr>
      </p:pic>
      <p:pic>
        <p:nvPicPr>
          <p:cNvPr descr="A picture containing object, drawing&#10;&#10;Description generated with very high confidence" id="958" name="Google Shape;958;p131"/>
          <p:cNvPicPr preferRelativeResize="0"/>
          <p:nvPr/>
        </p:nvPicPr>
        <p:blipFill rotWithShape="1">
          <a:blip r:embed="rId6">
            <a:alphaModFix/>
          </a:blip>
          <a:srcRect b="0" l="0" r="0" t="0"/>
          <a:stretch/>
        </p:blipFill>
        <p:spPr>
          <a:xfrm>
            <a:off x="6061111" y="2481641"/>
            <a:ext cx="442913" cy="471488"/>
          </a:xfrm>
          <a:prstGeom prst="rect">
            <a:avLst/>
          </a:prstGeom>
          <a:noFill/>
          <a:ln>
            <a:noFill/>
          </a:ln>
        </p:spPr>
      </p:pic>
      <p:pic>
        <p:nvPicPr>
          <p:cNvPr id="959" name="Google Shape;959;p131"/>
          <p:cNvPicPr preferRelativeResize="0"/>
          <p:nvPr/>
        </p:nvPicPr>
        <p:blipFill rotWithShape="1">
          <a:blip r:embed="rId7">
            <a:alphaModFix/>
          </a:blip>
          <a:srcRect b="0" l="0" r="0" t="0"/>
          <a:stretch/>
        </p:blipFill>
        <p:spPr>
          <a:xfrm>
            <a:off x="2333715" y="3475558"/>
            <a:ext cx="314325" cy="342900"/>
          </a:xfrm>
          <a:prstGeom prst="rect">
            <a:avLst/>
          </a:prstGeom>
          <a:noFill/>
          <a:ln>
            <a:noFill/>
          </a:ln>
        </p:spPr>
      </p:pic>
      <p:pic>
        <p:nvPicPr>
          <p:cNvPr id="960" name="Google Shape;960;p131"/>
          <p:cNvPicPr preferRelativeResize="0"/>
          <p:nvPr/>
        </p:nvPicPr>
        <p:blipFill rotWithShape="1">
          <a:blip r:embed="rId7">
            <a:alphaModFix/>
          </a:blip>
          <a:srcRect b="0" l="0" r="0" t="0"/>
          <a:stretch/>
        </p:blipFill>
        <p:spPr>
          <a:xfrm>
            <a:off x="5212781" y="3475558"/>
            <a:ext cx="314325" cy="342900"/>
          </a:xfrm>
          <a:prstGeom prst="rect">
            <a:avLst/>
          </a:prstGeom>
          <a:noFill/>
          <a:ln>
            <a:noFill/>
          </a:ln>
        </p:spPr>
      </p:pic>
      <p:pic>
        <p:nvPicPr>
          <p:cNvPr descr="A picture containing object, game, ball&#10;&#10;Description generated with very high confidence" id="961" name="Google Shape;961;p131"/>
          <p:cNvPicPr preferRelativeResize="0"/>
          <p:nvPr/>
        </p:nvPicPr>
        <p:blipFill rotWithShape="1">
          <a:blip r:embed="rId8">
            <a:alphaModFix/>
          </a:blip>
          <a:srcRect b="0" l="0" r="0" t="0"/>
          <a:stretch/>
        </p:blipFill>
        <p:spPr>
          <a:xfrm>
            <a:off x="1806893" y="3438538"/>
            <a:ext cx="442913" cy="471488"/>
          </a:xfrm>
          <a:prstGeom prst="rect">
            <a:avLst/>
          </a:prstGeom>
          <a:noFill/>
          <a:ln>
            <a:noFill/>
          </a:ln>
        </p:spPr>
      </p:pic>
      <p:pic>
        <p:nvPicPr>
          <p:cNvPr descr="A picture containing drawing&#10;&#10;Description generated with very high confidence" id="962" name="Google Shape;962;p131"/>
          <p:cNvPicPr preferRelativeResize="0"/>
          <p:nvPr/>
        </p:nvPicPr>
        <p:blipFill rotWithShape="1">
          <a:blip r:embed="rId9">
            <a:alphaModFix/>
          </a:blip>
          <a:srcRect b="0" l="0" r="0" t="0"/>
          <a:stretch/>
        </p:blipFill>
        <p:spPr>
          <a:xfrm>
            <a:off x="5144916" y="3842584"/>
            <a:ext cx="450056" cy="471488"/>
          </a:xfrm>
          <a:prstGeom prst="rect">
            <a:avLst/>
          </a:prstGeom>
          <a:noFill/>
          <a:ln>
            <a:noFill/>
          </a:ln>
        </p:spPr>
      </p:pic>
      <p:sp>
        <p:nvSpPr>
          <p:cNvPr id="963" name="Google Shape;963;p131"/>
          <p:cNvSpPr txBox="1"/>
          <p:nvPr/>
        </p:nvSpPr>
        <p:spPr>
          <a:xfrm>
            <a:off x="2131359" y="2097742"/>
            <a:ext cx="2702858" cy="8079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Test your speakers/headphones and microphone.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Participants will stay muted during the session.</a:t>
            </a:r>
            <a:endParaRPr b="0" i="0" sz="1400" u="none" cap="none" strike="noStrike">
              <a:solidFill>
                <a:srgbClr val="000000"/>
              </a:solidFill>
              <a:latin typeface="Arial"/>
              <a:ea typeface="Arial"/>
              <a:cs typeface="Arial"/>
              <a:sym typeface="Arial"/>
            </a:endParaRPr>
          </a:p>
        </p:txBody>
      </p:sp>
      <p:sp>
        <p:nvSpPr>
          <p:cNvPr id="964" name="Google Shape;964;p131"/>
          <p:cNvSpPr txBox="1"/>
          <p:nvPr/>
        </p:nvSpPr>
        <p:spPr>
          <a:xfrm>
            <a:off x="5885827" y="1457690"/>
            <a:ext cx="2057400" cy="992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Open the chat and say hello to everyone. Use the chat for questions to the facilitators at any time throughout the webinar. </a:t>
            </a:r>
            <a:endParaRPr b="0" i="0" sz="1200" u="none" cap="none" strike="noStrike">
              <a:solidFill>
                <a:srgbClr val="000000"/>
              </a:solidFill>
              <a:latin typeface="Arial"/>
              <a:ea typeface="Arial"/>
              <a:cs typeface="Arial"/>
              <a:sym typeface="Arial"/>
            </a:endParaRPr>
          </a:p>
        </p:txBody>
      </p:sp>
      <p:sp>
        <p:nvSpPr>
          <p:cNvPr id="965" name="Google Shape;965;p131"/>
          <p:cNvSpPr txBox="1"/>
          <p:nvPr/>
        </p:nvSpPr>
        <p:spPr>
          <a:xfrm>
            <a:off x="2131359" y="3850205"/>
            <a:ext cx="1761564" cy="8079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Please turn on your camera if you are able. It's much nicer to see you all!  </a:t>
            </a:r>
            <a:endParaRPr b="0" i="0" sz="1200" u="none" cap="none" strike="noStrike">
              <a:solidFill>
                <a:srgbClr val="000000"/>
              </a:solidFill>
              <a:latin typeface="Arial"/>
              <a:ea typeface="Arial"/>
              <a:cs typeface="Arial"/>
              <a:sym typeface="Arial"/>
            </a:endParaRPr>
          </a:p>
        </p:txBody>
      </p:sp>
      <p:sp>
        <p:nvSpPr>
          <p:cNvPr id="966" name="Google Shape;966;p131"/>
          <p:cNvSpPr txBox="1"/>
          <p:nvPr/>
        </p:nvSpPr>
        <p:spPr>
          <a:xfrm>
            <a:off x="5677343" y="3565902"/>
            <a:ext cx="2265900" cy="1177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Open the participant panel. Check your name is listed. You can rename yourself by selecting the 'More' button when you go over your name in the list. </a:t>
            </a:r>
            <a:endParaRPr b="0" i="0" sz="1400" u="none" cap="none" strike="noStrike">
              <a:solidFill>
                <a:srgbClr val="000000"/>
              </a:solidFill>
              <a:latin typeface="Arial"/>
              <a:ea typeface="Arial"/>
              <a:cs typeface="Arial"/>
              <a:sym typeface="Arial"/>
            </a:endParaRPr>
          </a:p>
        </p:txBody>
      </p:sp>
      <p:sp>
        <p:nvSpPr>
          <p:cNvPr id="967" name="Google Shape;967;p131"/>
          <p:cNvSpPr txBox="1"/>
          <p:nvPr/>
        </p:nvSpPr>
        <p:spPr>
          <a:xfrm>
            <a:off x="3793069" y="678010"/>
            <a:ext cx="1667933" cy="376238"/>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b="0" i="0" lang="en-US" sz="1600" u="none" cap="none" strike="noStrike">
                <a:solidFill>
                  <a:schemeClr val="lt1"/>
                </a:solidFill>
                <a:latin typeface="Arial"/>
                <a:ea typeface="Arial"/>
                <a:cs typeface="Arial"/>
                <a:sym typeface="Arial"/>
              </a:rPr>
              <a:t>AGENDA</a:t>
            </a:r>
            <a:endParaRPr b="0" i="0" sz="1600" u="none" cap="none" strike="noStrike">
              <a:solidFill>
                <a:schemeClr val="lt1"/>
              </a:solidFill>
              <a:latin typeface="Arial"/>
              <a:ea typeface="Arial"/>
              <a:cs typeface="Arial"/>
              <a:sym typeface="Arial"/>
            </a:endParaRPr>
          </a:p>
        </p:txBody>
      </p:sp>
      <p:sp>
        <p:nvSpPr>
          <p:cNvPr id="968" name="Google Shape;968;p131"/>
          <p:cNvSpPr txBox="1"/>
          <p:nvPr>
            <p:ph type="title"/>
          </p:nvPr>
        </p:nvSpPr>
        <p:spPr>
          <a:xfrm>
            <a:off x="2358960" y="678010"/>
            <a:ext cx="4492998" cy="376238"/>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lang="en-US"/>
              <a:t>USWG Webinar September 17</a:t>
            </a:r>
            <a:r>
              <a:rPr baseline="30000" lang="en-US"/>
              <a:t>th</a:t>
            </a:r>
            <a:r>
              <a:rPr lang="en-US"/>
              <a:t> 2024</a:t>
            </a:r>
            <a:endParaRPr/>
          </a:p>
        </p:txBody>
      </p:sp>
      <p:sp>
        <p:nvSpPr>
          <p:cNvPr id="969" name="Google Shape;969;p131"/>
          <p:cNvSpPr txBox="1"/>
          <p:nvPr/>
        </p:nvSpPr>
        <p:spPr>
          <a:xfrm>
            <a:off x="142875" y="1214450"/>
            <a:ext cx="4786200" cy="6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Welcome! The session will start at 9:00am EDT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4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86" name="Google Shape;1086;p140"/>
          <p:cNvSpPr txBox="1"/>
          <p:nvPr/>
        </p:nvSpPr>
        <p:spPr>
          <a:xfrm>
            <a:off x="540899" y="295033"/>
            <a:ext cx="8000104"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 </a:t>
            </a:r>
            <a:r>
              <a:rPr b="1" i="0" lang="en-US" sz="2400" u="sng" cap="none" strike="noStrike">
                <a:solidFill>
                  <a:srgbClr val="FFFFFF"/>
                </a:solidFill>
                <a:latin typeface="Arial"/>
                <a:ea typeface="Arial"/>
                <a:cs typeface="Arial"/>
                <a:sym typeface="Arial"/>
              </a:rPr>
              <a:t>Government-led Initiatives</a:t>
            </a:r>
            <a:endParaRPr/>
          </a:p>
        </p:txBody>
      </p:sp>
      <p:grpSp>
        <p:nvGrpSpPr>
          <p:cNvPr id="1087" name="Google Shape;1087;p140"/>
          <p:cNvGrpSpPr/>
          <p:nvPr/>
        </p:nvGrpSpPr>
        <p:grpSpPr>
          <a:xfrm>
            <a:off x="7216770" y="4221171"/>
            <a:ext cx="1603381" cy="608877"/>
            <a:chOff x="0" y="-152951"/>
            <a:chExt cx="4275682" cy="1623672"/>
          </a:xfrm>
        </p:grpSpPr>
        <p:sp>
          <p:nvSpPr>
            <p:cNvPr id="1088" name="Google Shape;1088;p140"/>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089" name="Google Shape;1089;p140"/>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090" name="Google Shape;1090;p140"/>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91" name="Google Shape;1091;p140"/>
            <p:cNvGrpSpPr/>
            <p:nvPr/>
          </p:nvGrpSpPr>
          <p:grpSpPr>
            <a:xfrm>
              <a:off x="2892534" y="-152951"/>
              <a:ext cx="383878" cy="536829"/>
              <a:chOff x="0" y="-323850"/>
              <a:chExt cx="812800" cy="1136650"/>
            </a:xfrm>
          </p:grpSpPr>
          <p:sp>
            <p:nvSpPr>
              <p:cNvPr id="1092" name="Google Shape;1092;p1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93" name="Google Shape;1093;p140"/>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94" name="Google Shape;1094;p140"/>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095" name="Google Shape;1095;p140"/>
          <p:cNvSpPr txBox="1"/>
          <p:nvPr/>
        </p:nvSpPr>
        <p:spPr>
          <a:xfrm>
            <a:off x="567519" y="1243856"/>
            <a:ext cx="2747182" cy="1186928"/>
          </a:xfrm>
          <a:prstGeom prst="rect">
            <a:avLst/>
          </a:prstGeom>
          <a:noFill/>
          <a:ln>
            <a:noFill/>
          </a:ln>
        </p:spPr>
        <p:txBody>
          <a:bodyPr anchorCtr="0" anchor="t" bIns="0" lIns="0" spcFirstLastPara="1" rIns="0" wrap="square" tIns="0">
            <a:spAutoFit/>
          </a:bodyPr>
          <a:lstStyle/>
          <a:p>
            <a:pPr indent="0" lvl="0" marL="0" marR="0" rtl="0" algn="l">
              <a:lnSpc>
                <a:spcPct val="157500"/>
              </a:lnSpc>
              <a:spcBef>
                <a:spcPts val="0"/>
              </a:spcBef>
              <a:spcAft>
                <a:spcPts val="0"/>
              </a:spcAft>
              <a:buNone/>
            </a:pPr>
            <a:r>
              <a:rPr b="1" i="1" lang="en-US" sz="2000" u="none" cap="none" strike="noStrike">
                <a:solidFill>
                  <a:srgbClr val="FFFFFF"/>
                </a:solidFill>
                <a:latin typeface="Arial"/>
                <a:ea typeface="Arial"/>
                <a:cs typeface="Arial"/>
                <a:sym typeface="Arial"/>
              </a:rPr>
              <a:t>1. Oplan LIKAS (Lumikas Para Iwas Kalamidad At Sakit)</a:t>
            </a:r>
            <a:endParaRPr b="0" i="1" sz="2000" u="none" cap="none" strike="noStrike">
              <a:solidFill>
                <a:srgbClr val="FFFFFF"/>
              </a:solidFill>
              <a:latin typeface="Arial"/>
              <a:ea typeface="Arial"/>
              <a:cs typeface="Arial"/>
              <a:sym typeface="Arial"/>
            </a:endParaRPr>
          </a:p>
        </p:txBody>
      </p:sp>
      <p:pic>
        <p:nvPicPr>
          <p:cNvPr id="1096" name="Google Shape;1096;p140"/>
          <p:cNvPicPr preferRelativeResize="0"/>
          <p:nvPr/>
        </p:nvPicPr>
        <p:blipFill rotWithShape="1">
          <a:blip r:embed="rId5">
            <a:alphaModFix/>
          </a:blip>
          <a:srcRect b="0" l="0" r="0" t="0"/>
          <a:stretch/>
        </p:blipFill>
        <p:spPr>
          <a:xfrm>
            <a:off x="540899" y="2601213"/>
            <a:ext cx="2747182" cy="1864306"/>
          </a:xfrm>
          <a:prstGeom prst="rect">
            <a:avLst/>
          </a:prstGeom>
          <a:noFill/>
          <a:ln>
            <a:noFill/>
          </a:ln>
        </p:spPr>
      </p:pic>
      <p:pic>
        <p:nvPicPr>
          <p:cNvPr descr="A manual of operations&#10;&#10;Description automatically generated" id="1097" name="Google Shape;1097;p140"/>
          <p:cNvPicPr preferRelativeResize="0"/>
          <p:nvPr/>
        </p:nvPicPr>
        <p:blipFill rotWithShape="1">
          <a:blip r:embed="rId6">
            <a:alphaModFix/>
          </a:blip>
          <a:srcRect b="0" l="0" r="0" t="0"/>
          <a:stretch/>
        </p:blipFill>
        <p:spPr>
          <a:xfrm>
            <a:off x="4182670" y="1353651"/>
            <a:ext cx="1927950" cy="3074107"/>
          </a:xfrm>
          <a:prstGeom prst="rect">
            <a:avLst/>
          </a:prstGeom>
          <a:noFill/>
          <a:ln>
            <a:noFill/>
          </a:ln>
        </p:spPr>
      </p:pic>
      <p:sp>
        <p:nvSpPr>
          <p:cNvPr id="1098" name="Google Shape;1098;p140"/>
          <p:cNvSpPr txBox="1"/>
          <p:nvPr/>
        </p:nvSpPr>
        <p:spPr>
          <a:xfrm>
            <a:off x="6308247" y="1314450"/>
            <a:ext cx="2325005" cy="2070823"/>
          </a:xfrm>
          <a:prstGeom prst="rect">
            <a:avLst/>
          </a:prstGeom>
          <a:noFill/>
          <a:ln>
            <a:noFill/>
          </a:ln>
        </p:spPr>
        <p:txBody>
          <a:bodyPr anchorCtr="0" anchor="t" bIns="45700" lIns="91425" spcFirstLastPara="1" rIns="91425" wrap="square" tIns="45700">
            <a:spAutoFit/>
          </a:bodyPr>
          <a:lstStyle/>
          <a:p>
            <a:pPr indent="0" lvl="0" marL="0" marR="0" rtl="0" algn="l">
              <a:lnSpc>
                <a:spcPct val="157500"/>
              </a:lnSpc>
              <a:spcBef>
                <a:spcPts val="0"/>
              </a:spcBef>
              <a:spcAft>
                <a:spcPts val="0"/>
              </a:spcAft>
              <a:buNone/>
            </a:pPr>
            <a:r>
              <a:rPr b="1" i="1" lang="en-US" sz="2000" u="none" cap="none" strike="noStrike">
                <a:solidFill>
                  <a:srgbClr val="FFFFFF"/>
                </a:solidFill>
                <a:latin typeface="Arial"/>
                <a:ea typeface="Arial"/>
                <a:cs typeface="Arial"/>
                <a:sym typeface="Arial"/>
              </a:rPr>
              <a:t>2. Pambansang Pabahay Para sa Pilipino Housing  (4PH Program)</a:t>
            </a:r>
            <a:endParaRPr/>
          </a:p>
          <a:p>
            <a:pPr indent="0" lvl="0" marL="0" marR="0" rtl="0" algn="l">
              <a:lnSpc>
                <a:spcPct val="315000"/>
              </a:lnSpc>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04" name="Google Shape;1104;p141"/>
          <p:cNvSpPr txBox="1"/>
          <p:nvPr/>
        </p:nvSpPr>
        <p:spPr>
          <a:xfrm>
            <a:off x="820046" y="495155"/>
            <a:ext cx="8000104"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 </a:t>
            </a:r>
            <a:r>
              <a:rPr b="1" i="0" lang="en-US" sz="2400" u="sng" cap="none" strike="noStrike">
                <a:solidFill>
                  <a:srgbClr val="FFFFFF"/>
                </a:solidFill>
                <a:latin typeface="Arial"/>
                <a:ea typeface="Arial"/>
                <a:cs typeface="Arial"/>
                <a:sym typeface="Arial"/>
              </a:rPr>
              <a:t>Government-led Responses</a:t>
            </a:r>
            <a:endParaRPr/>
          </a:p>
        </p:txBody>
      </p:sp>
      <p:grpSp>
        <p:nvGrpSpPr>
          <p:cNvPr id="1105" name="Google Shape;1105;p141"/>
          <p:cNvGrpSpPr/>
          <p:nvPr/>
        </p:nvGrpSpPr>
        <p:grpSpPr>
          <a:xfrm>
            <a:off x="7216770" y="4221171"/>
            <a:ext cx="1603381" cy="608877"/>
            <a:chOff x="0" y="-152951"/>
            <a:chExt cx="4275682" cy="1623672"/>
          </a:xfrm>
        </p:grpSpPr>
        <p:sp>
          <p:nvSpPr>
            <p:cNvPr id="1106" name="Google Shape;1106;p141"/>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107" name="Google Shape;1107;p141"/>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108" name="Google Shape;1108;p141"/>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09" name="Google Shape;1109;p141"/>
            <p:cNvGrpSpPr/>
            <p:nvPr/>
          </p:nvGrpSpPr>
          <p:grpSpPr>
            <a:xfrm>
              <a:off x="2892534" y="-152951"/>
              <a:ext cx="383878" cy="536829"/>
              <a:chOff x="0" y="-323850"/>
              <a:chExt cx="812800" cy="1136650"/>
            </a:xfrm>
          </p:grpSpPr>
          <p:sp>
            <p:nvSpPr>
              <p:cNvPr id="1110" name="Google Shape;1110;p1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11" name="Google Shape;1111;p141"/>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12" name="Google Shape;1112;p141"/>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113" name="Google Shape;1113;p141"/>
          <p:cNvSpPr txBox="1"/>
          <p:nvPr/>
        </p:nvSpPr>
        <p:spPr>
          <a:xfrm>
            <a:off x="811259" y="1403638"/>
            <a:ext cx="7721524" cy="78386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1" lang="en-US" sz="2250" u="none" cap="none" strike="noStrike">
                <a:solidFill>
                  <a:srgbClr val="FFFFFF"/>
                </a:solidFill>
                <a:latin typeface="Arial"/>
                <a:ea typeface="Arial"/>
                <a:cs typeface="Arial"/>
                <a:sym typeface="Arial"/>
              </a:rPr>
              <a:t>3. Balik Probinsya, Bagong Pag-asa Program</a:t>
            </a:r>
            <a:endParaRPr/>
          </a:p>
          <a:p>
            <a:pPr indent="-200025" lvl="0" marL="342900" marR="0" rtl="0" algn="l">
              <a:lnSpc>
                <a:spcPct val="14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pic>
        <p:nvPicPr>
          <p:cNvPr descr="A blue and red text over a white rectangle with a house and wheat&#10;&#10;Description automatically generated" id="1114" name="Google Shape;1114;p141"/>
          <p:cNvPicPr preferRelativeResize="0"/>
          <p:nvPr/>
        </p:nvPicPr>
        <p:blipFill rotWithShape="1">
          <a:blip r:embed="rId5">
            <a:alphaModFix/>
          </a:blip>
          <a:srcRect b="0" l="0" r="0" t="0"/>
          <a:stretch/>
        </p:blipFill>
        <p:spPr>
          <a:xfrm>
            <a:off x="1595723" y="1900316"/>
            <a:ext cx="5055526" cy="26462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4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20" name="Google Shape;1120;p142"/>
          <p:cNvSpPr txBox="1"/>
          <p:nvPr/>
        </p:nvSpPr>
        <p:spPr>
          <a:xfrm>
            <a:off x="820046" y="495155"/>
            <a:ext cx="8000104" cy="14773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a:t>
            </a:r>
            <a:endParaRPr/>
          </a:p>
          <a:p>
            <a:pPr indent="0" lvl="0" marL="0" marR="0" rtl="0" algn="l">
              <a:lnSpc>
                <a:spcPct val="100000"/>
              </a:lnSpc>
              <a:spcBef>
                <a:spcPts val="0"/>
              </a:spcBef>
              <a:spcAft>
                <a:spcPts val="0"/>
              </a:spcAft>
              <a:buNone/>
            </a:pPr>
            <a:r>
              <a:rPr b="1" i="0" lang="en-US" sz="2400" u="sng" cap="none" strike="noStrike">
                <a:solidFill>
                  <a:srgbClr val="FFFFFF"/>
                </a:solidFill>
                <a:latin typeface="Arial"/>
                <a:ea typeface="Arial"/>
                <a:cs typeface="Arial"/>
                <a:sym typeface="Arial"/>
              </a:rPr>
              <a:t>CRS’ Best Practices </a:t>
            </a:r>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p:txBody>
      </p:sp>
      <p:grpSp>
        <p:nvGrpSpPr>
          <p:cNvPr id="1121" name="Google Shape;1121;p142"/>
          <p:cNvGrpSpPr/>
          <p:nvPr/>
        </p:nvGrpSpPr>
        <p:grpSpPr>
          <a:xfrm>
            <a:off x="7216770" y="4221171"/>
            <a:ext cx="1603381" cy="608877"/>
            <a:chOff x="0" y="-152951"/>
            <a:chExt cx="4275682" cy="1623672"/>
          </a:xfrm>
        </p:grpSpPr>
        <p:sp>
          <p:nvSpPr>
            <p:cNvPr id="1122" name="Google Shape;1122;p142"/>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123" name="Google Shape;1123;p142"/>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124" name="Google Shape;1124;p142"/>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25" name="Google Shape;1125;p142"/>
            <p:cNvGrpSpPr/>
            <p:nvPr/>
          </p:nvGrpSpPr>
          <p:grpSpPr>
            <a:xfrm>
              <a:off x="2892534" y="-152951"/>
              <a:ext cx="383878" cy="536829"/>
              <a:chOff x="0" y="-323850"/>
              <a:chExt cx="812800" cy="1136650"/>
            </a:xfrm>
          </p:grpSpPr>
          <p:sp>
            <p:nvSpPr>
              <p:cNvPr id="1126" name="Google Shape;1126;p1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27" name="Google Shape;1127;p142"/>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28" name="Google Shape;1128;p142"/>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129" name="Google Shape;1129;p142"/>
          <p:cNvSpPr txBox="1"/>
          <p:nvPr/>
        </p:nvSpPr>
        <p:spPr>
          <a:xfrm>
            <a:off x="3890167" y="1751490"/>
            <a:ext cx="3920334" cy="1597297"/>
          </a:xfrm>
          <a:prstGeom prst="rect">
            <a:avLst/>
          </a:prstGeom>
          <a:noFill/>
          <a:ln>
            <a:noFill/>
          </a:ln>
        </p:spPr>
        <p:txBody>
          <a:bodyPr anchorCtr="0" anchor="t" bIns="0" lIns="0" spcFirstLastPara="1" rIns="0" wrap="square" tIns="0">
            <a:spAutoFit/>
          </a:bodyPr>
          <a:lstStyle/>
          <a:p>
            <a:pPr indent="-24607" lvl="0" marL="24607" marR="0" rtl="0" algn="l">
              <a:lnSpc>
                <a:spcPct val="100000"/>
              </a:lnSpc>
              <a:spcBef>
                <a:spcPts val="0"/>
              </a:spcBef>
              <a:spcAft>
                <a:spcPts val="0"/>
              </a:spcAft>
              <a:buNone/>
            </a:pPr>
            <a:r>
              <a:rPr b="1" i="0" lang="en-US" sz="2000" u="none" cap="none" strike="noStrike">
                <a:solidFill>
                  <a:srgbClr val="FFFFFF"/>
                </a:solidFill>
                <a:latin typeface="Arial"/>
                <a:ea typeface="Arial"/>
                <a:cs typeface="Arial"/>
                <a:sym typeface="Arial"/>
              </a:rPr>
              <a:t>Supporting Household and LGU Awareness and Knowledge for Earthquake Preparedness (SHAKE)</a:t>
            </a:r>
            <a:endParaRPr b="1" i="0" sz="2000" u="none" cap="none" strike="noStrike">
              <a:solidFill>
                <a:srgbClr val="FFFFFF"/>
              </a:solidFill>
              <a:latin typeface="Arial"/>
              <a:ea typeface="Arial"/>
              <a:cs typeface="Arial"/>
              <a:sym typeface="Arial"/>
            </a:endParaRPr>
          </a:p>
          <a:p>
            <a:pPr indent="0" lvl="0" marL="0" marR="0" rtl="0" algn="l">
              <a:lnSpc>
                <a:spcPct val="157500"/>
              </a:lnSpc>
              <a:spcBef>
                <a:spcPts val="0"/>
              </a:spcBef>
              <a:spcAft>
                <a:spcPts val="0"/>
              </a:spcAft>
              <a:buNone/>
            </a:pPr>
            <a:r>
              <a:t/>
            </a:r>
            <a:endParaRPr b="1" i="0" sz="2000" u="none" cap="none" strike="noStrike">
              <a:solidFill>
                <a:srgbClr val="FFFFFF"/>
              </a:solidFill>
              <a:latin typeface="Arial"/>
              <a:ea typeface="Arial"/>
              <a:cs typeface="Arial"/>
              <a:sym typeface="Arial"/>
            </a:endParaRPr>
          </a:p>
        </p:txBody>
      </p:sp>
      <p:pic>
        <p:nvPicPr>
          <p:cNvPr id="1130" name="Google Shape;1130;p142"/>
          <p:cNvPicPr preferRelativeResize="0"/>
          <p:nvPr/>
        </p:nvPicPr>
        <p:blipFill rotWithShape="1">
          <a:blip r:embed="rId5">
            <a:alphaModFix/>
          </a:blip>
          <a:srcRect b="0" l="0" r="0" t="0"/>
          <a:stretch/>
        </p:blipFill>
        <p:spPr>
          <a:xfrm>
            <a:off x="1428172" y="1460233"/>
            <a:ext cx="2180213" cy="2906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4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36" name="Google Shape;1136;p143"/>
          <p:cNvSpPr txBox="1"/>
          <p:nvPr/>
        </p:nvSpPr>
        <p:spPr>
          <a:xfrm>
            <a:off x="820046" y="495155"/>
            <a:ext cx="8000104" cy="14773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a:t>
            </a:r>
            <a:endParaRPr/>
          </a:p>
          <a:p>
            <a:pPr indent="0" lvl="0" marL="0" marR="0" rtl="0" algn="l">
              <a:lnSpc>
                <a:spcPct val="100000"/>
              </a:lnSpc>
              <a:spcBef>
                <a:spcPts val="0"/>
              </a:spcBef>
              <a:spcAft>
                <a:spcPts val="0"/>
              </a:spcAft>
              <a:buNone/>
            </a:pPr>
            <a:r>
              <a:rPr b="1" i="0" lang="en-US" sz="2400" u="sng" cap="none" strike="noStrike">
                <a:solidFill>
                  <a:srgbClr val="FFFFFF"/>
                </a:solidFill>
                <a:latin typeface="Arial"/>
                <a:ea typeface="Arial"/>
                <a:cs typeface="Arial"/>
                <a:sym typeface="Arial"/>
              </a:rPr>
              <a:t>CRS’ Best Practices </a:t>
            </a:r>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p:txBody>
      </p:sp>
      <p:grpSp>
        <p:nvGrpSpPr>
          <p:cNvPr id="1137" name="Google Shape;1137;p143"/>
          <p:cNvGrpSpPr/>
          <p:nvPr/>
        </p:nvGrpSpPr>
        <p:grpSpPr>
          <a:xfrm>
            <a:off x="7216770" y="4221171"/>
            <a:ext cx="1603381" cy="608877"/>
            <a:chOff x="0" y="-152951"/>
            <a:chExt cx="4275682" cy="1623672"/>
          </a:xfrm>
        </p:grpSpPr>
        <p:sp>
          <p:nvSpPr>
            <p:cNvPr id="1138" name="Google Shape;1138;p143"/>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139" name="Google Shape;1139;p143"/>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140" name="Google Shape;1140;p143"/>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41" name="Google Shape;1141;p143"/>
            <p:cNvGrpSpPr/>
            <p:nvPr/>
          </p:nvGrpSpPr>
          <p:grpSpPr>
            <a:xfrm>
              <a:off x="2892534" y="-152951"/>
              <a:ext cx="383878" cy="536829"/>
              <a:chOff x="0" y="-323850"/>
              <a:chExt cx="812800" cy="1136650"/>
            </a:xfrm>
          </p:grpSpPr>
          <p:sp>
            <p:nvSpPr>
              <p:cNvPr id="1142" name="Google Shape;1142;p14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43" name="Google Shape;1143;p143"/>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44" name="Google Shape;1144;p143"/>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145" name="Google Shape;1145;p143"/>
          <p:cNvSpPr txBox="1"/>
          <p:nvPr/>
        </p:nvSpPr>
        <p:spPr>
          <a:xfrm>
            <a:off x="168217" y="1555923"/>
            <a:ext cx="1579813" cy="28357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250" u="none" cap="none" strike="noStrike">
                <a:solidFill>
                  <a:srgbClr val="FFFFFF"/>
                </a:solidFill>
                <a:latin typeface="Arial"/>
                <a:ea typeface="Arial"/>
                <a:cs typeface="Arial"/>
                <a:sym typeface="Arial"/>
              </a:rPr>
              <a:t>Preparing for Enhanced Protection in Disasters (PrEPD)</a:t>
            </a:r>
            <a:endParaRPr b="1" i="0" sz="2400" u="none" cap="none" strike="noStrike">
              <a:solidFill>
                <a:srgbClr val="FFFFFF"/>
              </a:solidFill>
              <a:latin typeface="Arial"/>
              <a:ea typeface="Arial"/>
              <a:cs typeface="Arial"/>
              <a:sym typeface="Arial"/>
            </a:endParaRPr>
          </a:p>
        </p:txBody>
      </p:sp>
      <p:sp>
        <p:nvSpPr>
          <p:cNvPr id="1146" name="Google Shape;1146;p143"/>
          <p:cNvSpPr txBox="1"/>
          <p:nvPr/>
        </p:nvSpPr>
        <p:spPr>
          <a:xfrm>
            <a:off x="2286000" y="2479417"/>
            <a:ext cx="45720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47" name="Google Shape;1147;p143"/>
          <p:cNvSpPr/>
          <p:nvPr/>
        </p:nvSpPr>
        <p:spPr>
          <a:xfrm>
            <a:off x="0" y="-92333"/>
            <a:ext cx="92398" cy="184666"/>
          </a:xfrm>
          <a:prstGeom prst="rect">
            <a:avLst/>
          </a:prstGeom>
          <a:noFill/>
          <a:ln>
            <a:noFill/>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48" name="Google Shape;1148;p143"/>
          <p:cNvSpPr/>
          <p:nvPr/>
        </p:nvSpPr>
        <p:spPr>
          <a:xfrm>
            <a:off x="76200" y="-16133"/>
            <a:ext cx="92398" cy="184666"/>
          </a:xfrm>
          <a:prstGeom prst="rect">
            <a:avLst/>
          </a:prstGeom>
          <a:noFill/>
          <a:ln>
            <a:noFill/>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pic>
        <p:nvPicPr>
          <p:cNvPr descr="A group of people looking at a map&#10;&#10;Description automatically generated" id="1149" name="Google Shape;1149;p143"/>
          <p:cNvPicPr preferRelativeResize="0"/>
          <p:nvPr/>
        </p:nvPicPr>
        <p:blipFill rotWithShape="1">
          <a:blip r:embed="rId5">
            <a:alphaModFix/>
          </a:blip>
          <a:srcRect b="0" l="14335" r="0" t="0"/>
          <a:stretch/>
        </p:blipFill>
        <p:spPr>
          <a:xfrm>
            <a:off x="1888464" y="1771656"/>
            <a:ext cx="2683537" cy="2349456"/>
          </a:xfrm>
          <a:prstGeom prst="rect">
            <a:avLst/>
          </a:prstGeom>
          <a:noFill/>
          <a:ln>
            <a:noFill/>
          </a:ln>
        </p:spPr>
      </p:pic>
      <p:sp>
        <p:nvSpPr>
          <p:cNvPr id="1150" name="Google Shape;1150;p143"/>
          <p:cNvSpPr txBox="1"/>
          <p:nvPr/>
        </p:nvSpPr>
        <p:spPr>
          <a:xfrm>
            <a:off x="7397286" y="1677579"/>
            <a:ext cx="1449437" cy="20149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250" u="none" cap="none" strike="noStrike">
                <a:solidFill>
                  <a:srgbClr val="FFFFFF"/>
                </a:solidFill>
                <a:latin typeface="Arial"/>
                <a:ea typeface="Arial"/>
                <a:cs typeface="Arial"/>
                <a:sym typeface="Arial"/>
              </a:rPr>
              <a:t>Clean Manila, Blue Bay (CMMB)</a:t>
            </a:r>
            <a:endParaRPr b="1" i="0" sz="2400" u="none" cap="none" strike="noStrike">
              <a:solidFill>
                <a:srgbClr val="FFFFFF"/>
              </a:solidFill>
              <a:latin typeface="Arial"/>
              <a:ea typeface="Arial"/>
              <a:cs typeface="Arial"/>
              <a:sym typeface="Arial"/>
            </a:endParaRPr>
          </a:p>
          <a:p>
            <a:pPr indent="-200025" lvl="0" marL="342900" marR="0" rtl="0" algn="l">
              <a:lnSpc>
                <a:spcPct val="140000"/>
              </a:lnSpc>
              <a:spcBef>
                <a:spcPts val="0"/>
              </a:spcBef>
              <a:spcAft>
                <a:spcPts val="0"/>
              </a:spcAft>
              <a:buClr>
                <a:srgbClr val="000000"/>
              </a:buClr>
              <a:buSzPts val="2250"/>
              <a:buFont typeface="Arial"/>
              <a:buNone/>
            </a:pPr>
            <a:r>
              <a:t/>
            </a:r>
            <a:endParaRPr b="1" i="0" sz="2250" u="none" cap="none" strike="noStrike">
              <a:solidFill>
                <a:srgbClr val="FFFFFF"/>
              </a:solidFill>
              <a:latin typeface="Arial"/>
              <a:ea typeface="Arial"/>
              <a:cs typeface="Arial"/>
              <a:sym typeface="Arial"/>
            </a:endParaRPr>
          </a:p>
        </p:txBody>
      </p:sp>
      <p:pic>
        <p:nvPicPr>
          <p:cNvPr descr="Two women in blue shirts standing next to a cart with garbage bags&#10;&#10;Description automatically generated" id="1151" name="Google Shape;1151;p143"/>
          <p:cNvPicPr preferRelativeResize="0"/>
          <p:nvPr/>
        </p:nvPicPr>
        <p:blipFill rotWithShape="1">
          <a:blip r:embed="rId6">
            <a:alphaModFix/>
          </a:blip>
          <a:srcRect b="0" l="0" r="0" t="0"/>
          <a:stretch/>
        </p:blipFill>
        <p:spPr>
          <a:xfrm>
            <a:off x="4900594" y="1436632"/>
            <a:ext cx="2345885" cy="2942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4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57" name="Google Shape;1157;p144"/>
          <p:cNvSpPr txBox="1"/>
          <p:nvPr/>
        </p:nvSpPr>
        <p:spPr>
          <a:xfrm>
            <a:off x="701954" y="466032"/>
            <a:ext cx="8000104" cy="14773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a:t>
            </a:r>
            <a:endParaRPr/>
          </a:p>
          <a:p>
            <a:pPr indent="0" lvl="0" marL="0" marR="0" rtl="0" algn="l">
              <a:lnSpc>
                <a:spcPct val="100000"/>
              </a:lnSpc>
              <a:spcBef>
                <a:spcPts val="0"/>
              </a:spcBef>
              <a:spcAft>
                <a:spcPts val="0"/>
              </a:spcAft>
              <a:buNone/>
            </a:pPr>
            <a:r>
              <a:rPr b="1" i="0" lang="en-US" sz="2400" u="sng" cap="none" strike="noStrike">
                <a:solidFill>
                  <a:srgbClr val="FFFFFF"/>
                </a:solidFill>
                <a:latin typeface="Arial"/>
                <a:ea typeface="Arial"/>
                <a:cs typeface="Arial"/>
                <a:sym typeface="Arial"/>
              </a:rPr>
              <a:t>CRS’ Best Practices </a:t>
            </a:r>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1" i="1" sz="2400" u="none" cap="none" strike="noStrike">
              <a:solidFill>
                <a:srgbClr val="FFFFFF"/>
              </a:solidFill>
              <a:latin typeface="Arial"/>
              <a:ea typeface="Arial"/>
              <a:cs typeface="Arial"/>
              <a:sym typeface="Arial"/>
            </a:endParaRPr>
          </a:p>
        </p:txBody>
      </p:sp>
      <p:grpSp>
        <p:nvGrpSpPr>
          <p:cNvPr id="1158" name="Google Shape;1158;p144"/>
          <p:cNvGrpSpPr/>
          <p:nvPr/>
        </p:nvGrpSpPr>
        <p:grpSpPr>
          <a:xfrm>
            <a:off x="7216770" y="4221171"/>
            <a:ext cx="1603381" cy="608877"/>
            <a:chOff x="0" y="-152951"/>
            <a:chExt cx="4275682" cy="1623672"/>
          </a:xfrm>
        </p:grpSpPr>
        <p:sp>
          <p:nvSpPr>
            <p:cNvPr id="1159" name="Google Shape;1159;p144"/>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160" name="Google Shape;1160;p144"/>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161" name="Google Shape;1161;p144"/>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62" name="Google Shape;1162;p144"/>
            <p:cNvGrpSpPr/>
            <p:nvPr/>
          </p:nvGrpSpPr>
          <p:grpSpPr>
            <a:xfrm>
              <a:off x="2892534" y="-152951"/>
              <a:ext cx="383878" cy="536829"/>
              <a:chOff x="0" y="-323850"/>
              <a:chExt cx="812800" cy="1136650"/>
            </a:xfrm>
          </p:grpSpPr>
          <p:sp>
            <p:nvSpPr>
              <p:cNvPr id="1163" name="Google Shape;1163;p14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64" name="Google Shape;1164;p144"/>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65" name="Google Shape;1165;p144"/>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166" name="Google Shape;1166;p144"/>
          <p:cNvSpPr txBox="1"/>
          <p:nvPr/>
        </p:nvSpPr>
        <p:spPr>
          <a:xfrm>
            <a:off x="723900" y="1369941"/>
            <a:ext cx="2442731" cy="2822568"/>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b="1" i="0" lang="en-US" sz="1800" u="none" cap="none" strike="noStrike">
                <a:solidFill>
                  <a:srgbClr val="FFFFFF"/>
                </a:solidFill>
                <a:latin typeface="Arial"/>
                <a:ea typeface="Arial"/>
                <a:cs typeface="Arial"/>
                <a:sym typeface="Arial"/>
              </a:rPr>
              <a:t>Transforming Households and Local Organization Capacities for a Resilient and Vibrant Urban Ecosystem (THRIVE)   </a:t>
            </a:r>
            <a:endParaRPr b="1" i="0" sz="1800" u="none" cap="none" strike="noStrike">
              <a:solidFill>
                <a:srgbClr val="FFFFFF"/>
              </a:solidFill>
              <a:latin typeface="Arial"/>
              <a:ea typeface="Arial"/>
              <a:cs typeface="Arial"/>
              <a:sym typeface="Arial"/>
            </a:endParaRPr>
          </a:p>
        </p:txBody>
      </p:sp>
      <p:pic>
        <p:nvPicPr>
          <p:cNvPr descr="A group of people standing in a room&#10;&#10;Description automatically generated" id="1167" name="Google Shape;1167;p144"/>
          <p:cNvPicPr preferRelativeResize="0"/>
          <p:nvPr/>
        </p:nvPicPr>
        <p:blipFill rotWithShape="1">
          <a:blip r:embed="rId5">
            <a:alphaModFix/>
          </a:blip>
          <a:srcRect b="0" l="0" r="0" t="0"/>
          <a:stretch/>
        </p:blipFill>
        <p:spPr>
          <a:xfrm>
            <a:off x="3343458" y="1388317"/>
            <a:ext cx="3873312" cy="29049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4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73" name="Google Shape;1173;p145"/>
          <p:cNvGrpSpPr/>
          <p:nvPr/>
        </p:nvGrpSpPr>
        <p:grpSpPr>
          <a:xfrm>
            <a:off x="0" y="4316084"/>
            <a:ext cx="9144000" cy="827417"/>
            <a:chOff x="0" y="-28575"/>
            <a:chExt cx="4781176" cy="432636"/>
          </a:xfrm>
        </p:grpSpPr>
        <p:sp>
          <p:nvSpPr>
            <p:cNvPr id="1174" name="Google Shape;1174;p145"/>
            <p:cNvSpPr/>
            <p:nvPr/>
          </p:nvSpPr>
          <p:spPr>
            <a:xfrm>
              <a:off x="0" y="0"/>
              <a:ext cx="4781176" cy="404061"/>
            </a:xfrm>
            <a:custGeom>
              <a:rect b="b" l="l" r="r" t="t"/>
              <a:pathLst>
                <a:path extrusionOk="0" h="404061" w="4781176">
                  <a:moveTo>
                    <a:pt x="0" y="0"/>
                  </a:moveTo>
                  <a:lnTo>
                    <a:pt x="4781176" y="0"/>
                  </a:lnTo>
                  <a:lnTo>
                    <a:pt x="4781176" y="404061"/>
                  </a:lnTo>
                  <a:lnTo>
                    <a:pt x="0" y="40406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75" name="Google Shape;1175;p145"/>
            <p:cNvSpPr txBox="1"/>
            <p:nvPr/>
          </p:nvSpPr>
          <p:spPr>
            <a:xfrm>
              <a:off x="0" y="-28575"/>
              <a:ext cx="4781176" cy="432636"/>
            </a:xfrm>
            <a:prstGeom prst="rect">
              <a:avLst/>
            </a:prstGeom>
            <a:noFill/>
            <a:ln>
              <a:noFill/>
            </a:ln>
          </p:spPr>
          <p:txBody>
            <a:bodyPr anchorCtr="0" anchor="ctr" bIns="25400" lIns="25400" spcFirstLastPara="1" rIns="25400" wrap="square" tIns="25400">
              <a:noAutofit/>
            </a:bodyPr>
            <a:lstStyle/>
            <a:p>
              <a:pPr indent="0" lvl="0" marL="0" marR="0" rtl="0" algn="ctr">
                <a:lnSpc>
                  <a:spcPct val="100666"/>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grpSp>
        <p:nvGrpSpPr>
          <p:cNvPr id="1176" name="Google Shape;1176;p145"/>
          <p:cNvGrpSpPr/>
          <p:nvPr/>
        </p:nvGrpSpPr>
        <p:grpSpPr>
          <a:xfrm>
            <a:off x="1601967" y="4520182"/>
            <a:ext cx="5940066" cy="434099"/>
            <a:chOff x="0" y="-106060"/>
            <a:chExt cx="15840175" cy="1157598"/>
          </a:xfrm>
        </p:grpSpPr>
        <p:sp>
          <p:nvSpPr>
            <p:cNvPr id="1177" name="Google Shape;1177;p145"/>
            <p:cNvSpPr/>
            <p:nvPr/>
          </p:nvSpPr>
          <p:spPr>
            <a:xfrm>
              <a:off x="0" y="0"/>
              <a:ext cx="3327142" cy="1051538"/>
            </a:xfrm>
            <a:custGeom>
              <a:rect b="b" l="l" r="r" t="t"/>
              <a:pathLst>
                <a:path extrusionOk="0" h="1051538" w="3327142">
                  <a:moveTo>
                    <a:pt x="0" y="0"/>
                  </a:moveTo>
                  <a:lnTo>
                    <a:pt x="3327142" y="0"/>
                  </a:lnTo>
                  <a:lnTo>
                    <a:pt x="3327142" y="1051538"/>
                  </a:lnTo>
                  <a:lnTo>
                    <a:pt x="0" y="1051538"/>
                  </a:lnTo>
                  <a:lnTo>
                    <a:pt x="0" y="0"/>
                  </a:lnTo>
                  <a:close/>
                </a:path>
              </a:pathLst>
            </a:custGeom>
            <a:blipFill rotWithShape="1">
              <a:blip r:embed="rId4">
                <a:alphaModFix/>
              </a:blip>
              <a:stretch>
                <a:fillRect b="-29611" l="-12392" r="-10685" t="-2190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78" name="Google Shape;1178;p145"/>
            <p:cNvSpPr txBox="1"/>
            <p:nvPr/>
          </p:nvSpPr>
          <p:spPr>
            <a:xfrm>
              <a:off x="12875330" y="895874"/>
              <a:ext cx="2953488" cy="154915"/>
            </a:xfrm>
            <a:prstGeom prst="rect">
              <a:avLst/>
            </a:prstGeom>
            <a:noFill/>
            <a:ln>
              <a:noFill/>
            </a:ln>
          </p:spPr>
          <p:txBody>
            <a:bodyPr anchorCtr="0" anchor="t" bIns="0" lIns="0" spcFirstLastPara="1" rIns="0" wrap="square" tIns="0">
              <a:spAutoFit/>
            </a:bodyPr>
            <a:lstStyle/>
            <a:p>
              <a:pPr indent="0" lvl="0" marL="0" marR="0" rtl="0" algn="ctr">
                <a:lnSpc>
                  <a:spcPct val="140233"/>
                </a:lnSpc>
                <a:spcBef>
                  <a:spcPts val="0"/>
                </a:spcBef>
                <a:spcAft>
                  <a:spcPts val="0"/>
                </a:spcAft>
                <a:buNone/>
              </a:pPr>
              <a:r>
                <a:rPr b="0" i="0" lang="en-US" sz="343" u="none" cap="none" strike="noStrike">
                  <a:solidFill>
                    <a:srgbClr val="00468B"/>
                  </a:solidFill>
                  <a:latin typeface="Arial"/>
                  <a:ea typeface="Arial"/>
                  <a:cs typeface="Arial"/>
                  <a:sym typeface="Arial"/>
                </a:rPr>
                <a:t>Towards a Resilient and Vibrant Urban Ecosystem</a:t>
              </a:r>
              <a:endParaRPr/>
            </a:p>
          </p:txBody>
        </p:sp>
        <p:sp>
          <p:nvSpPr>
            <p:cNvPr id="1179" name="Google Shape;1179;p145"/>
            <p:cNvSpPr txBox="1"/>
            <p:nvPr/>
          </p:nvSpPr>
          <p:spPr>
            <a:xfrm>
              <a:off x="12875330" y="66147"/>
              <a:ext cx="1829296" cy="9664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468B"/>
                  </a:solidFill>
                  <a:latin typeface="Arial"/>
                  <a:ea typeface="Arial"/>
                  <a:cs typeface="Arial"/>
                  <a:sym typeface="Arial"/>
                </a:rPr>
                <a:t>THRI</a:t>
              </a:r>
              <a:endParaRPr/>
            </a:p>
          </p:txBody>
        </p:sp>
        <p:sp>
          <p:nvSpPr>
            <p:cNvPr id="1180" name="Google Shape;1180;p145"/>
            <p:cNvSpPr/>
            <p:nvPr/>
          </p:nvSpPr>
          <p:spPr>
            <a:xfrm>
              <a:off x="14406523" y="49814"/>
              <a:ext cx="1215285" cy="811129"/>
            </a:xfrm>
            <a:custGeom>
              <a:rect b="b" l="l" r="r" t="t"/>
              <a:pathLst>
                <a:path extrusionOk="0" h="811129" w="1215285">
                  <a:moveTo>
                    <a:pt x="0" y="0"/>
                  </a:moveTo>
                  <a:lnTo>
                    <a:pt x="1215286" y="0"/>
                  </a:lnTo>
                  <a:lnTo>
                    <a:pt x="1215286" y="811129"/>
                  </a:lnTo>
                  <a:lnTo>
                    <a:pt x="0" y="811129"/>
                  </a:lnTo>
                  <a:lnTo>
                    <a:pt x="0" y="0"/>
                  </a:lnTo>
                  <a:close/>
                </a:path>
              </a:pathLst>
            </a:custGeom>
            <a:blipFill rotWithShape="1">
              <a:blip r:embed="rId5">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181" name="Google Shape;1181;p145"/>
            <p:cNvGrpSpPr/>
            <p:nvPr/>
          </p:nvGrpSpPr>
          <p:grpSpPr>
            <a:xfrm>
              <a:off x="14881071" y="-106060"/>
              <a:ext cx="266189" cy="372249"/>
              <a:chOff x="0" y="-323850"/>
              <a:chExt cx="812800" cy="1136650"/>
            </a:xfrm>
          </p:grpSpPr>
          <p:sp>
            <p:nvSpPr>
              <p:cNvPr id="1182" name="Google Shape;1182;p1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6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83" name="Google Shape;1183;p145"/>
              <p:cNvSpPr txBox="1"/>
              <p:nvPr/>
            </p:nvSpPr>
            <p:spPr>
              <a:xfrm>
                <a:off x="76200" y="-323850"/>
                <a:ext cx="660400" cy="1060450"/>
              </a:xfrm>
              <a:prstGeom prst="rect">
                <a:avLst/>
              </a:prstGeom>
              <a:noFill/>
              <a:ln>
                <a:noFill/>
              </a:ln>
            </p:spPr>
            <p:txBody>
              <a:bodyPr anchorCtr="0" anchor="ctr" bIns="60175" lIns="60175" spcFirstLastPara="1" rIns="60175" wrap="square" tIns="60175">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84" name="Google Shape;1184;p145"/>
            <p:cNvSpPr txBox="1"/>
            <p:nvPr/>
          </p:nvSpPr>
          <p:spPr>
            <a:xfrm>
              <a:off x="15323999" y="66147"/>
              <a:ext cx="516176" cy="9664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468B"/>
                  </a:solidFill>
                  <a:latin typeface="Arial"/>
                  <a:ea typeface="Arial"/>
                  <a:cs typeface="Arial"/>
                  <a:sym typeface="Arial"/>
                </a:rPr>
                <a:t>E</a:t>
              </a:r>
              <a:endParaRPr/>
            </a:p>
          </p:txBody>
        </p:sp>
        <p:sp>
          <p:nvSpPr>
            <p:cNvPr id="1185" name="Google Shape;1185;p145"/>
            <p:cNvSpPr/>
            <p:nvPr/>
          </p:nvSpPr>
          <p:spPr>
            <a:xfrm>
              <a:off x="9243126" y="0"/>
              <a:ext cx="3047937" cy="1051538"/>
            </a:xfrm>
            <a:custGeom>
              <a:rect b="b" l="l" r="r" t="t"/>
              <a:pathLst>
                <a:path extrusionOk="0" h="1051538" w="3047937">
                  <a:moveTo>
                    <a:pt x="0" y="0"/>
                  </a:moveTo>
                  <a:lnTo>
                    <a:pt x="3047937" y="0"/>
                  </a:lnTo>
                  <a:lnTo>
                    <a:pt x="3047937" y="1051538"/>
                  </a:lnTo>
                  <a:lnTo>
                    <a:pt x="0" y="10515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86" name="Google Shape;1186;p145"/>
            <p:cNvSpPr/>
            <p:nvPr/>
          </p:nvSpPr>
          <p:spPr>
            <a:xfrm>
              <a:off x="3911408" y="51024"/>
              <a:ext cx="4747453" cy="949491"/>
            </a:xfrm>
            <a:custGeom>
              <a:rect b="b" l="l" r="r" t="t"/>
              <a:pathLst>
                <a:path extrusionOk="0" h="949491" w="4747453">
                  <a:moveTo>
                    <a:pt x="0" y="0"/>
                  </a:moveTo>
                  <a:lnTo>
                    <a:pt x="4747452" y="0"/>
                  </a:lnTo>
                  <a:lnTo>
                    <a:pt x="4747452" y="949490"/>
                  </a:lnTo>
                  <a:lnTo>
                    <a:pt x="0" y="94949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187" name="Google Shape;1187;p145"/>
          <p:cNvSpPr/>
          <p:nvPr/>
        </p:nvSpPr>
        <p:spPr>
          <a:xfrm>
            <a:off x="783134" y="260693"/>
            <a:ext cx="7636967" cy="3717270"/>
          </a:xfrm>
          <a:custGeom>
            <a:rect b="b" l="l" r="r" t="t"/>
            <a:pathLst>
              <a:path extrusionOk="0" h="14611337" w="19470965">
                <a:moveTo>
                  <a:pt x="0" y="0"/>
                </a:moveTo>
                <a:lnTo>
                  <a:pt x="19470964" y="0"/>
                </a:lnTo>
                <a:lnTo>
                  <a:pt x="19470964" y="14611337"/>
                </a:lnTo>
                <a:lnTo>
                  <a:pt x="0" y="14611337"/>
                </a:lnTo>
                <a:lnTo>
                  <a:pt x="0" y="0"/>
                </a:lnTo>
                <a:close/>
              </a:path>
            </a:pathLst>
          </a:custGeom>
          <a:blipFill rotWithShape="1">
            <a:blip r:embed="rId8">
              <a:alphaModFix/>
            </a:blip>
            <a:stretch>
              <a:fillRect b="0" l="-26" r="-25" t="-3140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88" name="Google Shape;1188;p145"/>
          <p:cNvSpPr/>
          <p:nvPr/>
        </p:nvSpPr>
        <p:spPr>
          <a:xfrm>
            <a:off x="0" y="-92333"/>
            <a:ext cx="92398" cy="184666"/>
          </a:xfrm>
          <a:prstGeom prst="rect">
            <a:avLst/>
          </a:prstGeom>
          <a:noFill/>
          <a:ln>
            <a:noFill/>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189" name="Google Shape;1189;p145"/>
          <p:cNvSpPr txBox="1"/>
          <p:nvPr/>
        </p:nvSpPr>
        <p:spPr>
          <a:xfrm>
            <a:off x="3238500" y="3105150"/>
            <a:ext cx="2129433" cy="4916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Arial"/>
                <a:ea typeface="Arial"/>
                <a:cs typeface="Arial"/>
                <a:sym typeface="Arial"/>
              </a:rPr>
              <a:t>Thank you!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46"/>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7F7F7F"/>
                </a:solidFill>
                <a:latin typeface="Calibri"/>
                <a:ea typeface="Calibri"/>
                <a:cs typeface="Calibri"/>
                <a:sym typeface="Calibri"/>
              </a:rPr>
              <a:t>‹#›</a:t>
            </a:fld>
            <a:endParaRPr b="0" i="0" sz="1100" u="none" cap="none" strike="noStrike">
              <a:solidFill>
                <a:srgbClr val="7F7F7F"/>
              </a:solidFill>
              <a:latin typeface="Calibri"/>
              <a:ea typeface="Calibri"/>
              <a:cs typeface="Calibri"/>
              <a:sym typeface="Calibri"/>
            </a:endParaRPr>
          </a:p>
        </p:txBody>
      </p:sp>
      <p:pic>
        <p:nvPicPr>
          <p:cNvPr descr="UGA_Kampala_Bacground1.jpg" id="1195" name="Google Shape;1195;p146"/>
          <p:cNvPicPr preferRelativeResize="0"/>
          <p:nvPr/>
        </p:nvPicPr>
        <p:blipFill rotWithShape="1">
          <a:blip r:embed="rId3">
            <a:alphaModFix/>
          </a:blip>
          <a:srcRect b="-713" l="29518" r="403" t="0"/>
          <a:stretch/>
        </p:blipFill>
        <p:spPr>
          <a:xfrm rot="5400000">
            <a:off x="2221747" y="-1740008"/>
            <a:ext cx="4635375" cy="9209130"/>
          </a:xfrm>
          <a:prstGeom prst="rect">
            <a:avLst/>
          </a:prstGeom>
          <a:noFill/>
          <a:ln>
            <a:noFill/>
          </a:ln>
        </p:spPr>
      </p:pic>
      <p:sp>
        <p:nvSpPr>
          <p:cNvPr id="1196" name="Google Shape;1196;p146"/>
          <p:cNvSpPr/>
          <p:nvPr/>
        </p:nvSpPr>
        <p:spPr>
          <a:xfrm>
            <a:off x="2225488" y="1956816"/>
            <a:ext cx="474008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7" name="Google Shape;1197;p146"/>
          <p:cNvSpPr txBox="1"/>
          <p:nvPr>
            <p:ph type="ctrTitle"/>
          </p:nvPr>
        </p:nvSpPr>
        <p:spPr>
          <a:xfrm>
            <a:off x="2135436" y="2308261"/>
            <a:ext cx="4920191" cy="111259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Shelter and urban recovery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descr="No photo description available." id="1203" name="Google Shape;1203;p147"/>
          <p:cNvPicPr preferRelativeResize="0"/>
          <p:nvPr/>
        </p:nvPicPr>
        <p:blipFill rotWithShape="1">
          <a:blip r:embed="rId3">
            <a:alphaModFix amt="58000"/>
          </a:blip>
          <a:srcRect b="0" l="0" r="0" t="0"/>
          <a:stretch/>
        </p:blipFill>
        <p:spPr>
          <a:xfrm>
            <a:off x="1" y="0"/>
            <a:ext cx="9143999" cy="5143500"/>
          </a:xfrm>
          <a:prstGeom prst="rect">
            <a:avLst/>
          </a:prstGeom>
          <a:noFill/>
          <a:ln>
            <a:noFill/>
          </a:ln>
          <a:effectLst>
            <a:outerShdw blurRad="50800" sx="1000" rotWithShape="0" algn="ctr" dir="5400000" dist="50800" sy="1000">
              <a:srgbClr val="000000">
                <a:alpha val="98823"/>
              </a:srgbClr>
            </a:outerShdw>
          </a:effectLst>
        </p:spPr>
      </p:pic>
      <p:pic>
        <p:nvPicPr>
          <p:cNvPr id="1204" name="Google Shape;1204;p147"/>
          <p:cNvPicPr preferRelativeResize="0"/>
          <p:nvPr/>
        </p:nvPicPr>
        <p:blipFill rotWithShape="1">
          <a:blip r:embed="rId4">
            <a:alphaModFix/>
          </a:blip>
          <a:srcRect b="0" l="0" r="0" t="0"/>
          <a:stretch/>
        </p:blipFill>
        <p:spPr>
          <a:xfrm>
            <a:off x="6988986" y="115516"/>
            <a:ext cx="1838486" cy="614146"/>
          </a:xfrm>
          <a:prstGeom prst="rect">
            <a:avLst/>
          </a:prstGeom>
          <a:noFill/>
          <a:ln>
            <a:noFill/>
          </a:ln>
        </p:spPr>
      </p:pic>
      <p:sp>
        <p:nvSpPr>
          <p:cNvPr id="1205" name="Google Shape;1205;p147"/>
          <p:cNvSpPr txBox="1"/>
          <p:nvPr/>
        </p:nvSpPr>
        <p:spPr>
          <a:xfrm>
            <a:off x="1539684" y="845177"/>
            <a:ext cx="6537517" cy="4069723"/>
          </a:xfrm>
          <a:prstGeom prst="rect">
            <a:avLst/>
          </a:prstGeom>
          <a:noFill/>
          <a:ln>
            <a:noFill/>
          </a:ln>
        </p:spPr>
        <p:txBody>
          <a:bodyPr anchorCtr="0" anchor="b" bIns="34275" lIns="68575" spcFirstLastPara="1" rIns="68575" wrap="square" tIns="34275">
            <a:normAutofit/>
          </a:bodyPr>
          <a:lstStyle/>
          <a:p>
            <a:pPr indent="0" lvl="0" marL="0" marR="0" rtl="0" algn="ctr">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Shelter and Urban interventions</a:t>
            </a:r>
            <a:endParaRPr b="0" i="0" sz="2400" u="none" cap="none" strike="noStrike">
              <a:solidFill>
                <a:srgbClr val="000000"/>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Lebanon</a:t>
            </a:r>
            <a:endParaRPr/>
          </a:p>
          <a:p>
            <a:pPr indent="0" lvl="0" marL="0" marR="0" rtl="0" algn="ctr">
              <a:lnSpc>
                <a:spcPct val="120000"/>
              </a:lnSpc>
              <a:spcBef>
                <a:spcPts val="450"/>
              </a:spcBef>
              <a:spcAft>
                <a:spcPts val="0"/>
              </a:spcAft>
              <a:buClr>
                <a:schemeClr val="dk1"/>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Urban Settlement Working Group (USWG) Webinar</a:t>
            </a:r>
            <a:endParaRPr/>
          </a:p>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 17 September 2024</a:t>
            </a:r>
            <a:endParaRPr/>
          </a:p>
          <a:p>
            <a:pPr indent="0" lvl="0" marL="0" marR="0" rtl="0" algn="ctr">
              <a:lnSpc>
                <a:spcPct val="120000"/>
              </a:lnSpc>
              <a:spcBef>
                <a:spcPts val="0"/>
              </a:spcBef>
              <a:spcAft>
                <a:spcPts val="0"/>
              </a:spcAft>
              <a:buClr>
                <a:schemeClr val="dk1"/>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Presented by:</a:t>
            </a:r>
            <a:endParaRPr/>
          </a:p>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Maya Abou Dib – Catholic Relief Services</a:t>
            </a:r>
            <a:endParaRPr b="0" i="0" sz="45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Samar Farhat – Habitat for Humanity</a:t>
            </a:r>
            <a:endParaRPr b="0" i="0" sz="45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1200"/>
              <a:buFont typeface="Arial"/>
              <a:buNone/>
            </a:pPr>
            <a:r>
              <a:t/>
            </a:r>
            <a:endParaRPr b="1" i="0" sz="1200" u="none" cap="none" strike="noStrike">
              <a:solidFill>
                <a:srgbClr val="000000"/>
              </a:solidFill>
              <a:latin typeface="Arial"/>
              <a:ea typeface="Arial"/>
              <a:cs typeface="Arial"/>
              <a:sym typeface="Arial"/>
            </a:endParaRPr>
          </a:p>
        </p:txBody>
      </p:sp>
      <p:pic>
        <p:nvPicPr>
          <p:cNvPr descr="Logo&#10;&#10;Description automatically generated" id="1206" name="Google Shape;1206;p147"/>
          <p:cNvPicPr preferRelativeResize="0"/>
          <p:nvPr/>
        </p:nvPicPr>
        <p:blipFill rotWithShape="1">
          <a:blip r:embed="rId5">
            <a:alphaModFix/>
          </a:blip>
          <a:srcRect b="0" l="0" r="0" t="0"/>
          <a:stretch/>
        </p:blipFill>
        <p:spPr>
          <a:xfrm>
            <a:off x="562053" y="34938"/>
            <a:ext cx="1615239" cy="6876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48"/>
          <p:cNvSpPr txBox="1"/>
          <p:nvPr/>
        </p:nvSpPr>
        <p:spPr>
          <a:xfrm>
            <a:off x="248478" y="250769"/>
            <a:ext cx="8269357" cy="530884"/>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None/>
            </a:pPr>
            <a:r>
              <a:rPr b="1" i="0" lang="en-US" sz="3000" u="none" cap="none" strike="noStrike">
                <a:solidFill>
                  <a:srgbClr val="00B0F0"/>
                </a:solidFill>
                <a:latin typeface="Arial"/>
                <a:ea typeface="Arial"/>
                <a:cs typeface="Arial"/>
                <a:sym typeface="Arial"/>
              </a:rPr>
              <a:t>Timeline</a:t>
            </a:r>
            <a:endParaRPr b="0" i="0" sz="1350" u="none" cap="none" strike="noStrike">
              <a:solidFill>
                <a:srgbClr val="000000"/>
              </a:solidFill>
              <a:latin typeface="Calibri"/>
              <a:ea typeface="Calibri"/>
              <a:cs typeface="Calibri"/>
              <a:sym typeface="Calibri"/>
            </a:endParaRPr>
          </a:p>
        </p:txBody>
      </p:sp>
      <p:sp>
        <p:nvSpPr>
          <p:cNvPr id="1213" name="Google Shape;1213;p148"/>
          <p:cNvSpPr/>
          <p:nvPr/>
        </p:nvSpPr>
        <p:spPr>
          <a:xfrm rot="5400000">
            <a:off x="-141219" y="392633"/>
            <a:ext cx="530915" cy="248478"/>
          </a:xfrm>
          <a:prstGeom prst="rect">
            <a:avLst/>
          </a:prstGeom>
          <a:solidFill>
            <a:srgbClr val="00B0F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14" name="Google Shape;1214;p148"/>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15" name="Google Shape;1215;p148"/>
          <p:cNvSpPr txBox="1"/>
          <p:nvPr/>
        </p:nvSpPr>
        <p:spPr>
          <a:xfrm>
            <a:off x="6124839" y="3011106"/>
            <a:ext cx="2501565" cy="127529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210"/>
              </a:spcBef>
              <a:spcAft>
                <a:spcPts val="0"/>
              </a:spcAft>
              <a:buNone/>
            </a:pPr>
            <a:r>
              <a:t/>
            </a:r>
            <a:endParaRPr b="0" baseline="30000" i="0" sz="1050" u="none" cap="none" strike="noStrike">
              <a:solidFill>
                <a:srgbClr val="000000"/>
              </a:solidFill>
              <a:latin typeface="Arial"/>
              <a:ea typeface="Arial"/>
              <a:cs typeface="Arial"/>
              <a:sym typeface="Arial"/>
            </a:endParaRPr>
          </a:p>
          <a:p>
            <a:pPr indent="0" lvl="0" marL="0" marR="0" rtl="0" algn="l">
              <a:lnSpc>
                <a:spcPct val="100000"/>
              </a:lnSpc>
              <a:spcBef>
                <a:spcPts val="21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16" name="Google Shape;1216;p148"/>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pic>
        <p:nvPicPr>
          <p:cNvPr id="1217" name="Google Shape;1217;p148"/>
          <p:cNvPicPr preferRelativeResize="0"/>
          <p:nvPr/>
        </p:nvPicPr>
        <p:blipFill rotWithShape="1">
          <a:blip r:embed="rId3">
            <a:alphaModFix/>
          </a:blip>
          <a:srcRect b="0" l="0" r="0" t="0"/>
          <a:stretch/>
        </p:blipFill>
        <p:spPr>
          <a:xfrm>
            <a:off x="0" y="1174188"/>
            <a:ext cx="9144000" cy="29045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49"/>
          <p:cNvSpPr txBox="1"/>
          <p:nvPr/>
        </p:nvSpPr>
        <p:spPr>
          <a:xfrm>
            <a:off x="248478" y="250769"/>
            <a:ext cx="8269357" cy="530884"/>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None/>
            </a:pPr>
            <a:r>
              <a:rPr b="1" i="0" lang="en-US" sz="3000" u="none" cap="none" strike="noStrike">
                <a:solidFill>
                  <a:srgbClr val="00B0F0"/>
                </a:solidFill>
                <a:latin typeface="Arial"/>
                <a:ea typeface="Arial"/>
                <a:cs typeface="Arial"/>
                <a:sym typeface="Arial"/>
              </a:rPr>
              <a:t>Holistic approach</a:t>
            </a:r>
            <a:endParaRPr b="0" i="0" sz="1350" u="none" cap="none" strike="noStrike">
              <a:solidFill>
                <a:srgbClr val="000000"/>
              </a:solidFill>
              <a:latin typeface="Calibri"/>
              <a:ea typeface="Calibri"/>
              <a:cs typeface="Calibri"/>
              <a:sym typeface="Calibri"/>
            </a:endParaRPr>
          </a:p>
        </p:txBody>
      </p:sp>
      <p:sp>
        <p:nvSpPr>
          <p:cNvPr id="1224" name="Google Shape;1224;p149"/>
          <p:cNvSpPr/>
          <p:nvPr/>
        </p:nvSpPr>
        <p:spPr>
          <a:xfrm rot="5400000">
            <a:off x="-141219" y="392633"/>
            <a:ext cx="530915" cy="248478"/>
          </a:xfrm>
          <a:prstGeom prst="rect">
            <a:avLst/>
          </a:prstGeom>
          <a:solidFill>
            <a:srgbClr val="00B0F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25" name="Google Shape;1225;p149"/>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grpSp>
        <p:nvGrpSpPr>
          <p:cNvPr id="1226" name="Google Shape;1226;p149"/>
          <p:cNvGrpSpPr/>
          <p:nvPr/>
        </p:nvGrpSpPr>
        <p:grpSpPr>
          <a:xfrm>
            <a:off x="2105025" y="523374"/>
            <a:ext cx="4624388" cy="3677152"/>
            <a:chOff x="4568218" y="2400549"/>
            <a:chExt cx="3755160" cy="3544319"/>
          </a:xfrm>
        </p:grpSpPr>
        <p:grpSp>
          <p:nvGrpSpPr>
            <p:cNvPr id="1227" name="Google Shape;1227;p149"/>
            <p:cNvGrpSpPr/>
            <p:nvPr/>
          </p:nvGrpSpPr>
          <p:grpSpPr>
            <a:xfrm>
              <a:off x="4568218" y="2400549"/>
              <a:ext cx="3755160" cy="3544319"/>
              <a:chOff x="896907" y="105420"/>
              <a:chExt cx="3755160" cy="3544319"/>
            </a:xfrm>
          </p:grpSpPr>
          <p:sp>
            <p:nvSpPr>
              <p:cNvPr id="1228" name="Google Shape;1228;p149"/>
              <p:cNvSpPr/>
              <p:nvPr/>
            </p:nvSpPr>
            <p:spPr>
              <a:xfrm>
                <a:off x="1683927" y="105420"/>
                <a:ext cx="2181119" cy="2181119"/>
              </a:xfrm>
              <a:prstGeom prst="ellipse">
                <a:avLst/>
              </a:prstGeom>
              <a:solidFill>
                <a:srgbClr val="FFFF00">
                  <a:alpha val="49411"/>
                </a:srgbClr>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229" name="Google Shape;1229;p149"/>
              <p:cNvSpPr txBox="1"/>
              <p:nvPr/>
            </p:nvSpPr>
            <p:spPr>
              <a:xfrm>
                <a:off x="1974743" y="487116"/>
                <a:ext cx="1599487" cy="98150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1350" u="none" cap="none" strike="noStrike">
                    <a:solidFill>
                      <a:srgbClr val="000000"/>
                    </a:solidFill>
                    <a:latin typeface="Calibri"/>
                    <a:ea typeface="Calibri"/>
                    <a:cs typeface="Calibri"/>
                    <a:sym typeface="Calibri"/>
                  </a:rPr>
                  <a:t>Homes &amp; Families</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t/>
                </a:r>
                <a:endParaRPr b="0" i="1"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rPr b="0" i="1" lang="en-US" sz="1350" u="none" cap="none" strike="noStrike">
                    <a:solidFill>
                      <a:srgbClr val="000000"/>
                    </a:solidFill>
                    <a:latin typeface="Calibri"/>
                    <a:ea typeface="Calibri"/>
                    <a:cs typeface="Calibri"/>
                    <a:sym typeface="Calibri"/>
                  </a:rPr>
                  <a:t>Shelter repairs</a:t>
                </a:r>
                <a:endParaRPr b="0" i="0" sz="1350" u="none" cap="none" strike="noStrike">
                  <a:solidFill>
                    <a:srgbClr val="000000"/>
                  </a:solidFill>
                  <a:latin typeface="Calibri"/>
                  <a:ea typeface="Calibri"/>
                  <a:cs typeface="Calibri"/>
                  <a:sym typeface="Calibri"/>
                </a:endParaRPr>
              </a:p>
            </p:txBody>
          </p:sp>
          <p:sp>
            <p:nvSpPr>
              <p:cNvPr id="1230" name="Google Shape;1230;p149"/>
              <p:cNvSpPr/>
              <p:nvPr/>
            </p:nvSpPr>
            <p:spPr>
              <a:xfrm>
                <a:off x="2470948" y="1468620"/>
                <a:ext cx="2181119" cy="2181119"/>
              </a:xfrm>
              <a:prstGeom prst="ellipse">
                <a:avLst/>
              </a:prstGeom>
              <a:solidFill>
                <a:srgbClr val="FFC000">
                  <a:alpha val="69411"/>
                </a:srgbClr>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231" name="Google Shape;1231;p149"/>
              <p:cNvSpPr txBox="1"/>
              <p:nvPr/>
            </p:nvSpPr>
            <p:spPr>
              <a:xfrm>
                <a:off x="3138007" y="2032076"/>
                <a:ext cx="1308671" cy="11996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rPr b="0" i="0" lang="en-US" sz="1350" u="none" cap="none" strike="noStrike">
                    <a:solidFill>
                      <a:srgbClr val="000000"/>
                    </a:solidFill>
                    <a:latin typeface="Calibri"/>
                    <a:ea typeface="Calibri"/>
                    <a:cs typeface="Calibri"/>
                    <a:sym typeface="Calibri"/>
                  </a:rPr>
                  <a:t>Sector &amp; Society</a:t>
                </a:r>
                <a:endParaRPr/>
              </a:p>
              <a:p>
                <a:pPr indent="0" lvl="0" marL="0" marR="0" rtl="0" algn="ctr">
                  <a:lnSpc>
                    <a:spcPct val="90000"/>
                  </a:lnSpc>
                  <a:spcBef>
                    <a:spcPts val="368"/>
                  </a:spcBef>
                  <a:spcAft>
                    <a:spcPts val="0"/>
                  </a:spcAft>
                  <a:buNone/>
                </a:pPr>
                <a:r>
                  <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rPr b="0" i="1" lang="en-US" sz="1350" u="none" cap="none" strike="noStrike">
                    <a:solidFill>
                      <a:srgbClr val="000000"/>
                    </a:solidFill>
                    <a:latin typeface="Calibri"/>
                    <a:ea typeface="Calibri"/>
                    <a:cs typeface="Calibri"/>
                    <a:sym typeface="Calibri"/>
                  </a:rPr>
                  <a:t>Local NGOs</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263"/>
                  </a:spcBef>
                  <a:spcAft>
                    <a:spcPts val="0"/>
                  </a:spcAft>
                  <a:buNone/>
                </a:pPr>
                <a:r>
                  <a:rPr b="0" i="1" lang="en-US" sz="1350" u="none" cap="none" strike="noStrike">
                    <a:solidFill>
                      <a:srgbClr val="000000"/>
                    </a:solidFill>
                    <a:latin typeface="Calibri"/>
                    <a:ea typeface="Calibri"/>
                    <a:cs typeface="Calibri"/>
                    <a:sym typeface="Calibri"/>
                  </a:rPr>
                  <a:t>Shelter Sector</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263"/>
                  </a:spcBef>
                  <a:spcAft>
                    <a:spcPts val="0"/>
                  </a:spcAft>
                  <a:buNone/>
                </a:pPr>
                <a:r>
                  <a:rPr b="0" i="1" lang="en-US" sz="1350" u="none" cap="none" strike="noStrike">
                    <a:solidFill>
                      <a:srgbClr val="000000"/>
                    </a:solidFill>
                    <a:latin typeface="Calibri"/>
                    <a:ea typeface="Calibri"/>
                    <a:cs typeface="Calibri"/>
                    <a:sym typeface="Calibri"/>
                  </a:rPr>
                  <a:t>Market systems</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263"/>
                  </a:spcBef>
                  <a:spcAft>
                    <a:spcPts val="0"/>
                  </a:spcAft>
                  <a:buNone/>
                </a:pPr>
                <a:r>
                  <a:t/>
                </a:r>
                <a:endParaRPr b="0" i="1" sz="1350" u="none" cap="none" strike="noStrike">
                  <a:solidFill>
                    <a:srgbClr val="000000"/>
                  </a:solidFill>
                  <a:latin typeface="Calibri"/>
                  <a:ea typeface="Calibri"/>
                  <a:cs typeface="Calibri"/>
                  <a:sym typeface="Calibri"/>
                </a:endParaRPr>
              </a:p>
            </p:txBody>
          </p:sp>
          <p:sp>
            <p:nvSpPr>
              <p:cNvPr id="1232" name="Google Shape;1232;p149"/>
              <p:cNvSpPr/>
              <p:nvPr/>
            </p:nvSpPr>
            <p:spPr>
              <a:xfrm>
                <a:off x="896907" y="1468620"/>
                <a:ext cx="2181119" cy="2181119"/>
              </a:xfrm>
              <a:prstGeom prst="ellipse">
                <a:avLst/>
              </a:prstGeom>
              <a:solidFill>
                <a:srgbClr val="92D050">
                  <a:alpha val="69411"/>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sp>
            <p:nvSpPr>
              <p:cNvPr id="1233" name="Google Shape;1233;p149"/>
              <p:cNvSpPr txBox="1"/>
              <p:nvPr/>
            </p:nvSpPr>
            <p:spPr>
              <a:xfrm>
                <a:off x="1102295" y="2032076"/>
                <a:ext cx="1308671" cy="11996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rPr b="0" i="0" lang="en-US" sz="1350" u="none" cap="none" strike="noStrike">
                    <a:solidFill>
                      <a:srgbClr val="000000"/>
                    </a:solidFill>
                    <a:latin typeface="Calibri"/>
                    <a:ea typeface="Calibri"/>
                    <a:cs typeface="Calibri"/>
                    <a:sym typeface="Calibri"/>
                  </a:rPr>
                  <a:t>Neighborhood &amp; Communities</a:t>
                </a:r>
                <a:endParaRPr/>
              </a:p>
              <a:p>
                <a:pPr indent="0" lvl="0" marL="0" marR="0" rtl="0" algn="ctr">
                  <a:lnSpc>
                    <a:spcPct val="90000"/>
                  </a:lnSpc>
                  <a:spcBef>
                    <a:spcPts val="368"/>
                  </a:spcBef>
                  <a:spcAft>
                    <a:spcPts val="0"/>
                  </a:spcAft>
                  <a:buNone/>
                </a:pPr>
                <a:r>
                  <a:t/>
                </a:r>
                <a:endParaRPr b="0" i="0" sz="1350" u="none" cap="none" strike="noStrike">
                  <a:solidFill>
                    <a:srgbClr val="000000"/>
                  </a:solidFill>
                  <a:latin typeface="Calibri"/>
                  <a:ea typeface="Calibri"/>
                  <a:cs typeface="Calibri"/>
                  <a:sym typeface="Calibri"/>
                </a:endParaRPr>
              </a:p>
              <a:p>
                <a:pPr indent="0" lvl="0" marL="0" marR="0" rtl="0" algn="ctr">
                  <a:lnSpc>
                    <a:spcPct val="90000"/>
                  </a:lnSpc>
                  <a:spcBef>
                    <a:spcPts val="368"/>
                  </a:spcBef>
                  <a:spcAft>
                    <a:spcPts val="0"/>
                  </a:spcAft>
                  <a:buNone/>
                </a:pPr>
                <a:r>
                  <a:rPr b="0" i="1" lang="en-US" sz="1350" u="none" cap="none" strike="noStrike">
                    <a:solidFill>
                      <a:srgbClr val="000000"/>
                    </a:solidFill>
                    <a:latin typeface="Calibri"/>
                    <a:ea typeface="Calibri"/>
                    <a:cs typeface="Calibri"/>
                    <a:sym typeface="Calibri"/>
                  </a:rPr>
                  <a:t>Community-based interventions</a:t>
                </a:r>
                <a:endParaRPr b="0" i="0" sz="1350" u="none" cap="none" strike="noStrike">
                  <a:solidFill>
                    <a:srgbClr val="000000"/>
                  </a:solidFill>
                  <a:latin typeface="Calibri"/>
                  <a:ea typeface="Calibri"/>
                  <a:cs typeface="Calibri"/>
                  <a:sym typeface="Calibri"/>
                </a:endParaRPr>
              </a:p>
            </p:txBody>
          </p:sp>
        </p:grpSp>
        <p:pic>
          <p:nvPicPr>
            <p:cNvPr descr="Home" id="1234" name="Google Shape;1234;p149"/>
            <p:cNvPicPr preferRelativeResize="0"/>
            <p:nvPr/>
          </p:nvPicPr>
          <p:blipFill rotWithShape="1">
            <a:blip r:embed="rId3">
              <a:alphaModFix/>
            </a:blip>
            <a:srcRect b="0" l="0" r="0" t="0"/>
            <a:stretch/>
          </p:blipFill>
          <p:spPr>
            <a:xfrm>
              <a:off x="6222973" y="2511554"/>
              <a:ext cx="390331" cy="417347"/>
            </a:xfrm>
            <a:prstGeom prst="rect">
              <a:avLst/>
            </a:prstGeom>
            <a:noFill/>
            <a:ln>
              <a:noFill/>
            </a:ln>
          </p:spPr>
        </p:pic>
        <p:pic>
          <p:nvPicPr>
            <p:cNvPr descr="Group of people" id="1235" name="Google Shape;1235;p149"/>
            <p:cNvPicPr preferRelativeResize="0"/>
            <p:nvPr/>
          </p:nvPicPr>
          <p:blipFill rotWithShape="1">
            <a:blip r:embed="rId4">
              <a:alphaModFix/>
            </a:blip>
            <a:srcRect b="0" l="0" r="0" t="0"/>
            <a:stretch/>
          </p:blipFill>
          <p:spPr>
            <a:xfrm>
              <a:off x="5171379" y="3930032"/>
              <a:ext cx="479232" cy="531332"/>
            </a:xfrm>
            <a:prstGeom prst="rect">
              <a:avLst/>
            </a:prstGeom>
            <a:noFill/>
            <a:ln>
              <a:noFill/>
            </a:ln>
          </p:spPr>
        </p:pic>
        <p:pic>
          <p:nvPicPr>
            <p:cNvPr descr="Customer review RTL" id="1236" name="Google Shape;1236;p149"/>
            <p:cNvPicPr preferRelativeResize="0"/>
            <p:nvPr/>
          </p:nvPicPr>
          <p:blipFill rotWithShape="1">
            <a:blip r:embed="rId5">
              <a:alphaModFix/>
            </a:blip>
            <a:srcRect b="0" l="0" r="0" t="0"/>
            <a:stretch/>
          </p:blipFill>
          <p:spPr>
            <a:xfrm>
              <a:off x="7187666" y="4026520"/>
              <a:ext cx="426338" cy="508362"/>
            </a:xfrm>
            <a:prstGeom prst="rect">
              <a:avLst/>
            </a:prstGeom>
            <a:noFill/>
            <a:ln>
              <a:noFill/>
            </a:ln>
          </p:spPr>
        </p:pic>
      </p:grpSp>
      <p:sp>
        <p:nvSpPr>
          <p:cNvPr id="1237" name="Google Shape;1237;p149"/>
          <p:cNvSpPr txBox="1"/>
          <p:nvPr/>
        </p:nvSpPr>
        <p:spPr>
          <a:xfrm>
            <a:off x="6124839" y="3011106"/>
            <a:ext cx="2501565" cy="127529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210"/>
              </a:spcBef>
              <a:spcAft>
                <a:spcPts val="0"/>
              </a:spcAft>
              <a:buNone/>
            </a:pPr>
            <a:r>
              <a:t/>
            </a:r>
            <a:endParaRPr b="0" baseline="30000" i="0" sz="1050" u="none" cap="none" strike="noStrike">
              <a:solidFill>
                <a:srgbClr val="000000"/>
              </a:solidFill>
              <a:latin typeface="Arial"/>
              <a:ea typeface="Arial"/>
              <a:cs typeface="Arial"/>
              <a:sym typeface="Arial"/>
            </a:endParaRPr>
          </a:p>
          <a:p>
            <a:pPr indent="0" lvl="0" marL="0" marR="0" rtl="0" algn="l">
              <a:lnSpc>
                <a:spcPct val="100000"/>
              </a:lnSpc>
              <a:spcBef>
                <a:spcPts val="21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38" name="Google Shape;1238;p149"/>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UGA_Kampala_Bacground1.jpg" id="974" name="Google Shape;974;p132"/>
          <p:cNvPicPr preferRelativeResize="0"/>
          <p:nvPr/>
        </p:nvPicPr>
        <p:blipFill rotWithShape="1">
          <a:blip r:embed="rId3">
            <a:alphaModFix/>
          </a:blip>
          <a:srcRect b="-713" l="29518" r="403" t="0"/>
          <a:stretch/>
        </p:blipFill>
        <p:spPr>
          <a:xfrm rot="5400000">
            <a:off x="2273786" y="-1684374"/>
            <a:ext cx="4531295" cy="9209130"/>
          </a:xfrm>
          <a:prstGeom prst="rect">
            <a:avLst/>
          </a:prstGeom>
          <a:noFill/>
          <a:ln>
            <a:noFill/>
          </a:ln>
        </p:spPr>
      </p:pic>
      <p:sp>
        <p:nvSpPr>
          <p:cNvPr id="975" name="Google Shape;975;p132"/>
          <p:cNvSpPr/>
          <p:nvPr/>
        </p:nvSpPr>
        <p:spPr>
          <a:xfrm>
            <a:off x="2487838" y="1956816"/>
            <a:ext cx="419462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6" name="Google Shape;976;p132"/>
          <p:cNvSpPr txBox="1"/>
          <p:nvPr>
            <p:ph type="ctrTitle"/>
          </p:nvPr>
        </p:nvSpPr>
        <p:spPr>
          <a:xfrm>
            <a:off x="2125056" y="2571750"/>
            <a:ext cx="4920191" cy="111259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THE URBAN SETTLEMENTS WORKING GROUP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50"/>
          <p:cNvSpPr txBox="1"/>
          <p:nvPr/>
        </p:nvSpPr>
        <p:spPr>
          <a:xfrm>
            <a:off x="447261" y="262955"/>
            <a:ext cx="86967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Urban Intervention – Phase I &amp; II QIPs in Maraash</a:t>
            </a:r>
            <a:endParaRPr b="1" i="0" sz="2700" u="none" cap="none" strike="noStrike">
              <a:solidFill>
                <a:srgbClr val="00B0F0"/>
              </a:solidFill>
              <a:latin typeface="Arial"/>
              <a:ea typeface="Arial"/>
              <a:cs typeface="Arial"/>
              <a:sym typeface="Arial"/>
            </a:endParaRPr>
          </a:p>
        </p:txBody>
      </p:sp>
      <p:sp>
        <p:nvSpPr>
          <p:cNvPr id="1245" name="Google Shape;1245;p150"/>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46" name="Google Shape;1246;p150"/>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47" name="Google Shape;1247;p150"/>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sp>
        <p:nvSpPr>
          <p:cNvPr id="1248" name="Google Shape;1248;p150"/>
          <p:cNvSpPr txBox="1"/>
          <p:nvPr/>
        </p:nvSpPr>
        <p:spPr>
          <a:xfrm>
            <a:off x="311715" y="759245"/>
            <a:ext cx="4488885" cy="37524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t/>
            </a:r>
            <a:endParaRPr b="1"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rPr b="1" i="0" lang="en-US" sz="1200" u="none" cap="none" strike="noStrike">
                <a:solidFill>
                  <a:srgbClr val="000000"/>
                </a:solidFill>
                <a:latin typeface="Arial"/>
                <a:ea typeface="Arial"/>
                <a:cs typeface="Arial"/>
                <a:sym typeface="Arial"/>
              </a:rPr>
              <a:t>Identification of Quick Impact Projects (QIPs) through:</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400"/>
              <a:buFont typeface="Noto Sans Symbols"/>
              <a:buChar char="⮚"/>
            </a:pPr>
            <a:r>
              <a:rPr b="0" i="0" lang="en-US" sz="1200" u="none" cap="none" strike="noStrike">
                <a:solidFill>
                  <a:srgbClr val="000000"/>
                </a:solidFill>
                <a:latin typeface="Arial"/>
                <a:ea typeface="Arial"/>
                <a:cs typeface="Arial"/>
                <a:sym typeface="Arial"/>
              </a:rPr>
              <a:t>- Coordination with local authorities</a:t>
            </a:r>
            <a:endParaRPr/>
          </a:p>
          <a:p>
            <a:pPr indent="-171450" lvl="0" marL="171450" marR="0" rtl="0" algn="l">
              <a:lnSpc>
                <a:spcPct val="100000"/>
              </a:lnSpc>
              <a:spcBef>
                <a:spcPts val="0"/>
              </a:spcBef>
              <a:spcAft>
                <a:spcPts val="0"/>
              </a:spcAft>
              <a:buClr>
                <a:srgbClr val="FFFFFF"/>
              </a:buClr>
              <a:buSzPts val="1400"/>
              <a:buFont typeface="Noto Sans Symbols"/>
              <a:buChar char="⮚"/>
            </a:pPr>
            <a:r>
              <a:rPr b="0" i="0" lang="en-US" sz="1200" u="none" cap="none" strike="noStrike">
                <a:solidFill>
                  <a:srgbClr val="000000"/>
                </a:solidFill>
                <a:latin typeface="Arial"/>
                <a:ea typeface="Arial"/>
                <a:cs typeface="Arial"/>
                <a:sym typeface="Arial"/>
              </a:rPr>
              <a:t>- KII with various stakeholders</a:t>
            </a:r>
            <a:endParaRPr/>
          </a:p>
          <a:p>
            <a:pPr indent="-171450" lvl="0" marL="171450" marR="0" rtl="0" algn="l">
              <a:lnSpc>
                <a:spcPct val="100000"/>
              </a:lnSpc>
              <a:spcBef>
                <a:spcPts val="0"/>
              </a:spcBef>
              <a:spcAft>
                <a:spcPts val="0"/>
              </a:spcAft>
              <a:buClr>
                <a:srgbClr val="FFFFFF"/>
              </a:buClr>
              <a:buSzPts val="1400"/>
              <a:buFont typeface="Noto Sans Symbols"/>
              <a:buChar char="⮚"/>
            </a:pPr>
            <a:r>
              <a:rPr b="0" i="0" lang="en-US" sz="1200" u="none" cap="none" strike="noStrike">
                <a:solidFill>
                  <a:srgbClr val="000000"/>
                </a:solidFill>
                <a:latin typeface="Arial"/>
                <a:ea typeface="Arial"/>
                <a:cs typeface="Arial"/>
                <a:sym typeface="Arial"/>
              </a:rPr>
              <a:t>- FGD with the local community</a:t>
            </a:r>
            <a:endParaRPr/>
          </a:p>
          <a:p>
            <a:pPr indent="-171450" lvl="0" marL="171450" marR="0" rtl="0" algn="l">
              <a:lnSpc>
                <a:spcPct val="100000"/>
              </a:lnSpc>
              <a:spcBef>
                <a:spcPts val="0"/>
              </a:spcBef>
              <a:spcAft>
                <a:spcPts val="0"/>
              </a:spcAft>
              <a:buClr>
                <a:srgbClr val="FFFFFF"/>
              </a:buClr>
              <a:buSzPts val="1400"/>
              <a:buFont typeface="Noto Sans Symbols"/>
              <a:buChar char="⮚"/>
            </a:pPr>
            <a:r>
              <a:rPr b="0" i="0" lang="en-US" sz="1200" u="none" cap="none" strike="noStrike">
                <a:solidFill>
                  <a:srgbClr val="000000"/>
                </a:solidFill>
                <a:latin typeface="Arial"/>
                <a:ea typeface="Arial"/>
                <a:cs typeface="Arial"/>
                <a:sym typeface="Arial"/>
              </a:rPr>
              <a:t>- Transect walks (daytime and nighttime)</a:t>
            </a:r>
            <a:endParaRPr/>
          </a:p>
          <a:p>
            <a:pPr indent="0" lvl="0" marL="0" marR="0" rtl="0" algn="l">
              <a:lnSpc>
                <a:spcPct val="100000"/>
              </a:lnSpc>
              <a:spcBef>
                <a:spcPts val="0"/>
              </a:spcBef>
              <a:spcAft>
                <a:spcPts val="0"/>
              </a:spcAft>
              <a:buClr>
                <a:srgbClr val="FFFFFF"/>
              </a:buClr>
              <a:buSzPts val="14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rPr b="1" i="0" lang="en-US" sz="1200" u="none" cap="none" strike="noStrike">
                <a:solidFill>
                  <a:srgbClr val="000000"/>
                </a:solidFill>
                <a:latin typeface="Arial"/>
                <a:ea typeface="Arial"/>
                <a:cs typeface="Arial"/>
                <a:sym typeface="Arial"/>
              </a:rPr>
              <a:t>4 main Components of QIP:</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rPr b="0" i="0" lang="en-US" sz="1200" u="none" cap="none" strike="noStrike">
                <a:solidFill>
                  <a:srgbClr val="000000"/>
                </a:solidFill>
                <a:latin typeface="Arial"/>
                <a:ea typeface="Arial"/>
                <a:cs typeface="Arial"/>
                <a:sym typeface="Arial"/>
              </a:rPr>
              <a:t>- Cable Management</a:t>
            </a:r>
            <a:endParaRPr/>
          </a:p>
          <a:p>
            <a:pPr indent="0" lvl="0" marL="0" marR="0" rtl="0" algn="l">
              <a:lnSpc>
                <a:spcPct val="100000"/>
              </a:lnSpc>
              <a:spcBef>
                <a:spcPts val="0"/>
              </a:spcBef>
              <a:spcAft>
                <a:spcPts val="0"/>
              </a:spcAft>
              <a:buClr>
                <a:srgbClr val="FFFFFF"/>
              </a:buClr>
              <a:buSzPts val="1400"/>
              <a:buFont typeface="Arial"/>
              <a:buNone/>
            </a:pPr>
            <a:r>
              <a:rPr b="0" i="0" lang="en-US" sz="1200" u="none" cap="none" strike="noStrike">
                <a:solidFill>
                  <a:srgbClr val="000000"/>
                </a:solidFill>
                <a:latin typeface="Arial"/>
                <a:ea typeface="Arial"/>
                <a:cs typeface="Arial"/>
                <a:sym typeface="Arial"/>
              </a:rPr>
              <a:t>- Street Lighting</a:t>
            </a:r>
            <a:endParaRPr/>
          </a:p>
          <a:p>
            <a:pPr indent="0" lvl="0" marL="0" marR="0" rtl="0" algn="l">
              <a:lnSpc>
                <a:spcPct val="100000"/>
              </a:lnSpc>
              <a:spcBef>
                <a:spcPts val="0"/>
              </a:spcBef>
              <a:spcAft>
                <a:spcPts val="0"/>
              </a:spcAft>
              <a:buClr>
                <a:srgbClr val="FFFFFF"/>
              </a:buClr>
              <a:buSzPts val="1400"/>
              <a:buFont typeface="Arial"/>
              <a:buNone/>
            </a:pPr>
            <a:r>
              <a:rPr b="0" i="0" lang="en-US" sz="1200" u="none" cap="none" strike="noStrike">
                <a:solidFill>
                  <a:srgbClr val="000000"/>
                </a:solidFill>
                <a:latin typeface="Arial"/>
                <a:ea typeface="Arial"/>
                <a:cs typeface="Arial"/>
                <a:sym typeface="Arial"/>
              </a:rPr>
              <a:t>- Rehabilitation of Building Facades</a:t>
            </a:r>
            <a:endParaRPr/>
          </a:p>
          <a:p>
            <a:pPr indent="0" lvl="0" marL="0" marR="0" rtl="0" algn="l">
              <a:lnSpc>
                <a:spcPct val="100000"/>
              </a:lnSpc>
              <a:spcBef>
                <a:spcPts val="0"/>
              </a:spcBef>
              <a:spcAft>
                <a:spcPts val="0"/>
              </a:spcAft>
              <a:buClr>
                <a:srgbClr val="FFFFFF"/>
              </a:buClr>
              <a:buSzPts val="1400"/>
              <a:buFont typeface="Arial"/>
              <a:buNone/>
            </a:pPr>
            <a:r>
              <a:rPr b="0" i="0" lang="en-US" sz="1200" u="none" cap="none" strike="noStrike">
                <a:solidFill>
                  <a:srgbClr val="000000"/>
                </a:solidFill>
                <a:latin typeface="Arial"/>
                <a:ea typeface="Arial"/>
                <a:cs typeface="Arial"/>
                <a:sym typeface="Arial"/>
              </a:rPr>
              <a:t>- Rehabilitation of an open space</a:t>
            </a:r>
            <a:endParaRPr/>
          </a:p>
          <a:p>
            <a:pPr indent="0" lvl="0" marL="0" marR="0" rtl="0" algn="l">
              <a:lnSpc>
                <a:spcPct val="100000"/>
              </a:lnSpc>
              <a:spcBef>
                <a:spcPts val="0"/>
              </a:spcBef>
              <a:spcAft>
                <a:spcPts val="0"/>
              </a:spcAft>
              <a:buClr>
                <a:srgbClr val="FFFFFF"/>
              </a:buClr>
              <a:buSzPts val="1400"/>
              <a:buFont typeface="Arial"/>
              <a:buNone/>
            </a:pPr>
            <a:r>
              <a:t/>
            </a:r>
            <a:endParaRPr b="0" i="0" sz="1200" u="none" cap="none" strike="noStrike">
              <a:solidFill>
                <a:srgbClr val="000000"/>
              </a:solidFill>
              <a:latin typeface="Arial"/>
              <a:ea typeface="Arial"/>
              <a:cs typeface="Arial"/>
              <a:sym typeface="Arial"/>
            </a:endParaRPr>
          </a:p>
          <a:p>
            <a:pPr indent="-253841" lvl="0" marL="342424" marR="0" rtl="0" algn="l">
              <a:lnSpc>
                <a:spcPct val="100000"/>
              </a:lnSpc>
              <a:spcBef>
                <a:spcPts val="0"/>
              </a:spcBef>
              <a:spcAft>
                <a:spcPts val="0"/>
              </a:spcAft>
              <a:buClr>
                <a:srgbClr val="FFFFFF"/>
              </a:buClr>
              <a:buSzPts val="14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t/>
            </a:r>
            <a:endParaRPr b="0" baseline="3000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400"/>
              <a:buFont typeface="Arial"/>
              <a:buNone/>
            </a:pPr>
            <a:r>
              <a:t/>
            </a:r>
            <a:endParaRPr b="0" i="0" sz="1200" u="none" cap="none" strike="noStrike">
              <a:solidFill>
                <a:srgbClr val="000000"/>
              </a:solidFill>
              <a:latin typeface="Arial"/>
              <a:ea typeface="Arial"/>
              <a:cs typeface="Arial"/>
              <a:sym typeface="Arial"/>
            </a:endParaRPr>
          </a:p>
        </p:txBody>
      </p:sp>
      <p:grpSp>
        <p:nvGrpSpPr>
          <p:cNvPr id="1249" name="Google Shape;1249;p150"/>
          <p:cNvGrpSpPr/>
          <p:nvPr/>
        </p:nvGrpSpPr>
        <p:grpSpPr>
          <a:xfrm>
            <a:off x="5348653" y="1119484"/>
            <a:ext cx="3366299" cy="2904533"/>
            <a:chOff x="7437258" y="1390169"/>
            <a:chExt cx="4172517" cy="3600160"/>
          </a:xfrm>
        </p:grpSpPr>
        <p:grpSp>
          <p:nvGrpSpPr>
            <p:cNvPr id="1250" name="Google Shape;1250;p150"/>
            <p:cNvGrpSpPr/>
            <p:nvPr/>
          </p:nvGrpSpPr>
          <p:grpSpPr>
            <a:xfrm>
              <a:off x="9977437" y="1390169"/>
              <a:ext cx="1632338" cy="3600160"/>
              <a:chOff x="7450418" y="1560274"/>
              <a:chExt cx="1761553" cy="3885147"/>
            </a:xfrm>
          </p:grpSpPr>
          <p:pic>
            <p:nvPicPr>
              <p:cNvPr id="1251" name="Google Shape;1251;p150"/>
              <p:cNvPicPr preferRelativeResize="0"/>
              <p:nvPr/>
            </p:nvPicPr>
            <p:blipFill rotWithShape="1">
              <a:blip r:embed="rId3">
                <a:alphaModFix/>
              </a:blip>
              <a:srcRect b="0" l="4131" r="0" t="0"/>
              <a:stretch/>
            </p:blipFill>
            <p:spPr>
              <a:xfrm>
                <a:off x="7469980" y="2896405"/>
                <a:ext cx="1723051" cy="1199325"/>
              </a:xfrm>
              <a:prstGeom prst="rect">
                <a:avLst/>
              </a:prstGeom>
              <a:noFill/>
              <a:ln>
                <a:noFill/>
              </a:ln>
            </p:spPr>
          </p:pic>
          <p:pic>
            <p:nvPicPr>
              <p:cNvPr id="1252" name="Google Shape;1252;p150"/>
              <p:cNvPicPr preferRelativeResize="0"/>
              <p:nvPr/>
            </p:nvPicPr>
            <p:blipFill rotWithShape="1">
              <a:blip r:embed="rId4">
                <a:alphaModFix/>
              </a:blip>
              <a:srcRect b="0" l="0" r="0" t="0"/>
              <a:stretch/>
            </p:blipFill>
            <p:spPr>
              <a:xfrm>
                <a:off x="7469980" y="4160012"/>
                <a:ext cx="1713880" cy="1285409"/>
              </a:xfrm>
              <a:prstGeom prst="rect">
                <a:avLst/>
              </a:prstGeom>
              <a:noFill/>
              <a:ln>
                <a:noFill/>
              </a:ln>
            </p:spPr>
          </p:pic>
          <p:pic>
            <p:nvPicPr>
              <p:cNvPr id="1253" name="Google Shape;1253;p150"/>
              <p:cNvPicPr preferRelativeResize="0"/>
              <p:nvPr/>
            </p:nvPicPr>
            <p:blipFill rotWithShape="1">
              <a:blip r:embed="rId5">
                <a:alphaModFix/>
              </a:blip>
              <a:srcRect b="0" l="0" r="7748" t="0"/>
              <a:stretch/>
            </p:blipFill>
            <p:spPr>
              <a:xfrm>
                <a:off x="7450418" y="1560274"/>
                <a:ext cx="1761553" cy="1271848"/>
              </a:xfrm>
              <a:prstGeom prst="rect">
                <a:avLst/>
              </a:prstGeom>
              <a:noFill/>
              <a:ln>
                <a:noFill/>
              </a:ln>
            </p:spPr>
          </p:pic>
        </p:grpSp>
        <p:grpSp>
          <p:nvGrpSpPr>
            <p:cNvPr id="1254" name="Google Shape;1254;p150"/>
            <p:cNvGrpSpPr/>
            <p:nvPr/>
          </p:nvGrpSpPr>
          <p:grpSpPr>
            <a:xfrm>
              <a:off x="7437258" y="1390170"/>
              <a:ext cx="2455767" cy="3600159"/>
              <a:chOff x="9476902" y="2353344"/>
              <a:chExt cx="2455767" cy="3600159"/>
            </a:xfrm>
          </p:grpSpPr>
          <p:pic>
            <p:nvPicPr>
              <p:cNvPr descr="A map of a city&#10;&#10;Description automatically generated with low confidence" id="1255" name="Google Shape;1255;p150"/>
              <p:cNvPicPr preferRelativeResize="0"/>
              <p:nvPr/>
            </p:nvPicPr>
            <p:blipFill rotWithShape="1">
              <a:blip r:embed="rId6">
                <a:alphaModFix/>
              </a:blip>
              <a:srcRect b="0" l="0" r="0" t="0"/>
              <a:stretch/>
            </p:blipFill>
            <p:spPr>
              <a:xfrm>
                <a:off x="9476902" y="2353344"/>
                <a:ext cx="2455767" cy="3600159"/>
              </a:xfrm>
              <a:prstGeom prst="rect">
                <a:avLst/>
              </a:prstGeom>
              <a:noFill/>
              <a:ln>
                <a:noFill/>
              </a:ln>
            </p:spPr>
          </p:pic>
          <p:sp>
            <p:nvSpPr>
              <p:cNvPr id="1256" name="Google Shape;1256;p150"/>
              <p:cNvSpPr/>
              <p:nvPr/>
            </p:nvSpPr>
            <p:spPr>
              <a:xfrm>
                <a:off x="9977437" y="5261799"/>
                <a:ext cx="1499216" cy="335902"/>
              </a:xfrm>
              <a:prstGeom prst="ellipse">
                <a:avLst/>
              </a:prstGeom>
              <a:solidFill>
                <a:srgbClr val="FF0000">
                  <a:alpha val="49803"/>
                </a:srgbClr>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57" name="Google Shape;1257;p150"/>
              <p:cNvSpPr/>
              <p:nvPr/>
            </p:nvSpPr>
            <p:spPr>
              <a:xfrm>
                <a:off x="10070301" y="4755603"/>
                <a:ext cx="453020" cy="419878"/>
              </a:xfrm>
              <a:prstGeom prst="ellipse">
                <a:avLst/>
              </a:prstGeom>
              <a:solidFill>
                <a:srgbClr val="FF0000">
                  <a:alpha val="49803"/>
                </a:srgbClr>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58" name="Google Shape;1258;p150"/>
              <p:cNvSpPr txBox="1"/>
              <p:nvPr/>
            </p:nvSpPr>
            <p:spPr>
              <a:xfrm>
                <a:off x="10260529" y="5261798"/>
                <a:ext cx="1121979" cy="3147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Calibri"/>
                    <a:ea typeface="Calibri"/>
                    <a:cs typeface="Calibri"/>
                    <a:sym typeface="Calibri"/>
                  </a:rPr>
                  <a:t>Zone 118</a:t>
                </a:r>
                <a:endParaRPr/>
              </a:p>
            </p:txBody>
          </p:sp>
          <p:sp>
            <p:nvSpPr>
              <p:cNvPr id="1259" name="Google Shape;1259;p150"/>
              <p:cNvSpPr txBox="1"/>
              <p:nvPr/>
            </p:nvSpPr>
            <p:spPr>
              <a:xfrm>
                <a:off x="9908758" y="4811653"/>
                <a:ext cx="1065213" cy="3147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Calibri"/>
                    <a:ea typeface="Calibri"/>
                    <a:cs typeface="Calibri"/>
                    <a:sym typeface="Calibri"/>
                  </a:rPr>
                  <a:t>Zone 116</a:t>
                </a:r>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51"/>
          <p:cNvSpPr txBox="1"/>
          <p:nvPr/>
        </p:nvSpPr>
        <p:spPr>
          <a:xfrm>
            <a:off x="447261" y="262955"/>
            <a:ext cx="86967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QIP in Maraash – Cable Management </a:t>
            </a:r>
            <a:endParaRPr b="1" i="0" sz="2700" u="none" cap="none" strike="noStrike">
              <a:solidFill>
                <a:srgbClr val="00B0F0"/>
              </a:solidFill>
              <a:latin typeface="Arial"/>
              <a:ea typeface="Arial"/>
              <a:cs typeface="Arial"/>
              <a:sym typeface="Arial"/>
            </a:endParaRPr>
          </a:p>
        </p:txBody>
      </p:sp>
      <p:sp>
        <p:nvSpPr>
          <p:cNvPr id="1266" name="Google Shape;1266;p151"/>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67" name="Google Shape;1267;p151"/>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68" name="Google Shape;1268;p151"/>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grpSp>
        <p:nvGrpSpPr>
          <p:cNvPr id="1269" name="Google Shape;1269;p151"/>
          <p:cNvGrpSpPr/>
          <p:nvPr/>
        </p:nvGrpSpPr>
        <p:grpSpPr>
          <a:xfrm>
            <a:off x="532985" y="777764"/>
            <a:ext cx="7629462" cy="3328673"/>
            <a:chOff x="710647" y="1037019"/>
            <a:chExt cx="4388468" cy="1914653"/>
          </a:xfrm>
        </p:grpSpPr>
        <p:pic>
          <p:nvPicPr>
            <p:cNvPr id="1270" name="Google Shape;1270;p151"/>
            <p:cNvPicPr preferRelativeResize="0"/>
            <p:nvPr/>
          </p:nvPicPr>
          <p:blipFill rotWithShape="1">
            <a:blip r:embed="rId3">
              <a:alphaModFix/>
            </a:blip>
            <a:srcRect b="0" l="0" r="0" t="0"/>
            <a:stretch/>
          </p:blipFill>
          <p:spPr>
            <a:xfrm>
              <a:off x="710647" y="1058005"/>
              <a:ext cx="1420652" cy="1893667"/>
            </a:xfrm>
            <a:prstGeom prst="rect">
              <a:avLst/>
            </a:prstGeom>
            <a:noFill/>
            <a:ln>
              <a:noFill/>
            </a:ln>
          </p:spPr>
        </p:pic>
        <p:pic>
          <p:nvPicPr>
            <p:cNvPr id="1271" name="Google Shape;1271;p151"/>
            <p:cNvPicPr preferRelativeResize="0"/>
            <p:nvPr/>
          </p:nvPicPr>
          <p:blipFill rotWithShape="1">
            <a:blip r:embed="rId4">
              <a:alphaModFix/>
            </a:blip>
            <a:srcRect b="0" l="0" r="0" t="0"/>
            <a:stretch/>
          </p:blipFill>
          <p:spPr>
            <a:xfrm>
              <a:off x="3678463" y="1037019"/>
              <a:ext cx="1420652" cy="1893668"/>
            </a:xfrm>
            <a:prstGeom prst="rect">
              <a:avLst/>
            </a:prstGeom>
            <a:noFill/>
            <a:ln>
              <a:noFill/>
            </a:ln>
          </p:spPr>
        </p:pic>
      </p:grpSp>
      <p:sp>
        <p:nvSpPr>
          <p:cNvPr id="1272" name="Google Shape;1272;p151"/>
          <p:cNvSpPr txBox="1"/>
          <p:nvPr/>
        </p:nvSpPr>
        <p:spPr>
          <a:xfrm>
            <a:off x="1204654" y="4149903"/>
            <a:ext cx="74100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Before                                                                          After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52"/>
          <p:cNvSpPr txBox="1"/>
          <p:nvPr/>
        </p:nvSpPr>
        <p:spPr>
          <a:xfrm>
            <a:off x="447261" y="262955"/>
            <a:ext cx="86967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QIP in Maraash – Street Lighting</a:t>
            </a:r>
            <a:endParaRPr b="1" i="0" sz="2700" u="none" cap="none" strike="noStrike">
              <a:solidFill>
                <a:srgbClr val="00B0F0"/>
              </a:solidFill>
              <a:latin typeface="Arial"/>
              <a:ea typeface="Arial"/>
              <a:cs typeface="Arial"/>
              <a:sym typeface="Arial"/>
            </a:endParaRPr>
          </a:p>
        </p:txBody>
      </p:sp>
      <p:sp>
        <p:nvSpPr>
          <p:cNvPr id="1279" name="Google Shape;1279;p152"/>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80" name="Google Shape;1280;p152"/>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81" name="Google Shape;1281;p152"/>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grpSp>
        <p:nvGrpSpPr>
          <p:cNvPr id="1282" name="Google Shape;1282;p152"/>
          <p:cNvGrpSpPr/>
          <p:nvPr/>
        </p:nvGrpSpPr>
        <p:grpSpPr>
          <a:xfrm>
            <a:off x="532204" y="805886"/>
            <a:ext cx="7647209" cy="3291369"/>
            <a:chOff x="826782" y="3441227"/>
            <a:chExt cx="5211627" cy="2243094"/>
          </a:xfrm>
        </p:grpSpPr>
        <p:pic>
          <p:nvPicPr>
            <p:cNvPr id="1283" name="Google Shape;1283;p152"/>
            <p:cNvPicPr preferRelativeResize="0"/>
            <p:nvPr/>
          </p:nvPicPr>
          <p:blipFill rotWithShape="1">
            <a:blip r:embed="rId3">
              <a:alphaModFix/>
            </a:blip>
            <a:srcRect b="0" l="0" r="0" t="0"/>
            <a:stretch/>
          </p:blipFill>
          <p:spPr>
            <a:xfrm>
              <a:off x="826782" y="3451702"/>
              <a:ext cx="1674937" cy="2232619"/>
            </a:xfrm>
            <a:prstGeom prst="rect">
              <a:avLst/>
            </a:prstGeom>
            <a:noFill/>
            <a:ln>
              <a:noFill/>
            </a:ln>
          </p:spPr>
        </p:pic>
        <p:pic>
          <p:nvPicPr>
            <p:cNvPr id="1284" name="Google Shape;1284;p152"/>
            <p:cNvPicPr preferRelativeResize="0"/>
            <p:nvPr/>
          </p:nvPicPr>
          <p:blipFill rotWithShape="1">
            <a:blip r:embed="rId4">
              <a:alphaModFix/>
            </a:blip>
            <a:srcRect b="0" l="0" r="0" t="0"/>
            <a:stretch/>
          </p:blipFill>
          <p:spPr>
            <a:xfrm>
              <a:off x="4363945" y="3441227"/>
              <a:ext cx="1674464" cy="2232619"/>
            </a:xfrm>
            <a:prstGeom prst="rect">
              <a:avLst/>
            </a:prstGeom>
            <a:noFill/>
            <a:ln>
              <a:noFill/>
            </a:ln>
          </p:spPr>
        </p:pic>
      </p:grpSp>
      <p:sp>
        <p:nvSpPr>
          <p:cNvPr id="1285" name="Google Shape;1285;p152"/>
          <p:cNvSpPr txBox="1"/>
          <p:nvPr/>
        </p:nvSpPr>
        <p:spPr>
          <a:xfrm>
            <a:off x="1249530" y="4175466"/>
            <a:ext cx="74100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Before                                                                             After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53"/>
          <p:cNvSpPr txBox="1"/>
          <p:nvPr/>
        </p:nvSpPr>
        <p:spPr>
          <a:xfrm>
            <a:off x="447261" y="262955"/>
            <a:ext cx="86967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QIP in Maraash – Rehabilitation of Building Facades</a:t>
            </a:r>
            <a:endParaRPr b="1" i="0" sz="2700" u="none" cap="none" strike="noStrike">
              <a:solidFill>
                <a:srgbClr val="00B0F0"/>
              </a:solidFill>
              <a:latin typeface="Arial"/>
              <a:ea typeface="Arial"/>
              <a:cs typeface="Arial"/>
              <a:sym typeface="Arial"/>
            </a:endParaRPr>
          </a:p>
        </p:txBody>
      </p:sp>
      <p:sp>
        <p:nvSpPr>
          <p:cNvPr id="1292" name="Google Shape;1292;p153"/>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93" name="Google Shape;1293;p153"/>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294" name="Google Shape;1294;p153"/>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pic>
        <p:nvPicPr>
          <p:cNvPr descr="A building with many wires&#10;&#10;Description automatically generated" id="1295" name="Google Shape;1295;p153"/>
          <p:cNvPicPr preferRelativeResize="0"/>
          <p:nvPr/>
        </p:nvPicPr>
        <p:blipFill rotWithShape="1">
          <a:blip r:embed="rId3">
            <a:alphaModFix/>
          </a:blip>
          <a:srcRect b="0" l="0" r="0" t="0"/>
          <a:stretch/>
        </p:blipFill>
        <p:spPr>
          <a:xfrm rot="5400000">
            <a:off x="190293" y="1156942"/>
            <a:ext cx="3292189" cy="2606804"/>
          </a:xfrm>
          <a:prstGeom prst="rect">
            <a:avLst/>
          </a:prstGeom>
          <a:noFill/>
          <a:ln>
            <a:noFill/>
          </a:ln>
        </p:spPr>
      </p:pic>
      <p:pic>
        <p:nvPicPr>
          <p:cNvPr descr="A building with curtains and a green door&#10;&#10;Description automatically generated" id="1296" name="Google Shape;1296;p153"/>
          <p:cNvPicPr preferRelativeResize="0"/>
          <p:nvPr/>
        </p:nvPicPr>
        <p:blipFill rotWithShape="1">
          <a:blip r:embed="rId4">
            <a:alphaModFix/>
          </a:blip>
          <a:srcRect b="0" l="0" r="0" t="0"/>
          <a:stretch/>
        </p:blipFill>
        <p:spPr>
          <a:xfrm>
            <a:off x="5568966" y="814249"/>
            <a:ext cx="2559850" cy="3292190"/>
          </a:xfrm>
          <a:prstGeom prst="rect">
            <a:avLst/>
          </a:prstGeom>
          <a:noFill/>
          <a:ln>
            <a:noFill/>
          </a:ln>
        </p:spPr>
      </p:pic>
      <p:sp>
        <p:nvSpPr>
          <p:cNvPr id="1297" name="Google Shape;1297;p153"/>
          <p:cNvSpPr txBox="1"/>
          <p:nvPr/>
        </p:nvSpPr>
        <p:spPr>
          <a:xfrm>
            <a:off x="1204654" y="4149903"/>
            <a:ext cx="74100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Before                                                                          After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54"/>
          <p:cNvSpPr txBox="1"/>
          <p:nvPr/>
        </p:nvSpPr>
        <p:spPr>
          <a:xfrm>
            <a:off x="447261" y="262955"/>
            <a:ext cx="86967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QIP in Maraash – Rehabilitation of an Open Space</a:t>
            </a:r>
            <a:endParaRPr b="1" i="0" sz="2700" u="none" cap="none" strike="noStrike">
              <a:solidFill>
                <a:srgbClr val="00B0F0"/>
              </a:solidFill>
              <a:latin typeface="Arial"/>
              <a:ea typeface="Arial"/>
              <a:cs typeface="Arial"/>
              <a:sym typeface="Arial"/>
            </a:endParaRPr>
          </a:p>
        </p:txBody>
      </p:sp>
      <p:sp>
        <p:nvSpPr>
          <p:cNvPr id="1304" name="Google Shape;1304;p154"/>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05" name="Google Shape;1305;p154"/>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306" name="Google Shape;1306;p154"/>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pic>
        <p:nvPicPr>
          <p:cNvPr id="1307" name="Google Shape;1307;p154"/>
          <p:cNvPicPr preferRelativeResize="0"/>
          <p:nvPr/>
        </p:nvPicPr>
        <p:blipFill rotWithShape="1">
          <a:blip r:embed="rId3">
            <a:alphaModFix/>
          </a:blip>
          <a:srcRect b="24801" l="7219" r="6221" t="29704"/>
          <a:stretch/>
        </p:blipFill>
        <p:spPr>
          <a:xfrm>
            <a:off x="5347872" y="2644377"/>
            <a:ext cx="3493290" cy="1978634"/>
          </a:xfrm>
          <a:prstGeom prst="ellipse">
            <a:avLst/>
          </a:prstGeom>
          <a:noFill/>
          <a:ln>
            <a:noFill/>
          </a:ln>
        </p:spPr>
      </p:pic>
      <p:sp>
        <p:nvSpPr>
          <p:cNvPr id="1308" name="Google Shape;1308;p154"/>
          <p:cNvSpPr/>
          <p:nvPr/>
        </p:nvSpPr>
        <p:spPr>
          <a:xfrm>
            <a:off x="241010" y="1166420"/>
            <a:ext cx="3933425" cy="807913"/>
          </a:xfrm>
          <a:prstGeom prst="rect">
            <a:avLst/>
          </a:prstGeom>
          <a:noFill/>
          <a:ln>
            <a:noFill/>
          </a:ln>
        </p:spPr>
        <p:txBody>
          <a:bodyPr anchorCtr="0" anchor="t" bIns="34275" lIns="68575" spcFirstLastPara="1" rIns="68575" wrap="square" tIns="34275">
            <a:noAutofit/>
          </a:bodyPr>
          <a:lstStyle/>
          <a:p>
            <a:pPr indent="0" lvl="0" marL="0" marR="0" rtl="0" algn="just">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“Children lack space to play and to deal with the trauma caused by the `blast. It is great to have a clean and fenced area for the children to meet and play safely.” </a:t>
            </a:r>
            <a:endParaRPr b="0" i="1" sz="12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Huwayda, Resident in Maraash.</a:t>
            </a:r>
            <a:endParaRPr/>
          </a:p>
        </p:txBody>
      </p:sp>
      <p:sp>
        <p:nvSpPr>
          <p:cNvPr id="1309" name="Google Shape;1309;p154"/>
          <p:cNvSpPr txBox="1"/>
          <p:nvPr/>
        </p:nvSpPr>
        <p:spPr>
          <a:xfrm>
            <a:off x="241009" y="2121912"/>
            <a:ext cx="3873791"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“This project uplifted the neighborhood and brought life to it. It’s wonderful to have a safe space for children to play, and for the elderly to rest and enjoy the sunshine.”</a:t>
            </a:r>
            <a:endParaRPr/>
          </a:p>
          <a:p>
            <a:pPr indent="0" lvl="0" marL="0" marR="0" rtl="0" algn="r">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Samira, Shop owner in Maraash.</a:t>
            </a:r>
            <a:endParaRPr/>
          </a:p>
        </p:txBody>
      </p:sp>
      <p:sp>
        <p:nvSpPr>
          <p:cNvPr id="1310" name="Google Shape;1310;p154"/>
          <p:cNvSpPr txBox="1"/>
          <p:nvPr/>
        </p:nvSpPr>
        <p:spPr>
          <a:xfrm>
            <a:off x="241009" y="3262069"/>
            <a:ext cx="3873791"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“I live in an apartment at the ground level, with no balconies. Some days, I don’t even see the sun in my place. It is good to have a place just to sit in and enjoy sunrays”.</a:t>
            </a:r>
            <a:endParaRPr/>
          </a:p>
          <a:p>
            <a:pPr indent="0" lvl="0" marL="0" marR="0" rtl="0" algn="r">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Marie, Resident in Maraash.</a:t>
            </a:r>
            <a:endParaRPr/>
          </a:p>
        </p:txBody>
      </p:sp>
      <p:pic>
        <p:nvPicPr>
          <p:cNvPr descr="A picture containing sky, outdoor, military vehicle, stone&#10;&#10;Description automatically generated" id="1311" name="Google Shape;1311;p154"/>
          <p:cNvPicPr preferRelativeResize="0"/>
          <p:nvPr/>
        </p:nvPicPr>
        <p:blipFill rotWithShape="1">
          <a:blip r:embed="rId4">
            <a:alphaModFix/>
          </a:blip>
          <a:srcRect b="13575" l="0" r="0" t="32331"/>
          <a:stretch/>
        </p:blipFill>
        <p:spPr>
          <a:xfrm>
            <a:off x="5347873" y="632660"/>
            <a:ext cx="3494354" cy="2032938"/>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55"/>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18" name="Google Shape;1318;p155"/>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319" name="Google Shape;1319;p155"/>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grpSp>
        <p:nvGrpSpPr>
          <p:cNvPr id="1320" name="Google Shape;1320;p155"/>
          <p:cNvGrpSpPr/>
          <p:nvPr/>
        </p:nvGrpSpPr>
        <p:grpSpPr>
          <a:xfrm>
            <a:off x="5633313" y="1187083"/>
            <a:ext cx="2111755" cy="3020749"/>
            <a:chOff x="8879483" y="2680302"/>
            <a:chExt cx="2077281" cy="3004572"/>
          </a:xfrm>
        </p:grpSpPr>
        <p:pic>
          <p:nvPicPr>
            <p:cNvPr descr="A picture containing text&#10;&#10;Description automatically generated" id="1321" name="Google Shape;1321;p155"/>
            <p:cNvPicPr preferRelativeResize="0"/>
            <p:nvPr/>
          </p:nvPicPr>
          <p:blipFill rotWithShape="1">
            <a:blip r:embed="rId3">
              <a:alphaModFix/>
            </a:blip>
            <a:srcRect b="5364" l="6867" r="5338" t="35010"/>
            <a:stretch/>
          </p:blipFill>
          <p:spPr>
            <a:xfrm>
              <a:off x="8879484" y="4068646"/>
              <a:ext cx="2077280" cy="1616228"/>
            </a:xfrm>
            <a:prstGeom prst="rect">
              <a:avLst/>
            </a:prstGeom>
            <a:noFill/>
            <a:ln>
              <a:noFill/>
            </a:ln>
          </p:spPr>
        </p:pic>
        <p:pic>
          <p:nvPicPr>
            <p:cNvPr descr="A collage of people&#10;&#10;Description automatically generated with medium confidence" id="1322" name="Google Shape;1322;p155"/>
            <p:cNvPicPr preferRelativeResize="0"/>
            <p:nvPr/>
          </p:nvPicPr>
          <p:blipFill rotWithShape="1">
            <a:blip r:embed="rId4">
              <a:alphaModFix/>
            </a:blip>
            <a:srcRect b="9527" l="10406" r="10695" t="4739"/>
            <a:stretch/>
          </p:blipFill>
          <p:spPr>
            <a:xfrm>
              <a:off x="8879483" y="2680302"/>
              <a:ext cx="2077280" cy="1302026"/>
            </a:xfrm>
            <a:prstGeom prst="rect">
              <a:avLst/>
            </a:prstGeom>
            <a:noFill/>
            <a:ln>
              <a:noFill/>
            </a:ln>
          </p:spPr>
        </p:pic>
      </p:grpSp>
      <p:sp>
        <p:nvSpPr>
          <p:cNvPr id="1323" name="Google Shape;1323;p155"/>
          <p:cNvSpPr txBox="1"/>
          <p:nvPr/>
        </p:nvSpPr>
        <p:spPr>
          <a:xfrm>
            <a:off x="181388" y="1236767"/>
            <a:ext cx="5208105" cy="3531907"/>
          </a:xfrm>
          <a:prstGeom prst="rect">
            <a:avLst/>
          </a:prstGeom>
          <a:noFill/>
          <a:ln>
            <a:noFill/>
          </a:ln>
        </p:spPr>
        <p:txBody>
          <a:bodyPr anchorCtr="0" anchor="t" bIns="45700" lIns="91425" spcFirstLastPara="1" rIns="91425" wrap="square" tIns="45700">
            <a:noAutofit/>
          </a:bodyPr>
          <a:lstStyle/>
          <a:p>
            <a:pPr indent="-257175" lvl="0" marL="342900" marR="0" rtl="0" algn="just">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PASSA is a participatory tool aimed at raising the understanding of safer shelter practices within a community. </a:t>
            </a:r>
            <a:endParaRPr/>
          </a:p>
          <a:p>
            <a:pPr indent="0" lvl="0" marL="113824" marR="0" rtl="0" algn="just">
              <a:lnSpc>
                <a:spcPct val="100000"/>
              </a:lnSpc>
              <a:spcBef>
                <a:spcPts val="0"/>
              </a:spcBef>
              <a:spcAft>
                <a:spcPts val="0"/>
              </a:spcAft>
              <a:buClr>
                <a:srgbClr val="FFFFFF"/>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113824" marR="0" rtl="0" algn="just">
              <a:lnSpc>
                <a:spcPct val="100000"/>
              </a:lnSpc>
              <a:spcBef>
                <a:spcPts val="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0" lvl="0" marL="113824" marR="0" rtl="0" algn="just">
              <a:lnSpc>
                <a:spcPct val="100000"/>
              </a:lnSpc>
              <a:spcBef>
                <a:spcPts val="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Main Objectives of PASSA</a:t>
            </a:r>
            <a:endParaRPr/>
          </a:p>
          <a:p>
            <a:pPr indent="0" lvl="0" marL="113824" marR="0" rtl="0" algn="just">
              <a:lnSpc>
                <a:spcPct val="100000"/>
              </a:lnSpc>
              <a:spcBef>
                <a:spcPts val="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Develop local capacities to reduce the risks associated with shelter and neighborhoods.</a:t>
            </a:r>
            <a:endParaRPr/>
          </a:p>
          <a:p>
            <a:pPr indent="0" lvl="0" marL="113824" marR="0" rtl="0" algn="just">
              <a:lnSpc>
                <a:spcPct val="100000"/>
              </a:lnSpc>
              <a:spcBef>
                <a:spcPts val="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Raise awareness of the everyday vulnerable to the everyday risks related to the built environment.</a:t>
            </a:r>
            <a:endParaRPr b="0" i="0" sz="2400" u="none" cap="none" strike="noStrike">
              <a:solidFill>
                <a:srgbClr val="000000"/>
              </a:solidFill>
              <a:latin typeface="Arial"/>
              <a:ea typeface="Arial"/>
              <a:cs typeface="Arial"/>
              <a:sym typeface="Arial"/>
            </a:endParaRPr>
          </a:p>
          <a:p>
            <a:pPr indent="0" lvl="0" marL="113824" marR="0" rtl="0" algn="just">
              <a:lnSpc>
                <a:spcPct val="100000"/>
              </a:lnSpc>
              <a:spcBef>
                <a:spcPts val="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Enable communities to identify risks and solutions through Community Action Plans.</a:t>
            </a:r>
            <a:endParaRPr/>
          </a:p>
          <a:p>
            <a:pPr indent="0" lvl="0" marL="85725" marR="0" rtl="0" algn="just">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270"/>
              </a:spcBef>
              <a:spcAft>
                <a:spcPts val="0"/>
              </a:spcAft>
              <a:buClr>
                <a:srgbClr val="FFFFFF"/>
              </a:buClr>
              <a:buSzPts val="1800"/>
              <a:buFont typeface="Arial"/>
              <a:buNone/>
            </a:pPr>
            <a:r>
              <a:t/>
            </a:r>
            <a:endParaRPr b="0" baseline="30000" i="0" sz="1200" u="none" cap="none" strike="noStrike">
              <a:solidFill>
                <a:srgbClr val="000000"/>
              </a:solidFill>
              <a:latin typeface="Arial"/>
              <a:ea typeface="Arial"/>
              <a:cs typeface="Arial"/>
              <a:sym typeface="Arial"/>
            </a:endParaRPr>
          </a:p>
          <a:p>
            <a:pPr indent="0" lvl="0" marL="0" marR="0" rtl="0" algn="just">
              <a:lnSpc>
                <a:spcPct val="100000"/>
              </a:lnSpc>
              <a:spcBef>
                <a:spcPts val="270"/>
              </a:spcBef>
              <a:spcAft>
                <a:spcPts val="0"/>
              </a:spcAft>
              <a:buClr>
                <a:srgbClr val="FFFFFF"/>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0" marR="0" rtl="0" algn="just">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1324" name="Google Shape;1324;p155"/>
          <p:cNvSpPr txBox="1"/>
          <p:nvPr/>
        </p:nvSpPr>
        <p:spPr>
          <a:xfrm>
            <a:off x="346023" y="38172"/>
            <a:ext cx="8484469" cy="900246"/>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Urban Intervention – Participatory Approach for Safe Shelter &amp; Settlements Awareness (PASSA)</a:t>
            </a:r>
            <a:endParaRPr b="1" i="0" sz="2700" u="none" cap="none" strike="noStrike">
              <a:solidFill>
                <a:srgbClr val="00B0F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56"/>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31" name="Google Shape;1331;p156"/>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332" name="Google Shape;1332;p156"/>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grpSp>
        <p:nvGrpSpPr>
          <p:cNvPr id="1333" name="Google Shape;1333;p156"/>
          <p:cNvGrpSpPr/>
          <p:nvPr/>
        </p:nvGrpSpPr>
        <p:grpSpPr>
          <a:xfrm>
            <a:off x="5793889" y="1153767"/>
            <a:ext cx="3038762" cy="2934820"/>
            <a:chOff x="7663625" y="850124"/>
            <a:chExt cx="3989204" cy="3950455"/>
          </a:xfrm>
        </p:grpSpPr>
        <p:grpSp>
          <p:nvGrpSpPr>
            <p:cNvPr id="1334" name="Google Shape;1334;p156"/>
            <p:cNvGrpSpPr/>
            <p:nvPr/>
          </p:nvGrpSpPr>
          <p:grpSpPr>
            <a:xfrm>
              <a:off x="7857222" y="850124"/>
              <a:ext cx="3786474" cy="3950455"/>
              <a:chOff x="11799" y="767996"/>
              <a:chExt cx="2471793" cy="2913458"/>
            </a:xfrm>
          </p:grpSpPr>
          <p:pic>
            <p:nvPicPr>
              <p:cNvPr id="1335" name="Google Shape;1335;p156"/>
              <p:cNvPicPr preferRelativeResize="0"/>
              <p:nvPr/>
            </p:nvPicPr>
            <p:blipFill rotWithShape="1">
              <a:blip r:embed="rId3">
                <a:alphaModFix/>
              </a:blip>
              <a:srcRect b="39637" l="0" r="0" t="25279"/>
              <a:stretch/>
            </p:blipFill>
            <p:spPr>
              <a:xfrm>
                <a:off x="21494" y="767996"/>
                <a:ext cx="2456117" cy="1142774"/>
              </a:xfrm>
              <a:prstGeom prst="rect">
                <a:avLst/>
              </a:prstGeom>
              <a:noFill/>
              <a:ln>
                <a:noFill/>
              </a:ln>
            </p:spPr>
          </p:pic>
          <p:sp>
            <p:nvSpPr>
              <p:cNvPr id="1336" name="Google Shape;1336;p156"/>
              <p:cNvSpPr/>
              <p:nvPr/>
            </p:nvSpPr>
            <p:spPr>
              <a:xfrm>
                <a:off x="1341520" y="1092051"/>
                <a:ext cx="1128421" cy="1098913"/>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00B0F0">
                  <a:alpha val="69411"/>
                </a:srgbClr>
              </a:solid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1337" name="Google Shape;1337;p156"/>
              <p:cNvSpPr txBox="1"/>
              <p:nvPr/>
            </p:nvSpPr>
            <p:spPr>
              <a:xfrm>
                <a:off x="1440186" y="1416825"/>
                <a:ext cx="1037426" cy="493945"/>
              </a:xfrm>
              <a:prstGeom prst="rect">
                <a:avLst/>
              </a:prstGeom>
              <a:noFill/>
              <a:ln>
                <a:noFill/>
              </a:ln>
            </p:spPr>
            <p:txBody>
              <a:bodyPr anchorCtr="0" anchor="b" bIns="34275" lIns="68550" spcFirstLastPara="1" rIns="68550" wrap="square" tIns="34275">
                <a:noAutofit/>
              </a:bodyPr>
              <a:lstStyle/>
              <a:p>
                <a:pPr indent="0" lvl="0" marL="0" marR="0" rtl="0" algn="ctr">
                  <a:lnSpc>
                    <a:spcPct val="90000"/>
                  </a:lnSpc>
                  <a:spcBef>
                    <a:spcPts val="0"/>
                  </a:spcBef>
                  <a:spcAft>
                    <a:spcPts val="0"/>
                  </a:spcAft>
                  <a:buNone/>
                </a:pPr>
                <a:r>
                  <a:rPr b="1" i="0" lang="en-US" sz="1000" u="none" cap="none" strike="noStrike">
                    <a:solidFill>
                      <a:srgbClr val="FFFFFF"/>
                    </a:solidFill>
                    <a:latin typeface="Calibri"/>
                    <a:ea typeface="Calibri"/>
                    <a:cs typeface="Calibri"/>
                    <a:sym typeface="Calibri"/>
                  </a:rPr>
                  <a:t>PASSA Roll-out</a:t>
                </a:r>
                <a:endParaRPr/>
              </a:p>
              <a:p>
                <a:pPr indent="0" lvl="0" marL="0" marR="0" rtl="0" algn="ctr">
                  <a:lnSpc>
                    <a:spcPct val="90000"/>
                  </a:lnSpc>
                  <a:spcBef>
                    <a:spcPts val="0"/>
                  </a:spcBef>
                  <a:spcAft>
                    <a:spcPts val="0"/>
                  </a:spcAft>
                  <a:buNone/>
                </a:pPr>
                <a:r>
                  <a:rPr b="1" i="0" lang="en-US" sz="1000" u="none" cap="none" strike="noStrike">
                    <a:solidFill>
                      <a:srgbClr val="FFFFFF"/>
                    </a:solidFill>
                    <a:latin typeface="Calibri"/>
                    <a:ea typeface="Calibri"/>
                    <a:cs typeface="Calibri"/>
                    <a:sym typeface="Calibri"/>
                  </a:rPr>
                  <a:t>in Maraash Neighborhood</a:t>
                </a:r>
                <a:endParaRPr b="0" i="0" sz="1000" u="none" cap="none" strike="noStrike">
                  <a:solidFill>
                    <a:srgbClr val="FFFFFF"/>
                  </a:solidFill>
                  <a:latin typeface="Calibri"/>
                  <a:ea typeface="Calibri"/>
                  <a:cs typeface="Calibri"/>
                  <a:sym typeface="Calibri"/>
                </a:endParaRPr>
              </a:p>
            </p:txBody>
          </p:sp>
          <p:grpSp>
            <p:nvGrpSpPr>
              <p:cNvPr id="1338" name="Google Shape;1338;p156"/>
              <p:cNvGrpSpPr/>
              <p:nvPr/>
            </p:nvGrpSpPr>
            <p:grpSpPr>
              <a:xfrm>
                <a:off x="11799" y="1943884"/>
                <a:ext cx="2471793" cy="1737570"/>
                <a:chOff x="232672" y="799798"/>
                <a:chExt cx="2471793" cy="1737570"/>
              </a:xfrm>
            </p:grpSpPr>
            <p:pic>
              <p:nvPicPr>
                <p:cNvPr descr="A group of people walking down a street&#10;&#10;Description automatically generated with medium confidence" id="1339" name="Google Shape;1339;p156"/>
                <p:cNvPicPr preferRelativeResize="0"/>
                <p:nvPr/>
              </p:nvPicPr>
              <p:blipFill rotWithShape="1">
                <a:blip r:embed="rId4">
                  <a:alphaModFix/>
                </a:blip>
                <a:srcRect b="5076" l="8939" r="0" t="5242"/>
                <a:stretch/>
              </p:blipFill>
              <p:spPr>
                <a:xfrm>
                  <a:off x="1503782" y="1650503"/>
                  <a:ext cx="1200683" cy="886865"/>
                </a:xfrm>
                <a:prstGeom prst="rect">
                  <a:avLst/>
                </a:prstGeom>
                <a:noFill/>
                <a:ln>
                  <a:noFill/>
                </a:ln>
              </p:spPr>
            </p:pic>
            <p:pic>
              <p:nvPicPr>
                <p:cNvPr descr="A person standing next to a white board with colorful stickers on it&#10;&#10;Description automatically generated with medium confidence" id="1340" name="Google Shape;1340;p156"/>
                <p:cNvPicPr preferRelativeResize="0"/>
                <p:nvPr/>
              </p:nvPicPr>
              <p:blipFill rotWithShape="1">
                <a:blip r:embed="rId5">
                  <a:alphaModFix/>
                </a:blip>
                <a:srcRect b="0" l="0" r="0" t="12356"/>
                <a:stretch/>
              </p:blipFill>
              <p:spPr>
                <a:xfrm>
                  <a:off x="232672" y="799798"/>
                  <a:ext cx="1232231" cy="809988"/>
                </a:xfrm>
                <a:prstGeom prst="rect">
                  <a:avLst/>
                </a:prstGeom>
                <a:noFill/>
                <a:ln>
                  <a:noFill/>
                </a:ln>
              </p:spPr>
            </p:pic>
            <p:pic>
              <p:nvPicPr>
                <p:cNvPr descr="A group of people in a room&#10;&#10;Description automatically generated with medium confidence" id="1341" name="Google Shape;1341;p156"/>
                <p:cNvPicPr preferRelativeResize="0"/>
                <p:nvPr/>
              </p:nvPicPr>
              <p:blipFill rotWithShape="1">
                <a:blip r:embed="rId6">
                  <a:alphaModFix/>
                </a:blip>
                <a:srcRect b="0" l="0" r="3158" t="12893"/>
                <a:stretch/>
              </p:blipFill>
              <p:spPr>
                <a:xfrm>
                  <a:off x="1503782" y="799798"/>
                  <a:ext cx="1200683" cy="809988"/>
                </a:xfrm>
                <a:prstGeom prst="rect">
                  <a:avLst/>
                </a:prstGeom>
                <a:noFill/>
                <a:ln>
                  <a:noFill/>
                </a:ln>
              </p:spPr>
            </p:pic>
            <p:pic>
              <p:nvPicPr>
                <p:cNvPr id="1342" name="Google Shape;1342;p156"/>
                <p:cNvPicPr preferRelativeResize="0"/>
                <p:nvPr/>
              </p:nvPicPr>
              <p:blipFill rotWithShape="1">
                <a:blip r:embed="rId7">
                  <a:alphaModFix/>
                </a:blip>
                <a:srcRect b="0" l="0" r="0" t="4492"/>
                <a:stretch/>
              </p:blipFill>
              <p:spPr>
                <a:xfrm>
                  <a:off x="232672" y="1648439"/>
                  <a:ext cx="1232231" cy="881760"/>
                </a:xfrm>
                <a:prstGeom prst="rect">
                  <a:avLst/>
                </a:prstGeom>
                <a:noFill/>
                <a:ln>
                  <a:noFill/>
                </a:ln>
              </p:spPr>
            </p:pic>
          </p:grpSp>
        </p:grpSp>
        <p:sp>
          <p:nvSpPr>
            <p:cNvPr id="1343" name="Google Shape;1343;p156"/>
            <p:cNvSpPr/>
            <p:nvPr/>
          </p:nvSpPr>
          <p:spPr>
            <a:xfrm>
              <a:off x="7663625" y="2395970"/>
              <a:ext cx="3989204" cy="7322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grpSp>
      <p:sp>
        <p:nvSpPr>
          <p:cNvPr id="1344" name="Google Shape;1344;p156"/>
          <p:cNvSpPr txBox="1"/>
          <p:nvPr/>
        </p:nvSpPr>
        <p:spPr>
          <a:xfrm>
            <a:off x="62822" y="923403"/>
            <a:ext cx="3430597" cy="33958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270"/>
              </a:spcBef>
              <a:spcAft>
                <a:spcPts val="0"/>
              </a:spcAft>
              <a:buClr>
                <a:srgbClr val="FFFFFF"/>
              </a:buClr>
              <a:buSzPts val="1800"/>
              <a:buFont typeface="Arial"/>
              <a:buNone/>
            </a:pPr>
            <a:r>
              <a:t/>
            </a:r>
            <a:endParaRPr b="0" baseline="30000" i="0" sz="1200" u="none" cap="none" strike="noStrike">
              <a:solidFill>
                <a:srgbClr val="000000"/>
              </a:solidFill>
              <a:latin typeface="Arial"/>
              <a:ea typeface="Arial"/>
              <a:cs typeface="Arial"/>
              <a:sym typeface="Arial"/>
            </a:endParaRPr>
          </a:p>
          <a:p>
            <a:pPr indent="0" lvl="0" marL="0" marR="0" rtl="0" algn="l">
              <a:lnSpc>
                <a:spcPct val="100000"/>
              </a:lnSpc>
              <a:spcBef>
                <a:spcPts val="27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  Priorities Identified by the PASSA Group</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a:t>
            </a:r>
            <a:r>
              <a:rPr b="0" i="0" lang="en-US" sz="1200" u="none" cap="none" strike="noStrike">
                <a:solidFill>
                  <a:srgbClr val="FF0000"/>
                </a:solidFill>
                <a:latin typeface="Arial"/>
                <a:ea typeface="Arial"/>
                <a:cs typeface="Arial"/>
                <a:sym typeface="Arial"/>
              </a:rPr>
              <a:t>Entanglement of electric cables and lack of street lighting</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Structural conditions of buildings</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Solid waste management </a:t>
            </a:r>
            <a:endParaRPr/>
          </a:p>
          <a:p>
            <a:pPr indent="0" lvl="0" marL="0" marR="0" rtl="0" algn="l">
              <a:lnSpc>
                <a:spcPct val="100000"/>
              </a:lnSpc>
              <a:spcBef>
                <a:spcPts val="270"/>
              </a:spcBef>
              <a:spcAft>
                <a:spcPts val="0"/>
              </a:spcAft>
              <a:buClr>
                <a:srgbClr val="FFFFFF"/>
              </a:buClr>
              <a:buSzPts val="1800"/>
              <a:buFont typeface="Arial"/>
              <a:buNone/>
            </a:pPr>
            <a:r>
              <a:t/>
            </a:r>
            <a:endParaRPr b="1" i="0" sz="12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Successes </a:t>
            </a:r>
            <a:endParaRPr b="0" i="0" sz="24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High-level coordination with local authorities</a:t>
            </a:r>
            <a:endParaRPr b="0" i="0" sz="24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Challenges</a:t>
            </a:r>
            <a:r>
              <a:rPr b="0" i="0" lang="en-US" sz="1200" u="none" cap="none" strike="noStrike">
                <a:solidFill>
                  <a:srgbClr val="000000"/>
                </a:solidFill>
                <a:latin typeface="Arial"/>
                <a:ea typeface="Arial"/>
                <a:cs typeface="Arial"/>
                <a:sym typeface="Arial"/>
              </a:rPr>
              <a:t> </a:t>
            </a:r>
            <a:endParaRPr/>
          </a:p>
          <a:p>
            <a:pPr indent="-257175" lvl="0" marL="342900" marR="0" rtl="0" algn="just">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A limited number of participants </a:t>
            </a:r>
            <a:endParaRPr/>
          </a:p>
          <a:p>
            <a:pPr indent="-257175" lvl="0" marL="342900" marR="0" rtl="0" algn="just">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Some participants not fully engaged</a:t>
            </a:r>
            <a:endParaRPr b="0" i="0" sz="12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257175" lvl="0" marL="342900" marR="0" rtl="0" algn="just">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1345" name="Google Shape;1345;p156"/>
          <p:cNvSpPr txBox="1"/>
          <p:nvPr/>
        </p:nvSpPr>
        <p:spPr>
          <a:xfrm>
            <a:off x="321531" y="274497"/>
            <a:ext cx="9382540" cy="484748"/>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Urban Intervention – Phase III - PASSA in Maraash</a:t>
            </a:r>
            <a:endParaRPr b="1" i="0" sz="2700" u="none" cap="none" strike="noStrike">
              <a:solidFill>
                <a:srgbClr val="00B0F0"/>
              </a:solidFill>
              <a:latin typeface="Arial"/>
              <a:ea typeface="Arial"/>
              <a:cs typeface="Arial"/>
              <a:sym typeface="Arial"/>
            </a:endParaRPr>
          </a:p>
        </p:txBody>
      </p:sp>
      <p:pic>
        <p:nvPicPr>
          <p:cNvPr id="1346" name="Google Shape;1346;p156"/>
          <p:cNvPicPr preferRelativeResize="0"/>
          <p:nvPr/>
        </p:nvPicPr>
        <p:blipFill rotWithShape="1">
          <a:blip r:embed="rId8">
            <a:alphaModFix/>
          </a:blip>
          <a:srcRect b="0" l="0" r="0" t="0"/>
          <a:stretch/>
        </p:blipFill>
        <p:spPr>
          <a:xfrm>
            <a:off x="3493418" y="1153766"/>
            <a:ext cx="2370318" cy="29275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57"/>
          <p:cNvSpPr/>
          <p:nvPr/>
        </p:nvSpPr>
        <p:spPr>
          <a:xfrm rot="5400000">
            <a:off x="-141219" y="392633"/>
            <a:ext cx="530915" cy="248478"/>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53" name="Google Shape;1353;p157"/>
          <p:cNvSpPr/>
          <p:nvPr/>
        </p:nvSpPr>
        <p:spPr>
          <a:xfrm>
            <a:off x="0" y="4612584"/>
            <a:ext cx="9144000" cy="530916"/>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354" name="Google Shape;1354;p157"/>
          <p:cNvSpPr txBox="1"/>
          <p:nvPr/>
        </p:nvSpPr>
        <p:spPr>
          <a:xfrm>
            <a:off x="5707857" y="4742061"/>
            <a:ext cx="3550444" cy="30005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Building Homes, Communities, and Hope</a:t>
            </a:r>
            <a:endParaRPr b="0" i="0" sz="1500" u="none" cap="none" strike="noStrike">
              <a:solidFill>
                <a:srgbClr val="000000"/>
              </a:solidFill>
              <a:latin typeface="Calibri"/>
              <a:ea typeface="Calibri"/>
              <a:cs typeface="Calibri"/>
              <a:sym typeface="Calibri"/>
            </a:endParaRPr>
          </a:p>
        </p:txBody>
      </p:sp>
      <p:sp>
        <p:nvSpPr>
          <p:cNvPr id="1355" name="Google Shape;1355;p157"/>
          <p:cNvSpPr txBox="1"/>
          <p:nvPr/>
        </p:nvSpPr>
        <p:spPr>
          <a:xfrm>
            <a:off x="321530" y="4150918"/>
            <a:ext cx="840784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 I now cross the street, more aware and noticing various details, problems, and risks within our neighborhood, and I think about what can be done to improve it”. </a:t>
            </a:r>
            <a:r>
              <a:rPr b="0" i="0" lang="en-US" sz="900" u="none" cap="none" strike="noStrike">
                <a:solidFill>
                  <a:srgbClr val="000000"/>
                </a:solidFill>
                <a:latin typeface="Arial"/>
                <a:ea typeface="Arial"/>
                <a:cs typeface="Arial"/>
                <a:sym typeface="Arial"/>
              </a:rPr>
              <a:t>A female resident, and member of the PASSA Group in Nabaa</a:t>
            </a:r>
            <a:r>
              <a:rPr b="1" i="0" lang="en-US" sz="900" u="none" cap="none" strike="noStrike">
                <a:solidFill>
                  <a:srgbClr val="000000"/>
                </a:solidFill>
                <a:latin typeface="Arial"/>
                <a:ea typeface="Arial"/>
                <a:cs typeface="Arial"/>
                <a:sym typeface="Arial"/>
              </a:rPr>
              <a:t>.</a:t>
            </a:r>
            <a:endParaRPr/>
          </a:p>
        </p:txBody>
      </p:sp>
      <p:sp>
        <p:nvSpPr>
          <p:cNvPr id="1356" name="Google Shape;1356;p157"/>
          <p:cNvSpPr txBox="1"/>
          <p:nvPr/>
        </p:nvSpPr>
        <p:spPr>
          <a:xfrm>
            <a:off x="1" y="916239"/>
            <a:ext cx="3507737" cy="28634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270"/>
              </a:spcBef>
              <a:spcAft>
                <a:spcPts val="0"/>
              </a:spcAft>
              <a:buClr>
                <a:srgbClr val="FFFFFF"/>
              </a:buClr>
              <a:buSzPts val="1800"/>
              <a:buFont typeface="Arial"/>
              <a:buNone/>
            </a:pPr>
            <a:r>
              <a:t/>
            </a:r>
            <a:endParaRPr b="0" baseline="30000" i="0" sz="1200" u="none" cap="none" strike="noStrike">
              <a:solidFill>
                <a:srgbClr val="000000"/>
              </a:solidFill>
              <a:latin typeface="Arial"/>
              <a:ea typeface="Arial"/>
              <a:cs typeface="Arial"/>
              <a:sym typeface="Arial"/>
            </a:endParaRPr>
          </a:p>
          <a:p>
            <a:pPr indent="0" lvl="0" marL="0" marR="0" rtl="0" algn="l">
              <a:lnSpc>
                <a:spcPct val="100000"/>
              </a:lnSpc>
              <a:spcBef>
                <a:spcPts val="27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Priorities Identified by the PASSA Group</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a:t>
            </a:r>
            <a:r>
              <a:rPr b="0" i="0" lang="en-US" sz="1200" u="none" cap="none" strike="noStrike">
                <a:solidFill>
                  <a:srgbClr val="FF0000"/>
                </a:solidFill>
                <a:latin typeface="Arial"/>
                <a:ea typeface="Arial"/>
                <a:cs typeface="Arial"/>
                <a:sym typeface="Arial"/>
              </a:rPr>
              <a:t>Entanglement of electric cables</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Maintenance of sewage network (water channels, ditches…)</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Solid waste management </a:t>
            </a:r>
            <a:endParaRPr/>
          </a:p>
          <a:p>
            <a:pPr indent="0" lvl="0" marL="85725" marR="0" rtl="0" algn="l">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a:p>
            <a:pPr indent="0" lvl="0" marL="85725" marR="0" rtl="0" algn="l">
              <a:lnSpc>
                <a:spcPct val="100000"/>
              </a:lnSpc>
              <a:spcBef>
                <a:spcPts val="270"/>
              </a:spcBef>
              <a:spcAft>
                <a:spcPts val="0"/>
              </a:spcAft>
              <a:buClr>
                <a:srgbClr val="FFFFFF"/>
              </a:buClr>
              <a:buSzPts val="1800"/>
              <a:buFont typeface="Arial"/>
              <a:buNone/>
            </a:pPr>
            <a:r>
              <a:rPr b="1" i="0" lang="en-US" sz="1200" u="none" cap="none" strike="noStrike">
                <a:solidFill>
                  <a:srgbClr val="000000"/>
                </a:solidFill>
                <a:latin typeface="Arial"/>
                <a:ea typeface="Arial"/>
                <a:cs typeface="Arial"/>
                <a:sym typeface="Arial"/>
              </a:rPr>
              <a:t>Successes </a:t>
            </a:r>
            <a:endParaRPr b="0" i="0" sz="1200" u="none" cap="none" strike="noStrike">
              <a:solidFill>
                <a:srgbClr val="000000"/>
              </a:solidFill>
              <a:latin typeface="Arial"/>
              <a:ea typeface="Arial"/>
              <a:cs typeface="Arial"/>
              <a:sym typeface="Arial"/>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Increased level of participation from the local community</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Community appreciation of the awareness raised and people’s voices being heard</a:t>
            </a:r>
            <a:endParaRPr/>
          </a:p>
          <a:p>
            <a:pPr indent="0" lvl="0" marL="85725" marR="0" rtl="0" algn="l">
              <a:lnSpc>
                <a:spcPct val="100000"/>
              </a:lnSpc>
              <a:spcBef>
                <a:spcPts val="270"/>
              </a:spcBef>
              <a:spcAft>
                <a:spcPts val="0"/>
              </a:spcAft>
              <a:buClr>
                <a:srgbClr val="FFFFFF"/>
              </a:buClr>
              <a:buSzPts val="1800"/>
              <a:buFont typeface="Arial"/>
              <a:buNone/>
            </a:pPr>
            <a:r>
              <a:rPr b="0" i="0" lang="en-US" sz="1200" u="none" cap="none" strike="noStrike">
                <a:solidFill>
                  <a:srgbClr val="000000"/>
                </a:solidFill>
                <a:latin typeface="Arial"/>
                <a:ea typeface="Arial"/>
                <a:cs typeface="Arial"/>
                <a:sym typeface="Arial"/>
              </a:rPr>
              <a:t>- Interest from other organizations to intervene</a:t>
            </a:r>
            <a:endParaRPr/>
          </a:p>
          <a:p>
            <a:pPr indent="0" lvl="0" marL="0" marR="0" rtl="0" algn="l">
              <a:lnSpc>
                <a:spcPct val="100000"/>
              </a:lnSpc>
              <a:spcBef>
                <a:spcPts val="270"/>
              </a:spcBef>
              <a:spcAft>
                <a:spcPts val="0"/>
              </a:spcAft>
              <a:buClr>
                <a:srgbClr val="FFFFFF"/>
              </a:buClr>
              <a:buSzPts val="18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270"/>
              </a:spcBef>
              <a:spcAft>
                <a:spcPts val="0"/>
              </a:spcAft>
              <a:buClr>
                <a:srgbClr val="FFFFFF"/>
              </a:buClr>
              <a:buSzPts val="1800"/>
              <a:buFont typeface="Arial"/>
              <a:buNone/>
            </a:pPr>
            <a:r>
              <a:t/>
            </a:r>
            <a:endParaRPr b="0" i="0" sz="1200" u="none" cap="none" strike="noStrike">
              <a:solidFill>
                <a:srgbClr val="000000"/>
              </a:solidFill>
              <a:latin typeface="Arial"/>
              <a:ea typeface="Arial"/>
              <a:cs typeface="Arial"/>
              <a:sym typeface="Arial"/>
            </a:endParaRPr>
          </a:p>
        </p:txBody>
      </p:sp>
      <p:sp>
        <p:nvSpPr>
          <p:cNvPr id="1357" name="Google Shape;1357;p157"/>
          <p:cNvSpPr txBox="1"/>
          <p:nvPr/>
        </p:nvSpPr>
        <p:spPr>
          <a:xfrm>
            <a:off x="321531" y="262955"/>
            <a:ext cx="9382540" cy="5078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B0F0"/>
                </a:solidFill>
                <a:latin typeface="Arial"/>
                <a:ea typeface="Arial"/>
                <a:cs typeface="Arial"/>
                <a:sym typeface="Arial"/>
              </a:rPr>
              <a:t>Urban Intervention – Phase IV - PASSA in Nabaa</a:t>
            </a:r>
            <a:endParaRPr b="1" i="0" sz="2700" u="none" cap="none" strike="noStrike">
              <a:solidFill>
                <a:srgbClr val="00B0F0"/>
              </a:solidFill>
              <a:latin typeface="Arial"/>
              <a:ea typeface="Arial"/>
              <a:cs typeface="Arial"/>
              <a:sym typeface="Arial"/>
            </a:endParaRPr>
          </a:p>
        </p:txBody>
      </p:sp>
      <p:grpSp>
        <p:nvGrpSpPr>
          <p:cNvPr id="1358" name="Google Shape;1358;p157"/>
          <p:cNvGrpSpPr/>
          <p:nvPr/>
        </p:nvGrpSpPr>
        <p:grpSpPr>
          <a:xfrm>
            <a:off x="3485025" y="1143000"/>
            <a:ext cx="5393360" cy="2512993"/>
            <a:chOff x="5198500" y="1560555"/>
            <a:chExt cx="6873025" cy="3202431"/>
          </a:xfrm>
        </p:grpSpPr>
        <p:grpSp>
          <p:nvGrpSpPr>
            <p:cNvPr id="1359" name="Google Shape;1359;p157"/>
            <p:cNvGrpSpPr/>
            <p:nvPr/>
          </p:nvGrpSpPr>
          <p:grpSpPr>
            <a:xfrm>
              <a:off x="5198500" y="1560555"/>
              <a:ext cx="3613565" cy="3190597"/>
              <a:chOff x="5241300" y="2563923"/>
              <a:chExt cx="2477333" cy="1892399"/>
            </a:xfrm>
          </p:grpSpPr>
          <p:pic>
            <p:nvPicPr>
              <p:cNvPr id="1360" name="Google Shape;1360;p157"/>
              <p:cNvPicPr preferRelativeResize="0"/>
              <p:nvPr/>
            </p:nvPicPr>
            <p:blipFill rotWithShape="1">
              <a:blip r:embed="rId3">
                <a:alphaModFix/>
              </a:blip>
              <a:srcRect b="0" l="0" r="0" t="0"/>
              <a:stretch/>
            </p:blipFill>
            <p:spPr>
              <a:xfrm>
                <a:off x="6500912" y="2563923"/>
                <a:ext cx="1214021" cy="910773"/>
              </a:xfrm>
              <a:prstGeom prst="rect">
                <a:avLst/>
              </a:prstGeom>
              <a:noFill/>
              <a:ln>
                <a:noFill/>
              </a:ln>
            </p:spPr>
          </p:pic>
          <p:pic>
            <p:nvPicPr>
              <p:cNvPr id="1361" name="Google Shape;1361;p157"/>
              <p:cNvPicPr preferRelativeResize="0"/>
              <p:nvPr/>
            </p:nvPicPr>
            <p:blipFill rotWithShape="1">
              <a:blip r:embed="rId4">
                <a:alphaModFix/>
              </a:blip>
              <a:srcRect b="0" l="0" r="0" t="0"/>
              <a:stretch/>
            </p:blipFill>
            <p:spPr>
              <a:xfrm>
                <a:off x="5241300" y="3545549"/>
                <a:ext cx="1214021" cy="910773"/>
              </a:xfrm>
              <a:prstGeom prst="rect">
                <a:avLst/>
              </a:prstGeom>
              <a:noFill/>
              <a:ln>
                <a:noFill/>
              </a:ln>
            </p:spPr>
          </p:pic>
          <p:pic>
            <p:nvPicPr>
              <p:cNvPr id="1362" name="Google Shape;1362;p157"/>
              <p:cNvPicPr preferRelativeResize="0"/>
              <p:nvPr/>
            </p:nvPicPr>
            <p:blipFill rotWithShape="1">
              <a:blip r:embed="rId5">
                <a:alphaModFix/>
              </a:blip>
              <a:srcRect b="0" l="0" r="0" t="0"/>
              <a:stretch/>
            </p:blipFill>
            <p:spPr>
              <a:xfrm>
                <a:off x="6504612" y="3537576"/>
                <a:ext cx="1214021" cy="910773"/>
              </a:xfrm>
              <a:prstGeom prst="rect">
                <a:avLst/>
              </a:prstGeom>
              <a:noFill/>
              <a:ln>
                <a:noFill/>
              </a:ln>
            </p:spPr>
          </p:pic>
          <p:pic>
            <p:nvPicPr>
              <p:cNvPr id="1363" name="Google Shape;1363;p157"/>
              <p:cNvPicPr preferRelativeResize="0"/>
              <p:nvPr/>
            </p:nvPicPr>
            <p:blipFill rotWithShape="1">
              <a:blip r:embed="rId6">
                <a:alphaModFix/>
              </a:blip>
              <a:srcRect b="0" l="0" r="0" t="0"/>
              <a:stretch/>
            </p:blipFill>
            <p:spPr>
              <a:xfrm>
                <a:off x="5243090" y="2563923"/>
                <a:ext cx="1214021" cy="910773"/>
              </a:xfrm>
              <a:prstGeom prst="rect">
                <a:avLst/>
              </a:prstGeom>
              <a:noFill/>
              <a:ln>
                <a:noFill/>
              </a:ln>
            </p:spPr>
          </p:pic>
        </p:grpSp>
        <p:pic>
          <p:nvPicPr>
            <p:cNvPr id="1364" name="Google Shape;1364;p157"/>
            <p:cNvPicPr preferRelativeResize="0"/>
            <p:nvPr/>
          </p:nvPicPr>
          <p:blipFill rotWithShape="1">
            <a:blip r:embed="rId7">
              <a:alphaModFix/>
            </a:blip>
            <a:srcRect b="0" l="0" r="0" t="0"/>
            <a:stretch/>
          </p:blipFill>
          <p:spPr>
            <a:xfrm>
              <a:off x="8883642" y="1568919"/>
              <a:ext cx="3187883" cy="3194067"/>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58"/>
          <p:cNvSpPr/>
          <p:nvPr/>
        </p:nvSpPr>
        <p:spPr>
          <a:xfrm>
            <a:off x="0" y="0"/>
            <a:ext cx="9144000" cy="5143500"/>
          </a:xfrm>
          <a:prstGeom prst="rect">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371" name="Google Shape;1371;p158"/>
          <p:cNvSpPr txBox="1"/>
          <p:nvPr/>
        </p:nvSpPr>
        <p:spPr>
          <a:xfrm>
            <a:off x="1655380" y="2190876"/>
            <a:ext cx="5833241"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FFFFFF"/>
                </a:solidFill>
                <a:latin typeface="Arial"/>
                <a:ea typeface="Arial"/>
                <a:cs typeface="Arial"/>
                <a:sym typeface="Arial"/>
              </a:rPr>
              <a:t>THANK YOU</a:t>
            </a:r>
            <a:endParaRPr/>
          </a:p>
        </p:txBody>
      </p:sp>
      <p:sp>
        <p:nvSpPr>
          <p:cNvPr id="1372" name="Google Shape;1372;p158"/>
          <p:cNvSpPr txBox="1"/>
          <p:nvPr/>
        </p:nvSpPr>
        <p:spPr>
          <a:xfrm>
            <a:off x="2449785" y="4017990"/>
            <a:ext cx="6575973" cy="1392753"/>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Samar Farhat - sfarhat@habitat.org</a:t>
            </a:r>
            <a:endParaRPr/>
          </a:p>
          <a:p>
            <a:pPr indent="0" lvl="0" marL="0" marR="0" rtl="0" algn="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Maya Abou Dib - maya.aboudib@crs.org</a:t>
            </a:r>
            <a:endParaRPr/>
          </a:p>
          <a:p>
            <a:pPr indent="0" lvl="0" marL="0" marR="0" rtl="0" algn="r">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Arial"/>
              <a:ea typeface="Arial"/>
              <a:cs typeface="Arial"/>
              <a:sym typeface="Arial"/>
            </a:endParaRPr>
          </a:p>
        </p:txBody>
      </p:sp>
      <p:grpSp>
        <p:nvGrpSpPr>
          <p:cNvPr id="1373" name="Google Shape;1373;p158"/>
          <p:cNvGrpSpPr/>
          <p:nvPr/>
        </p:nvGrpSpPr>
        <p:grpSpPr>
          <a:xfrm>
            <a:off x="3241" y="-123630"/>
            <a:ext cx="9449049" cy="1661047"/>
            <a:chOff x="-43744" y="-164840"/>
            <a:chExt cx="9666849" cy="1699331"/>
          </a:xfrm>
        </p:grpSpPr>
        <p:pic>
          <p:nvPicPr>
            <p:cNvPr descr="HFH_PRIMARY_LOGO_K.png" id="1374" name="Google Shape;1374;p158"/>
            <p:cNvPicPr preferRelativeResize="0"/>
            <p:nvPr/>
          </p:nvPicPr>
          <p:blipFill rotWithShape="1">
            <a:blip r:embed="rId3">
              <a:alphaModFix/>
            </a:blip>
            <a:srcRect b="0" l="0" r="0" t="0"/>
            <a:stretch/>
          </p:blipFill>
          <p:spPr>
            <a:xfrm>
              <a:off x="6093834" y="-164840"/>
              <a:ext cx="3529271" cy="1699331"/>
            </a:xfrm>
            <a:prstGeom prst="rect">
              <a:avLst/>
            </a:prstGeom>
            <a:noFill/>
            <a:ln>
              <a:noFill/>
            </a:ln>
          </p:spPr>
        </p:pic>
        <p:pic>
          <p:nvPicPr>
            <p:cNvPr id="1375" name="Google Shape;1375;p158"/>
            <p:cNvPicPr preferRelativeResize="0"/>
            <p:nvPr/>
          </p:nvPicPr>
          <p:blipFill rotWithShape="1">
            <a:blip r:embed="rId4">
              <a:alphaModFix/>
            </a:blip>
            <a:srcRect b="0" l="0" r="0" t="0"/>
            <a:stretch/>
          </p:blipFill>
          <p:spPr>
            <a:xfrm>
              <a:off x="-43744" y="-41588"/>
              <a:ext cx="1948667" cy="1391906"/>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59"/>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7F7F7F"/>
                </a:solidFill>
                <a:latin typeface="Calibri"/>
                <a:ea typeface="Calibri"/>
                <a:cs typeface="Calibri"/>
                <a:sym typeface="Calibri"/>
              </a:rPr>
              <a:t>‹#›</a:t>
            </a:fld>
            <a:endParaRPr b="0" i="0" sz="1100" u="none" cap="none" strike="noStrike">
              <a:solidFill>
                <a:srgbClr val="7F7F7F"/>
              </a:solidFill>
              <a:latin typeface="Calibri"/>
              <a:ea typeface="Calibri"/>
              <a:cs typeface="Calibri"/>
              <a:sym typeface="Calibri"/>
            </a:endParaRPr>
          </a:p>
        </p:txBody>
      </p:sp>
      <p:pic>
        <p:nvPicPr>
          <p:cNvPr descr="UGA_Kampala_Bacground1.jpg" id="1381" name="Google Shape;1381;p159"/>
          <p:cNvPicPr preferRelativeResize="0"/>
          <p:nvPr/>
        </p:nvPicPr>
        <p:blipFill rotWithShape="1">
          <a:blip r:embed="rId3">
            <a:alphaModFix/>
          </a:blip>
          <a:srcRect b="-713" l="29518" r="403" t="0"/>
          <a:stretch/>
        </p:blipFill>
        <p:spPr>
          <a:xfrm rot="5400000">
            <a:off x="2221747" y="-1740008"/>
            <a:ext cx="4635375" cy="9209130"/>
          </a:xfrm>
          <a:prstGeom prst="rect">
            <a:avLst/>
          </a:prstGeom>
          <a:noFill/>
          <a:ln>
            <a:noFill/>
          </a:ln>
        </p:spPr>
      </p:pic>
      <p:sp>
        <p:nvSpPr>
          <p:cNvPr id="1382" name="Google Shape;1382;p159"/>
          <p:cNvSpPr/>
          <p:nvPr/>
        </p:nvSpPr>
        <p:spPr>
          <a:xfrm>
            <a:off x="2225488" y="1956816"/>
            <a:ext cx="474008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3" name="Google Shape;1383;p159"/>
          <p:cNvSpPr txBox="1"/>
          <p:nvPr>
            <p:ph type="ctrTitle"/>
          </p:nvPr>
        </p:nvSpPr>
        <p:spPr>
          <a:xfrm>
            <a:off x="2135436" y="2308261"/>
            <a:ext cx="4920191" cy="111259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Building resilience for emerging disasters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33"/>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7F7F7F"/>
                </a:solidFill>
                <a:latin typeface="Calibri"/>
                <a:ea typeface="Calibri"/>
                <a:cs typeface="Calibri"/>
                <a:sym typeface="Calibri"/>
              </a:rPr>
              <a:t>‹#›</a:t>
            </a:fld>
            <a:endParaRPr b="0" i="0" sz="1100" u="none" cap="none" strike="noStrike">
              <a:solidFill>
                <a:srgbClr val="7F7F7F"/>
              </a:solidFill>
              <a:latin typeface="Calibri"/>
              <a:ea typeface="Calibri"/>
              <a:cs typeface="Calibri"/>
              <a:sym typeface="Calibri"/>
            </a:endParaRPr>
          </a:p>
        </p:txBody>
      </p:sp>
      <p:pic>
        <p:nvPicPr>
          <p:cNvPr descr="UGA_Kampala_Bacground1.jpg" id="982" name="Google Shape;982;p133"/>
          <p:cNvPicPr preferRelativeResize="0"/>
          <p:nvPr/>
        </p:nvPicPr>
        <p:blipFill rotWithShape="1">
          <a:blip r:embed="rId3">
            <a:alphaModFix/>
          </a:blip>
          <a:srcRect b="-713" l="29518" r="403" t="0"/>
          <a:stretch/>
        </p:blipFill>
        <p:spPr>
          <a:xfrm rot="5400000">
            <a:off x="2221747" y="-1740008"/>
            <a:ext cx="4635375" cy="9209130"/>
          </a:xfrm>
          <a:prstGeom prst="rect">
            <a:avLst/>
          </a:prstGeom>
          <a:noFill/>
          <a:ln>
            <a:noFill/>
          </a:ln>
        </p:spPr>
      </p:pic>
      <p:sp>
        <p:nvSpPr>
          <p:cNvPr id="983" name="Google Shape;983;p133"/>
          <p:cNvSpPr/>
          <p:nvPr/>
        </p:nvSpPr>
        <p:spPr>
          <a:xfrm>
            <a:off x="2225488" y="1956816"/>
            <a:ext cx="474008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84" name="Google Shape;984;p133"/>
          <p:cNvSpPr txBox="1"/>
          <p:nvPr>
            <p:ph type="ctrTitle"/>
          </p:nvPr>
        </p:nvSpPr>
        <p:spPr>
          <a:xfrm>
            <a:off x="2125056" y="2571750"/>
            <a:ext cx="4920191" cy="111259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Exploring Approaches to Working in Urban Environments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pic>
        <p:nvPicPr>
          <p:cNvPr descr="Un grupo de personas sentadas alrededor de una mesa&#10;&#10;Descripción generada automáticamente" id="1389" name="Google Shape;1389;p160"/>
          <p:cNvPicPr preferRelativeResize="0"/>
          <p:nvPr/>
        </p:nvPicPr>
        <p:blipFill rotWithShape="1">
          <a:blip r:embed="rId3">
            <a:alphaModFix/>
          </a:blip>
          <a:srcRect b="0" l="0" r="0" t="0"/>
          <a:stretch/>
        </p:blipFill>
        <p:spPr>
          <a:xfrm>
            <a:off x="0" y="0"/>
            <a:ext cx="9144000" cy="3416969"/>
          </a:xfrm>
          <a:prstGeom prst="rect">
            <a:avLst/>
          </a:prstGeom>
          <a:noFill/>
          <a:ln>
            <a:noFill/>
          </a:ln>
        </p:spPr>
      </p:pic>
      <p:sp>
        <p:nvSpPr>
          <p:cNvPr id="1390" name="Google Shape;1390;p160"/>
          <p:cNvSpPr txBox="1"/>
          <p:nvPr>
            <p:ph idx="1" type="body"/>
          </p:nvPr>
        </p:nvSpPr>
        <p:spPr>
          <a:xfrm>
            <a:off x="2325291" y="3890963"/>
            <a:ext cx="6381750" cy="71675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200"/>
              <a:buFont typeface="Arial"/>
              <a:buNone/>
            </a:pPr>
            <a:r>
              <a:rPr lang="en-US"/>
              <a:t>Urban DRR Program in Jamaica 2015-2019</a:t>
            </a:r>
            <a:endParaRPr/>
          </a:p>
        </p:txBody>
      </p:sp>
      <p:sp>
        <p:nvSpPr>
          <p:cNvPr id="1391" name="Google Shape;1391;p160"/>
          <p:cNvSpPr txBox="1"/>
          <p:nvPr>
            <p:ph idx="2" type="body"/>
          </p:nvPr>
        </p:nvSpPr>
        <p:spPr>
          <a:xfrm>
            <a:off x="2325291" y="4329079"/>
            <a:ext cx="6381750" cy="25356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1300"/>
              <a:buFont typeface="Arial"/>
              <a:buNone/>
            </a:pPr>
            <a:r>
              <a:rPr lang="en-US"/>
              <a:t>Habitat for Humanity International</a:t>
            </a:r>
            <a:endParaRPr/>
          </a:p>
          <a:p>
            <a:pPr indent="0" lvl="0" marL="0" rtl="0" algn="l">
              <a:lnSpc>
                <a:spcPct val="90000"/>
              </a:lnSpc>
              <a:spcBef>
                <a:spcPts val="750"/>
              </a:spcBef>
              <a:spcAft>
                <a:spcPts val="0"/>
              </a:spcAft>
              <a:buClr>
                <a:schemeClr val="dk2"/>
              </a:buClr>
              <a:buSzPts val="1300"/>
              <a:buFont typeface="Arial"/>
              <a:buNone/>
            </a:pPr>
            <a:r>
              <a:rPr lang="en-US"/>
              <a:t>USWG webinar September 2024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61"/>
          <p:cNvSpPr txBox="1"/>
          <p:nvPr>
            <p:ph idx="1" type="body"/>
          </p:nvPr>
        </p:nvSpPr>
        <p:spPr>
          <a:xfrm>
            <a:off x="428625" y="2396729"/>
            <a:ext cx="6381750" cy="71675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200"/>
              <a:buFont typeface="Arial"/>
              <a:buNone/>
            </a:pPr>
            <a:r>
              <a:rPr lang="en-US"/>
              <a:t>Program description</a:t>
            </a:r>
            <a:endParaRPr/>
          </a:p>
        </p:txBody>
      </p:sp>
      <p:sp>
        <p:nvSpPr>
          <p:cNvPr id="1397" name="Google Shape;1397;p161"/>
          <p:cNvSpPr txBox="1"/>
          <p:nvPr>
            <p:ph idx="2" type="body"/>
          </p:nvPr>
        </p:nvSpPr>
        <p:spPr>
          <a:xfrm>
            <a:off x="428625" y="3277791"/>
            <a:ext cx="6381750" cy="25356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300"/>
              <a:buFont typeface="Arial"/>
              <a:buNone/>
            </a:pPr>
            <a:r>
              <a:rPr lang="en-US"/>
              <a:t>Context, outputs</a:t>
            </a:r>
            <a:endParaRPr/>
          </a:p>
        </p:txBody>
      </p:sp>
      <p:pic>
        <p:nvPicPr>
          <p:cNvPr id="1398" name="Google Shape;1398;p161"/>
          <p:cNvPicPr preferRelativeResize="0"/>
          <p:nvPr/>
        </p:nvPicPr>
        <p:blipFill rotWithShape="1">
          <a:blip r:embed="rId3">
            <a:alphaModFix/>
          </a:blip>
          <a:srcRect b="0" l="0" r="0" t="0"/>
          <a:stretch/>
        </p:blipFill>
        <p:spPr>
          <a:xfrm>
            <a:off x="3641876" y="394095"/>
            <a:ext cx="5547282" cy="35725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5000"/>
                                  </p:stCondLst>
                                  <p:childTnLst>
                                    <p:animEffect filter="fade" transition="out">
                                      <p:cBhvr>
                                        <p:cTn dur="2000"/>
                                        <p:tgtEl>
                                          <p:spTgt spid="1398"/>
                                        </p:tgtEl>
                                      </p:cBhvr>
                                    </p:animEffect>
                                    <p:set>
                                      <p:cBhvr>
                                        <p:cTn dur="1" fill="hold">
                                          <p:stCondLst>
                                            <p:cond delay="2000"/>
                                          </p:stCondLst>
                                        </p:cTn>
                                        <p:tgtEl>
                                          <p:spTgt spid="13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62"/>
          <p:cNvSpPr txBox="1"/>
          <p:nvPr/>
        </p:nvSpPr>
        <p:spPr>
          <a:xfrm>
            <a:off x="428625" y="485775"/>
            <a:ext cx="6286500" cy="74056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AFD7"/>
              </a:buClr>
              <a:buSzPts val="3000"/>
              <a:buFont typeface="Arial"/>
              <a:buNone/>
            </a:pPr>
            <a:r>
              <a:rPr b="1" i="0" lang="en-US" sz="3000" u="none" cap="none" strike="noStrike">
                <a:solidFill>
                  <a:srgbClr val="00AFD7"/>
                </a:solidFill>
                <a:latin typeface="Arial"/>
                <a:ea typeface="Arial"/>
                <a:cs typeface="Arial"/>
                <a:sym typeface="Arial"/>
              </a:rPr>
              <a:t>Context – Portmore, Jamaica</a:t>
            </a:r>
            <a:endParaRPr/>
          </a:p>
        </p:txBody>
      </p:sp>
      <p:sp>
        <p:nvSpPr>
          <p:cNvPr id="1405" name="Google Shape;1405;p162"/>
          <p:cNvSpPr txBox="1"/>
          <p:nvPr/>
        </p:nvSpPr>
        <p:spPr>
          <a:xfrm>
            <a:off x="2864969" y="4402932"/>
            <a:ext cx="3565108" cy="74056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2</a:t>
            </a:r>
            <a:r>
              <a:rPr b="0" baseline="30000" i="0" lang="en-US" sz="1350" u="none" cap="none" strike="noStrike">
                <a:solidFill>
                  <a:srgbClr val="000000"/>
                </a:solidFill>
                <a:latin typeface="Calibri"/>
                <a:ea typeface="Calibri"/>
                <a:cs typeface="Calibri"/>
                <a:sym typeface="Calibri"/>
              </a:rPr>
              <a:t>nd</a:t>
            </a:r>
            <a:r>
              <a:rPr b="0" i="0" lang="en-US" sz="1350" u="none" cap="none" strike="noStrike">
                <a:solidFill>
                  <a:srgbClr val="000000"/>
                </a:solidFill>
                <a:latin typeface="Calibri"/>
                <a:ea typeface="Calibri"/>
                <a:cs typeface="Calibri"/>
                <a:sym typeface="Calibri"/>
              </a:rPr>
              <a:t> </a:t>
            </a:r>
            <a:r>
              <a:rPr b="1" i="0" lang="en-US" sz="1350" u="none" cap="none" strike="noStrike">
                <a:solidFill>
                  <a:srgbClr val="000000"/>
                </a:solidFill>
                <a:latin typeface="Calibri"/>
                <a:ea typeface="Calibri"/>
                <a:cs typeface="Calibri"/>
                <a:sym typeface="Calibri"/>
              </a:rPr>
              <a:t>largest city, coastal</a:t>
            </a:r>
            <a:r>
              <a:rPr b="0" i="0" lang="en-US" sz="1350" u="none" cap="none" strike="noStrike">
                <a:solidFill>
                  <a:srgbClr val="000000"/>
                </a:solidFill>
                <a:latin typeface="Calibri"/>
                <a:ea typeface="Calibri"/>
                <a:cs typeface="Calibri"/>
                <a:sym typeface="Calibri"/>
              </a:rPr>
              <a:t>. Most densely populated areas are located on </a:t>
            </a:r>
            <a:r>
              <a:rPr b="1" i="0" lang="en-US" sz="1350" u="none" cap="none" strike="noStrike">
                <a:solidFill>
                  <a:srgbClr val="000000"/>
                </a:solidFill>
                <a:latin typeface="Calibri"/>
                <a:ea typeface="Calibri"/>
                <a:cs typeface="Calibri"/>
                <a:sym typeface="Calibri"/>
              </a:rPr>
              <a:t>low-lying reclaimed lands</a:t>
            </a:r>
            <a:r>
              <a:rPr b="0" i="0" lang="en-US" sz="1350" u="none" cap="none" strike="noStrike">
                <a:solidFill>
                  <a:srgbClr val="000000"/>
                </a:solidFill>
                <a:latin typeface="Calibri"/>
                <a:ea typeface="Calibri"/>
                <a:cs typeface="Calibri"/>
                <a:sym typeface="Calibri"/>
              </a:rPr>
              <a:t>.</a:t>
            </a:r>
            <a:endParaRPr/>
          </a:p>
          <a:p>
            <a:pPr indent="-38100" lvl="0" marL="171450" marR="0" rtl="0" algn="ctr">
              <a:lnSpc>
                <a:spcPct val="90000"/>
              </a:lnSpc>
              <a:spcBef>
                <a:spcPts val="120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a:p>
            <a:pPr indent="-38100" lvl="0" marL="171450" marR="0" rtl="0" algn="ctr">
              <a:lnSpc>
                <a:spcPct val="90000"/>
              </a:lnSpc>
              <a:spcBef>
                <a:spcPts val="750"/>
              </a:spcBef>
              <a:spcAft>
                <a:spcPts val="0"/>
              </a:spcAft>
              <a:buClr>
                <a:schemeClr val="dk1"/>
              </a:buClr>
              <a:buSzPts val="2100"/>
              <a:buFont typeface="Arial"/>
              <a:buNone/>
            </a:pPr>
            <a:r>
              <a:t/>
            </a:r>
            <a:endParaRPr b="0" i="0" sz="2100" u="none" cap="none" strike="noStrike">
              <a:solidFill>
                <a:srgbClr val="000000"/>
              </a:solidFill>
              <a:latin typeface="Calibri"/>
              <a:ea typeface="Calibri"/>
              <a:cs typeface="Calibri"/>
              <a:sym typeface="Calibri"/>
            </a:endParaRPr>
          </a:p>
        </p:txBody>
      </p:sp>
      <p:grpSp>
        <p:nvGrpSpPr>
          <p:cNvPr id="1406" name="Google Shape;1406;p162"/>
          <p:cNvGrpSpPr/>
          <p:nvPr/>
        </p:nvGrpSpPr>
        <p:grpSpPr>
          <a:xfrm>
            <a:off x="2996231" y="1349290"/>
            <a:ext cx="3151539" cy="2990240"/>
            <a:chOff x="12192000" y="831653"/>
            <a:chExt cx="5089072" cy="4828608"/>
          </a:xfrm>
        </p:grpSpPr>
        <p:sp>
          <p:nvSpPr>
            <p:cNvPr id="1407" name="Google Shape;1407;p162"/>
            <p:cNvSpPr/>
            <p:nvPr/>
          </p:nvSpPr>
          <p:spPr>
            <a:xfrm>
              <a:off x="12192000" y="834261"/>
              <a:ext cx="3251200" cy="3170178"/>
            </a:xfrm>
            <a:prstGeom prst="ellipse">
              <a:avLst/>
            </a:prstGeom>
            <a:solidFill>
              <a:srgbClr val="F4B081">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408" name="Google Shape;1408;p162"/>
            <p:cNvSpPr/>
            <p:nvPr/>
          </p:nvSpPr>
          <p:spPr>
            <a:xfrm>
              <a:off x="14029872" y="831653"/>
              <a:ext cx="3251200" cy="3170178"/>
            </a:xfrm>
            <a:prstGeom prst="ellipse">
              <a:avLst/>
            </a:prstGeom>
            <a:solidFill>
              <a:srgbClr val="4472C4">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409" name="Google Shape;1409;p162"/>
            <p:cNvSpPr/>
            <p:nvPr/>
          </p:nvSpPr>
          <p:spPr>
            <a:xfrm>
              <a:off x="12999356" y="2490083"/>
              <a:ext cx="3251200" cy="3170178"/>
            </a:xfrm>
            <a:prstGeom prst="ellipse">
              <a:avLst/>
            </a:prstGeom>
            <a:solidFill>
              <a:srgbClr val="A8D08C">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p:txBody>
        </p:sp>
        <p:sp>
          <p:nvSpPr>
            <p:cNvPr id="1410" name="Google Shape;1410;p162"/>
            <p:cNvSpPr txBox="1"/>
            <p:nvPr/>
          </p:nvSpPr>
          <p:spPr>
            <a:xfrm>
              <a:off x="12382468" y="2055357"/>
              <a:ext cx="1558055" cy="5218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HAZARDS</a:t>
              </a:r>
              <a:endParaRPr/>
            </a:p>
          </p:txBody>
        </p:sp>
        <p:sp>
          <p:nvSpPr>
            <p:cNvPr id="1411" name="Google Shape;1411;p162"/>
            <p:cNvSpPr txBox="1"/>
            <p:nvPr/>
          </p:nvSpPr>
          <p:spPr>
            <a:xfrm>
              <a:off x="14649542" y="2088670"/>
              <a:ext cx="2617834" cy="52184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VULNERABILITY</a:t>
              </a:r>
              <a:endParaRPr/>
            </a:p>
          </p:txBody>
        </p:sp>
        <p:sp>
          <p:nvSpPr>
            <p:cNvPr id="1412" name="Google Shape;1412;p162"/>
            <p:cNvSpPr txBox="1"/>
            <p:nvPr/>
          </p:nvSpPr>
          <p:spPr>
            <a:xfrm>
              <a:off x="13677949" y="4466082"/>
              <a:ext cx="1943184" cy="5218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EXPOSURE</a:t>
              </a:r>
              <a:endParaRPr/>
            </a:p>
          </p:txBody>
        </p:sp>
        <p:sp>
          <p:nvSpPr>
            <p:cNvPr id="1413" name="Google Shape;1413;p162"/>
            <p:cNvSpPr txBox="1"/>
            <p:nvPr/>
          </p:nvSpPr>
          <p:spPr>
            <a:xfrm>
              <a:off x="14029873" y="2722085"/>
              <a:ext cx="1215667" cy="67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100" u="none" cap="none" strike="noStrike">
                  <a:solidFill>
                    <a:srgbClr val="000000"/>
                  </a:solidFill>
                  <a:latin typeface="Calibri"/>
                  <a:ea typeface="Calibri"/>
                  <a:cs typeface="Calibri"/>
                  <a:sym typeface="Calibri"/>
                </a:rPr>
                <a:t>RISK</a:t>
              </a:r>
              <a:endParaRPr b="0" i="0" sz="2100" u="none" cap="none" strike="noStrike">
                <a:solidFill>
                  <a:srgbClr val="000000"/>
                </a:solidFill>
                <a:latin typeface="Calibri"/>
                <a:ea typeface="Calibri"/>
                <a:cs typeface="Calibri"/>
                <a:sym typeface="Calibri"/>
              </a:endParaRPr>
            </a:p>
          </p:txBody>
        </p:sp>
      </p:grpSp>
      <p:sp>
        <p:nvSpPr>
          <p:cNvPr id="1414" name="Google Shape;1414;p162"/>
          <p:cNvSpPr txBox="1"/>
          <p:nvPr/>
        </p:nvSpPr>
        <p:spPr>
          <a:xfrm>
            <a:off x="6053485" y="1131795"/>
            <a:ext cx="2642841" cy="1194045"/>
          </a:xfrm>
          <a:prstGeom prst="rect">
            <a:avLst/>
          </a:prstGeom>
          <a:noFill/>
          <a:ln>
            <a:noFill/>
          </a:ln>
        </p:spPr>
        <p:txBody>
          <a:bodyPr anchorCtr="0" anchor="t" bIns="45700" lIns="91425" spcFirstLastPara="1" rIns="91425" wrap="square" tIns="45700">
            <a:spAutoFit/>
          </a:bodyPr>
          <a:lstStyle/>
          <a:p>
            <a:pPr indent="0" lvl="0" marL="0" marR="0" rtl="0" algn="r">
              <a:lnSpc>
                <a:spcPct val="107000"/>
              </a:lnSpc>
              <a:spcBef>
                <a:spcPts val="0"/>
              </a:spcBef>
              <a:spcAft>
                <a:spcPts val="0"/>
              </a:spcAft>
              <a:buNone/>
            </a:pPr>
            <a:r>
              <a:rPr b="1" i="0" lang="en-US" sz="1350" u="none" cap="none" strike="noStrike">
                <a:solidFill>
                  <a:srgbClr val="000000"/>
                </a:solidFill>
                <a:latin typeface="Calibri"/>
                <a:ea typeface="Calibri"/>
                <a:cs typeface="Calibri"/>
                <a:sym typeface="Calibri"/>
              </a:rPr>
              <a:t>Uncontrolled urban expansion </a:t>
            </a:r>
            <a:r>
              <a:rPr b="0" i="0" lang="en-US" sz="1350" u="none" cap="none" strike="noStrike">
                <a:solidFill>
                  <a:srgbClr val="000000"/>
                </a:solidFill>
                <a:latin typeface="Calibri"/>
                <a:ea typeface="Calibri"/>
                <a:cs typeface="Calibri"/>
                <a:sym typeface="Calibri"/>
              </a:rPr>
              <a:t>&gt; informal settlements with low-quality housing, inadequate</a:t>
            </a:r>
            <a:br>
              <a:rPr b="0" i="0" lang="en-US" sz="1350" u="none" cap="none" strike="noStrike">
                <a:solidFill>
                  <a:srgbClr val="000000"/>
                </a:solidFill>
                <a:latin typeface="Calibri"/>
                <a:ea typeface="Calibri"/>
                <a:cs typeface="Calibri"/>
                <a:sym typeface="Calibri"/>
              </a:rPr>
            </a:br>
            <a:r>
              <a:rPr b="0" i="0" lang="en-US" sz="1350" u="none" cap="none" strike="noStrike">
                <a:solidFill>
                  <a:srgbClr val="000000"/>
                </a:solidFill>
                <a:latin typeface="Calibri"/>
                <a:ea typeface="Calibri"/>
                <a:cs typeface="Calibri"/>
                <a:sym typeface="Calibri"/>
              </a:rPr>
              <a:t>access to water and sanitation, </a:t>
            </a:r>
            <a:br>
              <a:rPr b="0" i="0" lang="en-US" sz="1350" u="none" cap="none" strike="noStrike">
                <a:solidFill>
                  <a:srgbClr val="000000"/>
                </a:solidFill>
                <a:latin typeface="Calibri"/>
                <a:ea typeface="Calibri"/>
                <a:cs typeface="Calibri"/>
                <a:sym typeface="Calibri"/>
              </a:rPr>
            </a:br>
            <a:r>
              <a:rPr b="0" i="0" lang="en-US" sz="1350" u="none" cap="none" strike="noStrike">
                <a:solidFill>
                  <a:srgbClr val="000000"/>
                </a:solidFill>
                <a:latin typeface="Calibri"/>
                <a:ea typeface="Calibri"/>
                <a:cs typeface="Calibri"/>
                <a:sym typeface="Calibri"/>
              </a:rPr>
              <a:t>weak community structures. </a:t>
            </a:r>
            <a:endParaRPr/>
          </a:p>
        </p:txBody>
      </p:sp>
      <p:sp>
        <p:nvSpPr>
          <p:cNvPr id="1415" name="Google Shape;1415;p162"/>
          <p:cNvSpPr txBox="1"/>
          <p:nvPr/>
        </p:nvSpPr>
        <p:spPr>
          <a:xfrm>
            <a:off x="6203101" y="2416937"/>
            <a:ext cx="2469132" cy="749436"/>
          </a:xfrm>
          <a:prstGeom prst="rect">
            <a:avLst/>
          </a:prstGeom>
          <a:noFill/>
          <a:ln>
            <a:noFill/>
          </a:ln>
        </p:spPr>
        <p:txBody>
          <a:bodyPr anchorCtr="0" anchor="t" bIns="45700" lIns="91425" spcFirstLastPara="1" rIns="91425" wrap="square" tIns="45700">
            <a:spAutoFit/>
          </a:bodyPr>
          <a:lstStyle/>
          <a:p>
            <a:pPr indent="0" lvl="0" marL="0" marR="0" rtl="0" algn="r">
              <a:lnSpc>
                <a:spcPct val="107000"/>
              </a:lnSpc>
              <a:spcBef>
                <a:spcPts val="0"/>
              </a:spcBef>
              <a:spcAft>
                <a:spcPts val="0"/>
              </a:spcAft>
              <a:buNone/>
            </a:pPr>
            <a:r>
              <a:rPr b="1" i="0" lang="en-US" sz="1350" u="none" cap="none" strike="noStrike">
                <a:solidFill>
                  <a:srgbClr val="000000"/>
                </a:solidFill>
                <a:latin typeface="Calibri"/>
                <a:ea typeface="Calibri"/>
                <a:cs typeface="Calibri"/>
                <a:sym typeface="Calibri"/>
              </a:rPr>
              <a:t>Low socio-economic levels </a:t>
            </a:r>
            <a:r>
              <a:rPr b="0" i="0" lang="en-US" sz="1350" u="none" cap="none" strike="noStrike">
                <a:solidFill>
                  <a:srgbClr val="000000"/>
                </a:solidFill>
                <a:latin typeface="Calibri"/>
                <a:ea typeface="Calibri"/>
                <a:cs typeface="Calibri"/>
                <a:sym typeface="Calibri"/>
              </a:rPr>
              <a:t>(education, unemployment) &gt; exclusion, poverty, violence. </a:t>
            </a:r>
            <a:endParaRPr/>
          </a:p>
        </p:txBody>
      </p:sp>
      <p:sp>
        <p:nvSpPr>
          <p:cNvPr id="1416" name="Google Shape;1416;p162"/>
          <p:cNvSpPr txBox="1"/>
          <p:nvPr/>
        </p:nvSpPr>
        <p:spPr>
          <a:xfrm>
            <a:off x="1663406" y="1583623"/>
            <a:ext cx="1268853" cy="157876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7000"/>
              </a:lnSpc>
              <a:spcBef>
                <a:spcPts val="0"/>
              </a:spcBef>
              <a:spcAft>
                <a:spcPts val="0"/>
              </a:spcAft>
              <a:buClr>
                <a:srgbClr val="000000"/>
              </a:buClr>
              <a:buSzPts val="1350"/>
              <a:buFont typeface="Noto Sans Symbols"/>
              <a:buChar char="⮚"/>
            </a:pPr>
            <a:r>
              <a:rPr b="0" i="0" lang="en-US" sz="1350" u="none" cap="none" strike="noStrike">
                <a:solidFill>
                  <a:srgbClr val="000000"/>
                </a:solidFill>
                <a:latin typeface="Calibri"/>
                <a:ea typeface="Calibri"/>
                <a:cs typeface="Calibri"/>
                <a:sym typeface="Calibri"/>
              </a:rPr>
              <a:t>Flooding</a:t>
            </a:r>
            <a:endParaRPr/>
          </a:p>
          <a:p>
            <a:pPr indent="-214313" lvl="0" marL="214313" marR="0" rtl="0" algn="l">
              <a:lnSpc>
                <a:spcPct val="107000"/>
              </a:lnSpc>
              <a:spcBef>
                <a:spcPts val="900"/>
              </a:spcBef>
              <a:spcAft>
                <a:spcPts val="0"/>
              </a:spcAft>
              <a:buClr>
                <a:srgbClr val="000000"/>
              </a:buClr>
              <a:buSzPts val="1350"/>
              <a:buFont typeface="Noto Sans Symbols"/>
              <a:buChar char="⮚"/>
            </a:pPr>
            <a:r>
              <a:rPr b="0" i="0" lang="en-US" sz="1350" u="none" cap="none" strike="noStrike">
                <a:solidFill>
                  <a:srgbClr val="000000"/>
                </a:solidFill>
                <a:latin typeface="Calibri"/>
                <a:ea typeface="Calibri"/>
                <a:cs typeface="Calibri"/>
                <a:sym typeface="Calibri"/>
              </a:rPr>
              <a:t>Storm surges</a:t>
            </a:r>
            <a:endParaRPr/>
          </a:p>
          <a:p>
            <a:pPr indent="-214313" lvl="0" marL="214313" marR="0" rtl="0" algn="l">
              <a:lnSpc>
                <a:spcPct val="107000"/>
              </a:lnSpc>
              <a:spcBef>
                <a:spcPts val="900"/>
              </a:spcBef>
              <a:spcAft>
                <a:spcPts val="0"/>
              </a:spcAft>
              <a:buClr>
                <a:srgbClr val="000000"/>
              </a:buClr>
              <a:buSzPts val="1350"/>
              <a:buFont typeface="Noto Sans Symbols"/>
              <a:buChar char="⮚"/>
            </a:pPr>
            <a:r>
              <a:rPr b="0" i="0" lang="en-US" sz="1350" u="none" cap="none" strike="noStrike">
                <a:solidFill>
                  <a:srgbClr val="000000"/>
                </a:solidFill>
                <a:latin typeface="Calibri"/>
                <a:ea typeface="Calibri"/>
                <a:cs typeface="Calibri"/>
                <a:sym typeface="Calibri"/>
              </a:rPr>
              <a:t>Hurricanes</a:t>
            </a:r>
            <a:endParaRPr/>
          </a:p>
          <a:p>
            <a:pPr indent="-214313" lvl="0" marL="214313" marR="0" rtl="0" algn="l">
              <a:lnSpc>
                <a:spcPct val="107000"/>
              </a:lnSpc>
              <a:spcBef>
                <a:spcPts val="900"/>
              </a:spcBef>
              <a:spcAft>
                <a:spcPts val="0"/>
              </a:spcAft>
              <a:buClr>
                <a:srgbClr val="000000"/>
              </a:buClr>
              <a:buSzPts val="1350"/>
              <a:buFont typeface="Noto Sans Symbols"/>
              <a:buChar char="⮚"/>
            </a:pPr>
            <a:r>
              <a:rPr b="0" i="0" lang="en-US" sz="1350" u="none" cap="none" strike="noStrike">
                <a:solidFill>
                  <a:srgbClr val="000000"/>
                </a:solidFill>
                <a:latin typeface="Calibri"/>
                <a:ea typeface="Calibri"/>
                <a:cs typeface="Calibri"/>
                <a:sym typeface="Calibri"/>
              </a:rPr>
              <a:t>Earthquakes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63"/>
          <p:cNvSpPr txBox="1"/>
          <p:nvPr>
            <p:ph idx="1" type="body"/>
          </p:nvPr>
        </p:nvSpPr>
        <p:spPr>
          <a:xfrm>
            <a:off x="428625" y="485775"/>
            <a:ext cx="6286500" cy="74056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3000"/>
              <a:buFont typeface="Arial"/>
              <a:buNone/>
            </a:pPr>
            <a:r>
              <a:rPr lang="en-US"/>
              <a:t>Program Outputs</a:t>
            </a:r>
            <a:endParaRPr/>
          </a:p>
        </p:txBody>
      </p:sp>
      <p:sp>
        <p:nvSpPr>
          <p:cNvPr id="1423" name="Google Shape;1423;p163"/>
          <p:cNvSpPr txBox="1"/>
          <p:nvPr>
            <p:ph idx="2" type="body"/>
          </p:nvPr>
        </p:nvSpPr>
        <p:spPr>
          <a:xfrm>
            <a:off x="1528011" y="1328739"/>
            <a:ext cx="6139817" cy="2971799"/>
          </a:xfrm>
          <a:prstGeom prst="rect">
            <a:avLst/>
          </a:prstGeom>
          <a:noFill/>
          <a:ln>
            <a:noFill/>
          </a:ln>
        </p:spPr>
        <p:txBody>
          <a:bodyPr anchorCtr="0" anchor="t" bIns="0" lIns="0" spcFirstLastPara="1" rIns="0" wrap="square" tIns="0">
            <a:noAutofit/>
          </a:bodyPr>
          <a:lstStyle/>
          <a:p>
            <a:pPr indent="-257175" lvl="0" marL="257175" rtl="0" algn="l">
              <a:lnSpc>
                <a:spcPct val="100000"/>
              </a:lnSpc>
              <a:spcBef>
                <a:spcPts val="0"/>
              </a:spcBef>
              <a:spcAft>
                <a:spcPts val="0"/>
              </a:spcAft>
              <a:buClr>
                <a:srgbClr val="333333"/>
              </a:buClr>
              <a:buSzPts val="2100"/>
              <a:buFont typeface="Arial"/>
              <a:buChar char="•"/>
            </a:pPr>
            <a:r>
              <a:rPr b="1" lang="en-US" sz="2100">
                <a:solidFill>
                  <a:srgbClr val="333333"/>
                </a:solidFill>
                <a:latin typeface="Calibri"/>
                <a:ea typeface="Calibri"/>
                <a:cs typeface="Calibri"/>
                <a:sym typeface="Calibri"/>
              </a:rPr>
              <a:t>Community mapping and assessment</a:t>
            </a:r>
            <a:endParaRPr/>
          </a:p>
          <a:p>
            <a:pPr indent="-257175" lvl="0" marL="257175" rtl="0" algn="l">
              <a:lnSpc>
                <a:spcPct val="100000"/>
              </a:lnSpc>
              <a:spcBef>
                <a:spcPts val="750"/>
              </a:spcBef>
              <a:spcAft>
                <a:spcPts val="0"/>
              </a:spcAft>
              <a:buClr>
                <a:srgbClr val="333333"/>
              </a:buClr>
              <a:buSzPts val="2100"/>
              <a:buFont typeface="Arial"/>
              <a:buChar char="•"/>
            </a:pPr>
            <a:r>
              <a:rPr b="1" lang="en-US" sz="2100">
                <a:solidFill>
                  <a:srgbClr val="333333"/>
                </a:solidFill>
                <a:latin typeface="Calibri"/>
                <a:ea typeface="Calibri"/>
                <a:cs typeface="Calibri"/>
                <a:sym typeface="Calibri"/>
              </a:rPr>
              <a:t>Increased housing physical resilience</a:t>
            </a:r>
            <a:endParaRPr/>
          </a:p>
          <a:p>
            <a:pPr indent="-257175" lvl="0" marL="257175" rtl="0" algn="l">
              <a:lnSpc>
                <a:spcPct val="100000"/>
              </a:lnSpc>
              <a:spcBef>
                <a:spcPts val="750"/>
              </a:spcBef>
              <a:spcAft>
                <a:spcPts val="0"/>
              </a:spcAft>
              <a:buClr>
                <a:schemeClr val="dk1"/>
              </a:buClr>
              <a:buSzPts val="2100"/>
              <a:buFont typeface="Arial"/>
              <a:buChar char="•"/>
            </a:pPr>
            <a:r>
              <a:rPr b="1" lang="en-US" sz="2100">
                <a:latin typeface="Calibri"/>
                <a:ea typeface="Calibri"/>
                <a:cs typeface="Calibri"/>
                <a:sym typeface="Calibri"/>
              </a:rPr>
              <a:t>Introduction of basic services</a:t>
            </a:r>
            <a:endParaRPr/>
          </a:p>
          <a:p>
            <a:pPr indent="-257175" lvl="0" marL="257175" rtl="0" algn="l">
              <a:lnSpc>
                <a:spcPct val="100000"/>
              </a:lnSpc>
              <a:spcBef>
                <a:spcPts val="750"/>
              </a:spcBef>
              <a:spcAft>
                <a:spcPts val="0"/>
              </a:spcAft>
              <a:buClr>
                <a:schemeClr val="dk1"/>
              </a:buClr>
              <a:buSzPts val="2100"/>
              <a:buFont typeface="Arial"/>
              <a:buChar char="•"/>
            </a:pPr>
            <a:r>
              <a:rPr b="1" lang="en-US" sz="2100">
                <a:latin typeface="Calibri"/>
                <a:ea typeface="Calibri"/>
                <a:cs typeface="Calibri"/>
                <a:sym typeface="Calibri"/>
              </a:rPr>
              <a:t>Promotion of shelter-livelihoods linkages</a:t>
            </a:r>
            <a:endParaRPr/>
          </a:p>
          <a:p>
            <a:pPr indent="-257175" lvl="0" marL="257175" rtl="0" algn="l">
              <a:lnSpc>
                <a:spcPct val="100000"/>
              </a:lnSpc>
              <a:spcBef>
                <a:spcPts val="750"/>
              </a:spcBef>
              <a:spcAft>
                <a:spcPts val="0"/>
              </a:spcAft>
              <a:buClr>
                <a:schemeClr val="dk1"/>
              </a:buClr>
              <a:buSzPts val="2100"/>
              <a:buFont typeface="Arial"/>
              <a:buChar char="•"/>
            </a:pPr>
            <a:r>
              <a:rPr b="1" lang="en-US" sz="2100">
                <a:latin typeface="Calibri"/>
                <a:ea typeface="Calibri"/>
                <a:cs typeface="Calibri"/>
                <a:sym typeface="Calibri"/>
              </a:rPr>
              <a:t>Emergency preparedness training</a:t>
            </a:r>
            <a:endParaRPr/>
          </a:p>
          <a:p>
            <a:pPr indent="-257175" lvl="0" marL="257175" rtl="0" algn="l">
              <a:lnSpc>
                <a:spcPct val="100000"/>
              </a:lnSpc>
              <a:spcBef>
                <a:spcPts val="750"/>
              </a:spcBef>
              <a:spcAft>
                <a:spcPts val="0"/>
              </a:spcAft>
              <a:buClr>
                <a:schemeClr val="dk1"/>
              </a:buClr>
              <a:buSzPts val="2100"/>
              <a:buFont typeface="Arial"/>
              <a:buChar char="•"/>
            </a:pPr>
            <a:r>
              <a:rPr b="1" lang="en-US" sz="2100">
                <a:latin typeface="Calibri"/>
                <a:ea typeface="Calibri"/>
                <a:cs typeface="Calibri"/>
                <a:sym typeface="Calibri"/>
              </a:rPr>
              <a:t>Neighborhood redevelopment technical assistance</a:t>
            </a:r>
            <a:endParaRPr sz="2100">
              <a:latin typeface="Calibri"/>
              <a:ea typeface="Calibri"/>
              <a:cs typeface="Calibri"/>
              <a:sym typeface="Calibri"/>
            </a:endParaRPr>
          </a:p>
          <a:p>
            <a:pPr indent="-257175" lvl="0" marL="257175" rtl="0" algn="l">
              <a:lnSpc>
                <a:spcPct val="100000"/>
              </a:lnSpc>
              <a:spcBef>
                <a:spcPts val="750"/>
              </a:spcBef>
              <a:spcAft>
                <a:spcPts val="0"/>
              </a:spcAft>
              <a:buClr>
                <a:schemeClr val="dk1"/>
              </a:buClr>
              <a:buSzPts val="2100"/>
              <a:buFont typeface="Arial"/>
              <a:buChar char="•"/>
            </a:pPr>
            <a:r>
              <a:rPr b="1" lang="en-US" sz="2100">
                <a:latin typeface="Calibri"/>
                <a:ea typeface="Calibri"/>
                <a:cs typeface="Calibri"/>
                <a:sym typeface="Calibri"/>
              </a:rPr>
              <a:t>Support for land regularization and secure tenure</a:t>
            </a:r>
            <a:r>
              <a:rPr lang="en-US" sz="2100">
                <a:latin typeface="Calibri"/>
                <a:ea typeface="Calibri"/>
                <a:cs typeface="Calibri"/>
                <a:sym typeface="Calibri"/>
              </a:rPr>
              <a:t> </a:t>
            </a:r>
            <a:endParaRPr b="1" sz="2100">
              <a:latin typeface="Calibri"/>
              <a:ea typeface="Calibri"/>
              <a:cs typeface="Calibri"/>
              <a:sym typeface="Calibri"/>
            </a:endParaRPr>
          </a:p>
          <a:p>
            <a:pPr indent="0" lvl="0" marL="0" marR="0" rtl="0" algn="l">
              <a:lnSpc>
                <a:spcPct val="100000"/>
              </a:lnSpc>
              <a:spcBef>
                <a:spcPts val="750"/>
              </a:spcBef>
              <a:spcAft>
                <a:spcPts val="0"/>
              </a:spcAft>
              <a:buClr>
                <a:schemeClr val="dk1"/>
              </a:buClr>
              <a:buSzPts val="1800"/>
              <a:buFont typeface="Arial"/>
              <a:buNone/>
            </a:pPr>
            <a:r>
              <a:t/>
            </a:r>
            <a:endParaRPr b="1">
              <a:latin typeface="Calibri"/>
              <a:ea typeface="Calibri"/>
              <a:cs typeface="Calibri"/>
              <a:sym typeface="Calibri"/>
            </a:endParaRPr>
          </a:p>
          <a:p>
            <a:pPr indent="0" lvl="0" marL="0" marR="0" rtl="0" algn="l">
              <a:lnSpc>
                <a:spcPct val="100000"/>
              </a:lnSpc>
              <a:spcBef>
                <a:spcPts val="750"/>
              </a:spcBef>
              <a:spcAft>
                <a:spcPts val="0"/>
              </a:spcAft>
              <a:buClr>
                <a:schemeClr val="dk1"/>
              </a:buClr>
              <a:buSzPts val="1800"/>
              <a:buFont typeface="Arial"/>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7" name="Shape 1427"/>
        <p:cNvGrpSpPr/>
        <p:nvPr/>
      </p:nvGrpSpPr>
      <p:grpSpPr>
        <a:xfrm>
          <a:off x="0" y="0"/>
          <a:ext cx="0" cy="0"/>
          <a:chOff x="0" y="0"/>
          <a:chExt cx="0" cy="0"/>
        </a:xfrm>
      </p:grpSpPr>
      <p:pic>
        <p:nvPicPr>
          <p:cNvPr descr="Un par de personas de pie&#10;&#10;Descripción generada automáticamente con confianza media" id="1428" name="Google Shape;1428;p164"/>
          <p:cNvPicPr preferRelativeResize="0"/>
          <p:nvPr/>
        </p:nvPicPr>
        <p:blipFill rotWithShape="1">
          <a:blip r:embed="rId3">
            <a:alphaModFix/>
          </a:blip>
          <a:srcRect b="0" l="0" r="0" t="0"/>
          <a:stretch/>
        </p:blipFill>
        <p:spPr>
          <a:xfrm>
            <a:off x="1786467" y="350254"/>
            <a:ext cx="5571067" cy="4178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2" name="Shape 1432"/>
        <p:cNvGrpSpPr/>
        <p:nvPr/>
      </p:nvGrpSpPr>
      <p:grpSpPr>
        <a:xfrm>
          <a:off x="0" y="0"/>
          <a:ext cx="0" cy="0"/>
          <a:chOff x="0" y="0"/>
          <a:chExt cx="0" cy="0"/>
        </a:xfrm>
      </p:grpSpPr>
      <p:pic>
        <p:nvPicPr>
          <p:cNvPr descr="Un grupo de personas en construcción&#10;&#10;Descripción generada automáticamente" id="1433" name="Google Shape;1433;p165"/>
          <p:cNvPicPr preferRelativeResize="0"/>
          <p:nvPr/>
        </p:nvPicPr>
        <p:blipFill rotWithShape="1">
          <a:blip r:embed="rId3">
            <a:alphaModFix/>
          </a:blip>
          <a:srcRect b="0" l="0" r="0" t="0"/>
          <a:stretch/>
        </p:blipFill>
        <p:spPr>
          <a:xfrm>
            <a:off x="1786467" y="326191"/>
            <a:ext cx="5571067" cy="4178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7" name="Shape 1437"/>
        <p:cNvGrpSpPr/>
        <p:nvPr/>
      </p:nvGrpSpPr>
      <p:grpSpPr>
        <a:xfrm>
          <a:off x="0" y="0"/>
          <a:ext cx="0" cy="0"/>
          <a:chOff x="0" y="0"/>
          <a:chExt cx="0" cy="0"/>
        </a:xfrm>
      </p:grpSpPr>
      <p:pic>
        <p:nvPicPr>
          <p:cNvPr descr="Imagen que contiene persona, parado, joven, jugando&#10;&#10;Descripción generada automáticamente" id="1438" name="Google Shape;1438;p166"/>
          <p:cNvPicPr preferRelativeResize="0"/>
          <p:nvPr/>
        </p:nvPicPr>
        <p:blipFill rotWithShape="1">
          <a:blip r:embed="rId3">
            <a:alphaModFix/>
          </a:blip>
          <a:srcRect b="0" l="0" r="0" t="0"/>
          <a:stretch/>
        </p:blipFill>
        <p:spPr>
          <a:xfrm>
            <a:off x="1442188" y="338222"/>
            <a:ext cx="6259625" cy="4178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2" name="Shape 1442"/>
        <p:cNvGrpSpPr/>
        <p:nvPr/>
      </p:nvGrpSpPr>
      <p:grpSpPr>
        <a:xfrm>
          <a:off x="0" y="0"/>
          <a:ext cx="0" cy="0"/>
          <a:chOff x="0" y="0"/>
          <a:chExt cx="0" cy="0"/>
        </a:xfrm>
      </p:grpSpPr>
      <p:pic>
        <p:nvPicPr>
          <p:cNvPr descr="Imagen que contiene exterior, edificio, parado, hombre&#10;&#10;Descripción generada automáticamente" id="1443" name="Google Shape;1443;p167"/>
          <p:cNvPicPr preferRelativeResize="0"/>
          <p:nvPr/>
        </p:nvPicPr>
        <p:blipFill rotWithShape="1">
          <a:blip r:embed="rId3">
            <a:alphaModFix/>
          </a:blip>
          <a:srcRect b="0" l="0" r="0" t="0"/>
          <a:stretch/>
        </p:blipFill>
        <p:spPr>
          <a:xfrm>
            <a:off x="1786467" y="338222"/>
            <a:ext cx="5571067" cy="4178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7" name="Shape 1447"/>
        <p:cNvGrpSpPr/>
        <p:nvPr/>
      </p:nvGrpSpPr>
      <p:grpSpPr>
        <a:xfrm>
          <a:off x="0" y="0"/>
          <a:ext cx="0" cy="0"/>
          <a:chOff x="0" y="0"/>
          <a:chExt cx="0" cy="0"/>
        </a:xfrm>
      </p:grpSpPr>
      <p:pic>
        <p:nvPicPr>
          <p:cNvPr descr="Imagen que contiene edificio, hombre, sostener, obra&#10;&#10;Descripción generada automáticamente" id="1448" name="Google Shape;1448;p168"/>
          <p:cNvPicPr preferRelativeResize="0"/>
          <p:nvPr/>
        </p:nvPicPr>
        <p:blipFill rotWithShape="1">
          <a:blip r:embed="rId3">
            <a:alphaModFix/>
          </a:blip>
          <a:srcRect b="0" l="0" r="0" t="0"/>
          <a:stretch/>
        </p:blipFill>
        <p:spPr>
          <a:xfrm>
            <a:off x="1786467" y="374317"/>
            <a:ext cx="5571067" cy="4178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2" name="Shape 1452"/>
        <p:cNvGrpSpPr/>
        <p:nvPr/>
      </p:nvGrpSpPr>
      <p:grpSpPr>
        <a:xfrm>
          <a:off x="0" y="0"/>
          <a:ext cx="0" cy="0"/>
          <a:chOff x="0" y="0"/>
          <a:chExt cx="0" cy="0"/>
        </a:xfrm>
      </p:grpSpPr>
      <p:pic>
        <p:nvPicPr>
          <p:cNvPr id="1453" name="Google Shape;1453;p169"/>
          <p:cNvPicPr preferRelativeResize="0"/>
          <p:nvPr/>
        </p:nvPicPr>
        <p:blipFill rotWithShape="1">
          <a:blip r:embed="rId3">
            <a:alphaModFix/>
          </a:blip>
          <a:srcRect b="0" l="0" r="0" t="0"/>
          <a:stretch/>
        </p:blipFill>
        <p:spPr>
          <a:xfrm>
            <a:off x="1815529" y="338222"/>
            <a:ext cx="5512943" cy="4178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descr="UGA_Kampala_Bacground1.jpg" id="989" name="Google Shape;989;p134"/>
          <p:cNvPicPr preferRelativeResize="0"/>
          <p:nvPr/>
        </p:nvPicPr>
        <p:blipFill rotWithShape="1">
          <a:blip r:embed="rId3">
            <a:alphaModFix/>
          </a:blip>
          <a:srcRect b="-713" l="29518" r="403" t="0"/>
          <a:stretch/>
        </p:blipFill>
        <p:spPr>
          <a:xfrm rot="5400000">
            <a:off x="2306353" y="-1649780"/>
            <a:ext cx="4531295" cy="9209130"/>
          </a:xfrm>
          <a:prstGeom prst="rect">
            <a:avLst/>
          </a:prstGeom>
          <a:noFill/>
          <a:ln>
            <a:noFill/>
          </a:ln>
        </p:spPr>
      </p:pic>
      <p:sp>
        <p:nvSpPr>
          <p:cNvPr id="990" name="Google Shape;990;p134"/>
          <p:cNvSpPr/>
          <p:nvPr/>
        </p:nvSpPr>
        <p:spPr>
          <a:xfrm>
            <a:off x="230459" y="803541"/>
            <a:ext cx="8092897" cy="727893"/>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91" name="Google Shape;991;p134"/>
          <p:cNvSpPr txBox="1"/>
          <p:nvPr>
            <p:ph type="ctrTitle"/>
          </p:nvPr>
        </p:nvSpPr>
        <p:spPr>
          <a:xfrm>
            <a:off x="333425" y="311121"/>
            <a:ext cx="8194653" cy="111259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br>
              <a:rPr b="0" lang="en-US" sz="3200">
                <a:solidFill>
                  <a:schemeClr val="lt1"/>
                </a:solidFill>
              </a:rPr>
            </a:br>
            <a:br>
              <a:rPr b="0" lang="en-US" sz="3200">
                <a:solidFill>
                  <a:schemeClr val="lt1"/>
                </a:solidFill>
              </a:rPr>
            </a:br>
            <a:br>
              <a:rPr b="0" lang="en-US" sz="3200">
                <a:solidFill>
                  <a:schemeClr val="lt1"/>
                </a:solidFill>
              </a:rPr>
            </a:br>
            <a:r>
              <a:rPr b="0" lang="en-US" sz="2400">
                <a:solidFill>
                  <a:schemeClr val="lt1"/>
                </a:solidFill>
              </a:rPr>
              <a:t>TODAY’S SPEAKERS</a:t>
            </a:r>
            <a:endParaRPr b="0" sz="3200">
              <a:solidFill>
                <a:schemeClr val="lt1"/>
              </a:solidFill>
            </a:endParaRPr>
          </a:p>
        </p:txBody>
      </p:sp>
      <p:sp>
        <p:nvSpPr>
          <p:cNvPr id="992" name="Google Shape;992;p134"/>
          <p:cNvSpPr/>
          <p:nvPr/>
        </p:nvSpPr>
        <p:spPr>
          <a:xfrm>
            <a:off x="4793409" y="2065225"/>
            <a:ext cx="2335945" cy="76607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Marcelle Rubis, Program Manager of Urban DRR</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Catholic Relief Services, Philippines</a:t>
            </a:r>
            <a:endParaRPr b="0" i="0" sz="1000" u="none" cap="none" strike="noStrike">
              <a:solidFill>
                <a:srgbClr val="FFFFFF"/>
              </a:solidFill>
              <a:latin typeface="Arial"/>
              <a:ea typeface="Arial"/>
              <a:cs typeface="Arial"/>
              <a:sym typeface="Arial"/>
            </a:endParaRPr>
          </a:p>
        </p:txBody>
      </p:sp>
      <p:sp>
        <p:nvSpPr>
          <p:cNvPr id="993" name="Google Shape;993;p134"/>
          <p:cNvSpPr/>
          <p:nvPr/>
        </p:nvSpPr>
        <p:spPr>
          <a:xfrm>
            <a:off x="3170886" y="3041792"/>
            <a:ext cx="2212042" cy="1541432"/>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Samar Farhat, Urban Recovery &amp; Advocacy Advisor</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Habitat for Humanity</a:t>
            </a:r>
            <a:endParaRPr/>
          </a:p>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Maya Abou Dib, Program Manager</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Catholic Relief Services</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Lebanon</a:t>
            </a:r>
            <a:endParaRPr/>
          </a:p>
        </p:txBody>
      </p:sp>
      <p:sp>
        <p:nvSpPr>
          <p:cNvPr id="994" name="Google Shape;994;p134"/>
          <p:cNvSpPr/>
          <p:nvPr/>
        </p:nvSpPr>
        <p:spPr>
          <a:xfrm>
            <a:off x="333425" y="3501070"/>
            <a:ext cx="2335945" cy="761915"/>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rgbClr val="FFFFFF"/>
                </a:solidFill>
                <a:latin typeface="Arial"/>
                <a:ea typeface="Arial"/>
                <a:cs typeface="Arial"/>
                <a:sym typeface="Arial"/>
              </a:rPr>
              <a:t>Javier Cidon, Field Operations Officer Disaster Risk Reduction</a:t>
            </a:r>
            <a:endParaRPr b="1" i="0" sz="1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Habitat for Humanity, Jamaica</a:t>
            </a:r>
            <a:endParaRPr/>
          </a:p>
        </p:txBody>
      </p:sp>
      <p:sp>
        <p:nvSpPr>
          <p:cNvPr id="995" name="Google Shape;995;p134"/>
          <p:cNvSpPr/>
          <p:nvPr/>
        </p:nvSpPr>
        <p:spPr>
          <a:xfrm>
            <a:off x="1578224" y="2054708"/>
            <a:ext cx="2335945" cy="76607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Osama Slo, Acting Coordinator</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Early Recovery and Livelihoods Working Group for Northeast Syria</a:t>
            </a:r>
            <a:endParaRPr b="0" i="0" sz="1000" u="none" cap="none" strike="noStrike">
              <a:solidFill>
                <a:srgbClr val="FFFFFF"/>
              </a:solidFill>
              <a:latin typeface="Arial"/>
              <a:ea typeface="Arial"/>
              <a:cs typeface="Arial"/>
              <a:sym typeface="Arial"/>
            </a:endParaRPr>
          </a:p>
        </p:txBody>
      </p:sp>
      <p:sp>
        <p:nvSpPr>
          <p:cNvPr id="996" name="Google Shape;996;p134"/>
          <p:cNvSpPr/>
          <p:nvPr/>
        </p:nvSpPr>
        <p:spPr>
          <a:xfrm>
            <a:off x="5822576" y="3496915"/>
            <a:ext cx="2335945" cy="76607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Wafa Al-Daily, Executive Director</a:t>
            </a:r>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rgbClr val="FFFFFF"/>
                </a:solidFill>
                <a:latin typeface="Arial"/>
                <a:ea typeface="Arial"/>
                <a:cs typeface="Arial"/>
                <a:sym typeface="Arial"/>
              </a:rPr>
              <a:t>EHAAR International, Yemen</a:t>
            </a:r>
            <a:endParaRPr b="1" i="0" sz="1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7" name="Shape 1457"/>
        <p:cNvGrpSpPr/>
        <p:nvPr/>
      </p:nvGrpSpPr>
      <p:grpSpPr>
        <a:xfrm>
          <a:off x="0" y="0"/>
          <a:ext cx="0" cy="0"/>
          <a:chOff x="0" y="0"/>
          <a:chExt cx="0" cy="0"/>
        </a:xfrm>
      </p:grpSpPr>
      <p:pic>
        <p:nvPicPr>
          <p:cNvPr descr="Un grupo de personas sentadas alrededor de una mesa&#10;&#10;Descripción generada automáticamente" id="1458" name="Google Shape;1458;p170"/>
          <p:cNvPicPr preferRelativeResize="0"/>
          <p:nvPr/>
        </p:nvPicPr>
        <p:blipFill rotWithShape="1">
          <a:blip r:embed="rId3">
            <a:alphaModFix/>
          </a:blip>
          <a:srcRect b="0" l="0" r="0" t="0"/>
          <a:stretch/>
        </p:blipFill>
        <p:spPr>
          <a:xfrm>
            <a:off x="1442188" y="541422"/>
            <a:ext cx="6259625" cy="39991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71"/>
          <p:cNvSpPr txBox="1"/>
          <p:nvPr>
            <p:ph idx="1" type="body"/>
          </p:nvPr>
        </p:nvSpPr>
        <p:spPr>
          <a:xfrm>
            <a:off x="428625" y="2396729"/>
            <a:ext cx="6381750" cy="71675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200"/>
              <a:buFont typeface="Arial"/>
              <a:buNone/>
            </a:pPr>
            <a:r>
              <a:rPr lang="en-US"/>
              <a:t>Challenges, Lessons, Best Practices</a:t>
            </a:r>
            <a:endParaRPr/>
          </a:p>
        </p:txBody>
      </p:sp>
      <p:pic>
        <p:nvPicPr>
          <p:cNvPr descr="Un hombre con un pez en la mano&#10;&#10;Descripción generada automáticamente con confianza baja" id="1464" name="Google Shape;1464;p171"/>
          <p:cNvPicPr preferRelativeResize="0"/>
          <p:nvPr/>
        </p:nvPicPr>
        <p:blipFill rotWithShape="1">
          <a:blip r:embed="rId3">
            <a:alphaModFix/>
          </a:blip>
          <a:srcRect b="0" l="0" r="0" t="0"/>
          <a:stretch/>
        </p:blipFill>
        <p:spPr>
          <a:xfrm>
            <a:off x="5826058" y="463216"/>
            <a:ext cx="3113405" cy="1745393"/>
          </a:xfrm>
          <a:prstGeom prst="rect">
            <a:avLst/>
          </a:prstGeom>
          <a:noFill/>
          <a:ln>
            <a:noFill/>
          </a:ln>
        </p:spPr>
      </p:pic>
      <p:pic>
        <p:nvPicPr>
          <p:cNvPr id="1465" name="Google Shape;1465;p171"/>
          <p:cNvPicPr preferRelativeResize="0"/>
          <p:nvPr/>
        </p:nvPicPr>
        <p:blipFill rotWithShape="1">
          <a:blip r:embed="rId4">
            <a:alphaModFix/>
          </a:blip>
          <a:srcRect b="0" l="0" r="0" t="0"/>
          <a:stretch/>
        </p:blipFill>
        <p:spPr>
          <a:xfrm>
            <a:off x="5826058" y="2351484"/>
            <a:ext cx="3113405" cy="17512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72"/>
          <p:cNvSpPr txBox="1"/>
          <p:nvPr>
            <p:ph idx="1" type="body"/>
          </p:nvPr>
        </p:nvSpPr>
        <p:spPr>
          <a:xfrm>
            <a:off x="428625" y="485775"/>
            <a:ext cx="6286500" cy="740569"/>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00AFD7"/>
              </a:buClr>
              <a:buSzPts val="3000"/>
              <a:buNone/>
            </a:pPr>
            <a:r>
              <a:rPr lang="en-US">
                <a:solidFill>
                  <a:srgbClr val="00AFD7"/>
                </a:solidFill>
              </a:rPr>
              <a:t>Challenges  </a:t>
            </a:r>
            <a:r>
              <a:rPr lang="en-US" sz="1500">
                <a:solidFill>
                  <a:srgbClr val="00AFD7"/>
                </a:solidFill>
              </a:rPr>
              <a:t>(urban-specific)</a:t>
            </a:r>
            <a:endParaRPr sz="1500"/>
          </a:p>
        </p:txBody>
      </p:sp>
      <p:sp>
        <p:nvSpPr>
          <p:cNvPr id="1472" name="Google Shape;1472;p172"/>
          <p:cNvSpPr txBox="1"/>
          <p:nvPr/>
        </p:nvSpPr>
        <p:spPr>
          <a:xfrm>
            <a:off x="428625" y="1637473"/>
            <a:ext cx="3643313" cy="2392734"/>
          </a:xfrm>
          <a:prstGeom prst="rect">
            <a:avLst/>
          </a:prstGeom>
          <a:noFill/>
          <a:ln>
            <a:noFill/>
          </a:ln>
        </p:spPr>
        <p:txBody>
          <a:bodyPr anchorCtr="0" anchor="t" bIns="45700" lIns="91425" spcFirstLastPara="1" rIns="91425" wrap="square" tIns="45700">
            <a:normAutofit/>
          </a:bodyPr>
          <a:lstStyle/>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Entering new communities</a:t>
            </a:r>
            <a:endParaRPr b="0" i="0" sz="2100" u="none" cap="none" strike="noStrike">
              <a:solidFill>
                <a:srgbClr val="000000"/>
              </a:solidFill>
              <a:latin typeface="Arial"/>
              <a:ea typeface="Arial"/>
              <a:cs typeface="Arial"/>
              <a:sym typeface="Arial"/>
            </a:endParaRPr>
          </a:p>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Informal settlements </a:t>
            </a:r>
            <a:endParaRPr/>
          </a:p>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Violence </a:t>
            </a:r>
            <a:endParaRPr/>
          </a:p>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Local staffing</a:t>
            </a:r>
            <a:endParaRPr/>
          </a:p>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Bureaucracy</a:t>
            </a:r>
            <a:endParaRPr/>
          </a:p>
          <a:p>
            <a:pPr indent="-171450" lvl="0" marL="171450" marR="0" rtl="0" algn="l">
              <a:lnSpc>
                <a:spcPct val="11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Land space</a:t>
            </a:r>
            <a:endParaRPr b="0" i="0" sz="2100" u="none" cap="none" strike="noStrike">
              <a:solidFill>
                <a:srgbClr val="000000"/>
              </a:solidFill>
              <a:latin typeface="Arial"/>
              <a:ea typeface="Arial"/>
              <a:cs typeface="Arial"/>
              <a:sym typeface="Arial"/>
            </a:endParaRPr>
          </a:p>
        </p:txBody>
      </p:sp>
      <p:pic>
        <p:nvPicPr>
          <p:cNvPr id="1473" name="Google Shape;1473;p172"/>
          <p:cNvPicPr preferRelativeResize="0"/>
          <p:nvPr/>
        </p:nvPicPr>
        <p:blipFill rotWithShape="1">
          <a:blip r:embed="rId3">
            <a:alphaModFix/>
          </a:blip>
          <a:srcRect b="0" l="0" r="0" t="0"/>
          <a:stretch/>
        </p:blipFill>
        <p:spPr>
          <a:xfrm>
            <a:off x="4271963" y="1313234"/>
            <a:ext cx="5993327" cy="33444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73"/>
          <p:cNvSpPr txBox="1"/>
          <p:nvPr>
            <p:ph idx="1" type="body"/>
          </p:nvPr>
        </p:nvSpPr>
        <p:spPr>
          <a:xfrm>
            <a:off x="428625" y="485775"/>
            <a:ext cx="6286500" cy="740569"/>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00AFD7"/>
              </a:buClr>
              <a:buSzPts val="3000"/>
              <a:buNone/>
            </a:pPr>
            <a:r>
              <a:rPr lang="en-US">
                <a:solidFill>
                  <a:srgbClr val="00AFD7"/>
                </a:solidFill>
              </a:rPr>
              <a:t>Lessons learned  </a:t>
            </a:r>
            <a:r>
              <a:rPr lang="en-US" sz="1500">
                <a:solidFill>
                  <a:srgbClr val="00AFD7"/>
                </a:solidFill>
              </a:rPr>
              <a:t>(urban-specific)</a:t>
            </a:r>
            <a:endParaRPr sz="1500"/>
          </a:p>
        </p:txBody>
      </p:sp>
      <p:sp>
        <p:nvSpPr>
          <p:cNvPr id="1480" name="Google Shape;1480;p173"/>
          <p:cNvSpPr txBox="1"/>
          <p:nvPr/>
        </p:nvSpPr>
        <p:spPr>
          <a:xfrm>
            <a:off x="628650" y="1814512"/>
            <a:ext cx="7886700" cy="2443163"/>
          </a:xfrm>
          <a:prstGeom prst="rect">
            <a:avLst/>
          </a:prstGeom>
          <a:noFill/>
          <a:ln>
            <a:noFill/>
          </a:ln>
        </p:spPr>
        <p:txBody>
          <a:bodyPr anchorCtr="0" anchor="t" bIns="45700" lIns="91425" spcFirstLastPara="1" rIns="91425" wrap="square" tIns="45700">
            <a:normAutofit/>
          </a:bodyPr>
          <a:lstStyle/>
          <a:p>
            <a:pPr indent="-171450" lvl="0" marL="171450" marR="0" rtl="0" algn="l">
              <a:lnSpc>
                <a:spcPct val="10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Neighborhood development can work </a:t>
            </a:r>
            <a:r>
              <a:rPr b="0" i="0" lang="en-US" sz="2100" u="none" cap="none" strike="noStrike">
                <a:solidFill>
                  <a:srgbClr val="000000"/>
                </a:solidFill>
                <a:latin typeface="Arial"/>
                <a:ea typeface="Arial"/>
                <a:cs typeface="Arial"/>
                <a:sym typeface="Arial"/>
              </a:rPr>
              <a:t>in Jamaican urban informal settlements context </a:t>
            </a:r>
            <a:endParaRPr/>
          </a:p>
          <a:p>
            <a:pPr indent="-171450" lvl="0" marL="171450" marR="0" rtl="0" algn="l">
              <a:lnSpc>
                <a:spcPct val="100000"/>
              </a:lnSpc>
              <a:spcBef>
                <a:spcPts val="165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Visible demonstration models </a:t>
            </a:r>
            <a:r>
              <a:rPr b="0" i="0" lang="en-US" sz="2100" u="none" cap="none" strike="noStrike">
                <a:solidFill>
                  <a:srgbClr val="000000"/>
                </a:solidFill>
                <a:latin typeface="Arial"/>
                <a:ea typeface="Arial"/>
                <a:cs typeface="Arial"/>
                <a:sym typeface="Arial"/>
              </a:rPr>
              <a:t>that can be replicated</a:t>
            </a:r>
            <a:endParaRPr/>
          </a:p>
          <a:p>
            <a:pPr indent="-171450" lvl="0" marL="171450" marR="0" rtl="0" algn="l">
              <a:lnSpc>
                <a:spcPct val="100000"/>
              </a:lnSpc>
              <a:spcBef>
                <a:spcPts val="165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Land regularization and secure land tenure </a:t>
            </a:r>
            <a:r>
              <a:rPr b="0" i="0" lang="en-US" sz="2100" u="none" cap="none" strike="noStrike">
                <a:solidFill>
                  <a:srgbClr val="000000"/>
                </a:solidFill>
                <a:latin typeface="Arial"/>
                <a:ea typeface="Arial"/>
                <a:cs typeface="Arial"/>
                <a:sym typeface="Arial"/>
              </a:rPr>
              <a:t>as foundation towards community and household resilience</a:t>
            </a:r>
            <a:endParaRPr/>
          </a:p>
          <a:p>
            <a:pPr indent="0" lvl="0" marL="0" marR="0" rtl="0" algn="l">
              <a:lnSpc>
                <a:spcPct val="90000"/>
              </a:lnSpc>
              <a:spcBef>
                <a:spcPts val="1650"/>
              </a:spcBef>
              <a:spcAft>
                <a:spcPts val="0"/>
              </a:spcAft>
              <a:buClr>
                <a:schemeClr val="dk1"/>
              </a:buClr>
              <a:buSzPts val="1950"/>
              <a:buFont typeface="Arial"/>
              <a:buNone/>
            </a:pPr>
            <a:r>
              <a:t/>
            </a:r>
            <a:endParaRPr b="0" i="0" sz="195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100"/>
              <a:buFont typeface="Arial"/>
              <a:buNone/>
            </a:pPr>
            <a:r>
              <a:t/>
            </a:r>
            <a:endParaRPr b="0" i="0" sz="2100" u="none" cap="none" strike="noStrike">
              <a:solidFill>
                <a:srgbClr val="000000"/>
              </a:solidFill>
              <a:latin typeface="Arial"/>
              <a:ea typeface="Arial"/>
              <a:cs typeface="Arial"/>
              <a:sym typeface="Arial"/>
            </a:endParaRPr>
          </a:p>
        </p:txBody>
      </p:sp>
      <p:sp>
        <p:nvSpPr>
          <p:cNvPr id="1481" name="Google Shape;1481;p173"/>
          <p:cNvSpPr txBox="1"/>
          <p:nvPr/>
        </p:nvSpPr>
        <p:spPr>
          <a:xfrm>
            <a:off x="6200775" y="4699334"/>
            <a:ext cx="2514600"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350" u="none" cap="none" strike="noStrike">
                <a:solidFill>
                  <a:srgbClr val="000000"/>
                </a:solidFill>
                <a:latin typeface="Arial"/>
                <a:ea typeface="Arial"/>
                <a:cs typeface="Arial"/>
                <a:sym typeface="Arial"/>
              </a:rPr>
              <a:t>Source: Project final evaluation</a:t>
            </a:r>
            <a:endParaRPr b="0" i="1" sz="135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74"/>
          <p:cNvSpPr txBox="1"/>
          <p:nvPr>
            <p:ph idx="1" type="body"/>
          </p:nvPr>
        </p:nvSpPr>
        <p:spPr>
          <a:xfrm>
            <a:off x="428625" y="485775"/>
            <a:ext cx="6961638" cy="740569"/>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00AFD7"/>
              </a:buClr>
              <a:buSzPts val="3000"/>
              <a:buNone/>
            </a:pPr>
            <a:r>
              <a:rPr lang="en-US">
                <a:solidFill>
                  <a:srgbClr val="00AFD7"/>
                </a:solidFill>
              </a:rPr>
              <a:t>Best, promising practices </a:t>
            </a:r>
            <a:r>
              <a:rPr lang="en-US" sz="1500">
                <a:solidFill>
                  <a:srgbClr val="00AFD7"/>
                </a:solidFill>
              </a:rPr>
              <a:t> (urban-specific)</a:t>
            </a:r>
            <a:endParaRPr sz="1500"/>
          </a:p>
        </p:txBody>
      </p:sp>
      <p:sp>
        <p:nvSpPr>
          <p:cNvPr id="1488" name="Google Shape;1488;p174"/>
          <p:cNvSpPr txBox="1"/>
          <p:nvPr/>
        </p:nvSpPr>
        <p:spPr>
          <a:xfrm>
            <a:off x="828675" y="1671637"/>
            <a:ext cx="7886700" cy="25380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Considering </a:t>
            </a:r>
            <a:r>
              <a:rPr b="1" i="0" lang="en-US" sz="1800" u="none" cap="none" strike="noStrike">
                <a:solidFill>
                  <a:srgbClr val="000000"/>
                </a:solidFill>
                <a:latin typeface="Arial"/>
                <a:ea typeface="Arial"/>
                <a:cs typeface="Arial"/>
                <a:sym typeface="Arial"/>
              </a:rPr>
              <a:t>Land Regularization and Security of Tenure as key </a:t>
            </a:r>
            <a:r>
              <a:rPr b="0" i="0" lang="en-US" sz="1800" u="none" cap="none" strike="noStrike">
                <a:solidFill>
                  <a:srgbClr val="000000"/>
                </a:solidFill>
                <a:latin typeface="Arial"/>
                <a:ea typeface="Arial"/>
                <a:cs typeface="Arial"/>
                <a:sym typeface="Arial"/>
              </a:rPr>
              <a:t>towards neighborhood redevelopment and resilience</a:t>
            </a:r>
            <a:endParaRPr/>
          </a:p>
          <a:p>
            <a:pPr indent="-171450" lvl="1" marL="514350" marR="0" rtl="0" algn="l">
              <a:lnSpc>
                <a:spcPct val="90000"/>
              </a:lnSpc>
              <a:spcBef>
                <a:spcPts val="135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Engaging multiple stakeholders. </a:t>
            </a:r>
            <a:endParaRPr/>
          </a:p>
          <a:p>
            <a:pPr indent="-171450" lvl="1" marL="514350" marR="0" rtl="0" algn="l">
              <a:lnSpc>
                <a:spcPct val="90000"/>
              </a:lnSpc>
              <a:spcBef>
                <a:spcPts val="45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Sound community participation. </a:t>
            </a:r>
            <a:endParaRPr/>
          </a:p>
          <a:p>
            <a:pPr indent="-171450" lvl="1" marL="514350" marR="0" rtl="0" algn="l">
              <a:lnSpc>
                <a:spcPct val="90000"/>
              </a:lnSpc>
              <a:spcBef>
                <a:spcPts val="45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Use of Technology</a:t>
            </a:r>
            <a:endParaRPr/>
          </a:p>
          <a:p>
            <a:pPr indent="-171450" lvl="1" marL="514350" marR="0" rtl="0" algn="l">
              <a:lnSpc>
                <a:spcPct val="90000"/>
              </a:lnSpc>
              <a:spcBef>
                <a:spcPts val="45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Advocacy towards national land policies transformation</a:t>
            </a:r>
            <a:endParaRPr/>
          </a:p>
          <a:p>
            <a:pPr indent="-171450" lvl="1" marL="514350" marR="0" rtl="0" algn="l">
              <a:lnSpc>
                <a:spcPct val="90000"/>
              </a:lnSpc>
              <a:spcBef>
                <a:spcPts val="45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Systematization of the experience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pic>
        <p:nvPicPr>
          <p:cNvPr id="1493" name="Google Shape;1493;p175"/>
          <p:cNvPicPr preferRelativeResize="0"/>
          <p:nvPr/>
        </p:nvPicPr>
        <p:blipFill rotWithShape="1">
          <a:blip r:embed="rId3">
            <a:alphaModFix/>
          </a:blip>
          <a:srcRect b="10561" l="0" r="0" t="0"/>
          <a:stretch/>
        </p:blipFill>
        <p:spPr>
          <a:xfrm>
            <a:off x="-1" y="2511"/>
            <a:ext cx="9144000" cy="4598065"/>
          </a:xfrm>
          <a:prstGeom prst="rect">
            <a:avLst/>
          </a:prstGeom>
          <a:noFill/>
          <a:ln>
            <a:noFill/>
          </a:ln>
        </p:spPr>
      </p:pic>
      <p:sp>
        <p:nvSpPr>
          <p:cNvPr id="1494" name="Google Shape;1494;p175"/>
          <p:cNvSpPr txBox="1"/>
          <p:nvPr/>
        </p:nvSpPr>
        <p:spPr>
          <a:xfrm>
            <a:off x="4350544" y="265926"/>
            <a:ext cx="4793456"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sng" cap="none" strike="noStrike">
                <a:solidFill>
                  <a:schemeClr val="hlink"/>
                </a:solidFill>
                <a:latin typeface="Calibri"/>
                <a:ea typeface="Calibri"/>
                <a:cs typeface="Calibri"/>
                <a:sym typeface="Calibri"/>
                <a:hlinkClick r:id="rId4"/>
              </a:rPr>
              <a:t>https://www.youtube.com/watch?v=iMwRMVRHFVY</a:t>
            </a:r>
            <a:r>
              <a:rPr b="0" i="0" lang="en-US" sz="1350" u="none" cap="none" strike="noStrike">
                <a:solidFill>
                  <a:srgbClr val="000000"/>
                </a:solidFill>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93"/>
                                        </p:tgtEl>
                                      </p:cBhvr>
                                    </p:animEffect>
                                    <p:set>
                                      <p:cBhvr>
                                        <p:cTn dur="1" fill="hold">
                                          <p:stCondLst>
                                            <p:cond delay="500"/>
                                          </p:stCondLst>
                                        </p:cTn>
                                        <p:tgtEl>
                                          <p:spTgt spid="149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76"/>
          <p:cNvSpPr txBox="1"/>
          <p:nvPr>
            <p:ph idx="1" type="body"/>
          </p:nvPr>
        </p:nvSpPr>
        <p:spPr>
          <a:xfrm>
            <a:off x="428625" y="1428750"/>
            <a:ext cx="4057650" cy="86796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4900"/>
              <a:buFont typeface="Arial"/>
              <a:buNone/>
            </a:pPr>
            <a:r>
              <a:rPr lang="en-US"/>
              <a:t>Thank you!</a:t>
            </a:r>
            <a:endParaRPr/>
          </a:p>
        </p:txBody>
      </p:sp>
      <p:sp>
        <p:nvSpPr>
          <p:cNvPr id="1500" name="Google Shape;1500;p176"/>
          <p:cNvSpPr txBox="1"/>
          <p:nvPr/>
        </p:nvSpPr>
        <p:spPr>
          <a:xfrm>
            <a:off x="899361" y="2174707"/>
            <a:ext cx="3116179" cy="23775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FFFFFF"/>
                </a:solidFill>
                <a:latin typeface="Calibri"/>
                <a:ea typeface="Calibri"/>
                <a:cs typeface="Calibri"/>
                <a:sym typeface="Calibri"/>
              </a:rPr>
              <a:t>Feedback/Questions? Please contact us:</a:t>
            </a:r>
            <a:endParaRPr/>
          </a:p>
          <a:p>
            <a:pPr indent="0" lvl="0" marL="0" marR="0" rtl="0" algn="l">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1350" u="none" cap="none" strike="noStrike">
                <a:solidFill>
                  <a:srgbClr val="FFFFFF"/>
                </a:solidFill>
                <a:latin typeface="Calibri"/>
                <a:ea typeface="Calibri"/>
                <a:cs typeface="Calibri"/>
                <a:sym typeface="Calibri"/>
              </a:rPr>
              <a:t>Mario Flores</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Calibri"/>
                <a:ea typeface="Calibri"/>
                <a:cs typeface="Calibri"/>
                <a:sym typeface="Calibri"/>
              </a:rPr>
              <a:t>Director, Field Operations </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Calibri"/>
                <a:ea typeface="Calibri"/>
                <a:cs typeface="Calibri"/>
                <a:sym typeface="Calibri"/>
              </a:rPr>
              <a:t>Disaster Risk Reduction and Response</a:t>
            </a:r>
            <a:endParaRPr/>
          </a:p>
          <a:p>
            <a:pPr indent="0" lvl="0" marL="0" marR="0" rtl="0" algn="l">
              <a:lnSpc>
                <a:spcPct val="100000"/>
              </a:lnSpc>
              <a:spcBef>
                <a:spcPts val="0"/>
              </a:spcBef>
              <a:spcAft>
                <a:spcPts val="0"/>
              </a:spcAft>
              <a:buNone/>
            </a:pPr>
            <a:r>
              <a:rPr b="0" i="0" lang="en-US" sz="1350" u="sng" cap="none" strike="noStrike">
                <a:solidFill>
                  <a:schemeClr val="hlink"/>
                </a:solidFill>
                <a:latin typeface="Calibri"/>
                <a:ea typeface="Calibri"/>
                <a:cs typeface="Calibri"/>
                <a:sym typeface="Calibri"/>
                <a:hlinkClick r:id="rId3"/>
              </a:rPr>
              <a:t>mflores@habitat.org</a:t>
            </a:r>
            <a:endParaRPr b="0" i="0" sz="13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3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1350" u="none" cap="none" strike="noStrike">
                <a:solidFill>
                  <a:srgbClr val="FFFFFF"/>
                </a:solidFill>
                <a:latin typeface="Calibri"/>
                <a:ea typeface="Calibri"/>
                <a:cs typeface="Calibri"/>
                <a:sym typeface="Calibri"/>
              </a:rPr>
              <a:t>Javier Cidón</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Calibri"/>
                <a:ea typeface="Calibri"/>
                <a:cs typeface="Calibri"/>
                <a:sym typeface="Calibri"/>
              </a:rPr>
              <a:t>Officer, Field Operations</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Calibri"/>
                <a:ea typeface="Calibri"/>
                <a:cs typeface="Calibri"/>
                <a:sym typeface="Calibri"/>
              </a:rPr>
              <a:t>Disaster Risk Reduction and Response</a:t>
            </a:r>
            <a:endParaRPr/>
          </a:p>
          <a:p>
            <a:pPr indent="0" lvl="0" marL="0" marR="0" rtl="0" algn="l">
              <a:lnSpc>
                <a:spcPct val="100000"/>
              </a:lnSpc>
              <a:spcBef>
                <a:spcPts val="0"/>
              </a:spcBef>
              <a:spcAft>
                <a:spcPts val="0"/>
              </a:spcAft>
              <a:buNone/>
            </a:pPr>
            <a:r>
              <a:rPr b="0" i="0" lang="en-US" sz="1350" u="sng" cap="none" strike="noStrike">
                <a:solidFill>
                  <a:schemeClr val="hlink"/>
                </a:solidFill>
                <a:latin typeface="Calibri"/>
                <a:ea typeface="Calibri"/>
                <a:cs typeface="Calibri"/>
                <a:sym typeface="Calibri"/>
                <a:hlinkClick r:id="rId4"/>
              </a:rPr>
              <a:t>jcidon@habitat.org</a:t>
            </a:r>
            <a:r>
              <a:rPr b="0" i="0" lang="en-US" sz="1350" u="none" cap="none" strike="noStrike">
                <a:solidFill>
                  <a:srgbClr val="FFFFFF"/>
                </a:solidFill>
                <a:latin typeface="Calibri"/>
                <a:ea typeface="Calibri"/>
                <a:cs typeface="Calibri"/>
                <a:sym typeface="Calibri"/>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77"/>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7F7F7F"/>
                </a:solidFill>
                <a:latin typeface="Calibri"/>
                <a:ea typeface="Calibri"/>
                <a:cs typeface="Calibri"/>
                <a:sym typeface="Calibri"/>
              </a:rPr>
              <a:t>‹#›</a:t>
            </a:fld>
            <a:endParaRPr b="0" i="0" sz="1100" u="none" cap="none" strike="noStrike">
              <a:solidFill>
                <a:srgbClr val="7F7F7F"/>
              </a:solidFill>
              <a:latin typeface="Calibri"/>
              <a:ea typeface="Calibri"/>
              <a:cs typeface="Calibri"/>
              <a:sym typeface="Calibri"/>
            </a:endParaRPr>
          </a:p>
        </p:txBody>
      </p:sp>
      <p:pic>
        <p:nvPicPr>
          <p:cNvPr descr="UGA_Kampala_Bacground1.jpg" id="1506" name="Google Shape;1506;p177"/>
          <p:cNvPicPr preferRelativeResize="0"/>
          <p:nvPr/>
        </p:nvPicPr>
        <p:blipFill rotWithShape="1">
          <a:blip r:embed="rId3">
            <a:alphaModFix/>
          </a:blip>
          <a:srcRect b="-713" l="29518" r="403" t="0"/>
          <a:stretch/>
        </p:blipFill>
        <p:spPr>
          <a:xfrm rot="5400000">
            <a:off x="2221747" y="-1740008"/>
            <a:ext cx="4635375" cy="9209130"/>
          </a:xfrm>
          <a:prstGeom prst="rect">
            <a:avLst/>
          </a:prstGeom>
          <a:noFill/>
          <a:ln>
            <a:noFill/>
          </a:ln>
        </p:spPr>
      </p:pic>
      <p:sp>
        <p:nvSpPr>
          <p:cNvPr id="1507" name="Google Shape;1507;p177"/>
          <p:cNvSpPr/>
          <p:nvPr/>
        </p:nvSpPr>
        <p:spPr>
          <a:xfrm>
            <a:off x="2225488" y="1956816"/>
            <a:ext cx="474008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8" name="Google Shape;1508;p177"/>
          <p:cNvSpPr txBox="1"/>
          <p:nvPr>
            <p:ph type="ctrTitle"/>
          </p:nvPr>
        </p:nvSpPr>
        <p:spPr>
          <a:xfrm>
            <a:off x="2016696" y="2369733"/>
            <a:ext cx="5157671" cy="1310919"/>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Integrating accessibility and disability inclusion into urban interventions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13" name="Shape 1513"/>
        <p:cNvGrpSpPr/>
        <p:nvPr/>
      </p:nvGrpSpPr>
      <p:grpSpPr>
        <a:xfrm>
          <a:off x="0" y="0"/>
          <a:ext cx="0" cy="0"/>
          <a:chOff x="0" y="0"/>
          <a:chExt cx="0" cy="0"/>
        </a:xfrm>
      </p:grpSpPr>
      <p:sp>
        <p:nvSpPr>
          <p:cNvPr id="1514" name="Google Shape;1514;p178"/>
          <p:cNvSpPr txBox="1"/>
          <p:nvPr/>
        </p:nvSpPr>
        <p:spPr>
          <a:xfrm>
            <a:off x="106010" y="199518"/>
            <a:ext cx="5175674" cy="23544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Mainstreaming Universal Accessibility in the World Bank's Operations</a:t>
            </a:r>
            <a:br>
              <a:rPr b="1" i="0" lang="en-US" sz="3300" u="none" cap="none" strike="noStrike">
                <a:solidFill>
                  <a:srgbClr val="FFFFFF"/>
                </a:solidFill>
                <a:latin typeface="Open Sans Light"/>
                <a:ea typeface="Open Sans Light"/>
                <a:cs typeface="Open Sans Light"/>
                <a:sym typeface="Open Sans Light"/>
              </a:rPr>
            </a:br>
            <a:r>
              <a:rPr b="1" i="0" lang="en-US" sz="2100" u="none" cap="none" strike="noStrike">
                <a:solidFill>
                  <a:srgbClr val="FFFFFF"/>
                </a:solidFill>
                <a:latin typeface="Open Sans Light"/>
                <a:ea typeface="Open Sans Light"/>
                <a:cs typeface="Open Sans Light"/>
                <a:sym typeface="Open Sans Light"/>
              </a:rPr>
              <a:t>a pilot support to projects in Senegal and Yemen</a:t>
            </a:r>
            <a:endParaRPr/>
          </a:p>
          <a:p>
            <a:pPr indent="0" lvl="0" marL="0" marR="0" rtl="0" algn="ctr">
              <a:lnSpc>
                <a:spcPct val="100000"/>
              </a:lnSpc>
              <a:spcBef>
                <a:spcPts val="0"/>
              </a:spcBef>
              <a:spcAft>
                <a:spcPts val="0"/>
              </a:spcAft>
              <a:buNone/>
            </a:pPr>
            <a:br>
              <a:rPr b="1" i="0" lang="en-US" sz="1350" u="none" cap="none" strike="noStrike">
                <a:solidFill>
                  <a:srgbClr val="FFFFFF"/>
                </a:solidFill>
                <a:latin typeface="Open Sans Light"/>
                <a:ea typeface="Open Sans Light"/>
                <a:cs typeface="Open Sans Light"/>
                <a:sym typeface="Open Sans Light"/>
              </a:rPr>
            </a:br>
            <a:r>
              <a:rPr b="1" i="0" lang="en-US" sz="1350" u="none" cap="none" strike="noStrike">
                <a:solidFill>
                  <a:srgbClr val="FFFFFF"/>
                </a:solidFill>
                <a:latin typeface="Open Sans Light"/>
                <a:ea typeface="Open Sans Light"/>
                <a:cs typeface="Open Sans Light"/>
                <a:sym typeface="Open Sans Light"/>
              </a:rPr>
              <a:t>Feb. 2023-April 2024</a:t>
            </a:r>
            <a:endParaRPr b="1" i="0" sz="1350" u="none" cap="none" strike="noStrike">
              <a:solidFill>
                <a:srgbClr val="FFFFFF"/>
              </a:solidFill>
              <a:latin typeface="Open Sans Light"/>
              <a:ea typeface="Open Sans Light"/>
              <a:cs typeface="Open Sans Light"/>
              <a:sym typeface="Open Sans Light"/>
            </a:endParaRPr>
          </a:p>
        </p:txBody>
      </p:sp>
      <p:pic>
        <p:nvPicPr>
          <p:cNvPr descr="A street with cars parked on it&#10;&#10;Description automatically generated" id="1515" name="Google Shape;1515;p178"/>
          <p:cNvPicPr preferRelativeResize="0"/>
          <p:nvPr>
            <p:ph idx="2" type="pic"/>
          </p:nvPr>
        </p:nvPicPr>
        <p:blipFill rotWithShape="1">
          <a:blip r:embed="rId3">
            <a:alphaModFix/>
          </a:blip>
          <a:srcRect b="3421" l="0" r="0" t="3421"/>
          <a:stretch/>
        </p:blipFill>
        <p:spPr>
          <a:xfrm>
            <a:off x="4218581" y="-5035"/>
            <a:ext cx="4934101" cy="5170932"/>
          </a:xfrm>
          <a:prstGeom prst="rect">
            <a:avLst/>
          </a:prstGeom>
          <a:noFill/>
          <a:ln>
            <a:noFill/>
          </a:ln>
        </p:spPr>
      </p:pic>
      <p:sp>
        <p:nvSpPr>
          <p:cNvPr id="1516" name="Google Shape;1516;p178"/>
          <p:cNvSpPr txBox="1"/>
          <p:nvPr/>
        </p:nvSpPr>
        <p:spPr>
          <a:xfrm>
            <a:off x="275119" y="3252585"/>
            <a:ext cx="4595883"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FFFFFF"/>
                </a:solidFill>
                <a:latin typeface="Open Sans Light"/>
                <a:ea typeface="Open Sans Light"/>
                <a:cs typeface="Open Sans Light"/>
                <a:sym typeface="Open Sans Light"/>
              </a:rPr>
              <a:t>Wafa Al-Daily, Ph.D.</a:t>
            </a:r>
            <a:endParaRPr/>
          </a:p>
          <a:p>
            <a:pPr indent="0" lvl="0" marL="0" marR="0" rtl="0" algn="l">
              <a:lnSpc>
                <a:spcPct val="100000"/>
              </a:lnSpc>
              <a:spcBef>
                <a:spcPts val="0"/>
              </a:spcBef>
              <a:spcAft>
                <a:spcPts val="0"/>
              </a:spcAft>
              <a:buNone/>
            </a:pPr>
            <a:r>
              <a:rPr b="0" i="0" lang="en-US" sz="1500" u="none" cap="none" strike="noStrike">
                <a:solidFill>
                  <a:srgbClr val="FFFFFF"/>
                </a:solidFill>
                <a:latin typeface="Open Sans Light"/>
                <a:ea typeface="Open Sans Light"/>
                <a:cs typeface="Open Sans Light"/>
                <a:sym typeface="Open Sans Light"/>
              </a:rPr>
              <a:t>Urban Planner and International Development Expert</a:t>
            </a:r>
            <a:endParaRPr/>
          </a:p>
          <a:p>
            <a:pPr indent="0" lvl="0" marL="0" marR="0" rtl="0" algn="l">
              <a:lnSpc>
                <a:spcPct val="100000"/>
              </a:lnSpc>
              <a:spcBef>
                <a:spcPts val="0"/>
              </a:spcBef>
              <a:spcAft>
                <a:spcPts val="0"/>
              </a:spcAft>
              <a:buNone/>
            </a:pPr>
            <a:r>
              <a:rPr b="0" i="0" lang="en-US" sz="1500" u="none" cap="none" strike="noStrike">
                <a:solidFill>
                  <a:srgbClr val="FFFFFF"/>
                </a:solidFill>
                <a:latin typeface="Open Sans Light"/>
                <a:ea typeface="Open Sans Light"/>
                <a:cs typeface="Open Sans Light"/>
                <a:sym typeface="Open Sans Light"/>
              </a:rPr>
              <a:t>Executive Director, EHAAR International  </a:t>
            </a:r>
            <a:endParaRPr/>
          </a:p>
        </p:txBody>
      </p:sp>
      <p:pic>
        <p:nvPicPr>
          <p:cNvPr descr="A black background with blue text&#10;&#10;Description automatically generated" id="1517" name="Google Shape;1517;p178"/>
          <p:cNvPicPr preferRelativeResize="0"/>
          <p:nvPr/>
        </p:nvPicPr>
        <p:blipFill rotWithShape="1">
          <a:blip r:embed="rId4">
            <a:alphaModFix/>
          </a:blip>
          <a:srcRect b="0" l="0" r="0" t="0"/>
          <a:stretch/>
        </p:blipFill>
        <p:spPr>
          <a:xfrm>
            <a:off x="106011" y="4306684"/>
            <a:ext cx="2555753" cy="7818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22" name="Shape 1522"/>
        <p:cNvGrpSpPr/>
        <p:nvPr/>
      </p:nvGrpSpPr>
      <p:grpSpPr>
        <a:xfrm>
          <a:off x="0" y="0"/>
          <a:ext cx="0" cy="0"/>
          <a:chOff x="0" y="0"/>
          <a:chExt cx="0" cy="0"/>
        </a:xfrm>
      </p:grpSpPr>
      <p:sp>
        <p:nvSpPr>
          <p:cNvPr id="1523" name="Google Shape;1523;p179"/>
          <p:cNvSpPr txBox="1"/>
          <p:nvPr>
            <p:ph idx="1" type="body"/>
          </p:nvPr>
        </p:nvSpPr>
        <p:spPr>
          <a:xfrm>
            <a:off x="3274610" y="678629"/>
            <a:ext cx="3689679" cy="4212895"/>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chemeClr val="lt1"/>
              </a:buClr>
              <a:buSzPts val="1440"/>
              <a:buNone/>
            </a:pPr>
            <a:r>
              <a:rPr b="1" lang="en-US" sz="1800">
                <a:solidFill>
                  <a:schemeClr val="lt1"/>
                </a:solidFill>
                <a:latin typeface="Nunito"/>
                <a:ea typeface="Nunito"/>
                <a:cs typeface="Nunito"/>
                <a:sym typeface="Nunito"/>
              </a:rPr>
              <a:t>Introduction and awareness raising </a:t>
            </a:r>
            <a:r>
              <a:rPr lang="en-US" sz="1500">
                <a:solidFill>
                  <a:schemeClr val="lt1"/>
                </a:solidFill>
                <a:latin typeface="Nunito"/>
                <a:ea typeface="Nunito"/>
                <a:cs typeface="Nunito"/>
                <a:sym typeface="Nunito"/>
              </a:rPr>
              <a:t>on universal accessibility in the built environment in Yemen.</a:t>
            </a:r>
            <a:br>
              <a:rPr lang="en-US" sz="1500">
                <a:solidFill>
                  <a:schemeClr val="lt1"/>
                </a:solidFill>
                <a:latin typeface="Nunito"/>
                <a:ea typeface="Nunito"/>
                <a:cs typeface="Nunito"/>
                <a:sym typeface="Nunito"/>
              </a:rPr>
            </a:br>
            <a:br>
              <a:rPr lang="en-US" sz="1500">
                <a:solidFill>
                  <a:schemeClr val="lt1"/>
                </a:solidFill>
                <a:latin typeface="Nunito"/>
                <a:ea typeface="Nunito"/>
                <a:cs typeface="Nunito"/>
                <a:sym typeface="Nunito"/>
              </a:rPr>
            </a:br>
            <a:r>
              <a:rPr b="1" lang="en-US" sz="1800">
                <a:solidFill>
                  <a:schemeClr val="lt1"/>
                </a:solidFill>
                <a:latin typeface="Nunito"/>
                <a:ea typeface="Nunito"/>
                <a:cs typeface="Nunito"/>
                <a:sym typeface="Nunito"/>
              </a:rPr>
              <a:t>Operationalizing Universal Accessibility </a:t>
            </a:r>
            <a:r>
              <a:rPr lang="en-US" sz="1500">
                <a:solidFill>
                  <a:schemeClr val="lt1"/>
                </a:solidFill>
                <a:latin typeface="Nunito"/>
                <a:ea typeface="Nunito"/>
                <a:cs typeface="Nunito"/>
                <a:sym typeface="Nunito"/>
              </a:rPr>
              <a:t>in urban projects in Yemen</a:t>
            </a:r>
            <a:br>
              <a:rPr b="1" lang="en-US" sz="1500">
                <a:solidFill>
                  <a:schemeClr val="lt1"/>
                </a:solidFill>
                <a:latin typeface="Nunito"/>
                <a:ea typeface="Nunito"/>
                <a:cs typeface="Nunito"/>
                <a:sym typeface="Nunito"/>
              </a:rPr>
            </a:br>
            <a:br>
              <a:rPr b="1" lang="en-US" sz="1500">
                <a:solidFill>
                  <a:schemeClr val="lt1"/>
                </a:solidFill>
                <a:latin typeface="Nunito"/>
                <a:ea typeface="Nunito"/>
                <a:cs typeface="Nunito"/>
                <a:sym typeface="Nunito"/>
              </a:rPr>
            </a:br>
            <a:r>
              <a:rPr b="1" lang="en-US" sz="1800">
                <a:solidFill>
                  <a:schemeClr val="lt1"/>
                </a:solidFill>
                <a:latin typeface="Nunito"/>
                <a:ea typeface="Nunito"/>
                <a:cs typeface="Nunito"/>
                <a:sym typeface="Nunito"/>
              </a:rPr>
              <a:t>Dissemination and feedback: </a:t>
            </a:r>
            <a:r>
              <a:rPr lang="en-US" sz="1500">
                <a:solidFill>
                  <a:schemeClr val="lt1"/>
                </a:solidFill>
                <a:latin typeface="Nunito"/>
                <a:ea typeface="Nunito"/>
                <a:cs typeface="Nunito"/>
                <a:sym typeface="Nunito"/>
              </a:rPr>
              <a:t>sharing lessons learned with a wider audience</a:t>
            </a:r>
            <a:endParaRPr/>
          </a:p>
        </p:txBody>
      </p:sp>
      <p:pic>
        <p:nvPicPr>
          <p:cNvPr descr="A black background with blue text&#10;&#10;Description automatically generated" id="1524" name="Google Shape;1524;p179"/>
          <p:cNvPicPr preferRelativeResize="0"/>
          <p:nvPr/>
        </p:nvPicPr>
        <p:blipFill rotWithShape="1">
          <a:blip r:embed="rId3">
            <a:alphaModFix/>
          </a:blip>
          <a:srcRect b="0" l="0" r="0" t="0"/>
          <a:stretch/>
        </p:blipFill>
        <p:spPr>
          <a:xfrm>
            <a:off x="1" y="4361686"/>
            <a:ext cx="2555753" cy="781814"/>
          </a:xfrm>
          <a:prstGeom prst="rect">
            <a:avLst/>
          </a:prstGeom>
          <a:noFill/>
          <a:ln>
            <a:noFill/>
          </a:ln>
        </p:spPr>
      </p:pic>
      <p:sp>
        <p:nvSpPr>
          <p:cNvPr id="1525" name="Google Shape;1525;p179"/>
          <p:cNvSpPr txBox="1"/>
          <p:nvPr/>
        </p:nvSpPr>
        <p:spPr>
          <a:xfrm>
            <a:off x="210977" y="136172"/>
            <a:ext cx="270420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Key Stages of the Study</a:t>
            </a:r>
            <a:endParaRPr b="1" i="0" sz="3300" u="none" cap="none" strike="noStrike">
              <a:solidFill>
                <a:srgbClr val="FFFFFF"/>
              </a:solidFill>
              <a:latin typeface="Open Sans Light"/>
              <a:ea typeface="Open Sans Light"/>
              <a:cs typeface="Open Sans Light"/>
              <a:sym typeface="Open Sans Light"/>
            </a:endParaRPr>
          </a:p>
        </p:txBody>
      </p:sp>
      <p:pic>
        <p:nvPicPr>
          <p:cNvPr descr="A child looking at a ruined building&#10;&#10;Description automatically generated" id="1526" name="Google Shape;1526;p179"/>
          <p:cNvPicPr preferRelativeResize="0"/>
          <p:nvPr>
            <p:ph idx="2" type="pic"/>
          </p:nvPr>
        </p:nvPicPr>
        <p:blipFill rotWithShape="1">
          <a:blip r:embed="rId4">
            <a:alphaModFix/>
          </a:blip>
          <a:srcRect b="0" l="37638" r="37638" t="0"/>
          <a:stretch/>
        </p:blipFill>
        <p:spPr>
          <a:xfrm>
            <a:off x="7155657" y="-16669"/>
            <a:ext cx="1988344" cy="51768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35"/>
          <p:cNvSpPr txBox="1"/>
          <p:nvPr>
            <p:ph idx="12" type="sldNum"/>
          </p:nvPr>
        </p:nvSpPr>
        <p:spPr>
          <a:xfrm>
            <a:off x="6553200" y="4743309"/>
            <a:ext cx="21336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7F7F7F"/>
                </a:solidFill>
                <a:latin typeface="Calibri"/>
                <a:ea typeface="Calibri"/>
                <a:cs typeface="Calibri"/>
                <a:sym typeface="Calibri"/>
              </a:rPr>
              <a:t>‹#›</a:t>
            </a:fld>
            <a:endParaRPr b="0" i="0" sz="1100" u="none" cap="none" strike="noStrike">
              <a:solidFill>
                <a:srgbClr val="7F7F7F"/>
              </a:solidFill>
              <a:latin typeface="Calibri"/>
              <a:ea typeface="Calibri"/>
              <a:cs typeface="Calibri"/>
              <a:sym typeface="Calibri"/>
            </a:endParaRPr>
          </a:p>
        </p:txBody>
      </p:sp>
      <p:pic>
        <p:nvPicPr>
          <p:cNvPr descr="UGA_Kampala_Bacground1.jpg" id="1002" name="Google Shape;1002;p135"/>
          <p:cNvPicPr preferRelativeResize="0"/>
          <p:nvPr/>
        </p:nvPicPr>
        <p:blipFill rotWithShape="1">
          <a:blip r:embed="rId3">
            <a:alphaModFix/>
          </a:blip>
          <a:srcRect b="-713" l="29518" r="403" t="0"/>
          <a:stretch/>
        </p:blipFill>
        <p:spPr>
          <a:xfrm rot="5400000">
            <a:off x="2221747" y="-1740008"/>
            <a:ext cx="4635375" cy="9209130"/>
          </a:xfrm>
          <a:prstGeom prst="rect">
            <a:avLst/>
          </a:prstGeom>
          <a:noFill/>
          <a:ln>
            <a:noFill/>
          </a:ln>
        </p:spPr>
      </p:pic>
      <p:sp>
        <p:nvSpPr>
          <p:cNvPr id="1003" name="Google Shape;1003;p135"/>
          <p:cNvSpPr/>
          <p:nvPr/>
        </p:nvSpPr>
        <p:spPr>
          <a:xfrm>
            <a:off x="2225488" y="1956816"/>
            <a:ext cx="4740088" cy="1793924"/>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4" name="Google Shape;1004;p135"/>
          <p:cNvSpPr txBox="1"/>
          <p:nvPr>
            <p:ph type="ctrTitle"/>
          </p:nvPr>
        </p:nvSpPr>
        <p:spPr>
          <a:xfrm>
            <a:off x="2125056" y="2571750"/>
            <a:ext cx="4920191" cy="111259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F1416"/>
              </a:buClr>
              <a:buSzPts val="4000"/>
              <a:buFont typeface="Arial"/>
              <a:buNone/>
            </a:pPr>
            <a:r>
              <a:rPr b="0" lang="en-US" sz="3600">
                <a:solidFill>
                  <a:schemeClr val="lt1"/>
                </a:solidFill>
              </a:rPr>
              <a:t>Transforming households and local organization capacities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31" name="Shape 1531"/>
        <p:cNvGrpSpPr/>
        <p:nvPr/>
      </p:nvGrpSpPr>
      <p:grpSpPr>
        <a:xfrm>
          <a:off x="0" y="0"/>
          <a:ext cx="0" cy="0"/>
          <a:chOff x="0" y="0"/>
          <a:chExt cx="0" cy="0"/>
        </a:xfrm>
      </p:grpSpPr>
      <p:grpSp>
        <p:nvGrpSpPr>
          <p:cNvPr id="1532" name="Google Shape;1532;p180"/>
          <p:cNvGrpSpPr/>
          <p:nvPr/>
        </p:nvGrpSpPr>
        <p:grpSpPr>
          <a:xfrm>
            <a:off x="582796" y="993152"/>
            <a:ext cx="7997980" cy="1687446"/>
            <a:chOff x="19572" y="290719"/>
            <a:chExt cx="7997980" cy="1687446"/>
          </a:xfrm>
        </p:grpSpPr>
        <p:sp>
          <p:nvSpPr>
            <p:cNvPr id="1533" name="Google Shape;1533;p180"/>
            <p:cNvSpPr/>
            <p:nvPr/>
          </p:nvSpPr>
          <p:spPr>
            <a:xfrm>
              <a:off x="19572" y="290719"/>
              <a:ext cx="2254936" cy="1431884"/>
            </a:xfrm>
            <a:prstGeom prst="roundRect">
              <a:avLst>
                <a:gd fmla="val 1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80"/>
            <p:cNvSpPr/>
            <p:nvPr/>
          </p:nvSpPr>
          <p:spPr>
            <a:xfrm>
              <a:off x="270121" y="528741"/>
              <a:ext cx="2254936" cy="1431884"/>
            </a:xfrm>
            <a:prstGeom prst="roundRect">
              <a:avLst>
                <a:gd fmla="val 10000" name="adj"/>
              </a:avLst>
            </a:prstGeom>
            <a:solidFill>
              <a:srgbClr val="FFFF00">
                <a:alpha val="89803"/>
              </a:srgb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80"/>
            <p:cNvSpPr txBox="1"/>
            <p:nvPr/>
          </p:nvSpPr>
          <p:spPr>
            <a:xfrm>
              <a:off x="312059" y="570679"/>
              <a:ext cx="2171060" cy="134800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Introduction and awareness raising: Universal Accessibility and urban infrastructure/built environment projects</a:t>
              </a:r>
              <a:endParaRPr b="0" i="0" sz="1600" u="none" cap="none" strike="noStrike">
                <a:solidFill>
                  <a:srgbClr val="000000"/>
                </a:solidFill>
                <a:latin typeface="Arial"/>
                <a:ea typeface="Arial"/>
                <a:cs typeface="Arial"/>
                <a:sym typeface="Arial"/>
              </a:endParaRPr>
            </a:p>
          </p:txBody>
        </p:sp>
        <p:sp>
          <p:nvSpPr>
            <p:cNvPr id="1536" name="Google Shape;1536;p180"/>
            <p:cNvSpPr/>
            <p:nvPr/>
          </p:nvSpPr>
          <p:spPr>
            <a:xfrm>
              <a:off x="2756033" y="308260"/>
              <a:ext cx="2254936" cy="1431884"/>
            </a:xfrm>
            <a:prstGeom prst="roundRect">
              <a:avLst>
                <a:gd fmla="val 1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80"/>
            <p:cNvSpPr/>
            <p:nvPr/>
          </p:nvSpPr>
          <p:spPr>
            <a:xfrm>
              <a:off x="3006582" y="546281"/>
              <a:ext cx="2254936" cy="1431884"/>
            </a:xfrm>
            <a:prstGeom prst="roundRect">
              <a:avLst>
                <a:gd fmla="val 10000" name="adj"/>
              </a:avLst>
            </a:prstGeom>
            <a:solidFill>
              <a:srgbClr val="FFFF00"/>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80"/>
            <p:cNvSpPr txBox="1"/>
            <p:nvPr/>
          </p:nvSpPr>
          <p:spPr>
            <a:xfrm>
              <a:off x="3048520" y="588219"/>
              <a:ext cx="2171060" cy="1348008"/>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rgbClr val="000000"/>
                  </a:solidFill>
                  <a:latin typeface="Open Sans Light"/>
                  <a:ea typeface="Open Sans Light"/>
                  <a:cs typeface="Open Sans Light"/>
                  <a:sym typeface="Open Sans Light"/>
                </a:rPr>
                <a:t>Operationalizing Universal Accessibility in urban infrastructure/built environment projects</a:t>
              </a:r>
              <a:endParaRPr b="1" i="0" sz="2200" u="none" cap="none" strike="noStrike">
                <a:solidFill>
                  <a:srgbClr val="000000"/>
                </a:solidFill>
                <a:latin typeface="Open Sans Light"/>
                <a:ea typeface="Open Sans Light"/>
                <a:cs typeface="Open Sans Light"/>
                <a:sym typeface="Open Sans Light"/>
              </a:endParaRPr>
            </a:p>
          </p:txBody>
        </p:sp>
        <p:sp>
          <p:nvSpPr>
            <p:cNvPr id="1539" name="Google Shape;1539;p180"/>
            <p:cNvSpPr/>
            <p:nvPr/>
          </p:nvSpPr>
          <p:spPr>
            <a:xfrm>
              <a:off x="5512067" y="308260"/>
              <a:ext cx="2254936" cy="1431884"/>
            </a:xfrm>
            <a:prstGeom prst="roundRect">
              <a:avLst>
                <a:gd fmla="val 1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80"/>
            <p:cNvSpPr/>
            <p:nvPr/>
          </p:nvSpPr>
          <p:spPr>
            <a:xfrm>
              <a:off x="5762616" y="546281"/>
              <a:ext cx="2254936" cy="1431884"/>
            </a:xfrm>
            <a:prstGeom prst="roundRect">
              <a:avLst>
                <a:gd fmla="val 10000" name="adj"/>
              </a:avLst>
            </a:prstGeom>
            <a:solidFill>
              <a:srgbClr val="FFFF00"/>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80"/>
            <p:cNvSpPr txBox="1"/>
            <p:nvPr/>
          </p:nvSpPr>
          <p:spPr>
            <a:xfrm>
              <a:off x="5804554" y="588219"/>
              <a:ext cx="2171060" cy="134800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Dissemination and feedback: sharing lessons learned with a wide audience</a:t>
              </a:r>
              <a:endParaRPr b="0" i="0" sz="1600" u="none" cap="none" strike="noStrike">
                <a:solidFill>
                  <a:schemeClr val="dk1"/>
                </a:solidFill>
                <a:latin typeface="Arial"/>
                <a:ea typeface="Arial"/>
                <a:cs typeface="Arial"/>
                <a:sym typeface="Arial"/>
              </a:endParaRPr>
            </a:p>
          </p:txBody>
        </p:sp>
      </p:grpSp>
      <p:sp>
        <p:nvSpPr>
          <p:cNvPr id="1542" name="Google Shape;1542;p180"/>
          <p:cNvSpPr txBox="1"/>
          <p:nvPr/>
        </p:nvSpPr>
        <p:spPr>
          <a:xfrm>
            <a:off x="881880" y="2942053"/>
            <a:ext cx="199951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Semi-structured interviews</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Observation</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Photo documentation</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Seminar</a:t>
            </a:r>
            <a:endParaRPr/>
          </a:p>
        </p:txBody>
      </p:sp>
      <p:sp>
        <p:nvSpPr>
          <p:cNvPr id="1543" name="Google Shape;1543;p180"/>
          <p:cNvSpPr txBox="1"/>
          <p:nvPr/>
        </p:nvSpPr>
        <p:spPr>
          <a:xfrm>
            <a:off x="3374097" y="2888938"/>
            <a:ext cx="2705981"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Technical review – YIUSEP II subprojects</a:t>
            </a:r>
            <a:endParaRPr b="0" i="0" sz="1350" u="none" cap="none" strike="noStrike">
              <a:solidFill>
                <a:srgbClr val="FFFFFF"/>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Pilot Project: Al-Wahdah youth sports club  (Co-design process: meetings &amp; workshops)</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Open Sans Light"/>
              <a:ea typeface="Open Sans Light"/>
              <a:cs typeface="Open Sans Light"/>
              <a:sym typeface="Open Sans Light"/>
            </a:endParaRPr>
          </a:p>
        </p:txBody>
      </p:sp>
      <p:sp>
        <p:nvSpPr>
          <p:cNvPr id="1544" name="Google Shape;1544;p180"/>
          <p:cNvSpPr txBox="1"/>
          <p:nvPr/>
        </p:nvSpPr>
        <p:spPr>
          <a:xfrm>
            <a:off x="6400996" y="2942054"/>
            <a:ext cx="2179781"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Dissemination workshop</a:t>
            </a:r>
            <a:endParaRPr/>
          </a:p>
          <a:p>
            <a:pPr indent="0" lvl="0" marL="0" marR="0" rtl="0" algn="l">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Internal Workshops (WB)</a:t>
            </a:r>
            <a:endParaRPr/>
          </a:p>
        </p:txBody>
      </p:sp>
      <p:sp>
        <p:nvSpPr>
          <p:cNvPr id="1545" name="Google Shape;1545;p180"/>
          <p:cNvSpPr/>
          <p:nvPr/>
        </p:nvSpPr>
        <p:spPr>
          <a:xfrm>
            <a:off x="948053" y="3964743"/>
            <a:ext cx="1836204" cy="647299"/>
          </a:xfrm>
          <a:prstGeom prst="roundRect">
            <a:avLst>
              <a:gd fmla="val 16667" name="adj"/>
            </a:avLst>
          </a:prstGeom>
          <a:solidFill>
            <a:srgbClr val="1A1515"/>
          </a:solidFill>
          <a:ln cap="flat" cmpd="sng" w="12700">
            <a:solidFill>
              <a:srgbClr val="0824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Assessment Report</a:t>
            </a:r>
            <a:endParaRPr/>
          </a:p>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Awareness-raising video</a:t>
            </a:r>
            <a:endParaRPr b="0" i="0" sz="1350" u="none" cap="none" strike="noStrike">
              <a:solidFill>
                <a:srgbClr val="FFFFFF"/>
              </a:solidFill>
              <a:latin typeface="Open Sans Light"/>
              <a:ea typeface="Open Sans Light"/>
              <a:cs typeface="Open Sans Light"/>
              <a:sym typeface="Open Sans Light"/>
            </a:endParaRPr>
          </a:p>
        </p:txBody>
      </p:sp>
      <p:sp>
        <p:nvSpPr>
          <p:cNvPr id="1546" name="Google Shape;1546;p180"/>
          <p:cNvSpPr/>
          <p:nvPr/>
        </p:nvSpPr>
        <p:spPr>
          <a:xfrm>
            <a:off x="3653897" y="3926925"/>
            <a:ext cx="1836204" cy="704197"/>
          </a:xfrm>
          <a:prstGeom prst="roundRect">
            <a:avLst>
              <a:gd fmla="val 16667" name="adj"/>
            </a:avLst>
          </a:prstGeom>
          <a:solidFill>
            <a:srgbClr val="1A1515"/>
          </a:solidFill>
          <a:ln cap="flat" cmpd="sng" w="12700">
            <a:solidFill>
              <a:srgbClr val="0824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Technical recommendations </a:t>
            </a:r>
            <a:endParaRPr/>
          </a:p>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Practical Guide</a:t>
            </a:r>
            <a:endParaRPr/>
          </a:p>
        </p:txBody>
      </p:sp>
      <p:sp>
        <p:nvSpPr>
          <p:cNvPr id="1547" name="Google Shape;1547;p180"/>
          <p:cNvSpPr/>
          <p:nvPr/>
        </p:nvSpPr>
        <p:spPr>
          <a:xfrm>
            <a:off x="6572784" y="3926925"/>
            <a:ext cx="1836204" cy="690477"/>
          </a:xfrm>
          <a:prstGeom prst="roundRect">
            <a:avLst>
              <a:gd fmla="val 16667" name="adj"/>
            </a:avLst>
          </a:prstGeom>
          <a:solidFill>
            <a:srgbClr val="1A1515"/>
          </a:solidFill>
          <a:ln cap="flat" cmpd="sng" w="12700">
            <a:solidFill>
              <a:srgbClr val="0824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Publications</a:t>
            </a:r>
            <a:endParaRPr/>
          </a:p>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Training Material</a:t>
            </a:r>
            <a:endParaRPr b="0" i="0" sz="1350" u="none" cap="none" strike="noStrike">
              <a:solidFill>
                <a:srgbClr val="FFFFFF"/>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b="0" i="0" lang="en-US" sz="1350" u="none" cap="none" strike="noStrike">
                <a:solidFill>
                  <a:srgbClr val="FFFFFF"/>
                </a:solidFill>
                <a:latin typeface="Open Sans Light"/>
                <a:ea typeface="Open Sans Light"/>
                <a:cs typeface="Open Sans Light"/>
                <a:sym typeface="Open Sans Light"/>
              </a:rPr>
              <a:t>Restitution video</a:t>
            </a:r>
            <a:endParaRPr b="0" i="0" sz="1350" u="none" cap="none" strike="noStrike">
              <a:solidFill>
                <a:srgbClr val="FFFFFF"/>
              </a:solidFill>
              <a:latin typeface="Open Sans Light"/>
              <a:ea typeface="Open Sans Light"/>
              <a:cs typeface="Open Sans Light"/>
              <a:sym typeface="Open Sans Light"/>
            </a:endParaRPr>
          </a:p>
        </p:txBody>
      </p:sp>
      <p:sp>
        <p:nvSpPr>
          <p:cNvPr id="1548" name="Google Shape;1548;p180"/>
          <p:cNvSpPr txBox="1"/>
          <p:nvPr/>
        </p:nvSpPr>
        <p:spPr>
          <a:xfrm>
            <a:off x="486315" y="133947"/>
            <a:ext cx="4595883"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Implementation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53" name="Shape 1553"/>
        <p:cNvGrpSpPr/>
        <p:nvPr/>
      </p:nvGrpSpPr>
      <p:grpSpPr>
        <a:xfrm>
          <a:off x="0" y="0"/>
          <a:ext cx="0" cy="0"/>
          <a:chOff x="0" y="0"/>
          <a:chExt cx="0" cy="0"/>
        </a:xfrm>
      </p:grpSpPr>
      <p:sp>
        <p:nvSpPr>
          <p:cNvPr id="1554" name="Google Shape;1554;p181"/>
          <p:cNvSpPr txBox="1"/>
          <p:nvPr/>
        </p:nvSpPr>
        <p:spPr>
          <a:xfrm>
            <a:off x="599347" y="133948"/>
            <a:ext cx="3866882" cy="4319516"/>
          </a:xfrm>
          <a:prstGeom prst="rect">
            <a:avLst/>
          </a:prstGeom>
          <a:noFill/>
          <a:ln>
            <a:noFill/>
          </a:ln>
        </p:spPr>
        <p:txBody>
          <a:bodyPr anchorCtr="0" anchor="t" bIns="26825" lIns="53650" spcFirstLastPara="1" rIns="53650" wrap="square" tIns="26825">
            <a:noAutofit/>
          </a:bodyPr>
          <a:lstStyle/>
          <a:p>
            <a:pPr indent="0" lvl="0" marL="0" marR="0" rtl="0" algn="l">
              <a:lnSpc>
                <a:spcPct val="100000"/>
              </a:lnSpc>
              <a:spcBef>
                <a:spcPts val="0"/>
              </a:spcBef>
              <a:spcAft>
                <a:spcPts val="0"/>
              </a:spcAft>
              <a:buClr>
                <a:srgbClr val="FFFFFF"/>
              </a:buClr>
              <a:buSzPts val="3300"/>
              <a:buFont typeface="Arial"/>
              <a:buNone/>
            </a:pPr>
            <a:r>
              <a:rPr b="1" i="0" lang="en-US" sz="3300" u="none" cap="none" strike="noStrike">
                <a:solidFill>
                  <a:srgbClr val="FFFFFF"/>
                </a:solidFill>
                <a:latin typeface="Open Sans Light"/>
                <a:ea typeface="Open Sans Light"/>
                <a:cs typeface="Open Sans Light"/>
                <a:sym typeface="Open Sans Light"/>
              </a:rPr>
              <a:t>Engagement based on:</a:t>
            </a:r>
            <a:endParaRPr/>
          </a:p>
          <a:p>
            <a:pPr indent="0" lvl="0" marL="0" marR="0" rtl="0" algn="l">
              <a:lnSpc>
                <a:spcPct val="100000"/>
              </a:lnSpc>
              <a:spcBef>
                <a:spcPts val="773"/>
              </a:spcBef>
              <a:spcAft>
                <a:spcPts val="0"/>
              </a:spcAft>
              <a:buClr>
                <a:srgbClr val="000000"/>
              </a:buClr>
              <a:buSzPts val="2100"/>
              <a:buFont typeface="Arial"/>
              <a:buNone/>
            </a:pPr>
            <a:r>
              <a:t/>
            </a:r>
            <a:endParaRPr b="1" i="0" sz="2100" u="none" cap="none" strike="noStrike">
              <a:solidFill>
                <a:srgbClr val="FFFFFF"/>
              </a:solidFill>
              <a:latin typeface="Nunito"/>
              <a:ea typeface="Nunito"/>
              <a:cs typeface="Nunito"/>
              <a:sym typeface="Nunito"/>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Semi-structured interviews with key and secondary stakeholders</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Online seminar and workshops</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Focus group discussions</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Photographic and video documentation</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Site visits</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Technical design review (11 YIUSEP 2 subprojects)</a:t>
            </a:r>
            <a:endParaRPr/>
          </a:p>
          <a:p>
            <a:pPr indent="-257175" lvl="0" marL="257175" marR="0" rtl="0" algn="l">
              <a:lnSpc>
                <a:spcPct val="100000"/>
              </a:lnSpc>
              <a:spcBef>
                <a:spcPts val="653"/>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Al-Wahdah Youth Sports Club Co-design</a:t>
            </a:r>
            <a:endParaRPr/>
          </a:p>
        </p:txBody>
      </p:sp>
      <p:pic>
        <p:nvPicPr>
          <p:cNvPr id="1555" name="Google Shape;1555;p181"/>
          <p:cNvPicPr preferRelativeResize="0"/>
          <p:nvPr/>
        </p:nvPicPr>
        <p:blipFill rotWithShape="1">
          <a:blip r:embed="rId3">
            <a:alphaModFix/>
          </a:blip>
          <a:srcRect b="0" l="0" r="0" t="0"/>
          <a:stretch/>
        </p:blipFill>
        <p:spPr>
          <a:xfrm>
            <a:off x="4677771" y="133947"/>
            <a:ext cx="4391166" cy="493278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60" name="Shape 1560"/>
        <p:cNvGrpSpPr/>
        <p:nvPr/>
      </p:nvGrpSpPr>
      <p:grpSpPr>
        <a:xfrm>
          <a:off x="0" y="0"/>
          <a:ext cx="0" cy="0"/>
          <a:chOff x="0" y="0"/>
          <a:chExt cx="0" cy="0"/>
        </a:xfrm>
      </p:grpSpPr>
      <p:pic>
        <p:nvPicPr>
          <p:cNvPr descr="A person on a motorcycle on a street&#10;&#10;Description automatically generated" id="1561" name="Google Shape;1561;p182"/>
          <p:cNvPicPr preferRelativeResize="0"/>
          <p:nvPr>
            <p:ph idx="2" type="pic"/>
          </p:nvPr>
        </p:nvPicPr>
        <p:blipFill rotWithShape="1">
          <a:blip r:embed="rId3">
            <a:alphaModFix/>
          </a:blip>
          <a:srcRect b="0" l="10524" r="10523" t="0"/>
          <a:stretch/>
        </p:blipFill>
        <p:spPr>
          <a:xfrm>
            <a:off x="6591868" y="-8682"/>
            <a:ext cx="2560814" cy="5177790"/>
          </a:xfrm>
          <a:prstGeom prst="rect">
            <a:avLst/>
          </a:prstGeom>
          <a:noFill/>
          <a:ln>
            <a:noFill/>
          </a:ln>
        </p:spPr>
      </p:pic>
      <p:pic>
        <p:nvPicPr>
          <p:cNvPr id="1562" name="Google Shape;1562;p182"/>
          <p:cNvPicPr preferRelativeResize="0"/>
          <p:nvPr/>
        </p:nvPicPr>
        <p:blipFill rotWithShape="1">
          <a:blip r:embed="rId4">
            <a:alphaModFix/>
          </a:blip>
          <a:srcRect b="0" l="0" r="0" t="0"/>
          <a:stretch/>
        </p:blipFill>
        <p:spPr>
          <a:xfrm>
            <a:off x="104425" y="102358"/>
            <a:ext cx="6303200" cy="4789214"/>
          </a:xfrm>
          <a:prstGeom prst="rect">
            <a:avLst/>
          </a:prstGeom>
          <a:noFill/>
          <a:ln>
            <a:noFill/>
          </a:ln>
        </p:spPr>
      </p:pic>
      <p:pic>
        <p:nvPicPr>
          <p:cNvPr id="1563" name="Google Shape;1563;p182"/>
          <p:cNvPicPr preferRelativeResize="0"/>
          <p:nvPr/>
        </p:nvPicPr>
        <p:blipFill rotWithShape="1">
          <a:blip r:embed="rId5">
            <a:alphaModFix/>
          </a:blip>
          <a:srcRect b="0" l="0" r="0" t="0"/>
          <a:stretch/>
        </p:blipFill>
        <p:spPr>
          <a:xfrm>
            <a:off x="4421781" y="3756546"/>
            <a:ext cx="1320515" cy="138695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68" name="Shape 1568"/>
        <p:cNvGrpSpPr/>
        <p:nvPr/>
      </p:nvGrpSpPr>
      <p:grpSpPr>
        <a:xfrm>
          <a:off x="0" y="0"/>
          <a:ext cx="0" cy="0"/>
          <a:chOff x="0" y="0"/>
          <a:chExt cx="0" cy="0"/>
        </a:xfrm>
      </p:grpSpPr>
      <p:pic>
        <p:nvPicPr>
          <p:cNvPr descr="Looking up view of tall buildings" id="1569" name="Google Shape;1569;p183"/>
          <p:cNvPicPr preferRelativeResize="0"/>
          <p:nvPr>
            <p:ph idx="2" type="pic"/>
          </p:nvPr>
        </p:nvPicPr>
        <p:blipFill rotWithShape="1">
          <a:blip r:embed="rId3">
            <a:alphaModFix/>
          </a:blip>
          <a:srcRect b="61" l="0" r="0" t="60"/>
          <a:stretch/>
        </p:blipFill>
        <p:spPr>
          <a:xfrm>
            <a:off x="-14091" y="-17145"/>
            <a:ext cx="2468880" cy="5177790"/>
          </a:xfrm>
          <a:prstGeom prst="rect">
            <a:avLst/>
          </a:prstGeom>
          <a:noFill/>
          <a:ln>
            <a:noFill/>
          </a:ln>
        </p:spPr>
      </p:pic>
      <p:pic>
        <p:nvPicPr>
          <p:cNvPr id="1570" name="Google Shape;1570;p183"/>
          <p:cNvPicPr preferRelativeResize="0"/>
          <p:nvPr/>
        </p:nvPicPr>
        <p:blipFill rotWithShape="1">
          <a:blip r:embed="rId4">
            <a:alphaModFix/>
          </a:blip>
          <a:srcRect b="0" l="0" r="0" t="0"/>
          <a:stretch/>
        </p:blipFill>
        <p:spPr>
          <a:xfrm>
            <a:off x="-1" y="-34289"/>
            <a:ext cx="3736075" cy="5177789"/>
          </a:xfrm>
          <a:prstGeom prst="rect">
            <a:avLst/>
          </a:prstGeom>
          <a:noFill/>
          <a:ln>
            <a:noFill/>
          </a:ln>
        </p:spPr>
      </p:pic>
      <p:sp>
        <p:nvSpPr>
          <p:cNvPr id="1571" name="Google Shape;1571;p183"/>
          <p:cNvSpPr txBox="1"/>
          <p:nvPr/>
        </p:nvSpPr>
        <p:spPr>
          <a:xfrm>
            <a:off x="4272327" y="192220"/>
            <a:ext cx="339430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Assessment Report</a:t>
            </a:r>
            <a:endParaRPr b="0" i="0" sz="3300" u="none" cap="none" strike="noStrike">
              <a:solidFill>
                <a:srgbClr val="FFFFFF"/>
              </a:solidFill>
              <a:latin typeface="Open Sans Light"/>
              <a:ea typeface="Open Sans Light"/>
              <a:cs typeface="Open Sans Light"/>
              <a:sym typeface="Open Sans Light"/>
            </a:endParaRPr>
          </a:p>
        </p:txBody>
      </p:sp>
      <p:sp>
        <p:nvSpPr>
          <p:cNvPr id="1572" name="Google Shape;1572;p183"/>
          <p:cNvSpPr txBox="1"/>
          <p:nvPr/>
        </p:nvSpPr>
        <p:spPr>
          <a:xfrm>
            <a:off x="3750165" y="4960024"/>
            <a:ext cx="3065762" cy="200621"/>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FFFFFF"/>
              </a:buClr>
              <a:buSzPts val="600"/>
              <a:buFont typeface="Arial"/>
              <a:buChar char="•"/>
            </a:pPr>
            <a:r>
              <a:rPr b="0" i="0" lang="en-US" sz="750" u="none" cap="none" strike="noStrike">
                <a:solidFill>
                  <a:srgbClr val="FFFFFF"/>
                </a:solidFill>
                <a:latin typeface="Open Sans Light"/>
                <a:ea typeface="Open Sans Light"/>
                <a:cs typeface="Open Sans Light"/>
                <a:sym typeface="Open Sans Light"/>
              </a:rPr>
              <a:t>Source: Humanity Inclusion</a:t>
            </a:r>
            <a:endParaRPr/>
          </a:p>
        </p:txBody>
      </p:sp>
      <p:pic>
        <p:nvPicPr>
          <p:cNvPr descr="A close-up of a document&#10;&#10;Description automatically generated" id="1573" name="Google Shape;1573;p183"/>
          <p:cNvPicPr preferRelativeResize="0"/>
          <p:nvPr/>
        </p:nvPicPr>
        <p:blipFill rotWithShape="1">
          <a:blip r:embed="rId5">
            <a:alphaModFix/>
          </a:blip>
          <a:srcRect b="0" l="0" r="0" t="0"/>
          <a:stretch/>
        </p:blipFill>
        <p:spPr>
          <a:xfrm>
            <a:off x="3780574" y="965773"/>
            <a:ext cx="2511479" cy="3555038"/>
          </a:xfrm>
          <a:prstGeom prst="rect">
            <a:avLst/>
          </a:prstGeom>
          <a:noFill/>
          <a:ln>
            <a:noFill/>
          </a:ln>
        </p:spPr>
      </p:pic>
      <p:pic>
        <p:nvPicPr>
          <p:cNvPr descr="A document with text on it&#10;&#10;Description automatically generated" id="1574" name="Google Shape;1574;p183"/>
          <p:cNvPicPr preferRelativeResize="0"/>
          <p:nvPr/>
        </p:nvPicPr>
        <p:blipFill rotWithShape="1">
          <a:blip r:embed="rId6">
            <a:alphaModFix/>
          </a:blip>
          <a:srcRect b="0" l="0" r="0" t="0"/>
          <a:stretch/>
        </p:blipFill>
        <p:spPr>
          <a:xfrm>
            <a:off x="6456556" y="965773"/>
            <a:ext cx="2584652" cy="355503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79" name="Shape 1579"/>
        <p:cNvGrpSpPr/>
        <p:nvPr/>
      </p:nvGrpSpPr>
      <p:grpSpPr>
        <a:xfrm>
          <a:off x="0" y="0"/>
          <a:ext cx="0" cy="0"/>
          <a:chOff x="0" y="0"/>
          <a:chExt cx="0" cy="0"/>
        </a:xfrm>
      </p:grpSpPr>
      <p:sp>
        <p:nvSpPr>
          <p:cNvPr id="1580" name="Google Shape;1580;p184"/>
          <p:cNvSpPr txBox="1"/>
          <p:nvPr/>
        </p:nvSpPr>
        <p:spPr>
          <a:xfrm>
            <a:off x="355861" y="212691"/>
            <a:ext cx="339430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Outcomes</a:t>
            </a:r>
            <a:endParaRPr b="0" i="0" sz="3300" u="none" cap="none" strike="noStrike">
              <a:solidFill>
                <a:srgbClr val="FFFFFF"/>
              </a:solidFill>
              <a:latin typeface="Open Sans Light"/>
              <a:ea typeface="Open Sans Light"/>
              <a:cs typeface="Open Sans Light"/>
              <a:sym typeface="Open Sans Light"/>
            </a:endParaRPr>
          </a:p>
        </p:txBody>
      </p:sp>
      <p:sp>
        <p:nvSpPr>
          <p:cNvPr id="1581" name="Google Shape;1581;p184"/>
          <p:cNvSpPr txBox="1"/>
          <p:nvPr/>
        </p:nvSpPr>
        <p:spPr>
          <a:xfrm>
            <a:off x="568090" y="1189676"/>
            <a:ext cx="4003910" cy="20774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100" u="none" cap="none" strike="noStrike">
                <a:solidFill>
                  <a:srgbClr val="8AD4FF"/>
                </a:solidFill>
                <a:latin typeface="Nunito"/>
                <a:ea typeface="Nunito"/>
                <a:cs typeface="Nunito"/>
                <a:sym typeface="Nunito"/>
              </a:rPr>
              <a:t>Challenges</a:t>
            </a:r>
            <a:br>
              <a:rPr b="1" i="0" lang="en-US" sz="2100" u="none" cap="none" strike="noStrike">
                <a:solidFill>
                  <a:srgbClr val="8AD4FF"/>
                </a:solidFill>
                <a:latin typeface="Nunito"/>
                <a:ea typeface="Nunito"/>
                <a:cs typeface="Nunito"/>
                <a:sym typeface="Nunito"/>
              </a:rPr>
            </a:br>
            <a:endParaRPr b="1" i="0" sz="2100" u="none" cap="none" strike="noStrike">
              <a:solidFill>
                <a:srgbClr val="8AD4FF"/>
              </a:solidFill>
              <a:latin typeface="Nunito"/>
              <a:ea typeface="Nunito"/>
              <a:cs typeface="Nunito"/>
              <a:sym typeface="Nunito"/>
            </a:endParaRPr>
          </a:p>
          <a:p>
            <a:pPr indent="0" lvl="0" marL="0" marR="0" rtl="0" algn="l">
              <a:lnSpc>
                <a:spcPct val="100000"/>
              </a:lnSpc>
              <a:spcBef>
                <a:spcPts val="0"/>
              </a:spcBef>
              <a:spcAft>
                <a:spcPts val="0"/>
              </a:spcAft>
              <a:buNone/>
            </a:pPr>
            <a:r>
              <a:rPr b="1" i="0" lang="en-US" sz="1500" u="none" cap="none" strike="noStrike">
                <a:solidFill>
                  <a:srgbClr val="FFFFFF"/>
                </a:solidFill>
                <a:latin typeface="Nunito"/>
                <a:ea typeface="Nunito"/>
                <a:cs typeface="Nunito"/>
                <a:sym typeface="Nunito"/>
              </a:rPr>
              <a:t>1. The lived experience of persons with disabilities in the built environment</a:t>
            </a:r>
            <a:endParaRPr/>
          </a:p>
          <a:p>
            <a:pPr indent="0" lvl="1" marL="0" marR="0" rtl="0" algn="l">
              <a:lnSpc>
                <a:spcPct val="100000"/>
              </a:lnSpc>
              <a:spcBef>
                <a:spcPts val="0"/>
              </a:spcBef>
              <a:spcAft>
                <a:spcPts val="0"/>
              </a:spcAft>
              <a:buNone/>
            </a:pPr>
            <a:r>
              <a:t/>
            </a:r>
            <a:endParaRPr b="0" i="0" sz="1350" u="none" cap="none" strike="noStrike">
              <a:solidFill>
                <a:srgbClr val="FFFFFF"/>
              </a:solidFill>
              <a:latin typeface="Nunito"/>
              <a:ea typeface="Nunito"/>
              <a:cs typeface="Nunito"/>
              <a:sym typeface="Nunito"/>
            </a:endParaRPr>
          </a:p>
          <a:p>
            <a:pPr indent="0" lvl="1" marL="0" marR="0" rtl="0" algn="l">
              <a:lnSpc>
                <a:spcPct val="100000"/>
              </a:lnSpc>
              <a:spcBef>
                <a:spcPts val="0"/>
              </a:spcBef>
              <a:spcAft>
                <a:spcPts val="0"/>
              </a:spcAft>
              <a:buNone/>
            </a:pPr>
            <a:r>
              <a:t/>
            </a:r>
            <a:endParaRPr b="0" i="0" sz="1350" u="none" cap="none" strike="noStrike">
              <a:solidFill>
                <a:srgbClr val="FFFFFF"/>
              </a:solidFill>
              <a:latin typeface="Nunito"/>
              <a:ea typeface="Nunito"/>
              <a:cs typeface="Nunito"/>
              <a:sym typeface="Nunito"/>
            </a:endParaRPr>
          </a:p>
          <a:p>
            <a:pPr indent="0" lvl="1" marL="0" marR="0" rtl="0" algn="l">
              <a:lnSpc>
                <a:spcPct val="100000"/>
              </a:lnSpc>
              <a:spcBef>
                <a:spcPts val="0"/>
              </a:spcBef>
              <a:spcAft>
                <a:spcPts val="0"/>
              </a:spcAft>
              <a:buNone/>
            </a:pPr>
            <a:r>
              <a:rPr b="1" i="0" lang="en-US" sz="1500" u="none" cap="none" strike="noStrike">
                <a:solidFill>
                  <a:srgbClr val="FFFFFF"/>
                </a:solidFill>
                <a:latin typeface="Nunito"/>
                <a:ea typeface="Nunito"/>
                <a:cs typeface="Nunito"/>
                <a:sym typeface="Nunito"/>
              </a:rPr>
              <a:t>2.  Common technical, legal, societal and financial challenges</a:t>
            </a:r>
            <a:endParaRPr/>
          </a:p>
        </p:txBody>
      </p:sp>
      <p:sp>
        <p:nvSpPr>
          <p:cNvPr id="1582" name="Google Shape;1582;p184"/>
          <p:cNvSpPr txBox="1"/>
          <p:nvPr/>
        </p:nvSpPr>
        <p:spPr>
          <a:xfrm>
            <a:off x="4991502" y="1189677"/>
            <a:ext cx="3891319" cy="23544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100" u="none" cap="none" strike="noStrike">
                <a:solidFill>
                  <a:srgbClr val="8AD4FF"/>
                </a:solidFill>
                <a:latin typeface="Nunito"/>
                <a:ea typeface="Nunito"/>
                <a:cs typeface="Nunito"/>
                <a:sym typeface="Nunito"/>
              </a:rPr>
              <a:t>Opportunities</a:t>
            </a:r>
            <a:br>
              <a:rPr b="1" i="0" lang="en-US" sz="2100" u="none" cap="none" strike="noStrike">
                <a:solidFill>
                  <a:srgbClr val="8AD4FF"/>
                </a:solidFill>
                <a:latin typeface="Nunito"/>
                <a:ea typeface="Nunito"/>
                <a:cs typeface="Nunito"/>
                <a:sym typeface="Nunito"/>
              </a:rPr>
            </a:br>
            <a:endParaRPr b="1" i="0" sz="2100" u="none" cap="none" strike="noStrike">
              <a:solidFill>
                <a:srgbClr val="8AD4FF"/>
              </a:solidFill>
              <a:latin typeface="Nunito"/>
              <a:ea typeface="Nunito"/>
              <a:cs typeface="Nunito"/>
              <a:sym typeface="Nunito"/>
            </a:endParaRPr>
          </a:p>
          <a:p>
            <a:pPr indent="0" lvl="0" marL="0" marR="0" rtl="0" algn="l">
              <a:lnSpc>
                <a:spcPct val="100000"/>
              </a:lnSpc>
              <a:spcBef>
                <a:spcPts val="0"/>
              </a:spcBef>
              <a:spcAft>
                <a:spcPts val="0"/>
              </a:spcAft>
              <a:buNone/>
            </a:pPr>
            <a:r>
              <a:rPr b="1" i="0" lang="en-US" sz="1500" u="none" cap="none" strike="noStrike">
                <a:solidFill>
                  <a:srgbClr val="FFFFFF"/>
                </a:solidFill>
                <a:latin typeface="Nunito"/>
                <a:ea typeface="Nunito"/>
                <a:cs typeface="Nunito"/>
                <a:sym typeface="Nunito"/>
              </a:rPr>
              <a:t>1. Making the case for mainstreaming Universal Accessibility in Yemen </a:t>
            </a:r>
            <a:endParaRPr/>
          </a:p>
          <a:p>
            <a:pPr indent="0" lvl="1" marL="0" marR="0" rtl="0" algn="l">
              <a:lnSpc>
                <a:spcPct val="100000"/>
              </a:lnSpc>
              <a:spcBef>
                <a:spcPts val="0"/>
              </a:spcBef>
              <a:spcAft>
                <a:spcPts val="0"/>
              </a:spcAft>
              <a:buNone/>
            </a:pPr>
            <a:br>
              <a:rPr b="0" i="0" lang="en-US" sz="1500" u="none" cap="none" strike="noStrike">
                <a:solidFill>
                  <a:srgbClr val="FFFFFF"/>
                </a:solidFill>
                <a:latin typeface="Nunito"/>
                <a:ea typeface="Nunito"/>
                <a:cs typeface="Nunito"/>
                <a:sym typeface="Nunito"/>
              </a:rPr>
            </a:br>
            <a:endParaRPr b="0" i="0" sz="15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None/>
            </a:pPr>
            <a:r>
              <a:rPr b="1" i="0" lang="en-US" sz="1500" u="none" cap="none" strike="noStrike">
                <a:solidFill>
                  <a:srgbClr val="FFFFFF"/>
                </a:solidFill>
                <a:latin typeface="Nunito"/>
                <a:ea typeface="Nunito"/>
                <a:cs typeface="Nunito"/>
                <a:sym typeface="Nunito"/>
              </a:rPr>
              <a:t>2. Entry points for mainstreaming Universal Accessibility in urban infrastructure projects under YIUSEP-II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87" name="Shape 1587"/>
        <p:cNvGrpSpPr/>
        <p:nvPr/>
      </p:nvGrpSpPr>
      <p:grpSpPr>
        <a:xfrm>
          <a:off x="0" y="0"/>
          <a:ext cx="0" cy="0"/>
          <a:chOff x="0" y="0"/>
          <a:chExt cx="0" cy="0"/>
        </a:xfrm>
      </p:grpSpPr>
      <p:sp>
        <p:nvSpPr>
          <p:cNvPr id="1588" name="Google Shape;1588;p185"/>
          <p:cNvSpPr txBox="1"/>
          <p:nvPr/>
        </p:nvSpPr>
        <p:spPr>
          <a:xfrm>
            <a:off x="158905" y="47725"/>
            <a:ext cx="5102307"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FFFFFF"/>
                </a:solidFill>
                <a:latin typeface="Open Sans Light"/>
                <a:ea typeface="Open Sans Light"/>
                <a:cs typeface="Open Sans Light"/>
                <a:sym typeface="Open Sans Light"/>
              </a:rPr>
              <a:t>YIUSEP II pilot project for UA enhancement: Al-Wahdah youth sports club </a:t>
            </a:r>
            <a:endParaRPr b="0" i="0" sz="2700" u="none" cap="none" strike="noStrike">
              <a:solidFill>
                <a:srgbClr val="FFFFFF"/>
              </a:solidFill>
              <a:latin typeface="Open Sans Light"/>
              <a:ea typeface="Open Sans Light"/>
              <a:cs typeface="Open Sans Light"/>
              <a:sym typeface="Open Sans Light"/>
            </a:endParaRPr>
          </a:p>
        </p:txBody>
      </p:sp>
      <p:pic>
        <p:nvPicPr>
          <p:cNvPr id="1589" name="Google Shape;1589;p185"/>
          <p:cNvPicPr preferRelativeResize="0"/>
          <p:nvPr/>
        </p:nvPicPr>
        <p:blipFill rotWithShape="1">
          <a:blip r:embed="rId3">
            <a:alphaModFix/>
          </a:blip>
          <a:srcRect b="0" l="0" r="0" t="0"/>
          <a:stretch/>
        </p:blipFill>
        <p:spPr>
          <a:xfrm>
            <a:off x="682324" y="1359552"/>
            <a:ext cx="2562432" cy="3505390"/>
          </a:xfrm>
          <a:prstGeom prst="rect">
            <a:avLst/>
          </a:prstGeom>
          <a:noFill/>
          <a:ln>
            <a:noFill/>
          </a:ln>
        </p:spPr>
      </p:pic>
      <p:sp>
        <p:nvSpPr>
          <p:cNvPr id="1590" name="Google Shape;1590;p185"/>
          <p:cNvSpPr txBox="1"/>
          <p:nvPr/>
        </p:nvSpPr>
        <p:spPr>
          <a:xfrm>
            <a:off x="5090323" y="1359552"/>
            <a:ext cx="360642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Open Sans Light"/>
                <a:ea typeface="Open Sans Light"/>
                <a:cs typeface="Open Sans Light"/>
                <a:sym typeface="Open Sans Light"/>
              </a:rPr>
              <a:t>Objectives of the Co-design Process </a:t>
            </a:r>
            <a:endParaRPr/>
          </a:p>
        </p:txBody>
      </p:sp>
      <p:sp>
        <p:nvSpPr>
          <p:cNvPr id="1591" name="Google Shape;1591;p185"/>
          <p:cNvSpPr txBox="1"/>
          <p:nvPr/>
        </p:nvSpPr>
        <p:spPr>
          <a:xfrm>
            <a:off x="4952140" y="2386513"/>
            <a:ext cx="3882788" cy="216982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8AD4FF"/>
              </a:buClr>
              <a:buSzPts val="1500"/>
              <a:buFont typeface="Play"/>
              <a:buAutoNum type="arabicPeriod"/>
            </a:pPr>
            <a:r>
              <a:rPr b="1" i="0" lang="en-US" sz="1500" u="none" cap="none" strike="noStrike">
                <a:solidFill>
                  <a:srgbClr val="8AD4FF"/>
                </a:solidFill>
                <a:latin typeface="Nunito"/>
                <a:ea typeface="Nunito"/>
                <a:cs typeface="Nunito"/>
                <a:sym typeface="Nunito"/>
              </a:rPr>
              <a:t>Identify a pilot infrastructure rehabilitation project</a:t>
            </a:r>
            <a:r>
              <a:rPr b="0" i="0" lang="en-US" sz="1500" u="none" cap="none" strike="noStrike">
                <a:solidFill>
                  <a:srgbClr val="FFFFFF"/>
                </a:solidFill>
                <a:latin typeface="Nunito"/>
                <a:ea typeface="Nunito"/>
                <a:cs typeface="Nunito"/>
                <a:sym typeface="Nunito"/>
              </a:rPr>
              <a:t> </a:t>
            </a:r>
            <a:endParaRPr/>
          </a:p>
          <a:p>
            <a:pPr indent="-247650" lvl="0" marL="342900" marR="0" rtl="0" algn="l">
              <a:lnSpc>
                <a:spcPct val="100000"/>
              </a:lnSpc>
              <a:spcBef>
                <a:spcPts val="0"/>
              </a:spcBef>
              <a:spcAft>
                <a:spcPts val="0"/>
              </a:spcAft>
              <a:buClr>
                <a:srgbClr val="000000"/>
              </a:buClr>
              <a:buSzPts val="1500"/>
              <a:buFont typeface="Play"/>
              <a:buNone/>
            </a:pPr>
            <a:r>
              <a:t/>
            </a:r>
            <a:endParaRPr b="1" i="0" sz="1500" u="none" cap="none" strike="noStrike">
              <a:solidFill>
                <a:srgbClr val="FFFFFF"/>
              </a:solidFill>
              <a:latin typeface="Nunito"/>
              <a:ea typeface="Nunito"/>
              <a:cs typeface="Nunito"/>
              <a:sym typeface="Nunito"/>
            </a:endParaRPr>
          </a:p>
          <a:p>
            <a:pPr indent="-342900" lvl="0" marL="342900" marR="0" rtl="0" algn="l">
              <a:lnSpc>
                <a:spcPct val="100000"/>
              </a:lnSpc>
              <a:spcBef>
                <a:spcPts val="0"/>
              </a:spcBef>
              <a:spcAft>
                <a:spcPts val="0"/>
              </a:spcAft>
              <a:buClr>
                <a:srgbClr val="8AD4FF"/>
              </a:buClr>
              <a:buSzPts val="1500"/>
              <a:buFont typeface="Play"/>
              <a:buAutoNum type="arabicPeriod"/>
            </a:pPr>
            <a:r>
              <a:rPr b="1" i="0" lang="en-US" sz="1500" u="none" cap="none" strike="noStrike">
                <a:solidFill>
                  <a:srgbClr val="8AD4FF"/>
                </a:solidFill>
                <a:latin typeface="Nunito"/>
                <a:ea typeface="Nunito"/>
                <a:cs typeface="Nunito"/>
                <a:sym typeface="Nunito"/>
              </a:rPr>
              <a:t>Develop user-centric design solutions</a:t>
            </a:r>
            <a:endParaRPr/>
          </a:p>
          <a:p>
            <a:pPr indent="-247650" lvl="0" marL="342900" marR="0" rtl="0" algn="l">
              <a:lnSpc>
                <a:spcPct val="100000"/>
              </a:lnSpc>
              <a:spcBef>
                <a:spcPts val="0"/>
              </a:spcBef>
              <a:spcAft>
                <a:spcPts val="0"/>
              </a:spcAft>
              <a:buClr>
                <a:srgbClr val="000000"/>
              </a:buClr>
              <a:buSzPts val="1500"/>
              <a:buFont typeface="Play"/>
              <a:buNone/>
            </a:pPr>
            <a:r>
              <a:t/>
            </a:r>
            <a:endParaRPr b="1" i="0" sz="1500" u="none" cap="none" strike="noStrike">
              <a:solidFill>
                <a:srgbClr val="8AD4FF"/>
              </a:solidFill>
              <a:latin typeface="Nunito"/>
              <a:ea typeface="Nunito"/>
              <a:cs typeface="Nunito"/>
              <a:sym typeface="Nunito"/>
            </a:endParaRPr>
          </a:p>
          <a:p>
            <a:pPr indent="-342900" lvl="0" marL="342900" marR="0" rtl="0" algn="l">
              <a:lnSpc>
                <a:spcPct val="100000"/>
              </a:lnSpc>
              <a:spcBef>
                <a:spcPts val="0"/>
              </a:spcBef>
              <a:spcAft>
                <a:spcPts val="0"/>
              </a:spcAft>
              <a:buClr>
                <a:srgbClr val="8AD4FF"/>
              </a:buClr>
              <a:buSzPts val="1500"/>
              <a:buFont typeface="Play"/>
              <a:buAutoNum type="arabicPeriod"/>
            </a:pPr>
            <a:r>
              <a:rPr b="1" i="0" lang="en-US" sz="1500" u="none" cap="none" strike="noStrike">
                <a:solidFill>
                  <a:srgbClr val="8AD4FF"/>
                </a:solidFill>
                <a:latin typeface="Nunito"/>
                <a:ea typeface="Nunito"/>
                <a:cs typeface="Nunito"/>
                <a:sym typeface="Nunito"/>
              </a:rPr>
              <a:t>Enhance the skills and expertise </a:t>
            </a:r>
            <a:endParaRPr/>
          </a:p>
          <a:p>
            <a:pPr indent="-247650" lvl="0" marL="342900" marR="0" rtl="0" algn="l">
              <a:lnSpc>
                <a:spcPct val="100000"/>
              </a:lnSpc>
              <a:spcBef>
                <a:spcPts val="0"/>
              </a:spcBef>
              <a:spcAft>
                <a:spcPts val="0"/>
              </a:spcAft>
              <a:buClr>
                <a:srgbClr val="000000"/>
              </a:buClr>
              <a:buSzPts val="1500"/>
              <a:buFont typeface="Play"/>
              <a:buNone/>
            </a:pPr>
            <a:r>
              <a:t/>
            </a:r>
            <a:endParaRPr b="1" i="0" sz="1500" u="none" cap="none" strike="noStrike">
              <a:solidFill>
                <a:srgbClr val="8AD4FF"/>
              </a:solidFill>
              <a:latin typeface="Nunito"/>
              <a:ea typeface="Nunito"/>
              <a:cs typeface="Nunito"/>
              <a:sym typeface="Nunito"/>
            </a:endParaRPr>
          </a:p>
          <a:p>
            <a:pPr indent="-342900" lvl="0" marL="342900" marR="0" rtl="0" algn="l">
              <a:lnSpc>
                <a:spcPct val="100000"/>
              </a:lnSpc>
              <a:spcBef>
                <a:spcPts val="0"/>
              </a:spcBef>
              <a:spcAft>
                <a:spcPts val="0"/>
              </a:spcAft>
              <a:buClr>
                <a:srgbClr val="8AD4FF"/>
              </a:buClr>
              <a:buSzPts val="1500"/>
              <a:buFont typeface="Play"/>
              <a:buAutoNum type="arabicPeriod"/>
            </a:pPr>
            <a:r>
              <a:rPr b="1" i="0" lang="en-US" sz="1500" u="none" cap="none" strike="noStrike">
                <a:solidFill>
                  <a:srgbClr val="8AD4FF"/>
                </a:solidFill>
                <a:latin typeface="Nunito"/>
                <a:ea typeface="Nunito"/>
                <a:cs typeface="Nunito"/>
                <a:sym typeface="Nunito"/>
              </a:rPr>
              <a:t>Provide localized technical and methodological guidance on UA</a:t>
            </a:r>
            <a:endParaRPr/>
          </a:p>
        </p:txBody>
      </p:sp>
      <p:sp>
        <p:nvSpPr>
          <p:cNvPr id="1592" name="Google Shape;1592;p185"/>
          <p:cNvSpPr txBox="1"/>
          <p:nvPr/>
        </p:nvSpPr>
        <p:spPr>
          <a:xfrm>
            <a:off x="399198" y="4864942"/>
            <a:ext cx="361324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FFFFFF"/>
                </a:solidFill>
                <a:latin typeface="Open Sans Light"/>
                <a:ea typeface="Open Sans Light"/>
                <a:cs typeface="Open Sans Light"/>
                <a:sym typeface="Open Sans Light"/>
              </a:rPr>
              <a:t>Site map showing the location of the project site and circulation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597" name="Shape 1597"/>
        <p:cNvGrpSpPr/>
        <p:nvPr/>
      </p:nvGrpSpPr>
      <p:grpSpPr>
        <a:xfrm>
          <a:off x="0" y="0"/>
          <a:ext cx="0" cy="0"/>
          <a:chOff x="0" y="0"/>
          <a:chExt cx="0" cy="0"/>
        </a:xfrm>
      </p:grpSpPr>
      <p:sp>
        <p:nvSpPr>
          <p:cNvPr id="1598" name="Google Shape;1598;p186"/>
          <p:cNvSpPr txBox="1"/>
          <p:nvPr/>
        </p:nvSpPr>
        <p:spPr>
          <a:xfrm>
            <a:off x="355861" y="212691"/>
            <a:ext cx="339430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Co-design Outcomes</a:t>
            </a:r>
            <a:endParaRPr b="0" i="0" sz="3300" u="none" cap="none" strike="noStrike">
              <a:solidFill>
                <a:srgbClr val="FFFFFF"/>
              </a:solidFill>
              <a:latin typeface="Open Sans Light"/>
              <a:ea typeface="Open Sans Light"/>
              <a:cs typeface="Open Sans Light"/>
              <a:sym typeface="Open Sans Light"/>
            </a:endParaRPr>
          </a:p>
        </p:txBody>
      </p:sp>
      <p:sp>
        <p:nvSpPr>
          <p:cNvPr id="1599" name="Google Shape;1599;p186"/>
          <p:cNvSpPr txBox="1"/>
          <p:nvPr/>
        </p:nvSpPr>
        <p:spPr>
          <a:xfrm>
            <a:off x="546517" y="966765"/>
            <a:ext cx="3394304" cy="715581"/>
          </a:xfrm>
          <a:prstGeom prst="rect">
            <a:avLst/>
          </a:prstGeom>
          <a:noFill/>
          <a:ln>
            <a:noFill/>
          </a:ln>
        </p:spPr>
        <p:txBody>
          <a:bodyPr anchorCtr="0" anchor="t" bIns="45700" lIns="91425" spcFirstLastPara="1" rIns="91425" wrap="square" tIns="45700">
            <a:spAutoFit/>
          </a:bodyPr>
          <a:lstStyle/>
          <a:p>
            <a:pPr indent="-257175" lvl="0" marL="257175" marR="0" rtl="0" algn="l">
              <a:lnSpc>
                <a:spcPct val="100000"/>
              </a:lnSpc>
              <a:spcBef>
                <a:spcPts val="0"/>
              </a:spcBef>
              <a:spcAft>
                <a:spcPts val="0"/>
              </a:spcAft>
              <a:buClr>
                <a:srgbClr val="8AD4FF"/>
              </a:buClr>
              <a:buSzPts val="1350"/>
              <a:buFont typeface="Play"/>
              <a:buAutoNum type="arabicPeriod"/>
            </a:pPr>
            <a:r>
              <a:rPr b="1" i="0" lang="en-US" sz="1350" u="none" cap="none" strike="noStrike">
                <a:solidFill>
                  <a:srgbClr val="8AD4FF"/>
                </a:solidFill>
                <a:latin typeface="Nunito"/>
                <a:ea typeface="Nunito"/>
                <a:cs typeface="Nunito"/>
                <a:sym typeface="Nunito"/>
              </a:rPr>
              <a:t>Promoting accessibility</a:t>
            </a:r>
            <a:endParaRPr b="0" i="0" sz="1350" u="none" cap="none" strike="noStrike">
              <a:solidFill>
                <a:srgbClr val="FFFFFF"/>
              </a:solidFill>
              <a:latin typeface="Nunito"/>
              <a:ea typeface="Nunito"/>
              <a:cs typeface="Nunito"/>
              <a:sym typeface="Nunito"/>
            </a:endParaRPr>
          </a:p>
          <a:p>
            <a:pPr indent="-257175" lvl="0" marL="257175" marR="0" rtl="0" algn="l">
              <a:lnSpc>
                <a:spcPct val="100000"/>
              </a:lnSpc>
              <a:spcBef>
                <a:spcPts val="0"/>
              </a:spcBef>
              <a:spcAft>
                <a:spcPts val="0"/>
              </a:spcAft>
              <a:buClr>
                <a:srgbClr val="8AD4FF"/>
              </a:buClr>
              <a:buSzPts val="1350"/>
              <a:buFont typeface="Play"/>
              <a:buAutoNum type="arabicPeriod"/>
            </a:pPr>
            <a:r>
              <a:rPr b="1" i="0" lang="en-US" sz="1350" u="none" cap="none" strike="noStrike">
                <a:solidFill>
                  <a:srgbClr val="8AD4FF"/>
                </a:solidFill>
                <a:latin typeface="Nunito"/>
                <a:ea typeface="Nunito"/>
                <a:cs typeface="Nunito"/>
                <a:sym typeface="Nunito"/>
              </a:rPr>
              <a:t>Iterative design for excellence</a:t>
            </a:r>
            <a:endParaRPr b="0" i="0" sz="1350" u="none" cap="none" strike="noStrike">
              <a:solidFill>
                <a:srgbClr val="FFFFFF"/>
              </a:solidFill>
              <a:latin typeface="Nunito"/>
              <a:ea typeface="Nunito"/>
              <a:cs typeface="Nunito"/>
              <a:sym typeface="Nunito"/>
            </a:endParaRPr>
          </a:p>
          <a:p>
            <a:pPr indent="-257175" lvl="0" marL="257175" marR="0" rtl="0" algn="l">
              <a:lnSpc>
                <a:spcPct val="100000"/>
              </a:lnSpc>
              <a:spcBef>
                <a:spcPts val="0"/>
              </a:spcBef>
              <a:spcAft>
                <a:spcPts val="0"/>
              </a:spcAft>
              <a:buClr>
                <a:srgbClr val="8AD4FF"/>
              </a:buClr>
              <a:buSzPts val="1350"/>
              <a:buFont typeface="Play"/>
              <a:buAutoNum type="arabicPeriod"/>
            </a:pPr>
            <a:r>
              <a:rPr b="1" i="0" lang="en-US" sz="1350" u="none" cap="none" strike="noStrike">
                <a:solidFill>
                  <a:srgbClr val="8AD4FF"/>
                </a:solidFill>
                <a:latin typeface="Nunito"/>
                <a:ea typeface="Nunito"/>
                <a:cs typeface="Nunito"/>
                <a:sym typeface="Nunito"/>
              </a:rPr>
              <a:t>Model for future facilities</a:t>
            </a:r>
            <a:endParaRPr b="0" i="0" sz="2100" u="none" cap="none" strike="noStrike">
              <a:solidFill>
                <a:srgbClr val="FFFFFF"/>
              </a:solidFill>
              <a:latin typeface="Nunito"/>
              <a:ea typeface="Nunito"/>
              <a:cs typeface="Nunito"/>
              <a:sym typeface="Nunito"/>
            </a:endParaRPr>
          </a:p>
        </p:txBody>
      </p:sp>
      <p:sp>
        <p:nvSpPr>
          <p:cNvPr id="1600" name="Google Shape;1600;p186"/>
          <p:cNvSpPr txBox="1"/>
          <p:nvPr/>
        </p:nvSpPr>
        <p:spPr>
          <a:xfrm>
            <a:off x="5060747" y="501231"/>
            <a:ext cx="3121944"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100" u="none" cap="none" strike="noStrike">
                <a:solidFill>
                  <a:srgbClr val="8AD4FF"/>
                </a:solidFill>
                <a:latin typeface="Nunito"/>
                <a:ea typeface="Nunito"/>
                <a:cs typeface="Nunito"/>
                <a:sym typeface="Nunito"/>
              </a:rPr>
              <a:t>Challenges</a:t>
            </a:r>
            <a:br>
              <a:rPr b="1" i="0" lang="en-US" sz="2100" u="none" cap="none" strike="noStrike">
                <a:solidFill>
                  <a:srgbClr val="8AD4FF"/>
                </a:solidFill>
                <a:latin typeface="Nunito"/>
                <a:ea typeface="Nunito"/>
                <a:cs typeface="Nunito"/>
                <a:sym typeface="Nunito"/>
              </a:rPr>
            </a:br>
            <a:endParaRPr b="1" i="0" sz="2100" u="none" cap="none" strike="noStrike">
              <a:solidFill>
                <a:srgbClr val="8AD4FF"/>
              </a:solidFill>
              <a:latin typeface="Nunito"/>
              <a:ea typeface="Nunito"/>
              <a:cs typeface="Nunito"/>
              <a:sym typeface="Nunito"/>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Limited funding</a:t>
            </a:r>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Project timeline and continuity</a:t>
            </a:r>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Lack of coordination </a:t>
            </a:r>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Awareness</a:t>
            </a:r>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Lack of skilled urban planners, engineers and architects</a:t>
            </a:r>
            <a:endParaRPr/>
          </a:p>
          <a:p>
            <a:pPr indent="-342900" lvl="0" marL="342900" marR="0" rtl="0" algn="l">
              <a:lnSpc>
                <a:spcPct val="100000"/>
              </a:lnSpc>
              <a:spcBef>
                <a:spcPts val="0"/>
              </a:spcBef>
              <a:spcAft>
                <a:spcPts val="0"/>
              </a:spcAft>
              <a:buClr>
                <a:srgbClr val="FFFFFF"/>
              </a:buClr>
              <a:buSzPts val="1500"/>
              <a:buFont typeface="Arial"/>
              <a:buAutoNum type="arabicPeriod"/>
            </a:pPr>
            <a:r>
              <a:rPr b="0" i="0" lang="en-US" sz="1500" u="none" cap="none" strike="noStrike">
                <a:solidFill>
                  <a:srgbClr val="FFFFFF"/>
                </a:solidFill>
                <a:latin typeface="Nunito"/>
                <a:ea typeface="Nunito"/>
                <a:cs typeface="Nunito"/>
                <a:sym typeface="Nunito"/>
              </a:rPr>
              <a:t>Absence of capacity building </a:t>
            </a:r>
            <a:endParaRPr/>
          </a:p>
          <a:p>
            <a:pPr indent="-24765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Nunito"/>
              <a:ea typeface="Nunito"/>
              <a:cs typeface="Nunito"/>
              <a:sym typeface="Nunito"/>
            </a:endParaRPr>
          </a:p>
          <a:p>
            <a:pPr indent="-24765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Nunito"/>
              <a:ea typeface="Nunito"/>
              <a:cs typeface="Nunito"/>
              <a:sym typeface="Nunito"/>
            </a:endParaRPr>
          </a:p>
        </p:txBody>
      </p:sp>
      <p:pic>
        <p:nvPicPr>
          <p:cNvPr id="1601" name="Google Shape;1601;p186"/>
          <p:cNvPicPr preferRelativeResize="0"/>
          <p:nvPr/>
        </p:nvPicPr>
        <p:blipFill rotWithShape="1">
          <a:blip r:embed="rId3">
            <a:alphaModFix/>
          </a:blip>
          <a:srcRect b="4822" l="0" r="875" t="0"/>
          <a:stretch/>
        </p:blipFill>
        <p:spPr>
          <a:xfrm>
            <a:off x="432507" y="1731181"/>
            <a:ext cx="3121944" cy="3412319"/>
          </a:xfrm>
          <a:prstGeom prst="rect">
            <a:avLst/>
          </a:prstGeom>
          <a:noFill/>
          <a:ln>
            <a:noFill/>
          </a:ln>
        </p:spPr>
      </p:pic>
      <p:pic>
        <p:nvPicPr>
          <p:cNvPr id="1602" name="Google Shape;1602;p186"/>
          <p:cNvPicPr preferRelativeResize="0"/>
          <p:nvPr/>
        </p:nvPicPr>
        <p:blipFill rotWithShape="1">
          <a:blip r:embed="rId4">
            <a:alphaModFix/>
          </a:blip>
          <a:srcRect b="0" l="1" r="-840" t="62780"/>
          <a:stretch/>
        </p:blipFill>
        <p:spPr>
          <a:xfrm>
            <a:off x="5319131" y="3203164"/>
            <a:ext cx="2450481" cy="136658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607" name="Shape 1607"/>
        <p:cNvGrpSpPr/>
        <p:nvPr/>
      </p:nvGrpSpPr>
      <p:grpSpPr>
        <a:xfrm>
          <a:off x="0" y="0"/>
          <a:ext cx="0" cy="0"/>
          <a:chOff x="0" y="0"/>
          <a:chExt cx="0" cy="0"/>
        </a:xfrm>
      </p:grpSpPr>
      <p:sp>
        <p:nvSpPr>
          <p:cNvPr id="1608" name="Google Shape;1608;p187"/>
          <p:cNvSpPr txBox="1"/>
          <p:nvPr/>
        </p:nvSpPr>
        <p:spPr>
          <a:xfrm>
            <a:off x="4241619" y="171749"/>
            <a:ext cx="339430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Guidelines</a:t>
            </a:r>
            <a:endParaRPr b="0" i="0" sz="3300" u="none" cap="none" strike="noStrike">
              <a:solidFill>
                <a:srgbClr val="FFFFFF"/>
              </a:solidFill>
              <a:latin typeface="Open Sans Light"/>
              <a:ea typeface="Open Sans Light"/>
              <a:cs typeface="Open Sans Light"/>
              <a:sym typeface="Open Sans Light"/>
            </a:endParaRPr>
          </a:p>
        </p:txBody>
      </p:sp>
      <p:sp>
        <p:nvSpPr>
          <p:cNvPr id="1609" name="Google Shape;1609;p187"/>
          <p:cNvSpPr txBox="1"/>
          <p:nvPr/>
        </p:nvSpPr>
        <p:spPr>
          <a:xfrm>
            <a:off x="4089211" y="3126404"/>
            <a:ext cx="4595883"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8AD4FF"/>
                </a:solidFill>
                <a:latin typeface="Nunito"/>
                <a:ea typeface="Nunito"/>
                <a:cs typeface="Nunito"/>
                <a:sym typeface="Nunito"/>
              </a:rPr>
              <a:t>Challenges </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Resources</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Technical and practical knowledge skills and information</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Gender-based exclusion</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Regulation and enforcement</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Awareness, priority setting and participation of persons with disabilities</a:t>
            </a:r>
            <a:endParaRPr b="0" i="0" sz="1500" u="none" cap="none" strike="noStrike">
              <a:solidFill>
                <a:srgbClr val="FFFFFF"/>
              </a:solidFill>
              <a:latin typeface="Nunito"/>
              <a:ea typeface="Nunito"/>
              <a:cs typeface="Nunito"/>
              <a:sym typeface="Nunito"/>
            </a:endParaRPr>
          </a:p>
        </p:txBody>
      </p:sp>
      <p:pic>
        <p:nvPicPr>
          <p:cNvPr id="1610" name="Google Shape;1610;p187"/>
          <p:cNvPicPr preferRelativeResize="0"/>
          <p:nvPr/>
        </p:nvPicPr>
        <p:blipFill rotWithShape="1">
          <a:blip r:embed="rId3">
            <a:alphaModFix/>
          </a:blip>
          <a:srcRect b="0" l="0" r="0" t="0"/>
          <a:stretch/>
        </p:blipFill>
        <p:spPr>
          <a:xfrm>
            <a:off x="0" y="0"/>
            <a:ext cx="3951027" cy="5143500"/>
          </a:xfrm>
          <a:prstGeom prst="rect">
            <a:avLst/>
          </a:prstGeom>
          <a:noFill/>
          <a:ln>
            <a:noFill/>
          </a:ln>
        </p:spPr>
      </p:pic>
      <p:sp>
        <p:nvSpPr>
          <p:cNvPr id="1611" name="Google Shape;1611;p187"/>
          <p:cNvSpPr txBox="1"/>
          <p:nvPr/>
        </p:nvSpPr>
        <p:spPr>
          <a:xfrm>
            <a:off x="4089211" y="748829"/>
            <a:ext cx="4595883"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8AD4FF"/>
                </a:solidFill>
                <a:latin typeface="Nunito"/>
                <a:ea typeface="Nunito"/>
                <a:cs typeface="Nunito"/>
                <a:sym typeface="Nunito"/>
              </a:rPr>
              <a:t>Target Audience: </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Policymakers</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Urban planning and design professionals</a:t>
            </a:r>
            <a:endParaRPr b="0" i="0" sz="1500" u="none" cap="none" strike="noStrike">
              <a:solidFill>
                <a:srgbClr val="FFFFFF"/>
              </a:solidFill>
              <a:latin typeface="Nunito"/>
              <a:ea typeface="Nunito"/>
              <a:cs typeface="Nunito"/>
              <a:sym typeface="Nunito"/>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Project owners</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Project developers (project management, design, construction)</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Organizations of disabled people and their partners </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Technical and financial partners</a:t>
            </a:r>
            <a:endParaRPr/>
          </a:p>
          <a:p>
            <a:pPr indent="-257175" lvl="0" marL="257175" marR="0" rtl="0" algn="l">
              <a:lnSpc>
                <a:spcPct val="100000"/>
              </a:lnSpc>
              <a:spcBef>
                <a:spcPts val="0"/>
              </a:spcBef>
              <a:spcAft>
                <a:spcPts val="0"/>
              </a:spcAft>
              <a:buClr>
                <a:srgbClr val="FFFFFF"/>
              </a:buClr>
              <a:buSzPts val="1500"/>
              <a:buFont typeface="Arial"/>
              <a:buChar char="•"/>
            </a:pPr>
            <a:r>
              <a:rPr b="0" i="0" lang="en-US" sz="1500" u="none" cap="none" strike="noStrike">
                <a:solidFill>
                  <a:srgbClr val="FFFFFF"/>
                </a:solidFill>
                <a:latin typeface="Nunito"/>
                <a:ea typeface="Nunito"/>
                <a:cs typeface="Nunito"/>
                <a:sym typeface="Nunito"/>
              </a:rPr>
              <a:t>Academia and universities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616" name="Shape 1616"/>
        <p:cNvGrpSpPr/>
        <p:nvPr/>
      </p:nvGrpSpPr>
      <p:grpSpPr>
        <a:xfrm>
          <a:off x="0" y="0"/>
          <a:ext cx="0" cy="0"/>
          <a:chOff x="0" y="0"/>
          <a:chExt cx="0" cy="0"/>
        </a:xfrm>
      </p:grpSpPr>
      <p:sp>
        <p:nvSpPr>
          <p:cNvPr id="1617" name="Google Shape;1617;p188"/>
          <p:cNvSpPr txBox="1"/>
          <p:nvPr/>
        </p:nvSpPr>
        <p:spPr>
          <a:xfrm>
            <a:off x="355861" y="212691"/>
            <a:ext cx="339430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FFFFFF"/>
                </a:solidFill>
                <a:latin typeface="Open Sans Light"/>
                <a:ea typeface="Open Sans Light"/>
                <a:cs typeface="Open Sans Light"/>
                <a:sym typeface="Open Sans Light"/>
              </a:rPr>
              <a:t>Key Takeaways</a:t>
            </a:r>
            <a:endParaRPr/>
          </a:p>
        </p:txBody>
      </p:sp>
      <p:sp>
        <p:nvSpPr>
          <p:cNvPr id="1618" name="Google Shape;1618;p188"/>
          <p:cNvSpPr txBox="1"/>
          <p:nvPr/>
        </p:nvSpPr>
        <p:spPr>
          <a:xfrm>
            <a:off x="355860" y="879681"/>
            <a:ext cx="8746508" cy="1015663"/>
          </a:xfrm>
          <a:prstGeom prst="rect">
            <a:avLst/>
          </a:prstGeom>
          <a:noFill/>
          <a:ln>
            <a:noFill/>
          </a:ln>
        </p:spPr>
        <p:txBody>
          <a:bodyPr anchorCtr="0" anchor="t" bIns="45700" lIns="91425" spcFirstLastPara="1" rIns="91425" wrap="square" tIns="45700">
            <a:spAutoFit/>
          </a:bodyPr>
          <a:lstStyle/>
          <a:p>
            <a:pPr indent="-257175" lvl="0" marL="257175" marR="0" rtl="0" algn="l">
              <a:lnSpc>
                <a:spcPct val="100000"/>
              </a:lnSpc>
              <a:spcBef>
                <a:spcPts val="0"/>
              </a:spcBef>
              <a:spcAft>
                <a:spcPts val="0"/>
              </a:spcAft>
              <a:buClr>
                <a:srgbClr val="8AD4FF"/>
              </a:buClr>
              <a:buSzPts val="1500"/>
              <a:buFont typeface="Noto Sans Symbols"/>
              <a:buChar char="⮚"/>
            </a:pPr>
            <a:r>
              <a:rPr b="1" i="0" lang="en-US" sz="1500" u="none" cap="none" strike="noStrike">
                <a:solidFill>
                  <a:srgbClr val="8AD4FF"/>
                </a:solidFill>
                <a:latin typeface="Nunito"/>
                <a:ea typeface="Nunito"/>
                <a:cs typeface="Nunito"/>
                <a:sym typeface="Nunito"/>
              </a:rPr>
              <a:t>Quick-win solutions </a:t>
            </a:r>
            <a:endParaRPr/>
          </a:p>
          <a:p>
            <a:pPr indent="-257175" lvl="0" marL="257175" marR="0" rtl="0" algn="l">
              <a:lnSpc>
                <a:spcPct val="100000"/>
              </a:lnSpc>
              <a:spcBef>
                <a:spcPts val="0"/>
              </a:spcBef>
              <a:spcAft>
                <a:spcPts val="0"/>
              </a:spcAft>
              <a:buClr>
                <a:srgbClr val="8AD4FF"/>
              </a:buClr>
              <a:buSzPts val="1500"/>
              <a:buFont typeface="Noto Sans Symbols"/>
              <a:buChar char="⮚"/>
            </a:pPr>
            <a:r>
              <a:rPr b="1" i="0" lang="en-US" sz="1500" u="none" cap="none" strike="noStrike">
                <a:solidFill>
                  <a:srgbClr val="8AD4FF"/>
                </a:solidFill>
                <a:latin typeface="Nunito"/>
                <a:ea typeface="Nunito"/>
                <a:cs typeface="Nunito"/>
                <a:sym typeface="Nunito"/>
              </a:rPr>
              <a:t>Timing is key</a:t>
            </a:r>
            <a:endParaRPr b="1" i="0" sz="1500" u="none" cap="none" strike="noStrike">
              <a:solidFill>
                <a:srgbClr val="FFFFFF"/>
              </a:solidFill>
              <a:latin typeface="Nunito"/>
              <a:ea typeface="Nunito"/>
              <a:cs typeface="Nunito"/>
              <a:sym typeface="Nunito"/>
            </a:endParaRPr>
          </a:p>
          <a:p>
            <a:pPr indent="-257175" lvl="0" marL="257175" marR="0" rtl="0" algn="l">
              <a:lnSpc>
                <a:spcPct val="100000"/>
              </a:lnSpc>
              <a:spcBef>
                <a:spcPts val="0"/>
              </a:spcBef>
              <a:spcAft>
                <a:spcPts val="0"/>
              </a:spcAft>
              <a:buClr>
                <a:srgbClr val="8AD4FF"/>
              </a:buClr>
              <a:buSzPts val="1500"/>
              <a:buFont typeface="Noto Sans Symbols"/>
              <a:buChar char="⮚"/>
            </a:pPr>
            <a:r>
              <a:rPr b="1" i="0" lang="en-US" sz="1500" u="none" cap="none" strike="noStrike">
                <a:solidFill>
                  <a:srgbClr val="8AD4FF"/>
                </a:solidFill>
                <a:latin typeface="Nunito"/>
                <a:ea typeface="Nunito"/>
                <a:cs typeface="Nunito"/>
                <a:sym typeface="Nunito"/>
              </a:rPr>
              <a:t>Great interest from designers, civil engineers, architects and other relevant professionals</a:t>
            </a:r>
            <a:endParaRPr b="1" i="0" sz="1500" u="none" cap="none" strike="noStrike">
              <a:solidFill>
                <a:srgbClr val="FFFFFF"/>
              </a:solidFill>
              <a:latin typeface="Nunito"/>
              <a:ea typeface="Nunito"/>
              <a:cs typeface="Nunito"/>
              <a:sym typeface="Nunito"/>
            </a:endParaRPr>
          </a:p>
          <a:p>
            <a:pPr indent="-257175" lvl="0" marL="257175" marR="0" rtl="0" algn="l">
              <a:lnSpc>
                <a:spcPct val="100000"/>
              </a:lnSpc>
              <a:spcBef>
                <a:spcPts val="0"/>
              </a:spcBef>
              <a:spcAft>
                <a:spcPts val="0"/>
              </a:spcAft>
              <a:buClr>
                <a:srgbClr val="8AD4FF"/>
              </a:buClr>
              <a:buSzPts val="1500"/>
              <a:buFont typeface="Noto Sans Symbols"/>
              <a:buChar char="⮚"/>
            </a:pPr>
            <a:r>
              <a:rPr b="1" i="0" lang="en-US" sz="1500" u="none" cap="none" strike="noStrike">
                <a:solidFill>
                  <a:srgbClr val="8AD4FF"/>
                </a:solidFill>
                <a:latin typeface="Nunito"/>
                <a:ea typeface="Nunito"/>
                <a:cs typeface="Nunito"/>
                <a:sym typeface="Nunito"/>
              </a:rPr>
              <a:t>Enhance cross-sector dialogue</a:t>
            </a:r>
            <a:endParaRPr b="1" i="0" sz="1500" u="none" cap="none" strike="noStrike">
              <a:solidFill>
                <a:srgbClr val="FFFFFF"/>
              </a:solidFill>
              <a:latin typeface="Nunito"/>
              <a:ea typeface="Nunito"/>
              <a:cs typeface="Nunito"/>
              <a:sym typeface="Nunito"/>
            </a:endParaRPr>
          </a:p>
        </p:txBody>
      </p:sp>
      <p:pic>
        <p:nvPicPr>
          <p:cNvPr id="1619" name="Google Shape;1619;p188"/>
          <p:cNvPicPr preferRelativeResize="0"/>
          <p:nvPr/>
        </p:nvPicPr>
        <p:blipFill rotWithShape="1">
          <a:blip r:embed="rId3">
            <a:alphaModFix/>
          </a:blip>
          <a:srcRect b="0" l="0" r="0" t="0"/>
          <a:stretch/>
        </p:blipFill>
        <p:spPr>
          <a:xfrm>
            <a:off x="2077510" y="2571750"/>
            <a:ext cx="4988981" cy="2245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6869"/>
        </a:solidFill>
      </p:bgPr>
    </p:bg>
    <p:spTree>
      <p:nvGrpSpPr>
        <p:cNvPr id="1624" name="Shape 1624"/>
        <p:cNvGrpSpPr/>
        <p:nvPr/>
      </p:nvGrpSpPr>
      <p:grpSpPr>
        <a:xfrm>
          <a:off x="0" y="0"/>
          <a:ext cx="0" cy="0"/>
          <a:chOff x="0" y="0"/>
          <a:chExt cx="0" cy="0"/>
        </a:xfrm>
      </p:grpSpPr>
      <p:sp>
        <p:nvSpPr>
          <p:cNvPr id="1625" name="Google Shape;1625;p189"/>
          <p:cNvSpPr txBox="1"/>
          <p:nvPr>
            <p:ph type="title"/>
          </p:nvPr>
        </p:nvSpPr>
        <p:spPr>
          <a:xfrm>
            <a:off x="5464011" y="384404"/>
            <a:ext cx="3677132" cy="70872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500"/>
              <a:buFont typeface="Open Sans Light"/>
              <a:buNone/>
            </a:pPr>
            <a:r>
              <a:rPr b="1" lang="en-US" sz="4500">
                <a:solidFill>
                  <a:schemeClr val="lt1"/>
                </a:solidFill>
                <a:latin typeface="Open Sans Light"/>
                <a:ea typeface="Open Sans Light"/>
                <a:cs typeface="Open Sans Light"/>
                <a:sym typeface="Open Sans Light"/>
              </a:rPr>
              <a:t>THANK YOU</a:t>
            </a:r>
            <a:endParaRPr/>
          </a:p>
        </p:txBody>
      </p:sp>
      <p:sp>
        <p:nvSpPr>
          <p:cNvPr id="1626" name="Google Shape;1626;p189"/>
          <p:cNvSpPr txBox="1"/>
          <p:nvPr>
            <p:ph idx="1" type="body"/>
          </p:nvPr>
        </p:nvSpPr>
        <p:spPr>
          <a:xfrm>
            <a:off x="6179404" y="1256835"/>
            <a:ext cx="2647937" cy="13149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040"/>
              <a:buNone/>
            </a:pPr>
            <a:r>
              <a:rPr lang="en-US">
                <a:solidFill>
                  <a:schemeClr val="lt1"/>
                </a:solidFill>
              </a:rPr>
              <a:t>Dr. Wafa Al-Daily</a:t>
            </a:r>
            <a:endParaRPr/>
          </a:p>
          <a:p>
            <a:pPr indent="0" lvl="0" marL="0" rtl="0" algn="l">
              <a:lnSpc>
                <a:spcPct val="100000"/>
              </a:lnSpc>
              <a:spcBef>
                <a:spcPts val="750"/>
              </a:spcBef>
              <a:spcAft>
                <a:spcPts val="0"/>
              </a:spcAft>
              <a:buClr>
                <a:schemeClr val="lt1"/>
              </a:buClr>
              <a:buSzPts val="1040"/>
              <a:buNone/>
            </a:pPr>
            <a:r>
              <a:rPr lang="en-US">
                <a:solidFill>
                  <a:schemeClr val="lt1"/>
                </a:solidFill>
              </a:rPr>
              <a:t>Wafa.hameed@ehaarinternational.org</a:t>
            </a:r>
            <a:endParaRPr/>
          </a:p>
          <a:p>
            <a:pPr indent="0" lvl="0" marL="0" rtl="0" algn="l">
              <a:lnSpc>
                <a:spcPct val="100000"/>
              </a:lnSpc>
              <a:spcBef>
                <a:spcPts val="750"/>
              </a:spcBef>
              <a:spcAft>
                <a:spcPts val="0"/>
              </a:spcAft>
              <a:buClr>
                <a:schemeClr val="lt1"/>
              </a:buClr>
              <a:buSzPts val="1040"/>
              <a:buNone/>
            </a:pPr>
            <a:r>
              <a:rPr lang="en-US">
                <a:solidFill>
                  <a:schemeClr val="lt1"/>
                </a:solidFill>
              </a:rPr>
              <a:t>www.ehaarinternational.org</a:t>
            </a:r>
            <a:endParaRPr/>
          </a:p>
        </p:txBody>
      </p:sp>
      <p:pic>
        <p:nvPicPr>
          <p:cNvPr descr="A group of people on a sidewalk&#10;&#10;Description automatically generated" id="1627" name="Google Shape;1627;p189"/>
          <p:cNvPicPr preferRelativeResize="0"/>
          <p:nvPr>
            <p:ph idx="2" type="pic"/>
          </p:nvPr>
        </p:nvPicPr>
        <p:blipFill rotWithShape="1">
          <a:blip r:embed="rId3">
            <a:alphaModFix/>
          </a:blip>
          <a:srcRect b="0" l="11912" r="11911" t="0"/>
          <a:stretch/>
        </p:blipFill>
        <p:spPr>
          <a:xfrm>
            <a:off x="2858" y="0"/>
            <a:ext cx="5862746" cy="5143500"/>
          </a:xfrm>
          <a:prstGeom prst="rect">
            <a:avLst/>
          </a:prstGeom>
          <a:solidFill>
            <a:schemeClr val="dk2"/>
          </a:solidFill>
          <a:ln>
            <a:noFill/>
          </a:ln>
        </p:spPr>
      </p:pic>
      <p:pic>
        <p:nvPicPr>
          <p:cNvPr id="1628" name="Google Shape;1628;p189"/>
          <p:cNvPicPr preferRelativeResize="0"/>
          <p:nvPr/>
        </p:nvPicPr>
        <p:blipFill rotWithShape="1">
          <a:blip r:embed="rId4">
            <a:alphaModFix/>
          </a:blip>
          <a:srcRect b="0" l="0" r="0" t="0"/>
          <a:stretch/>
        </p:blipFill>
        <p:spPr>
          <a:xfrm>
            <a:off x="0" y="4481839"/>
            <a:ext cx="9141143" cy="708722"/>
          </a:xfrm>
          <a:prstGeom prst="rect">
            <a:avLst/>
          </a:prstGeom>
          <a:noFill/>
          <a:ln>
            <a:noFill/>
          </a:ln>
        </p:spPr>
      </p:pic>
      <p:pic>
        <p:nvPicPr>
          <p:cNvPr descr="A black background with blue text&#10;&#10;Description automatically generated" id="1629" name="Google Shape;1629;p189"/>
          <p:cNvPicPr preferRelativeResize="0"/>
          <p:nvPr/>
        </p:nvPicPr>
        <p:blipFill rotWithShape="1">
          <a:blip r:embed="rId5">
            <a:alphaModFix/>
          </a:blip>
          <a:srcRect b="0" l="0" r="0" t="0"/>
          <a:stretch/>
        </p:blipFill>
        <p:spPr>
          <a:xfrm>
            <a:off x="167269" y="3231034"/>
            <a:ext cx="1549379" cy="473960"/>
          </a:xfrm>
          <a:prstGeom prst="rect">
            <a:avLst/>
          </a:prstGeom>
          <a:noFill/>
          <a:ln>
            <a:noFill/>
          </a:ln>
        </p:spPr>
      </p:pic>
      <p:sp>
        <p:nvSpPr>
          <p:cNvPr id="1630" name="Google Shape;1630;p189"/>
          <p:cNvSpPr txBox="1"/>
          <p:nvPr/>
        </p:nvSpPr>
        <p:spPr>
          <a:xfrm>
            <a:off x="3431788" y="2765048"/>
            <a:ext cx="5712212"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8AD4FF"/>
                </a:solidFill>
                <a:latin typeface="Nunito"/>
                <a:ea typeface="Nunito"/>
                <a:cs typeface="Nunito"/>
                <a:sym typeface="Nunito"/>
              </a:rPr>
              <a:t>Yemen Practical Guidelines: </a:t>
            </a:r>
            <a:endParaRPr/>
          </a:p>
          <a:p>
            <a:pPr indent="0" lvl="0" marL="0" marR="0" rtl="0" algn="l">
              <a:lnSpc>
                <a:spcPct val="100000"/>
              </a:lnSpc>
              <a:spcBef>
                <a:spcPts val="0"/>
              </a:spcBef>
              <a:spcAft>
                <a:spcPts val="0"/>
              </a:spcAft>
              <a:buNone/>
            </a:pPr>
            <a:r>
              <a:rPr b="0" i="0" lang="en-US" sz="1350" u="sng" cap="none" strike="noStrike">
                <a:solidFill>
                  <a:schemeClr val="hlink"/>
                </a:solidFill>
                <a:latin typeface="Open Sans Light"/>
                <a:ea typeface="Open Sans Light"/>
                <a:cs typeface="Open Sans Light"/>
                <a:sym typeface="Open Sans Light"/>
                <a:hlinkClick r:id="rId6"/>
              </a:rPr>
              <a:t>https://documents.worldbank.org/en/publication/documents-reports/documentdetail/099050124115516810/p1749911e845bd0b6191ae15f1b19bfb4ff</a:t>
            </a:r>
            <a:endParaRPr b="0" i="0" sz="1350" u="none" cap="none" strike="noStrike">
              <a:solidFill>
                <a:srgbClr val="FFFFFF"/>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None/>
            </a:pPr>
            <a:r>
              <a:t/>
            </a:r>
            <a:endParaRPr b="0" i="0" sz="1350" u="none" cap="none" strike="noStrike">
              <a:solidFill>
                <a:srgbClr val="FFFFFF"/>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None/>
            </a:pPr>
            <a:r>
              <a:rPr b="1" i="0" lang="en-US" sz="1500" u="none" cap="none" strike="noStrike">
                <a:solidFill>
                  <a:srgbClr val="8AD4FF"/>
                </a:solidFill>
                <a:latin typeface="Nunito"/>
                <a:ea typeface="Nunito"/>
                <a:cs typeface="Nunito"/>
                <a:sym typeface="Nunito"/>
              </a:rPr>
              <a:t>Yemen Engagement Brief: </a:t>
            </a:r>
            <a:endParaRPr/>
          </a:p>
          <a:p>
            <a:pPr indent="0" lvl="0" marL="0" marR="0" rtl="0" algn="l">
              <a:lnSpc>
                <a:spcPct val="100000"/>
              </a:lnSpc>
              <a:spcBef>
                <a:spcPts val="0"/>
              </a:spcBef>
              <a:spcAft>
                <a:spcPts val="0"/>
              </a:spcAft>
              <a:buNone/>
            </a:pPr>
            <a:r>
              <a:rPr b="0" i="0" lang="en-US" sz="1350" u="sng" cap="none" strike="noStrike">
                <a:solidFill>
                  <a:schemeClr val="hlink"/>
                </a:solidFill>
                <a:latin typeface="Open Sans Light"/>
                <a:ea typeface="Open Sans Light"/>
                <a:cs typeface="Open Sans Light"/>
                <a:sym typeface="Open Sans Light"/>
                <a:hlinkClick r:id="rId7"/>
              </a:rPr>
              <a:t>https://documents.worldbank.org/en/publication/documents-reports/documentdetail/099050124115629267/p17499116dbabd0511bb49105834c1fe9a9</a:t>
            </a:r>
            <a:endParaRPr b="0" i="0" sz="1350" u="none" cap="none" strike="noStrike">
              <a:solidFill>
                <a:srgbClr val="FFFFFF"/>
              </a:solidFill>
              <a:latin typeface="Open Sans Light"/>
              <a:ea typeface="Open Sans Light"/>
              <a:cs typeface="Open Sans Light"/>
              <a:sym typeface="Open Sans Light"/>
            </a:endParaRPr>
          </a:p>
        </p:txBody>
      </p:sp>
      <p:sp>
        <p:nvSpPr>
          <p:cNvPr id="1631" name="Google Shape;1631;p189"/>
          <p:cNvSpPr txBox="1"/>
          <p:nvPr/>
        </p:nvSpPr>
        <p:spPr>
          <a:xfrm>
            <a:off x="3127811" y="2440988"/>
            <a:ext cx="2535951"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8AD4FF"/>
                </a:solidFill>
                <a:latin typeface="Nunito"/>
                <a:ea typeface="Nunito"/>
                <a:cs typeface="Nunito"/>
                <a:sym typeface="Nunito"/>
              </a:rPr>
              <a:t>Reports available online: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3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11" name="Google Shape;1011;p136"/>
          <p:cNvGrpSpPr/>
          <p:nvPr/>
        </p:nvGrpSpPr>
        <p:grpSpPr>
          <a:xfrm>
            <a:off x="0" y="4316084"/>
            <a:ext cx="9144000" cy="827417"/>
            <a:chOff x="0" y="-28575"/>
            <a:chExt cx="4781176" cy="432636"/>
          </a:xfrm>
        </p:grpSpPr>
        <p:sp>
          <p:nvSpPr>
            <p:cNvPr id="1012" name="Google Shape;1012;p136"/>
            <p:cNvSpPr/>
            <p:nvPr/>
          </p:nvSpPr>
          <p:spPr>
            <a:xfrm>
              <a:off x="0" y="0"/>
              <a:ext cx="4781176" cy="404061"/>
            </a:xfrm>
            <a:custGeom>
              <a:rect b="b" l="l" r="r" t="t"/>
              <a:pathLst>
                <a:path extrusionOk="0" h="404061" w="4781176">
                  <a:moveTo>
                    <a:pt x="0" y="0"/>
                  </a:moveTo>
                  <a:lnTo>
                    <a:pt x="4781176" y="0"/>
                  </a:lnTo>
                  <a:lnTo>
                    <a:pt x="4781176" y="404061"/>
                  </a:lnTo>
                  <a:lnTo>
                    <a:pt x="0" y="40406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13" name="Google Shape;1013;p136"/>
            <p:cNvSpPr txBox="1"/>
            <p:nvPr/>
          </p:nvSpPr>
          <p:spPr>
            <a:xfrm>
              <a:off x="0" y="-28575"/>
              <a:ext cx="4781176" cy="432636"/>
            </a:xfrm>
            <a:prstGeom prst="rect">
              <a:avLst/>
            </a:prstGeom>
            <a:noFill/>
            <a:ln>
              <a:noFill/>
            </a:ln>
          </p:spPr>
          <p:txBody>
            <a:bodyPr anchorCtr="0" anchor="ctr" bIns="25400" lIns="25400" spcFirstLastPara="1" rIns="25400" wrap="square" tIns="25400">
              <a:noAutofit/>
            </a:bodyPr>
            <a:lstStyle/>
            <a:p>
              <a:pPr indent="0" lvl="0" marL="0" marR="0" rtl="0" algn="ctr">
                <a:lnSpc>
                  <a:spcPct val="100666"/>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grpSp>
        <p:nvGrpSpPr>
          <p:cNvPr id="1014" name="Google Shape;1014;p136"/>
          <p:cNvGrpSpPr/>
          <p:nvPr/>
        </p:nvGrpSpPr>
        <p:grpSpPr>
          <a:xfrm>
            <a:off x="1601967" y="4520182"/>
            <a:ext cx="5940066" cy="434099"/>
            <a:chOff x="0" y="-106060"/>
            <a:chExt cx="15840175" cy="1157598"/>
          </a:xfrm>
        </p:grpSpPr>
        <p:sp>
          <p:nvSpPr>
            <p:cNvPr id="1015" name="Google Shape;1015;p136"/>
            <p:cNvSpPr/>
            <p:nvPr/>
          </p:nvSpPr>
          <p:spPr>
            <a:xfrm>
              <a:off x="0" y="0"/>
              <a:ext cx="3327142" cy="1051538"/>
            </a:xfrm>
            <a:custGeom>
              <a:rect b="b" l="l" r="r" t="t"/>
              <a:pathLst>
                <a:path extrusionOk="0" h="1051538" w="3327142">
                  <a:moveTo>
                    <a:pt x="0" y="0"/>
                  </a:moveTo>
                  <a:lnTo>
                    <a:pt x="3327142" y="0"/>
                  </a:lnTo>
                  <a:lnTo>
                    <a:pt x="3327142" y="1051538"/>
                  </a:lnTo>
                  <a:lnTo>
                    <a:pt x="0" y="1051538"/>
                  </a:lnTo>
                  <a:lnTo>
                    <a:pt x="0" y="0"/>
                  </a:lnTo>
                  <a:close/>
                </a:path>
              </a:pathLst>
            </a:custGeom>
            <a:blipFill rotWithShape="1">
              <a:blip r:embed="rId4">
                <a:alphaModFix/>
              </a:blip>
              <a:stretch>
                <a:fillRect b="-29611" l="-12392" r="-10685" t="-2190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16" name="Google Shape;1016;p136"/>
            <p:cNvSpPr txBox="1"/>
            <p:nvPr/>
          </p:nvSpPr>
          <p:spPr>
            <a:xfrm>
              <a:off x="12875330" y="895874"/>
              <a:ext cx="2953488" cy="154915"/>
            </a:xfrm>
            <a:prstGeom prst="rect">
              <a:avLst/>
            </a:prstGeom>
            <a:noFill/>
            <a:ln>
              <a:noFill/>
            </a:ln>
          </p:spPr>
          <p:txBody>
            <a:bodyPr anchorCtr="0" anchor="t" bIns="0" lIns="0" spcFirstLastPara="1" rIns="0" wrap="square" tIns="0">
              <a:spAutoFit/>
            </a:bodyPr>
            <a:lstStyle/>
            <a:p>
              <a:pPr indent="0" lvl="0" marL="0" marR="0" rtl="0" algn="ctr">
                <a:lnSpc>
                  <a:spcPct val="140233"/>
                </a:lnSpc>
                <a:spcBef>
                  <a:spcPts val="0"/>
                </a:spcBef>
                <a:spcAft>
                  <a:spcPts val="0"/>
                </a:spcAft>
                <a:buNone/>
              </a:pPr>
              <a:r>
                <a:rPr b="0" i="0" lang="en-US" sz="343" u="none" cap="none" strike="noStrike">
                  <a:solidFill>
                    <a:srgbClr val="00468B"/>
                  </a:solidFill>
                  <a:latin typeface="Arial"/>
                  <a:ea typeface="Arial"/>
                  <a:cs typeface="Arial"/>
                  <a:sym typeface="Arial"/>
                </a:rPr>
                <a:t>Towards a Resilient and Vibrant Urban Ecosystem</a:t>
              </a:r>
              <a:endParaRPr/>
            </a:p>
          </p:txBody>
        </p:sp>
        <p:sp>
          <p:nvSpPr>
            <p:cNvPr id="1017" name="Google Shape;1017;p136"/>
            <p:cNvSpPr txBox="1"/>
            <p:nvPr/>
          </p:nvSpPr>
          <p:spPr>
            <a:xfrm>
              <a:off x="12875330" y="66147"/>
              <a:ext cx="1829296" cy="9664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468B"/>
                  </a:solidFill>
                  <a:latin typeface="Arial"/>
                  <a:ea typeface="Arial"/>
                  <a:cs typeface="Arial"/>
                  <a:sym typeface="Arial"/>
                </a:rPr>
                <a:t>THRI</a:t>
              </a:r>
              <a:endParaRPr/>
            </a:p>
          </p:txBody>
        </p:sp>
        <p:sp>
          <p:nvSpPr>
            <p:cNvPr id="1018" name="Google Shape;1018;p136"/>
            <p:cNvSpPr/>
            <p:nvPr/>
          </p:nvSpPr>
          <p:spPr>
            <a:xfrm>
              <a:off x="14406523" y="49814"/>
              <a:ext cx="1215285" cy="811129"/>
            </a:xfrm>
            <a:custGeom>
              <a:rect b="b" l="l" r="r" t="t"/>
              <a:pathLst>
                <a:path extrusionOk="0" h="811129" w="1215285">
                  <a:moveTo>
                    <a:pt x="0" y="0"/>
                  </a:moveTo>
                  <a:lnTo>
                    <a:pt x="1215286" y="0"/>
                  </a:lnTo>
                  <a:lnTo>
                    <a:pt x="1215286" y="811129"/>
                  </a:lnTo>
                  <a:lnTo>
                    <a:pt x="0" y="811129"/>
                  </a:lnTo>
                  <a:lnTo>
                    <a:pt x="0" y="0"/>
                  </a:lnTo>
                  <a:close/>
                </a:path>
              </a:pathLst>
            </a:custGeom>
            <a:blipFill rotWithShape="1">
              <a:blip r:embed="rId5">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19" name="Google Shape;1019;p136"/>
            <p:cNvGrpSpPr/>
            <p:nvPr/>
          </p:nvGrpSpPr>
          <p:grpSpPr>
            <a:xfrm>
              <a:off x="14881071" y="-106060"/>
              <a:ext cx="266189" cy="372249"/>
              <a:chOff x="0" y="-323850"/>
              <a:chExt cx="812800" cy="1136650"/>
            </a:xfrm>
          </p:grpSpPr>
          <p:sp>
            <p:nvSpPr>
              <p:cNvPr id="1020" name="Google Shape;1020;p1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6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21" name="Google Shape;1021;p136"/>
              <p:cNvSpPr txBox="1"/>
              <p:nvPr/>
            </p:nvSpPr>
            <p:spPr>
              <a:xfrm>
                <a:off x="76200" y="-323850"/>
                <a:ext cx="660400" cy="1060450"/>
              </a:xfrm>
              <a:prstGeom prst="rect">
                <a:avLst/>
              </a:prstGeom>
              <a:noFill/>
              <a:ln>
                <a:noFill/>
              </a:ln>
            </p:spPr>
            <p:txBody>
              <a:bodyPr anchorCtr="0" anchor="ctr" bIns="60175" lIns="60175" spcFirstLastPara="1" rIns="60175" wrap="square" tIns="60175">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22" name="Google Shape;1022;p136"/>
            <p:cNvSpPr txBox="1"/>
            <p:nvPr/>
          </p:nvSpPr>
          <p:spPr>
            <a:xfrm>
              <a:off x="15323999" y="66147"/>
              <a:ext cx="516176" cy="9664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468B"/>
                  </a:solidFill>
                  <a:latin typeface="Arial"/>
                  <a:ea typeface="Arial"/>
                  <a:cs typeface="Arial"/>
                  <a:sym typeface="Arial"/>
                </a:rPr>
                <a:t>E</a:t>
              </a:r>
              <a:endParaRPr/>
            </a:p>
          </p:txBody>
        </p:sp>
        <p:sp>
          <p:nvSpPr>
            <p:cNvPr id="1023" name="Google Shape;1023;p136"/>
            <p:cNvSpPr/>
            <p:nvPr/>
          </p:nvSpPr>
          <p:spPr>
            <a:xfrm>
              <a:off x="9243126" y="0"/>
              <a:ext cx="3047937" cy="1051538"/>
            </a:xfrm>
            <a:custGeom>
              <a:rect b="b" l="l" r="r" t="t"/>
              <a:pathLst>
                <a:path extrusionOk="0" h="1051538" w="3047937">
                  <a:moveTo>
                    <a:pt x="0" y="0"/>
                  </a:moveTo>
                  <a:lnTo>
                    <a:pt x="3047937" y="0"/>
                  </a:lnTo>
                  <a:lnTo>
                    <a:pt x="3047937" y="1051538"/>
                  </a:lnTo>
                  <a:lnTo>
                    <a:pt x="0" y="10515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24" name="Google Shape;1024;p136"/>
            <p:cNvSpPr/>
            <p:nvPr/>
          </p:nvSpPr>
          <p:spPr>
            <a:xfrm>
              <a:off x="3911408" y="51024"/>
              <a:ext cx="4747453" cy="949491"/>
            </a:xfrm>
            <a:custGeom>
              <a:rect b="b" l="l" r="r" t="t"/>
              <a:pathLst>
                <a:path extrusionOk="0" h="949491" w="4747453">
                  <a:moveTo>
                    <a:pt x="0" y="0"/>
                  </a:moveTo>
                  <a:lnTo>
                    <a:pt x="4747452" y="0"/>
                  </a:lnTo>
                  <a:lnTo>
                    <a:pt x="4747452" y="949490"/>
                  </a:lnTo>
                  <a:lnTo>
                    <a:pt x="0" y="94949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25" name="Google Shape;1025;p136"/>
          <p:cNvSpPr txBox="1"/>
          <p:nvPr/>
        </p:nvSpPr>
        <p:spPr>
          <a:xfrm>
            <a:off x="1029584" y="1500182"/>
            <a:ext cx="7084833" cy="10302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FFFFFF"/>
                </a:solidFill>
                <a:latin typeface="Arial"/>
                <a:ea typeface="Arial"/>
                <a:cs typeface="Arial"/>
                <a:sym typeface="Arial"/>
              </a:rPr>
              <a:t>Locating DRR Interventions </a:t>
            </a:r>
            <a:endParaRPr/>
          </a:p>
          <a:p>
            <a:pPr indent="0" lvl="0" marL="0" marR="0" rtl="0" algn="ctr">
              <a:lnSpc>
                <a:spcPct val="140000"/>
              </a:lnSpc>
              <a:spcBef>
                <a:spcPts val="0"/>
              </a:spcBef>
              <a:spcAft>
                <a:spcPts val="0"/>
              </a:spcAft>
              <a:buNone/>
            </a:pPr>
            <a:r>
              <a:rPr b="1" i="0" lang="en-US" sz="3000" u="none" cap="none" strike="noStrike">
                <a:solidFill>
                  <a:srgbClr val="FFFFFF"/>
                </a:solidFill>
                <a:latin typeface="Arial"/>
                <a:ea typeface="Arial"/>
                <a:cs typeface="Arial"/>
                <a:sym typeface="Arial"/>
              </a:rPr>
              <a:t>in Urban Settlements</a:t>
            </a:r>
            <a:endParaRPr/>
          </a:p>
        </p:txBody>
      </p:sp>
      <p:sp>
        <p:nvSpPr>
          <p:cNvPr id="1026" name="Google Shape;1026;p136"/>
          <p:cNvSpPr txBox="1"/>
          <p:nvPr/>
        </p:nvSpPr>
        <p:spPr>
          <a:xfrm>
            <a:off x="1809072" y="2532974"/>
            <a:ext cx="5503659" cy="354456"/>
          </a:xfrm>
          <a:prstGeom prst="rect">
            <a:avLst/>
          </a:prstGeom>
          <a:noFill/>
          <a:ln>
            <a:noFill/>
          </a:ln>
        </p:spPr>
        <p:txBody>
          <a:bodyPr anchorCtr="0" anchor="t" bIns="0" lIns="0" spcFirstLastPara="1" rIns="0" wrap="square" tIns="0">
            <a:spAutoFit/>
          </a:bodyPr>
          <a:lstStyle/>
          <a:p>
            <a:pPr indent="0" lvl="0" marL="0" marR="0" rtl="0" algn="ctr">
              <a:lnSpc>
                <a:spcPct val="196875"/>
              </a:lnSpc>
              <a:spcBef>
                <a:spcPts val="0"/>
              </a:spcBef>
              <a:spcAft>
                <a:spcPts val="0"/>
              </a:spcAft>
              <a:buNone/>
            </a:pPr>
            <a:r>
              <a:rPr b="0" i="1" lang="en-US" sz="1600" u="none" cap="none" strike="noStrike">
                <a:solidFill>
                  <a:srgbClr val="FFFFFF"/>
                </a:solidFill>
                <a:latin typeface="Arial"/>
                <a:ea typeface="Arial"/>
                <a:cs typeface="Arial"/>
                <a:sym typeface="Arial"/>
              </a:rPr>
              <a:t>Catholic Relief Services Philippines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pic>
        <p:nvPicPr>
          <p:cNvPr descr="UGA_Kampala_Bacground1.jpg" id="1636" name="Google Shape;1636;p190"/>
          <p:cNvPicPr preferRelativeResize="0"/>
          <p:nvPr/>
        </p:nvPicPr>
        <p:blipFill rotWithShape="1">
          <a:blip r:embed="rId3">
            <a:alphaModFix/>
          </a:blip>
          <a:srcRect b="-713" l="29518" r="403" t="0"/>
          <a:stretch/>
        </p:blipFill>
        <p:spPr>
          <a:xfrm rot="5400000">
            <a:off x="2221748" y="-1778750"/>
            <a:ext cx="4635375" cy="9209130"/>
          </a:xfrm>
          <a:prstGeom prst="rect">
            <a:avLst/>
          </a:prstGeom>
          <a:noFill/>
          <a:ln>
            <a:noFill/>
          </a:ln>
        </p:spPr>
      </p:pic>
      <p:sp>
        <p:nvSpPr>
          <p:cNvPr id="1637" name="Google Shape;1637;p190"/>
          <p:cNvSpPr/>
          <p:nvPr/>
        </p:nvSpPr>
        <p:spPr>
          <a:xfrm>
            <a:off x="1422425" y="2388025"/>
            <a:ext cx="3579600" cy="583500"/>
          </a:xfrm>
          <a:prstGeom prst="rect">
            <a:avLst/>
          </a:prstGeom>
          <a:solidFill>
            <a:srgbClr val="6883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8" name="Google Shape;1638;p190"/>
          <p:cNvSpPr txBox="1"/>
          <p:nvPr>
            <p:ph type="ctrTitle"/>
          </p:nvPr>
        </p:nvSpPr>
        <p:spPr>
          <a:xfrm>
            <a:off x="1477850" y="2388025"/>
            <a:ext cx="4054800" cy="583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b="0" lang="en-US" sz="3200">
                <a:solidFill>
                  <a:schemeClr val="lt1"/>
                </a:solidFill>
              </a:rPr>
              <a:t>Discussion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pic>
        <p:nvPicPr>
          <p:cNvPr descr="UGA_Kampala_Bacground1.jpg" id="1643" name="Google Shape;1643;p191"/>
          <p:cNvPicPr preferRelativeResize="0"/>
          <p:nvPr/>
        </p:nvPicPr>
        <p:blipFill rotWithShape="1">
          <a:blip r:embed="rId3">
            <a:alphaModFix/>
          </a:blip>
          <a:srcRect b="-713" l="29518" r="403" t="0"/>
          <a:stretch/>
        </p:blipFill>
        <p:spPr>
          <a:xfrm rot="5400000">
            <a:off x="2221748" y="-1778750"/>
            <a:ext cx="4635375" cy="9209130"/>
          </a:xfrm>
          <a:prstGeom prst="rect">
            <a:avLst/>
          </a:prstGeom>
          <a:noFill/>
          <a:ln>
            <a:noFill/>
          </a:ln>
        </p:spPr>
      </p:pic>
      <p:sp>
        <p:nvSpPr>
          <p:cNvPr id="1644" name="Google Shape;1644;p191"/>
          <p:cNvSpPr/>
          <p:nvPr/>
        </p:nvSpPr>
        <p:spPr>
          <a:xfrm>
            <a:off x="1422422" y="2388034"/>
            <a:ext cx="2283669" cy="583595"/>
          </a:xfrm>
          <a:prstGeom prst="rect">
            <a:avLst/>
          </a:prstGeom>
          <a:solidFill>
            <a:srgbClr val="6883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5" name="Google Shape;1645;p191"/>
          <p:cNvSpPr txBox="1"/>
          <p:nvPr>
            <p:ph type="ctrTitle"/>
          </p:nvPr>
        </p:nvSpPr>
        <p:spPr>
          <a:xfrm>
            <a:off x="1477840" y="2388034"/>
            <a:ext cx="2228251" cy="583594"/>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b="0" lang="en-US" sz="3200">
                <a:solidFill>
                  <a:schemeClr val="lt1"/>
                </a:solidFill>
              </a:rPr>
              <a:t>Conclusion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3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33" name="Google Shape;1033;p137"/>
          <p:cNvSpPr txBox="1"/>
          <p:nvPr/>
        </p:nvSpPr>
        <p:spPr>
          <a:xfrm>
            <a:off x="820046" y="495155"/>
            <a:ext cx="8000104"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Situation in Urban Communities</a:t>
            </a:r>
            <a:endParaRPr/>
          </a:p>
        </p:txBody>
      </p:sp>
      <p:sp>
        <p:nvSpPr>
          <p:cNvPr id="1034" name="Google Shape;1034;p137"/>
          <p:cNvSpPr txBox="1"/>
          <p:nvPr/>
        </p:nvSpPr>
        <p:spPr>
          <a:xfrm>
            <a:off x="5366438" y="1569742"/>
            <a:ext cx="4584909" cy="776559"/>
          </a:xfrm>
          <a:prstGeom prst="rect">
            <a:avLst/>
          </a:prstGeom>
          <a:noFill/>
          <a:ln>
            <a:noFill/>
          </a:ln>
        </p:spPr>
        <p:txBody>
          <a:bodyPr anchorCtr="0" anchor="t" bIns="0" lIns="0" spcFirstLastPara="1" rIns="0" wrap="square" tIns="0">
            <a:spAutoFit/>
          </a:bodyPr>
          <a:lstStyle/>
          <a:p>
            <a:pPr indent="0" lvl="0" marL="0" marR="0" rtl="0" algn="l">
              <a:lnSpc>
                <a:spcPct val="157500"/>
              </a:lnSpc>
              <a:spcBef>
                <a:spcPts val="0"/>
              </a:spcBef>
              <a:spcAft>
                <a:spcPts val="0"/>
              </a:spcAft>
              <a:buNone/>
            </a:pPr>
            <a:r>
              <a:rPr b="0" i="0" lang="en-US" sz="2000" u="none" cap="none" strike="noStrike">
                <a:solidFill>
                  <a:srgbClr val="FFFFFF"/>
                </a:solidFill>
                <a:latin typeface="Arial"/>
                <a:ea typeface="Arial"/>
                <a:cs typeface="Arial"/>
                <a:sym typeface="Arial"/>
              </a:rPr>
              <a:t>Rapid urban migration and population growth in urban communities</a:t>
            </a:r>
            <a:endParaRPr/>
          </a:p>
        </p:txBody>
      </p:sp>
      <p:grpSp>
        <p:nvGrpSpPr>
          <p:cNvPr id="1035" name="Google Shape;1035;p137"/>
          <p:cNvGrpSpPr/>
          <p:nvPr/>
        </p:nvGrpSpPr>
        <p:grpSpPr>
          <a:xfrm>
            <a:off x="7216770" y="4221171"/>
            <a:ext cx="1603381" cy="608877"/>
            <a:chOff x="0" y="-152951"/>
            <a:chExt cx="4275682" cy="1623672"/>
          </a:xfrm>
        </p:grpSpPr>
        <p:sp>
          <p:nvSpPr>
            <p:cNvPr id="1036" name="Google Shape;1036;p137"/>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037" name="Google Shape;1037;p137"/>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038" name="Google Shape;1038;p137"/>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39" name="Google Shape;1039;p137"/>
            <p:cNvGrpSpPr/>
            <p:nvPr/>
          </p:nvGrpSpPr>
          <p:grpSpPr>
            <a:xfrm>
              <a:off x="2892534" y="-152951"/>
              <a:ext cx="383878" cy="536829"/>
              <a:chOff x="0" y="-323850"/>
              <a:chExt cx="812800" cy="1136650"/>
            </a:xfrm>
          </p:grpSpPr>
          <p:sp>
            <p:nvSpPr>
              <p:cNvPr id="1040" name="Google Shape;1040;p1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41" name="Google Shape;1041;p137"/>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42" name="Google Shape;1042;p137"/>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pic>
        <p:nvPicPr>
          <p:cNvPr descr="A crowd of people walking in a busy street&#10;&#10;Description automatically generated" id="1043" name="Google Shape;1043;p137"/>
          <p:cNvPicPr preferRelativeResize="0"/>
          <p:nvPr/>
        </p:nvPicPr>
        <p:blipFill rotWithShape="1">
          <a:blip r:embed="rId5">
            <a:alphaModFix/>
          </a:blip>
          <a:srcRect b="0" l="0" r="0" t="0"/>
          <a:stretch/>
        </p:blipFill>
        <p:spPr>
          <a:xfrm>
            <a:off x="820046" y="1469146"/>
            <a:ext cx="4293099" cy="3219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3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49" name="Google Shape;1049;p138"/>
          <p:cNvSpPr txBox="1"/>
          <p:nvPr/>
        </p:nvSpPr>
        <p:spPr>
          <a:xfrm>
            <a:off x="820046" y="495155"/>
            <a:ext cx="8000104"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 </a:t>
            </a:r>
            <a:r>
              <a:rPr b="1" i="0" lang="en-US" sz="2400" u="sng" cap="none" strike="noStrike">
                <a:solidFill>
                  <a:srgbClr val="FFFFFF"/>
                </a:solidFill>
                <a:latin typeface="Arial"/>
                <a:ea typeface="Arial"/>
                <a:cs typeface="Arial"/>
                <a:sym typeface="Arial"/>
              </a:rPr>
              <a:t>Governing Policies</a:t>
            </a:r>
            <a:endParaRPr/>
          </a:p>
        </p:txBody>
      </p:sp>
      <p:grpSp>
        <p:nvGrpSpPr>
          <p:cNvPr id="1050" name="Google Shape;1050;p138"/>
          <p:cNvGrpSpPr/>
          <p:nvPr/>
        </p:nvGrpSpPr>
        <p:grpSpPr>
          <a:xfrm>
            <a:off x="7216770" y="4221171"/>
            <a:ext cx="1603381" cy="608877"/>
            <a:chOff x="0" y="-152951"/>
            <a:chExt cx="4275682" cy="1623672"/>
          </a:xfrm>
        </p:grpSpPr>
        <p:sp>
          <p:nvSpPr>
            <p:cNvPr id="1051" name="Google Shape;1051;p138"/>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052" name="Google Shape;1052;p138"/>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053" name="Google Shape;1053;p138"/>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54" name="Google Shape;1054;p138"/>
            <p:cNvGrpSpPr/>
            <p:nvPr/>
          </p:nvGrpSpPr>
          <p:grpSpPr>
            <a:xfrm>
              <a:off x="2892534" y="-152951"/>
              <a:ext cx="383878" cy="536829"/>
              <a:chOff x="0" y="-323850"/>
              <a:chExt cx="812800" cy="1136650"/>
            </a:xfrm>
          </p:grpSpPr>
          <p:sp>
            <p:nvSpPr>
              <p:cNvPr id="1055" name="Google Shape;1055;p1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56" name="Google Shape;1056;p138"/>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57" name="Google Shape;1057;p138"/>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058" name="Google Shape;1058;p138"/>
          <p:cNvSpPr txBox="1"/>
          <p:nvPr/>
        </p:nvSpPr>
        <p:spPr>
          <a:xfrm>
            <a:off x="819479" y="1507737"/>
            <a:ext cx="7721524" cy="366190"/>
          </a:xfrm>
          <a:prstGeom prst="rect">
            <a:avLst/>
          </a:prstGeom>
          <a:noFill/>
          <a:ln>
            <a:noFill/>
          </a:ln>
        </p:spPr>
        <p:txBody>
          <a:bodyPr anchorCtr="0" anchor="t" bIns="0" lIns="0" spcFirstLastPara="1" rIns="0" wrap="square" tIns="0">
            <a:spAutoFit/>
          </a:bodyPr>
          <a:lstStyle/>
          <a:p>
            <a:pPr indent="0" lvl="0" marL="0" marR="0" rtl="0" algn="l">
              <a:lnSpc>
                <a:spcPct val="157500"/>
              </a:lnSpc>
              <a:spcBef>
                <a:spcPts val="0"/>
              </a:spcBef>
              <a:spcAft>
                <a:spcPts val="0"/>
              </a:spcAft>
              <a:buNone/>
            </a:pPr>
            <a:r>
              <a:rPr b="1" i="1" lang="en-US" sz="2000" u="none" cap="none" strike="noStrike">
                <a:solidFill>
                  <a:srgbClr val="FFFFFF"/>
                </a:solidFill>
                <a:latin typeface="Arial"/>
                <a:ea typeface="Arial"/>
                <a:cs typeface="Arial"/>
                <a:sym typeface="Arial"/>
              </a:rPr>
              <a:t>Land Use Planning</a:t>
            </a:r>
            <a:endParaRPr b="0" i="1" sz="1200" u="none" cap="none" strike="noStrike">
              <a:solidFill>
                <a:srgbClr val="FFFFFF"/>
              </a:solidFill>
              <a:latin typeface="Arial"/>
              <a:ea typeface="Arial"/>
              <a:cs typeface="Arial"/>
              <a:sym typeface="Arial"/>
            </a:endParaRPr>
          </a:p>
        </p:txBody>
      </p:sp>
      <p:sp>
        <p:nvSpPr>
          <p:cNvPr id="1059" name="Google Shape;1059;p138"/>
          <p:cNvSpPr txBox="1"/>
          <p:nvPr/>
        </p:nvSpPr>
        <p:spPr>
          <a:xfrm>
            <a:off x="837179" y="2090738"/>
            <a:ext cx="2657311"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Arial"/>
                <a:ea typeface="Arial"/>
                <a:cs typeface="Arial"/>
                <a:sym typeface="Arial"/>
              </a:rPr>
              <a:t>Framework of mainstreaming Climate and Disaster Risk Assessment (CDRA) in Comprehensive Land Use Plan (CLUP)</a:t>
            </a:r>
            <a:endParaRPr/>
          </a:p>
        </p:txBody>
      </p:sp>
      <p:pic>
        <p:nvPicPr>
          <p:cNvPr descr="A white cover with blue and white text&#10;&#10;Description automatically generated" id="1060" name="Google Shape;1060;p138"/>
          <p:cNvPicPr preferRelativeResize="0"/>
          <p:nvPr/>
        </p:nvPicPr>
        <p:blipFill rotWithShape="1">
          <a:blip r:embed="rId5">
            <a:alphaModFix/>
          </a:blip>
          <a:srcRect b="0" l="0" r="0" t="0"/>
          <a:stretch/>
        </p:blipFill>
        <p:spPr>
          <a:xfrm>
            <a:off x="3904229" y="1417282"/>
            <a:ext cx="2440602" cy="3436397"/>
          </a:xfrm>
          <a:prstGeom prst="rect">
            <a:avLst/>
          </a:prstGeom>
          <a:noFill/>
          <a:ln>
            <a:noFill/>
          </a:ln>
        </p:spPr>
      </p:pic>
      <p:pic>
        <p:nvPicPr>
          <p:cNvPr descr="A book cover with different pictures&#10;&#10;Description automatically generated" id="1061" name="Google Shape;1061;p138"/>
          <p:cNvPicPr preferRelativeResize="0"/>
          <p:nvPr/>
        </p:nvPicPr>
        <p:blipFill rotWithShape="1">
          <a:blip r:embed="rId6">
            <a:alphaModFix/>
          </a:blip>
          <a:srcRect b="0" l="0" r="0" t="0"/>
          <a:stretch/>
        </p:blipFill>
        <p:spPr>
          <a:xfrm>
            <a:off x="6358327" y="1016962"/>
            <a:ext cx="2211750" cy="30825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39"/>
          <p:cNvSpPr/>
          <p:nvPr/>
        </p:nvSpPr>
        <p:spPr>
          <a:xfrm>
            <a:off x="-428930" y="6216"/>
            <a:ext cx="957293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68" name="Google Shape;1068;p139"/>
          <p:cNvSpPr txBox="1"/>
          <p:nvPr/>
        </p:nvSpPr>
        <p:spPr>
          <a:xfrm>
            <a:off x="143019" y="218517"/>
            <a:ext cx="8000104"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Arial"/>
                <a:ea typeface="Arial"/>
                <a:cs typeface="Arial"/>
                <a:sym typeface="Arial"/>
              </a:rPr>
              <a:t>Shelter and Settlements in Urban Communities: </a:t>
            </a:r>
            <a:r>
              <a:rPr b="1" i="0" lang="en-US" sz="2400" u="sng" cap="none" strike="noStrike">
                <a:solidFill>
                  <a:srgbClr val="FFFFFF"/>
                </a:solidFill>
                <a:latin typeface="Arial"/>
                <a:ea typeface="Arial"/>
                <a:cs typeface="Arial"/>
                <a:sym typeface="Arial"/>
              </a:rPr>
              <a:t>Systemic Barriers</a:t>
            </a:r>
            <a:endParaRPr/>
          </a:p>
        </p:txBody>
      </p:sp>
      <p:grpSp>
        <p:nvGrpSpPr>
          <p:cNvPr id="1069" name="Google Shape;1069;p139"/>
          <p:cNvGrpSpPr/>
          <p:nvPr/>
        </p:nvGrpSpPr>
        <p:grpSpPr>
          <a:xfrm>
            <a:off x="7297208" y="4316900"/>
            <a:ext cx="1603381" cy="608877"/>
            <a:chOff x="0" y="-152951"/>
            <a:chExt cx="4275682" cy="1623672"/>
          </a:xfrm>
        </p:grpSpPr>
        <p:sp>
          <p:nvSpPr>
            <p:cNvPr id="1070" name="Google Shape;1070;p139"/>
            <p:cNvSpPr txBox="1"/>
            <p:nvPr/>
          </p:nvSpPr>
          <p:spPr>
            <a:xfrm>
              <a:off x="0" y="1252542"/>
              <a:ext cx="4259303" cy="218179"/>
            </a:xfrm>
            <a:prstGeom prst="rect">
              <a:avLst/>
            </a:prstGeom>
            <a:noFill/>
            <a:ln>
              <a:noFill/>
            </a:ln>
          </p:spPr>
          <p:txBody>
            <a:bodyPr anchorCtr="0" anchor="t" bIns="0" lIns="0" spcFirstLastPara="1" rIns="0" wrap="square" tIns="0">
              <a:spAutoFit/>
            </a:bodyPr>
            <a:lstStyle/>
            <a:p>
              <a:pPr indent="0" lvl="0" marL="0" marR="0" rtl="0" algn="ctr">
                <a:lnSpc>
                  <a:spcPct val="140283"/>
                </a:lnSpc>
                <a:spcBef>
                  <a:spcPts val="0"/>
                </a:spcBef>
                <a:spcAft>
                  <a:spcPts val="0"/>
                </a:spcAft>
                <a:buNone/>
              </a:pPr>
              <a:r>
                <a:rPr b="0" i="0" lang="en-US" sz="494" u="none" cap="none" strike="noStrike">
                  <a:solidFill>
                    <a:srgbClr val="FFFFFF"/>
                  </a:solidFill>
                  <a:latin typeface="Arial"/>
                  <a:ea typeface="Arial"/>
                  <a:cs typeface="Arial"/>
                  <a:sym typeface="Arial"/>
                </a:rPr>
                <a:t>Towards a Resilient and Vibrant Urban Ecosystem</a:t>
              </a:r>
              <a:endParaRPr/>
            </a:p>
          </p:txBody>
        </p:sp>
        <p:sp>
          <p:nvSpPr>
            <p:cNvPr id="1071" name="Google Shape;1071;p139"/>
            <p:cNvSpPr txBox="1"/>
            <p:nvPr/>
          </p:nvSpPr>
          <p:spPr>
            <a:xfrm>
              <a:off x="0" y="47347"/>
              <a:ext cx="2638074"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THRI</a:t>
              </a:r>
              <a:endParaRPr/>
            </a:p>
          </p:txBody>
        </p:sp>
        <p:sp>
          <p:nvSpPr>
            <p:cNvPr id="1072" name="Google Shape;1072;p139"/>
            <p:cNvSpPr/>
            <p:nvPr/>
          </p:nvSpPr>
          <p:spPr>
            <a:xfrm>
              <a:off x="2208175" y="23993"/>
              <a:ext cx="1752595" cy="1169750"/>
            </a:xfrm>
            <a:custGeom>
              <a:rect b="b" l="l" r="r" t="t"/>
              <a:pathLst>
                <a:path extrusionOk="0" h="1169750" w="1752595">
                  <a:moveTo>
                    <a:pt x="0" y="0"/>
                  </a:moveTo>
                  <a:lnTo>
                    <a:pt x="1752595" y="0"/>
                  </a:lnTo>
                  <a:lnTo>
                    <a:pt x="1752595" y="1169750"/>
                  </a:lnTo>
                  <a:lnTo>
                    <a:pt x="0" y="1169750"/>
                  </a:lnTo>
                  <a:lnTo>
                    <a:pt x="0" y="0"/>
                  </a:lnTo>
                  <a:close/>
                </a:path>
              </a:pathLst>
            </a:custGeom>
            <a:blipFill rotWithShape="1">
              <a:blip r:embed="rId4">
                <a:alphaModFix/>
              </a:blip>
              <a:stretch>
                <a:fillRect b="0" l="0" r="0" t="-639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nvGrpSpPr>
            <p:cNvPr id="1073" name="Google Shape;1073;p139"/>
            <p:cNvGrpSpPr/>
            <p:nvPr/>
          </p:nvGrpSpPr>
          <p:grpSpPr>
            <a:xfrm>
              <a:off x="2892534" y="-152951"/>
              <a:ext cx="383878" cy="536829"/>
              <a:chOff x="0" y="-323850"/>
              <a:chExt cx="812800" cy="1136650"/>
            </a:xfrm>
          </p:grpSpPr>
          <p:sp>
            <p:nvSpPr>
              <p:cNvPr id="1074" name="Google Shape;1074;p1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1075" name="Google Shape;1075;p139"/>
              <p:cNvSpPr txBox="1"/>
              <p:nvPr/>
            </p:nvSpPr>
            <p:spPr>
              <a:xfrm>
                <a:off x="76200" y="-323850"/>
                <a:ext cx="660400" cy="1060450"/>
              </a:xfrm>
              <a:prstGeom prst="rect">
                <a:avLst/>
              </a:prstGeom>
              <a:noFill/>
              <a:ln>
                <a:noFill/>
              </a:ln>
            </p:spPr>
            <p:txBody>
              <a:bodyPr anchorCtr="0" anchor="ctr" bIns="11250" lIns="11250" spcFirstLastPara="1" rIns="11250" wrap="square" tIns="11250">
                <a:noAutofit/>
              </a:bodyPr>
              <a:lstStyle/>
              <a:p>
                <a:pPr indent="0" lvl="0" marL="0" marR="0" rtl="0" algn="ctr">
                  <a:lnSpc>
                    <a:spcPct val="1607777"/>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1076" name="Google Shape;1076;p139"/>
            <p:cNvSpPr txBox="1"/>
            <p:nvPr/>
          </p:nvSpPr>
          <p:spPr>
            <a:xfrm>
              <a:off x="3531290" y="47347"/>
              <a:ext cx="744392" cy="1375593"/>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3173" u="none" cap="none" strike="noStrike">
                  <a:solidFill>
                    <a:srgbClr val="FFFFFF"/>
                  </a:solidFill>
                  <a:latin typeface="Arial"/>
                  <a:ea typeface="Arial"/>
                  <a:cs typeface="Arial"/>
                  <a:sym typeface="Arial"/>
                </a:rPr>
                <a:t>E</a:t>
              </a:r>
              <a:endParaRPr/>
            </a:p>
          </p:txBody>
        </p:sp>
      </p:grpSp>
      <p:sp>
        <p:nvSpPr>
          <p:cNvPr id="1077" name="Google Shape;1077;p139"/>
          <p:cNvSpPr txBox="1"/>
          <p:nvPr/>
        </p:nvSpPr>
        <p:spPr>
          <a:xfrm>
            <a:off x="4076700" y="1350187"/>
            <a:ext cx="4209786" cy="1993046"/>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1750" u="none" cap="none" strike="noStrike">
                <a:solidFill>
                  <a:srgbClr val="FFFFFF"/>
                </a:solidFill>
                <a:latin typeface="Arial"/>
                <a:ea typeface="Arial"/>
                <a:cs typeface="Arial"/>
                <a:sym typeface="Arial"/>
              </a:rPr>
              <a:t>1. Informal Settlements and squatting</a:t>
            </a:r>
            <a:endParaRPr b="0" i="1" sz="1500" u="none" cap="none" strike="noStrike">
              <a:solidFill>
                <a:srgbClr val="FFFFFF"/>
              </a:solidFill>
              <a:latin typeface="Arial"/>
              <a:ea typeface="Arial"/>
              <a:cs typeface="Arial"/>
              <a:sym typeface="Arial"/>
            </a:endParaRPr>
          </a:p>
          <a:p>
            <a:pPr indent="0" lvl="0" marL="0" marR="0" rtl="0" algn="l">
              <a:lnSpc>
                <a:spcPct val="180000"/>
              </a:lnSpc>
              <a:spcBef>
                <a:spcPts val="0"/>
              </a:spcBef>
              <a:spcAft>
                <a:spcPts val="0"/>
              </a:spcAft>
              <a:buNone/>
            </a:pPr>
            <a:r>
              <a:rPr b="1" i="0" lang="en-US" sz="1750" u="none" cap="none" strike="noStrike">
                <a:solidFill>
                  <a:srgbClr val="FFFFFF"/>
                </a:solidFill>
                <a:latin typeface="Arial"/>
                <a:ea typeface="Arial"/>
                <a:cs typeface="Arial"/>
                <a:sym typeface="Arial"/>
              </a:rPr>
              <a:t>2. Inconsistent Policy implementation</a:t>
            </a:r>
            <a:endParaRPr b="0" i="1" sz="1500" u="none" cap="none" strike="noStrike">
              <a:solidFill>
                <a:srgbClr val="FFFFFF"/>
              </a:solidFill>
              <a:latin typeface="Arial"/>
              <a:ea typeface="Arial"/>
              <a:cs typeface="Arial"/>
              <a:sym typeface="Arial"/>
            </a:endParaRPr>
          </a:p>
          <a:p>
            <a:pPr indent="0" lvl="0" marL="0" marR="0" rtl="0" algn="l">
              <a:lnSpc>
                <a:spcPct val="180000"/>
              </a:lnSpc>
              <a:spcBef>
                <a:spcPts val="0"/>
              </a:spcBef>
              <a:spcAft>
                <a:spcPts val="0"/>
              </a:spcAft>
              <a:buNone/>
            </a:pPr>
            <a:r>
              <a:rPr b="1" i="0" lang="en-US" sz="1750" u="none" cap="none" strike="noStrike">
                <a:solidFill>
                  <a:srgbClr val="FFFFFF"/>
                </a:solidFill>
                <a:latin typeface="Arial"/>
                <a:ea typeface="Arial"/>
                <a:cs typeface="Arial"/>
                <a:sym typeface="Arial"/>
              </a:rPr>
              <a:t>3. Infrastructure and Service delivery gap </a:t>
            </a:r>
            <a:endParaRPr/>
          </a:p>
          <a:p>
            <a:pPr indent="0" lvl="0" marL="0" marR="0" rtl="0" algn="l">
              <a:lnSpc>
                <a:spcPct val="209999"/>
              </a:lnSpc>
              <a:spcBef>
                <a:spcPts val="0"/>
              </a:spcBef>
              <a:spcAft>
                <a:spcPts val="0"/>
              </a:spcAft>
              <a:buNone/>
            </a:pPr>
            <a:r>
              <a:rPr b="1" i="1" lang="en-US" sz="1500" u="none" cap="none" strike="noStrike">
                <a:solidFill>
                  <a:srgbClr val="FFFFFF"/>
                </a:solidFill>
                <a:latin typeface="Arial"/>
                <a:ea typeface="Arial"/>
                <a:cs typeface="Arial"/>
                <a:sym typeface="Arial"/>
              </a:rPr>
              <a:t>	</a:t>
            </a:r>
            <a:endParaRPr b="0" i="1" sz="1500" u="none" cap="none" strike="noStrike">
              <a:solidFill>
                <a:srgbClr val="FFFFFF"/>
              </a:solidFill>
              <a:latin typeface="Arial"/>
              <a:ea typeface="Arial"/>
              <a:cs typeface="Arial"/>
              <a:sym typeface="Arial"/>
            </a:endParaRPr>
          </a:p>
        </p:txBody>
      </p:sp>
      <p:sp>
        <p:nvSpPr>
          <p:cNvPr id="1078" name="Google Shape;1078;p139"/>
          <p:cNvSpPr txBox="1"/>
          <p:nvPr/>
        </p:nvSpPr>
        <p:spPr>
          <a:xfrm>
            <a:off x="2057400" y="3448050"/>
            <a:ext cx="11811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Place photos here</a:t>
            </a:r>
            <a:endParaRPr/>
          </a:p>
        </p:txBody>
      </p:sp>
      <p:pic>
        <p:nvPicPr>
          <p:cNvPr id="1079" name="Google Shape;1079;p139"/>
          <p:cNvPicPr preferRelativeResize="0"/>
          <p:nvPr/>
        </p:nvPicPr>
        <p:blipFill rotWithShape="1">
          <a:blip r:embed="rId5">
            <a:alphaModFix/>
          </a:blip>
          <a:srcRect b="0" l="0" r="0" t="0"/>
          <a:stretch/>
        </p:blipFill>
        <p:spPr>
          <a:xfrm>
            <a:off x="985735" y="1169482"/>
            <a:ext cx="2727372" cy="36235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Theme &quot;Urban context&quot;">
  <a:themeElements>
    <a:clrScheme name="DRK">
      <a:dk1>
        <a:srgbClr val="000000"/>
      </a:dk1>
      <a:lt1>
        <a:srgbClr val="FFFFFF"/>
      </a:lt1>
      <a:dk2>
        <a:srgbClr val="554F49"/>
      </a:dk2>
      <a:lt2>
        <a:srgbClr val="EEECE1"/>
      </a:lt2>
      <a:accent1>
        <a:srgbClr val="E50005"/>
      </a:accent1>
      <a:accent2>
        <a:srgbClr val="E46350"/>
      </a:accent2>
      <a:accent3>
        <a:srgbClr val="002E43"/>
      </a:accent3>
      <a:accent4>
        <a:srgbClr val="0074A8"/>
      </a:accent4>
      <a:accent5>
        <a:srgbClr val="777877"/>
      </a:accent5>
      <a:accent6>
        <a:srgbClr val="D4D4D4"/>
      </a:accent6>
      <a:hlink>
        <a:srgbClr val="0074A8"/>
      </a:hlink>
      <a:folHlink>
        <a:srgbClr val="0074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Theme &quot;Urban context&quot;">
  <a:themeElements>
    <a:clrScheme name="DRK">
      <a:dk1>
        <a:srgbClr val="000000"/>
      </a:dk1>
      <a:lt1>
        <a:srgbClr val="FFFFFF"/>
      </a:lt1>
      <a:dk2>
        <a:srgbClr val="554F49"/>
      </a:dk2>
      <a:lt2>
        <a:srgbClr val="EEECE1"/>
      </a:lt2>
      <a:accent1>
        <a:srgbClr val="E50005"/>
      </a:accent1>
      <a:accent2>
        <a:srgbClr val="E46350"/>
      </a:accent2>
      <a:accent3>
        <a:srgbClr val="002E43"/>
      </a:accent3>
      <a:accent4>
        <a:srgbClr val="0074A8"/>
      </a:accent4>
      <a:accent5>
        <a:srgbClr val="777877"/>
      </a:accent5>
      <a:accent6>
        <a:srgbClr val="D4D4D4"/>
      </a:accent6>
      <a:hlink>
        <a:srgbClr val="0074A8"/>
      </a:hlink>
      <a:folHlink>
        <a:srgbClr val="0074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FHI Template">
  <a:themeElements>
    <a:clrScheme name="HFHI-Template Color Theme">
      <a:dk1>
        <a:srgbClr val="000000"/>
      </a:dk1>
      <a:lt1>
        <a:srgbClr val="FFFFFF"/>
      </a:lt1>
      <a:dk2>
        <a:srgbClr val="00AFD7"/>
      </a:dk2>
      <a:lt2>
        <a:srgbClr val="888B8D"/>
      </a:lt2>
      <a:accent1>
        <a:srgbClr val="C3D600"/>
      </a:accent1>
      <a:accent2>
        <a:srgbClr val="002F6C"/>
      </a:accent2>
      <a:accent3>
        <a:srgbClr val="43B02A"/>
      </a:accent3>
      <a:accent4>
        <a:srgbClr val="FF671F"/>
      </a:accent4>
      <a:accent5>
        <a:srgbClr val="A3343A"/>
      </a:accent5>
      <a:accent6>
        <a:srgbClr val="FFD100"/>
      </a:accent6>
      <a:hlink>
        <a:srgbClr val="0563C1"/>
      </a:hlink>
      <a:folHlink>
        <a:srgbClr val="BFC0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ross Cutting Issues and Inter Cluster Coordination">
  <a:themeElements>
    <a:clrScheme name="Shelter Cluster 3 Soft">
      <a:dk1>
        <a:srgbClr val="000000"/>
      </a:dk1>
      <a:lt1>
        <a:srgbClr val="FFFFFF"/>
      </a:lt1>
      <a:dk2>
        <a:srgbClr val="04314C"/>
      </a:dk2>
      <a:lt2>
        <a:srgbClr val="F6F6F6"/>
      </a:lt2>
      <a:accent1>
        <a:srgbClr val="365A70"/>
      </a:accent1>
      <a:accent2>
        <a:srgbClr val="FFC133"/>
      </a:accent2>
      <a:accent3>
        <a:srgbClr val="994345"/>
      </a:accent3>
      <a:accent4>
        <a:srgbClr val="84C559"/>
      </a:accent4>
      <a:accent5>
        <a:srgbClr val="FD3333"/>
      </a:accent5>
      <a:accent6>
        <a:srgbClr val="459FD5"/>
      </a:accent6>
      <a:hlink>
        <a:srgbClr val="99434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AngleLinesVTI">
  <a:themeElements>
    <a:clrScheme name="Custom 34">
      <a:dk1>
        <a:srgbClr val="000000"/>
      </a:dk1>
      <a:lt1>
        <a:srgbClr val="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