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0"/>
  </p:notesMasterIdLst>
  <p:handoutMasterIdLst>
    <p:handoutMasterId r:id="rId51"/>
  </p:handoutMasterIdLst>
  <p:sldIdLst>
    <p:sldId id="296" r:id="rId2"/>
    <p:sldId id="379" r:id="rId3"/>
    <p:sldId id="381" r:id="rId4"/>
    <p:sldId id="391" r:id="rId5"/>
    <p:sldId id="389" r:id="rId6"/>
    <p:sldId id="380" r:id="rId7"/>
    <p:sldId id="261" r:id="rId8"/>
    <p:sldId id="297" r:id="rId9"/>
    <p:sldId id="342" r:id="rId10"/>
    <p:sldId id="343" r:id="rId11"/>
    <p:sldId id="344" r:id="rId12"/>
    <p:sldId id="345" r:id="rId13"/>
    <p:sldId id="383" r:id="rId14"/>
    <p:sldId id="385" r:id="rId15"/>
    <p:sldId id="386" r:id="rId16"/>
    <p:sldId id="387" r:id="rId17"/>
    <p:sldId id="388" r:id="rId18"/>
    <p:sldId id="347" r:id="rId19"/>
    <p:sldId id="348" r:id="rId20"/>
    <p:sldId id="349" r:id="rId21"/>
    <p:sldId id="350" r:id="rId22"/>
    <p:sldId id="351" r:id="rId23"/>
    <p:sldId id="352" r:id="rId24"/>
    <p:sldId id="353" r:id="rId25"/>
    <p:sldId id="354" r:id="rId26"/>
    <p:sldId id="355" r:id="rId27"/>
    <p:sldId id="356" r:id="rId28"/>
    <p:sldId id="357" r:id="rId29"/>
    <p:sldId id="358" r:id="rId30"/>
    <p:sldId id="359" r:id="rId31"/>
    <p:sldId id="360" r:id="rId32"/>
    <p:sldId id="361" r:id="rId33"/>
    <p:sldId id="362" r:id="rId34"/>
    <p:sldId id="382" r:id="rId35"/>
    <p:sldId id="363" r:id="rId36"/>
    <p:sldId id="364" r:id="rId37"/>
    <p:sldId id="365" r:id="rId38"/>
    <p:sldId id="366" r:id="rId39"/>
    <p:sldId id="367" r:id="rId40"/>
    <p:sldId id="368" r:id="rId41"/>
    <p:sldId id="369" r:id="rId42"/>
    <p:sldId id="370" r:id="rId43"/>
    <p:sldId id="371" r:id="rId44"/>
    <p:sldId id="372" r:id="rId45"/>
    <p:sldId id="373" r:id="rId46"/>
    <p:sldId id="374" r:id="rId47"/>
    <p:sldId id="375" r:id="rId48"/>
    <p:sldId id="341" r:id="rId49"/>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Times New Roman" pitchFamily="18" charset="0"/>
        <a:ea typeface="+mn-ea"/>
        <a:cs typeface="+mn-cs"/>
      </a:defRPr>
    </a:lvl1pPr>
    <a:lvl2pPr marL="457200" algn="l" rtl="0" fontAlgn="base">
      <a:spcBef>
        <a:spcPct val="0"/>
      </a:spcBef>
      <a:spcAft>
        <a:spcPct val="0"/>
      </a:spcAft>
      <a:defRPr sz="2000" kern="1200">
        <a:solidFill>
          <a:schemeClr val="tx1"/>
        </a:solidFill>
        <a:latin typeface="Times New Roman" pitchFamily="18" charset="0"/>
        <a:ea typeface="+mn-ea"/>
        <a:cs typeface="+mn-cs"/>
      </a:defRPr>
    </a:lvl2pPr>
    <a:lvl3pPr marL="914400" algn="l" rtl="0" fontAlgn="base">
      <a:spcBef>
        <a:spcPct val="0"/>
      </a:spcBef>
      <a:spcAft>
        <a:spcPct val="0"/>
      </a:spcAft>
      <a:defRPr sz="2000" kern="1200">
        <a:solidFill>
          <a:schemeClr val="tx1"/>
        </a:solidFill>
        <a:latin typeface="Times New Roman" pitchFamily="18" charset="0"/>
        <a:ea typeface="+mn-ea"/>
        <a:cs typeface="+mn-cs"/>
      </a:defRPr>
    </a:lvl3pPr>
    <a:lvl4pPr marL="1371600" algn="l" rtl="0" fontAlgn="base">
      <a:spcBef>
        <a:spcPct val="0"/>
      </a:spcBef>
      <a:spcAft>
        <a:spcPct val="0"/>
      </a:spcAft>
      <a:defRPr sz="2000" kern="1200">
        <a:solidFill>
          <a:schemeClr val="tx1"/>
        </a:solidFill>
        <a:latin typeface="Times New Roman" pitchFamily="18" charset="0"/>
        <a:ea typeface="+mn-ea"/>
        <a:cs typeface="+mn-cs"/>
      </a:defRPr>
    </a:lvl4pPr>
    <a:lvl5pPr marL="1828800" algn="l" rtl="0" fontAlgn="base">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FF"/>
    <a:srgbClr val="3333FF"/>
    <a:srgbClr val="000066"/>
    <a:srgbClr val="333399"/>
    <a:srgbClr val="996600"/>
    <a:srgbClr val="CC66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609" autoAdjust="0"/>
    <p:restoredTop sz="94660"/>
  </p:normalViewPr>
  <p:slideViewPr>
    <p:cSldViewPr>
      <p:cViewPr varScale="1">
        <p:scale>
          <a:sx n="71" d="100"/>
          <a:sy n="71" d="100"/>
        </p:scale>
        <p:origin x="1476" y="6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187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8" Type="http://schemas.openxmlformats.org/officeDocument/2006/relationships/slide" Target="slides/slide19.xml"/><Relationship Id="rId13" Type="http://schemas.openxmlformats.org/officeDocument/2006/relationships/slide" Target="slides/slide24.xml"/><Relationship Id="rId18" Type="http://schemas.openxmlformats.org/officeDocument/2006/relationships/slide" Target="slides/slide29.xml"/><Relationship Id="rId26" Type="http://schemas.openxmlformats.org/officeDocument/2006/relationships/slide" Target="slides/slide40.xml"/><Relationship Id="rId3" Type="http://schemas.openxmlformats.org/officeDocument/2006/relationships/slide" Target="slides/slide7.xml"/><Relationship Id="rId21" Type="http://schemas.openxmlformats.org/officeDocument/2006/relationships/slide" Target="slides/slide32.xml"/><Relationship Id="rId7" Type="http://schemas.openxmlformats.org/officeDocument/2006/relationships/slide" Target="slides/slide18.xml"/><Relationship Id="rId12" Type="http://schemas.openxmlformats.org/officeDocument/2006/relationships/slide" Target="slides/slide23.xml"/><Relationship Id="rId17" Type="http://schemas.openxmlformats.org/officeDocument/2006/relationships/slide" Target="slides/slide28.xml"/><Relationship Id="rId25" Type="http://schemas.openxmlformats.org/officeDocument/2006/relationships/slide" Target="slides/slide39.xml"/><Relationship Id="rId2" Type="http://schemas.openxmlformats.org/officeDocument/2006/relationships/slide" Target="slides/slide6.xml"/><Relationship Id="rId16" Type="http://schemas.openxmlformats.org/officeDocument/2006/relationships/slide" Target="slides/slide27.xml"/><Relationship Id="rId20" Type="http://schemas.openxmlformats.org/officeDocument/2006/relationships/slide" Target="slides/slide31.xml"/><Relationship Id="rId29" Type="http://schemas.openxmlformats.org/officeDocument/2006/relationships/slide" Target="slides/slide44.xml"/><Relationship Id="rId1" Type="http://schemas.openxmlformats.org/officeDocument/2006/relationships/slide" Target="slides/slide1.xml"/><Relationship Id="rId6" Type="http://schemas.openxmlformats.org/officeDocument/2006/relationships/slide" Target="slides/slide11.xml"/><Relationship Id="rId11" Type="http://schemas.openxmlformats.org/officeDocument/2006/relationships/slide" Target="slides/slide22.xml"/><Relationship Id="rId24" Type="http://schemas.openxmlformats.org/officeDocument/2006/relationships/slide" Target="slides/slide37.xml"/><Relationship Id="rId32" Type="http://schemas.openxmlformats.org/officeDocument/2006/relationships/slide" Target="slides/slide47.xml"/><Relationship Id="rId5" Type="http://schemas.openxmlformats.org/officeDocument/2006/relationships/slide" Target="slides/slide10.xml"/><Relationship Id="rId15" Type="http://schemas.openxmlformats.org/officeDocument/2006/relationships/slide" Target="slides/slide26.xml"/><Relationship Id="rId23" Type="http://schemas.openxmlformats.org/officeDocument/2006/relationships/slide" Target="slides/slide36.xml"/><Relationship Id="rId28" Type="http://schemas.openxmlformats.org/officeDocument/2006/relationships/slide" Target="slides/slide42.xml"/><Relationship Id="rId10" Type="http://schemas.openxmlformats.org/officeDocument/2006/relationships/slide" Target="slides/slide21.xml"/><Relationship Id="rId19" Type="http://schemas.openxmlformats.org/officeDocument/2006/relationships/slide" Target="slides/slide30.xml"/><Relationship Id="rId31" Type="http://schemas.openxmlformats.org/officeDocument/2006/relationships/slide" Target="slides/slide46.xml"/><Relationship Id="rId4" Type="http://schemas.openxmlformats.org/officeDocument/2006/relationships/slide" Target="slides/slide9.xml"/><Relationship Id="rId9" Type="http://schemas.openxmlformats.org/officeDocument/2006/relationships/slide" Target="slides/slide20.xml"/><Relationship Id="rId14" Type="http://schemas.openxmlformats.org/officeDocument/2006/relationships/slide" Target="slides/slide25.xml"/><Relationship Id="rId22" Type="http://schemas.openxmlformats.org/officeDocument/2006/relationships/slide" Target="slides/slide35.xml"/><Relationship Id="rId27" Type="http://schemas.openxmlformats.org/officeDocument/2006/relationships/slide" Target="slides/slide41.xml"/><Relationship Id="rId30" Type="http://schemas.openxmlformats.org/officeDocument/2006/relationships/slide" Target="slides/slide4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 Id="rId4" Type="http://schemas.openxmlformats.org/officeDocument/2006/relationships/image" Target="../media/image3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8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ne-NP"/>
          </a:p>
        </p:txBody>
      </p:sp>
      <p:sp>
        <p:nvSpPr>
          <p:cNvPr id="14848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ne-NP"/>
          </a:p>
        </p:txBody>
      </p:sp>
      <p:sp>
        <p:nvSpPr>
          <p:cNvPr id="14848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ne-NP"/>
          </a:p>
        </p:txBody>
      </p:sp>
      <p:sp>
        <p:nvSpPr>
          <p:cNvPr id="14848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C44ADF0-5CC7-44FC-B768-1E962B022036}" type="slidenum">
              <a:rPr lang="en-US"/>
              <a:pPr>
                <a:defRPr/>
              </a:pPr>
              <a:t>‹#›</a:t>
            </a:fld>
            <a:endParaRPr lang="ne-NP"/>
          </a:p>
        </p:txBody>
      </p:sp>
    </p:spTree>
    <p:extLst>
      <p:ext uri="{BB962C8B-B14F-4D97-AF65-F5344CB8AC3E}">
        <p14:creationId xmlns:p14="http://schemas.microsoft.com/office/powerpoint/2010/main" val="23226604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60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7818432-9FC6-476D-A1B4-1CC70B4C49A0}" type="slidenum">
              <a:rPr lang="en-US"/>
              <a:pPr>
                <a:defRPr/>
              </a:pPr>
              <a:t>‹#›</a:t>
            </a:fld>
            <a:endParaRPr lang="en-US"/>
          </a:p>
        </p:txBody>
      </p:sp>
    </p:spTree>
    <p:extLst>
      <p:ext uri="{BB962C8B-B14F-4D97-AF65-F5344CB8AC3E}">
        <p14:creationId xmlns:p14="http://schemas.microsoft.com/office/powerpoint/2010/main" val="13729376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8E3A854F-6275-47CB-B6C1-2D0451171156}" type="slidenum">
              <a:rPr lang="en-US" smtClean="0"/>
              <a:pPr/>
              <a:t>7</a:t>
            </a:fld>
            <a:endParaRPr lang="en-US" smtClean="0"/>
          </a:p>
        </p:txBody>
      </p:sp>
      <p:sp>
        <p:nvSpPr>
          <p:cNvPr id="47107" name="Rectangle 2"/>
          <p:cNvSpPr>
            <a:spLocks noGrp="1" noRot="1" noChangeAspect="1" noChangeArrowheads="1" noTextEdit="1"/>
          </p:cNvSpPr>
          <p:nvPr>
            <p:ph type="sldImg"/>
          </p:nvPr>
        </p:nvSpPr>
        <p:spPr>
          <a:xfrm>
            <a:off x="1054100" y="762000"/>
            <a:ext cx="2540000" cy="1905000"/>
          </a:xfrm>
          <a:solidFill>
            <a:srgbClr val="FFFFFF"/>
          </a:solidFill>
          <a:ln/>
        </p:spPr>
      </p:sp>
      <p:sp>
        <p:nvSpPr>
          <p:cNvPr id="47108" name="Rectangle 3"/>
          <p:cNvSpPr>
            <a:spLocks noGrp="1" noChangeArrowheads="1"/>
          </p:cNvSpPr>
          <p:nvPr>
            <p:ph type="body" idx="1"/>
          </p:nvPr>
        </p:nvSpPr>
        <p:spPr>
          <a:xfrm>
            <a:off x="992188" y="3048000"/>
            <a:ext cx="5029200" cy="5486400"/>
          </a:xfrm>
          <a:solidFill>
            <a:srgbClr val="FFFFFF"/>
          </a:solidFill>
          <a:ln>
            <a:solidFill>
              <a:srgbClr val="000000"/>
            </a:solidFill>
          </a:ln>
        </p:spPr>
        <p:txBody>
          <a:bodyPr lIns="90379" tIns="45190" rIns="90379" bIns="45190"/>
          <a:lstStyle/>
          <a:p>
            <a:pPr algn="just" eaLnBrk="1" hangingPunct="1"/>
            <a:r>
              <a:rPr lang="en-US" smtClean="0"/>
              <a:t>There are several key points to be emphasized in this module on institutionalization.  The first is that there is no perfect, universal organizational model for disaster management and mitigation.  There is a range of organizational structures and techniques for creating necessary linkages among organizations and programs.  Each model or structure has its own potential and its own limits.</a:t>
            </a:r>
          </a:p>
          <a:p>
            <a:pPr algn="just" eaLnBrk="1" hangingPunct="1"/>
            <a:endParaRPr lang="en-US" smtClean="0"/>
          </a:p>
          <a:p>
            <a:pPr algn="just" eaLnBrk="1" hangingPunct="1"/>
            <a:r>
              <a:rPr lang="en-US" smtClean="0"/>
              <a:t>It is clear that, in the absence of an ideal model to fit every situation, each governmental entity must find its own pragmatic approach that works for it.  What is critically important is that agencies at every level, from local through national, take disaster management and mitigation explicitly into consideration.  These functions cannot be dealt with only at one level of government and ignored at the other levels of government.  </a:t>
            </a:r>
          </a:p>
          <a:p>
            <a:pPr algn="just" eaLnBrk="1" hangingPunct="1"/>
            <a:endParaRPr lang="en-US" smtClean="0"/>
          </a:p>
          <a:p>
            <a:pPr algn="just" eaLnBrk="1" hangingPunct="1"/>
            <a:r>
              <a:rPr lang="en-US" smtClean="0"/>
              <a:t>Notes:</a:t>
            </a:r>
          </a:p>
          <a:p>
            <a:pPr algn="just" eaLnBrk="1" hangingPunct="1">
              <a:lnSpc>
                <a:spcPct val="150000"/>
              </a:lnSpc>
            </a:pPr>
            <a:r>
              <a:rPr lang="en-US"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1116208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5B9F5D5E-9CEA-4E57-883E-274C8F2EDA05}" type="slidenum">
              <a:rPr lang="en-US" smtClean="0"/>
              <a:pPr/>
              <a:t>8</a:t>
            </a:fld>
            <a:endParaRPr lang="en-US" smtClean="0"/>
          </a:p>
        </p:txBody>
      </p:sp>
      <p:sp>
        <p:nvSpPr>
          <p:cNvPr id="48131" name="Rectangle 2"/>
          <p:cNvSpPr>
            <a:spLocks noGrp="1" noRot="1" noChangeAspect="1" noChangeArrowheads="1" noTextEdit="1"/>
          </p:cNvSpPr>
          <p:nvPr>
            <p:ph type="sldImg"/>
          </p:nvPr>
        </p:nvSpPr>
        <p:spPr>
          <a:solidFill>
            <a:srgbClr val="FFFFFF"/>
          </a:solidFill>
          <a:ln/>
        </p:spPr>
      </p:sp>
      <p:sp>
        <p:nvSpPr>
          <p:cNvPr id="48132"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smtClean="0"/>
              <a:t>COURSE OVERVIEW </a:t>
            </a:r>
            <a:br>
              <a:rPr lang="en-US" smtClean="0"/>
            </a:br>
            <a:endParaRPr lang="en-US" smtClean="0"/>
          </a:p>
        </p:txBody>
      </p:sp>
    </p:spTree>
    <p:extLst>
      <p:ext uri="{BB962C8B-B14F-4D97-AF65-F5344CB8AC3E}">
        <p14:creationId xmlns:p14="http://schemas.microsoft.com/office/powerpoint/2010/main" val="1025801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E7889F60-481D-46C0-AB99-ABB5BE207B0F}" type="slidenum">
              <a:rPr lang="en-US" smtClean="0"/>
              <a:pPr/>
              <a:t>48</a:t>
            </a:fld>
            <a:endParaRPr lang="en-US" smtClean="0"/>
          </a:p>
        </p:txBody>
      </p:sp>
      <p:sp>
        <p:nvSpPr>
          <p:cNvPr id="49155" name="Rectangle 2"/>
          <p:cNvSpPr>
            <a:spLocks noGrp="1" noRot="1" noChangeAspect="1" noChangeArrowheads="1" noTextEdit="1"/>
          </p:cNvSpPr>
          <p:nvPr>
            <p:ph type="sldImg"/>
          </p:nvPr>
        </p:nvSpPr>
        <p:spPr>
          <a:solidFill>
            <a:srgbClr val="FFFFFF"/>
          </a:solidFill>
          <a:ln/>
        </p:spPr>
      </p:sp>
      <p:sp>
        <p:nvSpPr>
          <p:cNvPr id="49156" name="Rectangle 3"/>
          <p:cNvSpPr>
            <a:spLocks noGrp="1" noChangeArrowheads="1"/>
          </p:cNvSpPr>
          <p:nvPr>
            <p:ph type="body" idx="1"/>
          </p:nvPr>
        </p:nvSpPr>
        <p:spPr>
          <a:solidFill>
            <a:srgbClr val="FFFFFF"/>
          </a:solidFill>
          <a:ln>
            <a:solidFill>
              <a:srgbClr val="000000"/>
            </a:solidFill>
          </a:ln>
        </p:spPr>
        <p:txBody>
          <a:bodyPr lIns="89730" tIns="44865" rIns="89730" bIns="44865"/>
          <a:lstStyle/>
          <a:p>
            <a:pPr eaLnBrk="1" hangingPunct="1"/>
            <a:r>
              <a:rPr lang="en-US" smtClean="0"/>
              <a:t>Here are some of the issues for discussion with the participants if they are interested and raise the questions.</a:t>
            </a:r>
          </a:p>
        </p:txBody>
      </p:sp>
    </p:spTree>
    <p:extLst>
      <p:ext uri="{BB962C8B-B14F-4D97-AF65-F5344CB8AC3E}">
        <p14:creationId xmlns:p14="http://schemas.microsoft.com/office/powerpoint/2010/main" val="4252930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Line 20"/>
          <p:cNvSpPr>
            <a:spLocks noChangeShapeType="1"/>
          </p:cNvSpPr>
          <p:nvPr userDrawn="1"/>
        </p:nvSpPr>
        <p:spPr bwMode="auto">
          <a:xfrm>
            <a:off x="228600" y="1143000"/>
            <a:ext cx="8763000" cy="0"/>
          </a:xfrm>
          <a:prstGeom prst="line">
            <a:avLst/>
          </a:prstGeom>
          <a:noFill/>
          <a:ln w="76200" cmpd="tri">
            <a:solidFill>
              <a:schemeClr val="accent1"/>
            </a:solidFill>
            <a:round/>
            <a:headEnd/>
            <a:tailEnd/>
          </a:ln>
          <a:effectLst/>
        </p:spPr>
        <p:txBody>
          <a:bodyPr wrap="none"/>
          <a:lstStyle/>
          <a:p>
            <a:pPr>
              <a:defRPr/>
            </a:pPr>
            <a:endParaRPr lang="en-US"/>
          </a:p>
        </p:txBody>
      </p:sp>
      <p:sp>
        <p:nvSpPr>
          <p:cNvPr id="150530" name="Rectangle 2"/>
          <p:cNvSpPr>
            <a:spLocks noGrp="1" noChangeArrowheads="1"/>
          </p:cNvSpPr>
          <p:nvPr>
            <p:ph type="subTitle" idx="1"/>
          </p:nvPr>
        </p:nvSpPr>
        <p:spPr bwMode="auto">
          <a:xfrm>
            <a:off x="1371600" y="3886200"/>
            <a:ext cx="6400800" cy="17526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ctr">
              <a:buFontTx/>
              <a:buNone/>
              <a:defRPr/>
            </a:lvl1pPr>
          </a:lstStyle>
          <a:p>
            <a:r>
              <a:rPr lang="ne-NP"/>
              <a:t>Click to edit Master subtitle style</a:t>
            </a:r>
          </a:p>
        </p:txBody>
      </p:sp>
      <p:sp>
        <p:nvSpPr>
          <p:cNvPr id="150546" name="Rectangle 18"/>
          <p:cNvSpPr>
            <a:spLocks noGrp="1" noChangeArrowheads="1"/>
          </p:cNvSpPr>
          <p:nvPr>
            <p:ph type="ctrTitle" sz="quarter"/>
          </p:nvPr>
        </p:nvSpPr>
        <p:spPr>
          <a:xfrm>
            <a:off x="685800" y="2286000"/>
            <a:ext cx="7772400" cy="1143000"/>
          </a:xfrm>
        </p:spPr>
        <p:txBody>
          <a:bodyPr/>
          <a:lstStyle>
            <a:lvl1pPr>
              <a:defRPr/>
            </a:lvl1pPr>
          </a:lstStyle>
          <a:p>
            <a:r>
              <a:rPr lang="ne-NP"/>
              <a:t>Click to edit Master title style</a:t>
            </a:r>
          </a:p>
        </p:txBody>
      </p:sp>
      <p:sp>
        <p:nvSpPr>
          <p:cNvPr id="5" name="Rectangle 3"/>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800" b="1"/>
            </a:lvl1pPr>
          </a:lstStyle>
          <a:p>
            <a:pPr>
              <a:defRPr/>
            </a:pPr>
            <a:fld id="{B138FE1B-24DE-4449-89D1-43EEE683FA52}" type="datetime1">
              <a:rPr lang="en-US"/>
              <a:pPr>
                <a:defRPr/>
              </a:pPr>
              <a:t>9/24/2015</a:t>
            </a:fld>
            <a:endParaRPr lang="en-US"/>
          </a:p>
        </p:txBody>
      </p:sp>
      <p:sp>
        <p:nvSpPr>
          <p:cNvPr id="6" name="Rectangle 4"/>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2800" b="1">
                <a:solidFill>
                  <a:schemeClr val="accent1"/>
                </a:solidFill>
                <a:latin typeface="Preeti" pitchFamily="2" charset="0"/>
              </a:defRPr>
            </a:lvl1pPr>
          </a:lstStyle>
          <a:p>
            <a:pPr>
              <a:defRPr/>
            </a:pPr>
            <a:r>
              <a:rPr lang="en-US"/>
              <a:t>esDkLo k"j{tof/L</a:t>
            </a:r>
          </a:p>
        </p:txBody>
      </p:sp>
      <p:sp>
        <p:nvSpPr>
          <p:cNvPr id="7" name="Rectangle 5"/>
          <p:cNvSpPr>
            <a:spLocks noGrp="1" noChangeArrowheads="1"/>
          </p:cNvSpPr>
          <p:nvPr>
            <p:ph type="sldNum" sz="quarter" idx="12"/>
          </p:nvPr>
        </p:nvSpPr>
        <p:spPr>
          <a:xfrm>
            <a:off x="6553200" y="6248400"/>
            <a:ext cx="1905000" cy="457200"/>
          </a:xfrm>
        </p:spPr>
        <p:txBody>
          <a:bodyPr/>
          <a:lstStyle>
            <a:lvl1pPr>
              <a:defRPr/>
            </a:lvl1pPr>
          </a:lstStyle>
          <a:p>
            <a:pPr>
              <a:defRPr/>
            </a:pPr>
            <a:fld id="{190B4793-CDF9-4DDA-AE63-96AE5748BBF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5BDC85F-85EB-4ACC-A7A5-CEF6C1BABD8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0200"/>
            <a:ext cx="2057400" cy="4525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019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1DADFBF-72EF-46B0-BFB7-FA11406483A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2514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a:prstGeom prst="rect">
            <a:avLst/>
          </a:prstGeo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3BDB30A-D49A-4BA9-8DF6-4E43ABE39A4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ECB71FDD-43E9-4A53-B6BB-6733860CD33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EB3116CC-935A-4B07-B1B1-EA4AC3B4C78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C777F17C-E1AF-497E-AC14-BA26EAAA82D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E108E783-B492-4098-B9F7-DFAD73AF7C6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E209A86D-30BC-4D7B-A35D-6469412A235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57A515B6-8ECF-4FFE-BEDC-960E5FFCB6F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3407249-4A17-4DB3-8AD0-AAC33130091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480C70B-DEFE-428D-A8B4-44D1AFAE06D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7086600" y="6324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800" b="1"/>
            </a:lvl1pPr>
          </a:lstStyle>
          <a:p>
            <a:pPr>
              <a:defRPr/>
            </a:pPr>
            <a:fld id="{1F1B8F71-A688-4431-811F-20C414E53F23}" type="slidenum">
              <a:rPr lang="en-US"/>
              <a:pPr>
                <a:defRPr/>
              </a:pPr>
              <a:t>‹#›</a:t>
            </a:fld>
            <a:endParaRPr lang="en-US"/>
          </a:p>
        </p:txBody>
      </p:sp>
      <p:sp>
        <p:nvSpPr>
          <p:cNvPr id="1044" name="Rectangle 20"/>
          <p:cNvSpPr>
            <a:spLocks noGrp="1" noChangeArrowheads="1"/>
          </p:cNvSpPr>
          <p:nvPr>
            <p:ph type="title"/>
          </p:nvPr>
        </p:nvSpPr>
        <p:spPr bwMode="auto">
          <a:xfrm>
            <a:off x="762000" y="2514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ne-NP" smtClean="0"/>
              <a:t>Click to edit Master title style</a:t>
            </a:r>
          </a:p>
        </p:txBody>
      </p:sp>
    </p:spTree>
  </p:cSld>
  <p:clrMap bg1="lt1" tx1="dk1" bg2="lt2" tx2="dk2" accent1="accent1" accent2="accent2" accent3="accent3" accent4="accent4" accent5="accent5" accent6="accent6" hlink="hlink" folHlink="folHlink"/>
  <p:sldLayoutIdLst>
    <p:sldLayoutId id="2147483699"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hdr="0" ftr="0" dt="0"/>
  <p:txStyles>
    <p:titleStyle>
      <a:lvl1pPr algn="ctr" rtl="0" eaLnBrk="0" fontAlgn="base" hangingPunct="0">
        <a:spcBef>
          <a:spcPct val="0"/>
        </a:spcBef>
        <a:spcAft>
          <a:spcPct val="0"/>
        </a:spcAft>
        <a:defRPr sz="3600" b="1">
          <a:solidFill>
            <a:srgbClr val="000066"/>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rgbClr val="000066"/>
          </a:solidFill>
          <a:effectLst>
            <a:outerShdw blurRad="38100" dist="38100" dir="2700000" algn="tl">
              <a:srgbClr val="C0C0C0"/>
            </a:outerShdw>
          </a:effectLst>
          <a:latin typeface="Swis721 Cn BT" pitchFamily="34" charset="0"/>
        </a:defRPr>
      </a:lvl2pPr>
      <a:lvl3pPr algn="ctr" rtl="0" eaLnBrk="0" fontAlgn="base" hangingPunct="0">
        <a:spcBef>
          <a:spcPct val="0"/>
        </a:spcBef>
        <a:spcAft>
          <a:spcPct val="0"/>
        </a:spcAft>
        <a:defRPr sz="3600" b="1">
          <a:solidFill>
            <a:srgbClr val="000066"/>
          </a:solidFill>
          <a:effectLst>
            <a:outerShdw blurRad="38100" dist="38100" dir="2700000" algn="tl">
              <a:srgbClr val="C0C0C0"/>
            </a:outerShdw>
          </a:effectLst>
          <a:latin typeface="Swis721 Cn BT" pitchFamily="34" charset="0"/>
        </a:defRPr>
      </a:lvl3pPr>
      <a:lvl4pPr algn="ctr" rtl="0" eaLnBrk="0" fontAlgn="base" hangingPunct="0">
        <a:spcBef>
          <a:spcPct val="0"/>
        </a:spcBef>
        <a:spcAft>
          <a:spcPct val="0"/>
        </a:spcAft>
        <a:defRPr sz="3600" b="1">
          <a:solidFill>
            <a:srgbClr val="000066"/>
          </a:solidFill>
          <a:effectLst>
            <a:outerShdw blurRad="38100" dist="38100" dir="2700000" algn="tl">
              <a:srgbClr val="C0C0C0"/>
            </a:outerShdw>
          </a:effectLst>
          <a:latin typeface="Swis721 Cn BT" pitchFamily="34" charset="0"/>
        </a:defRPr>
      </a:lvl4pPr>
      <a:lvl5pPr algn="ctr" rtl="0" eaLnBrk="0" fontAlgn="base" hangingPunct="0">
        <a:spcBef>
          <a:spcPct val="0"/>
        </a:spcBef>
        <a:spcAft>
          <a:spcPct val="0"/>
        </a:spcAft>
        <a:defRPr sz="3600" b="1">
          <a:solidFill>
            <a:srgbClr val="000066"/>
          </a:solidFill>
          <a:effectLst>
            <a:outerShdw blurRad="38100" dist="38100" dir="2700000" algn="tl">
              <a:srgbClr val="C0C0C0"/>
            </a:outerShdw>
          </a:effectLst>
          <a:latin typeface="Swis721 Cn BT" pitchFamily="34" charset="0"/>
        </a:defRPr>
      </a:lvl5pPr>
      <a:lvl6pPr marL="457200" algn="ctr" rtl="0" fontAlgn="base">
        <a:spcBef>
          <a:spcPct val="0"/>
        </a:spcBef>
        <a:spcAft>
          <a:spcPct val="0"/>
        </a:spcAft>
        <a:defRPr sz="3600" b="1">
          <a:solidFill>
            <a:srgbClr val="000066"/>
          </a:solidFill>
          <a:effectLst>
            <a:outerShdw blurRad="38100" dist="38100" dir="2700000" algn="tl">
              <a:srgbClr val="C0C0C0"/>
            </a:outerShdw>
          </a:effectLst>
          <a:latin typeface="Swis721 Cn BT" pitchFamily="34" charset="0"/>
        </a:defRPr>
      </a:lvl6pPr>
      <a:lvl7pPr marL="914400" algn="ctr" rtl="0" fontAlgn="base">
        <a:spcBef>
          <a:spcPct val="0"/>
        </a:spcBef>
        <a:spcAft>
          <a:spcPct val="0"/>
        </a:spcAft>
        <a:defRPr sz="3600" b="1">
          <a:solidFill>
            <a:srgbClr val="000066"/>
          </a:solidFill>
          <a:effectLst>
            <a:outerShdw blurRad="38100" dist="38100" dir="2700000" algn="tl">
              <a:srgbClr val="C0C0C0"/>
            </a:outerShdw>
          </a:effectLst>
          <a:latin typeface="Swis721 Cn BT" pitchFamily="34" charset="0"/>
        </a:defRPr>
      </a:lvl7pPr>
      <a:lvl8pPr marL="1371600" algn="ctr" rtl="0" fontAlgn="base">
        <a:spcBef>
          <a:spcPct val="0"/>
        </a:spcBef>
        <a:spcAft>
          <a:spcPct val="0"/>
        </a:spcAft>
        <a:defRPr sz="3600" b="1">
          <a:solidFill>
            <a:srgbClr val="000066"/>
          </a:solidFill>
          <a:effectLst>
            <a:outerShdw blurRad="38100" dist="38100" dir="2700000" algn="tl">
              <a:srgbClr val="C0C0C0"/>
            </a:outerShdw>
          </a:effectLst>
          <a:latin typeface="Swis721 Cn BT" pitchFamily="34" charset="0"/>
        </a:defRPr>
      </a:lvl8pPr>
      <a:lvl9pPr marL="1828800" algn="ctr" rtl="0" fontAlgn="base">
        <a:spcBef>
          <a:spcPct val="0"/>
        </a:spcBef>
        <a:spcAft>
          <a:spcPct val="0"/>
        </a:spcAft>
        <a:defRPr sz="3600" b="1">
          <a:solidFill>
            <a:srgbClr val="000066"/>
          </a:solidFill>
          <a:effectLst>
            <a:outerShdw blurRad="38100" dist="38100" dir="2700000" algn="tl">
              <a:srgbClr val="C0C0C0"/>
            </a:outerShdw>
          </a:effectLst>
          <a:latin typeface="Swis721 Cn BT" pitchFamily="34" charset="0"/>
        </a:defRPr>
      </a:lvl9pPr>
    </p:titleStyle>
    <p:bodyStyle>
      <a:lvl1pPr marL="342900" indent="-342900" algn="l" rtl="0" eaLnBrk="0" fontAlgn="base" hangingPunct="0">
        <a:spcBef>
          <a:spcPct val="20000"/>
        </a:spcBef>
        <a:spcAft>
          <a:spcPct val="0"/>
        </a:spcAft>
        <a:buChar char="•"/>
        <a:defRPr sz="3200">
          <a:solidFill>
            <a:srgbClr val="0000CC"/>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a:solidFill>
            <a:srgbClr val="FF0000"/>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har char="•"/>
        <a:defRPr sz="2400">
          <a:solidFill>
            <a:srgbClr val="0000CC"/>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rgbClr val="FF00FF"/>
        </a:buClr>
        <a:buFont typeface="CommonBullets" pitchFamily="34" charset="0"/>
        <a:buChar char="&gt;"/>
        <a:defRPr sz="2000">
          <a:solidFill>
            <a:srgbClr val="0000CC"/>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rgbClr val="FF00FF"/>
        </a:buClr>
        <a:buFont typeface="CommonBullets" pitchFamily="34" charset="0"/>
        <a:buChar char="&gt;"/>
        <a:defRPr sz="2000">
          <a:solidFill>
            <a:srgbClr val="0000CC"/>
          </a:solidFill>
          <a:effectLst>
            <a:outerShdw blurRad="38100" dist="38100" dir="2700000" algn="tl">
              <a:srgbClr val="C0C0C0"/>
            </a:outerShdw>
          </a:effectLst>
          <a:latin typeface="+mn-lt"/>
        </a:defRPr>
      </a:lvl5pPr>
      <a:lvl6pPr marL="2514600" indent="-228600" algn="l" rtl="0" eaLnBrk="0" fontAlgn="base" hangingPunct="0">
        <a:spcBef>
          <a:spcPct val="20000"/>
        </a:spcBef>
        <a:spcAft>
          <a:spcPct val="0"/>
        </a:spcAft>
        <a:buClr>
          <a:srgbClr val="FF00FF"/>
        </a:buClr>
        <a:buFont typeface="CommonBullets" pitchFamily="34" charset="0"/>
        <a:buChar char="&gt;"/>
        <a:defRPr>
          <a:solidFill>
            <a:srgbClr val="0000CC"/>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Clr>
          <a:srgbClr val="FF00FF"/>
        </a:buClr>
        <a:buFont typeface="CommonBullets" pitchFamily="34" charset="0"/>
        <a:buChar char="&gt;"/>
        <a:defRPr>
          <a:solidFill>
            <a:srgbClr val="0000CC"/>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Clr>
          <a:srgbClr val="FF00FF"/>
        </a:buClr>
        <a:buFont typeface="CommonBullets" pitchFamily="34" charset="0"/>
        <a:buChar char="&gt;"/>
        <a:defRPr>
          <a:solidFill>
            <a:srgbClr val="0000CC"/>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Clr>
          <a:srgbClr val="FF00FF"/>
        </a:buClr>
        <a:buFont typeface="CommonBullets" pitchFamily="34" charset="0"/>
        <a:buChar char="&gt;"/>
        <a:defRPr>
          <a:solidFill>
            <a:srgbClr val="0000CC"/>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ideo" Target="file:///C:\Users\Me\Desktop\New%20Nepali%20presentation\kobe.mp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video" Target="file:///C:\Users\Me\Desktop\New%20Nepali%20presentation\Shaking.mpeg"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30.png"/><Relationship Id="rId5" Type="http://schemas.openxmlformats.org/officeDocument/2006/relationships/oleObject" Target="../embeddings/oleObject5.bin"/><Relationship Id="rId10" Type="http://schemas.openxmlformats.org/officeDocument/2006/relationships/image" Target="../media/image32.png"/><Relationship Id="rId4" Type="http://schemas.openxmlformats.org/officeDocument/2006/relationships/image" Target="../media/image29.png"/><Relationship Id="rId9" Type="http://schemas.openxmlformats.org/officeDocument/2006/relationships/oleObject" Target="../embeddings/oleObject7.bin"/></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file:///E:\RC%20Thapa\Damage%20assessment%20training\aware\VIDEO%20ACEH%201.MPG"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notesSlide" Target="../notesSlides/notesSlide1.xml"/><Relationship Id="rId7" Type="http://schemas.openxmlformats.org/officeDocument/2006/relationships/oleObject" Target="../embeddings/oleObject2.bin"/><Relationship Id="rId12" Type="http://schemas.openxmlformats.org/officeDocument/2006/relationships/image" Target="../media/image9.w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4.wmf"/><Relationship Id="rId11" Type="http://schemas.openxmlformats.org/officeDocument/2006/relationships/image" Target="../media/image8.wmf"/><Relationship Id="rId5" Type="http://schemas.openxmlformats.org/officeDocument/2006/relationships/oleObject" Target="../embeddings/oleObject1.bin"/><Relationship Id="rId10" Type="http://schemas.openxmlformats.org/officeDocument/2006/relationships/image" Target="../media/image6.wmf"/><Relationship Id="rId4" Type="http://schemas.openxmlformats.org/officeDocument/2006/relationships/image" Target="../media/image7.wmf"/><Relationship Id="rId9"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0"/>
          </p:nvPr>
        </p:nvSpPr>
        <p:spPr>
          <a:noFill/>
        </p:spPr>
        <p:txBody>
          <a:bodyPr/>
          <a:lstStyle/>
          <a:p>
            <a:fld id="{1D8C6129-0DB0-4E3D-8066-1C9FEAAE6B96}" type="slidenum">
              <a:rPr lang="en-US" smtClean="0"/>
              <a:pPr/>
              <a:t>1</a:t>
            </a:fld>
            <a:endParaRPr lang="en-US" smtClean="0"/>
          </a:p>
        </p:txBody>
      </p:sp>
      <p:sp>
        <p:nvSpPr>
          <p:cNvPr id="56325" name="Text Box 5"/>
          <p:cNvSpPr txBox="1">
            <a:spLocks noChangeArrowheads="1"/>
          </p:cNvSpPr>
          <p:nvPr/>
        </p:nvSpPr>
        <p:spPr bwMode="auto">
          <a:xfrm>
            <a:off x="1219200" y="4038600"/>
            <a:ext cx="6400800" cy="641350"/>
          </a:xfrm>
          <a:prstGeom prst="rect">
            <a:avLst/>
          </a:prstGeom>
          <a:noFill/>
          <a:ln w="9525">
            <a:noFill/>
            <a:miter lim="800000"/>
            <a:headEnd/>
            <a:tailEnd/>
          </a:ln>
          <a:effectLst/>
        </p:spPr>
        <p:txBody>
          <a:bodyPr>
            <a:spAutoFit/>
          </a:bodyPr>
          <a:lstStyle/>
          <a:p>
            <a:pPr algn="ctr" eaLnBrk="0" hangingPunct="0">
              <a:lnSpc>
                <a:spcPct val="50000"/>
              </a:lnSpc>
              <a:spcBef>
                <a:spcPct val="50000"/>
              </a:spcBef>
              <a:defRPr/>
            </a:pPr>
            <a:r>
              <a:rPr lang="en-US" sz="7200" b="1">
                <a:solidFill>
                  <a:srgbClr val="9933FF"/>
                </a:solidFill>
                <a:effectLst>
                  <a:outerShdw blurRad="38100" dist="38100" dir="2700000" algn="tl">
                    <a:srgbClr val="C0C0C0"/>
                  </a:outerShdw>
                </a:effectLst>
                <a:latin typeface="Preeti" pitchFamily="2" charset="0"/>
                <a:cs typeface="Times New Roman" pitchFamily="18" charset="0"/>
              </a:rPr>
              <a:t>e"sDkLo k"j{ tof/L</a:t>
            </a:r>
          </a:p>
        </p:txBody>
      </p:sp>
      <p:sp>
        <p:nvSpPr>
          <p:cNvPr id="56328" name="Rectangle 8"/>
          <p:cNvSpPr>
            <a:spLocks noGrp="1" noChangeArrowheads="1"/>
          </p:cNvSpPr>
          <p:nvPr>
            <p:ph type="title"/>
          </p:nvPr>
        </p:nvSpPr>
        <p:spPr>
          <a:xfrm>
            <a:off x="228600" y="457200"/>
            <a:ext cx="8458200" cy="1600200"/>
          </a:xfrm>
        </p:spPr>
        <p:txBody>
          <a:bodyPr/>
          <a:lstStyle/>
          <a:p>
            <a:pPr eaLnBrk="1" hangingPunct="1">
              <a:defRPr/>
            </a:pPr>
            <a:r>
              <a:rPr lang="en-US" sz="3200" dirty="0" smtClean="0"/>
              <a:t>“</a:t>
            </a:r>
            <a:r>
              <a:rPr lang="en-US" sz="3200" dirty="0" err="1" smtClean="0"/>
              <a:t>ToT</a:t>
            </a:r>
            <a:r>
              <a:rPr lang="en-US" sz="3200" dirty="0" smtClean="0"/>
              <a:t> on Earthquake Resistant Construction Technology” </a:t>
            </a:r>
            <a:endParaRPr lang="ne-NP" sz="3200" dirty="0" smtClean="0">
              <a:solidFill>
                <a:srgbClr val="FF0066"/>
              </a:solidFill>
            </a:endParaRPr>
          </a:p>
        </p:txBody>
      </p:sp>
      <p:sp>
        <p:nvSpPr>
          <p:cNvPr id="5125" name="Text Box 9"/>
          <p:cNvSpPr txBox="1">
            <a:spLocks noChangeArrowheads="1"/>
          </p:cNvSpPr>
          <p:nvPr/>
        </p:nvSpPr>
        <p:spPr bwMode="auto">
          <a:xfrm>
            <a:off x="1219200" y="4800600"/>
            <a:ext cx="6324600" cy="823913"/>
          </a:xfrm>
          <a:prstGeom prst="rect">
            <a:avLst/>
          </a:prstGeom>
          <a:solidFill>
            <a:schemeClr val="accent1"/>
          </a:solidFill>
          <a:ln w="9525">
            <a:noFill/>
            <a:miter lim="800000"/>
            <a:headEnd/>
            <a:tailEnd/>
          </a:ln>
        </p:spPr>
        <p:txBody>
          <a:bodyPr wrap="none">
            <a:spAutoFit/>
          </a:bodyPr>
          <a:lstStyle/>
          <a:p>
            <a:r>
              <a:rPr lang="en-US" sz="4800">
                <a:solidFill>
                  <a:srgbClr val="3333FF"/>
                </a:solidFill>
              </a:rPr>
              <a:t>Earthquake Preparedness</a:t>
            </a:r>
            <a:endParaRPr lang="ne-NP" sz="4800">
              <a:solidFill>
                <a:srgbClr val="3333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noFill/>
        </p:spPr>
        <p:txBody>
          <a:bodyPr/>
          <a:lstStyle/>
          <a:p>
            <a:fld id="{3A20EEDD-1A4F-4A36-B805-04F95F73E6EC}" type="slidenum">
              <a:rPr lang="en-US" smtClean="0"/>
              <a:pPr/>
              <a:t>10</a:t>
            </a:fld>
            <a:endParaRPr lang="en-US" smtClean="0"/>
          </a:p>
        </p:txBody>
      </p:sp>
      <p:sp>
        <p:nvSpPr>
          <p:cNvPr id="110594" name="Rectangle 2"/>
          <p:cNvSpPr>
            <a:spLocks noGrp="1" noChangeArrowheads="1"/>
          </p:cNvSpPr>
          <p:nvPr>
            <p:ph type="title"/>
          </p:nvPr>
        </p:nvSpPr>
        <p:spPr>
          <a:xfrm>
            <a:off x="787400" y="0"/>
            <a:ext cx="7543800" cy="914400"/>
          </a:xfrm>
        </p:spPr>
        <p:txBody>
          <a:bodyPr/>
          <a:lstStyle/>
          <a:p>
            <a:pPr eaLnBrk="1" hangingPunct="1">
              <a:defRPr/>
            </a:pPr>
            <a:r>
              <a:rPr lang="en-US" smtClean="0">
                <a:solidFill>
                  <a:srgbClr val="333399"/>
                </a:solidFill>
                <a:latin typeface="Preeti" pitchFamily="2" charset="0"/>
                <a:cs typeface="Times New Roman" pitchFamily="18" charset="0"/>
              </a:rPr>
              <a:t>;Defljt e"O{rfnf]sf] Ifltaf6 aRg cfh} b]lv tkfO{n] ug'{ kg]{ y'k|} sfo{x? 5g\ M</a:t>
            </a:r>
            <a:endParaRPr lang="en-US" smtClean="0">
              <a:solidFill>
                <a:srgbClr val="333399"/>
              </a:solidFill>
              <a:cs typeface="Times New Roman" pitchFamily="18" charset="0"/>
            </a:endParaRPr>
          </a:p>
        </p:txBody>
      </p:sp>
      <p:sp>
        <p:nvSpPr>
          <p:cNvPr id="110595" name="Rectangle 3"/>
          <p:cNvSpPr>
            <a:spLocks noGrp="1" noChangeArrowheads="1"/>
          </p:cNvSpPr>
          <p:nvPr>
            <p:ph type="body" idx="1"/>
          </p:nvPr>
        </p:nvSpPr>
        <p:spPr bwMode="auto">
          <a:xfrm>
            <a:off x="152400" y="1219200"/>
            <a:ext cx="8077200" cy="4572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463550" indent="-463550" eaLnBrk="1" hangingPunct="1">
              <a:lnSpc>
                <a:spcPct val="80000"/>
              </a:lnSpc>
              <a:buClr>
                <a:schemeClr val="accent2"/>
              </a:buClr>
              <a:buFont typeface="Wingdings" pitchFamily="2" charset="2"/>
              <a:buChar char="§"/>
              <a:defRPr/>
            </a:pPr>
            <a:r>
              <a:rPr lang="en-US" sz="2800" smtClean="0">
                <a:solidFill>
                  <a:srgbClr val="181512"/>
                </a:solidFill>
                <a:latin typeface="Preeti" pitchFamily="2" charset="0"/>
                <a:cs typeface="Times New Roman" pitchFamily="18" charset="0"/>
              </a:rPr>
              <a:t>cfˆgf] 3/, clkm; tyf cGo :yfgdf ;'/lIft / c;'/lIft :yfgx? kQf nufO/fVg]</a:t>
            </a:r>
          </a:p>
          <a:p>
            <a:pPr marL="463550" indent="-463550" eaLnBrk="1" hangingPunct="1">
              <a:lnSpc>
                <a:spcPct val="80000"/>
              </a:lnSpc>
              <a:buClr>
                <a:schemeClr val="accent2"/>
              </a:buClr>
              <a:buFont typeface="Wingdings" pitchFamily="2" charset="2"/>
              <a:buChar char="§"/>
              <a:defRPr/>
            </a:pPr>
            <a:r>
              <a:rPr lang="en-US" sz="2800" smtClean="0">
                <a:solidFill>
                  <a:srgbClr val="181512"/>
                </a:solidFill>
                <a:latin typeface="Preeti" pitchFamily="2" charset="0"/>
                <a:cs typeface="Times New Roman" pitchFamily="18" charset="0"/>
              </a:rPr>
              <a:t>e"Orfnf] kl5 Psfk;df ;lhn} e]6\g ;Dks{ of]hgf agfO/fVg]</a:t>
            </a:r>
          </a:p>
          <a:p>
            <a:pPr marL="463550" indent="-463550" eaLnBrk="1" hangingPunct="1">
              <a:lnSpc>
                <a:spcPct val="80000"/>
              </a:lnSpc>
              <a:buClr>
                <a:schemeClr val="accent2"/>
              </a:buClr>
              <a:buFont typeface="Wingdings" pitchFamily="2" charset="2"/>
              <a:buChar char="§"/>
              <a:defRPr/>
            </a:pPr>
            <a:r>
              <a:rPr lang="en-US" sz="2800" smtClean="0">
                <a:solidFill>
                  <a:srgbClr val="181512"/>
                </a:solidFill>
                <a:latin typeface="Preeti" pitchFamily="2" charset="0"/>
                <a:cs typeface="Times New Roman" pitchFamily="18" charset="0"/>
              </a:rPr>
              <a:t>3/df ePsf aRrf, a'9fa"9L, czQm, la/fdL tyf ue{jtL dlxnfx?sf] nflu klg ljrf/ k'¥ofO /fVg]</a:t>
            </a:r>
          </a:p>
          <a:p>
            <a:pPr marL="463550" indent="-463550" eaLnBrk="1" hangingPunct="1">
              <a:lnSpc>
                <a:spcPct val="80000"/>
              </a:lnSpc>
              <a:buClr>
                <a:schemeClr val="accent2"/>
              </a:buClr>
              <a:buFont typeface="Wingdings" pitchFamily="2" charset="2"/>
              <a:buChar char="§"/>
              <a:defRPr/>
            </a:pPr>
            <a:r>
              <a:rPr lang="en-US" sz="2800" smtClean="0">
                <a:solidFill>
                  <a:srgbClr val="181512"/>
                </a:solidFill>
                <a:latin typeface="Preeti" pitchFamily="2" charset="0"/>
                <a:cs typeface="Times New Roman" pitchFamily="18" charset="0"/>
              </a:rPr>
              <a:t>tkfO{sf aRrfx?sf] ljBfno;Fu klg ljrf/ ljdz{ ug]{ . ;dGjo ug]{</a:t>
            </a:r>
          </a:p>
          <a:p>
            <a:pPr marL="463550" indent="-463550" eaLnBrk="1" hangingPunct="1">
              <a:lnSpc>
                <a:spcPct val="80000"/>
              </a:lnSpc>
              <a:buClr>
                <a:schemeClr val="accent2"/>
              </a:buClr>
              <a:buFont typeface="Wingdings" pitchFamily="2" charset="2"/>
              <a:buChar char="§"/>
              <a:defRPr/>
            </a:pPr>
            <a:r>
              <a:rPr lang="en-US" sz="2800" smtClean="0">
                <a:solidFill>
                  <a:srgbClr val="181512"/>
                </a:solidFill>
                <a:latin typeface="Preeti" pitchFamily="2" charset="0"/>
                <a:cs typeface="Times New Roman" pitchFamily="18" charset="0"/>
              </a:rPr>
              <a:t>e"O{rfnf] kl5sf] cfkt\sfnLg ;dosf] nflu cTofjZos j:t'x?sf] hf]xf] u/L/fVg]</a:t>
            </a:r>
          </a:p>
          <a:p>
            <a:pPr marL="463550" indent="-463550" eaLnBrk="1" hangingPunct="1">
              <a:lnSpc>
                <a:spcPct val="80000"/>
              </a:lnSpc>
              <a:buClr>
                <a:schemeClr val="accent2"/>
              </a:buClr>
              <a:buFont typeface="Wingdings" pitchFamily="2" charset="2"/>
              <a:buChar char="§"/>
              <a:defRPr/>
            </a:pPr>
            <a:r>
              <a:rPr lang="en-US" sz="2800" smtClean="0">
                <a:solidFill>
                  <a:srgbClr val="181512"/>
                </a:solidFill>
                <a:latin typeface="Preeti" pitchFamily="2" charset="0"/>
                <a:cs typeface="Times New Roman" pitchFamily="18" charset="0"/>
              </a:rPr>
              <a:t>5/ l5d]sdf ;/ ;Nnfx ul//fVg] tyf cfkg\sflng of]hgf agfO/fVg]</a:t>
            </a:r>
          </a:p>
          <a:p>
            <a:pPr marL="463550" indent="-463550" eaLnBrk="1" hangingPunct="1">
              <a:lnSpc>
                <a:spcPct val="80000"/>
              </a:lnSpc>
              <a:buClr>
                <a:schemeClr val="accent2"/>
              </a:buClr>
              <a:buFont typeface="Wingdings" pitchFamily="2" charset="2"/>
              <a:buChar char="§"/>
              <a:defRPr/>
            </a:pPr>
            <a:r>
              <a:rPr lang="en-US" sz="2800" smtClean="0">
                <a:solidFill>
                  <a:srgbClr val="181512"/>
                </a:solidFill>
                <a:latin typeface="Preeti" pitchFamily="2" charset="0"/>
                <a:cs typeface="Times New Roman" pitchFamily="18" charset="0"/>
              </a:rPr>
              <a:t>;do ;dodf k"jf{Eof; ug]{</a:t>
            </a:r>
          </a:p>
          <a:p>
            <a:pPr marL="463550" indent="-463550" eaLnBrk="1" hangingPunct="1">
              <a:lnSpc>
                <a:spcPct val="80000"/>
              </a:lnSpc>
              <a:buClr>
                <a:schemeClr val="accent2"/>
              </a:buClr>
              <a:buFont typeface="Wingdings" pitchFamily="2" charset="2"/>
              <a:buChar char="§"/>
              <a:defRPr/>
            </a:pPr>
            <a:r>
              <a:rPr lang="en-US" sz="2800" smtClean="0">
                <a:solidFill>
                  <a:srgbClr val="181512"/>
                </a:solidFill>
                <a:latin typeface="Preeti" pitchFamily="2" charset="0"/>
                <a:cs typeface="Times New Roman" pitchFamily="18" charset="0"/>
              </a:rPr>
              <a:t>cfkm"n] hfg]sf s/f ;a}nfO{ l;sfpg]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0"/>
          </p:nvPr>
        </p:nvSpPr>
        <p:spPr>
          <a:noFill/>
        </p:spPr>
        <p:txBody>
          <a:bodyPr/>
          <a:lstStyle/>
          <a:p>
            <a:fld id="{8F29BFFA-CE52-459A-9A7F-B0F5CB76FF9D}" type="slidenum">
              <a:rPr lang="en-US" smtClean="0"/>
              <a:pPr/>
              <a:t>11</a:t>
            </a:fld>
            <a:endParaRPr lang="en-US" smtClean="0"/>
          </a:p>
        </p:txBody>
      </p:sp>
      <p:sp>
        <p:nvSpPr>
          <p:cNvPr id="111618" name="Rectangle 2"/>
          <p:cNvSpPr>
            <a:spLocks noGrp="1" noChangeArrowheads="1"/>
          </p:cNvSpPr>
          <p:nvPr>
            <p:ph type="title"/>
          </p:nvPr>
        </p:nvSpPr>
        <p:spPr>
          <a:xfrm>
            <a:off x="787400" y="0"/>
            <a:ext cx="7543800" cy="914400"/>
          </a:xfrm>
        </p:spPr>
        <p:txBody>
          <a:bodyPr/>
          <a:lstStyle/>
          <a:p>
            <a:pPr eaLnBrk="1" hangingPunct="1">
              <a:defRPr/>
            </a:pPr>
            <a:r>
              <a:rPr lang="en-US" smtClean="0">
                <a:solidFill>
                  <a:srgbClr val="333399"/>
                </a:solidFill>
                <a:latin typeface="Preeti" pitchFamily="2" charset="0"/>
                <a:cs typeface="Times New Roman" pitchFamily="18" charset="0"/>
              </a:rPr>
              <a:t>e"O{rfnf]sf] ;dodf ;'/lIft :yfgx? M klxNo} yfxf kfO/fVgf];\ .</a:t>
            </a:r>
          </a:p>
        </p:txBody>
      </p:sp>
      <p:sp>
        <p:nvSpPr>
          <p:cNvPr id="111619" name="Rectangle 3"/>
          <p:cNvSpPr>
            <a:spLocks noGrp="1" noChangeArrowheads="1"/>
          </p:cNvSpPr>
          <p:nvPr>
            <p:ph type="body" idx="1"/>
          </p:nvPr>
        </p:nvSpPr>
        <p:spPr bwMode="auto">
          <a:xfrm>
            <a:off x="152400" y="1219200"/>
            <a:ext cx="8839200" cy="54864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indent="0" algn="just" eaLnBrk="1" hangingPunct="1">
              <a:buFontTx/>
              <a:buNone/>
              <a:defRPr/>
            </a:pPr>
            <a:r>
              <a:rPr lang="en-US" sz="2400" smtClean="0">
                <a:solidFill>
                  <a:srgbClr val="181512"/>
                </a:solidFill>
                <a:latin typeface="Preeti" pitchFamily="2" charset="0"/>
                <a:cs typeface="Times New Roman" pitchFamily="18" charset="0"/>
              </a:rPr>
              <a:t>tkfO{x?sf] 3/leq jf 3/aflx/ ;'/lIft Pj+ c;'/lIft b'j} vfn] :yfgx? /x]sf x'G5g\ . ltgLx?sf] klxn]g} klxrfg ul//fv] e"O{rfnf]sf] ;dodf  ;'/lIft /xg ;lhnf] x'G5 .</a:t>
            </a:r>
          </a:p>
          <a:p>
            <a:pPr marL="0" indent="0" algn="just" eaLnBrk="1" hangingPunct="1">
              <a:buFontTx/>
              <a:buNone/>
              <a:defRPr/>
            </a:pPr>
            <a:r>
              <a:rPr lang="en-US" sz="2400" b="1" smtClean="0">
                <a:solidFill>
                  <a:srgbClr val="181512"/>
                </a:solidFill>
                <a:latin typeface="Preeti" pitchFamily="2" charset="0"/>
                <a:cs typeface="Times New Roman" pitchFamily="18" charset="0"/>
              </a:rPr>
              <a:t>3/ leqsf s]xL ;'/lIft :yfgx? M–</a:t>
            </a:r>
          </a:p>
          <a:p>
            <a:pPr marL="912813" lvl="1" indent="-277813" eaLnBrk="1" hangingPunct="1">
              <a:buFont typeface="Wingdings" pitchFamily="2" charset="2"/>
              <a:buChar char="§"/>
              <a:defRPr/>
            </a:pPr>
            <a:r>
              <a:rPr lang="en-US" sz="2000" smtClean="0">
                <a:solidFill>
                  <a:schemeClr val="accent2"/>
                </a:solidFill>
                <a:latin typeface="Preeti" pitchFamily="2" charset="0"/>
                <a:cs typeface="Times New Roman" pitchFamily="18" charset="0"/>
              </a:rPr>
              <a:t>alnof 6]a'n / cGo kmlg{r/x?sf] d'lGt/</a:t>
            </a:r>
          </a:p>
          <a:p>
            <a:pPr marL="912813" lvl="1" indent="-277813" eaLnBrk="1" hangingPunct="1">
              <a:buFont typeface="Wingdings" pitchFamily="2" charset="2"/>
              <a:buChar char="§"/>
              <a:defRPr/>
            </a:pPr>
            <a:r>
              <a:rPr lang="en-US" sz="2000" smtClean="0">
                <a:solidFill>
                  <a:schemeClr val="accent2"/>
                </a:solidFill>
                <a:latin typeface="Preeti" pitchFamily="2" charset="0"/>
                <a:cs typeface="Times New Roman" pitchFamily="18" charset="0"/>
              </a:rPr>
              <a:t>3/sf leqL uf/f]x?sf] 5]p, 9f]sfsf] rf}sf]; d'lGt/, b'a} lt/ uf/f] ePsf sl/8f]/x?, leqL lkn/x?sf 5]p</a:t>
            </a:r>
          </a:p>
          <a:p>
            <a:pPr marL="0" indent="0" algn="just" eaLnBrk="1" hangingPunct="1">
              <a:buFontTx/>
              <a:buNone/>
              <a:defRPr/>
            </a:pPr>
            <a:r>
              <a:rPr lang="en-US" sz="2400" b="1" smtClean="0">
                <a:solidFill>
                  <a:srgbClr val="181512"/>
                </a:solidFill>
                <a:latin typeface="Preeti" pitchFamily="2" charset="0"/>
                <a:cs typeface="Times New Roman" pitchFamily="18" charset="0"/>
              </a:rPr>
              <a:t>3/ leqsf s]xL c;'/lIft :yfgx? M–</a:t>
            </a:r>
          </a:p>
          <a:p>
            <a:pPr marL="912813" lvl="1" indent="-277813" eaLnBrk="1" hangingPunct="1">
              <a:buFont typeface="Wingdings" pitchFamily="2" charset="2"/>
              <a:buChar char="§"/>
              <a:defRPr/>
            </a:pPr>
            <a:r>
              <a:rPr lang="en-US" sz="2000" smtClean="0">
                <a:solidFill>
                  <a:schemeClr val="accent2"/>
                </a:solidFill>
                <a:latin typeface="Preeti" pitchFamily="2" charset="0"/>
                <a:cs typeface="Times New Roman" pitchFamily="18" charset="0"/>
              </a:rPr>
              <a:t>zLzfsf ‰ofnx? / kmf]6f] k|m]dx?sf] 5]p</a:t>
            </a:r>
          </a:p>
          <a:p>
            <a:pPr marL="912813" lvl="1" indent="-277813" eaLnBrk="1" hangingPunct="1">
              <a:buFont typeface="Wingdings" pitchFamily="2" charset="2"/>
              <a:buChar char="§"/>
              <a:defRPr/>
            </a:pPr>
            <a:r>
              <a:rPr lang="en-US" sz="2000" smtClean="0">
                <a:solidFill>
                  <a:schemeClr val="accent2"/>
                </a:solidFill>
                <a:latin typeface="Preeti" pitchFamily="2" charset="0"/>
                <a:cs typeface="Times New Roman" pitchFamily="18" charset="0"/>
              </a:rPr>
              <a:t>leQfdf gc8ofO{Psf ux|f} b/fh Pj+ ¥ofsx?sf] 5]p</a:t>
            </a:r>
          </a:p>
          <a:p>
            <a:pPr marL="0" indent="0" eaLnBrk="1" hangingPunct="1">
              <a:buClr>
                <a:srgbClr val="181512"/>
              </a:buClr>
              <a:buFont typeface="Wingdings" pitchFamily="2" charset="2"/>
              <a:buNone/>
              <a:defRPr/>
            </a:pPr>
            <a:r>
              <a:rPr lang="en-US" sz="2400" b="1" smtClean="0">
                <a:solidFill>
                  <a:srgbClr val="181512"/>
                </a:solidFill>
                <a:latin typeface="Preeti" pitchFamily="2" charset="0"/>
                <a:cs typeface="Times New Roman" pitchFamily="18" charset="0"/>
              </a:rPr>
              <a:t>3/ aflx/sf ;'/lIft :yfgx?</a:t>
            </a:r>
          </a:p>
          <a:p>
            <a:pPr marL="912813" lvl="1" indent="-277813" eaLnBrk="1" hangingPunct="1">
              <a:buFont typeface="Wingdings" pitchFamily="2" charset="2"/>
              <a:buChar char="§"/>
              <a:defRPr/>
            </a:pPr>
            <a:r>
              <a:rPr lang="en-US" sz="2000" smtClean="0">
                <a:solidFill>
                  <a:schemeClr val="accent2"/>
                </a:solidFill>
                <a:latin typeface="Preeti" pitchFamily="2" charset="0"/>
                <a:cs typeface="Times New Roman" pitchFamily="18" charset="0"/>
              </a:rPr>
              <a:t>v'Nnf v]t jf rf}/x?</a:t>
            </a:r>
          </a:p>
          <a:p>
            <a:pPr marL="912813" lvl="1" indent="-277813" eaLnBrk="1" hangingPunct="1">
              <a:buFont typeface="Wingdings" pitchFamily="2" charset="2"/>
              <a:buChar char="§"/>
              <a:defRPr/>
            </a:pPr>
            <a:r>
              <a:rPr lang="en-US" sz="2000" smtClean="0">
                <a:solidFill>
                  <a:schemeClr val="accent2"/>
                </a:solidFill>
                <a:latin typeface="Preeti" pitchFamily="2" charset="0"/>
                <a:cs typeface="Times New Roman" pitchFamily="18" charset="0"/>
              </a:rPr>
              <a:t>km/flsnf] af6fx? –cUnf sdhf]/ 3/x? 7"nf ?vx?, 6]lnkmf]g tyf lah'nLsf vDafx?, cfsfz] k'nx? eGbf 6f9f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2"/>
          <p:cNvSpPr>
            <a:spLocks noGrp="1"/>
          </p:cNvSpPr>
          <p:nvPr>
            <p:ph type="sldNum" sz="quarter" idx="10"/>
          </p:nvPr>
        </p:nvSpPr>
        <p:spPr>
          <a:noFill/>
        </p:spPr>
        <p:txBody>
          <a:bodyPr/>
          <a:lstStyle/>
          <a:p>
            <a:fld id="{576CCE6C-84E7-4162-9E36-7270DA639B84}" type="slidenum">
              <a:rPr lang="en-US" smtClean="0"/>
              <a:pPr/>
              <a:t>12</a:t>
            </a:fld>
            <a:endParaRPr lang="en-US" smtClean="0"/>
          </a:p>
        </p:txBody>
      </p:sp>
      <p:sp>
        <p:nvSpPr>
          <p:cNvPr id="112642" name="Rectangle 2"/>
          <p:cNvSpPr>
            <a:spLocks noGrp="1" noChangeArrowheads="1"/>
          </p:cNvSpPr>
          <p:nvPr>
            <p:ph type="title"/>
          </p:nvPr>
        </p:nvSpPr>
        <p:spPr>
          <a:xfrm>
            <a:off x="787400" y="0"/>
            <a:ext cx="7543800" cy="914400"/>
          </a:xfrm>
        </p:spPr>
        <p:txBody>
          <a:bodyPr/>
          <a:lstStyle/>
          <a:p>
            <a:pPr eaLnBrk="1" hangingPunct="1">
              <a:defRPr/>
            </a:pPr>
            <a:r>
              <a:rPr lang="en-US" smtClean="0">
                <a:solidFill>
                  <a:srgbClr val="333399"/>
                </a:solidFill>
                <a:latin typeface="Preeti" pitchFamily="2" charset="0"/>
                <a:cs typeface="Times New Roman" pitchFamily="18" charset="0"/>
              </a:rPr>
              <a:t>3/leqsf ;'/lIft :yfgx?</a:t>
            </a:r>
          </a:p>
        </p:txBody>
      </p:sp>
      <p:pic>
        <p:nvPicPr>
          <p:cNvPr id="13316" name="Picture 3" descr="Photo31 11-15-96 10_43 PM"/>
          <p:cNvPicPr>
            <a:picLocks noChangeAspect="1" noChangeArrowheads="1"/>
          </p:cNvPicPr>
          <p:nvPr/>
        </p:nvPicPr>
        <p:blipFill>
          <a:blip r:embed="rId2" cstate="print"/>
          <a:srcRect l="11539" t="15384" r="13461" b="15385"/>
          <a:stretch>
            <a:fillRect/>
          </a:stretch>
        </p:blipFill>
        <p:spPr bwMode="auto">
          <a:xfrm>
            <a:off x="5105400" y="3962400"/>
            <a:ext cx="3124200" cy="2163763"/>
          </a:xfrm>
          <a:prstGeom prst="rect">
            <a:avLst/>
          </a:prstGeom>
          <a:noFill/>
          <a:ln w="9525">
            <a:noFill/>
            <a:miter lim="800000"/>
            <a:headEnd/>
            <a:tailEnd/>
          </a:ln>
        </p:spPr>
      </p:pic>
      <p:pic>
        <p:nvPicPr>
          <p:cNvPr id="13317" name="Picture 4" descr="Photo32 11-15-96 10_52 PM"/>
          <p:cNvPicPr>
            <a:picLocks noChangeAspect="1" noChangeArrowheads="1"/>
          </p:cNvPicPr>
          <p:nvPr/>
        </p:nvPicPr>
        <p:blipFill>
          <a:blip r:embed="rId3" cstate="print"/>
          <a:srcRect l="3572" t="4762" r="1785" b="9525"/>
          <a:stretch>
            <a:fillRect/>
          </a:stretch>
        </p:blipFill>
        <p:spPr bwMode="auto">
          <a:xfrm>
            <a:off x="152400" y="1401763"/>
            <a:ext cx="3614738" cy="2455862"/>
          </a:xfrm>
          <a:prstGeom prst="rect">
            <a:avLst/>
          </a:prstGeom>
          <a:noFill/>
          <a:ln w="9525">
            <a:noFill/>
            <a:miter lim="800000"/>
            <a:headEnd/>
            <a:tailEnd/>
          </a:ln>
        </p:spPr>
      </p:pic>
      <p:sp>
        <p:nvSpPr>
          <p:cNvPr id="112645" name="Rectangle 5"/>
          <p:cNvSpPr>
            <a:spLocks noChangeArrowheads="1"/>
          </p:cNvSpPr>
          <p:nvPr/>
        </p:nvSpPr>
        <p:spPr bwMode="auto">
          <a:xfrm>
            <a:off x="304800" y="5029200"/>
            <a:ext cx="4648200" cy="914400"/>
          </a:xfrm>
          <a:prstGeom prst="rect">
            <a:avLst/>
          </a:prstGeom>
          <a:noFill/>
          <a:ln w="9525">
            <a:noFill/>
            <a:miter lim="800000"/>
            <a:headEnd/>
            <a:tailEnd/>
          </a:ln>
          <a:effectLst/>
        </p:spPr>
        <p:txBody>
          <a:bodyPr anchor="ctr"/>
          <a:lstStyle/>
          <a:p>
            <a:pPr algn="ctr">
              <a:defRPr/>
            </a:pPr>
            <a:r>
              <a:rPr lang="en-US" sz="2800">
                <a:solidFill>
                  <a:srgbClr val="333399"/>
                </a:solidFill>
                <a:effectLst>
                  <a:outerShdw blurRad="38100" dist="38100" dir="2700000" algn="tl">
                    <a:srgbClr val="C0C0C0"/>
                  </a:outerShdw>
                </a:effectLst>
                <a:latin typeface="Preeti" pitchFamily="2" charset="0"/>
                <a:cs typeface="Times New Roman" pitchFamily="18" charset="0"/>
              </a:rPr>
              <a:t>3/leqsf ;a} :yfgx? plQs} ;'/lIft jf c;'/lIft x'Fb}gg\ .</a:t>
            </a:r>
          </a:p>
        </p:txBody>
      </p:sp>
      <p:pic>
        <p:nvPicPr>
          <p:cNvPr id="13319" name="Picture 6"/>
          <p:cNvPicPr>
            <a:picLocks noChangeAspect="1" noChangeArrowheads="1"/>
          </p:cNvPicPr>
          <p:nvPr/>
        </p:nvPicPr>
        <p:blipFill>
          <a:blip r:embed="rId4" cstate="print"/>
          <a:srcRect/>
          <a:stretch>
            <a:fillRect/>
          </a:stretch>
        </p:blipFill>
        <p:spPr bwMode="auto">
          <a:xfrm>
            <a:off x="6019800" y="1384300"/>
            <a:ext cx="2228850" cy="2073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2"/>
          <p:cNvSpPr>
            <a:spLocks noGrp="1"/>
          </p:cNvSpPr>
          <p:nvPr>
            <p:ph type="sldNum" sz="quarter" idx="10"/>
          </p:nvPr>
        </p:nvSpPr>
        <p:spPr>
          <a:noFill/>
        </p:spPr>
        <p:txBody>
          <a:bodyPr/>
          <a:lstStyle/>
          <a:p>
            <a:fld id="{6D595891-D91B-41AD-BB18-AE2BA53A5CA0}" type="slidenum">
              <a:rPr lang="en-US" smtClean="0"/>
              <a:pPr/>
              <a:t>13</a:t>
            </a:fld>
            <a:endParaRPr lang="en-US" smtClean="0"/>
          </a:p>
        </p:txBody>
      </p:sp>
      <p:sp>
        <p:nvSpPr>
          <p:cNvPr id="158722" name="Rectangle 2"/>
          <p:cNvSpPr>
            <a:spLocks noGrp="1" noChangeArrowheads="1"/>
          </p:cNvSpPr>
          <p:nvPr>
            <p:ph type="title"/>
          </p:nvPr>
        </p:nvSpPr>
        <p:spPr>
          <a:xfrm>
            <a:off x="787400" y="0"/>
            <a:ext cx="7543800" cy="914400"/>
          </a:xfrm>
        </p:spPr>
        <p:txBody>
          <a:bodyPr/>
          <a:lstStyle/>
          <a:p>
            <a:pPr eaLnBrk="1" hangingPunct="1">
              <a:defRPr/>
            </a:pPr>
            <a:r>
              <a:rPr lang="en-US" smtClean="0">
                <a:solidFill>
                  <a:srgbClr val="333399"/>
                </a:solidFill>
                <a:latin typeface="Preeti" pitchFamily="2" charset="0"/>
                <a:cs typeface="Times New Roman" pitchFamily="18" charset="0"/>
              </a:rPr>
              <a:t>3/leqsf ;'/lIft :yfgx?</a:t>
            </a:r>
          </a:p>
        </p:txBody>
      </p:sp>
      <p:grpSp>
        <p:nvGrpSpPr>
          <p:cNvPr id="14340" name="Group 3"/>
          <p:cNvGrpSpPr>
            <a:grpSpLocks/>
          </p:cNvGrpSpPr>
          <p:nvPr/>
        </p:nvGrpSpPr>
        <p:grpSpPr bwMode="auto">
          <a:xfrm>
            <a:off x="0" y="1371600"/>
            <a:ext cx="6786563" cy="3779838"/>
            <a:chOff x="384" y="960"/>
            <a:chExt cx="5404" cy="3288"/>
          </a:xfrm>
        </p:grpSpPr>
        <p:sp>
          <p:nvSpPr>
            <p:cNvPr id="14342" name="Rectangle 4"/>
            <p:cNvSpPr>
              <a:spLocks noChangeArrowheads="1"/>
            </p:cNvSpPr>
            <p:nvPr/>
          </p:nvSpPr>
          <p:spPr bwMode="auto">
            <a:xfrm>
              <a:off x="2016" y="1344"/>
              <a:ext cx="816" cy="288"/>
            </a:xfrm>
            <a:prstGeom prst="rect">
              <a:avLst/>
            </a:prstGeom>
            <a:solidFill>
              <a:srgbClr val="FF5050"/>
            </a:solidFill>
            <a:ln w="12700" cap="sq">
              <a:solidFill>
                <a:schemeClr val="tx1"/>
              </a:solidFill>
              <a:miter lim="800000"/>
              <a:headEnd type="none" w="sm" len="sm"/>
              <a:tailEnd type="none" w="sm" len="sm"/>
            </a:ln>
          </p:spPr>
          <p:txBody>
            <a:bodyPr wrap="none" anchor="ctr"/>
            <a:lstStyle/>
            <a:p>
              <a:endParaRPr lang="en-US"/>
            </a:p>
          </p:txBody>
        </p:sp>
        <p:sp>
          <p:nvSpPr>
            <p:cNvPr id="14343" name="Rectangle 5"/>
            <p:cNvSpPr>
              <a:spLocks noChangeArrowheads="1"/>
            </p:cNvSpPr>
            <p:nvPr/>
          </p:nvSpPr>
          <p:spPr bwMode="auto">
            <a:xfrm>
              <a:off x="1056" y="1680"/>
              <a:ext cx="432" cy="384"/>
            </a:xfrm>
            <a:prstGeom prst="rect">
              <a:avLst/>
            </a:prstGeom>
            <a:solidFill>
              <a:srgbClr val="FF5050"/>
            </a:solidFill>
            <a:ln w="12700" cap="sq">
              <a:solidFill>
                <a:schemeClr val="tx1"/>
              </a:solidFill>
              <a:miter lim="800000"/>
              <a:headEnd type="none" w="sm" len="sm"/>
              <a:tailEnd type="none" w="sm" len="sm"/>
            </a:ln>
          </p:spPr>
          <p:txBody>
            <a:bodyPr wrap="none" anchor="ctr"/>
            <a:lstStyle/>
            <a:p>
              <a:endParaRPr lang="en-US"/>
            </a:p>
          </p:txBody>
        </p:sp>
        <p:sp>
          <p:nvSpPr>
            <p:cNvPr id="14344" name="Rectangle 6"/>
            <p:cNvSpPr>
              <a:spLocks noChangeArrowheads="1"/>
            </p:cNvSpPr>
            <p:nvPr/>
          </p:nvSpPr>
          <p:spPr bwMode="auto">
            <a:xfrm>
              <a:off x="1056" y="2976"/>
              <a:ext cx="432" cy="240"/>
            </a:xfrm>
            <a:prstGeom prst="rect">
              <a:avLst/>
            </a:prstGeom>
            <a:solidFill>
              <a:srgbClr val="FF5050"/>
            </a:solidFill>
            <a:ln w="12700" cap="sq">
              <a:solidFill>
                <a:schemeClr val="tx1"/>
              </a:solidFill>
              <a:miter lim="800000"/>
              <a:headEnd type="none" w="sm" len="sm"/>
              <a:tailEnd type="none" w="sm" len="sm"/>
            </a:ln>
          </p:spPr>
          <p:txBody>
            <a:bodyPr wrap="none" anchor="ctr"/>
            <a:lstStyle/>
            <a:p>
              <a:endParaRPr lang="en-US"/>
            </a:p>
          </p:txBody>
        </p:sp>
        <p:sp>
          <p:nvSpPr>
            <p:cNvPr id="14345" name="Rectangle 7"/>
            <p:cNvSpPr>
              <a:spLocks noChangeArrowheads="1"/>
            </p:cNvSpPr>
            <p:nvPr/>
          </p:nvSpPr>
          <p:spPr bwMode="auto">
            <a:xfrm>
              <a:off x="2565" y="1680"/>
              <a:ext cx="240" cy="384"/>
            </a:xfrm>
            <a:prstGeom prst="rect">
              <a:avLst/>
            </a:prstGeom>
            <a:solidFill>
              <a:srgbClr val="FF5050"/>
            </a:solidFill>
            <a:ln w="12700" cap="sq">
              <a:solidFill>
                <a:schemeClr val="tx1"/>
              </a:solidFill>
              <a:miter lim="800000"/>
              <a:headEnd type="none" w="sm" len="sm"/>
              <a:tailEnd type="none" w="sm" len="sm"/>
            </a:ln>
          </p:spPr>
          <p:txBody>
            <a:bodyPr wrap="none" anchor="ctr"/>
            <a:lstStyle/>
            <a:p>
              <a:endParaRPr lang="en-US"/>
            </a:p>
          </p:txBody>
        </p:sp>
        <p:sp>
          <p:nvSpPr>
            <p:cNvPr id="14346" name="Rectangle 8"/>
            <p:cNvSpPr>
              <a:spLocks noChangeArrowheads="1"/>
            </p:cNvSpPr>
            <p:nvPr/>
          </p:nvSpPr>
          <p:spPr bwMode="auto">
            <a:xfrm>
              <a:off x="2373" y="3012"/>
              <a:ext cx="432" cy="192"/>
            </a:xfrm>
            <a:prstGeom prst="rect">
              <a:avLst/>
            </a:prstGeom>
            <a:solidFill>
              <a:srgbClr val="FF5050"/>
            </a:solidFill>
            <a:ln w="12700" cap="sq">
              <a:solidFill>
                <a:schemeClr val="tx1"/>
              </a:solidFill>
              <a:miter lim="800000"/>
              <a:headEnd type="none" w="sm" len="sm"/>
              <a:tailEnd type="none" w="sm" len="sm"/>
            </a:ln>
          </p:spPr>
          <p:txBody>
            <a:bodyPr wrap="none" anchor="ctr"/>
            <a:lstStyle/>
            <a:p>
              <a:endParaRPr lang="en-US"/>
            </a:p>
          </p:txBody>
        </p:sp>
        <p:sp>
          <p:nvSpPr>
            <p:cNvPr id="14347" name="Rectangle 9"/>
            <p:cNvSpPr>
              <a:spLocks noChangeArrowheads="1"/>
            </p:cNvSpPr>
            <p:nvPr/>
          </p:nvSpPr>
          <p:spPr bwMode="auto">
            <a:xfrm>
              <a:off x="1850" y="3252"/>
              <a:ext cx="112" cy="119"/>
            </a:xfrm>
            <a:prstGeom prst="rect">
              <a:avLst/>
            </a:prstGeom>
            <a:noFill/>
            <a:ln w="9525">
              <a:noFill/>
              <a:miter lim="800000"/>
              <a:headEnd/>
              <a:tailEnd/>
            </a:ln>
          </p:spPr>
          <p:txBody>
            <a:bodyPr wrap="none" lIns="0" tIns="0" rIns="0" bIns="0">
              <a:spAutoFit/>
            </a:bodyPr>
            <a:lstStyle/>
            <a:p>
              <a:pPr eaLnBrk="0" hangingPunct="0"/>
              <a:r>
                <a:rPr lang="en-US" sz="900">
                  <a:solidFill>
                    <a:srgbClr val="000000"/>
                  </a:solidFill>
                </a:rPr>
                <a:t>D2</a:t>
              </a:r>
              <a:endParaRPr lang="en-US" sz="900"/>
            </a:p>
          </p:txBody>
        </p:sp>
        <p:sp>
          <p:nvSpPr>
            <p:cNvPr id="14348" name="Rectangle 10"/>
            <p:cNvSpPr>
              <a:spLocks noChangeArrowheads="1"/>
            </p:cNvSpPr>
            <p:nvPr/>
          </p:nvSpPr>
          <p:spPr bwMode="auto">
            <a:xfrm>
              <a:off x="1118" y="3252"/>
              <a:ext cx="112" cy="119"/>
            </a:xfrm>
            <a:prstGeom prst="rect">
              <a:avLst/>
            </a:prstGeom>
            <a:noFill/>
            <a:ln w="9525">
              <a:noFill/>
              <a:miter lim="800000"/>
              <a:headEnd/>
              <a:tailEnd/>
            </a:ln>
          </p:spPr>
          <p:txBody>
            <a:bodyPr wrap="none" lIns="0" tIns="0" rIns="0" bIns="0">
              <a:spAutoFit/>
            </a:bodyPr>
            <a:lstStyle/>
            <a:p>
              <a:pPr eaLnBrk="0" hangingPunct="0"/>
              <a:r>
                <a:rPr lang="en-US" sz="900">
                  <a:solidFill>
                    <a:srgbClr val="000000"/>
                  </a:solidFill>
                </a:rPr>
                <a:t>D1</a:t>
              </a:r>
              <a:endParaRPr lang="en-US" sz="900"/>
            </a:p>
          </p:txBody>
        </p:sp>
        <p:sp>
          <p:nvSpPr>
            <p:cNvPr id="14349" name="Rectangle 11"/>
            <p:cNvSpPr>
              <a:spLocks noChangeArrowheads="1"/>
            </p:cNvSpPr>
            <p:nvPr/>
          </p:nvSpPr>
          <p:spPr bwMode="auto">
            <a:xfrm>
              <a:off x="1316" y="3274"/>
              <a:ext cx="131" cy="119"/>
            </a:xfrm>
            <a:prstGeom prst="rect">
              <a:avLst/>
            </a:prstGeom>
            <a:noFill/>
            <a:ln w="9525">
              <a:noFill/>
              <a:miter lim="800000"/>
              <a:headEnd/>
              <a:tailEnd/>
            </a:ln>
          </p:spPr>
          <p:txBody>
            <a:bodyPr wrap="none" lIns="0" tIns="0" rIns="0" bIns="0">
              <a:spAutoFit/>
            </a:bodyPr>
            <a:lstStyle/>
            <a:p>
              <a:pPr eaLnBrk="0" hangingPunct="0"/>
              <a:r>
                <a:rPr lang="en-US" sz="900">
                  <a:solidFill>
                    <a:srgbClr val="000000"/>
                  </a:solidFill>
                </a:rPr>
                <a:t>W1</a:t>
              </a:r>
              <a:endParaRPr lang="en-US" sz="900"/>
            </a:p>
          </p:txBody>
        </p:sp>
        <p:sp>
          <p:nvSpPr>
            <p:cNvPr id="14350" name="Rectangle 12"/>
            <p:cNvSpPr>
              <a:spLocks noChangeArrowheads="1"/>
            </p:cNvSpPr>
            <p:nvPr/>
          </p:nvSpPr>
          <p:spPr bwMode="auto">
            <a:xfrm>
              <a:off x="2424" y="3274"/>
              <a:ext cx="132" cy="119"/>
            </a:xfrm>
            <a:prstGeom prst="rect">
              <a:avLst/>
            </a:prstGeom>
            <a:noFill/>
            <a:ln w="9525">
              <a:noFill/>
              <a:miter lim="800000"/>
              <a:headEnd/>
              <a:tailEnd/>
            </a:ln>
          </p:spPr>
          <p:txBody>
            <a:bodyPr wrap="none" lIns="0" tIns="0" rIns="0" bIns="0">
              <a:spAutoFit/>
            </a:bodyPr>
            <a:lstStyle/>
            <a:p>
              <a:pPr eaLnBrk="0" hangingPunct="0"/>
              <a:r>
                <a:rPr lang="en-US" sz="900">
                  <a:solidFill>
                    <a:srgbClr val="000000"/>
                  </a:solidFill>
                </a:rPr>
                <a:t>W2</a:t>
              </a:r>
              <a:endParaRPr lang="en-US" sz="900"/>
            </a:p>
          </p:txBody>
        </p:sp>
        <p:sp>
          <p:nvSpPr>
            <p:cNvPr id="14351" name="Line 13"/>
            <p:cNvSpPr>
              <a:spLocks noChangeShapeType="1"/>
            </p:cNvSpPr>
            <p:nvPr/>
          </p:nvSpPr>
          <p:spPr bwMode="auto">
            <a:xfrm>
              <a:off x="1019" y="3242"/>
              <a:ext cx="54" cy="1"/>
            </a:xfrm>
            <a:prstGeom prst="line">
              <a:avLst/>
            </a:prstGeom>
            <a:noFill/>
            <a:ln w="0">
              <a:solidFill>
                <a:srgbClr val="000000"/>
              </a:solidFill>
              <a:round/>
              <a:headEnd/>
              <a:tailEnd/>
            </a:ln>
          </p:spPr>
          <p:txBody>
            <a:bodyPr/>
            <a:lstStyle/>
            <a:p>
              <a:endParaRPr lang="en-US"/>
            </a:p>
          </p:txBody>
        </p:sp>
        <p:sp>
          <p:nvSpPr>
            <p:cNvPr id="14352" name="Line 14"/>
            <p:cNvSpPr>
              <a:spLocks noChangeShapeType="1"/>
            </p:cNvSpPr>
            <p:nvPr/>
          </p:nvSpPr>
          <p:spPr bwMode="auto">
            <a:xfrm>
              <a:off x="1068" y="3208"/>
              <a:ext cx="5" cy="1"/>
            </a:xfrm>
            <a:prstGeom prst="line">
              <a:avLst/>
            </a:prstGeom>
            <a:noFill/>
            <a:ln w="0">
              <a:solidFill>
                <a:srgbClr val="000000"/>
              </a:solidFill>
              <a:round/>
              <a:headEnd/>
              <a:tailEnd/>
            </a:ln>
          </p:spPr>
          <p:txBody>
            <a:bodyPr/>
            <a:lstStyle/>
            <a:p>
              <a:endParaRPr lang="en-US"/>
            </a:p>
          </p:txBody>
        </p:sp>
        <p:sp>
          <p:nvSpPr>
            <p:cNvPr id="14353" name="Line 15"/>
            <p:cNvSpPr>
              <a:spLocks noChangeShapeType="1"/>
            </p:cNvSpPr>
            <p:nvPr/>
          </p:nvSpPr>
          <p:spPr bwMode="auto">
            <a:xfrm>
              <a:off x="1019" y="1641"/>
              <a:ext cx="2" cy="1601"/>
            </a:xfrm>
            <a:prstGeom prst="line">
              <a:avLst/>
            </a:prstGeom>
            <a:noFill/>
            <a:ln w="0">
              <a:solidFill>
                <a:srgbClr val="000000"/>
              </a:solidFill>
              <a:round/>
              <a:headEnd/>
              <a:tailEnd/>
            </a:ln>
          </p:spPr>
          <p:txBody>
            <a:bodyPr/>
            <a:lstStyle/>
            <a:p>
              <a:endParaRPr lang="en-US"/>
            </a:p>
          </p:txBody>
        </p:sp>
        <p:sp>
          <p:nvSpPr>
            <p:cNvPr id="14354" name="Line 16"/>
            <p:cNvSpPr>
              <a:spLocks noChangeShapeType="1"/>
            </p:cNvSpPr>
            <p:nvPr/>
          </p:nvSpPr>
          <p:spPr bwMode="auto">
            <a:xfrm>
              <a:off x="1068" y="1674"/>
              <a:ext cx="2" cy="1534"/>
            </a:xfrm>
            <a:prstGeom prst="line">
              <a:avLst/>
            </a:prstGeom>
            <a:noFill/>
            <a:ln w="0">
              <a:solidFill>
                <a:srgbClr val="000000"/>
              </a:solidFill>
              <a:round/>
              <a:headEnd/>
              <a:tailEnd/>
            </a:ln>
          </p:spPr>
          <p:txBody>
            <a:bodyPr/>
            <a:lstStyle/>
            <a:p>
              <a:endParaRPr lang="en-US"/>
            </a:p>
          </p:txBody>
        </p:sp>
        <p:sp>
          <p:nvSpPr>
            <p:cNvPr id="14355" name="Line 17"/>
            <p:cNvSpPr>
              <a:spLocks noChangeShapeType="1"/>
            </p:cNvSpPr>
            <p:nvPr/>
          </p:nvSpPr>
          <p:spPr bwMode="auto">
            <a:xfrm>
              <a:off x="2863" y="1302"/>
              <a:ext cx="1" cy="125"/>
            </a:xfrm>
            <a:prstGeom prst="line">
              <a:avLst/>
            </a:prstGeom>
            <a:noFill/>
            <a:ln w="0">
              <a:solidFill>
                <a:srgbClr val="000000"/>
              </a:solidFill>
              <a:round/>
              <a:headEnd/>
              <a:tailEnd/>
            </a:ln>
          </p:spPr>
          <p:txBody>
            <a:bodyPr/>
            <a:lstStyle/>
            <a:p>
              <a:endParaRPr lang="en-US"/>
            </a:p>
          </p:txBody>
        </p:sp>
        <p:sp>
          <p:nvSpPr>
            <p:cNvPr id="14356" name="Line 18"/>
            <p:cNvSpPr>
              <a:spLocks noChangeShapeType="1"/>
            </p:cNvSpPr>
            <p:nvPr/>
          </p:nvSpPr>
          <p:spPr bwMode="auto">
            <a:xfrm>
              <a:off x="2812" y="1335"/>
              <a:ext cx="2" cy="92"/>
            </a:xfrm>
            <a:prstGeom prst="line">
              <a:avLst/>
            </a:prstGeom>
            <a:noFill/>
            <a:ln w="0">
              <a:solidFill>
                <a:srgbClr val="000000"/>
              </a:solidFill>
              <a:round/>
              <a:headEnd/>
              <a:tailEnd/>
            </a:ln>
          </p:spPr>
          <p:txBody>
            <a:bodyPr/>
            <a:lstStyle/>
            <a:p>
              <a:endParaRPr lang="en-US"/>
            </a:p>
          </p:txBody>
        </p:sp>
        <p:sp>
          <p:nvSpPr>
            <p:cNvPr id="14357" name="Line 19"/>
            <p:cNvSpPr>
              <a:spLocks noChangeShapeType="1"/>
            </p:cNvSpPr>
            <p:nvPr/>
          </p:nvSpPr>
          <p:spPr bwMode="auto">
            <a:xfrm>
              <a:off x="1019" y="1641"/>
              <a:ext cx="760" cy="1"/>
            </a:xfrm>
            <a:prstGeom prst="line">
              <a:avLst/>
            </a:prstGeom>
            <a:noFill/>
            <a:ln w="0">
              <a:solidFill>
                <a:srgbClr val="000000"/>
              </a:solidFill>
              <a:round/>
              <a:headEnd/>
              <a:tailEnd/>
            </a:ln>
          </p:spPr>
          <p:txBody>
            <a:bodyPr/>
            <a:lstStyle/>
            <a:p>
              <a:endParaRPr lang="en-US"/>
            </a:p>
          </p:txBody>
        </p:sp>
        <p:sp>
          <p:nvSpPr>
            <p:cNvPr id="14358" name="Line 20"/>
            <p:cNvSpPr>
              <a:spLocks noChangeShapeType="1"/>
            </p:cNvSpPr>
            <p:nvPr/>
          </p:nvSpPr>
          <p:spPr bwMode="auto">
            <a:xfrm>
              <a:off x="1073" y="3208"/>
              <a:ext cx="2" cy="34"/>
            </a:xfrm>
            <a:prstGeom prst="line">
              <a:avLst/>
            </a:prstGeom>
            <a:noFill/>
            <a:ln w="0">
              <a:solidFill>
                <a:srgbClr val="000000"/>
              </a:solidFill>
              <a:round/>
              <a:headEnd/>
              <a:tailEnd/>
            </a:ln>
          </p:spPr>
          <p:txBody>
            <a:bodyPr/>
            <a:lstStyle/>
            <a:p>
              <a:endParaRPr lang="en-US"/>
            </a:p>
          </p:txBody>
        </p:sp>
        <p:sp>
          <p:nvSpPr>
            <p:cNvPr id="14359" name="Line 21"/>
            <p:cNvSpPr>
              <a:spLocks noChangeShapeType="1"/>
            </p:cNvSpPr>
            <p:nvPr/>
          </p:nvSpPr>
          <p:spPr bwMode="auto">
            <a:xfrm>
              <a:off x="1294" y="3208"/>
              <a:ext cx="1" cy="34"/>
            </a:xfrm>
            <a:prstGeom prst="line">
              <a:avLst/>
            </a:prstGeom>
            <a:noFill/>
            <a:ln w="0">
              <a:solidFill>
                <a:srgbClr val="000000"/>
              </a:solidFill>
              <a:round/>
              <a:headEnd/>
              <a:tailEnd/>
            </a:ln>
          </p:spPr>
          <p:txBody>
            <a:bodyPr/>
            <a:lstStyle/>
            <a:p>
              <a:endParaRPr lang="en-US"/>
            </a:p>
          </p:txBody>
        </p:sp>
        <p:sp>
          <p:nvSpPr>
            <p:cNvPr id="14360" name="Line 22"/>
            <p:cNvSpPr>
              <a:spLocks noChangeShapeType="1"/>
            </p:cNvSpPr>
            <p:nvPr/>
          </p:nvSpPr>
          <p:spPr bwMode="auto">
            <a:xfrm>
              <a:off x="1478" y="3208"/>
              <a:ext cx="1" cy="34"/>
            </a:xfrm>
            <a:prstGeom prst="line">
              <a:avLst/>
            </a:prstGeom>
            <a:noFill/>
            <a:ln w="0">
              <a:solidFill>
                <a:srgbClr val="000000"/>
              </a:solidFill>
              <a:round/>
              <a:headEnd/>
              <a:tailEnd/>
            </a:ln>
          </p:spPr>
          <p:txBody>
            <a:bodyPr/>
            <a:lstStyle/>
            <a:p>
              <a:endParaRPr lang="en-US"/>
            </a:p>
          </p:txBody>
        </p:sp>
        <p:sp>
          <p:nvSpPr>
            <p:cNvPr id="14361" name="Line 23"/>
            <p:cNvSpPr>
              <a:spLocks noChangeShapeType="1"/>
            </p:cNvSpPr>
            <p:nvPr/>
          </p:nvSpPr>
          <p:spPr bwMode="auto">
            <a:xfrm>
              <a:off x="1779" y="1641"/>
              <a:ext cx="1" cy="625"/>
            </a:xfrm>
            <a:prstGeom prst="line">
              <a:avLst/>
            </a:prstGeom>
            <a:noFill/>
            <a:ln w="0">
              <a:solidFill>
                <a:srgbClr val="000000"/>
              </a:solidFill>
              <a:round/>
              <a:headEnd/>
              <a:tailEnd/>
            </a:ln>
          </p:spPr>
          <p:txBody>
            <a:bodyPr/>
            <a:lstStyle/>
            <a:p>
              <a:endParaRPr lang="en-US"/>
            </a:p>
          </p:txBody>
        </p:sp>
        <p:sp>
          <p:nvSpPr>
            <p:cNvPr id="14362" name="Line 24"/>
            <p:cNvSpPr>
              <a:spLocks noChangeShapeType="1"/>
            </p:cNvSpPr>
            <p:nvPr/>
          </p:nvSpPr>
          <p:spPr bwMode="auto">
            <a:xfrm>
              <a:off x="2042" y="3208"/>
              <a:ext cx="2" cy="34"/>
            </a:xfrm>
            <a:prstGeom prst="line">
              <a:avLst/>
            </a:prstGeom>
            <a:noFill/>
            <a:ln w="0">
              <a:solidFill>
                <a:srgbClr val="000000"/>
              </a:solidFill>
              <a:round/>
              <a:headEnd/>
              <a:tailEnd/>
            </a:ln>
          </p:spPr>
          <p:txBody>
            <a:bodyPr/>
            <a:lstStyle/>
            <a:p>
              <a:endParaRPr lang="en-US"/>
            </a:p>
          </p:txBody>
        </p:sp>
        <p:sp>
          <p:nvSpPr>
            <p:cNvPr id="14363" name="Line 25"/>
            <p:cNvSpPr>
              <a:spLocks noChangeShapeType="1"/>
            </p:cNvSpPr>
            <p:nvPr/>
          </p:nvSpPr>
          <p:spPr bwMode="auto">
            <a:xfrm>
              <a:off x="2165" y="3208"/>
              <a:ext cx="2" cy="34"/>
            </a:xfrm>
            <a:prstGeom prst="line">
              <a:avLst/>
            </a:prstGeom>
            <a:noFill/>
            <a:ln w="0">
              <a:solidFill>
                <a:srgbClr val="000000"/>
              </a:solidFill>
              <a:round/>
              <a:headEnd/>
              <a:tailEnd/>
            </a:ln>
          </p:spPr>
          <p:txBody>
            <a:bodyPr/>
            <a:lstStyle/>
            <a:p>
              <a:endParaRPr lang="en-US"/>
            </a:p>
          </p:txBody>
        </p:sp>
        <p:sp>
          <p:nvSpPr>
            <p:cNvPr id="14364" name="Line 26"/>
            <p:cNvSpPr>
              <a:spLocks noChangeShapeType="1"/>
            </p:cNvSpPr>
            <p:nvPr/>
          </p:nvSpPr>
          <p:spPr bwMode="auto">
            <a:xfrm>
              <a:off x="2746" y="3208"/>
              <a:ext cx="2" cy="34"/>
            </a:xfrm>
            <a:prstGeom prst="line">
              <a:avLst/>
            </a:prstGeom>
            <a:noFill/>
            <a:ln w="0">
              <a:solidFill>
                <a:srgbClr val="000000"/>
              </a:solidFill>
              <a:round/>
              <a:headEnd/>
              <a:tailEnd/>
            </a:ln>
          </p:spPr>
          <p:txBody>
            <a:bodyPr/>
            <a:lstStyle/>
            <a:p>
              <a:endParaRPr lang="en-US"/>
            </a:p>
          </p:txBody>
        </p:sp>
        <p:sp>
          <p:nvSpPr>
            <p:cNvPr id="14365" name="Line 27"/>
            <p:cNvSpPr>
              <a:spLocks noChangeShapeType="1"/>
            </p:cNvSpPr>
            <p:nvPr/>
          </p:nvSpPr>
          <p:spPr bwMode="auto">
            <a:xfrm>
              <a:off x="1294" y="3208"/>
              <a:ext cx="436" cy="1"/>
            </a:xfrm>
            <a:prstGeom prst="line">
              <a:avLst/>
            </a:prstGeom>
            <a:noFill/>
            <a:ln w="0">
              <a:solidFill>
                <a:srgbClr val="000000"/>
              </a:solidFill>
              <a:round/>
              <a:headEnd/>
              <a:tailEnd/>
            </a:ln>
          </p:spPr>
          <p:txBody>
            <a:bodyPr/>
            <a:lstStyle/>
            <a:p>
              <a:endParaRPr lang="en-US"/>
            </a:p>
          </p:txBody>
        </p:sp>
        <p:sp>
          <p:nvSpPr>
            <p:cNvPr id="14366" name="Line 28"/>
            <p:cNvSpPr>
              <a:spLocks noChangeShapeType="1"/>
            </p:cNvSpPr>
            <p:nvPr/>
          </p:nvSpPr>
          <p:spPr bwMode="auto">
            <a:xfrm>
              <a:off x="1294" y="3242"/>
              <a:ext cx="485" cy="1"/>
            </a:xfrm>
            <a:prstGeom prst="line">
              <a:avLst/>
            </a:prstGeom>
            <a:noFill/>
            <a:ln w="0">
              <a:solidFill>
                <a:srgbClr val="000000"/>
              </a:solidFill>
              <a:round/>
              <a:headEnd/>
              <a:tailEnd/>
            </a:ln>
          </p:spPr>
          <p:txBody>
            <a:bodyPr/>
            <a:lstStyle/>
            <a:p>
              <a:endParaRPr lang="en-US"/>
            </a:p>
          </p:txBody>
        </p:sp>
        <p:sp>
          <p:nvSpPr>
            <p:cNvPr id="14367" name="Line 29"/>
            <p:cNvSpPr>
              <a:spLocks noChangeShapeType="1"/>
            </p:cNvSpPr>
            <p:nvPr/>
          </p:nvSpPr>
          <p:spPr bwMode="auto">
            <a:xfrm>
              <a:off x="1294" y="3223"/>
              <a:ext cx="184" cy="1"/>
            </a:xfrm>
            <a:prstGeom prst="line">
              <a:avLst/>
            </a:prstGeom>
            <a:noFill/>
            <a:ln w="0">
              <a:solidFill>
                <a:srgbClr val="000000"/>
              </a:solidFill>
              <a:round/>
              <a:headEnd/>
              <a:tailEnd/>
            </a:ln>
          </p:spPr>
          <p:txBody>
            <a:bodyPr/>
            <a:lstStyle/>
            <a:p>
              <a:endParaRPr lang="en-US"/>
            </a:p>
          </p:txBody>
        </p:sp>
        <p:sp>
          <p:nvSpPr>
            <p:cNvPr id="14368" name="Line 30"/>
            <p:cNvSpPr>
              <a:spLocks noChangeShapeType="1"/>
            </p:cNvSpPr>
            <p:nvPr/>
          </p:nvSpPr>
          <p:spPr bwMode="auto">
            <a:xfrm>
              <a:off x="2093" y="3208"/>
              <a:ext cx="719" cy="1"/>
            </a:xfrm>
            <a:prstGeom prst="line">
              <a:avLst/>
            </a:prstGeom>
            <a:noFill/>
            <a:ln w="0">
              <a:solidFill>
                <a:srgbClr val="000000"/>
              </a:solidFill>
              <a:round/>
              <a:headEnd/>
              <a:tailEnd/>
            </a:ln>
          </p:spPr>
          <p:txBody>
            <a:bodyPr/>
            <a:lstStyle/>
            <a:p>
              <a:endParaRPr lang="en-US"/>
            </a:p>
          </p:txBody>
        </p:sp>
        <p:sp>
          <p:nvSpPr>
            <p:cNvPr id="14369" name="Line 31"/>
            <p:cNvSpPr>
              <a:spLocks noChangeShapeType="1"/>
            </p:cNvSpPr>
            <p:nvPr/>
          </p:nvSpPr>
          <p:spPr bwMode="auto">
            <a:xfrm>
              <a:off x="2042" y="3242"/>
              <a:ext cx="821" cy="1"/>
            </a:xfrm>
            <a:prstGeom prst="line">
              <a:avLst/>
            </a:prstGeom>
            <a:noFill/>
            <a:ln w="0">
              <a:solidFill>
                <a:srgbClr val="000000"/>
              </a:solidFill>
              <a:round/>
              <a:headEnd/>
              <a:tailEnd/>
            </a:ln>
          </p:spPr>
          <p:txBody>
            <a:bodyPr/>
            <a:lstStyle/>
            <a:p>
              <a:endParaRPr lang="en-US"/>
            </a:p>
          </p:txBody>
        </p:sp>
        <p:sp>
          <p:nvSpPr>
            <p:cNvPr id="14370" name="Line 32"/>
            <p:cNvSpPr>
              <a:spLocks noChangeShapeType="1"/>
            </p:cNvSpPr>
            <p:nvPr/>
          </p:nvSpPr>
          <p:spPr bwMode="auto">
            <a:xfrm>
              <a:off x="2165" y="3221"/>
              <a:ext cx="581" cy="1"/>
            </a:xfrm>
            <a:prstGeom prst="line">
              <a:avLst/>
            </a:prstGeom>
            <a:noFill/>
            <a:ln w="0">
              <a:solidFill>
                <a:srgbClr val="000000"/>
              </a:solidFill>
              <a:round/>
              <a:headEnd/>
              <a:tailEnd/>
            </a:ln>
          </p:spPr>
          <p:txBody>
            <a:bodyPr/>
            <a:lstStyle/>
            <a:p>
              <a:endParaRPr lang="en-US"/>
            </a:p>
          </p:txBody>
        </p:sp>
        <p:sp>
          <p:nvSpPr>
            <p:cNvPr id="14371" name="Line 33"/>
            <p:cNvSpPr>
              <a:spLocks noChangeShapeType="1"/>
            </p:cNvSpPr>
            <p:nvPr/>
          </p:nvSpPr>
          <p:spPr bwMode="auto">
            <a:xfrm>
              <a:off x="1730" y="1674"/>
              <a:ext cx="1" cy="592"/>
            </a:xfrm>
            <a:prstGeom prst="line">
              <a:avLst/>
            </a:prstGeom>
            <a:noFill/>
            <a:ln w="0">
              <a:solidFill>
                <a:srgbClr val="000000"/>
              </a:solidFill>
              <a:round/>
              <a:headEnd/>
              <a:tailEnd/>
            </a:ln>
          </p:spPr>
          <p:txBody>
            <a:bodyPr/>
            <a:lstStyle/>
            <a:p>
              <a:endParaRPr lang="en-US"/>
            </a:p>
          </p:txBody>
        </p:sp>
        <p:sp>
          <p:nvSpPr>
            <p:cNvPr id="14372" name="Line 34"/>
            <p:cNvSpPr>
              <a:spLocks noChangeShapeType="1"/>
            </p:cNvSpPr>
            <p:nvPr/>
          </p:nvSpPr>
          <p:spPr bwMode="auto">
            <a:xfrm>
              <a:off x="1019" y="3264"/>
              <a:ext cx="2" cy="171"/>
            </a:xfrm>
            <a:prstGeom prst="line">
              <a:avLst/>
            </a:prstGeom>
            <a:noFill/>
            <a:ln w="0">
              <a:solidFill>
                <a:srgbClr val="000000"/>
              </a:solidFill>
              <a:round/>
              <a:headEnd/>
              <a:tailEnd/>
            </a:ln>
          </p:spPr>
          <p:txBody>
            <a:bodyPr/>
            <a:lstStyle/>
            <a:p>
              <a:endParaRPr lang="en-US"/>
            </a:p>
          </p:txBody>
        </p:sp>
        <p:sp>
          <p:nvSpPr>
            <p:cNvPr id="14373" name="Line 35"/>
            <p:cNvSpPr>
              <a:spLocks noChangeShapeType="1"/>
            </p:cNvSpPr>
            <p:nvPr/>
          </p:nvSpPr>
          <p:spPr bwMode="auto">
            <a:xfrm>
              <a:off x="2863" y="3264"/>
              <a:ext cx="1" cy="171"/>
            </a:xfrm>
            <a:prstGeom prst="line">
              <a:avLst/>
            </a:prstGeom>
            <a:noFill/>
            <a:ln w="0">
              <a:solidFill>
                <a:srgbClr val="000000"/>
              </a:solidFill>
              <a:round/>
              <a:headEnd/>
              <a:tailEnd/>
            </a:ln>
          </p:spPr>
          <p:txBody>
            <a:bodyPr/>
            <a:lstStyle/>
            <a:p>
              <a:endParaRPr lang="en-US"/>
            </a:p>
          </p:txBody>
        </p:sp>
        <p:sp>
          <p:nvSpPr>
            <p:cNvPr id="14374" name="Line 36"/>
            <p:cNvSpPr>
              <a:spLocks noChangeShapeType="1"/>
            </p:cNvSpPr>
            <p:nvPr/>
          </p:nvSpPr>
          <p:spPr bwMode="auto">
            <a:xfrm>
              <a:off x="1126" y="3399"/>
              <a:ext cx="1630" cy="1"/>
            </a:xfrm>
            <a:prstGeom prst="line">
              <a:avLst/>
            </a:prstGeom>
            <a:noFill/>
            <a:ln w="0">
              <a:solidFill>
                <a:srgbClr val="000000"/>
              </a:solidFill>
              <a:round/>
              <a:headEnd/>
              <a:tailEnd/>
            </a:ln>
          </p:spPr>
          <p:txBody>
            <a:bodyPr/>
            <a:lstStyle/>
            <a:p>
              <a:endParaRPr lang="en-US"/>
            </a:p>
          </p:txBody>
        </p:sp>
        <p:sp>
          <p:nvSpPr>
            <p:cNvPr id="14375" name="Freeform 37"/>
            <p:cNvSpPr>
              <a:spLocks/>
            </p:cNvSpPr>
            <p:nvPr/>
          </p:nvSpPr>
          <p:spPr bwMode="auto">
            <a:xfrm>
              <a:off x="1019" y="3387"/>
              <a:ext cx="107" cy="24"/>
            </a:xfrm>
            <a:custGeom>
              <a:avLst/>
              <a:gdLst>
                <a:gd name="T0" fmla="*/ 28 w 410"/>
                <a:gd name="T1" fmla="*/ 0 h 136"/>
                <a:gd name="T2" fmla="*/ 28 w 410"/>
                <a:gd name="T3" fmla="*/ 4 h 136"/>
                <a:gd name="T4" fmla="*/ 0 w 410"/>
                <a:gd name="T5" fmla="*/ 2 h 136"/>
                <a:gd name="T6" fmla="*/ 28 w 410"/>
                <a:gd name="T7" fmla="*/ 0 h 136"/>
                <a:gd name="T8" fmla="*/ 0 60000 65536"/>
                <a:gd name="T9" fmla="*/ 0 60000 65536"/>
                <a:gd name="T10" fmla="*/ 0 60000 65536"/>
                <a:gd name="T11" fmla="*/ 0 60000 65536"/>
                <a:gd name="T12" fmla="*/ 0 w 410"/>
                <a:gd name="T13" fmla="*/ 0 h 136"/>
                <a:gd name="T14" fmla="*/ 410 w 410"/>
                <a:gd name="T15" fmla="*/ 136 h 136"/>
              </a:gdLst>
              <a:ahLst/>
              <a:cxnLst>
                <a:cxn ang="T8">
                  <a:pos x="T0" y="T1"/>
                </a:cxn>
                <a:cxn ang="T9">
                  <a:pos x="T2" y="T3"/>
                </a:cxn>
                <a:cxn ang="T10">
                  <a:pos x="T4" y="T5"/>
                </a:cxn>
                <a:cxn ang="T11">
                  <a:pos x="T6" y="T7"/>
                </a:cxn>
              </a:cxnLst>
              <a:rect l="T12" t="T13" r="T14" b="T15"/>
              <a:pathLst>
                <a:path w="410" h="136">
                  <a:moveTo>
                    <a:pt x="410" y="0"/>
                  </a:moveTo>
                  <a:lnTo>
                    <a:pt x="410" y="136"/>
                  </a:lnTo>
                  <a:lnTo>
                    <a:pt x="0" y="67"/>
                  </a:lnTo>
                  <a:lnTo>
                    <a:pt x="410" y="0"/>
                  </a:lnTo>
                  <a:close/>
                </a:path>
              </a:pathLst>
            </a:custGeom>
            <a:solidFill>
              <a:srgbClr val="000000"/>
            </a:solidFill>
            <a:ln w="9525">
              <a:noFill/>
              <a:round/>
              <a:headEnd/>
              <a:tailEnd/>
            </a:ln>
          </p:spPr>
          <p:txBody>
            <a:bodyPr/>
            <a:lstStyle/>
            <a:p>
              <a:endParaRPr lang="en-US"/>
            </a:p>
          </p:txBody>
        </p:sp>
        <p:sp>
          <p:nvSpPr>
            <p:cNvPr id="14376" name="Freeform 38"/>
            <p:cNvSpPr>
              <a:spLocks/>
            </p:cNvSpPr>
            <p:nvPr/>
          </p:nvSpPr>
          <p:spPr bwMode="auto">
            <a:xfrm>
              <a:off x="1019" y="3387"/>
              <a:ext cx="107" cy="24"/>
            </a:xfrm>
            <a:custGeom>
              <a:avLst/>
              <a:gdLst>
                <a:gd name="T0" fmla="*/ 28 w 410"/>
                <a:gd name="T1" fmla="*/ 0 h 136"/>
                <a:gd name="T2" fmla="*/ 28 w 410"/>
                <a:gd name="T3" fmla="*/ 4 h 136"/>
                <a:gd name="T4" fmla="*/ 0 w 410"/>
                <a:gd name="T5" fmla="*/ 2 h 136"/>
                <a:gd name="T6" fmla="*/ 28 w 410"/>
                <a:gd name="T7" fmla="*/ 0 h 136"/>
                <a:gd name="T8" fmla="*/ 0 60000 65536"/>
                <a:gd name="T9" fmla="*/ 0 60000 65536"/>
                <a:gd name="T10" fmla="*/ 0 60000 65536"/>
                <a:gd name="T11" fmla="*/ 0 60000 65536"/>
                <a:gd name="T12" fmla="*/ 0 w 410"/>
                <a:gd name="T13" fmla="*/ 0 h 136"/>
                <a:gd name="T14" fmla="*/ 410 w 410"/>
                <a:gd name="T15" fmla="*/ 136 h 136"/>
              </a:gdLst>
              <a:ahLst/>
              <a:cxnLst>
                <a:cxn ang="T8">
                  <a:pos x="T0" y="T1"/>
                </a:cxn>
                <a:cxn ang="T9">
                  <a:pos x="T2" y="T3"/>
                </a:cxn>
                <a:cxn ang="T10">
                  <a:pos x="T4" y="T5"/>
                </a:cxn>
                <a:cxn ang="T11">
                  <a:pos x="T6" y="T7"/>
                </a:cxn>
              </a:cxnLst>
              <a:rect l="T12" t="T13" r="T14" b="T15"/>
              <a:pathLst>
                <a:path w="410" h="136">
                  <a:moveTo>
                    <a:pt x="410" y="0"/>
                  </a:moveTo>
                  <a:lnTo>
                    <a:pt x="410" y="136"/>
                  </a:lnTo>
                  <a:lnTo>
                    <a:pt x="0" y="67"/>
                  </a:lnTo>
                  <a:lnTo>
                    <a:pt x="410" y="0"/>
                  </a:lnTo>
                </a:path>
              </a:pathLst>
            </a:custGeom>
            <a:noFill/>
            <a:ln w="0">
              <a:solidFill>
                <a:srgbClr val="000000"/>
              </a:solidFill>
              <a:round/>
              <a:headEnd/>
              <a:tailEnd/>
            </a:ln>
          </p:spPr>
          <p:txBody>
            <a:bodyPr/>
            <a:lstStyle/>
            <a:p>
              <a:endParaRPr lang="en-US"/>
            </a:p>
          </p:txBody>
        </p:sp>
        <p:sp>
          <p:nvSpPr>
            <p:cNvPr id="14377" name="Freeform 39"/>
            <p:cNvSpPr>
              <a:spLocks/>
            </p:cNvSpPr>
            <p:nvPr/>
          </p:nvSpPr>
          <p:spPr bwMode="auto">
            <a:xfrm>
              <a:off x="2756" y="3387"/>
              <a:ext cx="107" cy="24"/>
            </a:xfrm>
            <a:custGeom>
              <a:avLst/>
              <a:gdLst>
                <a:gd name="T0" fmla="*/ 0 w 409"/>
                <a:gd name="T1" fmla="*/ 0 h 136"/>
                <a:gd name="T2" fmla="*/ 0 w 409"/>
                <a:gd name="T3" fmla="*/ 4 h 136"/>
                <a:gd name="T4" fmla="*/ 28 w 409"/>
                <a:gd name="T5" fmla="*/ 2 h 136"/>
                <a:gd name="T6" fmla="*/ 0 w 409"/>
                <a:gd name="T7" fmla="*/ 0 h 136"/>
                <a:gd name="T8" fmla="*/ 0 60000 65536"/>
                <a:gd name="T9" fmla="*/ 0 60000 65536"/>
                <a:gd name="T10" fmla="*/ 0 60000 65536"/>
                <a:gd name="T11" fmla="*/ 0 60000 65536"/>
                <a:gd name="T12" fmla="*/ 0 w 409"/>
                <a:gd name="T13" fmla="*/ 0 h 136"/>
                <a:gd name="T14" fmla="*/ 409 w 409"/>
                <a:gd name="T15" fmla="*/ 136 h 136"/>
              </a:gdLst>
              <a:ahLst/>
              <a:cxnLst>
                <a:cxn ang="T8">
                  <a:pos x="T0" y="T1"/>
                </a:cxn>
                <a:cxn ang="T9">
                  <a:pos x="T2" y="T3"/>
                </a:cxn>
                <a:cxn ang="T10">
                  <a:pos x="T4" y="T5"/>
                </a:cxn>
                <a:cxn ang="T11">
                  <a:pos x="T6" y="T7"/>
                </a:cxn>
              </a:cxnLst>
              <a:rect l="T12" t="T13" r="T14" b="T15"/>
              <a:pathLst>
                <a:path w="409" h="136">
                  <a:moveTo>
                    <a:pt x="0" y="0"/>
                  </a:moveTo>
                  <a:lnTo>
                    <a:pt x="0" y="136"/>
                  </a:lnTo>
                  <a:lnTo>
                    <a:pt x="409" y="67"/>
                  </a:lnTo>
                  <a:lnTo>
                    <a:pt x="0" y="0"/>
                  </a:lnTo>
                  <a:close/>
                </a:path>
              </a:pathLst>
            </a:custGeom>
            <a:solidFill>
              <a:srgbClr val="000000"/>
            </a:solidFill>
            <a:ln w="9525">
              <a:noFill/>
              <a:round/>
              <a:headEnd/>
              <a:tailEnd/>
            </a:ln>
          </p:spPr>
          <p:txBody>
            <a:bodyPr/>
            <a:lstStyle/>
            <a:p>
              <a:endParaRPr lang="en-US"/>
            </a:p>
          </p:txBody>
        </p:sp>
        <p:sp>
          <p:nvSpPr>
            <p:cNvPr id="14378" name="Freeform 40"/>
            <p:cNvSpPr>
              <a:spLocks/>
            </p:cNvSpPr>
            <p:nvPr/>
          </p:nvSpPr>
          <p:spPr bwMode="auto">
            <a:xfrm>
              <a:off x="2756" y="3387"/>
              <a:ext cx="107" cy="24"/>
            </a:xfrm>
            <a:custGeom>
              <a:avLst/>
              <a:gdLst>
                <a:gd name="T0" fmla="*/ 0 w 409"/>
                <a:gd name="T1" fmla="*/ 0 h 136"/>
                <a:gd name="T2" fmla="*/ 0 w 409"/>
                <a:gd name="T3" fmla="*/ 4 h 136"/>
                <a:gd name="T4" fmla="*/ 28 w 409"/>
                <a:gd name="T5" fmla="*/ 2 h 136"/>
                <a:gd name="T6" fmla="*/ 0 w 409"/>
                <a:gd name="T7" fmla="*/ 0 h 136"/>
                <a:gd name="T8" fmla="*/ 0 60000 65536"/>
                <a:gd name="T9" fmla="*/ 0 60000 65536"/>
                <a:gd name="T10" fmla="*/ 0 60000 65536"/>
                <a:gd name="T11" fmla="*/ 0 60000 65536"/>
                <a:gd name="T12" fmla="*/ 0 w 409"/>
                <a:gd name="T13" fmla="*/ 0 h 136"/>
                <a:gd name="T14" fmla="*/ 409 w 409"/>
                <a:gd name="T15" fmla="*/ 136 h 136"/>
              </a:gdLst>
              <a:ahLst/>
              <a:cxnLst>
                <a:cxn ang="T8">
                  <a:pos x="T0" y="T1"/>
                </a:cxn>
                <a:cxn ang="T9">
                  <a:pos x="T2" y="T3"/>
                </a:cxn>
                <a:cxn ang="T10">
                  <a:pos x="T4" y="T5"/>
                </a:cxn>
                <a:cxn ang="T11">
                  <a:pos x="T6" y="T7"/>
                </a:cxn>
              </a:cxnLst>
              <a:rect l="T12" t="T13" r="T14" b="T15"/>
              <a:pathLst>
                <a:path w="409" h="136">
                  <a:moveTo>
                    <a:pt x="0" y="0"/>
                  </a:moveTo>
                  <a:lnTo>
                    <a:pt x="0" y="136"/>
                  </a:lnTo>
                  <a:lnTo>
                    <a:pt x="409" y="67"/>
                  </a:lnTo>
                  <a:lnTo>
                    <a:pt x="0" y="0"/>
                  </a:lnTo>
                </a:path>
              </a:pathLst>
            </a:custGeom>
            <a:noFill/>
            <a:ln w="0">
              <a:solidFill>
                <a:srgbClr val="000000"/>
              </a:solidFill>
              <a:round/>
              <a:headEnd/>
              <a:tailEnd/>
            </a:ln>
          </p:spPr>
          <p:txBody>
            <a:bodyPr/>
            <a:lstStyle/>
            <a:p>
              <a:endParaRPr lang="en-US"/>
            </a:p>
          </p:txBody>
        </p:sp>
        <p:sp>
          <p:nvSpPr>
            <p:cNvPr id="14379" name="Freeform 41"/>
            <p:cNvSpPr>
              <a:spLocks/>
            </p:cNvSpPr>
            <p:nvPr/>
          </p:nvSpPr>
          <p:spPr bwMode="auto">
            <a:xfrm>
              <a:off x="1856" y="3342"/>
              <a:ext cx="36" cy="36"/>
            </a:xfrm>
            <a:custGeom>
              <a:avLst/>
              <a:gdLst>
                <a:gd name="T0" fmla="*/ 2 w 136"/>
                <a:gd name="T1" fmla="*/ 6 h 204"/>
                <a:gd name="T2" fmla="*/ 0 w 136"/>
                <a:gd name="T3" fmla="*/ 5 h 204"/>
                <a:gd name="T4" fmla="*/ 0 w 136"/>
                <a:gd name="T5" fmla="*/ 4 h 204"/>
                <a:gd name="T6" fmla="*/ 2 w 136"/>
                <a:gd name="T7" fmla="*/ 3 h 204"/>
                <a:gd name="T8" fmla="*/ 7 w 136"/>
                <a:gd name="T9" fmla="*/ 3 h 204"/>
                <a:gd name="T10" fmla="*/ 10 w 136"/>
                <a:gd name="T11" fmla="*/ 2 h 204"/>
                <a:gd name="T12" fmla="*/ 10 w 136"/>
                <a:gd name="T13" fmla="*/ 1 h 204"/>
                <a:gd name="T14" fmla="*/ 7 w 136"/>
                <a:gd name="T15" fmla="*/ 0 h 204"/>
                <a:gd name="T16" fmla="*/ 2 w 136"/>
                <a:gd name="T17" fmla="*/ 0 h 204"/>
                <a:gd name="T18" fmla="*/ 0 w 136"/>
                <a:gd name="T19" fmla="*/ 1 h 204"/>
                <a:gd name="T20" fmla="*/ 0 w 136"/>
                <a:gd name="T21" fmla="*/ 2 h 204"/>
                <a:gd name="T22" fmla="*/ 2 w 136"/>
                <a:gd name="T23" fmla="*/ 3 h 2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6"/>
                <a:gd name="T37" fmla="*/ 0 h 204"/>
                <a:gd name="T38" fmla="*/ 136 w 136"/>
                <a:gd name="T39" fmla="*/ 204 h 2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6" h="204">
                  <a:moveTo>
                    <a:pt x="34" y="204"/>
                  </a:moveTo>
                  <a:lnTo>
                    <a:pt x="0" y="170"/>
                  </a:lnTo>
                  <a:lnTo>
                    <a:pt x="0" y="136"/>
                  </a:lnTo>
                  <a:lnTo>
                    <a:pt x="34" y="102"/>
                  </a:lnTo>
                  <a:lnTo>
                    <a:pt x="101" y="102"/>
                  </a:lnTo>
                  <a:lnTo>
                    <a:pt x="136" y="67"/>
                  </a:lnTo>
                  <a:lnTo>
                    <a:pt x="136" y="33"/>
                  </a:lnTo>
                  <a:lnTo>
                    <a:pt x="101" y="0"/>
                  </a:lnTo>
                  <a:lnTo>
                    <a:pt x="34" y="0"/>
                  </a:lnTo>
                  <a:lnTo>
                    <a:pt x="0" y="33"/>
                  </a:lnTo>
                  <a:lnTo>
                    <a:pt x="0" y="67"/>
                  </a:lnTo>
                  <a:lnTo>
                    <a:pt x="34" y="102"/>
                  </a:lnTo>
                </a:path>
              </a:pathLst>
            </a:custGeom>
            <a:noFill/>
            <a:ln w="0">
              <a:solidFill>
                <a:srgbClr val="000000"/>
              </a:solidFill>
              <a:round/>
              <a:headEnd/>
              <a:tailEnd/>
            </a:ln>
          </p:spPr>
          <p:txBody>
            <a:bodyPr/>
            <a:lstStyle/>
            <a:p>
              <a:endParaRPr lang="en-US"/>
            </a:p>
          </p:txBody>
        </p:sp>
        <p:sp>
          <p:nvSpPr>
            <p:cNvPr id="14380" name="Freeform 42"/>
            <p:cNvSpPr>
              <a:spLocks/>
            </p:cNvSpPr>
            <p:nvPr/>
          </p:nvSpPr>
          <p:spPr bwMode="auto">
            <a:xfrm>
              <a:off x="1866" y="3360"/>
              <a:ext cx="26" cy="18"/>
            </a:xfrm>
            <a:custGeom>
              <a:avLst/>
              <a:gdLst>
                <a:gd name="T0" fmla="*/ 4 w 102"/>
                <a:gd name="T1" fmla="*/ 0 h 102"/>
                <a:gd name="T2" fmla="*/ 7 w 102"/>
                <a:gd name="T3" fmla="*/ 1 h 102"/>
                <a:gd name="T4" fmla="*/ 7 w 102"/>
                <a:gd name="T5" fmla="*/ 2 h 102"/>
                <a:gd name="T6" fmla="*/ 4 w 102"/>
                <a:gd name="T7" fmla="*/ 3 h 102"/>
                <a:gd name="T8" fmla="*/ 0 w 102"/>
                <a:gd name="T9" fmla="*/ 3 h 102"/>
                <a:gd name="T10" fmla="*/ 0 60000 65536"/>
                <a:gd name="T11" fmla="*/ 0 60000 65536"/>
                <a:gd name="T12" fmla="*/ 0 60000 65536"/>
                <a:gd name="T13" fmla="*/ 0 60000 65536"/>
                <a:gd name="T14" fmla="*/ 0 60000 65536"/>
                <a:gd name="T15" fmla="*/ 0 w 102"/>
                <a:gd name="T16" fmla="*/ 0 h 102"/>
                <a:gd name="T17" fmla="*/ 102 w 102"/>
                <a:gd name="T18" fmla="*/ 102 h 102"/>
              </a:gdLst>
              <a:ahLst/>
              <a:cxnLst>
                <a:cxn ang="T10">
                  <a:pos x="T0" y="T1"/>
                </a:cxn>
                <a:cxn ang="T11">
                  <a:pos x="T2" y="T3"/>
                </a:cxn>
                <a:cxn ang="T12">
                  <a:pos x="T4" y="T5"/>
                </a:cxn>
                <a:cxn ang="T13">
                  <a:pos x="T6" y="T7"/>
                </a:cxn>
                <a:cxn ang="T14">
                  <a:pos x="T8" y="T9"/>
                </a:cxn>
              </a:cxnLst>
              <a:rect l="T15" t="T16" r="T17" b="T18"/>
              <a:pathLst>
                <a:path w="102" h="102">
                  <a:moveTo>
                    <a:pt x="67" y="0"/>
                  </a:moveTo>
                  <a:lnTo>
                    <a:pt x="102" y="34"/>
                  </a:lnTo>
                  <a:lnTo>
                    <a:pt x="102" y="68"/>
                  </a:lnTo>
                  <a:lnTo>
                    <a:pt x="67" y="102"/>
                  </a:lnTo>
                  <a:lnTo>
                    <a:pt x="0" y="102"/>
                  </a:lnTo>
                </a:path>
              </a:pathLst>
            </a:custGeom>
            <a:noFill/>
            <a:ln w="0">
              <a:solidFill>
                <a:srgbClr val="000000"/>
              </a:solidFill>
              <a:round/>
              <a:headEnd/>
              <a:tailEnd/>
            </a:ln>
          </p:spPr>
          <p:txBody>
            <a:bodyPr/>
            <a:lstStyle/>
            <a:p>
              <a:endParaRPr lang="en-US"/>
            </a:p>
          </p:txBody>
        </p:sp>
        <p:sp>
          <p:nvSpPr>
            <p:cNvPr id="14381" name="Freeform 43"/>
            <p:cNvSpPr>
              <a:spLocks/>
            </p:cNvSpPr>
            <p:nvPr/>
          </p:nvSpPr>
          <p:spPr bwMode="auto">
            <a:xfrm>
              <a:off x="1910" y="3372"/>
              <a:ext cx="9" cy="12"/>
            </a:xfrm>
            <a:custGeom>
              <a:avLst/>
              <a:gdLst>
                <a:gd name="T0" fmla="*/ 2 w 34"/>
                <a:gd name="T1" fmla="*/ 0 h 69"/>
                <a:gd name="T2" fmla="*/ 2 w 34"/>
                <a:gd name="T3" fmla="*/ 1 h 69"/>
                <a:gd name="T4" fmla="*/ 0 w 34"/>
                <a:gd name="T5" fmla="*/ 2 h 69"/>
                <a:gd name="T6" fmla="*/ 0 60000 65536"/>
                <a:gd name="T7" fmla="*/ 0 60000 65536"/>
                <a:gd name="T8" fmla="*/ 0 60000 65536"/>
                <a:gd name="T9" fmla="*/ 0 w 34"/>
                <a:gd name="T10" fmla="*/ 0 h 69"/>
                <a:gd name="T11" fmla="*/ 34 w 34"/>
                <a:gd name="T12" fmla="*/ 69 h 69"/>
              </a:gdLst>
              <a:ahLst/>
              <a:cxnLst>
                <a:cxn ang="T6">
                  <a:pos x="T0" y="T1"/>
                </a:cxn>
                <a:cxn ang="T7">
                  <a:pos x="T2" y="T3"/>
                </a:cxn>
                <a:cxn ang="T8">
                  <a:pos x="T4" y="T5"/>
                </a:cxn>
              </a:cxnLst>
              <a:rect l="T9" t="T10" r="T11" b="T12"/>
              <a:pathLst>
                <a:path w="34" h="69">
                  <a:moveTo>
                    <a:pt x="34" y="0"/>
                  </a:moveTo>
                  <a:lnTo>
                    <a:pt x="34" y="34"/>
                  </a:lnTo>
                  <a:lnTo>
                    <a:pt x="0" y="69"/>
                  </a:lnTo>
                </a:path>
              </a:pathLst>
            </a:custGeom>
            <a:noFill/>
            <a:ln w="0">
              <a:solidFill>
                <a:srgbClr val="000000"/>
              </a:solidFill>
              <a:round/>
              <a:headEnd/>
              <a:tailEnd/>
            </a:ln>
          </p:spPr>
          <p:txBody>
            <a:bodyPr/>
            <a:lstStyle/>
            <a:p>
              <a:endParaRPr lang="en-US"/>
            </a:p>
          </p:txBody>
        </p:sp>
        <p:sp>
          <p:nvSpPr>
            <p:cNvPr id="14382" name="Freeform 44"/>
            <p:cNvSpPr>
              <a:spLocks/>
            </p:cNvSpPr>
            <p:nvPr/>
          </p:nvSpPr>
          <p:spPr bwMode="auto">
            <a:xfrm>
              <a:off x="1936" y="3342"/>
              <a:ext cx="37" cy="36"/>
            </a:xfrm>
            <a:custGeom>
              <a:avLst/>
              <a:gdLst>
                <a:gd name="T0" fmla="*/ 0 w 137"/>
                <a:gd name="T1" fmla="*/ 5 h 204"/>
                <a:gd name="T2" fmla="*/ 2 w 137"/>
                <a:gd name="T3" fmla="*/ 6 h 204"/>
                <a:gd name="T4" fmla="*/ 8 w 137"/>
                <a:gd name="T5" fmla="*/ 6 h 204"/>
                <a:gd name="T6" fmla="*/ 10 w 137"/>
                <a:gd name="T7" fmla="*/ 5 h 204"/>
                <a:gd name="T8" fmla="*/ 10 w 137"/>
                <a:gd name="T9" fmla="*/ 3 h 204"/>
                <a:gd name="T10" fmla="*/ 8 w 137"/>
                <a:gd name="T11" fmla="*/ 2 h 204"/>
                <a:gd name="T12" fmla="*/ 0 w 137"/>
                <a:gd name="T13" fmla="*/ 2 h 204"/>
                <a:gd name="T14" fmla="*/ 0 w 137"/>
                <a:gd name="T15" fmla="*/ 0 h 204"/>
                <a:gd name="T16" fmla="*/ 10 w 137"/>
                <a:gd name="T17" fmla="*/ 0 h 2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204"/>
                <a:gd name="T29" fmla="*/ 137 w 137"/>
                <a:gd name="T30" fmla="*/ 204 h 2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204">
                  <a:moveTo>
                    <a:pt x="0" y="170"/>
                  </a:moveTo>
                  <a:lnTo>
                    <a:pt x="34" y="204"/>
                  </a:lnTo>
                  <a:lnTo>
                    <a:pt x="103" y="204"/>
                  </a:lnTo>
                  <a:lnTo>
                    <a:pt x="137" y="170"/>
                  </a:lnTo>
                  <a:lnTo>
                    <a:pt x="137" y="102"/>
                  </a:lnTo>
                  <a:lnTo>
                    <a:pt x="103" y="67"/>
                  </a:lnTo>
                  <a:lnTo>
                    <a:pt x="0" y="67"/>
                  </a:lnTo>
                  <a:lnTo>
                    <a:pt x="0" y="0"/>
                  </a:lnTo>
                  <a:lnTo>
                    <a:pt x="137" y="0"/>
                  </a:lnTo>
                </a:path>
              </a:pathLst>
            </a:custGeom>
            <a:noFill/>
            <a:ln w="0">
              <a:solidFill>
                <a:srgbClr val="000000"/>
              </a:solidFill>
              <a:round/>
              <a:headEnd/>
              <a:tailEnd/>
            </a:ln>
          </p:spPr>
          <p:txBody>
            <a:bodyPr/>
            <a:lstStyle/>
            <a:p>
              <a:endParaRPr lang="en-US"/>
            </a:p>
          </p:txBody>
        </p:sp>
        <p:sp>
          <p:nvSpPr>
            <p:cNvPr id="14383" name="Freeform 45"/>
            <p:cNvSpPr>
              <a:spLocks/>
            </p:cNvSpPr>
            <p:nvPr/>
          </p:nvSpPr>
          <p:spPr bwMode="auto">
            <a:xfrm>
              <a:off x="1990" y="3342"/>
              <a:ext cx="37" cy="36"/>
            </a:xfrm>
            <a:custGeom>
              <a:avLst/>
              <a:gdLst>
                <a:gd name="T0" fmla="*/ 0 w 138"/>
                <a:gd name="T1" fmla="*/ 3 h 204"/>
                <a:gd name="T2" fmla="*/ 8 w 138"/>
                <a:gd name="T3" fmla="*/ 3 h 204"/>
                <a:gd name="T4" fmla="*/ 10 w 138"/>
                <a:gd name="T5" fmla="*/ 4 h 204"/>
                <a:gd name="T6" fmla="*/ 10 w 138"/>
                <a:gd name="T7" fmla="*/ 5 h 204"/>
                <a:gd name="T8" fmla="*/ 8 w 138"/>
                <a:gd name="T9" fmla="*/ 6 h 204"/>
                <a:gd name="T10" fmla="*/ 2 w 138"/>
                <a:gd name="T11" fmla="*/ 6 h 204"/>
                <a:gd name="T12" fmla="*/ 0 w 138"/>
                <a:gd name="T13" fmla="*/ 5 h 204"/>
                <a:gd name="T14" fmla="*/ 0 w 138"/>
                <a:gd name="T15" fmla="*/ 2 h 204"/>
                <a:gd name="T16" fmla="*/ 5 w 138"/>
                <a:gd name="T17" fmla="*/ 0 h 204"/>
                <a:gd name="T18" fmla="*/ 8 w 138"/>
                <a:gd name="T19" fmla="*/ 0 h 2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8"/>
                <a:gd name="T31" fmla="*/ 0 h 204"/>
                <a:gd name="T32" fmla="*/ 138 w 138"/>
                <a:gd name="T33" fmla="*/ 204 h 2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8" h="204">
                  <a:moveTo>
                    <a:pt x="0" y="102"/>
                  </a:moveTo>
                  <a:lnTo>
                    <a:pt x="103" y="102"/>
                  </a:lnTo>
                  <a:lnTo>
                    <a:pt x="138" y="136"/>
                  </a:lnTo>
                  <a:lnTo>
                    <a:pt x="138" y="170"/>
                  </a:lnTo>
                  <a:lnTo>
                    <a:pt x="103" y="204"/>
                  </a:lnTo>
                  <a:lnTo>
                    <a:pt x="35" y="204"/>
                  </a:lnTo>
                  <a:lnTo>
                    <a:pt x="0" y="170"/>
                  </a:lnTo>
                  <a:lnTo>
                    <a:pt x="0" y="67"/>
                  </a:lnTo>
                  <a:lnTo>
                    <a:pt x="69" y="0"/>
                  </a:lnTo>
                  <a:lnTo>
                    <a:pt x="103" y="0"/>
                  </a:lnTo>
                </a:path>
              </a:pathLst>
            </a:custGeom>
            <a:noFill/>
            <a:ln w="0">
              <a:solidFill>
                <a:srgbClr val="000000"/>
              </a:solidFill>
              <a:round/>
              <a:headEnd/>
              <a:tailEnd/>
            </a:ln>
          </p:spPr>
          <p:txBody>
            <a:bodyPr/>
            <a:lstStyle/>
            <a:p>
              <a:endParaRPr lang="en-US"/>
            </a:p>
          </p:txBody>
        </p:sp>
        <p:sp>
          <p:nvSpPr>
            <p:cNvPr id="14384" name="Line 46"/>
            <p:cNvSpPr>
              <a:spLocks noChangeShapeType="1"/>
            </p:cNvSpPr>
            <p:nvPr/>
          </p:nvSpPr>
          <p:spPr bwMode="auto">
            <a:xfrm>
              <a:off x="1019" y="3242"/>
              <a:ext cx="2" cy="1"/>
            </a:xfrm>
            <a:prstGeom prst="line">
              <a:avLst/>
            </a:prstGeom>
            <a:noFill/>
            <a:ln w="0">
              <a:solidFill>
                <a:srgbClr val="000000"/>
              </a:solidFill>
              <a:round/>
              <a:headEnd/>
              <a:tailEnd/>
            </a:ln>
          </p:spPr>
          <p:txBody>
            <a:bodyPr/>
            <a:lstStyle/>
            <a:p>
              <a:endParaRPr lang="en-US"/>
            </a:p>
          </p:txBody>
        </p:sp>
        <p:sp>
          <p:nvSpPr>
            <p:cNvPr id="14385" name="Line 47"/>
            <p:cNvSpPr>
              <a:spLocks noChangeShapeType="1"/>
            </p:cNvSpPr>
            <p:nvPr/>
          </p:nvSpPr>
          <p:spPr bwMode="auto">
            <a:xfrm>
              <a:off x="2863" y="3242"/>
              <a:ext cx="1" cy="1"/>
            </a:xfrm>
            <a:prstGeom prst="line">
              <a:avLst/>
            </a:prstGeom>
            <a:noFill/>
            <a:ln w="0">
              <a:solidFill>
                <a:srgbClr val="000000"/>
              </a:solidFill>
              <a:round/>
              <a:headEnd/>
              <a:tailEnd/>
            </a:ln>
          </p:spPr>
          <p:txBody>
            <a:bodyPr/>
            <a:lstStyle/>
            <a:p>
              <a:endParaRPr lang="en-US"/>
            </a:p>
          </p:txBody>
        </p:sp>
        <p:sp>
          <p:nvSpPr>
            <p:cNvPr id="14386" name="Line 48"/>
            <p:cNvSpPr>
              <a:spLocks noChangeShapeType="1"/>
            </p:cNvSpPr>
            <p:nvPr/>
          </p:nvSpPr>
          <p:spPr bwMode="auto">
            <a:xfrm>
              <a:off x="2863" y="3399"/>
              <a:ext cx="1" cy="1"/>
            </a:xfrm>
            <a:prstGeom prst="line">
              <a:avLst/>
            </a:prstGeom>
            <a:noFill/>
            <a:ln w="0">
              <a:solidFill>
                <a:srgbClr val="000000"/>
              </a:solidFill>
              <a:round/>
              <a:headEnd/>
              <a:tailEnd/>
            </a:ln>
          </p:spPr>
          <p:txBody>
            <a:bodyPr/>
            <a:lstStyle/>
            <a:p>
              <a:endParaRPr lang="en-US"/>
            </a:p>
          </p:txBody>
        </p:sp>
        <p:sp>
          <p:nvSpPr>
            <p:cNvPr id="14387" name="Rectangle 49"/>
            <p:cNvSpPr>
              <a:spLocks noChangeArrowheads="1"/>
            </p:cNvSpPr>
            <p:nvPr/>
          </p:nvSpPr>
          <p:spPr bwMode="auto">
            <a:xfrm rot="-5400000">
              <a:off x="833" y="2785"/>
              <a:ext cx="143" cy="109"/>
            </a:xfrm>
            <a:prstGeom prst="rect">
              <a:avLst/>
            </a:prstGeom>
            <a:noFill/>
            <a:ln w="9525">
              <a:noFill/>
              <a:miter lim="800000"/>
              <a:headEnd/>
              <a:tailEnd/>
            </a:ln>
          </p:spPr>
          <p:txBody>
            <a:bodyPr wrap="none" lIns="0" tIns="0" rIns="0" bIns="0">
              <a:spAutoFit/>
            </a:bodyPr>
            <a:lstStyle/>
            <a:p>
              <a:pPr eaLnBrk="0" hangingPunct="0"/>
              <a:r>
                <a:rPr lang="en-US" sz="900">
                  <a:solidFill>
                    <a:srgbClr val="000000"/>
                  </a:solidFill>
                </a:rPr>
                <a:t>W3</a:t>
              </a:r>
              <a:endParaRPr lang="en-US" sz="900"/>
            </a:p>
          </p:txBody>
        </p:sp>
        <p:sp>
          <p:nvSpPr>
            <p:cNvPr id="14388" name="Rectangle 50"/>
            <p:cNvSpPr>
              <a:spLocks noChangeArrowheads="1"/>
            </p:cNvSpPr>
            <p:nvPr/>
          </p:nvSpPr>
          <p:spPr bwMode="auto">
            <a:xfrm rot="-5400000">
              <a:off x="833" y="2329"/>
              <a:ext cx="144" cy="109"/>
            </a:xfrm>
            <a:prstGeom prst="rect">
              <a:avLst/>
            </a:prstGeom>
            <a:noFill/>
            <a:ln w="9525">
              <a:noFill/>
              <a:miter lim="800000"/>
              <a:headEnd/>
              <a:tailEnd/>
            </a:ln>
          </p:spPr>
          <p:txBody>
            <a:bodyPr wrap="none" lIns="0" tIns="0" rIns="0" bIns="0">
              <a:spAutoFit/>
            </a:bodyPr>
            <a:lstStyle/>
            <a:p>
              <a:pPr eaLnBrk="0" hangingPunct="0"/>
              <a:r>
                <a:rPr lang="en-US" sz="900">
                  <a:solidFill>
                    <a:srgbClr val="000000"/>
                  </a:solidFill>
                </a:rPr>
                <a:t>W3</a:t>
              </a:r>
              <a:endParaRPr lang="en-US" sz="900"/>
            </a:p>
          </p:txBody>
        </p:sp>
        <p:sp>
          <p:nvSpPr>
            <p:cNvPr id="14389" name="Rectangle 51"/>
            <p:cNvSpPr>
              <a:spLocks noChangeArrowheads="1"/>
            </p:cNvSpPr>
            <p:nvPr/>
          </p:nvSpPr>
          <p:spPr bwMode="auto">
            <a:xfrm rot="-5400000">
              <a:off x="833" y="1763"/>
              <a:ext cx="143" cy="109"/>
            </a:xfrm>
            <a:prstGeom prst="rect">
              <a:avLst/>
            </a:prstGeom>
            <a:noFill/>
            <a:ln w="9525">
              <a:noFill/>
              <a:miter lim="800000"/>
              <a:headEnd/>
              <a:tailEnd/>
            </a:ln>
          </p:spPr>
          <p:txBody>
            <a:bodyPr wrap="none" lIns="0" tIns="0" rIns="0" bIns="0">
              <a:spAutoFit/>
            </a:bodyPr>
            <a:lstStyle/>
            <a:p>
              <a:pPr eaLnBrk="0" hangingPunct="0"/>
              <a:r>
                <a:rPr lang="en-US" sz="900">
                  <a:solidFill>
                    <a:srgbClr val="000000"/>
                  </a:solidFill>
                </a:rPr>
                <a:t>W3</a:t>
              </a:r>
              <a:endParaRPr lang="en-US" sz="900"/>
            </a:p>
          </p:txBody>
        </p:sp>
        <p:sp>
          <p:nvSpPr>
            <p:cNvPr id="14390" name="Line 52"/>
            <p:cNvSpPr>
              <a:spLocks noChangeShapeType="1"/>
            </p:cNvSpPr>
            <p:nvPr/>
          </p:nvSpPr>
          <p:spPr bwMode="auto">
            <a:xfrm>
              <a:off x="1068" y="1674"/>
              <a:ext cx="662" cy="1"/>
            </a:xfrm>
            <a:prstGeom prst="line">
              <a:avLst/>
            </a:prstGeom>
            <a:noFill/>
            <a:ln w="0">
              <a:solidFill>
                <a:srgbClr val="000000"/>
              </a:solidFill>
              <a:round/>
              <a:headEnd/>
              <a:tailEnd/>
            </a:ln>
          </p:spPr>
          <p:txBody>
            <a:bodyPr/>
            <a:lstStyle/>
            <a:p>
              <a:endParaRPr lang="en-US"/>
            </a:p>
          </p:txBody>
        </p:sp>
        <p:sp>
          <p:nvSpPr>
            <p:cNvPr id="14391" name="Line 53"/>
            <p:cNvSpPr>
              <a:spLocks noChangeShapeType="1"/>
            </p:cNvSpPr>
            <p:nvPr/>
          </p:nvSpPr>
          <p:spPr bwMode="auto">
            <a:xfrm>
              <a:off x="1019" y="3071"/>
              <a:ext cx="54" cy="0"/>
            </a:xfrm>
            <a:prstGeom prst="line">
              <a:avLst/>
            </a:prstGeom>
            <a:noFill/>
            <a:ln w="0">
              <a:solidFill>
                <a:srgbClr val="000000"/>
              </a:solidFill>
              <a:round/>
              <a:headEnd/>
              <a:tailEnd/>
            </a:ln>
          </p:spPr>
          <p:txBody>
            <a:bodyPr/>
            <a:lstStyle/>
            <a:p>
              <a:endParaRPr lang="en-US"/>
            </a:p>
          </p:txBody>
        </p:sp>
        <p:sp>
          <p:nvSpPr>
            <p:cNvPr id="14392" name="Line 54"/>
            <p:cNvSpPr>
              <a:spLocks noChangeShapeType="1"/>
            </p:cNvSpPr>
            <p:nvPr/>
          </p:nvSpPr>
          <p:spPr bwMode="auto">
            <a:xfrm>
              <a:off x="1019" y="2853"/>
              <a:ext cx="54" cy="1"/>
            </a:xfrm>
            <a:prstGeom prst="line">
              <a:avLst/>
            </a:prstGeom>
            <a:noFill/>
            <a:ln w="0">
              <a:solidFill>
                <a:srgbClr val="000000"/>
              </a:solidFill>
              <a:round/>
              <a:headEnd/>
              <a:tailEnd/>
            </a:ln>
          </p:spPr>
          <p:txBody>
            <a:bodyPr/>
            <a:lstStyle/>
            <a:p>
              <a:endParaRPr lang="en-US"/>
            </a:p>
          </p:txBody>
        </p:sp>
        <p:sp>
          <p:nvSpPr>
            <p:cNvPr id="14393" name="Line 55"/>
            <p:cNvSpPr>
              <a:spLocks noChangeShapeType="1"/>
            </p:cNvSpPr>
            <p:nvPr/>
          </p:nvSpPr>
          <p:spPr bwMode="auto">
            <a:xfrm>
              <a:off x="1044" y="2853"/>
              <a:ext cx="2" cy="218"/>
            </a:xfrm>
            <a:prstGeom prst="line">
              <a:avLst/>
            </a:prstGeom>
            <a:noFill/>
            <a:ln w="0">
              <a:solidFill>
                <a:srgbClr val="000000"/>
              </a:solidFill>
              <a:round/>
              <a:headEnd/>
              <a:tailEnd/>
            </a:ln>
          </p:spPr>
          <p:txBody>
            <a:bodyPr/>
            <a:lstStyle/>
            <a:p>
              <a:endParaRPr lang="en-US"/>
            </a:p>
          </p:txBody>
        </p:sp>
        <p:sp>
          <p:nvSpPr>
            <p:cNvPr id="14394" name="Line 56"/>
            <p:cNvSpPr>
              <a:spLocks noChangeShapeType="1"/>
            </p:cNvSpPr>
            <p:nvPr/>
          </p:nvSpPr>
          <p:spPr bwMode="auto">
            <a:xfrm>
              <a:off x="1019" y="2540"/>
              <a:ext cx="54" cy="1"/>
            </a:xfrm>
            <a:prstGeom prst="line">
              <a:avLst/>
            </a:prstGeom>
            <a:noFill/>
            <a:ln w="0">
              <a:solidFill>
                <a:srgbClr val="000000"/>
              </a:solidFill>
              <a:round/>
              <a:headEnd/>
              <a:tailEnd/>
            </a:ln>
          </p:spPr>
          <p:txBody>
            <a:bodyPr/>
            <a:lstStyle/>
            <a:p>
              <a:endParaRPr lang="en-US"/>
            </a:p>
          </p:txBody>
        </p:sp>
        <p:sp>
          <p:nvSpPr>
            <p:cNvPr id="14395" name="Line 57"/>
            <p:cNvSpPr>
              <a:spLocks noChangeShapeType="1"/>
            </p:cNvSpPr>
            <p:nvPr/>
          </p:nvSpPr>
          <p:spPr bwMode="auto">
            <a:xfrm>
              <a:off x="1019" y="2323"/>
              <a:ext cx="54" cy="1"/>
            </a:xfrm>
            <a:prstGeom prst="line">
              <a:avLst/>
            </a:prstGeom>
            <a:noFill/>
            <a:ln w="0">
              <a:solidFill>
                <a:srgbClr val="000000"/>
              </a:solidFill>
              <a:round/>
              <a:headEnd/>
              <a:tailEnd/>
            </a:ln>
          </p:spPr>
          <p:txBody>
            <a:bodyPr/>
            <a:lstStyle/>
            <a:p>
              <a:endParaRPr lang="en-US"/>
            </a:p>
          </p:txBody>
        </p:sp>
        <p:sp>
          <p:nvSpPr>
            <p:cNvPr id="14396" name="Line 58"/>
            <p:cNvSpPr>
              <a:spLocks noChangeShapeType="1"/>
            </p:cNvSpPr>
            <p:nvPr/>
          </p:nvSpPr>
          <p:spPr bwMode="auto">
            <a:xfrm>
              <a:off x="1044" y="2323"/>
              <a:ext cx="0" cy="217"/>
            </a:xfrm>
            <a:prstGeom prst="line">
              <a:avLst/>
            </a:prstGeom>
            <a:noFill/>
            <a:ln w="0">
              <a:solidFill>
                <a:srgbClr val="000000"/>
              </a:solidFill>
              <a:round/>
              <a:headEnd/>
              <a:tailEnd/>
            </a:ln>
          </p:spPr>
          <p:txBody>
            <a:bodyPr/>
            <a:lstStyle/>
            <a:p>
              <a:endParaRPr lang="en-US"/>
            </a:p>
          </p:txBody>
        </p:sp>
        <p:sp>
          <p:nvSpPr>
            <p:cNvPr id="14397" name="Line 59"/>
            <p:cNvSpPr>
              <a:spLocks noChangeShapeType="1"/>
            </p:cNvSpPr>
            <p:nvPr/>
          </p:nvSpPr>
          <p:spPr bwMode="auto">
            <a:xfrm>
              <a:off x="1019" y="2010"/>
              <a:ext cx="54" cy="2"/>
            </a:xfrm>
            <a:prstGeom prst="line">
              <a:avLst/>
            </a:prstGeom>
            <a:noFill/>
            <a:ln w="0">
              <a:solidFill>
                <a:srgbClr val="000000"/>
              </a:solidFill>
              <a:round/>
              <a:headEnd/>
              <a:tailEnd/>
            </a:ln>
          </p:spPr>
          <p:txBody>
            <a:bodyPr/>
            <a:lstStyle/>
            <a:p>
              <a:endParaRPr lang="en-US"/>
            </a:p>
          </p:txBody>
        </p:sp>
        <p:sp>
          <p:nvSpPr>
            <p:cNvPr id="14398" name="Line 60"/>
            <p:cNvSpPr>
              <a:spLocks noChangeShapeType="1"/>
            </p:cNvSpPr>
            <p:nvPr/>
          </p:nvSpPr>
          <p:spPr bwMode="auto">
            <a:xfrm>
              <a:off x="1019" y="1793"/>
              <a:ext cx="54" cy="2"/>
            </a:xfrm>
            <a:prstGeom prst="line">
              <a:avLst/>
            </a:prstGeom>
            <a:noFill/>
            <a:ln w="0">
              <a:solidFill>
                <a:srgbClr val="000000"/>
              </a:solidFill>
              <a:round/>
              <a:headEnd/>
              <a:tailEnd/>
            </a:ln>
          </p:spPr>
          <p:txBody>
            <a:bodyPr/>
            <a:lstStyle/>
            <a:p>
              <a:endParaRPr lang="en-US"/>
            </a:p>
          </p:txBody>
        </p:sp>
        <p:sp>
          <p:nvSpPr>
            <p:cNvPr id="14399" name="Line 61"/>
            <p:cNvSpPr>
              <a:spLocks noChangeShapeType="1"/>
            </p:cNvSpPr>
            <p:nvPr/>
          </p:nvSpPr>
          <p:spPr bwMode="auto">
            <a:xfrm>
              <a:off x="1042" y="1793"/>
              <a:ext cx="2" cy="217"/>
            </a:xfrm>
            <a:prstGeom prst="line">
              <a:avLst/>
            </a:prstGeom>
            <a:noFill/>
            <a:ln w="0">
              <a:solidFill>
                <a:srgbClr val="000000"/>
              </a:solidFill>
              <a:round/>
              <a:headEnd/>
              <a:tailEnd/>
            </a:ln>
          </p:spPr>
          <p:txBody>
            <a:bodyPr/>
            <a:lstStyle/>
            <a:p>
              <a:endParaRPr lang="en-US"/>
            </a:p>
          </p:txBody>
        </p:sp>
        <p:sp>
          <p:nvSpPr>
            <p:cNvPr id="14400" name="Line 62"/>
            <p:cNvSpPr>
              <a:spLocks noChangeShapeType="1"/>
            </p:cNvSpPr>
            <p:nvPr/>
          </p:nvSpPr>
          <p:spPr bwMode="auto">
            <a:xfrm flipH="1">
              <a:off x="679" y="1641"/>
              <a:ext cx="309" cy="1"/>
            </a:xfrm>
            <a:prstGeom prst="line">
              <a:avLst/>
            </a:prstGeom>
            <a:noFill/>
            <a:ln w="0">
              <a:solidFill>
                <a:srgbClr val="000000"/>
              </a:solidFill>
              <a:round/>
              <a:headEnd/>
              <a:tailEnd/>
            </a:ln>
          </p:spPr>
          <p:txBody>
            <a:bodyPr/>
            <a:lstStyle/>
            <a:p>
              <a:endParaRPr lang="en-US"/>
            </a:p>
          </p:txBody>
        </p:sp>
        <p:sp>
          <p:nvSpPr>
            <p:cNvPr id="14401" name="Line 63"/>
            <p:cNvSpPr>
              <a:spLocks noChangeShapeType="1"/>
            </p:cNvSpPr>
            <p:nvPr/>
          </p:nvSpPr>
          <p:spPr bwMode="auto">
            <a:xfrm flipH="1">
              <a:off x="679" y="3242"/>
              <a:ext cx="309" cy="1"/>
            </a:xfrm>
            <a:prstGeom prst="line">
              <a:avLst/>
            </a:prstGeom>
            <a:noFill/>
            <a:ln w="0">
              <a:solidFill>
                <a:srgbClr val="000000"/>
              </a:solidFill>
              <a:round/>
              <a:headEnd/>
              <a:tailEnd/>
            </a:ln>
          </p:spPr>
          <p:txBody>
            <a:bodyPr/>
            <a:lstStyle/>
            <a:p>
              <a:endParaRPr lang="en-US"/>
            </a:p>
          </p:txBody>
        </p:sp>
        <p:sp>
          <p:nvSpPr>
            <p:cNvPr id="14402" name="Line 64"/>
            <p:cNvSpPr>
              <a:spLocks noChangeShapeType="1"/>
            </p:cNvSpPr>
            <p:nvPr/>
          </p:nvSpPr>
          <p:spPr bwMode="auto">
            <a:xfrm>
              <a:off x="733" y="1713"/>
              <a:ext cx="1" cy="1456"/>
            </a:xfrm>
            <a:prstGeom prst="line">
              <a:avLst/>
            </a:prstGeom>
            <a:noFill/>
            <a:ln w="0">
              <a:solidFill>
                <a:srgbClr val="000000"/>
              </a:solidFill>
              <a:round/>
              <a:headEnd/>
              <a:tailEnd/>
            </a:ln>
          </p:spPr>
          <p:txBody>
            <a:bodyPr/>
            <a:lstStyle/>
            <a:p>
              <a:endParaRPr lang="en-US"/>
            </a:p>
          </p:txBody>
        </p:sp>
        <p:sp>
          <p:nvSpPr>
            <p:cNvPr id="14403" name="Freeform 65"/>
            <p:cNvSpPr>
              <a:spLocks/>
            </p:cNvSpPr>
            <p:nvPr/>
          </p:nvSpPr>
          <p:spPr bwMode="auto">
            <a:xfrm>
              <a:off x="715" y="1641"/>
              <a:ext cx="35" cy="72"/>
            </a:xfrm>
            <a:custGeom>
              <a:avLst/>
              <a:gdLst>
                <a:gd name="T0" fmla="*/ 0 w 136"/>
                <a:gd name="T1" fmla="*/ 13 h 410"/>
                <a:gd name="T2" fmla="*/ 9 w 136"/>
                <a:gd name="T3" fmla="*/ 13 h 410"/>
                <a:gd name="T4" fmla="*/ 4 w 136"/>
                <a:gd name="T5" fmla="*/ 0 h 410"/>
                <a:gd name="T6" fmla="*/ 0 w 136"/>
                <a:gd name="T7" fmla="*/ 13 h 410"/>
                <a:gd name="T8" fmla="*/ 0 60000 65536"/>
                <a:gd name="T9" fmla="*/ 0 60000 65536"/>
                <a:gd name="T10" fmla="*/ 0 60000 65536"/>
                <a:gd name="T11" fmla="*/ 0 60000 65536"/>
                <a:gd name="T12" fmla="*/ 0 w 136"/>
                <a:gd name="T13" fmla="*/ 0 h 410"/>
                <a:gd name="T14" fmla="*/ 136 w 136"/>
                <a:gd name="T15" fmla="*/ 410 h 410"/>
              </a:gdLst>
              <a:ahLst/>
              <a:cxnLst>
                <a:cxn ang="T8">
                  <a:pos x="T0" y="T1"/>
                </a:cxn>
                <a:cxn ang="T9">
                  <a:pos x="T2" y="T3"/>
                </a:cxn>
                <a:cxn ang="T10">
                  <a:pos x="T4" y="T5"/>
                </a:cxn>
                <a:cxn ang="T11">
                  <a:pos x="T6" y="T7"/>
                </a:cxn>
              </a:cxnLst>
              <a:rect l="T12" t="T13" r="T14" b="T15"/>
              <a:pathLst>
                <a:path w="136" h="410">
                  <a:moveTo>
                    <a:pt x="0" y="410"/>
                  </a:moveTo>
                  <a:lnTo>
                    <a:pt x="136" y="410"/>
                  </a:lnTo>
                  <a:lnTo>
                    <a:pt x="67" y="0"/>
                  </a:lnTo>
                  <a:lnTo>
                    <a:pt x="0" y="410"/>
                  </a:lnTo>
                  <a:close/>
                </a:path>
              </a:pathLst>
            </a:custGeom>
            <a:solidFill>
              <a:srgbClr val="000000"/>
            </a:solidFill>
            <a:ln w="9525">
              <a:noFill/>
              <a:round/>
              <a:headEnd/>
              <a:tailEnd/>
            </a:ln>
          </p:spPr>
          <p:txBody>
            <a:bodyPr/>
            <a:lstStyle/>
            <a:p>
              <a:endParaRPr lang="en-US"/>
            </a:p>
          </p:txBody>
        </p:sp>
        <p:sp>
          <p:nvSpPr>
            <p:cNvPr id="14404" name="Freeform 66"/>
            <p:cNvSpPr>
              <a:spLocks/>
            </p:cNvSpPr>
            <p:nvPr/>
          </p:nvSpPr>
          <p:spPr bwMode="auto">
            <a:xfrm>
              <a:off x="715" y="1641"/>
              <a:ext cx="35" cy="72"/>
            </a:xfrm>
            <a:custGeom>
              <a:avLst/>
              <a:gdLst>
                <a:gd name="T0" fmla="*/ 0 w 136"/>
                <a:gd name="T1" fmla="*/ 13 h 410"/>
                <a:gd name="T2" fmla="*/ 9 w 136"/>
                <a:gd name="T3" fmla="*/ 13 h 410"/>
                <a:gd name="T4" fmla="*/ 4 w 136"/>
                <a:gd name="T5" fmla="*/ 0 h 410"/>
                <a:gd name="T6" fmla="*/ 0 w 136"/>
                <a:gd name="T7" fmla="*/ 13 h 410"/>
                <a:gd name="T8" fmla="*/ 0 60000 65536"/>
                <a:gd name="T9" fmla="*/ 0 60000 65536"/>
                <a:gd name="T10" fmla="*/ 0 60000 65536"/>
                <a:gd name="T11" fmla="*/ 0 60000 65536"/>
                <a:gd name="T12" fmla="*/ 0 w 136"/>
                <a:gd name="T13" fmla="*/ 0 h 410"/>
                <a:gd name="T14" fmla="*/ 136 w 136"/>
                <a:gd name="T15" fmla="*/ 410 h 410"/>
              </a:gdLst>
              <a:ahLst/>
              <a:cxnLst>
                <a:cxn ang="T8">
                  <a:pos x="T0" y="T1"/>
                </a:cxn>
                <a:cxn ang="T9">
                  <a:pos x="T2" y="T3"/>
                </a:cxn>
                <a:cxn ang="T10">
                  <a:pos x="T4" y="T5"/>
                </a:cxn>
                <a:cxn ang="T11">
                  <a:pos x="T6" y="T7"/>
                </a:cxn>
              </a:cxnLst>
              <a:rect l="T12" t="T13" r="T14" b="T15"/>
              <a:pathLst>
                <a:path w="136" h="410">
                  <a:moveTo>
                    <a:pt x="0" y="410"/>
                  </a:moveTo>
                  <a:lnTo>
                    <a:pt x="136" y="410"/>
                  </a:lnTo>
                  <a:lnTo>
                    <a:pt x="67" y="0"/>
                  </a:lnTo>
                  <a:lnTo>
                    <a:pt x="0" y="410"/>
                  </a:lnTo>
                </a:path>
              </a:pathLst>
            </a:custGeom>
            <a:noFill/>
            <a:ln w="0">
              <a:solidFill>
                <a:srgbClr val="000000"/>
              </a:solidFill>
              <a:round/>
              <a:headEnd/>
              <a:tailEnd/>
            </a:ln>
          </p:spPr>
          <p:txBody>
            <a:bodyPr/>
            <a:lstStyle/>
            <a:p>
              <a:endParaRPr lang="en-US"/>
            </a:p>
          </p:txBody>
        </p:sp>
        <p:sp>
          <p:nvSpPr>
            <p:cNvPr id="14405" name="Freeform 67"/>
            <p:cNvSpPr>
              <a:spLocks/>
            </p:cNvSpPr>
            <p:nvPr/>
          </p:nvSpPr>
          <p:spPr bwMode="auto">
            <a:xfrm>
              <a:off x="715" y="3169"/>
              <a:ext cx="35" cy="73"/>
            </a:xfrm>
            <a:custGeom>
              <a:avLst/>
              <a:gdLst>
                <a:gd name="T0" fmla="*/ 0 w 136"/>
                <a:gd name="T1" fmla="*/ 0 h 411"/>
                <a:gd name="T2" fmla="*/ 9 w 136"/>
                <a:gd name="T3" fmla="*/ 0 h 411"/>
                <a:gd name="T4" fmla="*/ 4 w 136"/>
                <a:gd name="T5" fmla="*/ 13 h 411"/>
                <a:gd name="T6" fmla="*/ 0 w 136"/>
                <a:gd name="T7" fmla="*/ 0 h 411"/>
                <a:gd name="T8" fmla="*/ 0 60000 65536"/>
                <a:gd name="T9" fmla="*/ 0 60000 65536"/>
                <a:gd name="T10" fmla="*/ 0 60000 65536"/>
                <a:gd name="T11" fmla="*/ 0 60000 65536"/>
                <a:gd name="T12" fmla="*/ 0 w 136"/>
                <a:gd name="T13" fmla="*/ 0 h 411"/>
                <a:gd name="T14" fmla="*/ 136 w 136"/>
                <a:gd name="T15" fmla="*/ 411 h 411"/>
              </a:gdLst>
              <a:ahLst/>
              <a:cxnLst>
                <a:cxn ang="T8">
                  <a:pos x="T0" y="T1"/>
                </a:cxn>
                <a:cxn ang="T9">
                  <a:pos x="T2" y="T3"/>
                </a:cxn>
                <a:cxn ang="T10">
                  <a:pos x="T4" y="T5"/>
                </a:cxn>
                <a:cxn ang="T11">
                  <a:pos x="T6" y="T7"/>
                </a:cxn>
              </a:cxnLst>
              <a:rect l="T12" t="T13" r="T14" b="T15"/>
              <a:pathLst>
                <a:path w="136" h="411">
                  <a:moveTo>
                    <a:pt x="0" y="0"/>
                  </a:moveTo>
                  <a:lnTo>
                    <a:pt x="136" y="0"/>
                  </a:lnTo>
                  <a:lnTo>
                    <a:pt x="67" y="411"/>
                  </a:lnTo>
                  <a:lnTo>
                    <a:pt x="0" y="0"/>
                  </a:lnTo>
                  <a:close/>
                </a:path>
              </a:pathLst>
            </a:custGeom>
            <a:solidFill>
              <a:srgbClr val="000000"/>
            </a:solidFill>
            <a:ln w="9525">
              <a:noFill/>
              <a:round/>
              <a:headEnd/>
              <a:tailEnd/>
            </a:ln>
          </p:spPr>
          <p:txBody>
            <a:bodyPr/>
            <a:lstStyle/>
            <a:p>
              <a:endParaRPr lang="en-US"/>
            </a:p>
          </p:txBody>
        </p:sp>
        <p:sp>
          <p:nvSpPr>
            <p:cNvPr id="14406" name="Freeform 68"/>
            <p:cNvSpPr>
              <a:spLocks/>
            </p:cNvSpPr>
            <p:nvPr/>
          </p:nvSpPr>
          <p:spPr bwMode="auto">
            <a:xfrm>
              <a:off x="715" y="3169"/>
              <a:ext cx="35" cy="73"/>
            </a:xfrm>
            <a:custGeom>
              <a:avLst/>
              <a:gdLst>
                <a:gd name="T0" fmla="*/ 0 w 136"/>
                <a:gd name="T1" fmla="*/ 0 h 411"/>
                <a:gd name="T2" fmla="*/ 9 w 136"/>
                <a:gd name="T3" fmla="*/ 0 h 411"/>
                <a:gd name="T4" fmla="*/ 4 w 136"/>
                <a:gd name="T5" fmla="*/ 13 h 411"/>
                <a:gd name="T6" fmla="*/ 0 w 136"/>
                <a:gd name="T7" fmla="*/ 0 h 411"/>
                <a:gd name="T8" fmla="*/ 0 60000 65536"/>
                <a:gd name="T9" fmla="*/ 0 60000 65536"/>
                <a:gd name="T10" fmla="*/ 0 60000 65536"/>
                <a:gd name="T11" fmla="*/ 0 60000 65536"/>
                <a:gd name="T12" fmla="*/ 0 w 136"/>
                <a:gd name="T13" fmla="*/ 0 h 411"/>
                <a:gd name="T14" fmla="*/ 136 w 136"/>
                <a:gd name="T15" fmla="*/ 411 h 411"/>
              </a:gdLst>
              <a:ahLst/>
              <a:cxnLst>
                <a:cxn ang="T8">
                  <a:pos x="T0" y="T1"/>
                </a:cxn>
                <a:cxn ang="T9">
                  <a:pos x="T2" y="T3"/>
                </a:cxn>
                <a:cxn ang="T10">
                  <a:pos x="T4" y="T5"/>
                </a:cxn>
                <a:cxn ang="T11">
                  <a:pos x="T6" y="T7"/>
                </a:cxn>
              </a:cxnLst>
              <a:rect l="T12" t="T13" r="T14" b="T15"/>
              <a:pathLst>
                <a:path w="136" h="411">
                  <a:moveTo>
                    <a:pt x="0" y="0"/>
                  </a:moveTo>
                  <a:lnTo>
                    <a:pt x="136" y="0"/>
                  </a:lnTo>
                  <a:lnTo>
                    <a:pt x="67" y="411"/>
                  </a:lnTo>
                  <a:lnTo>
                    <a:pt x="0" y="0"/>
                  </a:lnTo>
                </a:path>
              </a:pathLst>
            </a:custGeom>
            <a:noFill/>
            <a:ln w="0">
              <a:solidFill>
                <a:srgbClr val="000000"/>
              </a:solidFill>
              <a:round/>
              <a:headEnd/>
              <a:tailEnd/>
            </a:ln>
          </p:spPr>
          <p:txBody>
            <a:bodyPr/>
            <a:lstStyle/>
            <a:p>
              <a:endParaRPr lang="en-US"/>
            </a:p>
          </p:txBody>
        </p:sp>
        <p:sp>
          <p:nvSpPr>
            <p:cNvPr id="14407" name="Freeform 69"/>
            <p:cNvSpPr>
              <a:spLocks/>
            </p:cNvSpPr>
            <p:nvPr/>
          </p:nvSpPr>
          <p:spPr bwMode="auto">
            <a:xfrm>
              <a:off x="647" y="2495"/>
              <a:ext cx="56" cy="7"/>
            </a:xfrm>
            <a:custGeom>
              <a:avLst/>
              <a:gdLst>
                <a:gd name="T0" fmla="*/ 2 w 205"/>
                <a:gd name="T1" fmla="*/ 1 h 34"/>
                <a:gd name="T2" fmla="*/ 0 w 205"/>
                <a:gd name="T3" fmla="*/ 0 h 34"/>
                <a:gd name="T4" fmla="*/ 15 w 205"/>
                <a:gd name="T5" fmla="*/ 0 h 34"/>
                <a:gd name="T6" fmla="*/ 0 60000 65536"/>
                <a:gd name="T7" fmla="*/ 0 60000 65536"/>
                <a:gd name="T8" fmla="*/ 0 60000 65536"/>
                <a:gd name="T9" fmla="*/ 0 w 205"/>
                <a:gd name="T10" fmla="*/ 0 h 34"/>
                <a:gd name="T11" fmla="*/ 205 w 205"/>
                <a:gd name="T12" fmla="*/ 34 h 34"/>
              </a:gdLst>
              <a:ahLst/>
              <a:cxnLst>
                <a:cxn ang="T6">
                  <a:pos x="T0" y="T1"/>
                </a:cxn>
                <a:cxn ang="T7">
                  <a:pos x="T2" y="T3"/>
                </a:cxn>
                <a:cxn ang="T8">
                  <a:pos x="T4" y="T5"/>
                </a:cxn>
              </a:cxnLst>
              <a:rect l="T9" t="T10" r="T11" b="T12"/>
              <a:pathLst>
                <a:path w="205" h="34">
                  <a:moveTo>
                    <a:pt x="33" y="34"/>
                  </a:moveTo>
                  <a:lnTo>
                    <a:pt x="0" y="0"/>
                  </a:lnTo>
                  <a:lnTo>
                    <a:pt x="205" y="0"/>
                  </a:lnTo>
                </a:path>
              </a:pathLst>
            </a:custGeom>
            <a:noFill/>
            <a:ln w="0">
              <a:solidFill>
                <a:srgbClr val="000000"/>
              </a:solidFill>
              <a:round/>
              <a:headEnd/>
              <a:tailEnd/>
            </a:ln>
          </p:spPr>
          <p:txBody>
            <a:bodyPr/>
            <a:lstStyle/>
            <a:p>
              <a:endParaRPr lang="en-US"/>
            </a:p>
          </p:txBody>
        </p:sp>
        <p:sp>
          <p:nvSpPr>
            <p:cNvPr id="14408" name="Line 70"/>
            <p:cNvSpPr>
              <a:spLocks noChangeShapeType="1"/>
            </p:cNvSpPr>
            <p:nvPr/>
          </p:nvSpPr>
          <p:spPr bwMode="auto">
            <a:xfrm flipV="1">
              <a:off x="703" y="2490"/>
              <a:ext cx="2" cy="12"/>
            </a:xfrm>
            <a:prstGeom prst="line">
              <a:avLst/>
            </a:prstGeom>
            <a:noFill/>
            <a:ln w="0">
              <a:solidFill>
                <a:srgbClr val="000000"/>
              </a:solidFill>
              <a:round/>
              <a:headEnd/>
              <a:tailEnd/>
            </a:ln>
          </p:spPr>
          <p:txBody>
            <a:bodyPr/>
            <a:lstStyle/>
            <a:p>
              <a:endParaRPr lang="en-US"/>
            </a:p>
          </p:txBody>
        </p:sp>
        <p:sp>
          <p:nvSpPr>
            <p:cNvPr id="14409" name="Freeform 71"/>
            <p:cNvSpPr>
              <a:spLocks/>
            </p:cNvSpPr>
            <p:nvPr/>
          </p:nvSpPr>
          <p:spPr bwMode="auto">
            <a:xfrm>
              <a:off x="647" y="2471"/>
              <a:ext cx="56" cy="7"/>
            </a:xfrm>
            <a:custGeom>
              <a:avLst/>
              <a:gdLst>
                <a:gd name="T0" fmla="*/ 2 w 205"/>
                <a:gd name="T1" fmla="*/ 1 h 34"/>
                <a:gd name="T2" fmla="*/ 0 w 205"/>
                <a:gd name="T3" fmla="*/ 0 h 34"/>
                <a:gd name="T4" fmla="*/ 15 w 205"/>
                <a:gd name="T5" fmla="*/ 0 h 34"/>
                <a:gd name="T6" fmla="*/ 0 60000 65536"/>
                <a:gd name="T7" fmla="*/ 0 60000 65536"/>
                <a:gd name="T8" fmla="*/ 0 60000 65536"/>
                <a:gd name="T9" fmla="*/ 0 w 205"/>
                <a:gd name="T10" fmla="*/ 0 h 34"/>
                <a:gd name="T11" fmla="*/ 205 w 205"/>
                <a:gd name="T12" fmla="*/ 34 h 34"/>
              </a:gdLst>
              <a:ahLst/>
              <a:cxnLst>
                <a:cxn ang="T6">
                  <a:pos x="T0" y="T1"/>
                </a:cxn>
                <a:cxn ang="T7">
                  <a:pos x="T2" y="T3"/>
                </a:cxn>
                <a:cxn ang="T8">
                  <a:pos x="T4" y="T5"/>
                </a:cxn>
              </a:cxnLst>
              <a:rect l="T9" t="T10" r="T11" b="T12"/>
              <a:pathLst>
                <a:path w="205" h="34">
                  <a:moveTo>
                    <a:pt x="33" y="34"/>
                  </a:moveTo>
                  <a:lnTo>
                    <a:pt x="0" y="0"/>
                  </a:lnTo>
                  <a:lnTo>
                    <a:pt x="205" y="0"/>
                  </a:lnTo>
                </a:path>
              </a:pathLst>
            </a:custGeom>
            <a:noFill/>
            <a:ln w="0">
              <a:solidFill>
                <a:srgbClr val="000000"/>
              </a:solidFill>
              <a:round/>
              <a:headEnd/>
              <a:tailEnd/>
            </a:ln>
          </p:spPr>
          <p:txBody>
            <a:bodyPr/>
            <a:lstStyle/>
            <a:p>
              <a:endParaRPr lang="en-US"/>
            </a:p>
          </p:txBody>
        </p:sp>
        <p:sp>
          <p:nvSpPr>
            <p:cNvPr id="14410" name="Line 72"/>
            <p:cNvSpPr>
              <a:spLocks noChangeShapeType="1"/>
            </p:cNvSpPr>
            <p:nvPr/>
          </p:nvSpPr>
          <p:spPr bwMode="auto">
            <a:xfrm flipV="1">
              <a:off x="703" y="2466"/>
              <a:ext cx="2" cy="12"/>
            </a:xfrm>
            <a:prstGeom prst="line">
              <a:avLst/>
            </a:prstGeom>
            <a:noFill/>
            <a:ln w="0">
              <a:solidFill>
                <a:srgbClr val="000000"/>
              </a:solidFill>
              <a:round/>
              <a:headEnd/>
              <a:tailEnd/>
            </a:ln>
          </p:spPr>
          <p:txBody>
            <a:bodyPr/>
            <a:lstStyle/>
            <a:p>
              <a:endParaRPr lang="en-US"/>
            </a:p>
          </p:txBody>
        </p:sp>
        <p:sp>
          <p:nvSpPr>
            <p:cNvPr id="14411" name="Freeform 73"/>
            <p:cNvSpPr>
              <a:spLocks/>
            </p:cNvSpPr>
            <p:nvPr/>
          </p:nvSpPr>
          <p:spPr bwMode="auto">
            <a:xfrm>
              <a:off x="694" y="2448"/>
              <a:ext cx="16" cy="5"/>
            </a:xfrm>
            <a:custGeom>
              <a:avLst/>
              <a:gdLst>
                <a:gd name="T0" fmla="*/ 0 w 69"/>
                <a:gd name="T1" fmla="*/ 0 h 34"/>
                <a:gd name="T2" fmla="*/ 2 w 69"/>
                <a:gd name="T3" fmla="*/ 0 h 34"/>
                <a:gd name="T4" fmla="*/ 4 w 69"/>
                <a:gd name="T5" fmla="*/ 1 h 34"/>
                <a:gd name="T6" fmla="*/ 0 60000 65536"/>
                <a:gd name="T7" fmla="*/ 0 60000 65536"/>
                <a:gd name="T8" fmla="*/ 0 60000 65536"/>
                <a:gd name="T9" fmla="*/ 0 w 69"/>
                <a:gd name="T10" fmla="*/ 0 h 34"/>
                <a:gd name="T11" fmla="*/ 69 w 69"/>
                <a:gd name="T12" fmla="*/ 34 h 34"/>
              </a:gdLst>
              <a:ahLst/>
              <a:cxnLst>
                <a:cxn ang="T6">
                  <a:pos x="T0" y="T1"/>
                </a:cxn>
                <a:cxn ang="T7">
                  <a:pos x="T2" y="T3"/>
                </a:cxn>
                <a:cxn ang="T8">
                  <a:pos x="T4" y="T5"/>
                </a:cxn>
              </a:cxnLst>
              <a:rect l="T9" t="T10" r="T11" b="T12"/>
              <a:pathLst>
                <a:path w="69" h="34">
                  <a:moveTo>
                    <a:pt x="0" y="0"/>
                  </a:moveTo>
                  <a:lnTo>
                    <a:pt x="35" y="0"/>
                  </a:lnTo>
                  <a:lnTo>
                    <a:pt x="69" y="34"/>
                  </a:lnTo>
                </a:path>
              </a:pathLst>
            </a:custGeom>
            <a:noFill/>
            <a:ln w="0">
              <a:solidFill>
                <a:srgbClr val="000000"/>
              </a:solidFill>
              <a:round/>
              <a:headEnd/>
              <a:tailEnd/>
            </a:ln>
          </p:spPr>
          <p:txBody>
            <a:bodyPr/>
            <a:lstStyle/>
            <a:p>
              <a:endParaRPr lang="en-US"/>
            </a:p>
          </p:txBody>
        </p:sp>
        <p:sp>
          <p:nvSpPr>
            <p:cNvPr id="14412" name="Freeform 74"/>
            <p:cNvSpPr>
              <a:spLocks/>
            </p:cNvSpPr>
            <p:nvPr/>
          </p:nvSpPr>
          <p:spPr bwMode="auto">
            <a:xfrm>
              <a:off x="647" y="2417"/>
              <a:ext cx="56" cy="19"/>
            </a:xfrm>
            <a:custGeom>
              <a:avLst/>
              <a:gdLst>
                <a:gd name="T0" fmla="*/ 15 w 205"/>
                <a:gd name="T1" fmla="*/ 2 h 103"/>
                <a:gd name="T2" fmla="*/ 13 w 205"/>
                <a:gd name="T3" fmla="*/ 4 h 103"/>
                <a:gd name="T4" fmla="*/ 2 w 205"/>
                <a:gd name="T5" fmla="*/ 4 h 103"/>
                <a:gd name="T6" fmla="*/ 0 w 205"/>
                <a:gd name="T7" fmla="*/ 2 h 103"/>
                <a:gd name="T8" fmla="*/ 0 w 205"/>
                <a:gd name="T9" fmla="*/ 1 h 103"/>
                <a:gd name="T10" fmla="*/ 2 w 205"/>
                <a:gd name="T11" fmla="*/ 0 h 103"/>
                <a:gd name="T12" fmla="*/ 13 w 205"/>
                <a:gd name="T13" fmla="*/ 0 h 103"/>
                <a:gd name="T14" fmla="*/ 15 w 205"/>
                <a:gd name="T15" fmla="*/ 1 h 103"/>
                <a:gd name="T16" fmla="*/ 15 w 205"/>
                <a:gd name="T17" fmla="*/ 2 h 1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5"/>
                <a:gd name="T28" fmla="*/ 0 h 103"/>
                <a:gd name="T29" fmla="*/ 205 w 205"/>
                <a:gd name="T30" fmla="*/ 103 h 1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5" h="103">
                  <a:moveTo>
                    <a:pt x="205" y="69"/>
                  </a:moveTo>
                  <a:lnTo>
                    <a:pt x="170" y="103"/>
                  </a:lnTo>
                  <a:lnTo>
                    <a:pt x="33" y="103"/>
                  </a:lnTo>
                  <a:lnTo>
                    <a:pt x="0" y="69"/>
                  </a:lnTo>
                  <a:lnTo>
                    <a:pt x="0" y="34"/>
                  </a:lnTo>
                  <a:lnTo>
                    <a:pt x="33" y="0"/>
                  </a:lnTo>
                  <a:lnTo>
                    <a:pt x="170" y="0"/>
                  </a:lnTo>
                  <a:lnTo>
                    <a:pt x="205" y="34"/>
                  </a:lnTo>
                  <a:lnTo>
                    <a:pt x="205" y="69"/>
                  </a:lnTo>
                </a:path>
              </a:pathLst>
            </a:custGeom>
            <a:noFill/>
            <a:ln w="0">
              <a:solidFill>
                <a:srgbClr val="000000"/>
              </a:solidFill>
              <a:round/>
              <a:headEnd/>
              <a:tailEnd/>
            </a:ln>
          </p:spPr>
          <p:txBody>
            <a:bodyPr/>
            <a:lstStyle/>
            <a:p>
              <a:endParaRPr lang="en-US"/>
            </a:p>
          </p:txBody>
        </p:sp>
        <p:sp>
          <p:nvSpPr>
            <p:cNvPr id="14413" name="Freeform 75"/>
            <p:cNvSpPr>
              <a:spLocks/>
            </p:cNvSpPr>
            <p:nvPr/>
          </p:nvSpPr>
          <p:spPr bwMode="auto">
            <a:xfrm>
              <a:off x="647" y="2381"/>
              <a:ext cx="56" cy="24"/>
            </a:xfrm>
            <a:custGeom>
              <a:avLst/>
              <a:gdLst>
                <a:gd name="T0" fmla="*/ 13 w 205"/>
                <a:gd name="T1" fmla="*/ 4 h 137"/>
                <a:gd name="T2" fmla="*/ 15 w 205"/>
                <a:gd name="T3" fmla="*/ 3 h 137"/>
                <a:gd name="T4" fmla="*/ 15 w 205"/>
                <a:gd name="T5" fmla="*/ 1 h 137"/>
                <a:gd name="T6" fmla="*/ 13 w 205"/>
                <a:gd name="T7" fmla="*/ 0 h 137"/>
                <a:gd name="T8" fmla="*/ 8 w 205"/>
                <a:gd name="T9" fmla="*/ 0 h 137"/>
                <a:gd name="T10" fmla="*/ 5 w 205"/>
                <a:gd name="T11" fmla="*/ 1 h 137"/>
                <a:gd name="T12" fmla="*/ 5 w 205"/>
                <a:gd name="T13" fmla="*/ 4 h 137"/>
                <a:gd name="T14" fmla="*/ 0 w 205"/>
                <a:gd name="T15" fmla="*/ 4 h 137"/>
                <a:gd name="T16" fmla="*/ 0 w 205"/>
                <a:gd name="T17" fmla="*/ 0 h 1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5"/>
                <a:gd name="T28" fmla="*/ 0 h 137"/>
                <a:gd name="T29" fmla="*/ 205 w 205"/>
                <a:gd name="T30" fmla="*/ 137 h 1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5" h="137">
                  <a:moveTo>
                    <a:pt x="170" y="137"/>
                  </a:moveTo>
                  <a:lnTo>
                    <a:pt x="205" y="103"/>
                  </a:lnTo>
                  <a:lnTo>
                    <a:pt x="205" y="35"/>
                  </a:lnTo>
                  <a:lnTo>
                    <a:pt x="170" y="0"/>
                  </a:lnTo>
                  <a:lnTo>
                    <a:pt x="102" y="0"/>
                  </a:lnTo>
                  <a:lnTo>
                    <a:pt x="68" y="35"/>
                  </a:lnTo>
                  <a:lnTo>
                    <a:pt x="68" y="137"/>
                  </a:lnTo>
                  <a:lnTo>
                    <a:pt x="0" y="137"/>
                  </a:lnTo>
                  <a:lnTo>
                    <a:pt x="0" y="0"/>
                  </a:lnTo>
                </a:path>
              </a:pathLst>
            </a:custGeom>
            <a:noFill/>
            <a:ln w="0">
              <a:solidFill>
                <a:srgbClr val="000000"/>
              </a:solidFill>
              <a:round/>
              <a:headEnd/>
              <a:tailEnd/>
            </a:ln>
          </p:spPr>
          <p:txBody>
            <a:bodyPr/>
            <a:lstStyle/>
            <a:p>
              <a:endParaRPr lang="en-US"/>
            </a:p>
          </p:txBody>
        </p:sp>
        <p:sp>
          <p:nvSpPr>
            <p:cNvPr id="14414" name="Line 76"/>
            <p:cNvSpPr>
              <a:spLocks noChangeShapeType="1"/>
            </p:cNvSpPr>
            <p:nvPr/>
          </p:nvSpPr>
          <p:spPr bwMode="auto">
            <a:xfrm>
              <a:off x="1019" y="1641"/>
              <a:ext cx="2" cy="1"/>
            </a:xfrm>
            <a:prstGeom prst="line">
              <a:avLst/>
            </a:prstGeom>
            <a:noFill/>
            <a:ln w="0">
              <a:solidFill>
                <a:srgbClr val="000000"/>
              </a:solidFill>
              <a:round/>
              <a:headEnd/>
              <a:tailEnd/>
            </a:ln>
          </p:spPr>
          <p:txBody>
            <a:bodyPr/>
            <a:lstStyle/>
            <a:p>
              <a:endParaRPr lang="en-US"/>
            </a:p>
          </p:txBody>
        </p:sp>
        <p:sp>
          <p:nvSpPr>
            <p:cNvPr id="14415" name="Line 77"/>
            <p:cNvSpPr>
              <a:spLocks noChangeShapeType="1"/>
            </p:cNvSpPr>
            <p:nvPr/>
          </p:nvSpPr>
          <p:spPr bwMode="auto">
            <a:xfrm>
              <a:off x="1019" y="3242"/>
              <a:ext cx="2" cy="1"/>
            </a:xfrm>
            <a:prstGeom prst="line">
              <a:avLst/>
            </a:prstGeom>
            <a:noFill/>
            <a:ln w="0">
              <a:solidFill>
                <a:srgbClr val="000000"/>
              </a:solidFill>
              <a:round/>
              <a:headEnd/>
              <a:tailEnd/>
            </a:ln>
          </p:spPr>
          <p:txBody>
            <a:bodyPr/>
            <a:lstStyle/>
            <a:p>
              <a:endParaRPr lang="en-US"/>
            </a:p>
          </p:txBody>
        </p:sp>
        <p:sp>
          <p:nvSpPr>
            <p:cNvPr id="14416" name="Line 78"/>
            <p:cNvSpPr>
              <a:spLocks noChangeShapeType="1"/>
            </p:cNvSpPr>
            <p:nvPr/>
          </p:nvSpPr>
          <p:spPr bwMode="auto">
            <a:xfrm>
              <a:off x="733" y="3242"/>
              <a:ext cx="1" cy="1"/>
            </a:xfrm>
            <a:prstGeom prst="line">
              <a:avLst/>
            </a:prstGeom>
            <a:noFill/>
            <a:ln w="0">
              <a:solidFill>
                <a:srgbClr val="000000"/>
              </a:solidFill>
              <a:round/>
              <a:headEnd/>
              <a:tailEnd/>
            </a:ln>
          </p:spPr>
          <p:txBody>
            <a:bodyPr/>
            <a:lstStyle/>
            <a:p>
              <a:endParaRPr lang="en-US"/>
            </a:p>
          </p:txBody>
        </p:sp>
        <p:sp>
          <p:nvSpPr>
            <p:cNvPr id="14417" name="Line 79"/>
            <p:cNvSpPr>
              <a:spLocks noChangeShapeType="1"/>
            </p:cNvSpPr>
            <p:nvPr/>
          </p:nvSpPr>
          <p:spPr bwMode="auto">
            <a:xfrm>
              <a:off x="1235" y="1641"/>
              <a:ext cx="2" cy="33"/>
            </a:xfrm>
            <a:prstGeom prst="line">
              <a:avLst/>
            </a:prstGeom>
            <a:noFill/>
            <a:ln w="0">
              <a:solidFill>
                <a:srgbClr val="000000"/>
              </a:solidFill>
              <a:round/>
              <a:headEnd/>
              <a:tailEnd/>
            </a:ln>
          </p:spPr>
          <p:txBody>
            <a:bodyPr/>
            <a:lstStyle/>
            <a:p>
              <a:endParaRPr lang="en-US"/>
            </a:p>
          </p:txBody>
        </p:sp>
        <p:sp>
          <p:nvSpPr>
            <p:cNvPr id="14418" name="Line 80"/>
            <p:cNvSpPr>
              <a:spLocks noChangeShapeType="1"/>
            </p:cNvSpPr>
            <p:nvPr/>
          </p:nvSpPr>
          <p:spPr bwMode="auto">
            <a:xfrm>
              <a:off x="1558" y="1641"/>
              <a:ext cx="2" cy="33"/>
            </a:xfrm>
            <a:prstGeom prst="line">
              <a:avLst/>
            </a:prstGeom>
            <a:noFill/>
            <a:ln w="0">
              <a:solidFill>
                <a:srgbClr val="000000"/>
              </a:solidFill>
              <a:round/>
              <a:headEnd/>
              <a:tailEnd/>
            </a:ln>
          </p:spPr>
          <p:txBody>
            <a:bodyPr/>
            <a:lstStyle/>
            <a:p>
              <a:endParaRPr lang="en-US"/>
            </a:p>
          </p:txBody>
        </p:sp>
        <p:sp>
          <p:nvSpPr>
            <p:cNvPr id="14419" name="Line 81"/>
            <p:cNvSpPr>
              <a:spLocks noChangeShapeType="1"/>
            </p:cNvSpPr>
            <p:nvPr/>
          </p:nvSpPr>
          <p:spPr bwMode="auto">
            <a:xfrm>
              <a:off x="1235" y="1659"/>
              <a:ext cx="323" cy="1"/>
            </a:xfrm>
            <a:prstGeom prst="line">
              <a:avLst/>
            </a:prstGeom>
            <a:noFill/>
            <a:ln w="0">
              <a:solidFill>
                <a:srgbClr val="000000"/>
              </a:solidFill>
              <a:round/>
              <a:headEnd/>
              <a:tailEnd/>
            </a:ln>
          </p:spPr>
          <p:txBody>
            <a:bodyPr/>
            <a:lstStyle/>
            <a:p>
              <a:endParaRPr lang="en-US"/>
            </a:p>
          </p:txBody>
        </p:sp>
        <p:sp>
          <p:nvSpPr>
            <p:cNvPr id="14420" name="Line 82"/>
            <p:cNvSpPr>
              <a:spLocks noChangeShapeType="1"/>
            </p:cNvSpPr>
            <p:nvPr/>
          </p:nvSpPr>
          <p:spPr bwMode="auto">
            <a:xfrm>
              <a:off x="1610" y="1302"/>
              <a:ext cx="1253" cy="1"/>
            </a:xfrm>
            <a:prstGeom prst="line">
              <a:avLst/>
            </a:prstGeom>
            <a:noFill/>
            <a:ln w="0">
              <a:solidFill>
                <a:srgbClr val="000000"/>
              </a:solidFill>
              <a:round/>
              <a:headEnd/>
              <a:tailEnd/>
            </a:ln>
          </p:spPr>
          <p:txBody>
            <a:bodyPr/>
            <a:lstStyle/>
            <a:p>
              <a:endParaRPr lang="en-US"/>
            </a:p>
          </p:txBody>
        </p:sp>
        <p:sp>
          <p:nvSpPr>
            <p:cNvPr id="14421" name="Line 83"/>
            <p:cNvSpPr>
              <a:spLocks noChangeShapeType="1"/>
            </p:cNvSpPr>
            <p:nvPr/>
          </p:nvSpPr>
          <p:spPr bwMode="auto">
            <a:xfrm>
              <a:off x="1610" y="1335"/>
              <a:ext cx="120" cy="1"/>
            </a:xfrm>
            <a:prstGeom prst="line">
              <a:avLst/>
            </a:prstGeom>
            <a:noFill/>
            <a:ln w="0">
              <a:solidFill>
                <a:srgbClr val="000000"/>
              </a:solidFill>
              <a:round/>
              <a:headEnd/>
              <a:tailEnd/>
            </a:ln>
          </p:spPr>
          <p:txBody>
            <a:bodyPr/>
            <a:lstStyle/>
            <a:p>
              <a:endParaRPr lang="en-US"/>
            </a:p>
          </p:txBody>
        </p:sp>
        <p:sp>
          <p:nvSpPr>
            <p:cNvPr id="14422" name="Line 84"/>
            <p:cNvSpPr>
              <a:spLocks noChangeShapeType="1"/>
            </p:cNvSpPr>
            <p:nvPr/>
          </p:nvSpPr>
          <p:spPr bwMode="auto">
            <a:xfrm flipV="1">
              <a:off x="1730" y="1335"/>
              <a:ext cx="1" cy="162"/>
            </a:xfrm>
            <a:prstGeom prst="line">
              <a:avLst/>
            </a:prstGeom>
            <a:noFill/>
            <a:ln w="0">
              <a:solidFill>
                <a:srgbClr val="000000"/>
              </a:solidFill>
              <a:round/>
              <a:headEnd/>
              <a:tailEnd/>
            </a:ln>
          </p:spPr>
          <p:txBody>
            <a:bodyPr/>
            <a:lstStyle/>
            <a:p>
              <a:endParaRPr lang="en-US"/>
            </a:p>
          </p:txBody>
        </p:sp>
        <p:sp>
          <p:nvSpPr>
            <p:cNvPr id="14423" name="Line 85"/>
            <p:cNvSpPr>
              <a:spLocks noChangeShapeType="1"/>
            </p:cNvSpPr>
            <p:nvPr/>
          </p:nvSpPr>
          <p:spPr bwMode="auto">
            <a:xfrm flipV="1">
              <a:off x="1779" y="1335"/>
              <a:ext cx="1" cy="162"/>
            </a:xfrm>
            <a:prstGeom prst="line">
              <a:avLst/>
            </a:prstGeom>
            <a:noFill/>
            <a:ln w="0">
              <a:solidFill>
                <a:srgbClr val="000000"/>
              </a:solidFill>
              <a:round/>
              <a:headEnd/>
              <a:tailEnd/>
            </a:ln>
          </p:spPr>
          <p:txBody>
            <a:bodyPr/>
            <a:lstStyle/>
            <a:p>
              <a:endParaRPr lang="en-US"/>
            </a:p>
          </p:txBody>
        </p:sp>
        <p:sp>
          <p:nvSpPr>
            <p:cNvPr id="14424" name="Line 86"/>
            <p:cNvSpPr>
              <a:spLocks noChangeShapeType="1"/>
            </p:cNvSpPr>
            <p:nvPr/>
          </p:nvSpPr>
          <p:spPr bwMode="auto">
            <a:xfrm>
              <a:off x="2812" y="1674"/>
              <a:ext cx="2" cy="1534"/>
            </a:xfrm>
            <a:prstGeom prst="line">
              <a:avLst/>
            </a:prstGeom>
            <a:noFill/>
            <a:ln w="0">
              <a:solidFill>
                <a:srgbClr val="000000"/>
              </a:solidFill>
              <a:round/>
              <a:headEnd/>
              <a:tailEnd/>
            </a:ln>
          </p:spPr>
          <p:txBody>
            <a:bodyPr/>
            <a:lstStyle/>
            <a:p>
              <a:endParaRPr lang="en-US"/>
            </a:p>
          </p:txBody>
        </p:sp>
        <p:sp>
          <p:nvSpPr>
            <p:cNvPr id="14425" name="Line 87"/>
            <p:cNvSpPr>
              <a:spLocks noChangeShapeType="1"/>
            </p:cNvSpPr>
            <p:nvPr/>
          </p:nvSpPr>
          <p:spPr bwMode="auto">
            <a:xfrm flipV="1">
              <a:off x="1610" y="1302"/>
              <a:ext cx="2" cy="33"/>
            </a:xfrm>
            <a:prstGeom prst="line">
              <a:avLst/>
            </a:prstGeom>
            <a:noFill/>
            <a:ln w="0">
              <a:solidFill>
                <a:srgbClr val="000000"/>
              </a:solidFill>
              <a:round/>
              <a:headEnd/>
              <a:tailEnd/>
            </a:ln>
          </p:spPr>
          <p:txBody>
            <a:bodyPr/>
            <a:lstStyle/>
            <a:p>
              <a:endParaRPr lang="en-US"/>
            </a:p>
          </p:txBody>
        </p:sp>
        <p:sp>
          <p:nvSpPr>
            <p:cNvPr id="14426" name="Line 88"/>
            <p:cNvSpPr>
              <a:spLocks noChangeShapeType="1"/>
            </p:cNvSpPr>
            <p:nvPr/>
          </p:nvSpPr>
          <p:spPr bwMode="auto">
            <a:xfrm>
              <a:off x="1779" y="1335"/>
              <a:ext cx="1033" cy="1"/>
            </a:xfrm>
            <a:prstGeom prst="line">
              <a:avLst/>
            </a:prstGeom>
            <a:noFill/>
            <a:ln w="0">
              <a:solidFill>
                <a:srgbClr val="000000"/>
              </a:solidFill>
              <a:round/>
              <a:headEnd/>
              <a:tailEnd/>
            </a:ln>
          </p:spPr>
          <p:txBody>
            <a:bodyPr/>
            <a:lstStyle/>
            <a:p>
              <a:endParaRPr lang="en-US"/>
            </a:p>
          </p:txBody>
        </p:sp>
        <p:sp>
          <p:nvSpPr>
            <p:cNvPr id="14427" name="Line 89"/>
            <p:cNvSpPr>
              <a:spLocks noChangeShapeType="1"/>
            </p:cNvSpPr>
            <p:nvPr/>
          </p:nvSpPr>
          <p:spPr bwMode="auto">
            <a:xfrm>
              <a:off x="1730" y="1497"/>
              <a:ext cx="49" cy="1"/>
            </a:xfrm>
            <a:prstGeom prst="line">
              <a:avLst/>
            </a:prstGeom>
            <a:noFill/>
            <a:ln w="0">
              <a:solidFill>
                <a:srgbClr val="000000"/>
              </a:solidFill>
              <a:round/>
              <a:headEnd/>
              <a:tailEnd/>
            </a:ln>
          </p:spPr>
          <p:txBody>
            <a:bodyPr/>
            <a:lstStyle/>
            <a:p>
              <a:endParaRPr lang="en-US"/>
            </a:p>
          </p:txBody>
        </p:sp>
        <p:sp>
          <p:nvSpPr>
            <p:cNvPr id="14428" name="Line 90"/>
            <p:cNvSpPr>
              <a:spLocks noChangeShapeType="1"/>
            </p:cNvSpPr>
            <p:nvPr/>
          </p:nvSpPr>
          <p:spPr bwMode="auto">
            <a:xfrm>
              <a:off x="1730" y="1335"/>
              <a:ext cx="49" cy="1"/>
            </a:xfrm>
            <a:prstGeom prst="line">
              <a:avLst/>
            </a:prstGeom>
            <a:noFill/>
            <a:ln w="0">
              <a:solidFill>
                <a:srgbClr val="000000"/>
              </a:solidFill>
              <a:round/>
              <a:headEnd/>
              <a:tailEnd/>
            </a:ln>
          </p:spPr>
          <p:txBody>
            <a:bodyPr/>
            <a:lstStyle/>
            <a:p>
              <a:endParaRPr lang="en-US"/>
            </a:p>
          </p:txBody>
        </p:sp>
        <p:sp>
          <p:nvSpPr>
            <p:cNvPr id="14429" name="Line 91"/>
            <p:cNvSpPr>
              <a:spLocks noChangeShapeType="1"/>
            </p:cNvSpPr>
            <p:nvPr/>
          </p:nvSpPr>
          <p:spPr bwMode="auto">
            <a:xfrm>
              <a:off x="1779" y="1335"/>
              <a:ext cx="1" cy="162"/>
            </a:xfrm>
            <a:prstGeom prst="line">
              <a:avLst/>
            </a:prstGeom>
            <a:noFill/>
            <a:ln w="0">
              <a:solidFill>
                <a:srgbClr val="000000"/>
              </a:solidFill>
              <a:round/>
              <a:headEnd/>
              <a:tailEnd/>
            </a:ln>
          </p:spPr>
          <p:txBody>
            <a:bodyPr/>
            <a:lstStyle/>
            <a:p>
              <a:endParaRPr lang="en-US"/>
            </a:p>
          </p:txBody>
        </p:sp>
        <p:sp>
          <p:nvSpPr>
            <p:cNvPr id="14430" name="Line 92"/>
            <p:cNvSpPr>
              <a:spLocks noChangeShapeType="1"/>
            </p:cNvSpPr>
            <p:nvPr/>
          </p:nvSpPr>
          <p:spPr bwMode="auto">
            <a:xfrm>
              <a:off x="1752" y="1335"/>
              <a:ext cx="2" cy="162"/>
            </a:xfrm>
            <a:prstGeom prst="line">
              <a:avLst/>
            </a:prstGeom>
            <a:noFill/>
            <a:ln w="0">
              <a:solidFill>
                <a:srgbClr val="000000"/>
              </a:solidFill>
              <a:round/>
              <a:headEnd/>
              <a:tailEnd/>
            </a:ln>
          </p:spPr>
          <p:txBody>
            <a:bodyPr/>
            <a:lstStyle/>
            <a:p>
              <a:endParaRPr lang="en-US"/>
            </a:p>
          </p:txBody>
        </p:sp>
        <p:sp>
          <p:nvSpPr>
            <p:cNvPr id="14431" name="Line 93"/>
            <p:cNvSpPr>
              <a:spLocks noChangeShapeType="1"/>
            </p:cNvSpPr>
            <p:nvPr/>
          </p:nvSpPr>
          <p:spPr bwMode="auto">
            <a:xfrm>
              <a:off x="2042" y="1641"/>
              <a:ext cx="2" cy="413"/>
            </a:xfrm>
            <a:prstGeom prst="line">
              <a:avLst/>
            </a:prstGeom>
            <a:noFill/>
            <a:ln w="0">
              <a:solidFill>
                <a:srgbClr val="000000"/>
              </a:solidFill>
              <a:round/>
              <a:headEnd/>
              <a:tailEnd/>
            </a:ln>
          </p:spPr>
          <p:txBody>
            <a:bodyPr/>
            <a:lstStyle/>
            <a:p>
              <a:endParaRPr lang="en-US"/>
            </a:p>
          </p:txBody>
        </p:sp>
        <p:sp>
          <p:nvSpPr>
            <p:cNvPr id="14432" name="Line 94"/>
            <p:cNvSpPr>
              <a:spLocks noChangeShapeType="1"/>
            </p:cNvSpPr>
            <p:nvPr/>
          </p:nvSpPr>
          <p:spPr bwMode="auto">
            <a:xfrm>
              <a:off x="2093" y="1674"/>
              <a:ext cx="1" cy="380"/>
            </a:xfrm>
            <a:prstGeom prst="line">
              <a:avLst/>
            </a:prstGeom>
            <a:noFill/>
            <a:ln w="0">
              <a:solidFill>
                <a:srgbClr val="000000"/>
              </a:solidFill>
              <a:round/>
              <a:headEnd/>
              <a:tailEnd/>
            </a:ln>
          </p:spPr>
          <p:txBody>
            <a:bodyPr/>
            <a:lstStyle/>
            <a:p>
              <a:endParaRPr lang="en-US"/>
            </a:p>
          </p:txBody>
        </p:sp>
        <p:sp>
          <p:nvSpPr>
            <p:cNvPr id="14433" name="Line 95"/>
            <p:cNvSpPr>
              <a:spLocks noChangeShapeType="1"/>
            </p:cNvSpPr>
            <p:nvPr/>
          </p:nvSpPr>
          <p:spPr bwMode="auto">
            <a:xfrm>
              <a:off x="2093" y="1674"/>
              <a:ext cx="719" cy="1"/>
            </a:xfrm>
            <a:prstGeom prst="line">
              <a:avLst/>
            </a:prstGeom>
            <a:noFill/>
            <a:ln w="0">
              <a:solidFill>
                <a:srgbClr val="000000"/>
              </a:solidFill>
              <a:round/>
              <a:headEnd/>
              <a:tailEnd/>
            </a:ln>
          </p:spPr>
          <p:txBody>
            <a:bodyPr/>
            <a:lstStyle/>
            <a:p>
              <a:endParaRPr lang="en-US"/>
            </a:p>
          </p:txBody>
        </p:sp>
        <p:sp>
          <p:nvSpPr>
            <p:cNvPr id="14434" name="Line 96"/>
            <p:cNvSpPr>
              <a:spLocks noChangeShapeType="1"/>
            </p:cNvSpPr>
            <p:nvPr/>
          </p:nvSpPr>
          <p:spPr bwMode="auto">
            <a:xfrm>
              <a:off x="2042" y="1641"/>
              <a:ext cx="770" cy="1"/>
            </a:xfrm>
            <a:prstGeom prst="line">
              <a:avLst/>
            </a:prstGeom>
            <a:noFill/>
            <a:ln w="0">
              <a:solidFill>
                <a:srgbClr val="000000"/>
              </a:solidFill>
              <a:round/>
              <a:headEnd/>
              <a:tailEnd/>
            </a:ln>
          </p:spPr>
          <p:txBody>
            <a:bodyPr/>
            <a:lstStyle/>
            <a:p>
              <a:endParaRPr lang="en-US"/>
            </a:p>
          </p:txBody>
        </p:sp>
        <p:sp>
          <p:nvSpPr>
            <p:cNvPr id="14435" name="Line 97"/>
            <p:cNvSpPr>
              <a:spLocks noChangeShapeType="1"/>
            </p:cNvSpPr>
            <p:nvPr/>
          </p:nvSpPr>
          <p:spPr bwMode="auto">
            <a:xfrm>
              <a:off x="2107" y="1335"/>
              <a:ext cx="2" cy="145"/>
            </a:xfrm>
            <a:prstGeom prst="line">
              <a:avLst/>
            </a:prstGeom>
            <a:noFill/>
            <a:ln w="0">
              <a:solidFill>
                <a:srgbClr val="000000"/>
              </a:solidFill>
              <a:round/>
              <a:headEnd/>
              <a:tailEnd/>
            </a:ln>
          </p:spPr>
          <p:txBody>
            <a:bodyPr/>
            <a:lstStyle/>
            <a:p>
              <a:endParaRPr lang="en-US"/>
            </a:p>
          </p:txBody>
        </p:sp>
        <p:sp>
          <p:nvSpPr>
            <p:cNvPr id="14436" name="Line 98"/>
            <p:cNvSpPr>
              <a:spLocks noChangeShapeType="1"/>
            </p:cNvSpPr>
            <p:nvPr/>
          </p:nvSpPr>
          <p:spPr bwMode="auto">
            <a:xfrm>
              <a:off x="2160" y="1335"/>
              <a:ext cx="2" cy="145"/>
            </a:xfrm>
            <a:prstGeom prst="line">
              <a:avLst/>
            </a:prstGeom>
            <a:noFill/>
            <a:ln w="0">
              <a:solidFill>
                <a:srgbClr val="000000"/>
              </a:solidFill>
              <a:round/>
              <a:headEnd/>
              <a:tailEnd/>
            </a:ln>
          </p:spPr>
          <p:txBody>
            <a:bodyPr/>
            <a:lstStyle/>
            <a:p>
              <a:endParaRPr lang="en-US"/>
            </a:p>
          </p:txBody>
        </p:sp>
        <p:sp>
          <p:nvSpPr>
            <p:cNvPr id="14437" name="Line 99"/>
            <p:cNvSpPr>
              <a:spLocks noChangeShapeType="1"/>
            </p:cNvSpPr>
            <p:nvPr/>
          </p:nvSpPr>
          <p:spPr bwMode="auto">
            <a:xfrm>
              <a:off x="2214" y="1335"/>
              <a:ext cx="1" cy="145"/>
            </a:xfrm>
            <a:prstGeom prst="line">
              <a:avLst/>
            </a:prstGeom>
            <a:noFill/>
            <a:ln w="0">
              <a:solidFill>
                <a:srgbClr val="000000"/>
              </a:solidFill>
              <a:round/>
              <a:headEnd/>
              <a:tailEnd/>
            </a:ln>
          </p:spPr>
          <p:txBody>
            <a:bodyPr/>
            <a:lstStyle/>
            <a:p>
              <a:endParaRPr lang="en-US"/>
            </a:p>
          </p:txBody>
        </p:sp>
        <p:sp>
          <p:nvSpPr>
            <p:cNvPr id="14438" name="Line 100"/>
            <p:cNvSpPr>
              <a:spLocks noChangeShapeType="1"/>
            </p:cNvSpPr>
            <p:nvPr/>
          </p:nvSpPr>
          <p:spPr bwMode="auto">
            <a:xfrm>
              <a:off x="2269" y="1335"/>
              <a:ext cx="1" cy="145"/>
            </a:xfrm>
            <a:prstGeom prst="line">
              <a:avLst/>
            </a:prstGeom>
            <a:noFill/>
            <a:ln w="0">
              <a:solidFill>
                <a:srgbClr val="000000"/>
              </a:solidFill>
              <a:round/>
              <a:headEnd/>
              <a:tailEnd/>
            </a:ln>
          </p:spPr>
          <p:txBody>
            <a:bodyPr/>
            <a:lstStyle/>
            <a:p>
              <a:endParaRPr lang="en-US"/>
            </a:p>
          </p:txBody>
        </p:sp>
        <p:sp>
          <p:nvSpPr>
            <p:cNvPr id="14439" name="Line 101"/>
            <p:cNvSpPr>
              <a:spLocks noChangeShapeType="1"/>
            </p:cNvSpPr>
            <p:nvPr/>
          </p:nvSpPr>
          <p:spPr bwMode="auto">
            <a:xfrm>
              <a:off x="2322" y="1335"/>
              <a:ext cx="2" cy="145"/>
            </a:xfrm>
            <a:prstGeom prst="line">
              <a:avLst/>
            </a:prstGeom>
            <a:noFill/>
            <a:ln w="0">
              <a:solidFill>
                <a:srgbClr val="000000"/>
              </a:solidFill>
              <a:round/>
              <a:headEnd/>
              <a:tailEnd/>
            </a:ln>
          </p:spPr>
          <p:txBody>
            <a:bodyPr/>
            <a:lstStyle/>
            <a:p>
              <a:endParaRPr lang="en-US"/>
            </a:p>
          </p:txBody>
        </p:sp>
        <p:sp>
          <p:nvSpPr>
            <p:cNvPr id="14440" name="Line 102"/>
            <p:cNvSpPr>
              <a:spLocks noChangeShapeType="1"/>
            </p:cNvSpPr>
            <p:nvPr/>
          </p:nvSpPr>
          <p:spPr bwMode="auto">
            <a:xfrm>
              <a:off x="2376" y="1335"/>
              <a:ext cx="2" cy="145"/>
            </a:xfrm>
            <a:prstGeom prst="line">
              <a:avLst/>
            </a:prstGeom>
            <a:noFill/>
            <a:ln w="0">
              <a:solidFill>
                <a:srgbClr val="000000"/>
              </a:solidFill>
              <a:round/>
              <a:headEnd/>
              <a:tailEnd/>
            </a:ln>
          </p:spPr>
          <p:txBody>
            <a:bodyPr/>
            <a:lstStyle/>
            <a:p>
              <a:endParaRPr lang="en-US"/>
            </a:p>
          </p:txBody>
        </p:sp>
        <p:sp>
          <p:nvSpPr>
            <p:cNvPr id="14441" name="Line 103"/>
            <p:cNvSpPr>
              <a:spLocks noChangeShapeType="1"/>
            </p:cNvSpPr>
            <p:nvPr/>
          </p:nvSpPr>
          <p:spPr bwMode="auto">
            <a:xfrm>
              <a:off x="2429" y="1335"/>
              <a:ext cx="2" cy="145"/>
            </a:xfrm>
            <a:prstGeom prst="line">
              <a:avLst/>
            </a:prstGeom>
            <a:noFill/>
            <a:ln w="0">
              <a:solidFill>
                <a:srgbClr val="000000"/>
              </a:solidFill>
              <a:round/>
              <a:headEnd/>
              <a:tailEnd/>
            </a:ln>
          </p:spPr>
          <p:txBody>
            <a:bodyPr/>
            <a:lstStyle/>
            <a:p>
              <a:endParaRPr lang="en-US"/>
            </a:p>
          </p:txBody>
        </p:sp>
        <p:sp>
          <p:nvSpPr>
            <p:cNvPr id="14442" name="Line 104"/>
            <p:cNvSpPr>
              <a:spLocks noChangeShapeType="1"/>
            </p:cNvSpPr>
            <p:nvPr/>
          </p:nvSpPr>
          <p:spPr bwMode="auto">
            <a:xfrm>
              <a:off x="2483" y="1335"/>
              <a:ext cx="2" cy="145"/>
            </a:xfrm>
            <a:prstGeom prst="line">
              <a:avLst/>
            </a:prstGeom>
            <a:noFill/>
            <a:ln w="0">
              <a:solidFill>
                <a:srgbClr val="000000"/>
              </a:solidFill>
              <a:round/>
              <a:headEnd/>
              <a:tailEnd/>
            </a:ln>
          </p:spPr>
          <p:txBody>
            <a:bodyPr/>
            <a:lstStyle/>
            <a:p>
              <a:endParaRPr lang="en-US"/>
            </a:p>
          </p:txBody>
        </p:sp>
        <p:sp>
          <p:nvSpPr>
            <p:cNvPr id="14443" name="Line 105"/>
            <p:cNvSpPr>
              <a:spLocks noChangeShapeType="1"/>
            </p:cNvSpPr>
            <p:nvPr/>
          </p:nvSpPr>
          <p:spPr bwMode="auto">
            <a:xfrm>
              <a:off x="2537" y="1335"/>
              <a:ext cx="1" cy="306"/>
            </a:xfrm>
            <a:prstGeom prst="line">
              <a:avLst/>
            </a:prstGeom>
            <a:noFill/>
            <a:ln w="0">
              <a:solidFill>
                <a:srgbClr val="000000"/>
              </a:solidFill>
              <a:round/>
              <a:headEnd/>
              <a:tailEnd/>
            </a:ln>
          </p:spPr>
          <p:txBody>
            <a:bodyPr/>
            <a:lstStyle/>
            <a:p>
              <a:endParaRPr lang="en-US"/>
            </a:p>
          </p:txBody>
        </p:sp>
        <p:sp>
          <p:nvSpPr>
            <p:cNvPr id="14444" name="Line 106"/>
            <p:cNvSpPr>
              <a:spLocks noChangeShapeType="1"/>
            </p:cNvSpPr>
            <p:nvPr/>
          </p:nvSpPr>
          <p:spPr bwMode="auto">
            <a:xfrm>
              <a:off x="2107" y="1480"/>
              <a:ext cx="430" cy="1"/>
            </a:xfrm>
            <a:prstGeom prst="line">
              <a:avLst/>
            </a:prstGeom>
            <a:noFill/>
            <a:ln w="0">
              <a:solidFill>
                <a:srgbClr val="000000"/>
              </a:solidFill>
              <a:round/>
              <a:headEnd/>
              <a:tailEnd/>
            </a:ln>
          </p:spPr>
          <p:txBody>
            <a:bodyPr/>
            <a:lstStyle/>
            <a:p>
              <a:endParaRPr lang="en-US"/>
            </a:p>
          </p:txBody>
        </p:sp>
        <p:sp>
          <p:nvSpPr>
            <p:cNvPr id="14445" name="Line 107"/>
            <p:cNvSpPr>
              <a:spLocks noChangeShapeType="1"/>
            </p:cNvSpPr>
            <p:nvPr/>
          </p:nvSpPr>
          <p:spPr bwMode="auto">
            <a:xfrm>
              <a:off x="2107" y="1496"/>
              <a:ext cx="430" cy="1"/>
            </a:xfrm>
            <a:prstGeom prst="line">
              <a:avLst/>
            </a:prstGeom>
            <a:noFill/>
            <a:ln w="0">
              <a:solidFill>
                <a:srgbClr val="000000"/>
              </a:solidFill>
              <a:round/>
              <a:headEnd/>
              <a:tailEnd/>
            </a:ln>
          </p:spPr>
          <p:txBody>
            <a:bodyPr/>
            <a:lstStyle/>
            <a:p>
              <a:endParaRPr lang="en-US"/>
            </a:p>
          </p:txBody>
        </p:sp>
        <p:sp>
          <p:nvSpPr>
            <p:cNvPr id="14446" name="Line 108"/>
            <p:cNvSpPr>
              <a:spLocks noChangeShapeType="1"/>
            </p:cNvSpPr>
            <p:nvPr/>
          </p:nvSpPr>
          <p:spPr bwMode="auto">
            <a:xfrm>
              <a:off x="2160" y="1496"/>
              <a:ext cx="2" cy="145"/>
            </a:xfrm>
            <a:prstGeom prst="line">
              <a:avLst/>
            </a:prstGeom>
            <a:noFill/>
            <a:ln w="0">
              <a:solidFill>
                <a:srgbClr val="000000"/>
              </a:solidFill>
              <a:round/>
              <a:headEnd/>
              <a:tailEnd/>
            </a:ln>
          </p:spPr>
          <p:txBody>
            <a:bodyPr/>
            <a:lstStyle/>
            <a:p>
              <a:endParaRPr lang="en-US"/>
            </a:p>
          </p:txBody>
        </p:sp>
        <p:sp>
          <p:nvSpPr>
            <p:cNvPr id="14447" name="Line 109"/>
            <p:cNvSpPr>
              <a:spLocks noChangeShapeType="1"/>
            </p:cNvSpPr>
            <p:nvPr/>
          </p:nvSpPr>
          <p:spPr bwMode="auto">
            <a:xfrm>
              <a:off x="2214" y="1496"/>
              <a:ext cx="1" cy="145"/>
            </a:xfrm>
            <a:prstGeom prst="line">
              <a:avLst/>
            </a:prstGeom>
            <a:noFill/>
            <a:ln w="0">
              <a:solidFill>
                <a:srgbClr val="000000"/>
              </a:solidFill>
              <a:round/>
              <a:headEnd/>
              <a:tailEnd/>
            </a:ln>
          </p:spPr>
          <p:txBody>
            <a:bodyPr/>
            <a:lstStyle/>
            <a:p>
              <a:endParaRPr lang="en-US"/>
            </a:p>
          </p:txBody>
        </p:sp>
        <p:sp>
          <p:nvSpPr>
            <p:cNvPr id="14448" name="Line 110"/>
            <p:cNvSpPr>
              <a:spLocks noChangeShapeType="1"/>
            </p:cNvSpPr>
            <p:nvPr/>
          </p:nvSpPr>
          <p:spPr bwMode="auto">
            <a:xfrm>
              <a:off x="2269" y="1496"/>
              <a:ext cx="1" cy="145"/>
            </a:xfrm>
            <a:prstGeom prst="line">
              <a:avLst/>
            </a:prstGeom>
            <a:noFill/>
            <a:ln w="0">
              <a:solidFill>
                <a:srgbClr val="000000"/>
              </a:solidFill>
              <a:round/>
              <a:headEnd/>
              <a:tailEnd/>
            </a:ln>
          </p:spPr>
          <p:txBody>
            <a:bodyPr/>
            <a:lstStyle/>
            <a:p>
              <a:endParaRPr lang="en-US"/>
            </a:p>
          </p:txBody>
        </p:sp>
        <p:sp>
          <p:nvSpPr>
            <p:cNvPr id="14449" name="Line 111"/>
            <p:cNvSpPr>
              <a:spLocks noChangeShapeType="1"/>
            </p:cNvSpPr>
            <p:nvPr/>
          </p:nvSpPr>
          <p:spPr bwMode="auto">
            <a:xfrm>
              <a:off x="2107" y="1496"/>
              <a:ext cx="2" cy="145"/>
            </a:xfrm>
            <a:prstGeom prst="line">
              <a:avLst/>
            </a:prstGeom>
            <a:noFill/>
            <a:ln w="0">
              <a:solidFill>
                <a:srgbClr val="000000"/>
              </a:solidFill>
              <a:round/>
              <a:headEnd/>
              <a:tailEnd/>
            </a:ln>
          </p:spPr>
          <p:txBody>
            <a:bodyPr/>
            <a:lstStyle/>
            <a:p>
              <a:endParaRPr lang="en-US"/>
            </a:p>
          </p:txBody>
        </p:sp>
        <p:sp>
          <p:nvSpPr>
            <p:cNvPr id="14450" name="Line 112"/>
            <p:cNvSpPr>
              <a:spLocks noChangeShapeType="1"/>
            </p:cNvSpPr>
            <p:nvPr/>
          </p:nvSpPr>
          <p:spPr bwMode="auto">
            <a:xfrm>
              <a:off x="2322" y="1496"/>
              <a:ext cx="2" cy="145"/>
            </a:xfrm>
            <a:prstGeom prst="line">
              <a:avLst/>
            </a:prstGeom>
            <a:noFill/>
            <a:ln w="0">
              <a:solidFill>
                <a:srgbClr val="000000"/>
              </a:solidFill>
              <a:round/>
              <a:headEnd/>
              <a:tailEnd/>
            </a:ln>
          </p:spPr>
          <p:txBody>
            <a:bodyPr/>
            <a:lstStyle/>
            <a:p>
              <a:endParaRPr lang="en-US"/>
            </a:p>
          </p:txBody>
        </p:sp>
        <p:sp>
          <p:nvSpPr>
            <p:cNvPr id="14451" name="Line 113"/>
            <p:cNvSpPr>
              <a:spLocks noChangeShapeType="1"/>
            </p:cNvSpPr>
            <p:nvPr/>
          </p:nvSpPr>
          <p:spPr bwMode="auto">
            <a:xfrm>
              <a:off x="2376" y="1496"/>
              <a:ext cx="2" cy="145"/>
            </a:xfrm>
            <a:prstGeom prst="line">
              <a:avLst/>
            </a:prstGeom>
            <a:noFill/>
            <a:ln w="0">
              <a:solidFill>
                <a:srgbClr val="000000"/>
              </a:solidFill>
              <a:round/>
              <a:headEnd/>
              <a:tailEnd/>
            </a:ln>
          </p:spPr>
          <p:txBody>
            <a:bodyPr/>
            <a:lstStyle/>
            <a:p>
              <a:endParaRPr lang="en-US"/>
            </a:p>
          </p:txBody>
        </p:sp>
        <p:sp>
          <p:nvSpPr>
            <p:cNvPr id="14452" name="Line 114"/>
            <p:cNvSpPr>
              <a:spLocks noChangeShapeType="1"/>
            </p:cNvSpPr>
            <p:nvPr/>
          </p:nvSpPr>
          <p:spPr bwMode="auto">
            <a:xfrm>
              <a:off x="2429" y="1496"/>
              <a:ext cx="2" cy="145"/>
            </a:xfrm>
            <a:prstGeom prst="line">
              <a:avLst/>
            </a:prstGeom>
            <a:noFill/>
            <a:ln w="0">
              <a:solidFill>
                <a:srgbClr val="000000"/>
              </a:solidFill>
              <a:round/>
              <a:headEnd/>
              <a:tailEnd/>
            </a:ln>
          </p:spPr>
          <p:txBody>
            <a:bodyPr/>
            <a:lstStyle/>
            <a:p>
              <a:endParaRPr lang="en-US"/>
            </a:p>
          </p:txBody>
        </p:sp>
        <p:sp>
          <p:nvSpPr>
            <p:cNvPr id="14453" name="Line 115"/>
            <p:cNvSpPr>
              <a:spLocks noChangeShapeType="1"/>
            </p:cNvSpPr>
            <p:nvPr/>
          </p:nvSpPr>
          <p:spPr bwMode="auto">
            <a:xfrm>
              <a:off x="2483" y="1496"/>
              <a:ext cx="2" cy="145"/>
            </a:xfrm>
            <a:prstGeom prst="line">
              <a:avLst/>
            </a:prstGeom>
            <a:noFill/>
            <a:ln w="0">
              <a:solidFill>
                <a:srgbClr val="000000"/>
              </a:solidFill>
              <a:round/>
              <a:headEnd/>
              <a:tailEnd/>
            </a:ln>
          </p:spPr>
          <p:txBody>
            <a:bodyPr/>
            <a:lstStyle/>
            <a:p>
              <a:endParaRPr lang="en-US"/>
            </a:p>
          </p:txBody>
        </p:sp>
        <p:sp>
          <p:nvSpPr>
            <p:cNvPr id="14454" name="Line 116"/>
            <p:cNvSpPr>
              <a:spLocks noChangeShapeType="1"/>
            </p:cNvSpPr>
            <p:nvPr/>
          </p:nvSpPr>
          <p:spPr bwMode="auto">
            <a:xfrm>
              <a:off x="3139" y="1302"/>
              <a:ext cx="1" cy="36"/>
            </a:xfrm>
            <a:prstGeom prst="line">
              <a:avLst/>
            </a:prstGeom>
            <a:noFill/>
            <a:ln w="0">
              <a:solidFill>
                <a:srgbClr val="000000"/>
              </a:solidFill>
              <a:round/>
              <a:headEnd/>
              <a:tailEnd/>
            </a:ln>
          </p:spPr>
          <p:txBody>
            <a:bodyPr/>
            <a:lstStyle/>
            <a:p>
              <a:endParaRPr lang="en-US"/>
            </a:p>
          </p:txBody>
        </p:sp>
        <p:sp>
          <p:nvSpPr>
            <p:cNvPr id="14455" name="Line 117"/>
            <p:cNvSpPr>
              <a:spLocks noChangeShapeType="1"/>
            </p:cNvSpPr>
            <p:nvPr/>
          </p:nvSpPr>
          <p:spPr bwMode="auto">
            <a:xfrm>
              <a:off x="2812" y="3139"/>
              <a:ext cx="51" cy="1"/>
            </a:xfrm>
            <a:prstGeom prst="line">
              <a:avLst/>
            </a:prstGeom>
            <a:noFill/>
            <a:ln w="0">
              <a:solidFill>
                <a:srgbClr val="000000"/>
              </a:solidFill>
              <a:round/>
              <a:headEnd/>
              <a:tailEnd/>
            </a:ln>
          </p:spPr>
          <p:txBody>
            <a:bodyPr/>
            <a:lstStyle/>
            <a:p>
              <a:endParaRPr lang="en-US"/>
            </a:p>
          </p:txBody>
        </p:sp>
        <p:sp>
          <p:nvSpPr>
            <p:cNvPr id="14456" name="Line 118"/>
            <p:cNvSpPr>
              <a:spLocks noChangeShapeType="1"/>
            </p:cNvSpPr>
            <p:nvPr/>
          </p:nvSpPr>
          <p:spPr bwMode="auto">
            <a:xfrm>
              <a:off x="2812" y="2968"/>
              <a:ext cx="51" cy="1"/>
            </a:xfrm>
            <a:prstGeom prst="line">
              <a:avLst/>
            </a:prstGeom>
            <a:noFill/>
            <a:ln w="0">
              <a:solidFill>
                <a:srgbClr val="000000"/>
              </a:solidFill>
              <a:round/>
              <a:headEnd/>
              <a:tailEnd/>
            </a:ln>
          </p:spPr>
          <p:txBody>
            <a:bodyPr/>
            <a:lstStyle/>
            <a:p>
              <a:endParaRPr lang="en-US"/>
            </a:p>
          </p:txBody>
        </p:sp>
        <p:sp>
          <p:nvSpPr>
            <p:cNvPr id="14457" name="Line 119"/>
            <p:cNvSpPr>
              <a:spLocks noChangeShapeType="1"/>
            </p:cNvSpPr>
            <p:nvPr/>
          </p:nvSpPr>
          <p:spPr bwMode="auto">
            <a:xfrm>
              <a:off x="2812" y="2797"/>
              <a:ext cx="51" cy="2"/>
            </a:xfrm>
            <a:prstGeom prst="line">
              <a:avLst/>
            </a:prstGeom>
            <a:noFill/>
            <a:ln w="0">
              <a:solidFill>
                <a:srgbClr val="000000"/>
              </a:solidFill>
              <a:round/>
              <a:headEnd/>
              <a:tailEnd/>
            </a:ln>
          </p:spPr>
          <p:txBody>
            <a:bodyPr/>
            <a:lstStyle/>
            <a:p>
              <a:endParaRPr lang="en-US"/>
            </a:p>
          </p:txBody>
        </p:sp>
        <p:sp>
          <p:nvSpPr>
            <p:cNvPr id="14458" name="Line 120"/>
            <p:cNvSpPr>
              <a:spLocks noChangeShapeType="1"/>
            </p:cNvSpPr>
            <p:nvPr/>
          </p:nvSpPr>
          <p:spPr bwMode="auto">
            <a:xfrm>
              <a:off x="2812" y="2579"/>
              <a:ext cx="51" cy="2"/>
            </a:xfrm>
            <a:prstGeom prst="line">
              <a:avLst/>
            </a:prstGeom>
            <a:noFill/>
            <a:ln w="0">
              <a:solidFill>
                <a:srgbClr val="000000"/>
              </a:solidFill>
              <a:round/>
              <a:headEnd/>
              <a:tailEnd/>
            </a:ln>
          </p:spPr>
          <p:txBody>
            <a:bodyPr/>
            <a:lstStyle/>
            <a:p>
              <a:endParaRPr lang="en-US"/>
            </a:p>
          </p:txBody>
        </p:sp>
        <p:sp>
          <p:nvSpPr>
            <p:cNvPr id="14459" name="Line 121"/>
            <p:cNvSpPr>
              <a:spLocks noChangeShapeType="1"/>
            </p:cNvSpPr>
            <p:nvPr/>
          </p:nvSpPr>
          <p:spPr bwMode="auto">
            <a:xfrm>
              <a:off x="2812" y="2128"/>
              <a:ext cx="51" cy="1"/>
            </a:xfrm>
            <a:prstGeom prst="line">
              <a:avLst/>
            </a:prstGeom>
            <a:noFill/>
            <a:ln w="0">
              <a:solidFill>
                <a:srgbClr val="000000"/>
              </a:solidFill>
              <a:round/>
              <a:headEnd/>
              <a:tailEnd/>
            </a:ln>
          </p:spPr>
          <p:txBody>
            <a:bodyPr/>
            <a:lstStyle/>
            <a:p>
              <a:endParaRPr lang="en-US"/>
            </a:p>
          </p:txBody>
        </p:sp>
        <p:sp>
          <p:nvSpPr>
            <p:cNvPr id="14460" name="Line 122"/>
            <p:cNvSpPr>
              <a:spLocks noChangeShapeType="1"/>
            </p:cNvSpPr>
            <p:nvPr/>
          </p:nvSpPr>
          <p:spPr bwMode="auto">
            <a:xfrm>
              <a:off x="2812" y="1910"/>
              <a:ext cx="51" cy="1"/>
            </a:xfrm>
            <a:prstGeom prst="line">
              <a:avLst/>
            </a:prstGeom>
            <a:noFill/>
            <a:ln w="0">
              <a:solidFill>
                <a:srgbClr val="000000"/>
              </a:solidFill>
              <a:round/>
              <a:headEnd/>
              <a:tailEnd/>
            </a:ln>
          </p:spPr>
          <p:txBody>
            <a:bodyPr/>
            <a:lstStyle/>
            <a:p>
              <a:endParaRPr lang="en-US"/>
            </a:p>
          </p:txBody>
        </p:sp>
        <p:sp>
          <p:nvSpPr>
            <p:cNvPr id="14461" name="Line 123"/>
            <p:cNvSpPr>
              <a:spLocks noChangeShapeType="1"/>
            </p:cNvSpPr>
            <p:nvPr/>
          </p:nvSpPr>
          <p:spPr bwMode="auto">
            <a:xfrm>
              <a:off x="2840" y="1910"/>
              <a:ext cx="2" cy="218"/>
            </a:xfrm>
            <a:prstGeom prst="line">
              <a:avLst/>
            </a:prstGeom>
            <a:noFill/>
            <a:ln w="0">
              <a:solidFill>
                <a:srgbClr val="000000"/>
              </a:solidFill>
              <a:round/>
              <a:headEnd/>
              <a:tailEnd/>
            </a:ln>
          </p:spPr>
          <p:txBody>
            <a:bodyPr/>
            <a:lstStyle/>
            <a:p>
              <a:endParaRPr lang="en-US"/>
            </a:p>
          </p:txBody>
        </p:sp>
        <p:sp>
          <p:nvSpPr>
            <p:cNvPr id="14462" name="Line 124"/>
            <p:cNvSpPr>
              <a:spLocks noChangeShapeType="1"/>
            </p:cNvSpPr>
            <p:nvPr/>
          </p:nvSpPr>
          <p:spPr bwMode="auto">
            <a:xfrm>
              <a:off x="2840" y="2968"/>
              <a:ext cx="2" cy="171"/>
            </a:xfrm>
            <a:prstGeom prst="line">
              <a:avLst/>
            </a:prstGeom>
            <a:noFill/>
            <a:ln w="0">
              <a:solidFill>
                <a:srgbClr val="000000"/>
              </a:solidFill>
              <a:round/>
              <a:headEnd/>
              <a:tailEnd/>
            </a:ln>
          </p:spPr>
          <p:txBody>
            <a:bodyPr/>
            <a:lstStyle/>
            <a:p>
              <a:endParaRPr lang="en-US"/>
            </a:p>
          </p:txBody>
        </p:sp>
        <p:sp>
          <p:nvSpPr>
            <p:cNvPr id="14463" name="Line 125"/>
            <p:cNvSpPr>
              <a:spLocks noChangeShapeType="1"/>
            </p:cNvSpPr>
            <p:nvPr/>
          </p:nvSpPr>
          <p:spPr bwMode="auto">
            <a:xfrm>
              <a:off x="2835" y="2579"/>
              <a:ext cx="1" cy="218"/>
            </a:xfrm>
            <a:prstGeom prst="line">
              <a:avLst/>
            </a:prstGeom>
            <a:noFill/>
            <a:ln w="0">
              <a:solidFill>
                <a:srgbClr val="000000"/>
              </a:solidFill>
              <a:round/>
              <a:headEnd/>
              <a:tailEnd/>
            </a:ln>
          </p:spPr>
          <p:txBody>
            <a:bodyPr/>
            <a:lstStyle/>
            <a:p>
              <a:endParaRPr lang="en-US"/>
            </a:p>
          </p:txBody>
        </p:sp>
        <p:sp>
          <p:nvSpPr>
            <p:cNvPr id="14464" name="Line 126"/>
            <p:cNvSpPr>
              <a:spLocks noChangeShapeType="1"/>
            </p:cNvSpPr>
            <p:nvPr/>
          </p:nvSpPr>
          <p:spPr bwMode="auto">
            <a:xfrm>
              <a:off x="2042" y="3020"/>
              <a:ext cx="51" cy="1"/>
            </a:xfrm>
            <a:prstGeom prst="line">
              <a:avLst/>
            </a:prstGeom>
            <a:noFill/>
            <a:ln w="0">
              <a:solidFill>
                <a:srgbClr val="000000"/>
              </a:solidFill>
              <a:round/>
              <a:headEnd/>
              <a:tailEnd/>
            </a:ln>
          </p:spPr>
          <p:txBody>
            <a:bodyPr/>
            <a:lstStyle/>
            <a:p>
              <a:endParaRPr lang="en-US"/>
            </a:p>
          </p:txBody>
        </p:sp>
        <p:sp>
          <p:nvSpPr>
            <p:cNvPr id="14465" name="Line 127"/>
            <p:cNvSpPr>
              <a:spLocks noChangeShapeType="1"/>
            </p:cNvSpPr>
            <p:nvPr/>
          </p:nvSpPr>
          <p:spPr bwMode="auto">
            <a:xfrm>
              <a:off x="2042" y="2881"/>
              <a:ext cx="770" cy="1"/>
            </a:xfrm>
            <a:prstGeom prst="line">
              <a:avLst/>
            </a:prstGeom>
            <a:noFill/>
            <a:ln w="0">
              <a:solidFill>
                <a:srgbClr val="000000"/>
              </a:solidFill>
              <a:round/>
              <a:headEnd/>
              <a:tailEnd/>
            </a:ln>
          </p:spPr>
          <p:txBody>
            <a:bodyPr/>
            <a:lstStyle/>
            <a:p>
              <a:endParaRPr lang="en-US"/>
            </a:p>
          </p:txBody>
        </p:sp>
        <p:sp>
          <p:nvSpPr>
            <p:cNvPr id="14466" name="Line 128"/>
            <p:cNvSpPr>
              <a:spLocks noChangeShapeType="1"/>
            </p:cNvSpPr>
            <p:nvPr/>
          </p:nvSpPr>
          <p:spPr bwMode="auto">
            <a:xfrm>
              <a:off x="2042" y="2848"/>
              <a:ext cx="770" cy="1"/>
            </a:xfrm>
            <a:prstGeom prst="line">
              <a:avLst/>
            </a:prstGeom>
            <a:noFill/>
            <a:ln w="0">
              <a:solidFill>
                <a:srgbClr val="000000"/>
              </a:solidFill>
              <a:round/>
              <a:headEnd/>
              <a:tailEnd/>
            </a:ln>
          </p:spPr>
          <p:txBody>
            <a:bodyPr/>
            <a:lstStyle/>
            <a:p>
              <a:endParaRPr lang="en-US"/>
            </a:p>
          </p:txBody>
        </p:sp>
        <p:sp>
          <p:nvSpPr>
            <p:cNvPr id="14467" name="Line 129"/>
            <p:cNvSpPr>
              <a:spLocks noChangeShapeType="1"/>
            </p:cNvSpPr>
            <p:nvPr/>
          </p:nvSpPr>
          <p:spPr bwMode="auto">
            <a:xfrm>
              <a:off x="2093" y="3020"/>
              <a:ext cx="1" cy="188"/>
            </a:xfrm>
            <a:prstGeom prst="line">
              <a:avLst/>
            </a:prstGeom>
            <a:noFill/>
            <a:ln w="0">
              <a:solidFill>
                <a:srgbClr val="000000"/>
              </a:solidFill>
              <a:round/>
              <a:headEnd/>
              <a:tailEnd/>
            </a:ln>
          </p:spPr>
          <p:txBody>
            <a:bodyPr/>
            <a:lstStyle/>
            <a:p>
              <a:endParaRPr lang="en-US"/>
            </a:p>
          </p:txBody>
        </p:sp>
        <p:sp>
          <p:nvSpPr>
            <p:cNvPr id="14468" name="Line 130"/>
            <p:cNvSpPr>
              <a:spLocks noChangeShapeType="1"/>
            </p:cNvSpPr>
            <p:nvPr/>
          </p:nvSpPr>
          <p:spPr bwMode="auto">
            <a:xfrm>
              <a:off x="2042" y="3020"/>
              <a:ext cx="2" cy="222"/>
            </a:xfrm>
            <a:prstGeom prst="line">
              <a:avLst/>
            </a:prstGeom>
            <a:noFill/>
            <a:ln w="0">
              <a:solidFill>
                <a:srgbClr val="000000"/>
              </a:solidFill>
              <a:round/>
              <a:headEnd/>
              <a:tailEnd/>
            </a:ln>
          </p:spPr>
          <p:txBody>
            <a:bodyPr/>
            <a:lstStyle/>
            <a:p>
              <a:endParaRPr lang="en-US"/>
            </a:p>
          </p:txBody>
        </p:sp>
        <p:sp>
          <p:nvSpPr>
            <p:cNvPr id="14469" name="Line 131"/>
            <p:cNvSpPr>
              <a:spLocks noChangeShapeType="1"/>
            </p:cNvSpPr>
            <p:nvPr/>
          </p:nvSpPr>
          <p:spPr bwMode="auto">
            <a:xfrm>
              <a:off x="2042" y="2232"/>
              <a:ext cx="770" cy="1"/>
            </a:xfrm>
            <a:prstGeom prst="line">
              <a:avLst/>
            </a:prstGeom>
            <a:noFill/>
            <a:ln w="0">
              <a:solidFill>
                <a:srgbClr val="000000"/>
              </a:solidFill>
              <a:round/>
              <a:headEnd/>
              <a:tailEnd/>
            </a:ln>
          </p:spPr>
          <p:txBody>
            <a:bodyPr/>
            <a:lstStyle/>
            <a:p>
              <a:endParaRPr lang="en-US"/>
            </a:p>
          </p:txBody>
        </p:sp>
        <p:sp>
          <p:nvSpPr>
            <p:cNvPr id="14470" name="Line 132"/>
            <p:cNvSpPr>
              <a:spLocks noChangeShapeType="1"/>
            </p:cNvSpPr>
            <p:nvPr/>
          </p:nvSpPr>
          <p:spPr bwMode="auto">
            <a:xfrm>
              <a:off x="2042" y="2199"/>
              <a:ext cx="770" cy="1"/>
            </a:xfrm>
            <a:prstGeom prst="line">
              <a:avLst/>
            </a:prstGeom>
            <a:noFill/>
            <a:ln w="0">
              <a:solidFill>
                <a:srgbClr val="000000"/>
              </a:solidFill>
              <a:round/>
              <a:headEnd/>
              <a:tailEnd/>
            </a:ln>
          </p:spPr>
          <p:txBody>
            <a:bodyPr/>
            <a:lstStyle/>
            <a:p>
              <a:endParaRPr lang="en-US"/>
            </a:p>
          </p:txBody>
        </p:sp>
        <p:sp>
          <p:nvSpPr>
            <p:cNvPr id="14471" name="Line 133"/>
            <p:cNvSpPr>
              <a:spLocks noChangeShapeType="1"/>
            </p:cNvSpPr>
            <p:nvPr/>
          </p:nvSpPr>
          <p:spPr bwMode="auto">
            <a:xfrm>
              <a:off x="2042" y="2373"/>
              <a:ext cx="51" cy="2"/>
            </a:xfrm>
            <a:prstGeom prst="line">
              <a:avLst/>
            </a:prstGeom>
            <a:noFill/>
            <a:ln w="0">
              <a:solidFill>
                <a:srgbClr val="000000"/>
              </a:solidFill>
              <a:round/>
              <a:headEnd/>
              <a:tailEnd/>
            </a:ln>
          </p:spPr>
          <p:txBody>
            <a:bodyPr/>
            <a:lstStyle/>
            <a:p>
              <a:endParaRPr lang="en-US"/>
            </a:p>
          </p:txBody>
        </p:sp>
        <p:sp>
          <p:nvSpPr>
            <p:cNvPr id="14472" name="Line 134"/>
            <p:cNvSpPr>
              <a:spLocks noChangeShapeType="1"/>
            </p:cNvSpPr>
            <p:nvPr/>
          </p:nvSpPr>
          <p:spPr bwMode="auto">
            <a:xfrm>
              <a:off x="2093" y="2373"/>
              <a:ext cx="1" cy="508"/>
            </a:xfrm>
            <a:prstGeom prst="line">
              <a:avLst/>
            </a:prstGeom>
            <a:noFill/>
            <a:ln w="0">
              <a:solidFill>
                <a:srgbClr val="000000"/>
              </a:solidFill>
              <a:round/>
              <a:headEnd/>
              <a:tailEnd/>
            </a:ln>
          </p:spPr>
          <p:txBody>
            <a:bodyPr/>
            <a:lstStyle/>
            <a:p>
              <a:endParaRPr lang="en-US"/>
            </a:p>
          </p:txBody>
        </p:sp>
        <p:sp>
          <p:nvSpPr>
            <p:cNvPr id="14473" name="Line 135"/>
            <p:cNvSpPr>
              <a:spLocks noChangeShapeType="1"/>
            </p:cNvSpPr>
            <p:nvPr/>
          </p:nvSpPr>
          <p:spPr bwMode="auto">
            <a:xfrm>
              <a:off x="2042" y="2373"/>
              <a:ext cx="2" cy="508"/>
            </a:xfrm>
            <a:prstGeom prst="line">
              <a:avLst/>
            </a:prstGeom>
            <a:noFill/>
            <a:ln w="0">
              <a:solidFill>
                <a:srgbClr val="000000"/>
              </a:solidFill>
              <a:round/>
              <a:headEnd/>
              <a:tailEnd/>
            </a:ln>
          </p:spPr>
          <p:txBody>
            <a:bodyPr/>
            <a:lstStyle/>
            <a:p>
              <a:endParaRPr lang="en-US"/>
            </a:p>
          </p:txBody>
        </p:sp>
        <p:sp>
          <p:nvSpPr>
            <p:cNvPr id="14474" name="Line 136"/>
            <p:cNvSpPr>
              <a:spLocks noChangeShapeType="1"/>
            </p:cNvSpPr>
            <p:nvPr/>
          </p:nvSpPr>
          <p:spPr bwMode="auto">
            <a:xfrm>
              <a:off x="2042" y="2054"/>
              <a:ext cx="51" cy="1"/>
            </a:xfrm>
            <a:prstGeom prst="line">
              <a:avLst/>
            </a:prstGeom>
            <a:noFill/>
            <a:ln w="0">
              <a:solidFill>
                <a:srgbClr val="000000"/>
              </a:solidFill>
              <a:round/>
              <a:headEnd/>
              <a:tailEnd/>
            </a:ln>
          </p:spPr>
          <p:txBody>
            <a:bodyPr/>
            <a:lstStyle/>
            <a:p>
              <a:endParaRPr lang="en-US"/>
            </a:p>
          </p:txBody>
        </p:sp>
        <p:sp>
          <p:nvSpPr>
            <p:cNvPr id="14475" name="Line 137"/>
            <p:cNvSpPr>
              <a:spLocks noChangeShapeType="1"/>
            </p:cNvSpPr>
            <p:nvPr/>
          </p:nvSpPr>
          <p:spPr bwMode="auto">
            <a:xfrm>
              <a:off x="2042" y="2199"/>
              <a:ext cx="2" cy="33"/>
            </a:xfrm>
            <a:prstGeom prst="line">
              <a:avLst/>
            </a:prstGeom>
            <a:noFill/>
            <a:ln w="0">
              <a:solidFill>
                <a:srgbClr val="000000"/>
              </a:solidFill>
              <a:round/>
              <a:headEnd/>
              <a:tailEnd/>
            </a:ln>
          </p:spPr>
          <p:txBody>
            <a:bodyPr/>
            <a:lstStyle/>
            <a:p>
              <a:endParaRPr lang="en-US"/>
            </a:p>
          </p:txBody>
        </p:sp>
        <p:sp>
          <p:nvSpPr>
            <p:cNvPr id="14476" name="Line 138"/>
            <p:cNvSpPr>
              <a:spLocks noChangeShapeType="1"/>
            </p:cNvSpPr>
            <p:nvPr/>
          </p:nvSpPr>
          <p:spPr bwMode="auto">
            <a:xfrm>
              <a:off x="1068" y="2410"/>
              <a:ext cx="711" cy="1"/>
            </a:xfrm>
            <a:prstGeom prst="line">
              <a:avLst/>
            </a:prstGeom>
            <a:noFill/>
            <a:ln w="0">
              <a:solidFill>
                <a:srgbClr val="000000"/>
              </a:solidFill>
              <a:round/>
              <a:headEnd/>
              <a:tailEnd/>
            </a:ln>
          </p:spPr>
          <p:txBody>
            <a:bodyPr/>
            <a:lstStyle/>
            <a:p>
              <a:endParaRPr lang="en-US"/>
            </a:p>
          </p:txBody>
        </p:sp>
        <p:sp>
          <p:nvSpPr>
            <p:cNvPr id="14477" name="Line 139"/>
            <p:cNvSpPr>
              <a:spLocks noChangeShapeType="1"/>
            </p:cNvSpPr>
            <p:nvPr/>
          </p:nvSpPr>
          <p:spPr bwMode="auto">
            <a:xfrm>
              <a:off x="1068" y="2432"/>
              <a:ext cx="662" cy="1"/>
            </a:xfrm>
            <a:prstGeom prst="line">
              <a:avLst/>
            </a:prstGeom>
            <a:noFill/>
            <a:ln w="0">
              <a:solidFill>
                <a:srgbClr val="000000"/>
              </a:solidFill>
              <a:round/>
              <a:headEnd/>
              <a:tailEnd/>
            </a:ln>
          </p:spPr>
          <p:txBody>
            <a:bodyPr/>
            <a:lstStyle/>
            <a:p>
              <a:endParaRPr lang="en-US"/>
            </a:p>
          </p:txBody>
        </p:sp>
        <p:sp>
          <p:nvSpPr>
            <p:cNvPr id="14478" name="Line 140"/>
            <p:cNvSpPr>
              <a:spLocks noChangeShapeType="1"/>
            </p:cNvSpPr>
            <p:nvPr/>
          </p:nvSpPr>
          <p:spPr bwMode="auto">
            <a:xfrm>
              <a:off x="1068" y="2711"/>
              <a:ext cx="455" cy="1"/>
            </a:xfrm>
            <a:prstGeom prst="line">
              <a:avLst/>
            </a:prstGeom>
            <a:noFill/>
            <a:ln w="0">
              <a:solidFill>
                <a:srgbClr val="000000"/>
              </a:solidFill>
              <a:round/>
              <a:headEnd/>
              <a:tailEnd/>
            </a:ln>
          </p:spPr>
          <p:txBody>
            <a:bodyPr/>
            <a:lstStyle/>
            <a:p>
              <a:endParaRPr lang="en-US"/>
            </a:p>
          </p:txBody>
        </p:sp>
        <p:sp>
          <p:nvSpPr>
            <p:cNvPr id="14479" name="Line 141"/>
            <p:cNvSpPr>
              <a:spLocks noChangeShapeType="1"/>
            </p:cNvSpPr>
            <p:nvPr/>
          </p:nvSpPr>
          <p:spPr bwMode="auto">
            <a:xfrm>
              <a:off x="1068" y="2733"/>
              <a:ext cx="455" cy="1"/>
            </a:xfrm>
            <a:prstGeom prst="line">
              <a:avLst/>
            </a:prstGeom>
            <a:noFill/>
            <a:ln w="0">
              <a:solidFill>
                <a:srgbClr val="000000"/>
              </a:solidFill>
              <a:round/>
              <a:headEnd/>
              <a:tailEnd/>
            </a:ln>
          </p:spPr>
          <p:txBody>
            <a:bodyPr/>
            <a:lstStyle/>
            <a:p>
              <a:endParaRPr lang="en-US"/>
            </a:p>
          </p:txBody>
        </p:sp>
        <p:sp>
          <p:nvSpPr>
            <p:cNvPr id="14480" name="Line 142"/>
            <p:cNvSpPr>
              <a:spLocks noChangeShapeType="1"/>
            </p:cNvSpPr>
            <p:nvPr/>
          </p:nvSpPr>
          <p:spPr bwMode="auto">
            <a:xfrm>
              <a:off x="1523" y="2711"/>
              <a:ext cx="2" cy="22"/>
            </a:xfrm>
            <a:prstGeom prst="line">
              <a:avLst/>
            </a:prstGeom>
            <a:noFill/>
            <a:ln w="0">
              <a:solidFill>
                <a:srgbClr val="000000"/>
              </a:solidFill>
              <a:round/>
              <a:headEnd/>
              <a:tailEnd/>
            </a:ln>
          </p:spPr>
          <p:txBody>
            <a:bodyPr/>
            <a:lstStyle/>
            <a:p>
              <a:endParaRPr lang="en-US"/>
            </a:p>
          </p:txBody>
        </p:sp>
        <p:sp>
          <p:nvSpPr>
            <p:cNvPr id="14481" name="Line 143"/>
            <p:cNvSpPr>
              <a:spLocks noChangeShapeType="1"/>
            </p:cNvSpPr>
            <p:nvPr/>
          </p:nvSpPr>
          <p:spPr bwMode="auto">
            <a:xfrm>
              <a:off x="1730" y="2266"/>
              <a:ext cx="49" cy="1"/>
            </a:xfrm>
            <a:prstGeom prst="line">
              <a:avLst/>
            </a:prstGeom>
            <a:noFill/>
            <a:ln w="0">
              <a:solidFill>
                <a:srgbClr val="000000"/>
              </a:solidFill>
              <a:round/>
              <a:headEnd/>
              <a:tailEnd/>
            </a:ln>
          </p:spPr>
          <p:txBody>
            <a:bodyPr/>
            <a:lstStyle/>
            <a:p>
              <a:endParaRPr lang="en-US"/>
            </a:p>
          </p:txBody>
        </p:sp>
        <p:sp>
          <p:nvSpPr>
            <p:cNvPr id="14482" name="Line 144"/>
            <p:cNvSpPr>
              <a:spLocks noChangeShapeType="1"/>
            </p:cNvSpPr>
            <p:nvPr/>
          </p:nvSpPr>
          <p:spPr bwMode="auto">
            <a:xfrm>
              <a:off x="1730" y="2410"/>
              <a:ext cx="1" cy="798"/>
            </a:xfrm>
            <a:prstGeom prst="line">
              <a:avLst/>
            </a:prstGeom>
            <a:noFill/>
            <a:ln w="0">
              <a:solidFill>
                <a:srgbClr val="000000"/>
              </a:solidFill>
              <a:round/>
              <a:headEnd/>
              <a:tailEnd/>
            </a:ln>
          </p:spPr>
          <p:txBody>
            <a:bodyPr/>
            <a:lstStyle/>
            <a:p>
              <a:endParaRPr lang="en-US"/>
            </a:p>
          </p:txBody>
        </p:sp>
        <p:sp>
          <p:nvSpPr>
            <p:cNvPr id="14483" name="Line 145"/>
            <p:cNvSpPr>
              <a:spLocks noChangeShapeType="1"/>
            </p:cNvSpPr>
            <p:nvPr/>
          </p:nvSpPr>
          <p:spPr bwMode="auto">
            <a:xfrm>
              <a:off x="1779" y="2410"/>
              <a:ext cx="1" cy="832"/>
            </a:xfrm>
            <a:prstGeom prst="line">
              <a:avLst/>
            </a:prstGeom>
            <a:noFill/>
            <a:ln w="0">
              <a:solidFill>
                <a:srgbClr val="000000"/>
              </a:solidFill>
              <a:round/>
              <a:headEnd/>
              <a:tailEnd/>
            </a:ln>
          </p:spPr>
          <p:txBody>
            <a:bodyPr/>
            <a:lstStyle/>
            <a:p>
              <a:endParaRPr lang="en-US"/>
            </a:p>
          </p:txBody>
        </p:sp>
        <p:sp>
          <p:nvSpPr>
            <p:cNvPr id="14484" name="Line 146"/>
            <p:cNvSpPr>
              <a:spLocks noChangeShapeType="1"/>
            </p:cNvSpPr>
            <p:nvPr/>
          </p:nvSpPr>
          <p:spPr bwMode="auto">
            <a:xfrm flipV="1">
              <a:off x="1610" y="1075"/>
              <a:ext cx="2" cy="205"/>
            </a:xfrm>
            <a:prstGeom prst="line">
              <a:avLst/>
            </a:prstGeom>
            <a:noFill/>
            <a:ln w="0">
              <a:solidFill>
                <a:srgbClr val="000000"/>
              </a:solidFill>
              <a:round/>
              <a:headEnd/>
              <a:tailEnd/>
            </a:ln>
          </p:spPr>
          <p:txBody>
            <a:bodyPr/>
            <a:lstStyle/>
            <a:p>
              <a:endParaRPr lang="en-US"/>
            </a:p>
          </p:txBody>
        </p:sp>
        <p:sp>
          <p:nvSpPr>
            <p:cNvPr id="14485" name="Line 147"/>
            <p:cNvSpPr>
              <a:spLocks noChangeShapeType="1"/>
            </p:cNvSpPr>
            <p:nvPr/>
          </p:nvSpPr>
          <p:spPr bwMode="auto">
            <a:xfrm flipV="1">
              <a:off x="2863" y="1075"/>
              <a:ext cx="1" cy="205"/>
            </a:xfrm>
            <a:prstGeom prst="line">
              <a:avLst/>
            </a:prstGeom>
            <a:noFill/>
            <a:ln w="0">
              <a:solidFill>
                <a:srgbClr val="000000"/>
              </a:solidFill>
              <a:round/>
              <a:headEnd/>
              <a:tailEnd/>
            </a:ln>
          </p:spPr>
          <p:txBody>
            <a:bodyPr/>
            <a:lstStyle/>
            <a:p>
              <a:endParaRPr lang="en-US"/>
            </a:p>
          </p:txBody>
        </p:sp>
        <p:sp>
          <p:nvSpPr>
            <p:cNvPr id="14486" name="Line 148"/>
            <p:cNvSpPr>
              <a:spLocks noChangeShapeType="1"/>
            </p:cNvSpPr>
            <p:nvPr/>
          </p:nvSpPr>
          <p:spPr bwMode="auto">
            <a:xfrm>
              <a:off x="1717" y="1112"/>
              <a:ext cx="1039" cy="1"/>
            </a:xfrm>
            <a:prstGeom prst="line">
              <a:avLst/>
            </a:prstGeom>
            <a:noFill/>
            <a:ln w="0">
              <a:solidFill>
                <a:srgbClr val="000000"/>
              </a:solidFill>
              <a:round/>
              <a:headEnd/>
              <a:tailEnd/>
            </a:ln>
          </p:spPr>
          <p:txBody>
            <a:bodyPr/>
            <a:lstStyle/>
            <a:p>
              <a:endParaRPr lang="en-US"/>
            </a:p>
          </p:txBody>
        </p:sp>
        <p:sp>
          <p:nvSpPr>
            <p:cNvPr id="14487" name="Freeform 149"/>
            <p:cNvSpPr>
              <a:spLocks/>
            </p:cNvSpPr>
            <p:nvPr/>
          </p:nvSpPr>
          <p:spPr bwMode="auto">
            <a:xfrm>
              <a:off x="1610" y="1098"/>
              <a:ext cx="107" cy="25"/>
            </a:xfrm>
            <a:custGeom>
              <a:avLst/>
              <a:gdLst>
                <a:gd name="T0" fmla="*/ 28 w 409"/>
                <a:gd name="T1" fmla="*/ 0 h 136"/>
                <a:gd name="T2" fmla="*/ 28 w 409"/>
                <a:gd name="T3" fmla="*/ 5 h 136"/>
                <a:gd name="T4" fmla="*/ 0 w 409"/>
                <a:gd name="T5" fmla="*/ 2 h 136"/>
                <a:gd name="T6" fmla="*/ 28 w 409"/>
                <a:gd name="T7" fmla="*/ 0 h 136"/>
                <a:gd name="T8" fmla="*/ 0 60000 65536"/>
                <a:gd name="T9" fmla="*/ 0 60000 65536"/>
                <a:gd name="T10" fmla="*/ 0 60000 65536"/>
                <a:gd name="T11" fmla="*/ 0 60000 65536"/>
                <a:gd name="T12" fmla="*/ 0 w 409"/>
                <a:gd name="T13" fmla="*/ 0 h 136"/>
                <a:gd name="T14" fmla="*/ 409 w 409"/>
                <a:gd name="T15" fmla="*/ 136 h 136"/>
              </a:gdLst>
              <a:ahLst/>
              <a:cxnLst>
                <a:cxn ang="T8">
                  <a:pos x="T0" y="T1"/>
                </a:cxn>
                <a:cxn ang="T9">
                  <a:pos x="T2" y="T3"/>
                </a:cxn>
                <a:cxn ang="T10">
                  <a:pos x="T4" y="T5"/>
                </a:cxn>
                <a:cxn ang="T11">
                  <a:pos x="T6" y="T7"/>
                </a:cxn>
              </a:cxnLst>
              <a:rect l="T12" t="T13" r="T14" b="T15"/>
              <a:pathLst>
                <a:path w="409" h="136">
                  <a:moveTo>
                    <a:pt x="409" y="0"/>
                  </a:moveTo>
                  <a:lnTo>
                    <a:pt x="409" y="136"/>
                  </a:lnTo>
                  <a:lnTo>
                    <a:pt x="0" y="67"/>
                  </a:lnTo>
                  <a:lnTo>
                    <a:pt x="409" y="0"/>
                  </a:lnTo>
                  <a:close/>
                </a:path>
              </a:pathLst>
            </a:custGeom>
            <a:solidFill>
              <a:srgbClr val="000000"/>
            </a:solidFill>
            <a:ln w="9525">
              <a:noFill/>
              <a:round/>
              <a:headEnd/>
              <a:tailEnd/>
            </a:ln>
          </p:spPr>
          <p:txBody>
            <a:bodyPr/>
            <a:lstStyle/>
            <a:p>
              <a:endParaRPr lang="en-US"/>
            </a:p>
          </p:txBody>
        </p:sp>
        <p:sp>
          <p:nvSpPr>
            <p:cNvPr id="14488" name="Freeform 150"/>
            <p:cNvSpPr>
              <a:spLocks/>
            </p:cNvSpPr>
            <p:nvPr/>
          </p:nvSpPr>
          <p:spPr bwMode="auto">
            <a:xfrm>
              <a:off x="1610" y="1098"/>
              <a:ext cx="107" cy="25"/>
            </a:xfrm>
            <a:custGeom>
              <a:avLst/>
              <a:gdLst>
                <a:gd name="T0" fmla="*/ 28 w 409"/>
                <a:gd name="T1" fmla="*/ 0 h 136"/>
                <a:gd name="T2" fmla="*/ 28 w 409"/>
                <a:gd name="T3" fmla="*/ 5 h 136"/>
                <a:gd name="T4" fmla="*/ 0 w 409"/>
                <a:gd name="T5" fmla="*/ 2 h 136"/>
                <a:gd name="T6" fmla="*/ 28 w 409"/>
                <a:gd name="T7" fmla="*/ 0 h 136"/>
                <a:gd name="T8" fmla="*/ 0 60000 65536"/>
                <a:gd name="T9" fmla="*/ 0 60000 65536"/>
                <a:gd name="T10" fmla="*/ 0 60000 65536"/>
                <a:gd name="T11" fmla="*/ 0 60000 65536"/>
                <a:gd name="T12" fmla="*/ 0 w 409"/>
                <a:gd name="T13" fmla="*/ 0 h 136"/>
                <a:gd name="T14" fmla="*/ 409 w 409"/>
                <a:gd name="T15" fmla="*/ 136 h 136"/>
              </a:gdLst>
              <a:ahLst/>
              <a:cxnLst>
                <a:cxn ang="T8">
                  <a:pos x="T0" y="T1"/>
                </a:cxn>
                <a:cxn ang="T9">
                  <a:pos x="T2" y="T3"/>
                </a:cxn>
                <a:cxn ang="T10">
                  <a:pos x="T4" y="T5"/>
                </a:cxn>
                <a:cxn ang="T11">
                  <a:pos x="T6" y="T7"/>
                </a:cxn>
              </a:cxnLst>
              <a:rect l="T12" t="T13" r="T14" b="T15"/>
              <a:pathLst>
                <a:path w="409" h="136">
                  <a:moveTo>
                    <a:pt x="409" y="0"/>
                  </a:moveTo>
                  <a:lnTo>
                    <a:pt x="409" y="136"/>
                  </a:lnTo>
                  <a:lnTo>
                    <a:pt x="0" y="67"/>
                  </a:lnTo>
                  <a:lnTo>
                    <a:pt x="409" y="0"/>
                  </a:lnTo>
                </a:path>
              </a:pathLst>
            </a:custGeom>
            <a:noFill/>
            <a:ln w="0">
              <a:solidFill>
                <a:srgbClr val="000000"/>
              </a:solidFill>
              <a:round/>
              <a:headEnd/>
              <a:tailEnd/>
            </a:ln>
          </p:spPr>
          <p:txBody>
            <a:bodyPr/>
            <a:lstStyle/>
            <a:p>
              <a:endParaRPr lang="en-US"/>
            </a:p>
          </p:txBody>
        </p:sp>
        <p:sp>
          <p:nvSpPr>
            <p:cNvPr id="14489" name="Freeform 151"/>
            <p:cNvSpPr>
              <a:spLocks/>
            </p:cNvSpPr>
            <p:nvPr/>
          </p:nvSpPr>
          <p:spPr bwMode="auto">
            <a:xfrm>
              <a:off x="2756" y="1098"/>
              <a:ext cx="107" cy="25"/>
            </a:xfrm>
            <a:custGeom>
              <a:avLst/>
              <a:gdLst>
                <a:gd name="T0" fmla="*/ 0 w 409"/>
                <a:gd name="T1" fmla="*/ 0 h 136"/>
                <a:gd name="T2" fmla="*/ 0 w 409"/>
                <a:gd name="T3" fmla="*/ 5 h 136"/>
                <a:gd name="T4" fmla="*/ 28 w 409"/>
                <a:gd name="T5" fmla="*/ 2 h 136"/>
                <a:gd name="T6" fmla="*/ 0 w 409"/>
                <a:gd name="T7" fmla="*/ 0 h 136"/>
                <a:gd name="T8" fmla="*/ 0 60000 65536"/>
                <a:gd name="T9" fmla="*/ 0 60000 65536"/>
                <a:gd name="T10" fmla="*/ 0 60000 65536"/>
                <a:gd name="T11" fmla="*/ 0 60000 65536"/>
                <a:gd name="T12" fmla="*/ 0 w 409"/>
                <a:gd name="T13" fmla="*/ 0 h 136"/>
                <a:gd name="T14" fmla="*/ 409 w 409"/>
                <a:gd name="T15" fmla="*/ 136 h 136"/>
              </a:gdLst>
              <a:ahLst/>
              <a:cxnLst>
                <a:cxn ang="T8">
                  <a:pos x="T0" y="T1"/>
                </a:cxn>
                <a:cxn ang="T9">
                  <a:pos x="T2" y="T3"/>
                </a:cxn>
                <a:cxn ang="T10">
                  <a:pos x="T4" y="T5"/>
                </a:cxn>
                <a:cxn ang="T11">
                  <a:pos x="T6" y="T7"/>
                </a:cxn>
              </a:cxnLst>
              <a:rect l="T12" t="T13" r="T14" b="T15"/>
              <a:pathLst>
                <a:path w="409" h="136">
                  <a:moveTo>
                    <a:pt x="0" y="0"/>
                  </a:moveTo>
                  <a:lnTo>
                    <a:pt x="0" y="136"/>
                  </a:lnTo>
                  <a:lnTo>
                    <a:pt x="409" y="67"/>
                  </a:lnTo>
                  <a:lnTo>
                    <a:pt x="0" y="0"/>
                  </a:lnTo>
                  <a:close/>
                </a:path>
              </a:pathLst>
            </a:custGeom>
            <a:solidFill>
              <a:srgbClr val="000000"/>
            </a:solidFill>
            <a:ln w="9525">
              <a:noFill/>
              <a:round/>
              <a:headEnd/>
              <a:tailEnd/>
            </a:ln>
          </p:spPr>
          <p:txBody>
            <a:bodyPr/>
            <a:lstStyle/>
            <a:p>
              <a:endParaRPr lang="en-US"/>
            </a:p>
          </p:txBody>
        </p:sp>
        <p:sp>
          <p:nvSpPr>
            <p:cNvPr id="14490" name="Freeform 152"/>
            <p:cNvSpPr>
              <a:spLocks/>
            </p:cNvSpPr>
            <p:nvPr/>
          </p:nvSpPr>
          <p:spPr bwMode="auto">
            <a:xfrm>
              <a:off x="2756" y="1098"/>
              <a:ext cx="107" cy="25"/>
            </a:xfrm>
            <a:custGeom>
              <a:avLst/>
              <a:gdLst>
                <a:gd name="T0" fmla="*/ 0 w 409"/>
                <a:gd name="T1" fmla="*/ 0 h 136"/>
                <a:gd name="T2" fmla="*/ 0 w 409"/>
                <a:gd name="T3" fmla="*/ 5 h 136"/>
                <a:gd name="T4" fmla="*/ 28 w 409"/>
                <a:gd name="T5" fmla="*/ 2 h 136"/>
                <a:gd name="T6" fmla="*/ 0 w 409"/>
                <a:gd name="T7" fmla="*/ 0 h 136"/>
                <a:gd name="T8" fmla="*/ 0 60000 65536"/>
                <a:gd name="T9" fmla="*/ 0 60000 65536"/>
                <a:gd name="T10" fmla="*/ 0 60000 65536"/>
                <a:gd name="T11" fmla="*/ 0 60000 65536"/>
                <a:gd name="T12" fmla="*/ 0 w 409"/>
                <a:gd name="T13" fmla="*/ 0 h 136"/>
                <a:gd name="T14" fmla="*/ 409 w 409"/>
                <a:gd name="T15" fmla="*/ 136 h 136"/>
              </a:gdLst>
              <a:ahLst/>
              <a:cxnLst>
                <a:cxn ang="T8">
                  <a:pos x="T0" y="T1"/>
                </a:cxn>
                <a:cxn ang="T9">
                  <a:pos x="T2" y="T3"/>
                </a:cxn>
                <a:cxn ang="T10">
                  <a:pos x="T4" y="T5"/>
                </a:cxn>
                <a:cxn ang="T11">
                  <a:pos x="T6" y="T7"/>
                </a:cxn>
              </a:cxnLst>
              <a:rect l="T12" t="T13" r="T14" b="T15"/>
              <a:pathLst>
                <a:path w="409" h="136">
                  <a:moveTo>
                    <a:pt x="0" y="0"/>
                  </a:moveTo>
                  <a:lnTo>
                    <a:pt x="0" y="136"/>
                  </a:lnTo>
                  <a:lnTo>
                    <a:pt x="409" y="67"/>
                  </a:lnTo>
                  <a:lnTo>
                    <a:pt x="0" y="0"/>
                  </a:lnTo>
                </a:path>
              </a:pathLst>
            </a:custGeom>
            <a:noFill/>
            <a:ln w="0">
              <a:solidFill>
                <a:srgbClr val="000000"/>
              </a:solidFill>
              <a:round/>
              <a:headEnd/>
              <a:tailEnd/>
            </a:ln>
          </p:spPr>
          <p:txBody>
            <a:bodyPr/>
            <a:lstStyle/>
            <a:p>
              <a:endParaRPr lang="en-US"/>
            </a:p>
          </p:txBody>
        </p:sp>
        <p:sp>
          <p:nvSpPr>
            <p:cNvPr id="14491" name="Freeform 153"/>
            <p:cNvSpPr>
              <a:spLocks/>
            </p:cNvSpPr>
            <p:nvPr/>
          </p:nvSpPr>
          <p:spPr bwMode="auto">
            <a:xfrm>
              <a:off x="2151" y="1055"/>
              <a:ext cx="36" cy="35"/>
            </a:xfrm>
            <a:custGeom>
              <a:avLst/>
              <a:gdLst>
                <a:gd name="T0" fmla="*/ 0 w 137"/>
                <a:gd name="T1" fmla="*/ 5 h 204"/>
                <a:gd name="T2" fmla="*/ 2 w 137"/>
                <a:gd name="T3" fmla="*/ 6 h 204"/>
                <a:gd name="T4" fmla="*/ 7 w 137"/>
                <a:gd name="T5" fmla="*/ 6 h 204"/>
                <a:gd name="T6" fmla="*/ 9 w 137"/>
                <a:gd name="T7" fmla="*/ 5 h 204"/>
                <a:gd name="T8" fmla="*/ 9 w 137"/>
                <a:gd name="T9" fmla="*/ 3 h 204"/>
                <a:gd name="T10" fmla="*/ 7 w 137"/>
                <a:gd name="T11" fmla="*/ 2 h 204"/>
                <a:gd name="T12" fmla="*/ 0 w 137"/>
                <a:gd name="T13" fmla="*/ 2 h 204"/>
                <a:gd name="T14" fmla="*/ 0 w 137"/>
                <a:gd name="T15" fmla="*/ 0 h 204"/>
                <a:gd name="T16" fmla="*/ 9 w 137"/>
                <a:gd name="T17" fmla="*/ 0 h 2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7"/>
                <a:gd name="T28" fmla="*/ 0 h 204"/>
                <a:gd name="T29" fmla="*/ 137 w 137"/>
                <a:gd name="T30" fmla="*/ 204 h 2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7" h="204">
                  <a:moveTo>
                    <a:pt x="0" y="170"/>
                  </a:moveTo>
                  <a:lnTo>
                    <a:pt x="35" y="204"/>
                  </a:lnTo>
                  <a:lnTo>
                    <a:pt x="103" y="204"/>
                  </a:lnTo>
                  <a:lnTo>
                    <a:pt x="137" y="170"/>
                  </a:lnTo>
                  <a:lnTo>
                    <a:pt x="137" y="102"/>
                  </a:lnTo>
                  <a:lnTo>
                    <a:pt x="103" y="67"/>
                  </a:lnTo>
                  <a:lnTo>
                    <a:pt x="0" y="67"/>
                  </a:lnTo>
                  <a:lnTo>
                    <a:pt x="0" y="0"/>
                  </a:lnTo>
                  <a:lnTo>
                    <a:pt x="137" y="0"/>
                  </a:lnTo>
                </a:path>
              </a:pathLst>
            </a:custGeom>
            <a:noFill/>
            <a:ln w="0">
              <a:solidFill>
                <a:srgbClr val="000000"/>
              </a:solidFill>
              <a:round/>
              <a:headEnd/>
              <a:tailEnd/>
            </a:ln>
          </p:spPr>
          <p:txBody>
            <a:bodyPr/>
            <a:lstStyle/>
            <a:p>
              <a:endParaRPr lang="en-US"/>
            </a:p>
          </p:txBody>
        </p:sp>
        <p:sp>
          <p:nvSpPr>
            <p:cNvPr id="14492" name="Freeform 154"/>
            <p:cNvSpPr>
              <a:spLocks/>
            </p:cNvSpPr>
            <p:nvPr/>
          </p:nvSpPr>
          <p:spPr bwMode="auto">
            <a:xfrm>
              <a:off x="2204" y="1085"/>
              <a:ext cx="10" cy="12"/>
            </a:xfrm>
            <a:custGeom>
              <a:avLst/>
              <a:gdLst>
                <a:gd name="T0" fmla="*/ 3 w 34"/>
                <a:gd name="T1" fmla="*/ 0 h 69"/>
                <a:gd name="T2" fmla="*/ 3 w 34"/>
                <a:gd name="T3" fmla="*/ 1 h 69"/>
                <a:gd name="T4" fmla="*/ 0 w 34"/>
                <a:gd name="T5" fmla="*/ 2 h 69"/>
                <a:gd name="T6" fmla="*/ 0 60000 65536"/>
                <a:gd name="T7" fmla="*/ 0 60000 65536"/>
                <a:gd name="T8" fmla="*/ 0 60000 65536"/>
                <a:gd name="T9" fmla="*/ 0 w 34"/>
                <a:gd name="T10" fmla="*/ 0 h 69"/>
                <a:gd name="T11" fmla="*/ 34 w 34"/>
                <a:gd name="T12" fmla="*/ 69 h 69"/>
              </a:gdLst>
              <a:ahLst/>
              <a:cxnLst>
                <a:cxn ang="T6">
                  <a:pos x="T0" y="T1"/>
                </a:cxn>
                <a:cxn ang="T7">
                  <a:pos x="T2" y="T3"/>
                </a:cxn>
                <a:cxn ang="T8">
                  <a:pos x="T4" y="T5"/>
                </a:cxn>
              </a:cxnLst>
              <a:rect l="T9" t="T10" r="T11" b="T12"/>
              <a:pathLst>
                <a:path w="34" h="69">
                  <a:moveTo>
                    <a:pt x="34" y="0"/>
                  </a:moveTo>
                  <a:lnTo>
                    <a:pt x="34" y="34"/>
                  </a:lnTo>
                  <a:lnTo>
                    <a:pt x="0" y="69"/>
                  </a:lnTo>
                </a:path>
              </a:pathLst>
            </a:custGeom>
            <a:noFill/>
            <a:ln w="0">
              <a:solidFill>
                <a:srgbClr val="000000"/>
              </a:solidFill>
              <a:round/>
              <a:headEnd/>
              <a:tailEnd/>
            </a:ln>
          </p:spPr>
          <p:txBody>
            <a:bodyPr/>
            <a:lstStyle/>
            <a:p>
              <a:endParaRPr lang="en-US"/>
            </a:p>
          </p:txBody>
        </p:sp>
        <p:sp>
          <p:nvSpPr>
            <p:cNvPr id="14493" name="Freeform 155"/>
            <p:cNvSpPr>
              <a:spLocks/>
            </p:cNvSpPr>
            <p:nvPr/>
          </p:nvSpPr>
          <p:spPr bwMode="auto">
            <a:xfrm>
              <a:off x="2231" y="1055"/>
              <a:ext cx="37" cy="35"/>
            </a:xfrm>
            <a:custGeom>
              <a:avLst/>
              <a:gdLst>
                <a:gd name="T0" fmla="*/ 2 w 136"/>
                <a:gd name="T1" fmla="*/ 6 h 204"/>
                <a:gd name="T2" fmla="*/ 0 w 136"/>
                <a:gd name="T3" fmla="*/ 5 h 204"/>
                <a:gd name="T4" fmla="*/ 0 w 136"/>
                <a:gd name="T5" fmla="*/ 4 h 204"/>
                <a:gd name="T6" fmla="*/ 2 w 136"/>
                <a:gd name="T7" fmla="*/ 3 h 204"/>
                <a:gd name="T8" fmla="*/ 7 w 136"/>
                <a:gd name="T9" fmla="*/ 3 h 204"/>
                <a:gd name="T10" fmla="*/ 10 w 136"/>
                <a:gd name="T11" fmla="*/ 2 h 204"/>
                <a:gd name="T12" fmla="*/ 10 w 136"/>
                <a:gd name="T13" fmla="*/ 1 h 204"/>
                <a:gd name="T14" fmla="*/ 7 w 136"/>
                <a:gd name="T15" fmla="*/ 0 h 204"/>
                <a:gd name="T16" fmla="*/ 2 w 136"/>
                <a:gd name="T17" fmla="*/ 0 h 204"/>
                <a:gd name="T18" fmla="*/ 0 w 136"/>
                <a:gd name="T19" fmla="*/ 1 h 204"/>
                <a:gd name="T20" fmla="*/ 0 w 136"/>
                <a:gd name="T21" fmla="*/ 2 h 204"/>
                <a:gd name="T22" fmla="*/ 2 w 136"/>
                <a:gd name="T23" fmla="*/ 3 h 2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6"/>
                <a:gd name="T37" fmla="*/ 0 h 204"/>
                <a:gd name="T38" fmla="*/ 136 w 136"/>
                <a:gd name="T39" fmla="*/ 204 h 2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6" h="204">
                  <a:moveTo>
                    <a:pt x="33" y="204"/>
                  </a:moveTo>
                  <a:lnTo>
                    <a:pt x="0" y="170"/>
                  </a:lnTo>
                  <a:lnTo>
                    <a:pt x="0" y="136"/>
                  </a:lnTo>
                  <a:lnTo>
                    <a:pt x="33" y="102"/>
                  </a:lnTo>
                  <a:lnTo>
                    <a:pt x="101" y="102"/>
                  </a:lnTo>
                  <a:lnTo>
                    <a:pt x="136" y="67"/>
                  </a:lnTo>
                  <a:lnTo>
                    <a:pt x="136" y="33"/>
                  </a:lnTo>
                  <a:lnTo>
                    <a:pt x="101" y="0"/>
                  </a:lnTo>
                  <a:lnTo>
                    <a:pt x="33" y="0"/>
                  </a:lnTo>
                  <a:lnTo>
                    <a:pt x="0" y="33"/>
                  </a:lnTo>
                  <a:lnTo>
                    <a:pt x="0" y="67"/>
                  </a:lnTo>
                  <a:lnTo>
                    <a:pt x="33" y="102"/>
                  </a:lnTo>
                </a:path>
              </a:pathLst>
            </a:custGeom>
            <a:noFill/>
            <a:ln w="0">
              <a:solidFill>
                <a:srgbClr val="000000"/>
              </a:solidFill>
              <a:round/>
              <a:headEnd/>
              <a:tailEnd/>
            </a:ln>
          </p:spPr>
          <p:txBody>
            <a:bodyPr/>
            <a:lstStyle/>
            <a:p>
              <a:endParaRPr lang="en-US"/>
            </a:p>
          </p:txBody>
        </p:sp>
        <p:sp>
          <p:nvSpPr>
            <p:cNvPr id="14494" name="Freeform 156"/>
            <p:cNvSpPr>
              <a:spLocks/>
            </p:cNvSpPr>
            <p:nvPr/>
          </p:nvSpPr>
          <p:spPr bwMode="auto">
            <a:xfrm>
              <a:off x="2240" y="1072"/>
              <a:ext cx="28" cy="18"/>
            </a:xfrm>
            <a:custGeom>
              <a:avLst/>
              <a:gdLst>
                <a:gd name="T0" fmla="*/ 5 w 103"/>
                <a:gd name="T1" fmla="*/ 0 h 102"/>
                <a:gd name="T2" fmla="*/ 8 w 103"/>
                <a:gd name="T3" fmla="*/ 1 h 102"/>
                <a:gd name="T4" fmla="*/ 8 w 103"/>
                <a:gd name="T5" fmla="*/ 2 h 102"/>
                <a:gd name="T6" fmla="*/ 5 w 103"/>
                <a:gd name="T7" fmla="*/ 3 h 102"/>
                <a:gd name="T8" fmla="*/ 0 w 103"/>
                <a:gd name="T9" fmla="*/ 3 h 102"/>
                <a:gd name="T10" fmla="*/ 0 60000 65536"/>
                <a:gd name="T11" fmla="*/ 0 60000 65536"/>
                <a:gd name="T12" fmla="*/ 0 60000 65536"/>
                <a:gd name="T13" fmla="*/ 0 60000 65536"/>
                <a:gd name="T14" fmla="*/ 0 60000 65536"/>
                <a:gd name="T15" fmla="*/ 0 w 103"/>
                <a:gd name="T16" fmla="*/ 0 h 102"/>
                <a:gd name="T17" fmla="*/ 103 w 103"/>
                <a:gd name="T18" fmla="*/ 102 h 102"/>
              </a:gdLst>
              <a:ahLst/>
              <a:cxnLst>
                <a:cxn ang="T10">
                  <a:pos x="T0" y="T1"/>
                </a:cxn>
                <a:cxn ang="T11">
                  <a:pos x="T2" y="T3"/>
                </a:cxn>
                <a:cxn ang="T12">
                  <a:pos x="T4" y="T5"/>
                </a:cxn>
                <a:cxn ang="T13">
                  <a:pos x="T6" y="T7"/>
                </a:cxn>
                <a:cxn ang="T14">
                  <a:pos x="T8" y="T9"/>
                </a:cxn>
              </a:cxnLst>
              <a:rect l="T15" t="T16" r="T17" b="T18"/>
              <a:pathLst>
                <a:path w="103" h="102">
                  <a:moveTo>
                    <a:pt x="68" y="0"/>
                  </a:moveTo>
                  <a:lnTo>
                    <a:pt x="103" y="34"/>
                  </a:lnTo>
                  <a:lnTo>
                    <a:pt x="103" y="68"/>
                  </a:lnTo>
                  <a:lnTo>
                    <a:pt x="68" y="102"/>
                  </a:lnTo>
                  <a:lnTo>
                    <a:pt x="0" y="102"/>
                  </a:lnTo>
                </a:path>
              </a:pathLst>
            </a:custGeom>
            <a:noFill/>
            <a:ln w="0">
              <a:solidFill>
                <a:srgbClr val="000000"/>
              </a:solidFill>
              <a:round/>
              <a:headEnd/>
              <a:tailEnd/>
            </a:ln>
          </p:spPr>
          <p:txBody>
            <a:bodyPr/>
            <a:lstStyle/>
            <a:p>
              <a:endParaRPr lang="en-US"/>
            </a:p>
          </p:txBody>
        </p:sp>
        <p:sp>
          <p:nvSpPr>
            <p:cNvPr id="14495" name="Freeform 157"/>
            <p:cNvSpPr>
              <a:spLocks/>
            </p:cNvSpPr>
            <p:nvPr/>
          </p:nvSpPr>
          <p:spPr bwMode="auto">
            <a:xfrm>
              <a:off x="2284" y="1055"/>
              <a:ext cx="37" cy="35"/>
            </a:xfrm>
            <a:custGeom>
              <a:avLst/>
              <a:gdLst>
                <a:gd name="T0" fmla="*/ 0 w 137"/>
                <a:gd name="T1" fmla="*/ 1 h 204"/>
                <a:gd name="T2" fmla="*/ 2 w 137"/>
                <a:gd name="T3" fmla="*/ 0 h 204"/>
                <a:gd name="T4" fmla="*/ 8 w 137"/>
                <a:gd name="T5" fmla="*/ 0 h 204"/>
                <a:gd name="T6" fmla="*/ 10 w 137"/>
                <a:gd name="T7" fmla="*/ 1 h 204"/>
                <a:gd name="T8" fmla="*/ 10 w 137"/>
                <a:gd name="T9" fmla="*/ 2 h 204"/>
                <a:gd name="T10" fmla="*/ 8 w 137"/>
                <a:gd name="T11" fmla="*/ 3 h 204"/>
                <a:gd name="T12" fmla="*/ 2 w 137"/>
                <a:gd name="T13" fmla="*/ 3 h 204"/>
                <a:gd name="T14" fmla="*/ 0 w 137"/>
                <a:gd name="T15" fmla="*/ 4 h 204"/>
                <a:gd name="T16" fmla="*/ 0 w 137"/>
                <a:gd name="T17" fmla="*/ 6 h 204"/>
                <a:gd name="T18" fmla="*/ 10 w 137"/>
                <a:gd name="T19" fmla="*/ 6 h 2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7"/>
                <a:gd name="T31" fmla="*/ 0 h 204"/>
                <a:gd name="T32" fmla="*/ 137 w 137"/>
                <a:gd name="T33" fmla="*/ 204 h 2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7" h="204">
                  <a:moveTo>
                    <a:pt x="0" y="33"/>
                  </a:moveTo>
                  <a:lnTo>
                    <a:pt x="35" y="0"/>
                  </a:lnTo>
                  <a:lnTo>
                    <a:pt x="103" y="0"/>
                  </a:lnTo>
                  <a:lnTo>
                    <a:pt x="137" y="33"/>
                  </a:lnTo>
                  <a:lnTo>
                    <a:pt x="137" y="67"/>
                  </a:lnTo>
                  <a:lnTo>
                    <a:pt x="103" y="102"/>
                  </a:lnTo>
                  <a:lnTo>
                    <a:pt x="35" y="102"/>
                  </a:lnTo>
                  <a:lnTo>
                    <a:pt x="0" y="136"/>
                  </a:lnTo>
                  <a:lnTo>
                    <a:pt x="0" y="204"/>
                  </a:lnTo>
                  <a:lnTo>
                    <a:pt x="137" y="204"/>
                  </a:lnTo>
                </a:path>
              </a:pathLst>
            </a:custGeom>
            <a:noFill/>
            <a:ln w="0">
              <a:solidFill>
                <a:srgbClr val="000000"/>
              </a:solidFill>
              <a:round/>
              <a:headEnd/>
              <a:tailEnd/>
            </a:ln>
          </p:spPr>
          <p:txBody>
            <a:bodyPr/>
            <a:lstStyle/>
            <a:p>
              <a:endParaRPr lang="en-US"/>
            </a:p>
          </p:txBody>
        </p:sp>
        <p:sp>
          <p:nvSpPr>
            <p:cNvPr id="14496" name="Line 158"/>
            <p:cNvSpPr>
              <a:spLocks noChangeShapeType="1"/>
            </p:cNvSpPr>
            <p:nvPr/>
          </p:nvSpPr>
          <p:spPr bwMode="auto">
            <a:xfrm>
              <a:off x="1610" y="1302"/>
              <a:ext cx="2" cy="1"/>
            </a:xfrm>
            <a:prstGeom prst="line">
              <a:avLst/>
            </a:prstGeom>
            <a:noFill/>
            <a:ln w="0">
              <a:solidFill>
                <a:srgbClr val="000000"/>
              </a:solidFill>
              <a:round/>
              <a:headEnd/>
              <a:tailEnd/>
            </a:ln>
          </p:spPr>
          <p:txBody>
            <a:bodyPr/>
            <a:lstStyle/>
            <a:p>
              <a:endParaRPr lang="en-US"/>
            </a:p>
          </p:txBody>
        </p:sp>
        <p:sp>
          <p:nvSpPr>
            <p:cNvPr id="14497" name="Line 159"/>
            <p:cNvSpPr>
              <a:spLocks noChangeShapeType="1"/>
            </p:cNvSpPr>
            <p:nvPr/>
          </p:nvSpPr>
          <p:spPr bwMode="auto">
            <a:xfrm>
              <a:off x="2863" y="1302"/>
              <a:ext cx="1" cy="1"/>
            </a:xfrm>
            <a:prstGeom prst="line">
              <a:avLst/>
            </a:prstGeom>
            <a:noFill/>
            <a:ln w="0">
              <a:solidFill>
                <a:srgbClr val="000000"/>
              </a:solidFill>
              <a:round/>
              <a:headEnd/>
              <a:tailEnd/>
            </a:ln>
          </p:spPr>
          <p:txBody>
            <a:bodyPr/>
            <a:lstStyle/>
            <a:p>
              <a:endParaRPr lang="en-US"/>
            </a:p>
          </p:txBody>
        </p:sp>
        <p:sp>
          <p:nvSpPr>
            <p:cNvPr id="14498" name="Line 160"/>
            <p:cNvSpPr>
              <a:spLocks noChangeShapeType="1"/>
            </p:cNvSpPr>
            <p:nvPr/>
          </p:nvSpPr>
          <p:spPr bwMode="auto">
            <a:xfrm>
              <a:off x="2863" y="1112"/>
              <a:ext cx="1" cy="1"/>
            </a:xfrm>
            <a:prstGeom prst="line">
              <a:avLst/>
            </a:prstGeom>
            <a:noFill/>
            <a:ln w="0">
              <a:solidFill>
                <a:srgbClr val="000000"/>
              </a:solidFill>
              <a:round/>
              <a:headEnd/>
              <a:tailEnd/>
            </a:ln>
          </p:spPr>
          <p:txBody>
            <a:bodyPr/>
            <a:lstStyle/>
            <a:p>
              <a:endParaRPr lang="en-US"/>
            </a:p>
          </p:txBody>
        </p:sp>
        <p:sp>
          <p:nvSpPr>
            <p:cNvPr id="14499" name="Line 161"/>
            <p:cNvSpPr>
              <a:spLocks noChangeShapeType="1"/>
            </p:cNvSpPr>
            <p:nvPr/>
          </p:nvSpPr>
          <p:spPr bwMode="auto">
            <a:xfrm>
              <a:off x="2812" y="1572"/>
              <a:ext cx="51" cy="1"/>
            </a:xfrm>
            <a:prstGeom prst="line">
              <a:avLst/>
            </a:prstGeom>
            <a:noFill/>
            <a:ln w="0">
              <a:solidFill>
                <a:srgbClr val="000000"/>
              </a:solidFill>
              <a:round/>
              <a:headEnd/>
              <a:tailEnd/>
            </a:ln>
          </p:spPr>
          <p:txBody>
            <a:bodyPr/>
            <a:lstStyle/>
            <a:p>
              <a:endParaRPr lang="en-US"/>
            </a:p>
          </p:txBody>
        </p:sp>
        <p:sp>
          <p:nvSpPr>
            <p:cNvPr id="14500" name="Line 162"/>
            <p:cNvSpPr>
              <a:spLocks noChangeShapeType="1"/>
            </p:cNvSpPr>
            <p:nvPr/>
          </p:nvSpPr>
          <p:spPr bwMode="auto">
            <a:xfrm>
              <a:off x="2812" y="1427"/>
              <a:ext cx="51" cy="1"/>
            </a:xfrm>
            <a:prstGeom prst="line">
              <a:avLst/>
            </a:prstGeom>
            <a:noFill/>
            <a:ln w="0">
              <a:solidFill>
                <a:srgbClr val="000000"/>
              </a:solidFill>
              <a:round/>
              <a:headEnd/>
              <a:tailEnd/>
            </a:ln>
          </p:spPr>
          <p:txBody>
            <a:bodyPr/>
            <a:lstStyle/>
            <a:p>
              <a:endParaRPr lang="en-US"/>
            </a:p>
          </p:txBody>
        </p:sp>
        <p:sp>
          <p:nvSpPr>
            <p:cNvPr id="14501" name="Line 163"/>
            <p:cNvSpPr>
              <a:spLocks noChangeShapeType="1"/>
            </p:cNvSpPr>
            <p:nvPr/>
          </p:nvSpPr>
          <p:spPr bwMode="auto">
            <a:xfrm>
              <a:off x="2863" y="1572"/>
              <a:ext cx="1" cy="1670"/>
            </a:xfrm>
            <a:prstGeom prst="line">
              <a:avLst/>
            </a:prstGeom>
            <a:noFill/>
            <a:ln w="0">
              <a:solidFill>
                <a:srgbClr val="000000"/>
              </a:solidFill>
              <a:round/>
              <a:headEnd/>
              <a:tailEnd/>
            </a:ln>
          </p:spPr>
          <p:txBody>
            <a:bodyPr/>
            <a:lstStyle/>
            <a:p>
              <a:endParaRPr lang="en-US"/>
            </a:p>
          </p:txBody>
        </p:sp>
        <p:sp>
          <p:nvSpPr>
            <p:cNvPr id="14502" name="Line 164"/>
            <p:cNvSpPr>
              <a:spLocks noChangeShapeType="1"/>
            </p:cNvSpPr>
            <p:nvPr/>
          </p:nvSpPr>
          <p:spPr bwMode="auto">
            <a:xfrm>
              <a:off x="2812" y="1572"/>
              <a:ext cx="2" cy="69"/>
            </a:xfrm>
            <a:prstGeom prst="line">
              <a:avLst/>
            </a:prstGeom>
            <a:noFill/>
            <a:ln w="0">
              <a:solidFill>
                <a:srgbClr val="000000"/>
              </a:solidFill>
              <a:round/>
              <a:headEnd/>
              <a:tailEnd/>
            </a:ln>
          </p:spPr>
          <p:txBody>
            <a:bodyPr/>
            <a:lstStyle/>
            <a:p>
              <a:endParaRPr lang="en-US"/>
            </a:p>
          </p:txBody>
        </p:sp>
        <p:sp>
          <p:nvSpPr>
            <p:cNvPr id="14503" name="Line 165"/>
            <p:cNvSpPr>
              <a:spLocks noChangeShapeType="1"/>
            </p:cNvSpPr>
            <p:nvPr/>
          </p:nvSpPr>
          <p:spPr bwMode="auto">
            <a:xfrm>
              <a:off x="3192" y="1302"/>
              <a:ext cx="2" cy="36"/>
            </a:xfrm>
            <a:prstGeom prst="line">
              <a:avLst/>
            </a:prstGeom>
            <a:noFill/>
            <a:ln w="0">
              <a:solidFill>
                <a:srgbClr val="000000"/>
              </a:solidFill>
              <a:round/>
              <a:headEnd/>
              <a:tailEnd/>
            </a:ln>
          </p:spPr>
          <p:txBody>
            <a:bodyPr/>
            <a:lstStyle/>
            <a:p>
              <a:endParaRPr lang="en-US"/>
            </a:p>
          </p:txBody>
        </p:sp>
        <p:sp>
          <p:nvSpPr>
            <p:cNvPr id="14504" name="Line 166"/>
            <p:cNvSpPr>
              <a:spLocks noChangeShapeType="1"/>
            </p:cNvSpPr>
            <p:nvPr/>
          </p:nvSpPr>
          <p:spPr bwMode="auto">
            <a:xfrm>
              <a:off x="3139" y="1302"/>
              <a:ext cx="53" cy="1"/>
            </a:xfrm>
            <a:prstGeom prst="line">
              <a:avLst/>
            </a:prstGeom>
            <a:noFill/>
            <a:ln w="0">
              <a:solidFill>
                <a:srgbClr val="000000"/>
              </a:solidFill>
              <a:round/>
              <a:headEnd/>
              <a:tailEnd/>
            </a:ln>
          </p:spPr>
          <p:txBody>
            <a:bodyPr/>
            <a:lstStyle/>
            <a:p>
              <a:endParaRPr lang="en-US"/>
            </a:p>
          </p:txBody>
        </p:sp>
        <p:sp>
          <p:nvSpPr>
            <p:cNvPr id="14505" name="Line 167"/>
            <p:cNvSpPr>
              <a:spLocks noChangeShapeType="1"/>
            </p:cNvSpPr>
            <p:nvPr/>
          </p:nvSpPr>
          <p:spPr bwMode="auto">
            <a:xfrm>
              <a:off x="3139" y="1338"/>
              <a:ext cx="53" cy="1"/>
            </a:xfrm>
            <a:prstGeom prst="line">
              <a:avLst/>
            </a:prstGeom>
            <a:noFill/>
            <a:ln w="0">
              <a:solidFill>
                <a:srgbClr val="000000"/>
              </a:solidFill>
              <a:round/>
              <a:headEnd/>
              <a:tailEnd/>
            </a:ln>
          </p:spPr>
          <p:txBody>
            <a:bodyPr/>
            <a:lstStyle/>
            <a:p>
              <a:endParaRPr lang="en-US"/>
            </a:p>
          </p:txBody>
        </p:sp>
        <p:sp>
          <p:nvSpPr>
            <p:cNvPr id="14506" name="Line 168"/>
            <p:cNvSpPr>
              <a:spLocks noChangeShapeType="1"/>
            </p:cNvSpPr>
            <p:nvPr/>
          </p:nvSpPr>
          <p:spPr bwMode="auto">
            <a:xfrm>
              <a:off x="3139" y="1642"/>
              <a:ext cx="53" cy="1"/>
            </a:xfrm>
            <a:prstGeom prst="line">
              <a:avLst/>
            </a:prstGeom>
            <a:noFill/>
            <a:ln w="0">
              <a:solidFill>
                <a:srgbClr val="000000"/>
              </a:solidFill>
              <a:round/>
              <a:headEnd/>
              <a:tailEnd/>
            </a:ln>
          </p:spPr>
          <p:txBody>
            <a:bodyPr/>
            <a:lstStyle/>
            <a:p>
              <a:endParaRPr lang="en-US"/>
            </a:p>
          </p:txBody>
        </p:sp>
        <p:sp>
          <p:nvSpPr>
            <p:cNvPr id="14507" name="Line 169"/>
            <p:cNvSpPr>
              <a:spLocks noChangeShapeType="1"/>
            </p:cNvSpPr>
            <p:nvPr/>
          </p:nvSpPr>
          <p:spPr bwMode="auto">
            <a:xfrm>
              <a:off x="3139" y="1678"/>
              <a:ext cx="53" cy="1"/>
            </a:xfrm>
            <a:prstGeom prst="line">
              <a:avLst/>
            </a:prstGeom>
            <a:noFill/>
            <a:ln w="0">
              <a:solidFill>
                <a:srgbClr val="000000"/>
              </a:solidFill>
              <a:round/>
              <a:headEnd/>
              <a:tailEnd/>
            </a:ln>
          </p:spPr>
          <p:txBody>
            <a:bodyPr/>
            <a:lstStyle/>
            <a:p>
              <a:endParaRPr lang="en-US"/>
            </a:p>
          </p:txBody>
        </p:sp>
        <p:sp>
          <p:nvSpPr>
            <p:cNvPr id="14508" name="Line 170"/>
            <p:cNvSpPr>
              <a:spLocks noChangeShapeType="1"/>
            </p:cNvSpPr>
            <p:nvPr/>
          </p:nvSpPr>
          <p:spPr bwMode="auto">
            <a:xfrm>
              <a:off x="3139" y="1642"/>
              <a:ext cx="1" cy="36"/>
            </a:xfrm>
            <a:prstGeom prst="line">
              <a:avLst/>
            </a:prstGeom>
            <a:noFill/>
            <a:ln w="0">
              <a:solidFill>
                <a:srgbClr val="000000"/>
              </a:solidFill>
              <a:round/>
              <a:headEnd/>
              <a:tailEnd/>
            </a:ln>
          </p:spPr>
          <p:txBody>
            <a:bodyPr/>
            <a:lstStyle/>
            <a:p>
              <a:endParaRPr lang="en-US"/>
            </a:p>
          </p:txBody>
        </p:sp>
        <p:sp>
          <p:nvSpPr>
            <p:cNvPr id="14509" name="Line 171"/>
            <p:cNvSpPr>
              <a:spLocks noChangeShapeType="1"/>
            </p:cNvSpPr>
            <p:nvPr/>
          </p:nvSpPr>
          <p:spPr bwMode="auto">
            <a:xfrm>
              <a:off x="3192" y="1642"/>
              <a:ext cx="2" cy="36"/>
            </a:xfrm>
            <a:prstGeom prst="line">
              <a:avLst/>
            </a:prstGeom>
            <a:noFill/>
            <a:ln w="0">
              <a:solidFill>
                <a:srgbClr val="000000"/>
              </a:solidFill>
              <a:round/>
              <a:headEnd/>
              <a:tailEnd/>
            </a:ln>
          </p:spPr>
          <p:txBody>
            <a:bodyPr/>
            <a:lstStyle/>
            <a:p>
              <a:endParaRPr lang="en-US"/>
            </a:p>
          </p:txBody>
        </p:sp>
        <p:sp>
          <p:nvSpPr>
            <p:cNvPr id="14510" name="Line 172"/>
            <p:cNvSpPr>
              <a:spLocks noChangeShapeType="1"/>
            </p:cNvSpPr>
            <p:nvPr/>
          </p:nvSpPr>
          <p:spPr bwMode="auto">
            <a:xfrm>
              <a:off x="3228" y="1302"/>
              <a:ext cx="135" cy="1"/>
            </a:xfrm>
            <a:prstGeom prst="line">
              <a:avLst/>
            </a:prstGeom>
            <a:noFill/>
            <a:ln w="0">
              <a:solidFill>
                <a:srgbClr val="000000"/>
              </a:solidFill>
              <a:round/>
              <a:headEnd/>
              <a:tailEnd/>
            </a:ln>
          </p:spPr>
          <p:txBody>
            <a:bodyPr/>
            <a:lstStyle/>
            <a:p>
              <a:endParaRPr lang="en-US"/>
            </a:p>
          </p:txBody>
        </p:sp>
        <p:sp>
          <p:nvSpPr>
            <p:cNvPr id="14511" name="Line 173"/>
            <p:cNvSpPr>
              <a:spLocks noChangeShapeType="1"/>
            </p:cNvSpPr>
            <p:nvPr/>
          </p:nvSpPr>
          <p:spPr bwMode="auto">
            <a:xfrm>
              <a:off x="3228" y="1678"/>
              <a:ext cx="135" cy="1"/>
            </a:xfrm>
            <a:prstGeom prst="line">
              <a:avLst/>
            </a:prstGeom>
            <a:noFill/>
            <a:ln w="0">
              <a:solidFill>
                <a:srgbClr val="000000"/>
              </a:solidFill>
              <a:round/>
              <a:headEnd/>
              <a:tailEnd/>
            </a:ln>
          </p:spPr>
          <p:txBody>
            <a:bodyPr/>
            <a:lstStyle/>
            <a:p>
              <a:endParaRPr lang="en-US"/>
            </a:p>
          </p:txBody>
        </p:sp>
        <p:sp>
          <p:nvSpPr>
            <p:cNvPr id="14512" name="Line 174"/>
            <p:cNvSpPr>
              <a:spLocks noChangeShapeType="1"/>
            </p:cNvSpPr>
            <p:nvPr/>
          </p:nvSpPr>
          <p:spPr bwMode="auto">
            <a:xfrm>
              <a:off x="3309" y="1375"/>
              <a:ext cx="1" cy="231"/>
            </a:xfrm>
            <a:prstGeom prst="line">
              <a:avLst/>
            </a:prstGeom>
            <a:noFill/>
            <a:ln w="0">
              <a:solidFill>
                <a:srgbClr val="000000"/>
              </a:solidFill>
              <a:round/>
              <a:headEnd/>
              <a:tailEnd/>
            </a:ln>
          </p:spPr>
          <p:txBody>
            <a:bodyPr/>
            <a:lstStyle/>
            <a:p>
              <a:endParaRPr lang="en-US"/>
            </a:p>
          </p:txBody>
        </p:sp>
        <p:sp>
          <p:nvSpPr>
            <p:cNvPr id="14513" name="Freeform 175"/>
            <p:cNvSpPr>
              <a:spLocks/>
            </p:cNvSpPr>
            <p:nvPr/>
          </p:nvSpPr>
          <p:spPr bwMode="auto">
            <a:xfrm>
              <a:off x="3290" y="1302"/>
              <a:ext cx="36" cy="73"/>
            </a:xfrm>
            <a:custGeom>
              <a:avLst/>
              <a:gdLst>
                <a:gd name="T0" fmla="*/ 0 w 137"/>
                <a:gd name="T1" fmla="*/ 13 h 411"/>
                <a:gd name="T2" fmla="*/ 9 w 137"/>
                <a:gd name="T3" fmla="*/ 13 h 411"/>
                <a:gd name="T4" fmla="*/ 5 w 137"/>
                <a:gd name="T5" fmla="*/ 0 h 411"/>
                <a:gd name="T6" fmla="*/ 0 w 137"/>
                <a:gd name="T7" fmla="*/ 13 h 411"/>
                <a:gd name="T8" fmla="*/ 0 60000 65536"/>
                <a:gd name="T9" fmla="*/ 0 60000 65536"/>
                <a:gd name="T10" fmla="*/ 0 60000 65536"/>
                <a:gd name="T11" fmla="*/ 0 60000 65536"/>
                <a:gd name="T12" fmla="*/ 0 w 137"/>
                <a:gd name="T13" fmla="*/ 0 h 411"/>
                <a:gd name="T14" fmla="*/ 137 w 137"/>
                <a:gd name="T15" fmla="*/ 411 h 411"/>
              </a:gdLst>
              <a:ahLst/>
              <a:cxnLst>
                <a:cxn ang="T8">
                  <a:pos x="T0" y="T1"/>
                </a:cxn>
                <a:cxn ang="T9">
                  <a:pos x="T2" y="T3"/>
                </a:cxn>
                <a:cxn ang="T10">
                  <a:pos x="T4" y="T5"/>
                </a:cxn>
                <a:cxn ang="T11">
                  <a:pos x="T6" y="T7"/>
                </a:cxn>
              </a:cxnLst>
              <a:rect l="T12" t="T13" r="T14" b="T15"/>
              <a:pathLst>
                <a:path w="137" h="411">
                  <a:moveTo>
                    <a:pt x="0" y="411"/>
                  </a:moveTo>
                  <a:lnTo>
                    <a:pt x="137" y="411"/>
                  </a:lnTo>
                  <a:lnTo>
                    <a:pt x="69" y="0"/>
                  </a:lnTo>
                  <a:lnTo>
                    <a:pt x="0" y="411"/>
                  </a:lnTo>
                  <a:close/>
                </a:path>
              </a:pathLst>
            </a:custGeom>
            <a:solidFill>
              <a:srgbClr val="000000"/>
            </a:solidFill>
            <a:ln w="9525">
              <a:noFill/>
              <a:round/>
              <a:headEnd/>
              <a:tailEnd/>
            </a:ln>
          </p:spPr>
          <p:txBody>
            <a:bodyPr/>
            <a:lstStyle/>
            <a:p>
              <a:endParaRPr lang="en-US"/>
            </a:p>
          </p:txBody>
        </p:sp>
        <p:sp>
          <p:nvSpPr>
            <p:cNvPr id="14514" name="Freeform 176"/>
            <p:cNvSpPr>
              <a:spLocks/>
            </p:cNvSpPr>
            <p:nvPr/>
          </p:nvSpPr>
          <p:spPr bwMode="auto">
            <a:xfrm>
              <a:off x="3290" y="1302"/>
              <a:ext cx="36" cy="73"/>
            </a:xfrm>
            <a:custGeom>
              <a:avLst/>
              <a:gdLst>
                <a:gd name="T0" fmla="*/ 0 w 137"/>
                <a:gd name="T1" fmla="*/ 13 h 411"/>
                <a:gd name="T2" fmla="*/ 9 w 137"/>
                <a:gd name="T3" fmla="*/ 13 h 411"/>
                <a:gd name="T4" fmla="*/ 5 w 137"/>
                <a:gd name="T5" fmla="*/ 0 h 411"/>
                <a:gd name="T6" fmla="*/ 0 w 137"/>
                <a:gd name="T7" fmla="*/ 13 h 411"/>
                <a:gd name="T8" fmla="*/ 0 60000 65536"/>
                <a:gd name="T9" fmla="*/ 0 60000 65536"/>
                <a:gd name="T10" fmla="*/ 0 60000 65536"/>
                <a:gd name="T11" fmla="*/ 0 60000 65536"/>
                <a:gd name="T12" fmla="*/ 0 w 137"/>
                <a:gd name="T13" fmla="*/ 0 h 411"/>
                <a:gd name="T14" fmla="*/ 137 w 137"/>
                <a:gd name="T15" fmla="*/ 411 h 411"/>
              </a:gdLst>
              <a:ahLst/>
              <a:cxnLst>
                <a:cxn ang="T8">
                  <a:pos x="T0" y="T1"/>
                </a:cxn>
                <a:cxn ang="T9">
                  <a:pos x="T2" y="T3"/>
                </a:cxn>
                <a:cxn ang="T10">
                  <a:pos x="T4" y="T5"/>
                </a:cxn>
                <a:cxn ang="T11">
                  <a:pos x="T6" y="T7"/>
                </a:cxn>
              </a:cxnLst>
              <a:rect l="T12" t="T13" r="T14" b="T15"/>
              <a:pathLst>
                <a:path w="137" h="411">
                  <a:moveTo>
                    <a:pt x="0" y="411"/>
                  </a:moveTo>
                  <a:lnTo>
                    <a:pt x="137" y="411"/>
                  </a:lnTo>
                  <a:lnTo>
                    <a:pt x="69" y="0"/>
                  </a:lnTo>
                  <a:lnTo>
                    <a:pt x="0" y="411"/>
                  </a:lnTo>
                </a:path>
              </a:pathLst>
            </a:custGeom>
            <a:noFill/>
            <a:ln w="0">
              <a:solidFill>
                <a:srgbClr val="000000"/>
              </a:solidFill>
              <a:round/>
              <a:headEnd/>
              <a:tailEnd/>
            </a:ln>
          </p:spPr>
          <p:txBody>
            <a:bodyPr/>
            <a:lstStyle/>
            <a:p>
              <a:endParaRPr lang="en-US"/>
            </a:p>
          </p:txBody>
        </p:sp>
        <p:sp>
          <p:nvSpPr>
            <p:cNvPr id="14515" name="Freeform 177"/>
            <p:cNvSpPr>
              <a:spLocks/>
            </p:cNvSpPr>
            <p:nvPr/>
          </p:nvSpPr>
          <p:spPr bwMode="auto">
            <a:xfrm>
              <a:off x="3290" y="1606"/>
              <a:ext cx="36" cy="72"/>
            </a:xfrm>
            <a:custGeom>
              <a:avLst/>
              <a:gdLst>
                <a:gd name="T0" fmla="*/ 0 w 137"/>
                <a:gd name="T1" fmla="*/ 0 h 410"/>
                <a:gd name="T2" fmla="*/ 9 w 137"/>
                <a:gd name="T3" fmla="*/ 0 h 410"/>
                <a:gd name="T4" fmla="*/ 5 w 137"/>
                <a:gd name="T5" fmla="*/ 13 h 410"/>
                <a:gd name="T6" fmla="*/ 0 w 137"/>
                <a:gd name="T7" fmla="*/ 0 h 410"/>
                <a:gd name="T8" fmla="*/ 0 60000 65536"/>
                <a:gd name="T9" fmla="*/ 0 60000 65536"/>
                <a:gd name="T10" fmla="*/ 0 60000 65536"/>
                <a:gd name="T11" fmla="*/ 0 60000 65536"/>
                <a:gd name="T12" fmla="*/ 0 w 137"/>
                <a:gd name="T13" fmla="*/ 0 h 410"/>
                <a:gd name="T14" fmla="*/ 137 w 137"/>
                <a:gd name="T15" fmla="*/ 410 h 410"/>
              </a:gdLst>
              <a:ahLst/>
              <a:cxnLst>
                <a:cxn ang="T8">
                  <a:pos x="T0" y="T1"/>
                </a:cxn>
                <a:cxn ang="T9">
                  <a:pos x="T2" y="T3"/>
                </a:cxn>
                <a:cxn ang="T10">
                  <a:pos x="T4" y="T5"/>
                </a:cxn>
                <a:cxn ang="T11">
                  <a:pos x="T6" y="T7"/>
                </a:cxn>
              </a:cxnLst>
              <a:rect l="T12" t="T13" r="T14" b="T15"/>
              <a:pathLst>
                <a:path w="137" h="410">
                  <a:moveTo>
                    <a:pt x="0" y="0"/>
                  </a:moveTo>
                  <a:lnTo>
                    <a:pt x="137" y="0"/>
                  </a:lnTo>
                  <a:lnTo>
                    <a:pt x="69" y="410"/>
                  </a:lnTo>
                  <a:lnTo>
                    <a:pt x="0" y="0"/>
                  </a:lnTo>
                  <a:close/>
                </a:path>
              </a:pathLst>
            </a:custGeom>
            <a:solidFill>
              <a:srgbClr val="000000"/>
            </a:solidFill>
            <a:ln w="9525">
              <a:noFill/>
              <a:round/>
              <a:headEnd/>
              <a:tailEnd/>
            </a:ln>
          </p:spPr>
          <p:txBody>
            <a:bodyPr/>
            <a:lstStyle/>
            <a:p>
              <a:endParaRPr lang="en-US"/>
            </a:p>
          </p:txBody>
        </p:sp>
        <p:sp>
          <p:nvSpPr>
            <p:cNvPr id="14516" name="Freeform 178"/>
            <p:cNvSpPr>
              <a:spLocks/>
            </p:cNvSpPr>
            <p:nvPr/>
          </p:nvSpPr>
          <p:spPr bwMode="auto">
            <a:xfrm>
              <a:off x="3290" y="1606"/>
              <a:ext cx="36" cy="72"/>
            </a:xfrm>
            <a:custGeom>
              <a:avLst/>
              <a:gdLst>
                <a:gd name="T0" fmla="*/ 0 w 137"/>
                <a:gd name="T1" fmla="*/ 0 h 410"/>
                <a:gd name="T2" fmla="*/ 9 w 137"/>
                <a:gd name="T3" fmla="*/ 0 h 410"/>
                <a:gd name="T4" fmla="*/ 5 w 137"/>
                <a:gd name="T5" fmla="*/ 13 h 410"/>
                <a:gd name="T6" fmla="*/ 0 w 137"/>
                <a:gd name="T7" fmla="*/ 0 h 410"/>
                <a:gd name="T8" fmla="*/ 0 60000 65536"/>
                <a:gd name="T9" fmla="*/ 0 60000 65536"/>
                <a:gd name="T10" fmla="*/ 0 60000 65536"/>
                <a:gd name="T11" fmla="*/ 0 60000 65536"/>
                <a:gd name="T12" fmla="*/ 0 w 137"/>
                <a:gd name="T13" fmla="*/ 0 h 410"/>
                <a:gd name="T14" fmla="*/ 137 w 137"/>
                <a:gd name="T15" fmla="*/ 410 h 410"/>
              </a:gdLst>
              <a:ahLst/>
              <a:cxnLst>
                <a:cxn ang="T8">
                  <a:pos x="T0" y="T1"/>
                </a:cxn>
                <a:cxn ang="T9">
                  <a:pos x="T2" y="T3"/>
                </a:cxn>
                <a:cxn ang="T10">
                  <a:pos x="T4" y="T5"/>
                </a:cxn>
                <a:cxn ang="T11">
                  <a:pos x="T6" y="T7"/>
                </a:cxn>
              </a:cxnLst>
              <a:rect l="T12" t="T13" r="T14" b="T15"/>
              <a:pathLst>
                <a:path w="137" h="410">
                  <a:moveTo>
                    <a:pt x="0" y="0"/>
                  </a:moveTo>
                  <a:lnTo>
                    <a:pt x="137" y="0"/>
                  </a:lnTo>
                  <a:lnTo>
                    <a:pt x="69" y="410"/>
                  </a:lnTo>
                  <a:lnTo>
                    <a:pt x="0" y="0"/>
                  </a:lnTo>
                </a:path>
              </a:pathLst>
            </a:custGeom>
            <a:noFill/>
            <a:ln w="0">
              <a:solidFill>
                <a:srgbClr val="000000"/>
              </a:solidFill>
              <a:round/>
              <a:headEnd/>
              <a:tailEnd/>
            </a:ln>
          </p:spPr>
          <p:txBody>
            <a:bodyPr/>
            <a:lstStyle/>
            <a:p>
              <a:endParaRPr lang="en-US"/>
            </a:p>
          </p:txBody>
        </p:sp>
        <p:sp>
          <p:nvSpPr>
            <p:cNvPr id="14517" name="Freeform 179"/>
            <p:cNvSpPr>
              <a:spLocks/>
            </p:cNvSpPr>
            <p:nvPr/>
          </p:nvSpPr>
          <p:spPr bwMode="auto">
            <a:xfrm>
              <a:off x="3223" y="1505"/>
              <a:ext cx="54" cy="25"/>
            </a:xfrm>
            <a:custGeom>
              <a:avLst/>
              <a:gdLst>
                <a:gd name="T0" fmla="*/ 2 w 206"/>
                <a:gd name="T1" fmla="*/ 5 h 137"/>
                <a:gd name="T2" fmla="*/ 0 w 206"/>
                <a:gd name="T3" fmla="*/ 3 h 137"/>
                <a:gd name="T4" fmla="*/ 0 w 206"/>
                <a:gd name="T5" fmla="*/ 1 h 137"/>
                <a:gd name="T6" fmla="*/ 2 w 206"/>
                <a:gd name="T7" fmla="*/ 0 h 137"/>
                <a:gd name="T8" fmla="*/ 5 w 206"/>
                <a:gd name="T9" fmla="*/ 0 h 137"/>
                <a:gd name="T10" fmla="*/ 7 w 206"/>
                <a:gd name="T11" fmla="*/ 1 h 137"/>
                <a:gd name="T12" fmla="*/ 7 w 206"/>
                <a:gd name="T13" fmla="*/ 3 h 137"/>
                <a:gd name="T14" fmla="*/ 9 w 206"/>
                <a:gd name="T15" fmla="*/ 5 h 137"/>
                <a:gd name="T16" fmla="*/ 14 w 206"/>
                <a:gd name="T17" fmla="*/ 5 h 137"/>
                <a:gd name="T18" fmla="*/ 14 w 206"/>
                <a:gd name="T19" fmla="*/ 0 h 1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6"/>
                <a:gd name="T31" fmla="*/ 0 h 137"/>
                <a:gd name="T32" fmla="*/ 206 w 206"/>
                <a:gd name="T33" fmla="*/ 137 h 1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6" h="137">
                  <a:moveTo>
                    <a:pt x="35" y="137"/>
                  </a:moveTo>
                  <a:lnTo>
                    <a:pt x="0" y="103"/>
                  </a:lnTo>
                  <a:lnTo>
                    <a:pt x="0" y="34"/>
                  </a:lnTo>
                  <a:lnTo>
                    <a:pt x="35" y="0"/>
                  </a:lnTo>
                  <a:lnTo>
                    <a:pt x="69" y="0"/>
                  </a:lnTo>
                  <a:lnTo>
                    <a:pt x="103" y="34"/>
                  </a:lnTo>
                  <a:lnTo>
                    <a:pt x="103" y="103"/>
                  </a:lnTo>
                  <a:lnTo>
                    <a:pt x="138" y="137"/>
                  </a:lnTo>
                  <a:lnTo>
                    <a:pt x="206" y="137"/>
                  </a:lnTo>
                  <a:lnTo>
                    <a:pt x="206" y="0"/>
                  </a:lnTo>
                </a:path>
              </a:pathLst>
            </a:custGeom>
            <a:noFill/>
            <a:ln w="0">
              <a:solidFill>
                <a:srgbClr val="000000"/>
              </a:solidFill>
              <a:round/>
              <a:headEnd/>
              <a:tailEnd/>
            </a:ln>
          </p:spPr>
          <p:txBody>
            <a:bodyPr/>
            <a:lstStyle/>
            <a:p>
              <a:endParaRPr lang="en-US"/>
            </a:p>
          </p:txBody>
        </p:sp>
        <p:sp>
          <p:nvSpPr>
            <p:cNvPr id="14518" name="Freeform 180"/>
            <p:cNvSpPr>
              <a:spLocks/>
            </p:cNvSpPr>
            <p:nvPr/>
          </p:nvSpPr>
          <p:spPr bwMode="auto">
            <a:xfrm>
              <a:off x="3269" y="1487"/>
              <a:ext cx="17" cy="6"/>
            </a:xfrm>
            <a:custGeom>
              <a:avLst/>
              <a:gdLst>
                <a:gd name="T0" fmla="*/ 0 w 67"/>
                <a:gd name="T1" fmla="*/ 0 h 33"/>
                <a:gd name="T2" fmla="*/ 2 w 67"/>
                <a:gd name="T3" fmla="*/ 0 h 33"/>
                <a:gd name="T4" fmla="*/ 4 w 67"/>
                <a:gd name="T5" fmla="*/ 1 h 33"/>
                <a:gd name="T6" fmla="*/ 0 60000 65536"/>
                <a:gd name="T7" fmla="*/ 0 60000 65536"/>
                <a:gd name="T8" fmla="*/ 0 60000 65536"/>
                <a:gd name="T9" fmla="*/ 0 w 67"/>
                <a:gd name="T10" fmla="*/ 0 h 33"/>
                <a:gd name="T11" fmla="*/ 67 w 67"/>
                <a:gd name="T12" fmla="*/ 33 h 33"/>
              </a:gdLst>
              <a:ahLst/>
              <a:cxnLst>
                <a:cxn ang="T6">
                  <a:pos x="T0" y="T1"/>
                </a:cxn>
                <a:cxn ang="T7">
                  <a:pos x="T2" y="T3"/>
                </a:cxn>
                <a:cxn ang="T8">
                  <a:pos x="T4" y="T5"/>
                </a:cxn>
              </a:cxnLst>
              <a:rect l="T9" t="T10" r="T11" b="T12"/>
              <a:pathLst>
                <a:path w="67" h="33">
                  <a:moveTo>
                    <a:pt x="0" y="0"/>
                  </a:moveTo>
                  <a:lnTo>
                    <a:pt x="34" y="0"/>
                  </a:lnTo>
                  <a:lnTo>
                    <a:pt x="67" y="33"/>
                  </a:lnTo>
                </a:path>
              </a:pathLst>
            </a:custGeom>
            <a:noFill/>
            <a:ln w="0">
              <a:solidFill>
                <a:srgbClr val="000000"/>
              </a:solidFill>
              <a:round/>
              <a:headEnd/>
              <a:tailEnd/>
            </a:ln>
          </p:spPr>
          <p:txBody>
            <a:bodyPr/>
            <a:lstStyle/>
            <a:p>
              <a:endParaRPr lang="en-US"/>
            </a:p>
          </p:txBody>
        </p:sp>
        <p:sp>
          <p:nvSpPr>
            <p:cNvPr id="14519" name="Freeform 181"/>
            <p:cNvSpPr>
              <a:spLocks/>
            </p:cNvSpPr>
            <p:nvPr/>
          </p:nvSpPr>
          <p:spPr bwMode="auto">
            <a:xfrm>
              <a:off x="3223" y="1452"/>
              <a:ext cx="54" cy="23"/>
            </a:xfrm>
            <a:custGeom>
              <a:avLst/>
              <a:gdLst>
                <a:gd name="T0" fmla="*/ 7 w 206"/>
                <a:gd name="T1" fmla="*/ 4 h 138"/>
                <a:gd name="T2" fmla="*/ 7 w 206"/>
                <a:gd name="T3" fmla="*/ 1 h 138"/>
                <a:gd name="T4" fmla="*/ 9 w 206"/>
                <a:gd name="T5" fmla="*/ 0 h 138"/>
                <a:gd name="T6" fmla="*/ 12 w 206"/>
                <a:gd name="T7" fmla="*/ 0 h 138"/>
                <a:gd name="T8" fmla="*/ 14 w 206"/>
                <a:gd name="T9" fmla="*/ 1 h 138"/>
                <a:gd name="T10" fmla="*/ 14 w 206"/>
                <a:gd name="T11" fmla="*/ 3 h 138"/>
                <a:gd name="T12" fmla="*/ 12 w 206"/>
                <a:gd name="T13" fmla="*/ 4 h 138"/>
                <a:gd name="T14" fmla="*/ 5 w 206"/>
                <a:gd name="T15" fmla="*/ 4 h 138"/>
                <a:gd name="T16" fmla="*/ 0 w 206"/>
                <a:gd name="T17" fmla="*/ 2 h 138"/>
                <a:gd name="T18" fmla="*/ 0 w 206"/>
                <a:gd name="T19" fmla="*/ 1 h 1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6"/>
                <a:gd name="T31" fmla="*/ 0 h 138"/>
                <a:gd name="T32" fmla="*/ 206 w 206"/>
                <a:gd name="T33" fmla="*/ 138 h 1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6" h="138">
                  <a:moveTo>
                    <a:pt x="103" y="138"/>
                  </a:moveTo>
                  <a:lnTo>
                    <a:pt x="103" y="35"/>
                  </a:lnTo>
                  <a:lnTo>
                    <a:pt x="138" y="0"/>
                  </a:lnTo>
                  <a:lnTo>
                    <a:pt x="172" y="0"/>
                  </a:lnTo>
                  <a:lnTo>
                    <a:pt x="206" y="35"/>
                  </a:lnTo>
                  <a:lnTo>
                    <a:pt x="206" y="103"/>
                  </a:lnTo>
                  <a:lnTo>
                    <a:pt x="172" y="138"/>
                  </a:lnTo>
                  <a:lnTo>
                    <a:pt x="69" y="138"/>
                  </a:lnTo>
                  <a:lnTo>
                    <a:pt x="0" y="69"/>
                  </a:lnTo>
                  <a:lnTo>
                    <a:pt x="0" y="35"/>
                  </a:lnTo>
                </a:path>
              </a:pathLst>
            </a:custGeom>
            <a:noFill/>
            <a:ln w="0">
              <a:solidFill>
                <a:srgbClr val="000000"/>
              </a:solidFill>
              <a:round/>
              <a:headEnd/>
              <a:tailEnd/>
            </a:ln>
          </p:spPr>
          <p:txBody>
            <a:bodyPr/>
            <a:lstStyle/>
            <a:p>
              <a:endParaRPr lang="en-US"/>
            </a:p>
          </p:txBody>
        </p:sp>
        <p:sp>
          <p:nvSpPr>
            <p:cNvPr id="14520" name="Line 182"/>
            <p:cNvSpPr>
              <a:spLocks noChangeShapeType="1"/>
            </p:cNvSpPr>
            <p:nvPr/>
          </p:nvSpPr>
          <p:spPr bwMode="auto">
            <a:xfrm>
              <a:off x="3195" y="1302"/>
              <a:ext cx="2" cy="1"/>
            </a:xfrm>
            <a:prstGeom prst="line">
              <a:avLst/>
            </a:prstGeom>
            <a:noFill/>
            <a:ln w="0">
              <a:solidFill>
                <a:srgbClr val="000000"/>
              </a:solidFill>
              <a:round/>
              <a:headEnd/>
              <a:tailEnd/>
            </a:ln>
          </p:spPr>
          <p:txBody>
            <a:bodyPr/>
            <a:lstStyle/>
            <a:p>
              <a:endParaRPr lang="en-US"/>
            </a:p>
          </p:txBody>
        </p:sp>
        <p:sp>
          <p:nvSpPr>
            <p:cNvPr id="14521" name="Line 183"/>
            <p:cNvSpPr>
              <a:spLocks noChangeShapeType="1"/>
            </p:cNvSpPr>
            <p:nvPr/>
          </p:nvSpPr>
          <p:spPr bwMode="auto">
            <a:xfrm>
              <a:off x="3195" y="1678"/>
              <a:ext cx="2" cy="1"/>
            </a:xfrm>
            <a:prstGeom prst="line">
              <a:avLst/>
            </a:prstGeom>
            <a:noFill/>
            <a:ln w="0">
              <a:solidFill>
                <a:srgbClr val="000000"/>
              </a:solidFill>
              <a:round/>
              <a:headEnd/>
              <a:tailEnd/>
            </a:ln>
          </p:spPr>
          <p:txBody>
            <a:bodyPr/>
            <a:lstStyle/>
            <a:p>
              <a:endParaRPr lang="en-US"/>
            </a:p>
          </p:txBody>
        </p:sp>
        <p:sp>
          <p:nvSpPr>
            <p:cNvPr id="14522" name="Rectangle 184"/>
            <p:cNvSpPr>
              <a:spLocks noChangeArrowheads="1"/>
            </p:cNvSpPr>
            <p:nvPr/>
          </p:nvSpPr>
          <p:spPr bwMode="auto">
            <a:xfrm>
              <a:off x="1316" y="1517"/>
              <a:ext cx="131" cy="118"/>
            </a:xfrm>
            <a:prstGeom prst="rect">
              <a:avLst/>
            </a:prstGeom>
            <a:noFill/>
            <a:ln w="9525">
              <a:noFill/>
              <a:miter lim="800000"/>
              <a:headEnd/>
              <a:tailEnd/>
            </a:ln>
          </p:spPr>
          <p:txBody>
            <a:bodyPr wrap="none" lIns="0" tIns="0" rIns="0" bIns="0">
              <a:spAutoFit/>
            </a:bodyPr>
            <a:lstStyle/>
            <a:p>
              <a:pPr eaLnBrk="0" hangingPunct="0"/>
              <a:r>
                <a:rPr lang="en-US" sz="900">
                  <a:solidFill>
                    <a:srgbClr val="000000"/>
                  </a:solidFill>
                </a:rPr>
                <a:t>W3</a:t>
              </a:r>
              <a:endParaRPr lang="en-US" sz="900"/>
            </a:p>
          </p:txBody>
        </p:sp>
        <p:sp>
          <p:nvSpPr>
            <p:cNvPr id="14523" name="Rectangle 185"/>
            <p:cNvSpPr>
              <a:spLocks noChangeArrowheads="1"/>
            </p:cNvSpPr>
            <p:nvPr/>
          </p:nvSpPr>
          <p:spPr bwMode="auto">
            <a:xfrm rot="-5400000">
              <a:off x="2949" y="1927"/>
              <a:ext cx="143" cy="108"/>
            </a:xfrm>
            <a:prstGeom prst="rect">
              <a:avLst/>
            </a:prstGeom>
            <a:noFill/>
            <a:ln w="9525">
              <a:noFill/>
              <a:miter lim="800000"/>
              <a:headEnd/>
              <a:tailEnd/>
            </a:ln>
          </p:spPr>
          <p:txBody>
            <a:bodyPr wrap="none" lIns="0" tIns="0" rIns="0" bIns="0">
              <a:spAutoFit/>
            </a:bodyPr>
            <a:lstStyle/>
            <a:p>
              <a:pPr eaLnBrk="0" hangingPunct="0"/>
              <a:r>
                <a:rPr lang="en-US" sz="900">
                  <a:solidFill>
                    <a:srgbClr val="000000"/>
                  </a:solidFill>
                </a:rPr>
                <a:t>W5</a:t>
              </a:r>
              <a:endParaRPr lang="en-US" sz="900"/>
            </a:p>
          </p:txBody>
        </p:sp>
        <p:sp>
          <p:nvSpPr>
            <p:cNvPr id="14524" name="Rectangle 186"/>
            <p:cNvSpPr>
              <a:spLocks noChangeArrowheads="1"/>
            </p:cNvSpPr>
            <p:nvPr/>
          </p:nvSpPr>
          <p:spPr bwMode="auto">
            <a:xfrm rot="-5400000">
              <a:off x="2978" y="2567"/>
              <a:ext cx="144" cy="108"/>
            </a:xfrm>
            <a:prstGeom prst="rect">
              <a:avLst/>
            </a:prstGeom>
            <a:noFill/>
            <a:ln w="9525">
              <a:noFill/>
              <a:miter lim="800000"/>
              <a:headEnd/>
              <a:tailEnd/>
            </a:ln>
          </p:spPr>
          <p:txBody>
            <a:bodyPr wrap="none" lIns="0" tIns="0" rIns="0" bIns="0">
              <a:spAutoFit/>
            </a:bodyPr>
            <a:lstStyle/>
            <a:p>
              <a:pPr eaLnBrk="0" hangingPunct="0"/>
              <a:r>
                <a:rPr lang="en-US" sz="900">
                  <a:solidFill>
                    <a:srgbClr val="000000"/>
                  </a:solidFill>
                </a:rPr>
                <a:t>W6</a:t>
              </a:r>
              <a:endParaRPr lang="en-US" sz="900"/>
            </a:p>
          </p:txBody>
        </p:sp>
        <p:sp>
          <p:nvSpPr>
            <p:cNvPr id="14525" name="Rectangle 187"/>
            <p:cNvSpPr>
              <a:spLocks noChangeArrowheads="1"/>
            </p:cNvSpPr>
            <p:nvPr/>
          </p:nvSpPr>
          <p:spPr bwMode="auto">
            <a:xfrm rot="-5400000">
              <a:off x="2999" y="2961"/>
              <a:ext cx="122" cy="108"/>
            </a:xfrm>
            <a:prstGeom prst="rect">
              <a:avLst/>
            </a:prstGeom>
            <a:noFill/>
            <a:ln w="9525">
              <a:noFill/>
              <a:miter lim="800000"/>
              <a:headEnd/>
              <a:tailEnd/>
            </a:ln>
          </p:spPr>
          <p:txBody>
            <a:bodyPr wrap="none" lIns="0" tIns="0" rIns="0" bIns="0">
              <a:spAutoFit/>
            </a:bodyPr>
            <a:lstStyle/>
            <a:p>
              <a:pPr eaLnBrk="0" hangingPunct="0"/>
              <a:r>
                <a:rPr lang="en-US" sz="900">
                  <a:solidFill>
                    <a:srgbClr val="000000"/>
                  </a:solidFill>
                </a:rPr>
                <a:t>V1</a:t>
              </a:r>
              <a:endParaRPr lang="en-US" sz="900"/>
            </a:p>
          </p:txBody>
        </p:sp>
        <p:sp>
          <p:nvSpPr>
            <p:cNvPr id="14526" name="Line 188"/>
            <p:cNvSpPr>
              <a:spLocks noChangeShapeType="1"/>
            </p:cNvSpPr>
            <p:nvPr/>
          </p:nvSpPr>
          <p:spPr bwMode="auto">
            <a:xfrm>
              <a:off x="3309" y="1678"/>
              <a:ext cx="1" cy="1"/>
            </a:xfrm>
            <a:prstGeom prst="line">
              <a:avLst/>
            </a:prstGeom>
            <a:noFill/>
            <a:ln w="0">
              <a:solidFill>
                <a:srgbClr val="000000"/>
              </a:solidFill>
              <a:round/>
              <a:headEnd/>
              <a:tailEnd/>
            </a:ln>
          </p:spPr>
          <p:txBody>
            <a:bodyPr/>
            <a:lstStyle/>
            <a:p>
              <a:endParaRPr lang="en-US"/>
            </a:p>
          </p:txBody>
        </p:sp>
        <p:sp>
          <p:nvSpPr>
            <p:cNvPr id="14527" name="Line 189"/>
            <p:cNvSpPr>
              <a:spLocks noChangeShapeType="1"/>
            </p:cNvSpPr>
            <p:nvPr/>
          </p:nvSpPr>
          <p:spPr bwMode="auto">
            <a:xfrm flipH="1">
              <a:off x="3255" y="1678"/>
              <a:ext cx="21" cy="1"/>
            </a:xfrm>
            <a:prstGeom prst="line">
              <a:avLst/>
            </a:prstGeom>
            <a:noFill/>
            <a:ln w="0">
              <a:solidFill>
                <a:srgbClr val="000000"/>
              </a:solidFill>
              <a:round/>
              <a:headEnd/>
              <a:tailEnd/>
            </a:ln>
          </p:spPr>
          <p:txBody>
            <a:bodyPr/>
            <a:lstStyle/>
            <a:p>
              <a:endParaRPr lang="en-US"/>
            </a:p>
          </p:txBody>
        </p:sp>
        <p:sp>
          <p:nvSpPr>
            <p:cNvPr id="14528" name="Line 190"/>
            <p:cNvSpPr>
              <a:spLocks noChangeShapeType="1"/>
            </p:cNvSpPr>
            <p:nvPr/>
          </p:nvSpPr>
          <p:spPr bwMode="auto">
            <a:xfrm flipH="1">
              <a:off x="3255" y="3242"/>
              <a:ext cx="21" cy="1"/>
            </a:xfrm>
            <a:prstGeom prst="line">
              <a:avLst/>
            </a:prstGeom>
            <a:noFill/>
            <a:ln w="0">
              <a:solidFill>
                <a:srgbClr val="000000"/>
              </a:solidFill>
              <a:round/>
              <a:headEnd/>
              <a:tailEnd/>
            </a:ln>
          </p:spPr>
          <p:txBody>
            <a:bodyPr/>
            <a:lstStyle/>
            <a:p>
              <a:endParaRPr lang="en-US"/>
            </a:p>
          </p:txBody>
        </p:sp>
        <p:sp>
          <p:nvSpPr>
            <p:cNvPr id="14529" name="Line 191"/>
            <p:cNvSpPr>
              <a:spLocks noChangeShapeType="1"/>
            </p:cNvSpPr>
            <p:nvPr/>
          </p:nvSpPr>
          <p:spPr bwMode="auto">
            <a:xfrm>
              <a:off x="3309" y="1751"/>
              <a:ext cx="1" cy="1418"/>
            </a:xfrm>
            <a:prstGeom prst="line">
              <a:avLst/>
            </a:prstGeom>
            <a:noFill/>
            <a:ln w="0">
              <a:solidFill>
                <a:srgbClr val="000000"/>
              </a:solidFill>
              <a:round/>
              <a:headEnd/>
              <a:tailEnd/>
            </a:ln>
          </p:spPr>
          <p:txBody>
            <a:bodyPr/>
            <a:lstStyle/>
            <a:p>
              <a:endParaRPr lang="en-US"/>
            </a:p>
          </p:txBody>
        </p:sp>
        <p:sp>
          <p:nvSpPr>
            <p:cNvPr id="14530" name="Freeform 192"/>
            <p:cNvSpPr>
              <a:spLocks/>
            </p:cNvSpPr>
            <p:nvPr/>
          </p:nvSpPr>
          <p:spPr bwMode="auto">
            <a:xfrm>
              <a:off x="3290" y="1678"/>
              <a:ext cx="36" cy="73"/>
            </a:xfrm>
            <a:custGeom>
              <a:avLst/>
              <a:gdLst>
                <a:gd name="T0" fmla="*/ 0 w 137"/>
                <a:gd name="T1" fmla="*/ 13 h 411"/>
                <a:gd name="T2" fmla="*/ 9 w 137"/>
                <a:gd name="T3" fmla="*/ 13 h 411"/>
                <a:gd name="T4" fmla="*/ 5 w 137"/>
                <a:gd name="T5" fmla="*/ 0 h 411"/>
                <a:gd name="T6" fmla="*/ 0 w 137"/>
                <a:gd name="T7" fmla="*/ 13 h 411"/>
                <a:gd name="T8" fmla="*/ 0 60000 65536"/>
                <a:gd name="T9" fmla="*/ 0 60000 65536"/>
                <a:gd name="T10" fmla="*/ 0 60000 65536"/>
                <a:gd name="T11" fmla="*/ 0 60000 65536"/>
                <a:gd name="T12" fmla="*/ 0 w 137"/>
                <a:gd name="T13" fmla="*/ 0 h 411"/>
                <a:gd name="T14" fmla="*/ 137 w 137"/>
                <a:gd name="T15" fmla="*/ 411 h 411"/>
              </a:gdLst>
              <a:ahLst/>
              <a:cxnLst>
                <a:cxn ang="T8">
                  <a:pos x="T0" y="T1"/>
                </a:cxn>
                <a:cxn ang="T9">
                  <a:pos x="T2" y="T3"/>
                </a:cxn>
                <a:cxn ang="T10">
                  <a:pos x="T4" y="T5"/>
                </a:cxn>
                <a:cxn ang="T11">
                  <a:pos x="T6" y="T7"/>
                </a:cxn>
              </a:cxnLst>
              <a:rect l="T12" t="T13" r="T14" b="T15"/>
              <a:pathLst>
                <a:path w="137" h="411">
                  <a:moveTo>
                    <a:pt x="0" y="411"/>
                  </a:moveTo>
                  <a:lnTo>
                    <a:pt x="137" y="411"/>
                  </a:lnTo>
                  <a:lnTo>
                    <a:pt x="69" y="0"/>
                  </a:lnTo>
                  <a:lnTo>
                    <a:pt x="0" y="411"/>
                  </a:lnTo>
                  <a:close/>
                </a:path>
              </a:pathLst>
            </a:custGeom>
            <a:solidFill>
              <a:srgbClr val="000000"/>
            </a:solidFill>
            <a:ln w="9525">
              <a:noFill/>
              <a:round/>
              <a:headEnd/>
              <a:tailEnd/>
            </a:ln>
          </p:spPr>
          <p:txBody>
            <a:bodyPr/>
            <a:lstStyle/>
            <a:p>
              <a:endParaRPr lang="en-US"/>
            </a:p>
          </p:txBody>
        </p:sp>
        <p:sp>
          <p:nvSpPr>
            <p:cNvPr id="14531" name="Freeform 193"/>
            <p:cNvSpPr>
              <a:spLocks/>
            </p:cNvSpPr>
            <p:nvPr/>
          </p:nvSpPr>
          <p:spPr bwMode="auto">
            <a:xfrm>
              <a:off x="3290" y="1678"/>
              <a:ext cx="36" cy="73"/>
            </a:xfrm>
            <a:custGeom>
              <a:avLst/>
              <a:gdLst>
                <a:gd name="T0" fmla="*/ 0 w 137"/>
                <a:gd name="T1" fmla="*/ 13 h 411"/>
                <a:gd name="T2" fmla="*/ 9 w 137"/>
                <a:gd name="T3" fmla="*/ 13 h 411"/>
                <a:gd name="T4" fmla="*/ 5 w 137"/>
                <a:gd name="T5" fmla="*/ 0 h 411"/>
                <a:gd name="T6" fmla="*/ 0 w 137"/>
                <a:gd name="T7" fmla="*/ 13 h 411"/>
                <a:gd name="T8" fmla="*/ 0 60000 65536"/>
                <a:gd name="T9" fmla="*/ 0 60000 65536"/>
                <a:gd name="T10" fmla="*/ 0 60000 65536"/>
                <a:gd name="T11" fmla="*/ 0 60000 65536"/>
                <a:gd name="T12" fmla="*/ 0 w 137"/>
                <a:gd name="T13" fmla="*/ 0 h 411"/>
                <a:gd name="T14" fmla="*/ 137 w 137"/>
                <a:gd name="T15" fmla="*/ 411 h 411"/>
              </a:gdLst>
              <a:ahLst/>
              <a:cxnLst>
                <a:cxn ang="T8">
                  <a:pos x="T0" y="T1"/>
                </a:cxn>
                <a:cxn ang="T9">
                  <a:pos x="T2" y="T3"/>
                </a:cxn>
                <a:cxn ang="T10">
                  <a:pos x="T4" y="T5"/>
                </a:cxn>
                <a:cxn ang="T11">
                  <a:pos x="T6" y="T7"/>
                </a:cxn>
              </a:cxnLst>
              <a:rect l="T12" t="T13" r="T14" b="T15"/>
              <a:pathLst>
                <a:path w="137" h="411">
                  <a:moveTo>
                    <a:pt x="0" y="411"/>
                  </a:moveTo>
                  <a:lnTo>
                    <a:pt x="137" y="411"/>
                  </a:lnTo>
                  <a:lnTo>
                    <a:pt x="69" y="0"/>
                  </a:lnTo>
                  <a:lnTo>
                    <a:pt x="0" y="411"/>
                  </a:lnTo>
                </a:path>
              </a:pathLst>
            </a:custGeom>
            <a:noFill/>
            <a:ln w="0">
              <a:solidFill>
                <a:srgbClr val="000000"/>
              </a:solidFill>
              <a:round/>
              <a:headEnd/>
              <a:tailEnd/>
            </a:ln>
          </p:spPr>
          <p:txBody>
            <a:bodyPr/>
            <a:lstStyle/>
            <a:p>
              <a:endParaRPr lang="en-US"/>
            </a:p>
          </p:txBody>
        </p:sp>
        <p:sp>
          <p:nvSpPr>
            <p:cNvPr id="14532" name="Freeform 194"/>
            <p:cNvSpPr>
              <a:spLocks/>
            </p:cNvSpPr>
            <p:nvPr/>
          </p:nvSpPr>
          <p:spPr bwMode="auto">
            <a:xfrm>
              <a:off x="3290" y="3169"/>
              <a:ext cx="36" cy="73"/>
            </a:xfrm>
            <a:custGeom>
              <a:avLst/>
              <a:gdLst>
                <a:gd name="T0" fmla="*/ 0 w 137"/>
                <a:gd name="T1" fmla="*/ 0 h 411"/>
                <a:gd name="T2" fmla="*/ 9 w 137"/>
                <a:gd name="T3" fmla="*/ 0 h 411"/>
                <a:gd name="T4" fmla="*/ 5 w 137"/>
                <a:gd name="T5" fmla="*/ 13 h 411"/>
                <a:gd name="T6" fmla="*/ 0 w 137"/>
                <a:gd name="T7" fmla="*/ 0 h 411"/>
                <a:gd name="T8" fmla="*/ 0 60000 65536"/>
                <a:gd name="T9" fmla="*/ 0 60000 65536"/>
                <a:gd name="T10" fmla="*/ 0 60000 65536"/>
                <a:gd name="T11" fmla="*/ 0 60000 65536"/>
                <a:gd name="T12" fmla="*/ 0 w 137"/>
                <a:gd name="T13" fmla="*/ 0 h 411"/>
                <a:gd name="T14" fmla="*/ 137 w 137"/>
                <a:gd name="T15" fmla="*/ 411 h 411"/>
              </a:gdLst>
              <a:ahLst/>
              <a:cxnLst>
                <a:cxn ang="T8">
                  <a:pos x="T0" y="T1"/>
                </a:cxn>
                <a:cxn ang="T9">
                  <a:pos x="T2" y="T3"/>
                </a:cxn>
                <a:cxn ang="T10">
                  <a:pos x="T4" y="T5"/>
                </a:cxn>
                <a:cxn ang="T11">
                  <a:pos x="T6" y="T7"/>
                </a:cxn>
              </a:cxnLst>
              <a:rect l="T12" t="T13" r="T14" b="T15"/>
              <a:pathLst>
                <a:path w="137" h="411">
                  <a:moveTo>
                    <a:pt x="0" y="0"/>
                  </a:moveTo>
                  <a:lnTo>
                    <a:pt x="137" y="0"/>
                  </a:lnTo>
                  <a:lnTo>
                    <a:pt x="69" y="411"/>
                  </a:lnTo>
                  <a:lnTo>
                    <a:pt x="0" y="0"/>
                  </a:lnTo>
                  <a:close/>
                </a:path>
              </a:pathLst>
            </a:custGeom>
            <a:solidFill>
              <a:srgbClr val="000000"/>
            </a:solidFill>
            <a:ln w="9525">
              <a:noFill/>
              <a:round/>
              <a:headEnd/>
              <a:tailEnd/>
            </a:ln>
          </p:spPr>
          <p:txBody>
            <a:bodyPr/>
            <a:lstStyle/>
            <a:p>
              <a:endParaRPr lang="en-US"/>
            </a:p>
          </p:txBody>
        </p:sp>
        <p:sp>
          <p:nvSpPr>
            <p:cNvPr id="14533" name="Freeform 195"/>
            <p:cNvSpPr>
              <a:spLocks/>
            </p:cNvSpPr>
            <p:nvPr/>
          </p:nvSpPr>
          <p:spPr bwMode="auto">
            <a:xfrm>
              <a:off x="3290" y="3169"/>
              <a:ext cx="36" cy="73"/>
            </a:xfrm>
            <a:custGeom>
              <a:avLst/>
              <a:gdLst>
                <a:gd name="T0" fmla="*/ 0 w 137"/>
                <a:gd name="T1" fmla="*/ 0 h 411"/>
                <a:gd name="T2" fmla="*/ 9 w 137"/>
                <a:gd name="T3" fmla="*/ 0 h 411"/>
                <a:gd name="T4" fmla="*/ 5 w 137"/>
                <a:gd name="T5" fmla="*/ 13 h 411"/>
                <a:gd name="T6" fmla="*/ 0 w 137"/>
                <a:gd name="T7" fmla="*/ 0 h 411"/>
                <a:gd name="T8" fmla="*/ 0 60000 65536"/>
                <a:gd name="T9" fmla="*/ 0 60000 65536"/>
                <a:gd name="T10" fmla="*/ 0 60000 65536"/>
                <a:gd name="T11" fmla="*/ 0 60000 65536"/>
                <a:gd name="T12" fmla="*/ 0 w 137"/>
                <a:gd name="T13" fmla="*/ 0 h 411"/>
                <a:gd name="T14" fmla="*/ 137 w 137"/>
                <a:gd name="T15" fmla="*/ 411 h 411"/>
              </a:gdLst>
              <a:ahLst/>
              <a:cxnLst>
                <a:cxn ang="T8">
                  <a:pos x="T0" y="T1"/>
                </a:cxn>
                <a:cxn ang="T9">
                  <a:pos x="T2" y="T3"/>
                </a:cxn>
                <a:cxn ang="T10">
                  <a:pos x="T4" y="T5"/>
                </a:cxn>
                <a:cxn ang="T11">
                  <a:pos x="T6" y="T7"/>
                </a:cxn>
              </a:cxnLst>
              <a:rect l="T12" t="T13" r="T14" b="T15"/>
              <a:pathLst>
                <a:path w="137" h="411">
                  <a:moveTo>
                    <a:pt x="0" y="0"/>
                  </a:moveTo>
                  <a:lnTo>
                    <a:pt x="137" y="0"/>
                  </a:lnTo>
                  <a:lnTo>
                    <a:pt x="69" y="411"/>
                  </a:lnTo>
                  <a:lnTo>
                    <a:pt x="0" y="0"/>
                  </a:lnTo>
                </a:path>
              </a:pathLst>
            </a:custGeom>
            <a:noFill/>
            <a:ln w="0">
              <a:solidFill>
                <a:srgbClr val="000000"/>
              </a:solidFill>
              <a:round/>
              <a:headEnd/>
              <a:tailEnd/>
            </a:ln>
          </p:spPr>
          <p:txBody>
            <a:bodyPr/>
            <a:lstStyle/>
            <a:p>
              <a:endParaRPr lang="en-US"/>
            </a:p>
          </p:txBody>
        </p:sp>
        <p:sp>
          <p:nvSpPr>
            <p:cNvPr id="14534" name="Freeform 196"/>
            <p:cNvSpPr>
              <a:spLocks/>
            </p:cNvSpPr>
            <p:nvPr/>
          </p:nvSpPr>
          <p:spPr bwMode="auto">
            <a:xfrm>
              <a:off x="3223" y="2520"/>
              <a:ext cx="54" cy="6"/>
            </a:xfrm>
            <a:custGeom>
              <a:avLst/>
              <a:gdLst>
                <a:gd name="T0" fmla="*/ 2 w 206"/>
                <a:gd name="T1" fmla="*/ 1 h 35"/>
                <a:gd name="T2" fmla="*/ 0 w 206"/>
                <a:gd name="T3" fmla="*/ 0 h 35"/>
                <a:gd name="T4" fmla="*/ 14 w 206"/>
                <a:gd name="T5" fmla="*/ 0 h 35"/>
                <a:gd name="T6" fmla="*/ 0 60000 65536"/>
                <a:gd name="T7" fmla="*/ 0 60000 65536"/>
                <a:gd name="T8" fmla="*/ 0 60000 65536"/>
                <a:gd name="T9" fmla="*/ 0 w 206"/>
                <a:gd name="T10" fmla="*/ 0 h 35"/>
                <a:gd name="T11" fmla="*/ 206 w 206"/>
                <a:gd name="T12" fmla="*/ 35 h 35"/>
              </a:gdLst>
              <a:ahLst/>
              <a:cxnLst>
                <a:cxn ang="T6">
                  <a:pos x="T0" y="T1"/>
                </a:cxn>
                <a:cxn ang="T7">
                  <a:pos x="T2" y="T3"/>
                </a:cxn>
                <a:cxn ang="T8">
                  <a:pos x="T4" y="T5"/>
                </a:cxn>
              </a:cxnLst>
              <a:rect l="T9" t="T10" r="T11" b="T12"/>
              <a:pathLst>
                <a:path w="206" h="35">
                  <a:moveTo>
                    <a:pt x="35" y="35"/>
                  </a:moveTo>
                  <a:lnTo>
                    <a:pt x="0" y="0"/>
                  </a:lnTo>
                  <a:lnTo>
                    <a:pt x="206" y="0"/>
                  </a:lnTo>
                </a:path>
              </a:pathLst>
            </a:custGeom>
            <a:noFill/>
            <a:ln w="0">
              <a:solidFill>
                <a:srgbClr val="000000"/>
              </a:solidFill>
              <a:round/>
              <a:headEnd/>
              <a:tailEnd/>
            </a:ln>
          </p:spPr>
          <p:txBody>
            <a:bodyPr/>
            <a:lstStyle/>
            <a:p>
              <a:endParaRPr lang="en-US"/>
            </a:p>
          </p:txBody>
        </p:sp>
        <p:sp>
          <p:nvSpPr>
            <p:cNvPr id="14535" name="Line 197"/>
            <p:cNvSpPr>
              <a:spLocks noChangeShapeType="1"/>
            </p:cNvSpPr>
            <p:nvPr/>
          </p:nvSpPr>
          <p:spPr bwMode="auto">
            <a:xfrm flipV="1">
              <a:off x="3277" y="2514"/>
              <a:ext cx="2" cy="12"/>
            </a:xfrm>
            <a:prstGeom prst="line">
              <a:avLst/>
            </a:prstGeom>
            <a:noFill/>
            <a:ln w="0">
              <a:solidFill>
                <a:srgbClr val="000000"/>
              </a:solidFill>
              <a:round/>
              <a:headEnd/>
              <a:tailEnd/>
            </a:ln>
          </p:spPr>
          <p:txBody>
            <a:bodyPr/>
            <a:lstStyle/>
            <a:p>
              <a:endParaRPr lang="en-US"/>
            </a:p>
          </p:txBody>
        </p:sp>
        <p:sp>
          <p:nvSpPr>
            <p:cNvPr id="14536" name="Freeform 198"/>
            <p:cNvSpPr>
              <a:spLocks/>
            </p:cNvSpPr>
            <p:nvPr/>
          </p:nvSpPr>
          <p:spPr bwMode="auto">
            <a:xfrm>
              <a:off x="3223" y="2484"/>
              <a:ext cx="54" cy="18"/>
            </a:xfrm>
            <a:custGeom>
              <a:avLst/>
              <a:gdLst>
                <a:gd name="T0" fmla="*/ 14 w 206"/>
                <a:gd name="T1" fmla="*/ 2 h 103"/>
                <a:gd name="T2" fmla="*/ 12 w 206"/>
                <a:gd name="T3" fmla="*/ 3 h 103"/>
                <a:gd name="T4" fmla="*/ 2 w 206"/>
                <a:gd name="T5" fmla="*/ 3 h 103"/>
                <a:gd name="T6" fmla="*/ 0 w 206"/>
                <a:gd name="T7" fmla="*/ 2 h 103"/>
                <a:gd name="T8" fmla="*/ 0 w 206"/>
                <a:gd name="T9" fmla="*/ 1 h 103"/>
                <a:gd name="T10" fmla="*/ 2 w 206"/>
                <a:gd name="T11" fmla="*/ 0 h 103"/>
                <a:gd name="T12" fmla="*/ 12 w 206"/>
                <a:gd name="T13" fmla="*/ 0 h 103"/>
                <a:gd name="T14" fmla="*/ 14 w 206"/>
                <a:gd name="T15" fmla="*/ 1 h 103"/>
                <a:gd name="T16" fmla="*/ 14 w 206"/>
                <a:gd name="T17" fmla="*/ 2 h 1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
                <a:gd name="T28" fmla="*/ 0 h 103"/>
                <a:gd name="T29" fmla="*/ 206 w 206"/>
                <a:gd name="T30" fmla="*/ 103 h 1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 h="103">
                  <a:moveTo>
                    <a:pt x="206" y="68"/>
                  </a:moveTo>
                  <a:lnTo>
                    <a:pt x="172" y="103"/>
                  </a:lnTo>
                  <a:lnTo>
                    <a:pt x="35" y="103"/>
                  </a:lnTo>
                  <a:lnTo>
                    <a:pt x="0" y="68"/>
                  </a:lnTo>
                  <a:lnTo>
                    <a:pt x="0" y="34"/>
                  </a:lnTo>
                  <a:lnTo>
                    <a:pt x="35" y="0"/>
                  </a:lnTo>
                  <a:lnTo>
                    <a:pt x="172" y="0"/>
                  </a:lnTo>
                  <a:lnTo>
                    <a:pt x="206" y="34"/>
                  </a:lnTo>
                  <a:lnTo>
                    <a:pt x="206" y="68"/>
                  </a:lnTo>
                </a:path>
              </a:pathLst>
            </a:custGeom>
            <a:noFill/>
            <a:ln w="0">
              <a:solidFill>
                <a:srgbClr val="000000"/>
              </a:solidFill>
              <a:round/>
              <a:headEnd/>
              <a:tailEnd/>
            </a:ln>
          </p:spPr>
          <p:txBody>
            <a:bodyPr/>
            <a:lstStyle/>
            <a:p>
              <a:endParaRPr lang="en-US"/>
            </a:p>
          </p:txBody>
        </p:sp>
        <p:sp>
          <p:nvSpPr>
            <p:cNvPr id="14537" name="Freeform 199"/>
            <p:cNvSpPr>
              <a:spLocks/>
            </p:cNvSpPr>
            <p:nvPr/>
          </p:nvSpPr>
          <p:spPr bwMode="auto">
            <a:xfrm>
              <a:off x="3269" y="2466"/>
              <a:ext cx="17" cy="6"/>
            </a:xfrm>
            <a:custGeom>
              <a:avLst/>
              <a:gdLst>
                <a:gd name="T0" fmla="*/ 0 w 67"/>
                <a:gd name="T1" fmla="*/ 0 h 34"/>
                <a:gd name="T2" fmla="*/ 2 w 67"/>
                <a:gd name="T3" fmla="*/ 0 h 34"/>
                <a:gd name="T4" fmla="*/ 4 w 67"/>
                <a:gd name="T5" fmla="*/ 1 h 34"/>
                <a:gd name="T6" fmla="*/ 0 60000 65536"/>
                <a:gd name="T7" fmla="*/ 0 60000 65536"/>
                <a:gd name="T8" fmla="*/ 0 60000 65536"/>
                <a:gd name="T9" fmla="*/ 0 w 67"/>
                <a:gd name="T10" fmla="*/ 0 h 34"/>
                <a:gd name="T11" fmla="*/ 67 w 67"/>
                <a:gd name="T12" fmla="*/ 34 h 34"/>
              </a:gdLst>
              <a:ahLst/>
              <a:cxnLst>
                <a:cxn ang="T6">
                  <a:pos x="T0" y="T1"/>
                </a:cxn>
                <a:cxn ang="T7">
                  <a:pos x="T2" y="T3"/>
                </a:cxn>
                <a:cxn ang="T8">
                  <a:pos x="T4" y="T5"/>
                </a:cxn>
              </a:cxnLst>
              <a:rect l="T9" t="T10" r="T11" b="T12"/>
              <a:pathLst>
                <a:path w="67" h="34">
                  <a:moveTo>
                    <a:pt x="0" y="0"/>
                  </a:moveTo>
                  <a:lnTo>
                    <a:pt x="34" y="0"/>
                  </a:lnTo>
                  <a:lnTo>
                    <a:pt x="67" y="34"/>
                  </a:lnTo>
                </a:path>
              </a:pathLst>
            </a:custGeom>
            <a:noFill/>
            <a:ln w="0">
              <a:solidFill>
                <a:srgbClr val="000000"/>
              </a:solidFill>
              <a:round/>
              <a:headEnd/>
              <a:tailEnd/>
            </a:ln>
          </p:spPr>
          <p:txBody>
            <a:bodyPr/>
            <a:lstStyle/>
            <a:p>
              <a:endParaRPr lang="en-US"/>
            </a:p>
          </p:txBody>
        </p:sp>
        <p:sp>
          <p:nvSpPr>
            <p:cNvPr id="14538" name="Freeform 200"/>
            <p:cNvSpPr>
              <a:spLocks/>
            </p:cNvSpPr>
            <p:nvPr/>
          </p:nvSpPr>
          <p:spPr bwMode="auto">
            <a:xfrm>
              <a:off x="3223" y="2430"/>
              <a:ext cx="54" cy="25"/>
            </a:xfrm>
            <a:custGeom>
              <a:avLst/>
              <a:gdLst>
                <a:gd name="T0" fmla="*/ 0 w 206"/>
                <a:gd name="T1" fmla="*/ 5 h 136"/>
                <a:gd name="T2" fmla="*/ 0 w 206"/>
                <a:gd name="T3" fmla="*/ 0 h 136"/>
                <a:gd name="T4" fmla="*/ 14 w 206"/>
                <a:gd name="T5" fmla="*/ 3 h 136"/>
                <a:gd name="T6" fmla="*/ 0 60000 65536"/>
                <a:gd name="T7" fmla="*/ 0 60000 65536"/>
                <a:gd name="T8" fmla="*/ 0 60000 65536"/>
                <a:gd name="T9" fmla="*/ 0 w 206"/>
                <a:gd name="T10" fmla="*/ 0 h 136"/>
                <a:gd name="T11" fmla="*/ 206 w 206"/>
                <a:gd name="T12" fmla="*/ 136 h 136"/>
              </a:gdLst>
              <a:ahLst/>
              <a:cxnLst>
                <a:cxn ang="T6">
                  <a:pos x="T0" y="T1"/>
                </a:cxn>
                <a:cxn ang="T7">
                  <a:pos x="T2" y="T3"/>
                </a:cxn>
                <a:cxn ang="T8">
                  <a:pos x="T4" y="T5"/>
                </a:cxn>
              </a:cxnLst>
              <a:rect l="T9" t="T10" r="T11" b="T12"/>
              <a:pathLst>
                <a:path w="206" h="136">
                  <a:moveTo>
                    <a:pt x="0" y="136"/>
                  </a:moveTo>
                  <a:lnTo>
                    <a:pt x="0" y="0"/>
                  </a:lnTo>
                  <a:lnTo>
                    <a:pt x="206" y="103"/>
                  </a:lnTo>
                </a:path>
              </a:pathLst>
            </a:custGeom>
            <a:noFill/>
            <a:ln w="0">
              <a:solidFill>
                <a:srgbClr val="000000"/>
              </a:solidFill>
              <a:round/>
              <a:headEnd/>
              <a:tailEnd/>
            </a:ln>
          </p:spPr>
          <p:txBody>
            <a:bodyPr/>
            <a:lstStyle/>
            <a:p>
              <a:endParaRPr lang="en-US"/>
            </a:p>
          </p:txBody>
        </p:sp>
        <p:sp>
          <p:nvSpPr>
            <p:cNvPr id="14539" name="Freeform 201"/>
            <p:cNvSpPr>
              <a:spLocks/>
            </p:cNvSpPr>
            <p:nvPr/>
          </p:nvSpPr>
          <p:spPr bwMode="auto">
            <a:xfrm>
              <a:off x="3223" y="2394"/>
              <a:ext cx="54" cy="24"/>
            </a:xfrm>
            <a:custGeom>
              <a:avLst/>
              <a:gdLst>
                <a:gd name="T0" fmla="*/ 14 w 206"/>
                <a:gd name="T1" fmla="*/ 3 h 137"/>
                <a:gd name="T2" fmla="*/ 14 w 206"/>
                <a:gd name="T3" fmla="*/ 2 h 137"/>
                <a:gd name="T4" fmla="*/ 9 w 206"/>
                <a:gd name="T5" fmla="*/ 0 h 137"/>
                <a:gd name="T6" fmla="*/ 2 w 206"/>
                <a:gd name="T7" fmla="*/ 0 h 137"/>
                <a:gd name="T8" fmla="*/ 0 w 206"/>
                <a:gd name="T9" fmla="*/ 1 h 137"/>
                <a:gd name="T10" fmla="*/ 0 w 206"/>
                <a:gd name="T11" fmla="*/ 3 h 137"/>
                <a:gd name="T12" fmla="*/ 2 w 206"/>
                <a:gd name="T13" fmla="*/ 4 h 137"/>
                <a:gd name="T14" fmla="*/ 5 w 206"/>
                <a:gd name="T15" fmla="*/ 4 h 137"/>
                <a:gd name="T16" fmla="*/ 7 w 206"/>
                <a:gd name="T17" fmla="*/ 3 h 137"/>
                <a:gd name="T18" fmla="*/ 7 w 206"/>
                <a:gd name="T19" fmla="*/ 0 h 1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6"/>
                <a:gd name="T31" fmla="*/ 0 h 137"/>
                <a:gd name="T32" fmla="*/ 206 w 206"/>
                <a:gd name="T33" fmla="*/ 137 h 1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6" h="137">
                  <a:moveTo>
                    <a:pt x="206" y="103"/>
                  </a:moveTo>
                  <a:lnTo>
                    <a:pt x="206" y="69"/>
                  </a:lnTo>
                  <a:lnTo>
                    <a:pt x="138" y="0"/>
                  </a:lnTo>
                  <a:lnTo>
                    <a:pt x="35" y="0"/>
                  </a:lnTo>
                  <a:lnTo>
                    <a:pt x="0" y="35"/>
                  </a:lnTo>
                  <a:lnTo>
                    <a:pt x="0" y="103"/>
                  </a:lnTo>
                  <a:lnTo>
                    <a:pt x="35" y="137"/>
                  </a:lnTo>
                  <a:lnTo>
                    <a:pt x="69" y="137"/>
                  </a:lnTo>
                  <a:lnTo>
                    <a:pt x="103" y="103"/>
                  </a:lnTo>
                  <a:lnTo>
                    <a:pt x="103" y="0"/>
                  </a:lnTo>
                </a:path>
              </a:pathLst>
            </a:custGeom>
            <a:noFill/>
            <a:ln w="0">
              <a:solidFill>
                <a:srgbClr val="000000"/>
              </a:solidFill>
              <a:round/>
              <a:headEnd/>
              <a:tailEnd/>
            </a:ln>
          </p:spPr>
          <p:txBody>
            <a:bodyPr/>
            <a:lstStyle/>
            <a:p>
              <a:endParaRPr lang="en-US"/>
            </a:p>
          </p:txBody>
        </p:sp>
        <p:sp>
          <p:nvSpPr>
            <p:cNvPr id="14540" name="Line 202"/>
            <p:cNvSpPr>
              <a:spLocks noChangeShapeType="1"/>
            </p:cNvSpPr>
            <p:nvPr/>
          </p:nvSpPr>
          <p:spPr bwMode="auto">
            <a:xfrm>
              <a:off x="3309" y="1678"/>
              <a:ext cx="1" cy="1"/>
            </a:xfrm>
            <a:prstGeom prst="line">
              <a:avLst/>
            </a:prstGeom>
            <a:noFill/>
            <a:ln w="0">
              <a:solidFill>
                <a:srgbClr val="000000"/>
              </a:solidFill>
              <a:round/>
              <a:headEnd/>
              <a:tailEnd/>
            </a:ln>
          </p:spPr>
          <p:txBody>
            <a:bodyPr/>
            <a:lstStyle/>
            <a:p>
              <a:endParaRPr lang="en-US"/>
            </a:p>
          </p:txBody>
        </p:sp>
        <p:sp>
          <p:nvSpPr>
            <p:cNvPr id="14541" name="Line 203"/>
            <p:cNvSpPr>
              <a:spLocks noChangeShapeType="1"/>
            </p:cNvSpPr>
            <p:nvPr/>
          </p:nvSpPr>
          <p:spPr bwMode="auto">
            <a:xfrm>
              <a:off x="3309" y="3242"/>
              <a:ext cx="1" cy="1"/>
            </a:xfrm>
            <a:prstGeom prst="line">
              <a:avLst/>
            </a:prstGeom>
            <a:noFill/>
            <a:ln w="0">
              <a:solidFill>
                <a:srgbClr val="000000"/>
              </a:solidFill>
              <a:round/>
              <a:headEnd/>
              <a:tailEnd/>
            </a:ln>
          </p:spPr>
          <p:txBody>
            <a:bodyPr/>
            <a:lstStyle/>
            <a:p>
              <a:endParaRPr lang="en-US"/>
            </a:p>
          </p:txBody>
        </p:sp>
        <p:sp>
          <p:nvSpPr>
            <p:cNvPr id="14542" name="Line 204"/>
            <p:cNvSpPr>
              <a:spLocks noChangeShapeType="1"/>
            </p:cNvSpPr>
            <p:nvPr/>
          </p:nvSpPr>
          <p:spPr bwMode="auto">
            <a:xfrm>
              <a:off x="3309" y="3242"/>
              <a:ext cx="1" cy="1"/>
            </a:xfrm>
            <a:prstGeom prst="line">
              <a:avLst/>
            </a:prstGeom>
            <a:noFill/>
            <a:ln w="0">
              <a:solidFill>
                <a:srgbClr val="000000"/>
              </a:solidFill>
              <a:round/>
              <a:headEnd/>
              <a:tailEnd/>
            </a:ln>
          </p:spPr>
          <p:txBody>
            <a:bodyPr/>
            <a:lstStyle/>
            <a:p>
              <a:endParaRPr lang="en-US"/>
            </a:p>
          </p:txBody>
        </p:sp>
        <p:sp>
          <p:nvSpPr>
            <p:cNvPr id="14543" name="Rectangle 205"/>
            <p:cNvSpPr>
              <a:spLocks noChangeArrowheads="1"/>
            </p:cNvSpPr>
            <p:nvPr/>
          </p:nvSpPr>
          <p:spPr bwMode="auto">
            <a:xfrm>
              <a:off x="2055" y="3850"/>
              <a:ext cx="2087" cy="133"/>
            </a:xfrm>
            <a:prstGeom prst="rect">
              <a:avLst/>
            </a:prstGeom>
            <a:noFill/>
            <a:ln w="9525">
              <a:noFill/>
              <a:miter lim="800000"/>
              <a:headEnd/>
              <a:tailEnd/>
            </a:ln>
          </p:spPr>
          <p:txBody>
            <a:bodyPr wrap="none" lIns="0" tIns="0" rIns="0" bIns="0">
              <a:spAutoFit/>
            </a:bodyPr>
            <a:lstStyle/>
            <a:p>
              <a:pPr eaLnBrk="0" hangingPunct="0"/>
              <a:r>
                <a:rPr lang="en-US" sz="1000">
                  <a:solidFill>
                    <a:srgbClr val="000000"/>
                  </a:solidFill>
                </a:rPr>
                <a:t>National Society for Earthquake Technology Nepal</a:t>
              </a:r>
              <a:endParaRPr lang="en-US" sz="1000"/>
            </a:p>
          </p:txBody>
        </p:sp>
        <p:sp>
          <p:nvSpPr>
            <p:cNvPr id="14544" name="Rectangle 206"/>
            <p:cNvSpPr>
              <a:spLocks noChangeArrowheads="1"/>
            </p:cNvSpPr>
            <p:nvPr/>
          </p:nvSpPr>
          <p:spPr bwMode="auto">
            <a:xfrm>
              <a:off x="2060" y="4028"/>
              <a:ext cx="764" cy="133"/>
            </a:xfrm>
            <a:prstGeom prst="rect">
              <a:avLst/>
            </a:prstGeom>
            <a:noFill/>
            <a:ln w="9525">
              <a:noFill/>
              <a:miter lim="800000"/>
              <a:headEnd/>
              <a:tailEnd/>
            </a:ln>
          </p:spPr>
          <p:txBody>
            <a:bodyPr wrap="none" lIns="0" tIns="0" rIns="0" bIns="0">
              <a:spAutoFit/>
            </a:bodyPr>
            <a:lstStyle/>
            <a:p>
              <a:pPr eaLnBrk="0" hangingPunct="0"/>
              <a:r>
                <a:rPr lang="en-US" sz="1000">
                  <a:solidFill>
                    <a:srgbClr val="000000"/>
                  </a:solidFill>
                </a:rPr>
                <a:t>Example  Building</a:t>
              </a:r>
              <a:endParaRPr lang="en-US" sz="1000"/>
            </a:p>
          </p:txBody>
        </p:sp>
        <p:sp>
          <p:nvSpPr>
            <p:cNvPr id="14545" name="Rectangle 207"/>
            <p:cNvSpPr>
              <a:spLocks noChangeArrowheads="1"/>
            </p:cNvSpPr>
            <p:nvPr/>
          </p:nvSpPr>
          <p:spPr bwMode="auto">
            <a:xfrm>
              <a:off x="2060" y="4115"/>
              <a:ext cx="1" cy="132"/>
            </a:xfrm>
            <a:prstGeom prst="rect">
              <a:avLst/>
            </a:prstGeom>
            <a:noFill/>
            <a:ln w="9525">
              <a:noFill/>
              <a:miter lim="800000"/>
              <a:headEnd/>
              <a:tailEnd/>
            </a:ln>
          </p:spPr>
          <p:txBody>
            <a:bodyPr wrap="none" lIns="0" tIns="0" rIns="0" bIns="0">
              <a:spAutoFit/>
            </a:bodyPr>
            <a:lstStyle/>
            <a:p>
              <a:pPr eaLnBrk="0" hangingPunct="0"/>
              <a:endParaRPr lang="ne-NP" sz="1000" b="1"/>
            </a:p>
          </p:txBody>
        </p:sp>
        <p:sp>
          <p:nvSpPr>
            <p:cNvPr id="14546" name="Line 208"/>
            <p:cNvSpPr>
              <a:spLocks noChangeShapeType="1"/>
            </p:cNvSpPr>
            <p:nvPr/>
          </p:nvSpPr>
          <p:spPr bwMode="auto">
            <a:xfrm flipV="1">
              <a:off x="1019" y="1302"/>
              <a:ext cx="2" cy="33"/>
            </a:xfrm>
            <a:prstGeom prst="line">
              <a:avLst/>
            </a:prstGeom>
            <a:noFill/>
            <a:ln w="0">
              <a:solidFill>
                <a:srgbClr val="000000"/>
              </a:solidFill>
              <a:round/>
              <a:headEnd/>
              <a:tailEnd/>
            </a:ln>
          </p:spPr>
          <p:txBody>
            <a:bodyPr/>
            <a:lstStyle/>
            <a:p>
              <a:endParaRPr lang="en-US"/>
            </a:p>
          </p:txBody>
        </p:sp>
        <p:sp>
          <p:nvSpPr>
            <p:cNvPr id="14547" name="Line 209"/>
            <p:cNvSpPr>
              <a:spLocks noChangeShapeType="1"/>
            </p:cNvSpPr>
            <p:nvPr/>
          </p:nvSpPr>
          <p:spPr bwMode="auto">
            <a:xfrm flipH="1">
              <a:off x="1019" y="1302"/>
              <a:ext cx="49" cy="1"/>
            </a:xfrm>
            <a:prstGeom prst="line">
              <a:avLst/>
            </a:prstGeom>
            <a:noFill/>
            <a:ln w="0">
              <a:solidFill>
                <a:srgbClr val="000000"/>
              </a:solidFill>
              <a:round/>
              <a:headEnd/>
              <a:tailEnd/>
            </a:ln>
          </p:spPr>
          <p:txBody>
            <a:bodyPr/>
            <a:lstStyle/>
            <a:p>
              <a:endParaRPr lang="en-US"/>
            </a:p>
          </p:txBody>
        </p:sp>
        <p:sp>
          <p:nvSpPr>
            <p:cNvPr id="14548" name="Line 210"/>
            <p:cNvSpPr>
              <a:spLocks noChangeShapeType="1"/>
            </p:cNvSpPr>
            <p:nvPr/>
          </p:nvSpPr>
          <p:spPr bwMode="auto">
            <a:xfrm flipV="1">
              <a:off x="1068" y="1302"/>
              <a:ext cx="2" cy="33"/>
            </a:xfrm>
            <a:prstGeom prst="line">
              <a:avLst/>
            </a:prstGeom>
            <a:noFill/>
            <a:ln w="0">
              <a:solidFill>
                <a:srgbClr val="000000"/>
              </a:solidFill>
              <a:round/>
              <a:headEnd/>
              <a:tailEnd/>
            </a:ln>
          </p:spPr>
          <p:txBody>
            <a:bodyPr/>
            <a:lstStyle/>
            <a:p>
              <a:endParaRPr lang="en-US"/>
            </a:p>
          </p:txBody>
        </p:sp>
        <p:sp>
          <p:nvSpPr>
            <p:cNvPr id="14549" name="Line 211"/>
            <p:cNvSpPr>
              <a:spLocks noChangeShapeType="1"/>
            </p:cNvSpPr>
            <p:nvPr/>
          </p:nvSpPr>
          <p:spPr bwMode="auto">
            <a:xfrm flipH="1">
              <a:off x="1019" y="1335"/>
              <a:ext cx="49" cy="1"/>
            </a:xfrm>
            <a:prstGeom prst="line">
              <a:avLst/>
            </a:prstGeom>
            <a:noFill/>
            <a:ln w="0">
              <a:solidFill>
                <a:srgbClr val="000000"/>
              </a:solidFill>
              <a:round/>
              <a:headEnd/>
              <a:tailEnd/>
            </a:ln>
          </p:spPr>
          <p:txBody>
            <a:bodyPr/>
            <a:lstStyle/>
            <a:p>
              <a:endParaRPr lang="en-US"/>
            </a:p>
          </p:txBody>
        </p:sp>
        <p:sp>
          <p:nvSpPr>
            <p:cNvPr id="14550" name="Rectangle 212"/>
            <p:cNvSpPr>
              <a:spLocks noChangeArrowheads="1"/>
            </p:cNvSpPr>
            <p:nvPr/>
          </p:nvSpPr>
          <p:spPr bwMode="auto">
            <a:xfrm>
              <a:off x="528" y="960"/>
              <a:ext cx="5088" cy="3263"/>
            </a:xfrm>
            <a:prstGeom prst="rect">
              <a:avLst/>
            </a:prstGeom>
            <a:noFill/>
            <a:ln w="0">
              <a:solidFill>
                <a:srgbClr val="000000"/>
              </a:solidFill>
              <a:miter lim="800000"/>
              <a:headEnd/>
              <a:tailEnd/>
            </a:ln>
          </p:spPr>
          <p:txBody>
            <a:bodyPr/>
            <a:lstStyle/>
            <a:p>
              <a:endParaRPr lang="en-US"/>
            </a:p>
          </p:txBody>
        </p:sp>
        <p:sp>
          <p:nvSpPr>
            <p:cNvPr id="14551" name="Line 213"/>
            <p:cNvSpPr>
              <a:spLocks noChangeShapeType="1"/>
            </p:cNvSpPr>
            <p:nvPr/>
          </p:nvSpPr>
          <p:spPr bwMode="auto">
            <a:xfrm>
              <a:off x="1948" y="3735"/>
              <a:ext cx="2321" cy="1"/>
            </a:xfrm>
            <a:prstGeom prst="line">
              <a:avLst/>
            </a:prstGeom>
            <a:noFill/>
            <a:ln w="0">
              <a:solidFill>
                <a:srgbClr val="000000"/>
              </a:solidFill>
              <a:round/>
              <a:headEnd/>
              <a:tailEnd/>
            </a:ln>
          </p:spPr>
          <p:txBody>
            <a:bodyPr/>
            <a:lstStyle/>
            <a:p>
              <a:endParaRPr lang="en-US"/>
            </a:p>
          </p:txBody>
        </p:sp>
        <p:sp>
          <p:nvSpPr>
            <p:cNvPr id="14552" name="Line 214"/>
            <p:cNvSpPr>
              <a:spLocks noChangeShapeType="1"/>
            </p:cNvSpPr>
            <p:nvPr/>
          </p:nvSpPr>
          <p:spPr bwMode="auto">
            <a:xfrm>
              <a:off x="1948" y="3983"/>
              <a:ext cx="2321" cy="0"/>
            </a:xfrm>
            <a:prstGeom prst="line">
              <a:avLst/>
            </a:prstGeom>
            <a:noFill/>
            <a:ln w="0">
              <a:solidFill>
                <a:srgbClr val="000000"/>
              </a:solidFill>
              <a:round/>
              <a:headEnd/>
              <a:tailEnd/>
            </a:ln>
          </p:spPr>
          <p:txBody>
            <a:bodyPr/>
            <a:lstStyle/>
            <a:p>
              <a:endParaRPr lang="en-US"/>
            </a:p>
          </p:txBody>
        </p:sp>
        <p:sp>
          <p:nvSpPr>
            <p:cNvPr id="14553" name="Line 215"/>
            <p:cNvSpPr>
              <a:spLocks noChangeShapeType="1"/>
            </p:cNvSpPr>
            <p:nvPr/>
          </p:nvSpPr>
          <p:spPr bwMode="auto">
            <a:xfrm>
              <a:off x="1948" y="3735"/>
              <a:ext cx="1" cy="488"/>
            </a:xfrm>
            <a:prstGeom prst="line">
              <a:avLst/>
            </a:prstGeom>
            <a:noFill/>
            <a:ln w="0">
              <a:solidFill>
                <a:srgbClr val="000000"/>
              </a:solidFill>
              <a:round/>
              <a:headEnd/>
              <a:tailEnd/>
            </a:ln>
          </p:spPr>
          <p:txBody>
            <a:bodyPr/>
            <a:lstStyle/>
            <a:p>
              <a:endParaRPr lang="en-US"/>
            </a:p>
          </p:txBody>
        </p:sp>
        <p:sp>
          <p:nvSpPr>
            <p:cNvPr id="14554" name="Line 216"/>
            <p:cNvSpPr>
              <a:spLocks noChangeShapeType="1"/>
            </p:cNvSpPr>
            <p:nvPr/>
          </p:nvSpPr>
          <p:spPr bwMode="auto">
            <a:xfrm>
              <a:off x="4268" y="3745"/>
              <a:ext cx="0" cy="478"/>
            </a:xfrm>
            <a:prstGeom prst="line">
              <a:avLst/>
            </a:prstGeom>
            <a:noFill/>
            <a:ln w="12700" cap="sq">
              <a:solidFill>
                <a:schemeClr val="tx1"/>
              </a:solidFill>
              <a:round/>
              <a:headEnd type="none" w="sm" len="sm"/>
              <a:tailEnd type="none" w="sm" len="sm"/>
            </a:ln>
          </p:spPr>
          <p:txBody>
            <a:bodyPr/>
            <a:lstStyle/>
            <a:p>
              <a:endParaRPr lang="en-US"/>
            </a:p>
          </p:txBody>
        </p:sp>
        <p:sp>
          <p:nvSpPr>
            <p:cNvPr id="14555" name="Text Box 217"/>
            <p:cNvSpPr txBox="1">
              <a:spLocks noChangeArrowheads="1"/>
            </p:cNvSpPr>
            <p:nvPr/>
          </p:nvSpPr>
          <p:spPr bwMode="auto">
            <a:xfrm>
              <a:off x="384" y="3638"/>
              <a:ext cx="1662" cy="610"/>
            </a:xfrm>
            <a:prstGeom prst="rect">
              <a:avLst/>
            </a:prstGeom>
            <a:noFill/>
            <a:ln w="12700" cap="sq">
              <a:noFill/>
              <a:miter lim="800000"/>
              <a:headEnd type="none" w="sm" len="sm"/>
              <a:tailEnd type="none" w="sm" len="sm"/>
            </a:ln>
          </p:spPr>
          <p:txBody>
            <a:bodyPr wrap="none">
              <a:spAutoFit/>
            </a:bodyPr>
            <a:lstStyle/>
            <a:p>
              <a:pPr algn="ctr" eaLnBrk="0" hangingPunct="0"/>
              <a:r>
                <a:rPr lang="en-US"/>
                <a:t>Ground Floor Plan</a:t>
              </a:r>
            </a:p>
            <a:p>
              <a:pPr algn="ctr" eaLnBrk="0" hangingPunct="0"/>
              <a:r>
                <a:rPr lang="en-US"/>
                <a:t>Office II</a:t>
              </a:r>
            </a:p>
          </p:txBody>
        </p:sp>
        <p:sp>
          <p:nvSpPr>
            <p:cNvPr id="14556" name="Rectangle 218"/>
            <p:cNvSpPr>
              <a:spLocks noChangeArrowheads="1"/>
            </p:cNvSpPr>
            <p:nvPr/>
          </p:nvSpPr>
          <p:spPr bwMode="auto">
            <a:xfrm>
              <a:off x="1794" y="1824"/>
              <a:ext cx="240" cy="1296"/>
            </a:xfrm>
            <a:prstGeom prst="rect">
              <a:avLst/>
            </a:prstGeom>
            <a:solidFill>
              <a:srgbClr val="75D7BD"/>
            </a:solidFill>
            <a:ln w="12700" cap="sq">
              <a:solidFill>
                <a:schemeClr val="tx1"/>
              </a:solidFill>
              <a:miter lim="800000"/>
              <a:headEnd type="none" w="sm" len="sm"/>
              <a:tailEnd type="none" w="sm" len="sm"/>
            </a:ln>
          </p:spPr>
          <p:txBody>
            <a:bodyPr wrap="none" anchor="ctr"/>
            <a:lstStyle/>
            <a:p>
              <a:pPr algn="ctr" eaLnBrk="0" hangingPunct="0"/>
              <a:endParaRPr lang="ne-NP" sz="2400">
                <a:solidFill>
                  <a:srgbClr val="CC3300"/>
                </a:solidFill>
              </a:endParaRPr>
            </a:p>
          </p:txBody>
        </p:sp>
        <p:sp>
          <p:nvSpPr>
            <p:cNvPr id="14557" name="Rectangle 219"/>
            <p:cNvSpPr>
              <a:spLocks noChangeArrowheads="1"/>
            </p:cNvSpPr>
            <p:nvPr/>
          </p:nvSpPr>
          <p:spPr bwMode="auto">
            <a:xfrm>
              <a:off x="1584" y="1872"/>
              <a:ext cx="144" cy="384"/>
            </a:xfrm>
            <a:prstGeom prst="rect">
              <a:avLst/>
            </a:prstGeom>
            <a:solidFill>
              <a:srgbClr val="75D7BD"/>
            </a:solidFill>
            <a:ln w="12700" cap="sq">
              <a:solidFill>
                <a:schemeClr val="tx1"/>
              </a:solidFill>
              <a:miter lim="800000"/>
              <a:headEnd type="none" w="sm" len="sm"/>
              <a:tailEnd type="none" w="sm" len="sm"/>
            </a:ln>
          </p:spPr>
          <p:txBody>
            <a:bodyPr wrap="none" anchor="ctr"/>
            <a:lstStyle/>
            <a:p>
              <a:endParaRPr lang="en-US"/>
            </a:p>
          </p:txBody>
        </p:sp>
        <p:sp>
          <p:nvSpPr>
            <p:cNvPr id="14558" name="Rectangle 220"/>
            <p:cNvSpPr>
              <a:spLocks noChangeArrowheads="1"/>
            </p:cNvSpPr>
            <p:nvPr/>
          </p:nvSpPr>
          <p:spPr bwMode="auto">
            <a:xfrm>
              <a:off x="2103" y="1872"/>
              <a:ext cx="96" cy="240"/>
            </a:xfrm>
            <a:prstGeom prst="rect">
              <a:avLst/>
            </a:prstGeom>
            <a:solidFill>
              <a:srgbClr val="75D7BD"/>
            </a:solidFill>
            <a:ln w="12700" cap="sq">
              <a:solidFill>
                <a:schemeClr val="tx1"/>
              </a:solidFill>
              <a:miter lim="800000"/>
              <a:headEnd type="none" w="sm" len="sm"/>
              <a:tailEnd type="none" w="sm" len="sm"/>
            </a:ln>
          </p:spPr>
          <p:txBody>
            <a:bodyPr wrap="none" anchor="ctr"/>
            <a:lstStyle/>
            <a:p>
              <a:endParaRPr lang="en-US"/>
            </a:p>
          </p:txBody>
        </p:sp>
        <p:sp>
          <p:nvSpPr>
            <p:cNvPr id="14559" name="Rectangle 221"/>
            <p:cNvSpPr>
              <a:spLocks noChangeArrowheads="1"/>
            </p:cNvSpPr>
            <p:nvPr/>
          </p:nvSpPr>
          <p:spPr bwMode="auto">
            <a:xfrm>
              <a:off x="1632" y="2832"/>
              <a:ext cx="96" cy="288"/>
            </a:xfrm>
            <a:prstGeom prst="rect">
              <a:avLst/>
            </a:prstGeom>
            <a:solidFill>
              <a:srgbClr val="75D7BD"/>
            </a:solidFill>
            <a:ln w="12700" cap="sq">
              <a:solidFill>
                <a:schemeClr val="tx1"/>
              </a:solidFill>
              <a:miter lim="800000"/>
              <a:headEnd type="none" w="sm" len="sm"/>
              <a:tailEnd type="none" w="sm" len="sm"/>
            </a:ln>
          </p:spPr>
          <p:txBody>
            <a:bodyPr wrap="none" anchor="ctr"/>
            <a:lstStyle/>
            <a:p>
              <a:endParaRPr lang="en-US"/>
            </a:p>
          </p:txBody>
        </p:sp>
        <p:sp>
          <p:nvSpPr>
            <p:cNvPr id="14560" name="Rectangle 222"/>
            <p:cNvSpPr>
              <a:spLocks noChangeArrowheads="1"/>
            </p:cNvSpPr>
            <p:nvPr/>
          </p:nvSpPr>
          <p:spPr bwMode="auto">
            <a:xfrm>
              <a:off x="2100" y="2400"/>
              <a:ext cx="144" cy="288"/>
            </a:xfrm>
            <a:prstGeom prst="rect">
              <a:avLst/>
            </a:prstGeom>
            <a:solidFill>
              <a:srgbClr val="75D7BD"/>
            </a:solidFill>
            <a:ln w="12700" cap="sq">
              <a:solidFill>
                <a:schemeClr val="tx1"/>
              </a:solidFill>
              <a:miter lim="800000"/>
              <a:headEnd type="none" w="sm" len="sm"/>
              <a:tailEnd type="none" w="sm" len="sm"/>
            </a:ln>
          </p:spPr>
          <p:txBody>
            <a:bodyPr wrap="none" anchor="ctr"/>
            <a:lstStyle/>
            <a:p>
              <a:endParaRPr lang="en-US"/>
            </a:p>
          </p:txBody>
        </p:sp>
        <p:sp>
          <p:nvSpPr>
            <p:cNvPr id="14561" name="Rectangle 223"/>
            <p:cNvSpPr>
              <a:spLocks noChangeArrowheads="1"/>
            </p:cNvSpPr>
            <p:nvPr/>
          </p:nvSpPr>
          <p:spPr bwMode="auto">
            <a:xfrm>
              <a:off x="1104" y="1344"/>
              <a:ext cx="528" cy="240"/>
            </a:xfrm>
            <a:prstGeom prst="rect">
              <a:avLst/>
            </a:prstGeom>
            <a:solidFill>
              <a:srgbClr val="FF5050"/>
            </a:solidFill>
            <a:ln w="12700" cap="sq">
              <a:solidFill>
                <a:schemeClr val="tx1"/>
              </a:solidFill>
              <a:miter lim="800000"/>
              <a:headEnd type="none" w="sm" len="sm"/>
              <a:tailEnd type="none" w="sm" len="sm"/>
            </a:ln>
          </p:spPr>
          <p:txBody>
            <a:bodyPr wrap="none" anchor="ctr"/>
            <a:lstStyle/>
            <a:p>
              <a:endParaRPr lang="en-US"/>
            </a:p>
          </p:txBody>
        </p:sp>
        <p:sp>
          <p:nvSpPr>
            <p:cNvPr id="14562" name="Rectangle 224"/>
            <p:cNvSpPr>
              <a:spLocks noChangeArrowheads="1"/>
            </p:cNvSpPr>
            <p:nvPr/>
          </p:nvSpPr>
          <p:spPr bwMode="auto">
            <a:xfrm>
              <a:off x="3504" y="1680"/>
              <a:ext cx="288" cy="192"/>
            </a:xfrm>
            <a:prstGeom prst="rect">
              <a:avLst/>
            </a:prstGeom>
            <a:solidFill>
              <a:srgbClr val="75D7BD"/>
            </a:solidFill>
            <a:ln w="12700" cap="sq">
              <a:solidFill>
                <a:schemeClr val="tx1"/>
              </a:solidFill>
              <a:miter lim="800000"/>
              <a:headEnd type="none" w="sm" len="sm"/>
              <a:tailEnd type="none" w="sm" len="sm"/>
            </a:ln>
          </p:spPr>
          <p:txBody>
            <a:bodyPr wrap="none" anchor="ctr"/>
            <a:lstStyle/>
            <a:p>
              <a:endParaRPr lang="en-US"/>
            </a:p>
          </p:txBody>
        </p:sp>
        <p:sp>
          <p:nvSpPr>
            <p:cNvPr id="14563" name="Rectangle 225"/>
            <p:cNvSpPr>
              <a:spLocks noChangeArrowheads="1"/>
            </p:cNvSpPr>
            <p:nvPr/>
          </p:nvSpPr>
          <p:spPr bwMode="auto">
            <a:xfrm>
              <a:off x="3504" y="2256"/>
              <a:ext cx="288" cy="192"/>
            </a:xfrm>
            <a:prstGeom prst="rect">
              <a:avLst/>
            </a:prstGeom>
            <a:solidFill>
              <a:srgbClr val="FF5050"/>
            </a:solidFill>
            <a:ln w="12700" cap="sq">
              <a:solidFill>
                <a:schemeClr val="tx1"/>
              </a:solidFill>
              <a:miter lim="800000"/>
              <a:headEnd type="none" w="sm" len="sm"/>
              <a:tailEnd type="none" w="sm" len="sm"/>
            </a:ln>
          </p:spPr>
          <p:txBody>
            <a:bodyPr wrap="none" anchor="ctr"/>
            <a:lstStyle/>
            <a:p>
              <a:endParaRPr lang="en-US"/>
            </a:p>
          </p:txBody>
        </p:sp>
        <p:sp>
          <p:nvSpPr>
            <p:cNvPr id="14564" name="Text Box 226"/>
            <p:cNvSpPr txBox="1">
              <a:spLocks noChangeArrowheads="1"/>
            </p:cNvSpPr>
            <p:nvPr/>
          </p:nvSpPr>
          <p:spPr bwMode="auto">
            <a:xfrm>
              <a:off x="3693" y="1664"/>
              <a:ext cx="1907" cy="346"/>
            </a:xfrm>
            <a:prstGeom prst="rect">
              <a:avLst/>
            </a:prstGeom>
            <a:noFill/>
            <a:ln w="12700" cap="sq">
              <a:noFill/>
              <a:miter lim="800000"/>
              <a:headEnd type="none" w="sm" len="sm"/>
              <a:tailEnd type="none" w="sm" len="sm"/>
            </a:ln>
          </p:spPr>
          <p:txBody>
            <a:bodyPr wrap="none">
              <a:spAutoFit/>
            </a:bodyPr>
            <a:lstStyle/>
            <a:p>
              <a:pPr algn="ctr" eaLnBrk="0" hangingPunct="0"/>
              <a:r>
                <a:rPr lang="en-US"/>
                <a:t>Relatively safe places</a:t>
              </a:r>
            </a:p>
          </p:txBody>
        </p:sp>
        <p:sp>
          <p:nvSpPr>
            <p:cNvPr id="14565" name="Text Box 227"/>
            <p:cNvSpPr txBox="1">
              <a:spLocks noChangeArrowheads="1"/>
            </p:cNvSpPr>
            <p:nvPr/>
          </p:nvSpPr>
          <p:spPr bwMode="auto">
            <a:xfrm>
              <a:off x="3679" y="2215"/>
              <a:ext cx="2109" cy="346"/>
            </a:xfrm>
            <a:prstGeom prst="rect">
              <a:avLst/>
            </a:prstGeom>
            <a:noFill/>
            <a:ln w="12700" cap="sq">
              <a:noFill/>
              <a:miter lim="800000"/>
              <a:headEnd type="none" w="sm" len="sm"/>
              <a:tailEnd type="none" w="sm" len="sm"/>
            </a:ln>
          </p:spPr>
          <p:txBody>
            <a:bodyPr wrap="none">
              <a:spAutoFit/>
            </a:bodyPr>
            <a:lstStyle/>
            <a:p>
              <a:pPr algn="ctr" eaLnBrk="0" hangingPunct="0"/>
              <a:r>
                <a:rPr lang="en-US"/>
                <a:t>Relatively unsafe places</a:t>
              </a:r>
            </a:p>
          </p:txBody>
        </p:sp>
      </p:grpSp>
      <p:pic>
        <p:nvPicPr>
          <p:cNvPr id="14341" name="Picture 228"/>
          <p:cNvPicPr>
            <a:picLocks noChangeAspect="1" noChangeArrowheads="1"/>
          </p:cNvPicPr>
          <p:nvPr/>
        </p:nvPicPr>
        <p:blipFill>
          <a:blip r:embed="rId2" cstate="print"/>
          <a:srcRect/>
          <a:stretch>
            <a:fillRect/>
          </a:stretch>
        </p:blipFill>
        <p:spPr bwMode="auto">
          <a:xfrm>
            <a:off x="6858000" y="4038600"/>
            <a:ext cx="2286000" cy="2117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2" name="Picture 2" descr="DSC02509"/>
          <p:cNvPicPr>
            <a:picLocks noChangeAspect="1" noChangeArrowheads="1"/>
          </p:cNvPicPr>
          <p:nvPr/>
        </p:nvPicPr>
        <p:blipFill>
          <a:blip r:embed="rId2" cstate="print"/>
          <a:srcRect l="22388" r="10448"/>
          <a:stretch>
            <a:fillRect/>
          </a:stretch>
        </p:blipFill>
        <p:spPr bwMode="auto">
          <a:xfrm>
            <a:off x="4865688" y="1600200"/>
            <a:ext cx="4162425" cy="4648200"/>
          </a:xfrm>
          <a:prstGeom prst="rect">
            <a:avLst/>
          </a:prstGeom>
          <a:noFill/>
        </p:spPr>
      </p:pic>
      <p:pic>
        <p:nvPicPr>
          <p:cNvPr id="199683" name="Picture 3" descr="02-5"/>
          <p:cNvPicPr>
            <a:picLocks noChangeAspect="1" noChangeArrowheads="1"/>
          </p:cNvPicPr>
          <p:nvPr/>
        </p:nvPicPr>
        <p:blipFill>
          <a:blip r:embed="rId3" cstate="print"/>
          <a:srcRect/>
          <a:stretch>
            <a:fillRect/>
          </a:stretch>
        </p:blipFill>
        <p:spPr bwMode="auto">
          <a:xfrm>
            <a:off x="76200" y="1828800"/>
            <a:ext cx="3733800" cy="3332163"/>
          </a:xfrm>
          <a:prstGeom prst="rect">
            <a:avLst/>
          </a:prstGeom>
          <a:noFill/>
        </p:spPr>
      </p:pic>
      <p:sp>
        <p:nvSpPr>
          <p:cNvPr id="199684" name="AutoShape 4"/>
          <p:cNvSpPr>
            <a:spLocks noChangeArrowheads="1"/>
          </p:cNvSpPr>
          <p:nvPr/>
        </p:nvSpPr>
        <p:spPr bwMode="auto">
          <a:xfrm>
            <a:off x="3276600" y="2133600"/>
            <a:ext cx="3276600" cy="5334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12700" cap="sq">
            <a:solidFill>
              <a:schemeClr val="tx1"/>
            </a:solidFill>
            <a:miter lim="800000"/>
            <a:headEnd type="none" w="sm" len="sm"/>
            <a:tailEnd type="none" w="sm" len="sm"/>
          </a:ln>
          <a:effectLst/>
        </p:spPr>
        <p:txBody>
          <a:bodyPr wrap="none" anchor="ctr"/>
          <a:lstStyle/>
          <a:p>
            <a:endParaRPr lang="en-US"/>
          </a:p>
        </p:txBody>
      </p:sp>
      <p:sp>
        <p:nvSpPr>
          <p:cNvPr id="199685" name="AutoShape 5"/>
          <p:cNvSpPr>
            <a:spLocks noChangeArrowheads="1"/>
          </p:cNvSpPr>
          <p:nvPr/>
        </p:nvSpPr>
        <p:spPr bwMode="auto">
          <a:xfrm>
            <a:off x="6781800" y="2895600"/>
            <a:ext cx="533400" cy="2057400"/>
          </a:xfrm>
          <a:prstGeom prst="downArrow">
            <a:avLst>
              <a:gd name="adj1" fmla="val 50000"/>
              <a:gd name="adj2" fmla="val 96429"/>
            </a:avLst>
          </a:prstGeom>
          <a:solidFill>
            <a:srgbClr val="4B26C2"/>
          </a:solidFill>
          <a:ln w="12700" cap="sq">
            <a:solidFill>
              <a:schemeClr val="tx1"/>
            </a:solidFill>
            <a:miter lim="800000"/>
            <a:headEnd type="none" w="sm" len="sm"/>
            <a:tailEnd type="none" w="sm" len="sm"/>
          </a:ln>
          <a:effectLst/>
        </p:spPr>
        <p:txBody>
          <a:bodyPr vert="eaVert" wrap="none" anchor="ctr"/>
          <a:lstStyle/>
          <a:p>
            <a:endParaRPr lang="en-US"/>
          </a:p>
        </p:txBody>
      </p:sp>
      <p:sp>
        <p:nvSpPr>
          <p:cNvPr id="199686" name="Rectangle 6"/>
          <p:cNvSpPr>
            <a:spLocks noChangeArrowheads="1"/>
          </p:cNvSpPr>
          <p:nvPr/>
        </p:nvSpPr>
        <p:spPr bwMode="auto">
          <a:xfrm>
            <a:off x="876300" y="28575"/>
            <a:ext cx="8077200" cy="762000"/>
          </a:xfrm>
          <a:prstGeom prst="rect">
            <a:avLst/>
          </a:prstGeom>
          <a:noFill/>
          <a:ln w="9525">
            <a:noFill/>
            <a:miter lim="800000"/>
            <a:headEnd/>
            <a:tailEnd/>
          </a:ln>
        </p:spPr>
        <p:txBody>
          <a:bodyPr anchor="b"/>
          <a:lstStyle/>
          <a:p>
            <a:pPr algn="ctr"/>
            <a:r>
              <a:rPr lang="en-US" sz="4800" b="1" dirty="0" err="1">
                <a:solidFill>
                  <a:srgbClr val="800000"/>
                </a:solidFill>
                <a:effectLst>
                  <a:outerShdw blurRad="38100" dist="38100" dir="2700000" algn="tl">
                    <a:srgbClr val="C0C0C0"/>
                  </a:outerShdw>
                </a:effectLst>
                <a:latin typeface="Rukmini" pitchFamily="2" charset="0"/>
              </a:rPr>
              <a:t>e"sDkLo</a:t>
            </a:r>
            <a:r>
              <a:rPr lang="en-US" sz="4800" b="1" dirty="0">
                <a:solidFill>
                  <a:srgbClr val="800000"/>
                </a:solidFill>
                <a:effectLst>
                  <a:outerShdw blurRad="38100" dist="38100" dir="2700000" algn="tl">
                    <a:srgbClr val="C0C0C0"/>
                  </a:outerShdw>
                </a:effectLst>
                <a:latin typeface="Rukmini" pitchFamily="2" charset="0"/>
              </a:rPr>
              <a:t> </a:t>
            </a:r>
            <a:r>
              <a:rPr lang="en-US" sz="4800" b="1" dirty="0" err="1">
                <a:solidFill>
                  <a:srgbClr val="800000"/>
                </a:solidFill>
                <a:effectLst>
                  <a:outerShdw blurRad="38100" dist="38100" dir="2700000" algn="tl">
                    <a:srgbClr val="C0C0C0"/>
                  </a:outerShdw>
                </a:effectLst>
                <a:latin typeface="Rukmini" pitchFamily="2" charset="0"/>
              </a:rPr>
              <a:t>k"j</a:t>
            </a:r>
            <a:r>
              <a:rPr lang="en-US" sz="4800" b="1" dirty="0">
                <a:solidFill>
                  <a:srgbClr val="800000"/>
                </a:solidFill>
                <a:effectLst>
                  <a:outerShdw blurRad="38100" dist="38100" dir="2700000" algn="tl">
                    <a:srgbClr val="C0C0C0"/>
                  </a:outerShdw>
                </a:effectLst>
                <a:latin typeface="Rukmini" pitchFamily="2" charset="0"/>
              </a:rPr>
              <a:t>{</a:t>
            </a:r>
            <a:r>
              <a:rPr lang="en-US" sz="4800" b="1" dirty="0" err="1">
                <a:solidFill>
                  <a:srgbClr val="800000"/>
                </a:solidFill>
                <a:effectLst>
                  <a:outerShdw blurRad="38100" dist="38100" dir="2700000" algn="tl">
                    <a:srgbClr val="C0C0C0"/>
                  </a:outerShdw>
                </a:effectLst>
                <a:latin typeface="Rukmini" pitchFamily="2" charset="0"/>
              </a:rPr>
              <a:t>tof</a:t>
            </a:r>
            <a:r>
              <a:rPr lang="en-US" sz="4800" b="1" dirty="0">
                <a:solidFill>
                  <a:srgbClr val="800000"/>
                </a:solidFill>
                <a:effectLst>
                  <a:outerShdw blurRad="38100" dist="38100" dir="2700000" algn="tl">
                    <a:srgbClr val="C0C0C0"/>
                  </a:outerShdw>
                </a:effectLst>
                <a:latin typeface="Rukmini" pitchFamily="2" charset="0"/>
              </a:rPr>
              <a:t>/L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9683"/>
                                        </p:tgtEl>
                                        <p:attrNameLst>
                                          <p:attrName>style.visibility</p:attrName>
                                        </p:attrNameLst>
                                      </p:cBhvr>
                                      <p:to>
                                        <p:strVal val="visible"/>
                                      </p:to>
                                    </p:set>
                                    <p:anim calcmode="lin" valueType="num">
                                      <p:cBhvr additive="base">
                                        <p:cTn id="7" dur="500" fill="hold"/>
                                        <p:tgtEl>
                                          <p:spTgt spid="199683"/>
                                        </p:tgtEl>
                                        <p:attrNameLst>
                                          <p:attrName>ppt_x</p:attrName>
                                        </p:attrNameLst>
                                      </p:cBhvr>
                                      <p:tavLst>
                                        <p:tav tm="0">
                                          <p:val>
                                            <p:strVal val="#ppt_x"/>
                                          </p:val>
                                        </p:tav>
                                        <p:tav tm="100000">
                                          <p:val>
                                            <p:strVal val="#ppt_x"/>
                                          </p:val>
                                        </p:tav>
                                      </p:tavLst>
                                    </p:anim>
                                    <p:anim calcmode="lin" valueType="num">
                                      <p:cBhvr additive="base">
                                        <p:cTn id="8" dur="500" fill="hold"/>
                                        <p:tgtEl>
                                          <p:spTgt spid="19968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nodeType="clickEffect">
                                  <p:stCondLst>
                                    <p:cond delay="0"/>
                                  </p:stCondLst>
                                  <p:childTnLst>
                                    <p:set>
                                      <p:cBhvr>
                                        <p:cTn id="12" dur="1" fill="hold">
                                          <p:stCondLst>
                                            <p:cond delay="0"/>
                                          </p:stCondLst>
                                        </p:cTn>
                                        <p:tgtEl>
                                          <p:spTgt spid="199682"/>
                                        </p:tgtEl>
                                        <p:attrNameLst>
                                          <p:attrName>style.visibility</p:attrName>
                                        </p:attrNameLst>
                                      </p:cBhvr>
                                      <p:to>
                                        <p:strVal val="visible"/>
                                      </p:to>
                                    </p:set>
                                    <p:anim calcmode="lin" valueType="num">
                                      <p:cBhvr>
                                        <p:cTn id="13" dur="1000" fill="hold"/>
                                        <p:tgtEl>
                                          <p:spTgt spid="199682"/>
                                        </p:tgtEl>
                                        <p:attrNameLst>
                                          <p:attrName>ppt_w</p:attrName>
                                        </p:attrNameLst>
                                      </p:cBhvr>
                                      <p:tavLst>
                                        <p:tav tm="0">
                                          <p:val>
                                            <p:strVal val="#ppt_w*0.70"/>
                                          </p:val>
                                        </p:tav>
                                        <p:tav tm="100000">
                                          <p:val>
                                            <p:strVal val="#ppt_w"/>
                                          </p:val>
                                        </p:tav>
                                      </p:tavLst>
                                    </p:anim>
                                    <p:anim calcmode="lin" valueType="num">
                                      <p:cBhvr>
                                        <p:cTn id="14" dur="1000" fill="hold"/>
                                        <p:tgtEl>
                                          <p:spTgt spid="199682"/>
                                        </p:tgtEl>
                                        <p:attrNameLst>
                                          <p:attrName>ppt_h</p:attrName>
                                        </p:attrNameLst>
                                      </p:cBhvr>
                                      <p:tavLst>
                                        <p:tav tm="0">
                                          <p:val>
                                            <p:strVal val="#ppt_h"/>
                                          </p:val>
                                        </p:tav>
                                        <p:tav tm="100000">
                                          <p:val>
                                            <p:strVal val="#ppt_h"/>
                                          </p:val>
                                        </p:tav>
                                      </p:tavLst>
                                    </p:anim>
                                    <p:animEffect transition="in" filter="fade">
                                      <p:cBhvr>
                                        <p:cTn id="15" dur="1000"/>
                                        <p:tgtEl>
                                          <p:spTgt spid="199682"/>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199684"/>
                                        </p:tgtEl>
                                        <p:attrNameLst>
                                          <p:attrName>style.visibility</p:attrName>
                                        </p:attrNameLst>
                                      </p:cBhvr>
                                      <p:to>
                                        <p:strVal val="visible"/>
                                      </p:to>
                                    </p:set>
                                    <p:animEffect transition="in" filter="slide(fromBottom)">
                                      <p:cBhvr>
                                        <p:cTn id="20" dur="500"/>
                                        <p:tgtEl>
                                          <p:spTgt spid="199684"/>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199685"/>
                                        </p:tgtEl>
                                        <p:attrNameLst>
                                          <p:attrName>style.visibility</p:attrName>
                                        </p:attrNameLst>
                                      </p:cBhvr>
                                      <p:to>
                                        <p:strVal val="visible"/>
                                      </p:to>
                                    </p:set>
                                    <p:animEffect transition="in" filter="strips(downLeft)">
                                      <p:cBhvr>
                                        <p:cTn id="25" dur="500"/>
                                        <p:tgtEl>
                                          <p:spTgt spid="199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4" grpId="0" animBg="1"/>
      <p:bldP spid="1996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6" name="Picture 2" descr="DSC02514"/>
          <p:cNvPicPr>
            <a:picLocks noChangeAspect="1" noChangeArrowheads="1"/>
          </p:cNvPicPr>
          <p:nvPr/>
        </p:nvPicPr>
        <p:blipFill>
          <a:blip r:embed="rId2" cstate="print"/>
          <a:srcRect l="8974" t="10577" b="28847"/>
          <a:stretch>
            <a:fillRect/>
          </a:stretch>
        </p:blipFill>
        <p:spPr bwMode="auto">
          <a:xfrm>
            <a:off x="4267200" y="1684338"/>
            <a:ext cx="4800600" cy="4259262"/>
          </a:xfrm>
          <a:prstGeom prst="rect">
            <a:avLst/>
          </a:prstGeom>
          <a:noFill/>
        </p:spPr>
      </p:pic>
      <p:grpSp>
        <p:nvGrpSpPr>
          <p:cNvPr id="2" name="Group 3"/>
          <p:cNvGrpSpPr>
            <a:grpSpLocks/>
          </p:cNvGrpSpPr>
          <p:nvPr/>
        </p:nvGrpSpPr>
        <p:grpSpPr bwMode="auto">
          <a:xfrm>
            <a:off x="76200" y="1793875"/>
            <a:ext cx="4495800" cy="3921125"/>
            <a:chOff x="336" y="986"/>
            <a:chExt cx="2832" cy="2470"/>
          </a:xfrm>
        </p:grpSpPr>
        <p:pic>
          <p:nvPicPr>
            <p:cNvPr id="200708" name="Picture 4" descr="02-6"/>
            <p:cNvPicPr>
              <a:picLocks noChangeAspect="1" noChangeArrowheads="1"/>
            </p:cNvPicPr>
            <p:nvPr/>
          </p:nvPicPr>
          <p:blipFill>
            <a:blip r:embed="rId3" cstate="print"/>
            <a:srcRect l="12070"/>
            <a:stretch>
              <a:fillRect/>
            </a:stretch>
          </p:blipFill>
          <p:spPr bwMode="auto">
            <a:xfrm>
              <a:off x="336" y="986"/>
              <a:ext cx="2448" cy="2470"/>
            </a:xfrm>
            <a:prstGeom prst="rect">
              <a:avLst/>
            </a:prstGeom>
            <a:noFill/>
          </p:spPr>
        </p:pic>
        <p:sp>
          <p:nvSpPr>
            <p:cNvPr id="200709" name="AutoShape 5"/>
            <p:cNvSpPr>
              <a:spLocks noChangeArrowheads="1"/>
            </p:cNvSpPr>
            <p:nvPr/>
          </p:nvSpPr>
          <p:spPr bwMode="auto">
            <a:xfrm>
              <a:off x="1344" y="1902"/>
              <a:ext cx="1824" cy="24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12700" cap="sq">
              <a:solidFill>
                <a:schemeClr val="tx1"/>
              </a:solidFill>
              <a:miter lim="800000"/>
              <a:headEnd type="none" w="sm" len="sm"/>
              <a:tailEnd type="none" w="sm" len="sm"/>
            </a:ln>
            <a:effectLst/>
          </p:spPr>
          <p:txBody>
            <a:bodyPr wrap="none" anchor="ctr"/>
            <a:lstStyle/>
            <a:p>
              <a:endParaRPr lang="en-US"/>
            </a:p>
          </p:txBody>
        </p:sp>
      </p:grpSp>
      <p:sp>
        <p:nvSpPr>
          <p:cNvPr id="200710" name="Rectangle 6"/>
          <p:cNvSpPr>
            <a:spLocks noChangeArrowheads="1"/>
          </p:cNvSpPr>
          <p:nvPr/>
        </p:nvSpPr>
        <p:spPr bwMode="auto">
          <a:xfrm>
            <a:off x="876300" y="28575"/>
            <a:ext cx="8077200" cy="762000"/>
          </a:xfrm>
          <a:prstGeom prst="rect">
            <a:avLst/>
          </a:prstGeom>
          <a:noFill/>
          <a:ln w="9525">
            <a:noFill/>
            <a:miter lim="800000"/>
            <a:headEnd/>
            <a:tailEnd/>
          </a:ln>
        </p:spPr>
        <p:txBody>
          <a:bodyPr anchor="b"/>
          <a:lstStyle/>
          <a:p>
            <a:pPr algn="ctr"/>
            <a:r>
              <a:rPr lang="en-US" sz="4800" b="1">
                <a:solidFill>
                  <a:srgbClr val="800000"/>
                </a:solidFill>
                <a:effectLst>
                  <a:outerShdw blurRad="38100" dist="38100" dir="2700000" algn="tl">
                    <a:srgbClr val="C0C0C0"/>
                  </a:outerShdw>
                </a:effectLst>
                <a:latin typeface="Rukmini" pitchFamily="2" charset="0"/>
              </a:rPr>
              <a:t>e"sDkLo k"j{tof/L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00706"/>
                                        </p:tgtEl>
                                        <p:attrNameLst>
                                          <p:attrName>style.visibility</p:attrName>
                                        </p:attrNameLst>
                                      </p:cBhvr>
                                      <p:to>
                                        <p:strVal val="visible"/>
                                      </p:to>
                                    </p:set>
                                    <p:animEffect transition="in" filter="wheel(4)">
                                      <p:cBhvr>
                                        <p:cTn id="7" dur="2000"/>
                                        <p:tgtEl>
                                          <p:spTgt spid="200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30" name="Picture 2" descr="02-3"/>
          <p:cNvPicPr>
            <a:picLocks noChangeAspect="1" noChangeArrowheads="1"/>
          </p:cNvPicPr>
          <p:nvPr/>
        </p:nvPicPr>
        <p:blipFill>
          <a:blip r:embed="rId2" cstate="print"/>
          <a:srcRect/>
          <a:stretch>
            <a:fillRect/>
          </a:stretch>
        </p:blipFill>
        <p:spPr bwMode="auto">
          <a:xfrm>
            <a:off x="4572000" y="1828800"/>
            <a:ext cx="4138613" cy="4267200"/>
          </a:xfrm>
          <a:prstGeom prst="rect">
            <a:avLst/>
          </a:prstGeom>
          <a:noFill/>
        </p:spPr>
      </p:pic>
      <p:sp>
        <p:nvSpPr>
          <p:cNvPr id="201731" name="Text Box 3"/>
          <p:cNvSpPr txBox="1">
            <a:spLocks noChangeArrowheads="1"/>
          </p:cNvSpPr>
          <p:nvPr/>
        </p:nvSpPr>
        <p:spPr bwMode="auto">
          <a:xfrm>
            <a:off x="7315200" y="6172200"/>
            <a:ext cx="1676400" cy="336550"/>
          </a:xfrm>
          <a:prstGeom prst="rect">
            <a:avLst/>
          </a:prstGeom>
          <a:noFill/>
          <a:ln w="9525">
            <a:noFill/>
            <a:miter lim="800000"/>
            <a:headEnd/>
            <a:tailEnd/>
          </a:ln>
          <a:effectLst/>
        </p:spPr>
        <p:txBody>
          <a:bodyPr>
            <a:spAutoFit/>
          </a:bodyPr>
          <a:lstStyle/>
          <a:p>
            <a:pPr>
              <a:spcBef>
                <a:spcPct val="50000"/>
              </a:spcBef>
            </a:pPr>
            <a:r>
              <a:rPr kumimoji="1" lang="en-US" altLang="ja-JP" sz="1600">
                <a:solidFill>
                  <a:schemeClr val="bg1"/>
                </a:solidFill>
                <a:ea typeface="ＭＳ Ｐゴシック" pitchFamily="50" charset="-128"/>
              </a:rPr>
              <a:t>JICA Study Team</a:t>
            </a:r>
          </a:p>
        </p:txBody>
      </p:sp>
      <p:grpSp>
        <p:nvGrpSpPr>
          <p:cNvPr id="2" name="Group 4"/>
          <p:cNvGrpSpPr>
            <a:grpSpLocks/>
          </p:cNvGrpSpPr>
          <p:nvPr/>
        </p:nvGrpSpPr>
        <p:grpSpPr bwMode="auto">
          <a:xfrm>
            <a:off x="0" y="1828800"/>
            <a:ext cx="4267200" cy="4495800"/>
            <a:chOff x="3072" y="1152"/>
            <a:chExt cx="2688" cy="2832"/>
          </a:xfrm>
        </p:grpSpPr>
        <p:pic>
          <p:nvPicPr>
            <p:cNvPr id="201733" name="Picture 5" descr="DSC02525"/>
            <p:cNvPicPr>
              <a:picLocks noChangeAspect="1" noChangeArrowheads="1"/>
            </p:cNvPicPr>
            <p:nvPr/>
          </p:nvPicPr>
          <p:blipFill>
            <a:blip r:embed="rId3" cstate="print"/>
            <a:srcRect/>
            <a:stretch>
              <a:fillRect/>
            </a:stretch>
          </p:blipFill>
          <p:spPr bwMode="auto">
            <a:xfrm>
              <a:off x="3360" y="1152"/>
              <a:ext cx="2124" cy="2832"/>
            </a:xfrm>
            <a:prstGeom prst="rect">
              <a:avLst/>
            </a:prstGeom>
            <a:noFill/>
          </p:spPr>
        </p:pic>
        <p:pic>
          <p:nvPicPr>
            <p:cNvPr id="201734" name="Picture 6" descr="DSC02526"/>
            <p:cNvPicPr>
              <a:picLocks noChangeAspect="1" noChangeArrowheads="1"/>
            </p:cNvPicPr>
            <p:nvPr/>
          </p:nvPicPr>
          <p:blipFill>
            <a:blip r:embed="rId4" cstate="print"/>
            <a:srcRect l="6667" t="6667" b="33333"/>
            <a:stretch>
              <a:fillRect/>
            </a:stretch>
          </p:blipFill>
          <p:spPr bwMode="auto">
            <a:xfrm>
              <a:off x="3072" y="2680"/>
              <a:ext cx="2688" cy="1296"/>
            </a:xfrm>
            <a:prstGeom prst="rect">
              <a:avLst/>
            </a:prstGeom>
            <a:noFill/>
          </p:spPr>
        </p:pic>
        <p:sp>
          <p:nvSpPr>
            <p:cNvPr id="201735" name="Text Box 7"/>
            <p:cNvSpPr txBox="1">
              <a:spLocks noChangeArrowheads="1"/>
            </p:cNvSpPr>
            <p:nvPr/>
          </p:nvSpPr>
          <p:spPr bwMode="auto">
            <a:xfrm>
              <a:off x="4916" y="2728"/>
              <a:ext cx="768" cy="154"/>
            </a:xfrm>
            <a:prstGeom prst="rect">
              <a:avLst/>
            </a:prstGeom>
            <a:noFill/>
            <a:ln w="12700" cap="sq">
              <a:noFill/>
              <a:miter lim="800000"/>
              <a:headEnd type="none" w="sm" len="sm"/>
              <a:tailEnd type="none" w="sm" len="sm"/>
            </a:ln>
            <a:effectLst/>
          </p:spPr>
          <p:txBody>
            <a:bodyPr>
              <a:spAutoFit/>
            </a:bodyPr>
            <a:lstStyle/>
            <a:p>
              <a:pPr algn="r" eaLnBrk="0" hangingPunct="0">
                <a:spcBef>
                  <a:spcPct val="50000"/>
                </a:spcBef>
              </a:pPr>
              <a:r>
                <a:rPr lang="en-US" sz="1000"/>
                <a:t>  </a:t>
              </a:r>
              <a:r>
                <a:rPr lang="en-US" sz="1000">
                  <a:latin typeface="Symbol" pitchFamily="18" charset="2"/>
                </a:rPr>
                <a:t>Ó </a:t>
              </a:r>
              <a:r>
                <a:rPr lang="en-US" sz="1000"/>
                <a:t>mn 2005</a:t>
              </a:r>
            </a:p>
          </p:txBody>
        </p:sp>
      </p:grpSp>
      <p:sp>
        <p:nvSpPr>
          <p:cNvPr id="201736" name="AutoShape 8"/>
          <p:cNvSpPr>
            <a:spLocks noChangeArrowheads="1"/>
          </p:cNvSpPr>
          <p:nvPr/>
        </p:nvSpPr>
        <p:spPr bwMode="auto">
          <a:xfrm>
            <a:off x="3276600" y="2286000"/>
            <a:ext cx="3505200" cy="685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12700" cap="sq">
            <a:solidFill>
              <a:schemeClr val="tx1"/>
            </a:solidFill>
            <a:miter lim="800000"/>
            <a:headEnd type="none" w="sm" len="sm"/>
            <a:tailEnd type="none" w="sm" len="sm"/>
          </a:ln>
          <a:effectLst/>
        </p:spPr>
        <p:txBody>
          <a:bodyPr wrap="none" anchor="ctr"/>
          <a:lstStyle/>
          <a:p>
            <a:endParaRPr lang="en-US"/>
          </a:p>
        </p:txBody>
      </p:sp>
      <p:sp>
        <p:nvSpPr>
          <p:cNvPr id="201737" name="Rectangle 9"/>
          <p:cNvSpPr>
            <a:spLocks noChangeArrowheads="1"/>
          </p:cNvSpPr>
          <p:nvPr/>
        </p:nvSpPr>
        <p:spPr bwMode="auto">
          <a:xfrm>
            <a:off x="876300" y="28575"/>
            <a:ext cx="8077200" cy="762000"/>
          </a:xfrm>
          <a:prstGeom prst="rect">
            <a:avLst/>
          </a:prstGeom>
          <a:noFill/>
          <a:ln w="9525">
            <a:noFill/>
            <a:miter lim="800000"/>
            <a:headEnd/>
            <a:tailEnd/>
          </a:ln>
        </p:spPr>
        <p:txBody>
          <a:bodyPr anchor="b"/>
          <a:lstStyle/>
          <a:p>
            <a:pPr algn="ctr"/>
            <a:r>
              <a:rPr lang="en-US" sz="4800" b="1">
                <a:solidFill>
                  <a:srgbClr val="800000"/>
                </a:solidFill>
                <a:effectLst>
                  <a:outerShdw blurRad="38100" dist="38100" dir="2700000" algn="tl">
                    <a:srgbClr val="C0C0C0"/>
                  </a:outerShdw>
                </a:effectLst>
                <a:latin typeface="Rukmini" pitchFamily="2" charset="0"/>
              </a:rPr>
              <a:t>e"sDkLo k"j{tof/L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1730"/>
                                        </p:tgtEl>
                                        <p:attrNameLst>
                                          <p:attrName>style.visibility</p:attrName>
                                        </p:attrNameLst>
                                      </p:cBhvr>
                                      <p:to>
                                        <p:strVal val="visible"/>
                                      </p:to>
                                    </p:set>
                                    <p:animEffect transition="in" filter="box(in)">
                                      <p:cBhvr>
                                        <p:cTn id="12" dur="500"/>
                                        <p:tgtEl>
                                          <p:spTgt spid="20173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201736"/>
                                        </p:tgtEl>
                                        <p:attrNameLst>
                                          <p:attrName>style.visibility</p:attrName>
                                        </p:attrNameLst>
                                      </p:cBhvr>
                                      <p:to>
                                        <p:strVal val="visible"/>
                                      </p:to>
                                    </p:set>
                                    <p:animEffect transition="in" filter="strips(downLeft)">
                                      <p:cBhvr>
                                        <p:cTn id="17" dur="500"/>
                                        <p:tgtEl>
                                          <p:spTgt spid="2017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4" name="Picture 2" descr="02-4"/>
          <p:cNvPicPr>
            <a:picLocks noChangeAspect="1" noChangeArrowheads="1"/>
          </p:cNvPicPr>
          <p:nvPr/>
        </p:nvPicPr>
        <p:blipFill>
          <a:blip r:embed="rId2" cstate="print"/>
          <a:srcRect/>
          <a:stretch>
            <a:fillRect/>
          </a:stretch>
        </p:blipFill>
        <p:spPr bwMode="auto">
          <a:xfrm>
            <a:off x="230188" y="1981200"/>
            <a:ext cx="3781425" cy="3810000"/>
          </a:xfrm>
          <a:prstGeom prst="rect">
            <a:avLst/>
          </a:prstGeom>
          <a:noFill/>
        </p:spPr>
      </p:pic>
      <p:sp>
        <p:nvSpPr>
          <p:cNvPr id="202755" name="Text Box 3"/>
          <p:cNvSpPr txBox="1">
            <a:spLocks noChangeArrowheads="1"/>
          </p:cNvSpPr>
          <p:nvPr/>
        </p:nvSpPr>
        <p:spPr bwMode="auto">
          <a:xfrm>
            <a:off x="7315200" y="6172200"/>
            <a:ext cx="1676400" cy="336550"/>
          </a:xfrm>
          <a:prstGeom prst="rect">
            <a:avLst/>
          </a:prstGeom>
          <a:noFill/>
          <a:ln w="9525">
            <a:noFill/>
            <a:miter lim="800000"/>
            <a:headEnd/>
            <a:tailEnd/>
          </a:ln>
          <a:effectLst/>
        </p:spPr>
        <p:txBody>
          <a:bodyPr>
            <a:spAutoFit/>
          </a:bodyPr>
          <a:lstStyle/>
          <a:p>
            <a:pPr>
              <a:spcBef>
                <a:spcPct val="50000"/>
              </a:spcBef>
            </a:pPr>
            <a:r>
              <a:rPr kumimoji="1" lang="en-US" altLang="ja-JP" sz="1600">
                <a:solidFill>
                  <a:schemeClr val="bg1"/>
                </a:solidFill>
                <a:ea typeface="ＭＳ Ｐゴシック" pitchFamily="50" charset="-128"/>
              </a:rPr>
              <a:t>JICA Study Team</a:t>
            </a:r>
          </a:p>
        </p:txBody>
      </p:sp>
      <p:pic>
        <p:nvPicPr>
          <p:cNvPr id="202756" name="Picture 4" descr="NSE 002"/>
          <p:cNvPicPr>
            <a:picLocks noChangeAspect="1" noChangeArrowheads="1"/>
          </p:cNvPicPr>
          <p:nvPr/>
        </p:nvPicPr>
        <p:blipFill>
          <a:blip r:embed="rId3" cstate="print"/>
          <a:srcRect/>
          <a:stretch>
            <a:fillRect/>
          </a:stretch>
        </p:blipFill>
        <p:spPr bwMode="auto">
          <a:xfrm>
            <a:off x="4114800" y="1981200"/>
            <a:ext cx="4953000" cy="3714750"/>
          </a:xfrm>
          <a:prstGeom prst="rect">
            <a:avLst/>
          </a:prstGeom>
          <a:noFill/>
        </p:spPr>
      </p:pic>
      <p:sp>
        <p:nvSpPr>
          <p:cNvPr id="202757" name="AutoShape 5"/>
          <p:cNvSpPr>
            <a:spLocks noChangeArrowheads="1"/>
          </p:cNvSpPr>
          <p:nvPr/>
        </p:nvSpPr>
        <p:spPr bwMode="auto">
          <a:xfrm>
            <a:off x="2971800" y="3048000"/>
            <a:ext cx="2286000" cy="685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12700" cap="sq">
            <a:solidFill>
              <a:schemeClr val="tx1"/>
            </a:solidFill>
            <a:miter lim="800000"/>
            <a:headEnd type="none" w="sm" len="sm"/>
            <a:tailEnd type="none" w="sm" len="sm"/>
          </a:ln>
          <a:effectLst/>
        </p:spPr>
        <p:txBody>
          <a:bodyPr wrap="none" anchor="ctr"/>
          <a:lstStyle/>
          <a:p>
            <a:endParaRPr lang="en-US"/>
          </a:p>
        </p:txBody>
      </p:sp>
      <p:sp>
        <p:nvSpPr>
          <p:cNvPr id="202758" name="Rectangle 6"/>
          <p:cNvSpPr>
            <a:spLocks noChangeArrowheads="1"/>
          </p:cNvSpPr>
          <p:nvPr/>
        </p:nvSpPr>
        <p:spPr bwMode="auto">
          <a:xfrm>
            <a:off x="876300" y="28575"/>
            <a:ext cx="8077200" cy="762000"/>
          </a:xfrm>
          <a:prstGeom prst="rect">
            <a:avLst/>
          </a:prstGeom>
          <a:noFill/>
          <a:ln w="9525">
            <a:noFill/>
            <a:miter lim="800000"/>
            <a:headEnd/>
            <a:tailEnd/>
          </a:ln>
        </p:spPr>
        <p:txBody>
          <a:bodyPr anchor="b"/>
          <a:lstStyle/>
          <a:p>
            <a:pPr algn="ctr"/>
            <a:r>
              <a:rPr lang="en-US" sz="4800" b="1">
                <a:solidFill>
                  <a:srgbClr val="800000"/>
                </a:solidFill>
                <a:effectLst>
                  <a:outerShdw blurRad="38100" dist="38100" dir="2700000" algn="tl">
                    <a:srgbClr val="C0C0C0"/>
                  </a:outerShdw>
                </a:effectLst>
                <a:latin typeface="Rukmini" pitchFamily="2" charset="0"/>
              </a:rPr>
              <a:t>e"sDkLo k"j{tof/L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02754"/>
                                        </p:tgtEl>
                                        <p:attrNameLst>
                                          <p:attrName>style.visibility</p:attrName>
                                        </p:attrNameLst>
                                      </p:cBhvr>
                                      <p:to>
                                        <p:strVal val="visible"/>
                                      </p:to>
                                    </p:set>
                                    <p:anim to="" calcmode="lin" valueType="num">
                                      <p:cBhvr>
                                        <p:cTn id="7" dur="1" fill="hold"/>
                                        <p:tgtEl>
                                          <p:spTgt spid="20275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02756"/>
                                        </p:tgtEl>
                                        <p:attrNameLst>
                                          <p:attrName>style.visibility</p:attrName>
                                        </p:attrNameLst>
                                      </p:cBhvr>
                                      <p:to>
                                        <p:strVal val="visible"/>
                                      </p:to>
                                    </p:set>
                                    <p:anim to="" calcmode="lin" valueType="num">
                                      <p:cBhvr>
                                        <p:cTn id="12" dur="1" fill="hold"/>
                                        <p:tgtEl>
                                          <p:spTgt spid="202756"/>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202757"/>
                                        </p:tgtEl>
                                        <p:attrNameLst>
                                          <p:attrName>style.visibility</p:attrName>
                                        </p:attrNameLst>
                                      </p:cBhvr>
                                      <p:to>
                                        <p:strVal val="visible"/>
                                      </p:to>
                                    </p:set>
                                    <p:anim to="" calcmode="lin" valueType="num">
                                      <p:cBhvr>
                                        <p:cTn id="17" dur="1" fill="hold"/>
                                        <p:tgtEl>
                                          <p:spTgt spid="20275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p:spPr>
        <p:txBody>
          <a:bodyPr/>
          <a:lstStyle/>
          <a:p>
            <a:fld id="{91721AB2-C8E1-4F58-943A-D5F5C820A709}" type="slidenum">
              <a:rPr lang="en-US" smtClean="0"/>
              <a:pPr/>
              <a:t>18</a:t>
            </a:fld>
            <a:endParaRPr lang="en-US" smtClean="0"/>
          </a:p>
        </p:txBody>
      </p:sp>
      <p:sp>
        <p:nvSpPr>
          <p:cNvPr id="114690" name="Rectangle 2"/>
          <p:cNvSpPr>
            <a:spLocks noGrp="1" noChangeArrowheads="1"/>
          </p:cNvSpPr>
          <p:nvPr>
            <p:ph type="title"/>
          </p:nvPr>
        </p:nvSpPr>
        <p:spPr>
          <a:xfrm>
            <a:off x="787400" y="0"/>
            <a:ext cx="7543800" cy="914400"/>
          </a:xfrm>
        </p:spPr>
        <p:txBody>
          <a:bodyPr/>
          <a:lstStyle/>
          <a:p>
            <a:pPr eaLnBrk="1" hangingPunct="1">
              <a:defRPr/>
            </a:pPr>
            <a:r>
              <a:rPr lang="en-US" smtClean="0">
                <a:solidFill>
                  <a:srgbClr val="333399"/>
                </a:solidFill>
                <a:latin typeface="Preeti" pitchFamily="2" charset="0"/>
                <a:cs typeface="Times New Roman" pitchFamily="18" charset="0"/>
              </a:rPr>
              <a:t>e"O{rfnf] kl5sf nflu ;Dks{ of]hgf</a:t>
            </a:r>
          </a:p>
        </p:txBody>
      </p:sp>
      <p:sp>
        <p:nvSpPr>
          <p:cNvPr id="114691" name="Rectangle 3"/>
          <p:cNvSpPr>
            <a:spLocks noGrp="1" noChangeArrowheads="1"/>
          </p:cNvSpPr>
          <p:nvPr>
            <p:ph type="body" idx="1"/>
          </p:nvPr>
        </p:nvSpPr>
        <p:spPr bwMode="auto">
          <a:xfrm>
            <a:off x="381000" y="1447800"/>
            <a:ext cx="8458200" cy="44958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buClr>
                <a:schemeClr val="accent2"/>
              </a:buClr>
              <a:buFont typeface="Wingdings" pitchFamily="2" charset="2"/>
              <a:buChar char="§"/>
              <a:defRPr/>
            </a:pPr>
            <a:r>
              <a:rPr lang="en-US" sz="2400" smtClean="0">
                <a:solidFill>
                  <a:srgbClr val="181512"/>
                </a:solidFill>
                <a:latin typeface="Preeti" pitchFamily="2" charset="0"/>
                <a:cs typeface="Times New Roman" pitchFamily="18" charset="0"/>
              </a:rPr>
              <a:t>e"O{rfnf] k5fl8 tkfO{ Pj+ tkfO{sf] kl/jf/sf ;b:ox? hxfF ;'s} ePklg s;/L e]6\g] egL klxn] g} ;/ ;Nnfx u/L of]hgf agfO{  /fVg';\ .</a:t>
            </a:r>
          </a:p>
          <a:p>
            <a:pPr eaLnBrk="1" hangingPunct="1">
              <a:lnSpc>
                <a:spcPct val="90000"/>
              </a:lnSpc>
              <a:buClr>
                <a:schemeClr val="accent2"/>
              </a:buClr>
              <a:buFont typeface="Wingdings" pitchFamily="2" charset="2"/>
              <a:buChar char="§"/>
              <a:defRPr/>
            </a:pPr>
            <a:r>
              <a:rPr lang="en-US" sz="2400" smtClean="0">
                <a:solidFill>
                  <a:srgbClr val="181512"/>
                </a:solidFill>
                <a:latin typeface="Preeti" pitchFamily="2" charset="0"/>
                <a:cs typeface="Times New Roman" pitchFamily="18" charset="0"/>
              </a:rPr>
              <a:t>tkfO{sf] 6f]n l5d]s tyf 6f]n eGbf aflx/ klg sDtLdf b'O{ j6f e]6\g] :yfgx? klxn] g} klxrfg u/L /fVg';\ .</a:t>
            </a:r>
          </a:p>
          <a:p>
            <a:pPr eaLnBrk="1" hangingPunct="1">
              <a:lnSpc>
                <a:spcPct val="90000"/>
              </a:lnSpc>
              <a:buClr>
                <a:schemeClr val="accent2"/>
              </a:buClr>
              <a:buFont typeface="Wingdings" pitchFamily="2" charset="2"/>
              <a:buChar char="§"/>
              <a:defRPr/>
            </a:pPr>
            <a:r>
              <a:rPr lang="en-US" sz="2400" smtClean="0">
                <a:solidFill>
                  <a:srgbClr val="181512"/>
                </a:solidFill>
                <a:latin typeface="Preeti" pitchFamily="2" charset="0"/>
                <a:cs typeface="Times New Roman" pitchFamily="18" charset="0"/>
              </a:rPr>
              <a:t>tkfO{sf] zx/ jf b]z eGbf aflx/ klg ;Dk{ssf] nflu pko'Qm :yfgx? lglZrt u/L /fVgf]; .</a:t>
            </a:r>
          </a:p>
          <a:p>
            <a:pPr eaLnBrk="1" hangingPunct="1">
              <a:lnSpc>
                <a:spcPct val="90000"/>
              </a:lnSpc>
              <a:buClr>
                <a:schemeClr val="accent2"/>
              </a:buClr>
              <a:buFont typeface="Wingdings" pitchFamily="2" charset="2"/>
              <a:buChar char="§"/>
              <a:defRPr/>
            </a:pPr>
            <a:r>
              <a:rPr lang="en-US" sz="2400" smtClean="0">
                <a:solidFill>
                  <a:srgbClr val="181512"/>
                </a:solidFill>
                <a:latin typeface="Preeti" pitchFamily="2" charset="0"/>
                <a:cs typeface="Times New Roman" pitchFamily="18" charset="0"/>
              </a:rPr>
              <a:t>e"Orfnf] kl5 e]6\g] :yfg jf ;Dks{ :yfgsf] af/]df lj:t[t 7]ufgf, 6]lnkmf]g g+= OToflb ;a} hfgsf/L kl/jf/sf ;a} ;b:ox? ;u ;fyd} /xg] aGbf]a:t ldnfpg'xf];\ .</a:t>
            </a:r>
          </a:p>
          <a:p>
            <a:pPr eaLnBrk="1" hangingPunct="1">
              <a:lnSpc>
                <a:spcPct val="90000"/>
              </a:lnSpc>
              <a:buClr>
                <a:schemeClr val="accent2"/>
              </a:buClr>
              <a:buFont typeface="Wingdings" pitchFamily="2" charset="2"/>
              <a:buChar char="§"/>
              <a:defRPr/>
            </a:pPr>
            <a:r>
              <a:rPr lang="en-US" sz="2400" smtClean="0">
                <a:solidFill>
                  <a:srgbClr val="181512"/>
                </a:solidFill>
                <a:latin typeface="Preeti" pitchFamily="2" charset="0"/>
                <a:cs typeface="Times New Roman" pitchFamily="18" charset="0"/>
              </a:rPr>
              <a:t>o:tf] vfnsf] ;Dks{ of]hgfsf] af/]df 3/ kl/jf/df ;do–;dodf ;Nnfx ug]{ ug'xf]; / slxn] sfxL k"jf{Eof; klg ug'{xf]; .</a:t>
            </a:r>
          </a:p>
          <a:p>
            <a:pPr eaLnBrk="1" hangingPunct="1">
              <a:lnSpc>
                <a:spcPct val="90000"/>
              </a:lnSpc>
              <a:buClr>
                <a:schemeClr val="accent2"/>
              </a:buClr>
              <a:buFont typeface="Wingdings" pitchFamily="2" charset="2"/>
              <a:buChar char="§"/>
              <a:defRPr/>
            </a:pPr>
            <a:r>
              <a:rPr lang="en-US" sz="2400" smtClean="0">
                <a:solidFill>
                  <a:srgbClr val="181512"/>
                </a:solidFill>
                <a:latin typeface="Preeti" pitchFamily="2" charset="0"/>
                <a:cs typeface="Times New Roman" pitchFamily="18" charset="0"/>
              </a:rPr>
              <a:t>p4f/ tyf /fxt ;+DalGw sfd ug]{ ;+w ;:yfx?sf] 6]lnkmf]g gDa/ kl/jf/sf ;a} ;b:ox?n] ;fy} /fVg] abf]a:t ug'{xf];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a:noFill/>
        </p:spPr>
        <p:txBody>
          <a:bodyPr/>
          <a:lstStyle/>
          <a:p>
            <a:fld id="{020C5F8E-5C71-4796-88B9-DA6C63052220}" type="slidenum">
              <a:rPr lang="en-US" smtClean="0"/>
              <a:pPr/>
              <a:t>19</a:t>
            </a:fld>
            <a:endParaRPr lang="en-US" smtClean="0"/>
          </a:p>
        </p:txBody>
      </p:sp>
      <p:sp>
        <p:nvSpPr>
          <p:cNvPr id="115714" name="Rectangle 2"/>
          <p:cNvSpPr>
            <a:spLocks noGrp="1" noChangeArrowheads="1"/>
          </p:cNvSpPr>
          <p:nvPr>
            <p:ph type="title"/>
          </p:nvPr>
        </p:nvSpPr>
        <p:spPr>
          <a:xfrm>
            <a:off x="787400" y="0"/>
            <a:ext cx="7543800" cy="914400"/>
          </a:xfrm>
        </p:spPr>
        <p:txBody>
          <a:bodyPr/>
          <a:lstStyle/>
          <a:p>
            <a:pPr eaLnBrk="1" hangingPunct="1">
              <a:defRPr/>
            </a:pPr>
            <a:r>
              <a:rPr lang="en-US" smtClean="0">
                <a:solidFill>
                  <a:srgbClr val="333399"/>
                </a:solidFill>
                <a:latin typeface="Preeti" pitchFamily="2" charset="0"/>
                <a:cs typeface="Times New Roman" pitchFamily="18" charset="0"/>
              </a:rPr>
              <a:t>kl/jf/df ljz]if x]/rfx cfjZos kg]{ JolQmx?</a:t>
            </a:r>
          </a:p>
        </p:txBody>
      </p:sp>
      <p:sp>
        <p:nvSpPr>
          <p:cNvPr id="115715" name="Rectangle 3"/>
          <p:cNvSpPr>
            <a:spLocks noGrp="1" noChangeArrowheads="1"/>
          </p:cNvSpPr>
          <p:nvPr>
            <p:ph type="body" idx="1"/>
          </p:nvPr>
        </p:nvSpPr>
        <p:spPr bwMode="auto">
          <a:xfrm>
            <a:off x="0" y="1219200"/>
            <a:ext cx="8991600" cy="54864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buClr>
                <a:schemeClr val="accent2"/>
              </a:buClr>
              <a:buFont typeface="Wingdings" pitchFamily="2" charset="2"/>
              <a:buChar char="§"/>
              <a:defRPr/>
            </a:pPr>
            <a:r>
              <a:rPr lang="en-US" smtClean="0">
                <a:solidFill>
                  <a:srgbClr val="181512"/>
                </a:solidFill>
                <a:latin typeface="Preeti" pitchFamily="2" charset="0"/>
                <a:cs typeface="Times New Roman" pitchFamily="18" charset="0"/>
              </a:rPr>
              <a:t>aRrf, a'9f a'9L, czQm, ckf+u, lj/fdL tyf ue{jtL dlxnfnfO{ e"O{rfnf] / To; k5fl8sf] ;dodf klg ljz]if x]/rfxsf] h?t kb{5 .</a:t>
            </a:r>
          </a:p>
          <a:p>
            <a:pPr eaLnBrk="1" hangingPunct="1">
              <a:buClr>
                <a:schemeClr val="accent2"/>
              </a:buClr>
              <a:buFont typeface="Wingdings" pitchFamily="2" charset="2"/>
              <a:buChar char="§"/>
              <a:defRPr/>
            </a:pPr>
            <a:r>
              <a:rPr lang="en-US" smtClean="0">
                <a:solidFill>
                  <a:srgbClr val="181512"/>
                </a:solidFill>
                <a:latin typeface="Preeti" pitchFamily="2" charset="0"/>
                <a:cs typeface="Times New Roman" pitchFamily="18" charset="0"/>
              </a:rPr>
              <a:t>cfˆgf] 3/df o:tf] JolQmx? sxf 5g\ yfxf kfO{/fVg'xf];\ .</a:t>
            </a:r>
          </a:p>
          <a:p>
            <a:pPr eaLnBrk="1" hangingPunct="1">
              <a:buClr>
                <a:schemeClr val="accent2"/>
              </a:buClr>
              <a:buFont typeface="Wingdings" pitchFamily="2" charset="2"/>
              <a:buChar char="§"/>
              <a:defRPr/>
            </a:pPr>
            <a:r>
              <a:rPr lang="en-US" smtClean="0">
                <a:solidFill>
                  <a:srgbClr val="181512"/>
                </a:solidFill>
                <a:latin typeface="Preeti" pitchFamily="2" charset="0"/>
                <a:cs typeface="Times New Roman" pitchFamily="18" charset="0"/>
              </a:rPr>
              <a:t>ltgLx?nfO{ geO gx'g] cf}iflw af cGo cfjZos a:t'x? s] s] 5g\ yfxf kfO{/fVg'xf];\ / ltgLx?sf] ljz]if hf]xf] u/L /fVg'xf];\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6" name="Rectangle 1030"/>
          <p:cNvSpPr>
            <a:spLocks noChangeArrowheads="1"/>
          </p:cNvSpPr>
          <p:nvPr/>
        </p:nvSpPr>
        <p:spPr bwMode="auto">
          <a:xfrm>
            <a:off x="3581400" y="155575"/>
            <a:ext cx="2520950" cy="914400"/>
          </a:xfrm>
          <a:prstGeom prst="rect">
            <a:avLst/>
          </a:prstGeom>
          <a:noFill/>
          <a:ln w="9525">
            <a:noFill/>
            <a:miter lim="800000"/>
            <a:headEnd/>
            <a:tailEnd/>
          </a:ln>
          <a:effectLst/>
        </p:spPr>
        <p:txBody>
          <a:bodyPr wrap="none">
            <a:spAutoFit/>
          </a:bodyPr>
          <a:lstStyle/>
          <a:p>
            <a:pPr>
              <a:defRPr/>
            </a:pPr>
            <a:r>
              <a:rPr lang="en-US" sz="5400" b="1">
                <a:solidFill>
                  <a:srgbClr val="FF0000"/>
                </a:solidFill>
                <a:effectLst>
                  <a:outerShdw blurRad="38100" dist="38100" dir="2700000" algn="tl">
                    <a:srgbClr val="C0C0C0"/>
                  </a:outerShdw>
                </a:effectLst>
                <a:latin typeface="Preeti" pitchFamily="2" charset="0"/>
                <a:cs typeface="Times New Roman" pitchFamily="18" charset="0"/>
              </a:rPr>
              <a:t>e"sDk=======</a:t>
            </a:r>
            <a:endParaRPr lang="ne-NP" sz="5400" b="1">
              <a:solidFill>
                <a:srgbClr val="FF0000"/>
              </a:solidFill>
              <a:effectLst>
                <a:outerShdw blurRad="38100" dist="38100" dir="2700000" algn="tl">
                  <a:srgbClr val="C0C0C0"/>
                </a:outerShdw>
              </a:effectLst>
              <a:latin typeface="Preeti" pitchFamily="2" charset="0"/>
              <a:cs typeface="Times New Roman" pitchFamily="18" charset="0"/>
            </a:endParaRPr>
          </a:p>
        </p:txBody>
      </p:sp>
      <p:pic>
        <p:nvPicPr>
          <p:cNvPr id="153612" name="kobe.mpg">
            <a:hlinkClick r:id="" action="ppaction://media"/>
          </p:cNvPr>
          <p:cNvPicPr>
            <a:picLocks noRot="1" noChangeAspect="1" noChangeArrowheads="1"/>
          </p:cNvPicPr>
          <p:nvPr>
            <a:videoFile r:link="rId1"/>
          </p:nvPr>
        </p:nvPicPr>
        <p:blipFill>
          <a:blip r:embed="rId3" cstate="print"/>
          <a:srcRect/>
          <a:stretch>
            <a:fillRect/>
          </a:stretch>
        </p:blipFill>
        <p:spPr bwMode="auto">
          <a:xfrm>
            <a:off x="1447800" y="1309688"/>
            <a:ext cx="6477000" cy="5299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081" fill="hold"/>
                                        <p:tgtEl>
                                          <p:spTgt spid="1536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53612"/>
                </p:tgtEl>
              </p:cMediaNode>
            </p:video>
            <p:seq concurrent="1" nextAc="seek">
              <p:cTn id="8" restart="whenNotActive" fill="hold" evtFilter="cancelBubble" nodeType="interactiveSeq">
                <p:stCondLst>
                  <p:cond evt="onClick" delay="0">
                    <p:tgtEl>
                      <p:spTgt spid="1536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53612"/>
                                        </p:tgtEl>
                                      </p:cBhvr>
                                    </p:cmd>
                                  </p:childTnLst>
                                </p:cTn>
                              </p:par>
                            </p:childTnLst>
                          </p:cTn>
                        </p:par>
                      </p:childTnLst>
                    </p:cTn>
                  </p:par>
                </p:childTnLst>
              </p:cTn>
              <p:nextCondLst>
                <p:cond evt="onClick" delay="0">
                  <p:tgtEl>
                    <p:spTgt spid="153612"/>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p:spPr>
        <p:txBody>
          <a:bodyPr/>
          <a:lstStyle/>
          <a:p>
            <a:fld id="{7B4E409F-08E8-4B38-8075-4C822BE43518}" type="slidenum">
              <a:rPr lang="en-US" smtClean="0"/>
              <a:pPr/>
              <a:t>20</a:t>
            </a:fld>
            <a:endParaRPr lang="en-US" smtClean="0"/>
          </a:p>
        </p:txBody>
      </p:sp>
      <p:sp>
        <p:nvSpPr>
          <p:cNvPr id="116738" name="Rectangle 2"/>
          <p:cNvSpPr>
            <a:spLocks noGrp="1" noChangeArrowheads="1"/>
          </p:cNvSpPr>
          <p:nvPr>
            <p:ph type="title"/>
          </p:nvPr>
        </p:nvSpPr>
        <p:spPr>
          <a:xfrm>
            <a:off x="787400" y="0"/>
            <a:ext cx="7543800" cy="914400"/>
          </a:xfrm>
        </p:spPr>
        <p:txBody>
          <a:bodyPr/>
          <a:lstStyle/>
          <a:p>
            <a:pPr eaLnBrk="1" hangingPunct="1">
              <a:defRPr/>
            </a:pPr>
            <a:r>
              <a:rPr lang="en-US" smtClean="0">
                <a:solidFill>
                  <a:srgbClr val="333399"/>
                </a:solidFill>
                <a:latin typeface="Preeti" pitchFamily="2" charset="0"/>
                <a:cs typeface="Times New Roman" pitchFamily="18" charset="0"/>
              </a:rPr>
              <a:t>;'/lIft /fVg'xf];\</a:t>
            </a:r>
          </a:p>
        </p:txBody>
      </p:sp>
      <p:sp>
        <p:nvSpPr>
          <p:cNvPr id="116739" name="Rectangle 3"/>
          <p:cNvSpPr>
            <a:spLocks noGrp="1" noChangeArrowheads="1"/>
          </p:cNvSpPr>
          <p:nvPr>
            <p:ph type="body" idx="1"/>
          </p:nvPr>
        </p:nvSpPr>
        <p:spPr bwMode="auto">
          <a:xfrm>
            <a:off x="152400" y="1219200"/>
            <a:ext cx="8839200" cy="54864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buClr>
                <a:schemeClr val="accent2"/>
              </a:buClr>
              <a:buFont typeface="Wingdings" pitchFamily="2" charset="2"/>
              <a:buChar char="§"/>
              <a:defRPr/>
            </a:pPr>
            <a:r>
              <a:rPr lang="en-US" smtClean="0">
                <a:solidFill>
                  <a:srgbClr val="181512"/>
                </a:solidFill>
                <a:latin typeface="Preeti" pitchFamily="2" charset="0"/>
                <a:cs typeface="Times New Roman" pitchFamily="18" charset="0"/>
              </a:rPr>
              <a:t>kl/jf/ dxTjk"0f{ sfuhftx? nfnk"hf{, r]s a's, gful/stf, kf;kf]{6 aLdf sfuhft, k/Lro kq, k|df0f kqx?</a:t>
            </a:r>
          </a:p>
          <a:p>
            <a:pPr eaLnBrk="1" hangingPunct="1">
              <a:buClr>
                <a:schemeClr val="accent2"/>
              </a:buClr>
              <a:buFont typeface="Wingdings" pitchFamily="2" charset="2"/>
              <a:buChar char="§"/>
              <a:defRPr/>
            </a:pPr>
            <a:r>
              <a:rPr lang="en-US" smtClean="0">
                <a:solidFill>
                  <a:srgbClr val="181512"/>
                </a:solidFill>
                <a:latin typeface="Preeti" pitchFamily="2" charset="0"/>
                <a:cs typeface="Times New Roman" pitchFamily="18" charset="0"/>
              </a:rPr>
              <a:t>;a} dxTjk"0f{ sfuhftsf Ps–Ps k|ltx? cfˆgf] sfof{no jf cGo ;'/lIft :yfg tyf cfktsfnLg ;fdfu|Lx?sf] emf]nfdf klg /flv/fVgf];\ .</a:t>
            </a:r>
          </a:p>
          <a:p>
            <a:pPr eaLnBrk="1" hangingPunct="1">
              <a:buClr>
                <a:schemeClr val="accent2"/>
              </a:buClr>
              <a:buFont typeface="Wingdings" pitchFamily="2" charset="2"/>
              <a:buChar char="§"/>
              <a:defRPr/>
            </a:pPr>
            <a:r>
              <a:rPr lang="en-US" smtClean="0">
                <a:solidFill>
                  <a:srgbClr val="181512"/>
                </a:solidFill>
                <a:latin typeface="Preeti" pitchFamily="2" charset="0"/>
                <a:cs typeface="Times New Roman" pitchFamily="18" charset="0"/>
              </a:rPr>
              <a:t>cfˆgf] 3/sf] gSzf klg cGo sfuhftx? ;+u /fVgf]; tyf p4f/ sfo{ ;+u ;DalGwt ;+:yf 5g\ eg] Toxf klg lbO{/fVgf];\ . o;n] e"Orfnf] kl5sf] vf]hL tyf p4f/ sfo{df d2t k'¥ofg]5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a:noFill/>
        </p:spPr>
        <p:txBody>
          <a:bodyPr/>
          <a:lstStyle/>
          <a:p>
            <a:fld id="{8E96F706-BC9E-4ACA-A1DC-0A0F2820B4EE}" type="slidenum">
              <a:rPr lang="en-US" smtClean="0"/>
              <a:pPr/>
              <a:t>21</a:t>
            </a:fld>
            <a:endParaRPr lang="en-US" smtClean="0"/>
          </a:p>
        </p:txBody>
      </p:sp>
      <p:sp>
        <p:nvSpPr>
          <p:cNvPr id="117762" name="Rectangle 2"/>
          <p:cNvSpPr>
            <a:spLocks noGrp="1" noChangeArrowheads="1"/>
          </p:cNvSpPr>
          <p:nvPr>
            <p:ph type="title"/>
          </p:nvPr>
        </p:nvSpPr>
        <p:spPr>
          <a:xfrm>
            <a:off x="787400" y="0"/>
            <a:ext cx="7543800" cy="914400"/>
          </a:xfrm>
        </p:spPr>
        <p:txBody>
          <a:bodyPr/>
          <a:lstStyle/>
          <a:p>
            <a:pPr eaLnBrk="1" hangingPunct="1">
              <a:defRPr/>
            </a:pPr>
            <a:r>
              <a:rPr lang="en-US" dirty="0" err="1" smtClean="0">
                <a:solidFill>
                  <a:srgbClr val="333399"/>
                </a:solidFill>
                <a:latin typeface="Preeti" pitchFamily="2" charset="0"/>
                <a:cs typeface="Times New Roman" pitchFamily="18" charset="0"/>
              </a:rPr>
              <a:t>cfkt</a:t>
            </a:r>
            <a:r>
              <a:rPr lang="en-US" dirty="0" smtClean="0">
                <a:solidFill>
                  <a:srgbClr val="333399"/>
                </a:solidFill>
                <a:latin typeface="Preeti" pitchFamily="2" charset="0"/>
                <a:cs typeface="Times New Roman" pitchFamily="18" charset="0"/>
              </a:rPr>
              <a:t>\</a:t>
            </a:r>
            <a:r>
              <a:rPr lang="en-US" dirty="0" err="1" smtClean="0">
                <a:solidFill>
                  <a:srgbClr val="333399"/>
                </a:solidFill>
                <a:latin typeface="Preeti" pitchFamily="2" charset="0"/>
                <a:cs typeface="Times New Roman" pitchFamily="18" charset="0"/>
              </a:rPr>
              <a:t>sfnLg</a:t>
            </a:r>
            <a:r>
              <a:rPr lang="en-US" dirty="0" smtClean="0">
                <a:solidFill>
                  <a:srgbClr val="333399"/>
                </a:solidFill>
                <a:latin typeface="Preeti" pitchFamily="2" charset="0"/>
                <a:cs typeface="Times New Roman" pitchFamily="18" charset="0"/>
              </a:rPr>
              <a:t> ;</a:t>
            </a:r>
            <a:r>
              <a:rPr lang="en-US" dirty="0" err="1" smtClean="0">
                <a:solidFill>
                  <a:srgbClr val="333399"/>
                </a:solidFill>
                <a:latin typeface="Preeti" pitchFamily="2" charset="0"/>
                <a:cs typeface="Times New Roman" pitchFamily="18" charset="0"/>
              </a:rPr>
              <a:t>fdfu|Lsf</a:t>
            </a:r>
            <a:r>
              <a:rPr lang="en-US" dirty="0" smtClean="0">
                <a:solidFill>
                  <a:srgbClr val="333399"/>
                </a:solidFill>
                <a:latin typeface="Preeti" pitchFamily="2" charset="0"/>
                <a:cs typeface="Times New Roman" pitchFamily="18" charset="0"/>
              </a:rPr>
              <a:t>] </a:t>
            </a:r>
            <a:r>
              <a:rPr lang="en-US" dirty="0" err="1" smtClean="0">
                <a:solidFill>
                  <a:srgbClr val="333399"/>
                </a:solidFill>
                <a:latin typeface="Preeti" pitchFamily="2" charset="0"/>
                <a:cs typeface="Times New Roman" pitchFamily="18" charset="0"/>
              </a:rPr>
              <a:t>emf</a:t>
            </a:r>
            <a:r>
              <a:rPr lang="en-US" dirty="0" smtClean="0">
                <a:solidFill>
                  <a:srgbClr val="333399"/>
                </a:solidFill>
                <a:latin typeface="Preeti" pitchFamily="2" charset="0"/>
                <a:cs typeface="Times New Roman" pitchFamily="18" charset="0"/>
              </a:rPr>
              <a:t>]</a:t>
            </a:r>
            <a:r>
              <a:rPr lang="en-US" dirty="0" err="1" smtClean="0">
                <a:solidFill>
                  <a:srgbClr val="333399"/>
                </a:solidFill>
                <a:latin typeface="Preeti" pitchFamily="2" charset="0"/>
                <a:cs typeface="Times New Roman" pitchFamily="18" charset="0"/>
              </a:rPr>
              <a:t>nf</a:t>
            </a:r>
            <a:r>
              <a:rPr lang="en-US" dirty="0" smtClean="0">
                <a:solidFill>
                  <a:srgbClr val="333399"/>
                </a:solidFill>
                <a:latin typeface="Preeti" pitchFamily="2" charset="0"/>
                <a:cs typeface="Times New Roman" pitchFamily="18" charset="0"/>
              </a:rPr>
              <a:t>  </a:t>
            </a:r>
          </a:p>
        </p:txBody>
      </p:sp>
      <p:sp>
        <p:nvSpPr>
          <p:cNvPr id="117763" name="Rectangle 3"/>
          <p:cNvSpPr>
            <a:spLocks noGrp="1" noChangeArrowheads="1"/>
          </p:cNvSpPr>
          <p:nvPr>
            <p:ph type="body" idx="1"/>
          </p:nvPr>
        </p:nvSpPr>
        <p:spPr bwMode="auto">
          <a:xfrm>
            <a:off x="152400" y="1219200"/>
            <a:ext cx="8839200" cy="54864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buClr>
                <a:schemeClr val="accent2"/>
              </a:buClr>
              <a:buFont typeface="Wingdings" pitchFamily="2" charset="2"/>
              <a:buChar char="§"/>
              <a:defRPr/>
            </a:pPr>
            <a:r>
              <a:rPr lang="en-US" sz="2800" dirty="0" err="1" smtClean="0">
                <a:solidFill>
                  <a:srgbClr val="181512"/>
                </a:solidFill>
                <a:latin typeface="Preeti" pitchFamily="2" charset="0"/>
                <a:cs typeface="Times New Roman" pitchFamily="18" charset="0"/>
              </a:rPr>
              <a:t>e"O</a:t>
            </a:r>
            <a:r>
              <a:rPr lang="en-US" sz="2800" dirty="0" smtClean="0">
                <a:solidFill>
                  <a:srgbClr val="181512"/>
                </a:solidFill>
                <a:latin typeface="Preeti" pitchFamily="2" charset="0"/>
                <a:cs typeface="Times New Roman" pitchFamily="18" charset="0"/>
              </a:rPr>
              <a:t>{</a:t>
            </a:r>
            <a:r>
              <a:rPr lang="en-US" sz="2800" dirty="0" err="1" smtClean="0">
                <a:solidFill>
                  <a:srgbClr val="181512"/>
                </a:solidFill>
                <a:latin typeface="Preeti" pitchFamily="2" charset="0"/>
                <a:cs typeface="Times New Roman" pitchFamily="18" charset="0"/>
              </a:rPr>
              <a:t>rfnf</a:t>
            </a:r>
            <a:r>
              <a:rPr lang="en-US" sz="2800" dirty="0" smtClean="0">
                <a:solidFill>
                  <a:srgbClr val="181512"/>
                </a:solidFill>
                <a:latin typeface="Preeti" pitchFamily="2" charset="0"/>
                <a:cs typeface="Times New Roman" pitchFamily="18" charset="0"/>
              </a:rPr>
              <a:t>] kl5 </a:t>
            </a:r>
            <a:r>
              <a:rPr lang="en-US" sz="2800" dirty="0" err="1" smtClean="0">
                <a:solidFill>
                  <a:srgbClr val="181512"/>
                </a:solidFill>
                <a:latin typeface="Preeti" pitchFamily="2" charset="0"/>
                <a:cs typeface="Times New Roman" pitchFamily="18" charset="0"/>
              </a:rPr>
              <a:t>klg</a:t>
            </a:r>
            <a:r>
              <a:rPr lang="en-US" sz="2800" dirty="0" smtClean="0">
                <a:solidFill>
                  <a:srgbClr val="181512"/>
                </a:solidFill>
                <a:latin typeface="Preeti" pitchFamily="2" charset="0"/>
                <a:cs typeface="Times New Roman" pitchFamily="18" charset="0"/>
              </a:rPr>
              <a:t> </a:t>
            </a:r>
            <a:r>
              <a:rPr lang="en-US" sz="2800" dirty="0" err="1" smtClean="0">
                <a:solidFill>
                  <a:srgbClr val="181512"/>
                </a:solidFill>
                <a:latin typeface="Preeti" pitchFamily="2" charset="0"/>
                <a:cs typeface="Times New Roman" pitchFamily="18" charset="0"/>
              </a:rPr>
              <a:t>geO</a:t>
            </a:r>
            <a:r>
              <a:rPr lang="en-US" sz="2800" dirty="0" smtClean="0">
                <a:solidFill>
                  <a:srgbClr val="181512"/>
                </a:solidFill>
                <a:latin typeface="Preeti" pitchFamily="2" charset="0"/>
                <a:cs typeface="Times New Roman" pitchFamily="18" charset="0"/>
              </a:rPr>
              <a:t>{ </a:t>
            </a:r>
            <a:r>
              <a:rPr lang="en-US" sz="2800" dirty="0" err="1" smtClean="0">
                <a:solidFill>
                  <a:srgbClr val="181512"/>
                </a:solidFill>
                <a:latin typeface="Preeti" pitchFamily="2" charset="0"/>
                <a:cs typeface="Times New Roman" pitchFamily="18" charset="0"/>
              </a:rPr>
              <a:t>gx'g</a:t>
            </a:r>
            <a:r>
              <a:rPr lang="en-US" sz="2800" dirty="0" smtClean="0">
                <a:solidFill>
                  <a:srgbClr val="181512"/>
                </a:solidFill>
                <a:latin typeface="Preeti" pitchFamily="2" charset="0"/>
                <a:cs typeface="Times New Roman" pitchFamily="18" charset="0"/>
              </a:rPr>
              <a:t>] </a:t>
            </a:r>
            <a:r>
              <a:rPr lang="en-US" sz="2800" dirty="0" err="1" smtClean="0">
                <a:solidFill>
                  <a:srgbClr val="181512"/>
                </a:solidFill>
                <a:latin typeface="Preeti" pitchFamily="2" charset="0"/>
                <a:cs typeface="Times New Roman" pitchFamily="18" charset="0"/>
              </a:rPr>
              <a:t>cfwf</a:t>
            </a:r>
            <a:r>
              <a:rPr lang="en-US" sz="2800" dirty="0" smtClean="0">
                <a:solidFill>
                  <a:srgbClr val="181512"/>
                </a:solidFill>
                <a:latin typeface="Preeti" pitchFamily="2" charset="0"/>
                <a:cs typeface="Times New Roman" pitchFamily="18" charset="0"/>
              </a:rPr>
              <a:t>/</a:t>
            </a:r>
            <a:r>
              <a:rPr lang="en-US" sz="2800" dirty="0" err="1" smtClean="0">
                <a:solidFill>
                  <a:srgbClr val="181512"/>
                </a:solidFill>
                <a:latin typeface="Preeti" pitchFamily="2" charset="0"/>
                <a:cs typeface="Times New Roman" pitchFamily="18" charset="0"/>
              </a:rPr>
              <a:t>e"t</a:t>
            </a:r>
            <a:r>
              <a:rPr lang="en-US" sz="2800" dirty="0" smtClean="0">
                <a:solidFill>
                  <a:srgbClr val="181512"/>
                </a:solidFill>
                <a:latin typeface="Preeti" pitchFamily="2" charset="0"/>
                <a:cs typeface="Times New Roman" pitchFamily="18" charset="0"/>
              </a:rPr>
              <a:t> j:t'x? /</a:t>
            </a:r>
            <a:r>
              <a:rPr lang="en-US" sz="2800" dirty="0" err="1" smtClean="0">
                <a:solidFill>
                  <a:srgbClr val="181512"/>
                </a:solidFill>
                <a:latin typeface="Preeti" pitchFamily="2" charset="0"/>
                <a:cs typeface="Times New Roman" pitchFamily="18" charset="0"/>
              </a:rPr>
              <a:t>flvPsf</a:t>
            </a:r>
            <a:r>
              <a:rPr lang="en-US" sz="2800" dirty="0" smtClean="0">
                <a:solidFill>
                  <a:srgbClr val="181512"/>
                </a:solidFill>
                <a:latin typeface="Preeti" pitchFamily="2" charset="0"/>
                <a:cs typeface="Times New Roman" pitchFamily="18" charset="0"/>
              </a:rPr>
              <a:t>] </a:t>
            </a:r>
            <a:r>
              <a:rPr lang="en-US" sz="2800" dirty="0" err="1" smtClean="0">
                <a:solidFill>
                  <a:srgbClr val="181512"/>
                </a:solidFill>
                <a:latin typeface="Preeti" pitchFamily="2" charset="0"/>
                <a:cs typeface="Times New Roman" pitchFamily="18" charset="0"/>
              </a:rPr>
              <a:t>emf</a:t>
            </a:r>
            <a:r>
              <a:rPr lang="en-US" sz="2800" dirty="0" smtClean="0">
                <a:solidFill>
                  <a:srgbClr val="181512"/>
                </a:solidFill>
                <a:latin typeface="Preeti" pitchFamily="2" charset="0"/>
                <a:cs typeface="Times New Roman" pitchFamily="18" charset="0"/>
              </a:rPr>
              <a:t>]</a:t>
            </a:r>
            <a:r>
              <a:rPr lang="en-US" sz="2800" dirty="0" err="1" smtClean="0">
                <a:solidFill>
                  <a:srgbClr val="181512"/>
                </a:solidFill>
                <a:latin typeface="Preeti" pitchFamily="2" charset="0"/>
                <a:cs typeface="Times New Roman" pitchFamily="18" charset="0"/>
              </a:rPr>
              <a:t>nf</a:t>
            </a:r>
            <a:r>
              <a:rPr lang="en-US" sz="2800" dirty="0" smtClean="0">
                <a:solidFill>
                  <a:srgbClr val="181512"/>
                </a:solidFill>
                <a:latin typeface="Preeti" pitchFamily="2" charset="0"/>
                <a:cs typeface="Times New Roman" pitchFamily="18" charset="0"/>
              </a:rPr>
              <a:t> </a:t>
            </a:r>
            <a:r>
              <a:rPr lang="en-US" sz="2800" dirty="0" err="1" smtClean="0">
                <a:solidFill>
                  <a:srgbClr val="181512"/>
                </a:solidFill>
                <a:latin typeface="Preeti" pitchFamily="2" charset="0"/>
                <a:cs typeface="Times New Roman" pitchFamily="18" charset="0"/>
              </a:rPr>
              <a:t>jf</a:t>
            </a:r>
            <a:r>
              <a:rPr lang="en-US" sz="2800" dirty="0" smtClean="0">
                <a:solidFill>
                  <a:srgbClr val="181512"/>
                </a:solidFill>
                <a:latin typeface="Preeti" pitchFamily="2" charset="0"/>
                <a:cs typeface="Times New Roman" pitchFamily="18" charset="0"/>
              </a:rPr>
              <a:t> </a:t>
            </a:r>
            <a:r>
              <a:rPr lang="en-US" sz="2800" dirty="0" err="1" smtClean="0">
                <a:solidFill>
                  <a:srgbClr val="181512"/>
                </a:solidFill>
                <a:latin typeface="Preeti" pitchFamily="2" charset="0"/>
                <a:cs typeface="Times New Roman" pitchFamily="18" charset="0"/>
              </a:rPr>
              <a:t>afs</a:t>
            </a:r>
            <a:r>
              <a:rPr lang="en-US" sz="2800" dirty="0" smtClean="0">
                <a:solidFill>
                  <a:srgbClr val="181512"/>
                </a:solidFill>
                <a:latin typeface="Preeti" pitchFamily="2" charset="0"/>
                <a:cs typeface="Times New Roman" pitchFamily="18" charset="0"/>
              </a:rPr>
              <a:t>; </a:t>
            </a:r>
            <a:r>
              <a:rPr lang="en-US" sz="2800" dirty="0" err="1" smtClean="0">
                <a:solidFill>
                  <a:srgbClr val="181512"/>
                </a:solidFill>
                <a:latin typeface="Preeti" pitchFamily="2" charset="0"/>
                <a:cs typeface="Times New Roman" pitchFamily="18" charset="0"/>
              </a:rPr>
              <a:t>tof</a:t>
            </a:r>
            <a:r>
              <a:rPr lang="en-US" sz="2800" dirty="0" smtClean="0">
                <a:solidFill>
                  <a:srgbClr val="181512"/>
                </a:solidFill>
                <a:latin typeface="Preeti" pitchFamily="2" charset="0"/>
                <a:cs typeface="Times New Roman" pitchFamily="18" charset="0"/>
              </a:rPr>
              <a:t>/ </a:t>
            </a:r>
            <a:r>
              <a:rPr lang="en-US" sz="2800" dirty="0" err="1" smtClean="0">
                <a:solidFill>
                  <a:srgbClr val="181512"/>
                </a:solidFill>
                <a:latin typeface="Preeti" pitchFamily="2" charset="0"/>
                <a:cs typeface="Times New Roman" pitchFamily="18" charset="0"/>
              </a:rPr>
              <a:t>kf</a:t>
            </a:r>
            <a:r>
              <a:rPr lang="en-US" sz="2800" dirty="0" smtClean="0">
                <a:solidFill>
                  <a:srgbClr val="181512"/>
                </a:solidFill>
                <a:latin typeface="Preeti" pitchFamily="2" charset="0"/>
                <a:cs typeface="Times New Roman" pitchFamily="18" charset="0"/>
              </a:rPr>
              <a:t>/L ;'/</a:t>
            </a:r>
            <a:r>
              <a:rPr lang="en-US" sz="2800" dirty="0" err="1" smtClean="0">
                <a:solidFill>
                  <a:srgbClr val="181512"/>
                </a:solidFill>
                <a:latin typeface="Preeti" pitchFamily="2" charset="0"/>
                <a:cs typeface="Times New Roman" pitchFamily="18" charset="0"/>
              </a:rPr>
              <a:t>lIft</a:t>
            </a:r>
            <a:r>
              <a:rPr lang="en-US" sz="2800" dirty="0" smtClean="0">
                <a:solidFill>
                  <a:srgbClr val="181512"/>
                </a:solidFill>
                <a:latin typeface="Preeti" pitchFamily="2" charset="0"/>
                <a:cs typeface="Times New Roman" pitchFamily="18" charset="0"/>
              </a:rPr>
              <a:t> / ;</a:t>
            </a:r>
            <a:r>
              <a:rPr lang="en-US" sz="2800" dirty="0" err="1" smtClean="0">
                <a:solidFill>
                  <a:srgbClr val="181512"/>
                </a:solidFill>
                <a:latin typeface="Preeti" pitchFamily="2" charset="0"/>
                <a:cs typeface="Times New Roman" pitchFamily="18" charset="0"/>
              </a:rPr>
              <a:t>lhn</a:t>
            </a:r>
            <a:r>
              <a:rPr lang="en-US" sz="2800" dirty="0" smtClean="0">
                <a:solidFill>
                  <a:srgbClr val="181512"/>
                </a:solidFill>
                <a:latin typeface="Preeti" pitchFamily="2" charset="0"/>
                <a:cs typeface="Times New Roman" pitchFamily="18" charset="0"/>
              </a:rPr>
              <a:t>} e]6\g ;</a:t>
            </a:r>
            <a:r>
              <a:rPr lang="en-US" sz="2800" dirty="0" err="1" smtClean="0">
                <a:solidFill>
                  <a:srgbClr val="181512"/>
                </a:solidFill>
                <a:latin typeface="Preeti" pitchFamily="2" charset="0"/>
                <a:cs typeface="Times New Roman" pitchFamily="18" charset="0"/>
              </a:rPr>
              <a:t>lsg</a:t>
            </a:r>
            <a:r>
              <a:rPr lang="en-US" sz="2800" dirty="0" smtClean="0">
                <a:solidFill>
                  <a:srgbClr val="181512"/>
                </a:solidFill>
                <a:latin typeface="Preeti" pitchFamily="2" charset="0"/>
                <a:cs typeface="Times New Roman" pitchFamily="18" charset="0"/>
              </a:rPr>
              <a:t>] :</a:t>
            </a:r>
            <a:r>
              <a:rPr lang="en-US" sz="2800" dirty="0" err="1" smtClean="0">
                <a:solidFill>
                  <a:srgbClr val="181512"/>
                </a:solidFill>
                <a:latin typeface="Preeti" pitchFamily="2" charset="0"/>
                <a:cs typeface="Times New Roman" pitchFamily="18" charset="0"/>
              </a:rPr>
              <a:t>yfgdf</a:t>
            </a:r>
            <a:r>
              <a:rPr lang="en-US" sz="2800" dirty="0" smtClean="0">
                <a:solidFill>
                  <a:srgbClr val="181512"/>
                </a:solidFill>
                <a:latin typeface="Preeti" pitchFamily="2" charset="0"/>
                <a:cs typeface="Times New Roman" pitchFamily="18" charset="0"/>
              </a:rPr>
              <a:t> /</a:t>
            </a:r>
            <a:r>
              <a:rPr lang="en-US" sz="2800" dirty="0" err="1" smtClean="0">
                <a:solidFill>
                  <a:srgbClr val="181512"/>
                </a:solidFill>
                <a:latin typeface="Preeti" pitchFamily="2" charset="0"/>
                <a:cs typeface="Times New Roman" pitchFamily="18" charset="0"/>
              </a:rPr>
              <a:t>fVg'xf</a:t>
            </a:r>
            <a:r>
              <a:rPr lang="en-US" sz="2800" dirty="0" smtClean="0">
                <a:solidFill>
                  <a:srgbClr val="181512"/>
                </a:solidFill>
                <a:latin typeface="Preeti" pitchFamily="2" charset="0"/>
                <a:cs typeface="Times New Roman" pitchFamily="18" charset="0"/>
              </a:rPr>
              <a:t>];\ .</a:t>
            </a:r>
          </a:p>
          <a:p>
            <a:pPr eaLnBrk="1" hangingPunct="1">
              <a:lnSpc>
                <a:spcPct val="90000"/>
              </a:lnSpc>
              <a:buClr>
                <a:schemeClr val="accent2"/>
              </a:buClr>
              <a:buFont typeface="Wingdings" pitchFamily="2" charset="2"/>
              <a:buChar char="§"/>
              <a:defRPr/>
            </a:pPr>
            <a:r>
              <a:rPr lang="en-US" sz="2800" dirty="0" err="1" smtClean="0">
                <a:solidFill>
                  <a:srgbClr val="181512"/>
                </a:solidFill>
                <a:latin typeface="Preeti" pitchFamily="2" charset="0"/>
                <a:cs typeface="Times New Roman" pitchFamily="18" charset="0"/>
              </a:rPr>
              <a:t>cTofjZos</a:t>
            </a:r>
            <a:r>
              <a:rPr lang="en-US" sz="2800" dirty="0" smtClean="0">
                <a:solidFill>
                  <a:srgbClr val="181512"/>
                </a:solidFill>
                <a:latin typeface="Preeti" pitchFamily="2" charset="0"/>
                <a:cs typeface="Times New Roman" pitchFamily="18" charset="0"/>
              </a:rPr>
              <a:t> a:t'x?</a:t>
            </a:r>
          </a:p>
          <a:p>
            <a:pPr lvl="1" eaLnBrk="1" hangingPunct="1">
              <a:lnSpc>
                <a:spcPct val="90000"/>
              </a:lnSpc>
              <a:buClr>
                <a:schemeClr val="accent2"/>
              </a:buClr>
              <a:defRPr/>
            </a:pPr>
            <a:r>
              <a:rPr lang="en-US" sz="2400" dirty="0" err="1" smtClean="0">
                <a:solidFill>
                  <a:srgbClr val="181512"/>
                </a:solidFill>
                <a:latin typeface="Preeti" pitchFamily="2" charset="0"/>
                <a:cs typeface="Times New Roman" pitchFamily="18" charset="0"/>
              </a:rPr>
              <a:t>lkpg</a:t>
            </a:r>
            <a:r>
              <a:rPr lang="en-US" sz="2400" dirty="0" smtClean="0">
                <a:solidFill>
                  <a:srgbClr val="181512"/>
                </a:solidFill>
                <a:latin typeface="Preeti" pitchFamily="2" charset="0"/>
                <a:cs typeface="Times New Roman" pitchFamily="18" charset="0"/>
              </a:rPr>
              <a:t>] </a:t>
            </a:r>
            <a:r>
              <a:rPr lang="en-US" sz="2400" dirty="0" err="1" smtClean="0">
                <a:solidFill>
                  <a:srgbClr val="181512"/>
                </a:solidFill>
                <a:latin typeface="Preeti" pitchFamily="2" charset="0"/>
                <a:cs typeface="Times New Roman" pitchFamily="18" charset="0"/>
              </a:rPr>
              <a:t>kfgL</a:t>
            </a:r>
            <a:r>
              <a:rPr lang="en-US" sz="2400" dirty="0" smtClean="0">
                <a:solidFill>
                  <a:srgbClr val="181512"/>
                </a:solidFill>
                <a:latin typeface="Preeti" pitchFamily="2" charset="0"/>
                <a:cs typeface="Times New Roman" pitchFamily="18" charset="0"/>
              </a:rPr>
              <a:t> </a:t>
            </a:r>
            <a:r>
              <a:rPr lang="en-US" sz="2400" dirty="0" err="1" smtClean="0">
                <a:solidFill>
                  <a:srgbClr val="181512"/>
                </a:solidFill>
                <a:latin typeface="Preeti" pitchFamily="2" charset="0"/>
                <a:cs typeface="Times New Roman" pitchFamily="18" charset="0"/>
              </a:rPr>
              <a:t>tyf</a:t>
            </a:r>
            <a:r>
              <a:rPr lang="en-US" sz="2400" dirty="0" smtClean="0">
                <a:solidFill>
                  <a:srgbClr val="181512"/>
                </a:solidFill>
                <a:latin typeface="Preeti" pitchFamily="2" charset="0"/>
                <a:cs typeface="Times New Roman" pitchFamily="18" charset="0"/>
              </a:rPr>
              <a:t> </a:t>
            </a:r>
            <a:r>
              <a:rPr lang="en-US" sz="2400" dirty="0" err="1" smtClean="0">
                <a:solidFill>
                  <a:srgbClr val="181512"/>
                </a:solidFill>
                <a:latin typeface="Preeti" pitchFamily="2" charset="0"/>
                <a:cs typeface="Times New Roman" pitchFamily="18" charset="0"/>
              </a:rPr>
              <a:t>vfg</a:t>
            </a:r>
            <a:r>
              <a:rPr lang="en-US" sz="2400" dirty="0" smtClean="0">
                <a:solidFill>
                  <a:srgbClr val="181512"/>
                </a:solidFill>
                <a:latin typeface="Preeti" pitchFamily="2" charset="0"/>
                <a:cs typeface="Times New Roman" pitchFamily="18" charset="0"/>
              </a:rPr>
              <a:t>]s'/f</a:t>
            </a:r>
          </a:p>
          <a:p>
            <a:pPr lvl="1" eaLnBrk="1" hangingPunct="1">
              <a:lnSpc>
                <a:spcPct val="90000"/>
              </a:lnSpc>
              <a:buClr>
                <a:schemeClr val="accent2"/>
              </a:buClr>
              <a:defRPr/>
            </a:pPr>
            <a:r>
              <a:rPr lang="en-US" sz="2400" dirty="0" smtClean="0">
                <a:solidFill>
                  <a:srgbClr val="181512"/>
                </a:solidFill>
                <a:latin typeface="Preeti" pitchFamily="2" charset="0"/>
                <a:cs typeface="Times New Roman" pitchFamily="18" charset="0"/>
              </a:rPr>
              <a:t>;/;</a:t>
            </a:r>
            <a:r>
              <a:rPr lang="en-US" sz="2400" dirty="0" err="1" smtClean="0">
                <a:solidFill>
                  <a:srgbClr val="181512"/>
                </a:solidFill>
                <a:latin typeface="Preeti" pitchFamily="2" charset="0"/>
                <a:cs typeface="Times New Roman" pitchFamily="18" charset="0"/>
              </a:rPr>
              <a:t>kmfOsf</a:t>
            </a:r>
            <a:r>
              <a:rPr lang="en-US" sz="2400" dirty="0" smtClean="0">
                <a:solidFill>
                  <a:srgbClr val="181512"/>
                </a:solidFill>
                <a:latin typeface="Preeti" pitchFamily="2" charset="0"/>
                <a:cs typeface="Times New Roman" pitchFamily="18" charset="0"/>
              </a:rPr>
              <a:t> ;/;</a:t>
            </a:r>
            <a:r>
              <a:rPr lang="en-US" sz="2400" dirty="0" err="1" smtClean="0">
                <a:solidFill>
                  <a:srgbClr val="181512"/>
                </a:solidFill>
                <a:latin typeface="Preeti" pitchFamily="2" charset="0"/>
                <a:cs typeface="Times New Roman" pitchFamily="18" charset="0"/>
              </a:rPr>
              <a:t>kmfOsf</a:t>
            </a:r>
            <a:r>
              <a:rPr lang="en-US" sz="2400" dirty="0" smtClean="0">
                <a:solidFill>
                  <a:srgbClr val="181512"/>
                </a:solidFill>
                <a:latin typeface="Preeti" pitchFamily="2" charset="0"/>
                <a:cs typeface="Times New Roman" pitchFamily="18" charset="0"/>
              </a:rPr>
              <a:t> ;</a:t>
            </a:r>
            <a:r>
              <a:rPr lang="en-US" sz="2400" dirty="0" err="1" smtClean="0">
                <a:solidFill>
                  <a:srgbClr val="181512"/>
                </a:solidFill>
                <a:latin typeface="Preeti" pitchFamily="2" charset="0"/>
                <a:cs typeface="Times New Roman" pitchFamily="18" charset="0"/>
              </a:rPr>
              <a:t>fdfgx</a:t>
            </a:r>
            <a:r>
              <a:rPr lang="en-US" sz="2400" dirty="0" smtClean="0">
                <a:solidFill>
                  <a:srgbClr val="181512"/>
                </a:solidFill>
                <a:latin typeface="Preeti" pitchFamily="2" charset="0"/>
                <a:cs typeface="Times New Roman" pitchFamily="18" charset="0"/>
              </a:rPr>
              <a:t>?</a:t>
            </a:r>
          </a:p>
          <a:p>
            <a:pPr lvl="1" eaLnBrk="1" hangingPunct="1">
              <a:lnSpc>
                <a:spcPct val="90000"/>
              </a:lnSpc>
              <a:buClr>
                <a:schemeClr val="accent2"/>
              </a:buClr>
              <a:defRPr/>
            </a:pPr>
            <a:r>
              <a:rPr lang="en-US" sz="2400" dirty="0" err="1" smtClean="0">
                <a:solidFill>
                  <a:srgbClr val="181512"/>
                </a:solidFill>
                <a:latin typeface="Preeti" pitchFamily="2" charset="0"/>
                <a:cs typeface="Times New Roman" pitchFamily="18" charset="0"/>
              </a:rPr>
              <a:t>k|fylds</a:t>
            </a:r>
            <a:r>
              <a:rPr lang="en-US" sz="2400" dirty="0" smtClean="0">
                <a:solidFill>
                  <a:srgbClr val="181512"/>
                </a:solidFill>
                <a:latin typeface="Preeti" pitchFamily="2" charset="0"/>
                <a:cs typeface="Times New Roman" pitchFamily="18" charset="0"/>
              </a:rPr>
              <a:t> </a:t>
            </a:r>
            <a:r>
              <a:rPr lang="en-US" sz="2400" dirty="0" err="1" smtClean="0">
                <a:solidFill>
                  <a:srgbClr val="181512"/>
                </a:solidFill>
                <a:latin typeface="Preeti" pitchFamily="2" charset="0"/>
                <a:cs typeface="Times New Roman" pitchFamily="18" charset="0"/>
              </a:rPr>
              <a:t>pkrf</a:t>
            </a:r>
            <a:r>
              <a:rPr lang="en-US" sz="2400" dirty="0" smtClean="0">
                <a:solidFill>
                  <a:srgbClr val="181512"/>
                </a:solidFill>
                <a:latin typeface="Preeti" pitchFamily="2" charset="0"/>
                <a:cs typeface="Times New Roman" pitchFamily="18" charset="0"/>
              </a:rPr>
              <a:t>/ ;</a:t>
            </a:r>
            <a:r>
              <a:rPr lang="en-US" sz="2400" dirty="0" err="1" smtClean="0">
                <a:solidFill>
                  <a:srgbClr val="181512"/>
                </a:solidFill>
                <a:latin typeface="Preeti" pitchFamily="2" charset="0"/>
                <a:cs typeface="Times New Roman" pitchFamily="18" charset="0"/>
              </a:rPr>
              <a:t>fdfu|L</a:t>
            </a:r>
            <a:endParaRPr lang="en-US" sz="2400" dirty="0" smtClean="0">
              <a:solidFill>
                <a:srgbClr val="181512"/>
              </a:solidFill>
              <a:latin typeface="Preeti" pitchFamily="2" charset="0"/>
              <a:cs typeface="Times New Roman" pitchFamily="18" charset="0"/>
            </a:endParaRPr>
          </a:p>
          <a:p>
            <a:pPr lvl="1" eaLnBrk="1" hangingPunct="1">
              <a:lnSpc>
                <a:spcPct val="90000"/>
              </a:lnSpc>
              <a:buClr>
                <a:schemeClr val="accent2"/>
              </a:buClr>
              <a:defRPr/>
            </a:pPr>
            <a:r>
              <a:rPr lang="en-US" sz="2400" dirty="0" err="1" smtClean="0">
                <a:solidFill>
                  <a:srgbClr val="181512"/>
                </a:solidFill>
                <a:latin typeface="Preeti" pitchFamily="2" charset="0"/>
                <a:cs typeface="Times New Roman" pitchFamily="18" charset="0"/>
              </a:rPr>
              <a:t>ljz</a:t>
            </a:r>
            <a:r>
              <a:rPr lang="en-US" sz="2400" dirty="0" smtClean="0">
                <a:solidFill>
                  <a:srgbClr val="181512"/>
                </a:solidFill>
                <a:latin typeface="Preeti" pitchFamily="2" charset="0"/>
                <a:cs typeface="Times New Roman" pitchFamily="18" charset="0"/>
              </a:rPr>
              <a:t>]if </a:t>
            </a:r>
            <a:r>
              <a:rPr lang="en-US" sz="2400" dirty="0" err="1" smtClean="0">
                <a:solidFill>
                  <a:srgbClr val="181512"/>
                </a:solidFill>
                <a:latin typeface="Preeti" pitchFamily="2" charset="0"/>
                <a:cs typeface="Times New Roman" pitchFamily="18" charset="0"/>
              </a:rPr>
              <a:t>JolQmx?sf</a:t>
            </a:r>
            <a:r>
              <a:rPr lang="en-US" sz="2400" dirty="0" smtClean="0">
                <a:solidFill>
                  <a:srgbClr val="181512"/>
                </a:solidFill>
                <a:latin typeface="Preeti" pitchFamily="2" charset="0"/>
                <a:cs typeface="Times New Roman" pitchFamily="18" charset="0"/>
              </a:rPr>
              <a:t> </a:t>
            </a:r>
            <a:r>
              <a:rPr lang="en-US" sz="2400" dirty="0" err="1" smtClean="0">
                <a:solidFill>
                  <a:srgbClr val="181512"/>
                </a:solidFill>
                <a:latin typeface="Preeti" pitchFamily="2" charset="0"/>
                <a:cs typeface="Times New Roman" pitchFamily="18" charset="0"/>
              </a:rPr>
              <a:t>nflu</a:t>
            </a:r>
            <a:r>
              <a:rPr lang="en-US" sz="2400" dirty="0" smtClean="0">
                <a:solidFill>
                  <a:srgbClr val="181512"/>
                </a:solidFill>
                <a:latin typeface="Preeti" pitchFamily="2" charset="0"/>
                <a:cs typeface="Times New Roman" pitchFamily="18" charset="0"/>
              </a:rPr>
              <a:t> </a:t>
            </a:r>
            <a:r>
              <a:rPr lang="en-US" sz="2400" dirty="0" err="1" smtClean="0">
                <a:solidFill>
                  <a:srgbClr val="181512"/>
                </a:solidFill>
                <a:latin typeface="Preeti" pitchFamily="2" charset="0"/>
                <a:cs typeface="Times New Roman" pitchFamily="18" charset="0"/>
              </a:rPr>
              <a:t>cfjZos</a:t>
            </a:r>
            <a:r>
              <a:rPr lang="en-US" sz="2400" dirty="0" smtClean="0">
                <a:solidFill>
                  <a:srgbClr val="181512"/>
                </a:solidFill>
                <a:latin typeface="Preeti" pitchFamily="2" charset="0"/>
                <a:cs typeface="Times New Roman" pitchFamily="18" charset="0"/>
              </a:rPr>
              <a:t> </a:t>
            </a:r>
            <a:r>
              <a:rPr lang="en-US" sz="2400" dirty="0" err="1" smtClean="0">
                <a:solidFill>
                  <a:srgbClr val="181512"/>
                </a:solidFill>
                <a:latin typeface="Preeti" pitchFamily="2" charset="0"/>
                <a:cs typeface="Times New Roman" pitchFamily="18" charset="0"/>
              </a:rPr>
              <a:t>cf</a:t>
            </a:r>
            <a:r>
              <a:rPr lang="en-US" sz="2400" dirty="0" smtClean="0">
                <a:solidFill>
                  <a:srgbClr val="181512"/>
                </a:solidFill>
                <a:latin typeface="Preeti" pitchFamily="2" charset="0"/>
                <a:cs typeface="Times New Roman" pitchFamily="18" charset="0"/>
              </a:rPr>
              <a:t>}</a:t>
            </a:r>
            <a:r>
              <a:rPr lang="en-US" sz="2400" dirty="0" err="1" smtClean="0">
                <a:solidFill>
                  <a:srgbClr val="181512"/>
                </a:solidFill>
                <a:latin typeface="Preeti" pitchFamily="2" charset="0"/>
                <a:cs typeface="Times New Roman" pitchFamily="18" charset="0"/>
              </a:rPr>
              <a:t>iflwx</a:t>
            </a:r>
            <a:r>
              <a:rPr lang="en-US" sz="2400" dirty="0" smtClean="0">
                <a:solidFill>
                  <a:srgbClr val="181512"/>
                </a:solidFill>
                <a:latin typeface="Preeti" pitchFamily="2" charset="0"/>
                <a:cs typeface="Times New Roman" pitchFamily="18" charset="0"/>
              </a:rPr>
              <a:t>?</a:t>
            </a:r>
          </a:p>
          <a:p>
            <a:pPr lvl="1" eaLnBrk="1" hangingPunct="1">
              <a:lnSpc>
                <a:spcPct val="90000"/>
              </a:lnSpc>
              <a:buClr>
                <a:schemeClr val="accent2"/>
              </a:buClr>
              <a:defRPr/>
            </a:pPr>
            <a:r>
              <a:rPr lang="en-US" sz="2400" dirty="0" err="1" smtClean="0">
                <a:solidFill>
                  <a:srgbClr val="181512"/>
                </a:solidFill>
                <a:latin typeface="Preeti" pitchFamily="2" charset="0"/>
                <a:cs typeface="Times New Roman" pitchFamily="18" charset="0"/>
              </a:rPr>
              <a:t>sDtLdf</a:t>
            </a:r>
            <a:r>
              <a:rPr lang="en-US" sz="2400" dirty="0" smtClean="0">
                <a:solidFill>
                  <a:srgbClr val="181512"/>
                </a:solidFill>
                <a:latin typeface="Preeti" pitchFamily="2" charset="0"/>
                <a:cs typeface="Times New Roman" pitchFamily="18" charset="0"/>
              </a:rPr>
              <a:t> </a:t>
            </a:r>
            <a:r>
              <a:rPr lang="en-US" sz="2400" dirty="0" err="1" smtClean="0">
                <a:solidFill>
                  <a:srgbClr val="181512"/>
                </a:solidFill>
                <a:latin typeface="Preeti" pitchFamily="2" charset="0"/>
                <a:cs typeface="Times New Roman" pitchFamily="18" charset="0"/>
              </a:rPr>
              <a:t>Pshf</a:t>
            </a:r>
            <a:r>
              <a:rPr lang="en-US" sz="2400" dirty="0" smtClean="0">
                <a:solidFill>
                  <a:srgbClr val="181512"/>
                </a:solidFill>
                <a:latin typeface="Preeti" pitchFamily="2" charset="0"/>
                <a:cs typeface="Times New Roman" pitchFamily="18" charset="0"/>
              </a:rPr>
              <a:t>]/ km]g]{ sk8f</a:t>
            </a:r>
          </a:p>
          <a:p>
            <a:pPr lvl="1" eaLnBrk="1" hangingPunct="1">
              <a:lnSpc>
                <a:spcPct val="90000"/>
              </a:lnSpc>
              <a:buClr>
                <a:schemeClr val="accent2"/>
              </a:buClr>
              <a:defRPr/>
            </a:pPr>
            <a:r>
              <a:rPr lang="en-US" sz="2400" dirty="0" smtClean="0">
                <a:solidFill>
                  <a:srgbClr val="181512"/>
                </a:solidFill>
                <a:latin typeface="Preeti" pitchFamily="2" charset="0"/>
                <a:cs typeface="Times New Roman" pitchFamily="18" charset="0"/>
              </a:rPr>
              <a:t>dxTjk"0f{ </a:t>
            </a:r>
            <a:r>
              <a:rPr lang="en-US" sz="2400" dirty="0" err="1" smtClean="0">
                <a:solidFill>
                  <a:srgbClr val="181512"/>
                </a:solidFill>
                <a:latin typeface="Preeti" pitchFamily="2" charset="0"/>
                <a:cs typeface="Times New Roman" pitchFamily="18" charset="0"/>
              </a:rPr>
              <a:t>sfuhftx</a:t>
            </a:r>
            <a:r>
              <a:rPr lang="en-US" sz="2400" dirty="0" smtClean="0">
                <a:solidFill>
                  <a:srgbClr val="181512"/>
                </a:solidFill>
                <a:latin typeface="Preeti" pitchFamily="2" charset="0"/>
                <a:cs typeface="Times New Roman" pitchFamily="18" charset="0"/>
              </a:rPr>
              <a:t>?</a:t>
            </a:r>
          </a:p>
          <a:p>
            <a:pPr lvl="1" eaLnBrk="1" hangingPunct="1">
              <a:lnSpc>
                <a:spcPct val="90000"/>
              </a:lnSpc>
              <a:buClr>
                <a:schemeClr val="accent2"/>
              </a:buClr>
              <a:defRPr/>
            </a:pPr>
            <a:r>
              <a:rPr lang="en-US" sz="2400" dirty="0" smtClean="0">
                <a:solidFill>
                  <a:srgbClr val="181512"/>
                </a:solidFill>
                <a:latin typeface="Preeti" pitchFamily="2" charset="0"/>
                <a:cs typeface="Times New Roman" pitchFamily="18" charset="0"/>
              </a:rPr>
              <a:t>;</a:t>
            </a:r>
            <a:r>
              <a:rPr lang="en-US" sz="2400" dirty="0" err="1" smtClean="0">
                <a:solidFill>
                  <a:srgbClr val="181512"/>
                </a:solidFill>
                <a:latin typeface="Preeti" pitchFamily="2" charset="0"/>
                <a:cs typeface="Times New Roman" pitchFamily="18" charset="0"/>
              </a:rPr>
              <a:t>fdfGo</a:t>
            </a:r>
            <a:r>
              <a:rPr lang="en-US" sz="2400" dirty="0" smtClean="0">
                <a:solidFill>
                  <a:srgbClr val="181512"/>
                </a:solidFill>
                <a:latin typeface="Preeti" pitchFamily="2" charset="0"/>
                <a:cs typeface="Times New Roman" pitchFamily="18" charset="0"/>
              </a:rPr>
              <a:t> </a:t>
            </a:r>
            <a:r>
              <a:rPr lang="en-US" sz="2400" dirty="0" err="1" smtClean="0">
                <a:solidFill>
                  <a:srgbClr val="181512"/>
                </a:solidFill>
                <a:latin typeface="Preeti" pitchFamily="2" charset="0"/>
                <a:cs typeface="Times New Roman" pitchFamily="18" charset="0"/>
              </a:rPr>
              <a:t>cf</a:t>
            </a:r>
            <a:r>
              <a:rPr lang="en-US" sz="2400" dirty="0" smtClean="0">
                <a:solidFill>
                  <a:srgbClr val="181512"/>
                </a:solidFill>
                <a:latin typeface="Preeti" pitchFamily="2" charset="0"/>
                <a:cs typeface="Times New Roman" pitchFamily="18" charset="0"/>
              </a:rPr>
              <a:t>}</a:t>
            </a:r>
            <a:r>
              <a:rPr lang="en-US" sz="2400" dirty="0" err="1" smtClean="0">
                <a:solidFill>
                  <a:srgbClr val="181512"/>
                </a:solidFill>
                <a:latin typeface="Preeti" pitchFamily="2" charset="0"/>
                <a:cs typeface="Times New Roman" pitchFamily="18" charset="0"/>
              </a:rPr>
              <a:t>hf</a:t>
            </a:r>
            <a:r>
              <a:rPr lang="en-US" sz="2400" dirty="0" smtClean="0">
                <a:solidFill>
                  <a:srgbClr val="181512"/>
                </a:solidFill>
                <a:latin typeface="Preeti" pitchFamily="2" charset="0"/>
                <a:cs typeface="Times New Roman" pitchFamily="18" charset="0"/>
              </a:rPr>
              <a:t>/x?</a:t>
            </a:r>
          </a:p>
          <a:p>
            <a:pPr lvl="1" eaLnBrk="1" hangingPunct="1">
              <a:lnSpc>
                <a:spcPct val="90000"/>
              </a:lnSpc>
              <a:buClr>
                <a:schemeClr val="accent2"/>
              </a:buClr>
              <a:defRPr/>
            </a:pPr>
            <a:r>
              <a:rPr lang="en-US" sz="2400" dirty="0" err="1" smtClean="0">
                <a:solidFill>
                  <a:srgbClr val="181512"/>
                </a:solidFill>
                <a:latin typeface="Preeti" pitchFamily="2" charset="0"/>
                <a:cs typeface="Times New Roman" pitchFamily="18" charset="0"/>
              </a:rPr>
              <a:t>xft</a:t>
            </a:r>
            <a:r>
              <a:rPr lang="en-US" sz="2400" dirty="0" smtClean="0">
                <a:solidFill>
                  <a:srgbClr val="181512"/>
                </a:solidFill>
                <a:latin typeface="Preeti" pitchFamily="2" charset="0"/>
                <a:cs typeface="Times New Roman" pitchFamily="18" charset="0"/>
              </a:rPr>
              <a:t>] /]l8of], 6r{</a:t>
            </a:r>
            <a:r>
              <a:rPr lang="en-US" sz="2400" dirty="0" err="1" smtClean="0">
                <a:solidFill>
                  <a:srgbClr val="181512"/>
                </a:solidFill>
                <a:latin typeface="Preeti" pitchFamily="2" charset="0"/>
                <a:cs typeface="Times New Roman" pitchFamily="18" charset="0"/>
              </a:rPr>
              <a:t>nfO</a:t>
            </a:r>
            <a:r>
              <a:rPr lang="en-US" sz="2400" dirty="0" smtClean="0">
                <a:solidFill>
                  <a:srgbClr val="181512"/>
                </a:solidFill>
                <a:latin typeface="Preeti" pitchFamily="2" charset="0"/>
                <a:cs typeface="Times New Roman" pitchFamily="18" charset="0"/>
              </a:rPr>
              <a:t>{6 </a:t>
            </a:r>
            <a:r>
              <a:rPr lang="en-US" sz="2400" dirty="0" err="1" smtClean="0">
                <a:solidFill>
                  <a:srgbClr val="181512"/>
                </a:solidFill>
                <a:latin typeface="Preeti" pitchFamily="2" charset="0"/>
                <a:cs typeface="Times New Roman" pitchFamily="18" charset="0"/>
              </a:rPr>
              <a:t>tyf</a:t>
            </a:r>
            <a:r>
              <a:rPr lang="en-US" sz="2400" dirty="0" smtClean="0">
                <a:solidFill>
                  <a:srgbClr val="181512"/>
                </a:solidFill>
                <a:latin typeface="Preeti" pitchFamily="2" charset="0"/>
                <a:cs typeface="Times New Roman" pitchFamily="18" charset="0"/>
              </a:rPr>
              <a:t> ;</a:t>
            </a:r>
            <a:r>
              <a:rPr lang="en-US" sz="2400" dirty="0" err="1" smtClean="0">
                <a:solidFill>
                  <a:srgbClr val="181512"/>
                </a:solidFill>
                <a:latin typeface="Preeti" pitchFamily="2" charset="0"/>
                <a:cs typeface="Times New Roman" pitchFamily="18" charset="0"/>
              </a:rPr>
              <a:t>nfO</a:t>
            </a:r>
            <a:r>
              <a:rPr lang="en-US" sz="2400" dirty="0" smtClean="0">
                <a:solidFill>
                  <a:srgbClr val="181512"/>
                </a:solidFill>
                <a:latin typeface="Preeti" pitchFamily="2" charset="0"/>
                <a:cs typeface="Times New Roman" pitchFamily="18" charset="0"/>
              </a:rPr>
              <a:t>{, </a:t>
            </a:r>
            <a:r>
              <a:rPr lang="en-US" sz="2400" dirty="0" err="1" smtClean="0">
                <a:solidFill>
                  <a:srgbClr val="181512"/>
                </a:solidFill>
                <a:latin typeface="Preeti" pitchFamily="2" charset="0"/>
                <a:cs typeface="Times New Roman" pitchFamily="18" charset="0"/>
              </a:rPr>
              <a:t>nfO</a:t>
            </a:r>
            <a:r>
              <a:rPr lang="en-US" sz="2400" dirty="0" smtClean="0">
                <a:solidFill>
                  <a:srgbClr val="181512"/>
                </a:solidFill>
                <a:latin typeface="Preeti" pitchFamily="2" charset="0"/>
                <a:cs typeface="Times New Roman" pitchFamily="18" charset="0"/>
              </a:rPr>
              <a:t>{6/</a:t>
            </a:r>
          </a:p>
        </p:txBody>
      </p:sp>
      <p:pic>
        <p:nvPicPr>
          <p:cNvPr id="18437" name="Picture 4"/>
          <p:cNvPicPr>
            <a:picLocks noChangeAspect="1" noChangeArrowheads="1"/>
          </p:cNvPicPr>
          <p:nvPr/>
        </p:nvPicPr>
        <p:blipFill>
          <a:blip r:embed="rId2" cstate="print"/>
          <a:srcRect/>
          <a:stretch>
            <a:fillRect/>
          </a:stretch>
        </p:blipFill>
        <p:spPr bwMode="auto">
          <a:xfrm>
            <a:off x="5715000" y="2743200"/>
            <a:ext cx="3352800" cy="3067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noFill/>
        </p:spPr>
        <p:txBody>
          <a:bodyPr/>
          <a:lstStyle/>
          <a:p>
            <a:fld id="{175606BE-9DD7-4429-A5A2-876CC448B5DC}" type="slidenum">
              <a:rPr lang="en-US" smtClean="0"/>
              <a:pPr/>
              <a:t>22</a:t>
            </a:fld>
            <a:endParaRPr lang="en-US" smtClean="0"/>
          </a:p>
        </p:txBody>
      </p:sp>
      <p:sp>
        <p:nvSpPr>
          <p:cNvPr id="118786" name="Rectangle 2"/>
          <p:cNvSpPr>
            <a:spLocks noGrp="1" noChangeArrowheads="1"/>
          </p:cNvSpPr>
          <p:nvPr>
            <p:ph type="title"/>
          </p:nvPr>
        </p:nvSpPr>
        <p:spPr>
          <a:xfrm>
            <a:off x="787400" y="0"/>
            <a:ext cx="7543800" cy="914400"/>
          </a:xfrm>
        </p:spPr>
        <p:txBody>
          <a:bodyPr/>
          <a:lstStyle/>
          <a:p>
            <a:pPr eaLnBrk="1" hangingPunct="1">
              <a:defRPr/>
            </a:pPr>
            <a:r>
              <a:rPr lang="en-US" smtClean="0">
                <a:solidFill>
                  <a:srgbClr val="333399"/>
                </a:solidFill>
                <a:latin typeface="Preeti" pitchFamily="2" charset="0"/>
                <a:cs typeface="Times New Roman" pitchFamily="18" charset="0"/>
              </a:rPr>
              <a:t>kfgL</a:t>
            </a:r>
          </a:p>
        </p:txBody>
      </p:sp>
      <p:sp>
        <p:nvSpPr>
          <p:cNvPr id="118787" name="Rectangle 3"/>
          <p:cNvSpPr>
            <a:spLocks noGrp="1" noChangeArrowheads="1"/>
          </p:cNvSpPr>
          <p:nvPr>
            <p:ph type="body" idx="1"/>
          </p:nvPr>
        </p:nvSpPr>
        <p:spPr bwMode="auto">
          <a:xfrm>
            <a:off x="0" y="1219200"/>
            <a:ext cx="8991600" cy="54864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buClr>
                <a:schemeClr val="accent2"/>
              </a:buClr>
              <a:buFont typeface="Wingdings" pitchFamily="2" charset="2"/>
              <a:buChar char="§"/>
              <a:defRPr/>
            </a:pPr>
            <a:r>
              <a:rPr lang="en-US" smtClean="0">
                <a:solidFill>
                  <a:srgbClr val="181512"/>
                </a:solidFill>
                <a:latin typeface="Preeti" pitchFamily="2" charset="0"/>
                <a:cs typeface="Times New Roman" pitchFamily="18" charset="0"/>
              </a:rPr>
              <a:t>e"O{rfnf] kl5 kfgLsf] cefj x'g;Sb5 .</a:t>
            </a:r>
          </a:p>
          <a:p>
            <a:pPr eaLnBrk="1" hangingPunct="1">
              <a:buClr>
                <a:schemeClr val="accent2"/>
              </a:buClr>
              <a:buFont typeface="Wingdings" pitchFamily="2" charset="2"/>
              <a:buChar char="§"/>
              <a:defRPr/>
            </a:pPr>
            <a:r>
              <a:rPr lang="en-US" smtClean="0">
                <a:solidFill>
                  <a:srgbClr val="181512"/>
                </a:solidFill>
                <a:latin typeface="Preeti" pitchFamily="2" charset="0"/>
                <a:cs typeface="Times New Roman" pitchFamily="18" charset="0"/>
              </a:rPr>
              <a:t>To;}n] sDtLdf tLg lbgsf] nflu k'Ug] kfgLsf] aGbf]a:t ug{ ;Sg' x'G5 &lt; o;f] ePdf cfjZos kfgLaf6 al~rt x'g' kb}{g .</a:t>
            </a:r>
          </a:p>
          <a:p>
            <a:pPr eaLnBrk="1" hangingPunct="1">
              <a:buClr>
                <a:schemeClr val="accent2"/>
              </a:buClr>
              <a:buFont typeface="Wingdings" pitchFamily="2" charset="2"/>
              <a:buChar char="§"/>
              <a:defRPr/>
            </a:pPr>
            <a:r>
              <a:rPr lang="en-US" smtClean="0">
                <a:solidFill>
                  <a:srgbClr val="181512"/>
                </a:solidFill>
                <a:latin typeface="Preeti" pitchFamily="2" charset="0"/>
                <a:cs typeface="Times New Roman" pitchFamily="18" charset="0"/>
              </a:rPr>
              <a:t>tkfO{sf] cfFug jf s/];faf/Ldf kf]lnlyg 6\of+sL /fVg ;Sg' xG5 .</a:t>
            </a:r>
          </a:p>
          <a:p>
            <a:pPr eaLnBrk="1" hangingPunct="1">
              <a:buClr>
                <a:schemeClr val="accent2"/>
              </a:buClr>
              <a:buFont typeface="Wingdings" pitchFamily="2" charset="2"/>
              <a:buChar char="§"/>
              <a:defRPr/>
            </a:pPr>
            <a:r>
              <a:rPr lang="en-US" smtClean="0">
                <a:solidFill>
                  <a:srgbClr val="181512"/>
                </a:solidFill>
                <a:latin typeface="Preeti" pitchFamily="2" charset="0"/>
                <a:cs typeface="Times New Roman" pitchFamily="18" charset="0"/>
              </a:rPr>
              <a:t>t/ o:tf] 6\of+sL sf] kfgL ;do ;dodf k|of]u ub}{ km]/L /fVg' kb{5 .</a:t>
            </a:r>
          </a:p>
          <a:p>
            <a:pPr eaLnBrk="1" hangingPunct="1">
              <a:buClr>
                <a:schemeClr val="accent2"/>
              </a:buClr>
              <a:buFont typeface="Wingdings" pitchFamily="2" charset="2"/>
              <a:buChar char="§"/>
              <a:defRPr/>
            </a:pPr>
            <a:r>
              <a:rPr lang="en-US" smtClean="0">
                <a:solidFill>
                  <a:srgbClr val="181512"/>
                </a:solidFill>
                <a:latin typeface="Preeti" pitchFamily="2" charset="0"/>
                <a:cs typeface="Times New Roman" pitchFamily="18" charset="0"/>
              </a:rPr>
              <a:t>kfgL lgd{nLs/0f ug]{ cf}iflwx?,</a:t>
            </a:r>
            <a:r>
              <a:rPr lang="en-US" smtClean="0">
                <a:solidFill>
                  <a:srgbClr val="181512"/>
                </a:solidFill>
                <a:latin typeface="Times New Roman" pitchFamily="18" charset="0"/>
                <a:cs typeface="Times New Roman" pitchFamily="18" charset="0"/>
              </a:rPr>
              <a:t>Water guard</a:t>
            </a:r>
            <a:r>
              <a:rPr lang="en-US" smtClean="0">
                <a:solidFill>
                  <a:srgbClr val="181512"/>
                </a:solidFill>
                <a:latin typeface="Preeti" pitchFamily="2" charset="0"/>
                <a:cs typeface="Times New Roman" pitchFamily="18" charset="0"/>
              </a:rPr>
              <a:t> klg ;fy} /fVg'xf];\ . </a:t>
            </a:r>
          </a:p>
          <a:p>
            <a:pPr eaLnBrk="1" hangingPunct="1">
              <a:buClr>
                <a:schemeClr val="accent2"/>
              </a:buClr>
              <a:buFont typeface="Wingdings" pitchFamily="2" charset="2"/>
              <a:buChar char="§"/>
              <a:defRPr/>
            </a:pPr>
            <a:r>
              <a:rPr lang="en-US" smtClean="0">
                <a:solidFill>
                  <a:srgbClr val="181512"/>
                </a:solidFill>
                <a:latin typeface="Preeti" pitchFamily="2" charset="0"/>
                <a:cs typeface="Times New Roman" pitchFamily="18" charset="0"/>
              </a:rPr>
              <a:t>lgd{n rSsL jf cGo cf}iflwx? ;fydf /fVg'xf];\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a:noFill/>
        </p:spPr>
        <p:txBody>
          <a:bodyPr/>
          <a:lstStyle/>
          <a:p>
            <a:fld id="{5E8599E0-2C44-4422-8DFD-C68025794009}" type="slidenum">
              <a:rPr lang="en-US" smtClean="0"/>
              <a:pPr/>
              <a:t>23</a:t>
            </a:fld>
            <a:endParaRPr lang="en-US" smtClean="0"/>
          </a:p>
        </p:txBody>
      </p:sp>
      <p:sp>
        <p:nvSpPr>
          <p:cNvPr id="119810" name="Rectangle 2"/>
          <p:cNvSpPr>
            <a:spLocks noGrp="1" noChangeArrowheads="1"/>
          </p:cNvSpPr>
          <p:nvPr>
            <p:ph type="title"/>
          </p:nvPr>
        </p:nvSpPr>
        <p:spPr>
          <a:xfrm>
            <a:off x="787400" y="0"/>
            <a:ext cx="7543800" cy="914400"/>
          </a:xfrm>
        </p:spPr>
        <p:txBody>
          <a:bodyPr/>
          <a:lstStyle/>
          <a:p>
            <a:pPr eaLnBrk="1" hangingPunct="1">
              <a:defRPr/>
            </a:pPr>
            <a:r>
              <a:rPr lang="en-US" smtClean="0">
                <a:solidFill>
                  <a:srgbClr val="333399"/>
                </a:solidFill>
                <a:latin typeface="Preeti" pitchFamily="2" charset="0"/>
                <a:cs typeface="Times New Roman" pitchFamily="18" charset="0"/>
              </a:rPr>
              <a:t>vfg]s'/f</a:t>
            </a:r>
          </a:p>
        </p:txBody>
      </p:sp>
      <p:sp>
        <p:nvSpPr>
          <p:cNvPr id="119811" name="Rectangle 3"/>
          <p:cNvSpPr>
            <a:spLocks noGrp="1" noChangeArrowheads="1"/>
          </p:cNvSpPr>
          <p:nvPr>
            <p:ph type="body" idx="1"/>
          </p:nvPr>
        </p:nvSpPr>
        <p:spPr bwMode="auto">
          <a:xfrm>
            <a:off x="152400" y="1219200"/>
            <a:ext cx="8839200" cy="54864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just" eaLnBrk="1" hangingPunct="1">
              <a:buClr>
                <a:schemeClr val="accent2"/>
              </a:buClr>
              <a:buFont typeface="Wingdings" pitchFamily="2" charset="2"/>
              <a:buChar char="§"/>
              <a:defRPr/>
            </a:pPr>
            <a:r>
              <a:rPr lang="en-US" smtClean="0">
                <a:solidFill>
                  <a:srgbClr val="181512"/>
                </a:solidFill>
                <a:latin typeface="Preeti" pitchFamily="2" charset="0"/>
                <a:cs typeface="Times New Roman" pitchFamily="18" charset="0"/>
              </a:rPr>
              <a:t>7"nf] e"O{rfnf] kl5 vfg]s'/fsf] klg cefj x'g ;Sb5 . To;}n] a]n}df To;sf] af/]df aGbf]a:t ul//fvf}+ .</a:t>
            </a:r>
          </a:p>
          <a:p>
            <a:pPr algn="just" eaLnBrk="1" hangingPunct="1">
              <a:buClr>
                <a:schemeClr val="accent2"/>
              </a:buClr>
              <a:buFont typeface="Wingdings" pitchFamily="2" charset="2"/>
              <a:buChar char="§"/>
              <a:defRPr/>
            </a:pPr>
            <a:r>
              <a:rPr lang="en-US" smtClean="0">
                <a:solidFill>
                  <a:srgbClr val="181512"/>
                </a:solidFill>
                <a:latin typeface="Preeti" pitchFamily="2" charset="0"/>
                <a:cs typeface="Times New Roman" pitchFamily="18" charset="0"/>
              </a:rPr>
              <a:t>rfF8f] glau|g] tof/L vfg]s'/f pko"Qm x'G5g\ . h:t} M–lrp/f, bfndf]7, rfprfp, nfvd/L, kfp8/  b'w, g'g, lrgL OToflb</a:t>
            </a:r>
          </a:p>
          <a:p>
            <a:pPr algn="just" eaLnBrk="1" hangingPunct="1">
              <a:buClr>
                <a:schemeClr val="accent2"/>
              </a:buClr>
              <a:buFont typeface="Wingdings" pitchFamily="2" charset="2"/>
              <a:buChar char="§"/>
              <a:defRPr/>
            </a:pPr>
            <a:r>
              <a:rPr lang="en-US" smtClean="0">
                <a:solidFill>
                  <a:srgbClr val="181512"/>
                </a:solidFill>
                <a:latin typeface="Preeti" pitchFamily="2" charset="0"/>
                <a:cs typeface="Times New Roman" pitchFamily="18" charset="0"/>
              </a:rPr>
              <a:t>;fd'bflos ;+w ;+:yfx?df cfkt\sfnLg ;dodf vfgf ksfpgsf] nflu cfkt\sfnLg r'Nnf] -:6f]e_sf] klg aGbf]a:t ul//fVg' pQd x'G5 .</a:t>
            </a:r>
          </a:p>
          <a:p>
            <a:pPr algn="just" eaLnBrk="1" hangingPunct="1">
              <a:buClr>
                <a:schemeClr val="accent2"/>
              </a:buClr>
              <a:buFont typeface="Wingdings" pitchFamily="2" charset="2"/>
              <a:buChar char="§"/>
              <a:defRPr/>
            </a:pPr>
            <a:r>
              <a:rPr lang="en-US" smtClean="0">
                <a:solidFill>
                  <a:srgbClr val="181512"/>
                </a:solidFill>
                <a:latin typeface="Preeti" pitchFamily="2" charset="0"/>
                <a:cs typeface="Times New Roman" pitchFamily="18" charset="0"/>
              </a:rPr>
              <a:t>/flvPsf] vfg]s'/fx? ;do ;dodf km]g'{ kb{5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a:noFill/>
        </p:spPr>
        <p:txBody>
          <a:bodyPr/>
          <a:lstStyle/>
          <a:p>
            <a:fld id="{6871AD2A-0B3D-4D5D-8D00-9C1CCF50FFC6}" type="slidenum">
              <a:rPr lang="en-US" smtClean="0"/>
              <a:pPr/>
              <a:t>24</a:t>
            </a:fld>
            <a:endParaRPr lang="en-US" smtClean="0"/>
          </a:p>
        </p:txBody>
      </p:sp>
      <p:sp>
        <p:nvSpPr>
          <p:cNvPr id="120834" name="Rectangle 2"/>
          <p:cNvSpPr>
            <a:spLocks noGrp="1" noChangeArrowheads="1"/>
          </p:cNvSpPr>
          <p:nvPr>
            <p:ph type="title"/>
          </p:nvPr>
        </p:nvSpPr>
        <p:spPr>
          <a:xfrm>
            <a:off x="787400" y="0"/>
            <a:ext cx="7543800" cy="914400"/>
          </a:xfrm>
        </p:spPr>
        <p:txBody>
          <a:bodyPr/>
          <a:lstStyle/>
          <a:p>
            <a:pPr eaLnBrk="1" hangingPunct="1">
              <a:defRPr/>
            </a:pPr>
            <a:r>
              <a:rPr lang="en-US" smtClean="0">
                <a:solidFill>
                  <a:srgbClr val="333399"/>
                </a:solidFill>
                <a:latin typeface="Preeti" pitchFamily="2" charset="0"/>
                <a:cs typeface="Times New Roman" pitchFamily="18" charset="0"/>
              </a:rPr>
              <a:t>;/;kmfO{sf ;fdfg tyf ;fdfGo cf}hf/x?</a:t>
            </a:r>
          </a:p>
        </p:txBody>
      </p:sp>
      <p:sp>
        <p:nvSpPr>
          <p:cNvPr id="120835" name="Rectangle 3"/>
          <p:cNvSpPr>
            <a:spLocks noGrp="1" noChangeArrowheads="1"/>
          </p:cNvSpPr>
          <p:nvPr>
            <p:ph type="body" idx="1"/>
          </p:nvPr>
        </p:nvSpPr>
        <p:spPr bwMode="auto">
          <a:xfrm>
            <a:off x="152400" y="1219200"/>
            <a:ext cx="8839200" cy="54864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buClr>
                <a:schemeClr val="accent2"/>
              </a:buClr>
              <a:buFont typeface="Wingdings" pitchFamily="2" charset="2"/>
              <a:buChar char="§"/>
              <a:defRPr/>
            </a:pPr>
            <a:r>
              <a:rPr lang="en-US" smtClean="0">
                <a:solidFill>
                  <a:srgbClr val="181512"/>
                </a:solidFill>
                <a:latin typeface="Preeti" pitchFamily="2" charset="0"/>
                <a:cs typeface="Times New Roman" pitchFamily="18" charset="0"/>
              </a:rPr>
              <a:t>;fj'g, 6'yk]i6, a?z, sfO{of] ?dfn, 6\jfOn]6 k]k/, ls6gfzs cf}iflw, /j/sf] kGhf</a:t>
            </a:r>
          </a:p>
          <a:p>
            <a:pPr eaLnBrk="1" hangingPunct="1">
              <a:buClr>
                <a:schemeClr val="accent2"/>
              </a:buClr>
              <a:buFont typeface="Wingdings" pitchFamily="2" charset="2"/>
              <a:buChar char="§"/>
              <a:defRPr/>
            </a:pPr>
            <a:r>
              <a:rPr lang="en-US" smtClean="0">
                <a:solidFill>
                  <a:srgbClr val="181512"/>
                </a:solidFill>
                <a:latin typeface="Preeti" pitchFamily="2" charset="0"/>
                <a:cs typeface="Times New Roman" pitchFamily="18" charset="0"/>
              </a:rPr>
              <a:t>;fgf] du tyf hls{g</a:t>
            </a:r>
          </a:p>
          <a:p>
            <a:pPr eaLnBrk="1" hangingPunct="1">
              <a:buClr>
                <a:schemeClr val="accent2"/>
              </a:buClr>
              <a:buFont typeface="Wingdings" pitchFamily="2" charset="2"/>
              <a:buChar char="§"/>
              <a:defRPr/>
            </a:pPr>
            <a:r>
              <a:rPr lang="en-US" smtClean="0">
                <a:solidFill>
                  <a:srgbClr val="181512"/>
                </a:solidFill>
                <a:latin typeface="Preeti" pitchFamily="2" charset="0"/>
                <a:cs typeface="Times New Roman" pitchFamily="18" charset="0"/>
              </a:rPr>
              <a:t>;fdfGo xft] cf}hf/x?–k]rs;, dftf]{n, wg, ;gf;f], rSs', s/f}tL, lks, ;fa]n, Hofs</a:t>
            </a:r>
          </a:p>
          <a:p>
            <a:pPr eaLnBrk="1" hangingPunct="1">
              <a:buClr>
                <a:schemeClr val="accent2"/>
              </a:buClr>
              <a:buFont typeface="Wingdings" pitchFamily="2" charset="2"/>
              <a:buChar char="§"/>
              <a:defRPr/>
            </a:pPr>
            <a:r>
              <a:rPr lang="en-US" smtClean="0">
                <a:solidFill>
                  <a:srgbClr val="181512"/>
                </a:solidFill>
                <a:latin typeface="Preeti" pitchFamily="2" charset="0"/>
                <a:cs typeface="Times New Roman" pitchFamily="18" charset="0"/>
              </a:rPr>
              <a:t>afSnf] kGhf, d'v 9fSg] df:s</a:t>
            </a:r>
          </a:p>
          <a:p>
            <a:pPr eaLnBrk="1" hangingPunct="1">
              <a:buClr>
                <a:schemeClr val="accent2"/>
              </a:buClr>
              <a:buFont typeface="Wingdings" pitchFamily="2" charset="2"/>
              <a:buChar char="§"/>
              <a:defRPr/>
            </a:pPr>
            <a:r>
              <a:rPr lang="en-US" smtClean="0">
                <a:solidFill>
                  <a:srgbClr val="181512"/>
                </a:solidFill>
                <a:latin typeface="Preeti" pitchFamily="2" charset="0"/>
                <a:cs typeface="Times New Roman" pitchFamily="18" charset="0"/>
              </a:rPr>
              <a:t>Jof6«L af6 rNg] xft] /]l8of], 6r{ nfO{6, hu]8f Jof6«L</a:t>
            </a:r>
            <a:endParaRPr lang="en-US" smtClean="0">
              <a:solidFill>
                <a:srgbClr val="181512"/>
              </a:solidFill>
              <a:cs typeface="Times New Roman" pitchFamily="18" charset="0"/>
            </a:endParaRPr>
          </a:p>
          <a:p>
            <a:pPr algn="just" eaLnBrk="1" hangingPunct="1">
              <a:buClr>
                <a:schemeClr val="accent2"/>
              </a:buClr>
              <a:buFont typeface="Wingdings" pitchFamily="2" charset="2"/>
              <a:buChar char="§"/>
              <a:defRPr/>
            </a:pPr>
            <a:r>
              <a:rPr lang="en-US" smtClean="0">
                <a:solidFill>
                  <a:srgbClr val="181512"/>
                </a:solidFill>
                <a:latin typeface="Preeti" pitchFamily="2" charset="0"/>
                <a:cs typeface="Times New Roman" pitchFamily="18" charset="0"/>
              </a:rPr>
              <a:t>l;6\7L</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0"/>
          </p:nvPr>
        </p:nvSpPr>
        <p:spPr>
          <a:noFill/>
        </p:spPr>
        <p:txBody>
          <a:bodyPr/>
          <a:lstStyle/>
          <a:p>
            <a:fld id="{AA357EDD-0513-4D33-BC34-01E6455A10E4}" type="slidenum">
              <a:rPr lang="en-US" smtClean="0"/>
              <a:pPr/>
              <a:t>25</a:t>
            </a:fld>
            <a:endParaRPr lang="en-US" smtClean="0"/>
          </a:p>
        </p:txBody>
      </p:sp>
      <p:sp>
        <p:nvSpPr>
          <p:cNvPr id="121858" name="Rectangle 2"/>
          <p:cNvSpPr>
            <a:spLocks noGrp="1" noChangeArrowheads="1"/>
          </p:cNvSpPr>
          <p:nvPr>
            <p:ph type="title"/>
          </p:nvPr>
        </p:nvSpPr>
        <p:spPr>
          <a:xfrm>
            <a:off x="787400" y="0"/>
            <a:ext cx="7543800" cy="914400"/>
          </a:xfrm>
        </p:spPr>
        <p:txBody>
          <a:bodyPr/>
          <a:lstStyle/>
          <a:p>
            <a:pPr eaLnBrk="1" hangingPunct="1">
              <a:defRPr/>
            </a:pPr>
            <a:r>
              <a:rPr lang="en-US" smtClean="0">
                <a:solidFill>
                  <a:srgbClr val="333399"/>
                </a:solidFill>
                <a:latin typeface="Preeti" pitchFamily="2" charset="0"/>
                <a:cs typeface="Times New Roman" pitchFamily="18" charset="0"/>
              </a:rPr>
              <a:t>e"O{rfnf] kl5sf] nflu alQ</a:t>
            </a:r>
          </a:p>
        </p:txBody>
      </p:sp>
      <p:sp>
        <p:nvSpPr>
          <p:cNvPr id="121859" name="Rectangle 3"/>
          <p:cNvSpPr>
            <a:spLocks noGrp="1" noChangeArrowheads="1"/>
          </p:cNvSpPr>
          <p:nvPr>
            <p:ph type="body" idx="1"/>
          </p:nvPr>
        </p:nvSpPr>
        <p:spPr bwMode="auto">
          <a:xfrm>
            <a:off x="152400" y="1219200"/>
            <a:ext cx="8839200" cy="54864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buClr>
                <a:schemeClr val="accent2"/>
              </a:buClr>
              <a:buFont typeface="Wingdings" pitchFamily="2" charset="2"/>
              <a:buChar char="§"/>
              <a:defRPr/>
            </a:pPr>
            <a:r>
              <a:rPr lang="en-US" smtClean="0">
                <a:solidFill>
                  <a:srgbClr val="181512"/>
                </a:solidFill>
                <a:latin typeface="Preeti" pitchFamily="2" charset="0"/>
                <a:cs typeface="Times New Roman" pitchFamily="18" charset="0"/>
              </a:rPr>
              <a:t>e"O{rfnf]sf] ;dodf lah'nL alQsf] k|zf/0f lau|g, eTsg uO{ aGb x'g ;Sb5 . </a:t>
            </a:r>
          </a:p>
          <a:p>
            <a:pPr eaLnBrk="1" hangingPunct="1">
              <a:buClr>
                <a:schemeClr val="accent2"/>
              </a:buClr>
              <a:buFont typeface="Wingdings" pitchFamily="2" charset="2"/>
              <a:buChar char="§"/>
              <a:defRPr/>
            </a:pPr>
            <a:r>
              <a:rPr lang="en-US" smtClean="0">
                <a:solidFill>
                  <a:srgbClr val="181512"/>
                </a:solidFill>
                <a:latin typeface="Preeti" pitchFamily="2" charset="0"/>
                <a:cs typeface="Times New Roman" pitchFamily="18" charset="0"/>
              </a:rPr>
              <a:t>To;}n] j}slNks aQLsf] Joj:yf clxNo} ul//fVg'kb{5 . </a:t>
            </a:r>
          </a:p>
          <a:p>
            <a:pPr lvl="1" eaLnBrk="1" hangingPunct="1">
              <a:buClr>
                <a:schemeClr val="accent2"/>
              </a:buClr>
              <a:buFont typeface="Wingdings" pitchFamily="2" charset="2"/>
              <a:buChar char="§"/>
              <a:defRPr/>
            </a:pPr>
            <a:r>
              <a:rPr lang="en-US" smtClean="0">
                <a:solidFill>
                  <a:srgbClr val="000066"/>
                </a:solidFill>
                <a:latin typeface="Preeti" pitchFamily="2" charset="0"/>
                <a:cs typeface="Times New Roman" pitchFamily="18" charset="0"/>
              </a:rPr>
              <a:t>Jof6«Laf6 rNg] 6r{nfO{6, s]xL hu]8f Jof6«Lx? tyf lrdx?</a:t>
            </a:r>
          </a:p>
          <a:p>
            <a:pPr lvl="1" eaLnBrk="1" hangingPunct="1">
              <a:buClr>
                <a:schemeClr val="accent2"/>
              </a:buClr>
              <a:buFont typeface="Wingdings" pitchFamily="2" charset="2"/>
              <a:buNone/>
              <a:defRPr/>
            </a:pPr>
            <a:r>
              <a:rPr lang="en-US" smtClean="0">
                <a:solidFill>
                  <a:srgbClr val="000066"/>
                </a:solidFill>
                <a:latin typeface="Preeti" pitchFamily="2" charset="0"/>
                <a:cs typeface="Times New Roman" pitchFamily="18" charset="0"/>
              </a:rPr>
              <a:t>	-6r{nfO{6 cf]5\ofg ghLs /fVg'xf];\ ._ </a:t>
            </a:r>
          </a:p>
          <a:p>
            <a:pPr lvl="1" eaLnBrk="1" hangingPunct="1">
              <a:buClr>
                <a:schemeClr val="accent2"/>
              </a:buClr>
              <a:buFont typeface="Wingdings" pitchFamily="2" charset="2"/>
              <a:buChar char="§"/>
              <a:defRPr/>
            </a:pPr>
            <a:r>
              <a:rPr lang="en-US" smtClean="0">
                <a:solidFill>
                  <a:srgbClr val="000066"/>
                </a:solidFill>
                <a:latin typeface="Preeti" pitchFamily="2" charset="0"/>
                <a:cs typeface="Times New Roman" pitchFamily="18" charset="0"/>
              </a:rPr>
              <a:t>nfnl6g, 6'sL jf d}gaQL, ;nfO{ nfO6/ </a:t>
            </a:r>
          </a:p>
          <a:p>
            <a:pPr lvl="1" eaLnBrk="1" hangingPunct="1">
              <a:buClr>
                <a:schemeClr val="accent2"/>
              </a:buClr>
              <a:buFont typeface="Wingdings" pitchFamily="2" charset="2"/>
              <a:buChar char="§"/>
              <a:defRPr/>
            </a:pPr>
            <a:r>
              <a:rPr lang="en-US" smtClean="0">
                <a:solidFill>
                  <a:srgbClr val="000066"/>
                </a:solidFill>
                <a:latin typeface="Preeti" pitchFamily="2" charset="0"/>
                <a:cs typeface="Times New Roman" pitchFamily="18" charset="0"/>
              </a:rPr>
              <a:t>h]g]/]6/</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a:noFill/>
        </p:spPr>
        <p:txBody>
          <a:bodyPr/>
          <a:lstStyle/>
          <a:p>
            <a:fld id="{A5EC8046-D44D-430B-A3EA-C4B4F4848B38}" type="slidenum">
              <a:rPr lang="en-US" smtClean="0"/>
              <a:pPr/>
              <a:t>26</a:t>
            </a:fld>
            <a:endParaRPr lang="en-US" smtClean="0"/>
          </a:p>
        </p:txBody>
      </p:sp>
      <p:sp>
        <p:nvSpPr>
          <p:cNvPr id="122882" name="Rectangle 2"/>
          <p:cNvSpPr>
            <a:spLocks noGrp="1" noChangeArrowheads="1"/>
          </p:cNvSpPr>
          <p:nvPr>
            <p:ph type="title"/>
          </p:nvPr>
        </p:nvSpPr>
        <p:spPr>
          <a:xfrm>
            <a:off x="787400" y="0"/>
            <a:ext cx="7543800" cy="914400"/>
          </a:xfrm>
        </p:spPr>
        <p:txBody>
          <a:bodyPr/>
          <a:lstStyle/>
          <a:p>
            <a:pPr eaLnBrk="1" hangingPunct="1">
              <a:defRPr/>
            </a:pPr>
            <a:r>
              <a:rPr lang="en-US" smtClean="0">
                <a:solidFill>
                  <a:srgbClr val="333399"/>
                </a:solidFill>
                <a:latin typeface="Preeti" pitchFamily="2" charset="0"/>
                <a:cs typeface="Times New Roman" pitchFamily="18" charset="0"/>
              </a:rPr>
              <a:t>;~rf/ ;Dks{</a:t>
            </a:r>
          </a:p>
        </p:txBody>
      </p:sp>
      <p:sp>
        <p:nvSpPr>
          <p:cNvPr id="122883" name="Rectangle 3"/>
          <p:cNvSpPr>
            <a:spLocks noGrp="1" noChangeArrowheads="1"/>
          </p:cNvSpPr>
          <p:nvPr>
            <p:ph type="body" idx="1"/>
          </p:nvPr>
        </p:nvSpPr>
        <p:spPr bwMode="auto">
          <a:xfrm>
            <a:off x="152400" y="1219200"/>
            <a:ext cx="5181600" cy="54864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buClr>
                <a:schemeClr val="accent2"/>
              </a:buClr>
              <a:buFont typeface="Wingdings" pitchFamily="2" charset="2"/>
              <a:buChar char="§"/>
              <a:defRPr/>
            </a:pPr>
            <a:r>
              <a:rPr lang="en-US" sz="2800" smtClean="0">
                <a:solidFill>
                  <a:srgbClr val="181512"/>
                </a:solidFill>
                <a:latin typeface="Preeti" pitchFamily="2" charset="0"/>
                <a:cs typeface="Times New Roman" pitchFamily="18" charset="0"/>
              </a:rPr>
              <a:t>6]lnkmf]gx? lju|]sf x'g ;Sb5g\ / ;s];Dd 6]lnkmf]gsf] k|of]u gug'{ /fd|f] x'G5 .</a:t>
            </a:r>
            <a:r>
              <a:rPr lang="en-US" sz="2800" smtClean="0"/>
              <a:t> </a:t>
            </a:r>
          </a:p>
          <a:p>
            <a:pPr eaLnBrk="1" hangingPunct="1">
              <a:lnSpc>
                <a:spcPct val="90000"/>
              </a:lnSpc>
              <a:buClr>
                <a:schemeClr val="accent2"/>
              </a:buClr>
              <a:buFont typeface="Wingdings" pitchFamily="2" charset="2"/>
              <a:buChar char="§"/>
              <a:defRPr/>
            </a:pPr>
            <a:endParaRPr lang="en-US" sz="2800" smtClean="0">
              <a:solidFill>
                <a:srgbClr val="181512"/>
              </a:solidFill>
              <a:latin typeface="Preeti" pitchFamily="2" charset="0"/>
              <a:cs typeface="Times New Roman" pitchFamily="18" charset="0"/>
            </a:endParaRPr>
          </a:p>
          <a:p>
            <a:pPr eaLnBrk="1" hangingPunct="1">
              <a:lnSpc>
                <a:spcPct val="90000"/>
              </a:lnSpc>
              <a:buClr>
                <a:schemeClr val="accent2"/>
              </a:buClr>
              <a:buFont typeface="Wingdings" pitchFamily="2" charset="2"/>
              <a:buChar char="§"/>
              <a:defRPr/>
            </a:pPr>
            <a:r>
              <a:rPr lang="en-US" sz="2800" smtClean="0">
                <a:solidFill>
                  <a:srgbClr val="181512"/>
                </a:solidFill>
                <a:latin typeface="Preeti" pitchFamily="2" charset="0"/>
                <a:cs typeface="Times New Roman" pitchFamily="18" charset="0"/>
              </a:rPr>
              <a:t>o:tf] cj:yfdf df]afOn kmf]g k|efjsf/L x'g ;Sb5g\ t/ ltgLx? klg ;'rf? ?kn] ;~rfng gx'g ;Sb5g\ .</a:t>
            </a:r>
            <a:r>
              <a:rPr lang="en-US" sz="2800" smtClean="0"/>
              <a:t> </a:t>
            </a:r>
          </a:p>
          <a:p>
            <a:pPr eaLnBrk="1" hangingPunct="1">
              <a:lnSpc>
                <a:spcPct val="90000"/>
              </a:lnSpc>
              <a:buClr>
                <a:schemeClr val="accent2"/>
              </a:buClr>
              <a:buFont typeface="Wingdings" pitchFamily="2" charset="2"/>
              <a:buChar char="§"/>
              <a:defRPr/>
            </a:pPr>
            <a:endParaRPr lang="en-US" sz="2800" smtClean="0">
              <a:solidFill>
                <a:srgbClr val="181512"/>
              </a:solidFill>
              <a:latin typeface="Preeti" pitchFamily="2" charset="0"/>
              <a:cs typeface="Times New Roman" pitchFamily="18" charset="0"/>
            </a:endParaRPr>
          </a:p>
          <a:p>
            <a:pPr eaLnBrk="1" hangingPunct="1">
              <a:lnSpc>
                <a:spcPct val="90000"/>
              </a:lnSpc>
              <a:buClr>
                <a:schemeClr val="accent2"/>
              </a:buClr>
              <a:buFont typeface="Wingdings" pitchFamily="2" charset="2"/>
              <a:buChar char="§"/>
              <a:defRPr/>
            </a:pPr>
            <a:r>
              <a:rPr lang="en-US" sz="2800" smtClean="0">
                <a:solidFill>
                  <a:srgbClr val="181512"/>
                </a:solidFill>
                <a:latin typeface="Preeti" pitchFamily="2" charset="0"/>
                <a:cs typeface="Times New Roman" pitchFamily="18" charset="0"/>
              </a:rPr>
              <a:t>To;}n] e"O{rfnf]sf] ;dodf cfjZos ;"rgf tyf ;dfrf/x?sf] nflu /]l8of] e/kbf]{ dfWod x'g ;Sb5g\ . xft] /]l8of] ;fy} /fVg'xf];\ .</a:t>
            </a:r>
            <a:endParaRPr lang="en-US" sz="2800" smtClean="0"/>
          </a:p>
        </p:txBody>
      </p:sp>
      <p:pic>
        <p:nvPicPr>
          <p:cNvPr id="23557" name="Picture 4"/>
          <p:cNvPicPr>
            <a:picLocks noChangeAspect="1" noChangeArrowheads="1"/>
          </p:cNvPicPr>
          <p:nvPr/>
        </p:nvPicPr>
        <p:blipFill>
          <a:blip r:embed="rId2" cstate="print"/>
          <a:srcRect/>
          <a:stretch>
            <a:fillRect/>
          </a:stretch>
        </p:blipFill>
        <p:spPr bwMode="auto">
          <a:xfrm>
            <a:off x="5181600" y="1782763"/>
            <a:ext cx="3962400" cy="2713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0"/>
          </p:nvPr>
        </p:nvSpPr>
        <p:spPr>
          <a:noFill/>
        </p:spPr>
        <p:txBody>
          <a:bodyPr/>
          <a:lstStyle/>
          <a:p>
            <a:fld id="{4C1C7883-4C60-4E82-BFFA-EF21E335B08E}" type="slidenum">
              <a:rPr lang="en-US" smtClean="0"/>
              <a:pPr/>
              <a:t>27</a:t>
            </a:fld>
            <a:endParaRPr lang="en-US" smtClean="0"/>
          </a:p>
        </p:txBody>
      </p:sp>
      <p:sp>
        <p:nvSpPr>
          <p:cNvPr id="123906" name="Rectangle 2"/>
          <p:cNvSpPr>
            <a:spLocks noGrp="1" noChangeArrowheads="1"/>
          </p:cNvSpPr>
          <p:nvPr>
            <p:ph type="title"/>
          </p:nvPr>
        </p:nvSpPr>
        <p:spPr>
          <a:xfrm>
            <a:off x="787400" y="0"/>
            <a:ext cx="7543800" cy="914400"/>
          </a:xfrm>
        </p:spPr>
        <p:txBody>
          <a:bodyPr/>
          <a:lstStyle/>
          <a:p>
            <a:pPr eaLnBrk="1" hangingPunct="1">
              <a:defRPr/>
            </a:pPr>
            <a:r>
              <a:rPr lang="en-US" smtClean="0">
                <a:solidFill>
                  <a:srgbClr val="333399"/>
                </a:solidFill>
                <a:latin typeface="Preeti" pitchFamily="2" charset="0"/>
                <a:cs typeface="Times New Roman" pitchFamily="18" charset="0"/>
              </a:rPr>
              <a:t>e"O{rfnf]af6 cfunfuL x'g ;Sb5 .</a:t>
            </a:r>
            <a:r>
              <a:rPr lang="en-US" smtClean="0"/>
              <a:t> </a:t>
            </a:r>
          </a:p>
        </p:txBody>
      </p:sp>
      <p:sp>
        <p:nvSpPr>
          <p:cNvPr id="123907" name="Rectangle 3"/>
          <p:cNvSpPr>
            <a:spLocks noGrp="1" noChangeArrowheads="1"/>
          </p:cNvSpPr>
          <p:nvPr>
            <p:ph type="body" idx="1"/>
          </p:nvPr>
        </p:nvSpPr>
        <p:spPr bwMode="auto">
          <a:xfrm>
            <a:off x="152400" y="1219200"/>
            <a:ext cx="8839200" cy="54864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just" eaLnBrk="1" hangingPunct="1">
              <a:buClr>
                <a:schemeClr val="accent2"/>
              </a:buClr>
              <a:buFont typeface="Wingdings" pitchFamily="2" charset="2"/>
              <a:buChar char="§"/>
              <a:defRPr/>
            </a:pPr>
            <a:r>
              <a:rPr lang="en-US" sz="2800" smtClean="0">
                <a:solidFill>
                  <a:srgbClr val="181512"/>
                </a:solidFill>
                <a:latin typeface="Preeti" pitchFamily="2" charset="0"/>
                <a:cs typeface="Times New Roman" pitchFamily="18" charset="0"/>
              </a:rPr>
              <a:t>ljh'nLsf tf/ jf :jLrx?df ;6 x'gfn], Uof; lns x'gfn] jf r'Nxf]af6 cfunfuL x'g ;Sb5 .</a:t>
            </a:r>
            <a:endParaRPr lang="en-US" sz="2800" smtClean="0">
              <a:solidFill>
                <a:srgbClr val="181512"/>
              </a:solidFill>
              <a:cs typeface="Times New Roman" pitchFamily="18" charset="0"/>
            </a:endParaRPr>
          </a:p>
          <a:p>
            <a:pPr algn="just" eaLnBrk="1" hangingPunct="1">
              <a:buClr>
                <a:schemeClr val="accent2"/>
              </a:buClr>
              <a:buFont typeface="Wingdings" pitchFamily="2" charset="2"/>
              <a:buChar char="§"/>
              <a:defRPr/>
            </a:pPr>
            <a:r>
              <a:rPr lang="en-US" sz="2800" smtClean="0">
                <a:solidFill>
                  <a:srgbClr val="181512"/>
                </a:solidFill>
                <a:latin typeface="Preeti" pitchFamily="2" charset="0"/>
                <a:cs typeface="Times New Roman" pitchFamily="18" charset="0"/>
              </a:rPr>
              <a:t>ljh'nLsf] d]g :jLr tyf Uof;sf] /]u'n]6/ aGb ug]{ t/Lsf 3/sf ;a} 7"nf dfG5x?n] l;ls/fVg'xf];\ .</a:t>
            </a:r>
            <a:endParaRPr lang="en-US" sz="2800" smtClean="0">
              <a:solidFill>
                <a:srgbClr val="181512"/>
              </a:solidFill>
              <a:cs typeface="Times New Roman" pitchFamily="18" charset="0"/>
            </a:endParaRPr>
          </a:p>
          <a:p>
            <a:pPr algn="just" eaLnBrk="1" hangingPunct="1">
              <a:buClr>
                <a:schemeClr val="accent2"/>
              </a:buClr>
              <a:buFont typeface="Wingdings" pitchFamily="2" charset="2"/>
              <a:buChar char="§"/>
              <a:defRPr/>
            </a:pPr>
            <a:r>
              <a:rPr lang="en-US" sz="2800" smtClean="0">
                <a:solidFill>
                  <a:srgbClr val="181512"/>
                </a:solidFill>
                <a:latin typeface="Preeti" pitchFamily="2" charset="0"/>
                <a:cs typeface="Times New Roman" pitchFamily="18" charset="0"/>
              </a:rPr>
              <a:t>cfuf] lgefpg] l;ln08/ 5 eg] Tof] k|of]u ug]{ t/Lsf hflg/fVg'xf];\ .</a:t>
            </a:r>
            <a:endParaRPr lang="en-US" sz="2800" smtClean="0">
              <a:solidFill>
                <a:srgbClr val="181512"/>
              </a:solidFill>
              <a:cs typeface="Times New Roman" pitchFamily="18" charset="0"/>
            </a:endParaRPr>
          </a:p>
          <a:p>
            <a:pPr algn="just" eaLnBrk="1" hangingPunct="1">
              <a:buClr>
                <a:schemeClr val="accent2"/>
              </a:buClr>
              <a:buFont typeface="Wingdings" pitchFamily="2" charset="2"/>
              <a:buChar char="§"/>
              <a:defRPr/>
            </a:pPr>
            <a:r>
              <a:rPr lang="en-US" sz="2800" smtClean="0">
                <a:solidFill>
                  <a:srgbClr val="181512"/>
                </a:solidFill>
                <a:latin typeface="Preeti" pitchFamily="2" charset="0"/>
                <a:cs typeface="Times New Roman" pitchFamily="18" charset="0"/>
              </a:rPr>
              <a:t>;fj{hlgs tyf w]/} dfG5] e]nf x'g] :yfgx?df clUg lgoGqs l;ln08/x? pko'Qm :yfgdf /flv/fVg'xf];\ .</a:t>
            </a:r>
            <a:endParaRPr lang="en-US" sz="2800" smtClean="0">
              <a:solidFill>
                <a:srgbClr val="181512"/>
              </a:solidFill>
              <a:cs typeface="Times New Roman" pitchFamily="18" charset="0"/>
            </a:endParaRPr>
          </a:p>
          <a:p>
            <a:pPr algn="just" eaLnBrk="1" hangingPunct="1">
              <a:buClr>
                <a:schemeClr val="accent2"/>
              </a:buClr>
              <a:buFont typeface="Wingdings" pitchFamily="2" charset="2"/>
              <a:buChar char="§"/>
              <a:defRPr/>
            </a:pPr>
            <a:r>
              <a:rPr lang="en-US" sz="2800" smtClean="0">
                <a:solidFill>
                  <a:srgbClr val="181512"/>
                </a:solidFill>
                <a:latin typeface="Preeti" pitchFamily="2" charset="0"/>
                <a:cs typeface="Times New Roman" pitchFamily="18" charset="0"/>
              </a:rPr>
              <a:t>;lhn} cfunfuL x'g ;Sg] kbfy{x? h:t} M dl6t]n, k]6«f]n, /S;L OToflb ;'/lIft / ;lhn} cfuf]n] gl6Kg] :yfgdf /fVg'xf];\ .</a:t>
            </a:r>
            <a:endParaRPr lang="en-US" sz="280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0"/>
          </p:nvPr>
        </p:nvSpPr>
        <p:spPr>
          <a:noFill/>
        </p:spPr>
        <p:txBody>
          <a:bodyPr/>
          <a:lstStyle/>
          <a:p>
            <a:fld id="{9408AA90-0678-4342-A5F4-7F048C27F277}" type="slidenum">
              <a:rPr lang="en-US" smtClean="0"/>
              <a:pPr/>
              <a:t>28</a:t>
            </a:fld>
            <a:endParaRPr lang="en-US" smtClean="0"/>
          </a:p>
        </p:txBody>
      </p:sp>
      <p:sp>
        <p:nvSpPr>
          <p:cNvPr id="124930" name="Rectangle 2"/>
          <p:cNvSpPr>
            <a:spLocks noGrp="1" noChangeArrowheads="1"/>
          </p:cNvSpPr>
          <p:nvPr>
            <p:ph type="title"/>
          </p:nvPr>
        </p:nvSpPr>
        <p:spPr>
          <a:xfrm>
            <a:off x="787400" y="0"/>
            <a:ext cx="7543800" cy="914400"/>
          </a:xfrm>
        </p:spPr>
        <p:txBody>
          <a:bodyPr/>
          <a:lstStyle/>
          <a:p>
            <a:pPr eaLnBrk="1" hangingPunct="1">
              <a:defRPr/>
            </a:pPr>
            <a:r>
              <a:rPr lang="en-US" smtClean="0">
                <a:solidFill>
                  <a:srgbClr val="333399"/>
                </a:solidFill>
                <a:latin typeface="Preeti" pitchFamily="2" charset="0"/>
                <a:cs typeface="Times New Roman" pitchFamily="18" charset="0"/>
              </a:rPr>
              <a:t>k|fylds pkrf/</a:t>
            </a:r>
          </a:p>
        </p:txBody>
      </p:sp>
      <p:sp>
        <p:nvSpPr>
          <p:cNvPr id="124931" name="Rectangle 3"/>
          <p:cNvSpPr>
            <a:spLocks noGrp="1" noChangeArrowheads="1"/>
          </p:cNvSpPr>
          <p:nvPr>
            <p:ph type="body" idx="1"/>
          </p:nvPr>
        </p:nvSpPr>
        <p:spPr bwMode="auto">
          <a:xfrm>
            <a:off x="152400" y="1219200"/>
            <a:ext cx="8839200" cy="54864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just" eaLnBrk="1" hangingPunct="1">
              <a:buClr>
                <a:schemeClr val="accent2"/>
              </a:buClr>
              <a:buFont typeface="Wingdings" pitchFamily="2" charset="2"/>
              <a:buChar char="§"/>
              <a:defRPr/>
            </a:pPr>
            <a:r>
              <a:rPr lang="en-US" smtClean="0">
                <a:solidFill>
                  <a:srgbClr val="181512"/>
                </a:solidFill>
                <a:latin typeface="Preeti" pitchFamily="2" charset="0"/>
                <a:cs typeface="Times New Roman" pitchFamily="18" charset="0"/>
              </a:rPr>
              <a:t>k|fylds pkrf/ ;DalGw tflnd jf 1fg lnO /fv]df e"O{+rfnf]sf] ;dodf cToGt pkof]uL x'g ;Sb5 . </a:t>
            </a:r>
            <a:endParaRPr lang="en-US" smtClean="0">
              <a:solidFill>
                <a:srgbClr val="181512"/>
              </a:solidFill>
              <a:cs typeface="Times New Roman" pitchFamily="18" charset="0"/>
            </a:endParaRPr>
          </a:p>
          <a:p>
            <a:pPr algn="just" eaLnBrk="1" hangingPunct="1">
              <a:buClr>
                <a:schemeClr val="accent2"/>
              </a:buClr>
              <a:buFont typeface="Wingdings" pitchFamily="2" charset="2"/>
              <a:buChar char="§"/>
              <a:defRPr/>
            </a:pPr>
            <a:r>
              <a:rPr lang="en-US" smtClean="0">
                <a:solidFill>
                  <a:srgbClr val="181512"/>
                </a:solidFill>
                <a:latin typeface="Preeti" pitchFamily="2" charset="0"/>
                <a:cs typeface="Times New Roman" pitchFamily="18" charset="0"/>
              </a:rPr>
              <a:t>k|fylds pkrf/ afs; tyf pkrf/ lgb]{lzsf </a:t>
            </a:r>
            <a:r>
              <a:rPr lang="en-US" smtClean="0">
                <a:solidFill>
                  <a:srgbClr val="FF0000"/>
                </a:solidFill>
                <a:latin typeface="Preeti" pitchFamily="2" charset="0"/>
                <a:cs typeface="Times New Roman" pitchFamily="18" charset="0"/>
              </a:rPr>
              <a:t>-h:t}M 8fS6/ gePdf_</a:t>
            </a:r>
            <a:r>
              <a:rPr lang="en-US" smtClean="0">
                <a:solidFill>
                  <a:srgbClr val="181512"/>
                </a:solidFill>
                <a:latin typeface="Preeti" pitchFamily="2" charset="0"/>
                <a:cs typeface="Times New Roman" pitchFamily="18" charset="0"/>
              </a:rPr>
              <a:t> ;fy} jf ;lhn} e]l6g] ;'/lIft :yfgdf /fVg'xf];\ .</a:t>
            </a:r>
            <a:endParaRPr lang="en-US" smtClean="0">
              <a:solidFill>
                <a:srgbClr val="181512"/>
              </a:solidFill>
              <a:cs typeface="Times New Roman" pitchFamily="18" charset="0"/>
            </a:endParaRPr>
          </a:p>
          <a:p>
            <a:pPr algn="just" eaLnBrk="1" hangingPunct="1">
              <a:buClr>
                <a:schemeClr val="accent2"/>
              </a:buClr>
              <a:buFont typeface="Wingdings" pitchFamily="2" charset="2"/>
              <a:buChar char="§"/>
              <a:defRPr/>
            </a:pPr>
            <a:r>
              <a:rPr lang="en-US" smtClean="0">
                <a:solidFill>
                  <a:srgbClr val="181512"/>
                </a:solidFill>
                <a:latin typeface="Preeti" pitchFamily="2" charset="0"/>
                <a:cs typeface="Times New Roman" pitchFamily="18" charset="0"/>
              </a:rPr>
              <a:t>cTofjZos cf}iflwx? kof{Kt dfqfdf /flv/fVg'xf];\ .</a:t>
            </a:r>
            <a:endParaRPr lang="en-US" smtClean="0">
              <a:solidFill>
                <a:srgbClr val="181512"/>
              </a:solidFill>
              <a:cs typeface="Times New Roman" pitchFamily="18" charset="0"/>
            </a:endParaRPr>
          </a:p>
          <a:p>
            <a:pPr algn="just" eaLnBrk="1" hangingPunct="1">
              <a:buClr>
                <a:schemeClr val="accent2"/>
              </a:buClr>
              <a:buFont typeface="Wingdings" pitchFamily="2" charset="2"/>
              <a:buChar char="§"/>
              <a:defRPr/>
            </a:pPr>
            <a:r>
              <a:rPr lang="en-US" smtClean="0">
                <a:solidFill>
                  <a:srgbClr val="181512"/>
                </a:solidFill>
                <a:latin typeface="Preeti" pitchFamily="2" charset="0"/>
                <a:cs typeface="Times New Roman" pitchFamily="18" charset="0"/>
              </a:rPr>
              <a:t>3/ tyf clkm;sf ;a} JolQmx?nfO{ cfwf/e"t hfgsf/Lx? lbO/fVgf];\ .</a:t>
            </a:r>
            <a:endParaRPr lang="en-US" smtClean="0">
              <a:solidFill>
                <a:srgbClr val="181512"/>
              </a:solidFill>
              <a:cs typeface="Times New Roman" pitchFamily="18" charset="0"/>
            </a:endParaRPr>
          </a:p>
          <a:p>
            <a:pPr algn="just" eaLnBrk="1" hangingPunct="1">
              <a:buClr>
                <a:schemeClr val="accent2"/>
              </a:buClr>
              <a:buFont typeface="Wingdings" pitchFamily="2" charset="2"/>
              <a:buChar char="§"/>
              <a:defRPr/>
            </a:pPr>
            <a:r>
              <a:rPr lang="en-US" smtClean="0">
                <a:solidFill>
                  <a:srgbClr val="181512"/>
                </a:solidFill>
                <a:latin typeface="Preeti" pitchFamily="2" charset="0"/>
                <a:cs typeface="Times New Roman" pitchFamily="18" charset="0"/>
              </a:rPr>
              <a:t>6fpsf]df nfUg] rf]6 d[To'sf] d'Vo sf/0f xf] eGg] hfgsf/L cfkm' tyf ;a}nfO{ lbO/fVgf];\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0"/>
          </p:nvPr>
        </p:nvSpPr>
        <p:spPr>
          <a:noFill/>
        </p:spPr>
        <p:txBody>
          <a:bodyPr/>
          <a:lstStyle/>
          <a:p>
            <a:fld id="{8D8DDE9D-C88E-4A97-8C67-A606E090EC88}" type="slidenum">
              <a:rPr lang="en-US" smtClean="0"/>
              <a:pPr/>
              <a:t>29</a:t>
            </a:fld>
            <a:endParaRPr lang="en-US" smtClean="0"/>
          </a:p>
        </p:txBody>
      </p:sp>
      <p:sp>
        <p:nvSpPr>
          <p:cNvPr id="125954" name="Rectangle 2"/>
          <p:cNvSpPr>
            <a:spLocks noGrp="1" noChangeArrowheads="1"/>
          </p:cNvSpPr>
          <p:nvPr>
            <p:ph type="title"/>
          </p:nvPr>
        </p:nvSpPr>
        <p:spPr>
          <a:xfrm>
            <a:off x="787400" y="0"/>
            <a:ext cx="7543800" cy="914400"/>
          </a:xfrm>
        </p:spPr>
        <p:txBody>
          <a:bodyPr/>
          <a:lstStyle/>
          <a:p>
            <a:pPr eaLnBrk="1" hangingPunct="1">
              <a:defRPr/>
            </a:pPr>
            <a:r>
              <a:rPr lang="en-US" smtClean="0">
                <a:solidFill>
                  <a:srgbClr val="333399"/>
                </a:solidFill>
                <a:latin typeface="Preeti" pitchFamily="2" charset="0"/>
                <a:cs typeface="Times New Roman" pitchFamily="18" charset="0"/>
              </a:rPr>
              <a:t>ejgsf] e"sDkLo ;'/Iff</a:t>
            </a:r>
          </a:p>
        </p:txBody>
      </p:sp>
      <p:sp>
        <p:nvSpPr>
          <p:cNvPr id="125955" name="Rectangle 3"/>
          <p:cNvSpPr>
            <a:spLocks noGrp="1" noChangeArrowheads="1"/>
          </p:cNvSpPr>
          <p:nvPr>
            <p:ph type="body" idx="1"/>
          </p:nvPr>
        </p:nvSpPr>
        <p:spPr bwMode="auto">
          <a:xfrm>
            <a:off x="152400" y="1219200"/>
            <a:ext cx="8839200" cy="54864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just" eaLnBrk="1" hangingPunct="1">
              <a:buClr>
                <a:schemeClr val="accent2"/>
              </a:buClr>
              <a:buFont typeface="Wingdings" pitchFamily="2" charset="2"/>
              <a:buChar char="§"/>
              <a:defRPr/>
            </a:pPr>
            <a:r>
              <a:rPr lang="en-US" smtClean="0">
                <a:solidFill>
                  <a:srgbClr val="181512"/>
                </a:solidFill>
                <a:latin typeface="Preeti" pitchFamily="2" charset="0"/>
                <a:cs typeface="Times New Roman" pitchFamily="18" charset="0"/>
              </a:rPr>
              <a:t>s] tkfO{ a:g'ePsf] 3/ e"sDkLo lx;fan] ;'/lIft 5 &lt; cyjf goFf 3/ agfpb} x'g'x'G5 eg] e"sDkLo lx;fan] ;'/lIft agfpg] ljrf/ ug'{ePsf] 5 &lt;</a:t>
            </a:r>
          </a:p>
          <a:p>
            <a:pPr lvl="1" algn="just" eaLnBrk="1" hangingPunct="1">
              <a:buClr>
                <a:schemeClr val="accent2"/>
              </a:buClr>
              <a:buFont typeface="Wingdings" pitchFamily="2" charset="2"/>
              <a:buChar char="§"/>
              <a:defRPr/>
            </a:pPr>
            <a:r>
              <a:rPr lang="en-US" b="1" smtClean="0">
                <a:latin typeface="Preeti" pitchFamily="2" charset="0"/>
                <a:cs typeface="Times New Roman" pitchFamily="18" charset="0"/>
              </a:rPr>
              <a:t>5}g eg] o;df Wofg lbg'xf];\ .</a:t>
            </a:r>
            <a:endParaRPr lang="en-US" b="1" smtClean="0">
              <a:cs typeface="Times New Roman" pitchFamily="18" charset="0"/>
            </a:endParaRPr>
          </a:p>
          <a:p>
            <a:pPr algn="just" eaLnBrk="1" hangingPunct="1">
              <a:buClr>
                <a:schemeClr val="accent2"/>
              </a:buClr>
              <a:buFont typeface="Wingdings" pitchFamily="2" charset="2"/>
              <a:buChar char="§"/>
              <a:defRPr/>
            </a:pPr>
            <a:r>
              <a:rPr lang="en-US" smtClean="0">
                <a:solidFill>
                  <a:srgbClr val="181512"/>
                </a:solidFill>
                <a:latin typeface="Preeti" pitchFamily="2" charset="0"/>
                <a:cs typeface="Times New Roman" pitchFamily="18" charset="0"/>
              </a:rPr>
              <a:t>3/leqsf j:t'x? klg e"sDksf] ;dodf v;]/ jf 9n]/ Iflt k'¥ofpg ;S5g .</a:t>
            </a:r>
            <a:endParaRPr lang="en-US" smtClean="0">
              <a:solidFill>
                <a:srgbClr val="181512"/>
              </a:solidFill>
              <a:cs typeface="Times New Roman" pitchFamily="18" charset="0"/>
            </a:endParaRPr>
          </a:p>
          <a:p>
            <a:pPr lvl="1" eaLnBrk="1" hangingPunct="1">
              <a:buClr>
                <a:schemeClr val="accent2"/>
              </a:buClr>
              <a:buFont typeface="Wingdings" pitchFamily="2" charset="2"/>
              <a:buChar char="§"/>
              <a:defRPr/>
            </a:pPr>
            <a:r>
              <a:rPr lang="en-US" b="1" smtClean="0">
                <a:latin typeface="Preeti" pitchFamily="2" charset="0"/>
                <a:cs typeface="Times New Roman" pitchFamily="18" charset="0"/>
              </a:rPr>
              <a:t>ltgLx?nfO{ ;'/lIft / alnof] lsl;dn] /fVg'xf];\ .</a:t>
            </a:r>
            <a:endParaRPr lang="en-US" b="1"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1981200" y="2209800"/>
            <a:ext cx="5638800" cy="396875"/>
          </a:xfrm>
          <a:prstGeom prst="rect">
            <a:avLst/>
          </a:prstGeom>
          <a:noFill/>
          <a:ln w="9525">
            <a:noFill/>
            <a:miter lim="800000"/>
            <a:headEnd/>
            <a:tailEnd/>
          </a:ln>
        </p:spPr>
        <p:txBody>
          <a:bodyPr>
            <a:spAutoFit/>
          </a:bodyPr>
          <a:lstStyle/>
          <a:p>
            <a:pPr>
              <a:spcBef>
                <a:spcPct val="50000"/>
              </a:spcBef>
            </a:pPr>
            <a:endParaRPr lang="ne-NP"/>
          </a:p>
        </p:txBody>
      </p:sp>
      <p:sp>
        <p:nvSpPr>
          <p:cNvPr id="155655" name="Rectangle 7"/>
          <p:cNvSpPr>
            <a:spLocks noChangeArrowheads="1"/>
          </p:cNvSpPr>
          <p:nvPr/>
        </p:nvSpPr>
        <p:spPr bwMode="auto">
          <a:xfrm>
            <a:off x="3581400" y="155575"/>
            <a:ext cx="2520950" cy="914400"/>
          </a:xfrm>
          <a:prstGeom prst="rect">
            <a:avLst/>
          </a:prstGeom>
          <a:noFill/>
          <a:ln w="9525">
            <a:noFill/>
            <a:miter lim="800000"/>
            <a:headEnd/>
            <a:tailEnd/>
          </a:ln>
          <a:effectLst/>
        </p:spPr>
        <p:txBody>
          <a:bodyPr wrap="none">
            <a:spAutoFit/>
          </a:bodyPr>
          <a:lstStyle/>
          <a:p>
            <a:pPr>
              <a:defRPr/>
            </a:pPr>
            <a:r>
              <a:rPr lang="en-US" sz="5400" b="1">
                <a:solidFill>
                  <a:srgbClr val="FF0000"/>
                </a:solidFill>
                <a:effectLst>
                  <a:outerShdw blurRad="38100" dist="38100" dir="2700000" algn="tl">
                    <a:srgbClr val="C0C0C0"/>
                  </a:outerShdw>
                </a:effectLst>
                <a:latin typeface="Preeti" pitchFamily="2" charset="0"/>
                <a:cs typeface="Times New Roman" pitchFamily="18" charset="0"/>
              </a:rPr>
              <a:t>e"sDk=======</a:t>
            </a:r>
            <a:endParaRPr lang="ne-NP" sz="5400" b="1">
              <a:solidFill>
                <a:srgbClr val="FF0000"/>
              </a:solidFill>
              <a:effectLst>
                <a:outerShdw blurRad="38100" dist="38100" dir="2700000" algn="tl">
                  <a:srgbClr val="C0C0C0"/>
                </a:outerShdw>
              </a:effectLst>
              <a:latin typeface="Preeti" pitchFamily="2" charset="0"/>
              <a:cs typeface="Times New Roman" pitchFamily="18" charset="0"/>
            </a:endParaRPr>
          </a:p>
        </p:txBody>
      </p:sp>
      <p:sp>
        <p:nvSpPr>
          <p:cNvPr id="7172" name="Text Box 8"/>
          <p:cNvSpPr txBox="1">
            <a:spLocks noChangeArrowheads="1"/>
          </p:cNvSpPr>
          <p:nvPr/>
        </p:nvSpPr>
        <p:spPr bwMode="auto">
          <a:xfrm>
            <a:off x="2286000" y="2743200"/>
            <a:ext cx="3886200" cy="396875"/>
          </a:xfrm>
          <a:prstGeom prst="rect">
            <a:avLst/>
          </a:prstGeom>
          <a:noFill/>
          <a:ln w="9525">
            <a:noFill/>
            <a:miter lim="800000"/>
            <a:headEnd/>
            <a:tailEnd/>
          </a:ln>
        </p:spPr>
        <p:txBody>
          <a:bodyPr>
            <a:spAutoFit/>
          </a:bodyPr>
          <a:lstStyle/>
          <a:p>
            <a:pPr>
              <a:spcBef>
                <a:spcPct val="50000"/>
              </a:spcBef>
            </a:pPr>
            <a:endParaRPr lang="en-US"/>
          </a:p>
        </p:txBody>
      </p:sp>
      <p:pic>
        <p:nvPicPr>
          <p:cNvPr id="155662" name="Shaking.mpeg">
            <a:hlinkClick r:id="" action="ppaction://media"/>
          </p:cNvPr>
          <p:cNvPicPr>
            <a:picLocks noRot="1" noChangeAspect="1" noChangeArrowheads="1"/>
          </p:cNvPicPr>
          <p:nvPr>
            <a:videoFile r:link="rId1"/>
          </p:nvPr>
        </p:nvPicPr>
        <p:blipFill>
          <a:blip r:embed="rId3" cstate="print"/>
          <a:srcRect/>
          <a:stretch>
            <a:fillRect/>
          </a:stretch>
        </p:blipFill>
        <p:spPr bwMode="auto">
          <a:xfrm>
            <a:off x="838200" y="1482725"/>
            <a:ext cx="7772400" cy="52990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047" fill="hold"/>
                                        <p:tgtEl>
                                          <p:spTgt spid="15566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155662"/>
                </p:tgtEl>
              </p:cMediaNode>
            </p:video>
            <p:seq concurrent="1" nextAc="seek">
              <p:cTn id="8" restart="whenNotActive" fill="hold" evtFilter="cancelBubble" nodeType="interactiveSeq">
                <p:stCondLst>
                  <p:cond evt="onClick" delay="0">
                    <p:tgtEl>
                      <p:spTgt spid="15566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55662"/>
                                        </p:tgtEl>
                                      </p:cBhvr>
                                    </p:cmd>
                                  </p:childTnLst>
                                </p:cTn>
                              </p:par>
                            </p:childTnLst>
                          </p:cTn>
                        </p:par>
                      </p:childTnLst>
                    </p:cTn>
                  </p:par>
                </p:childTnLst>
              </p:cTn>
              <p:nextCondLst>
                <p:cond evt="onClick" delay="0">
                  <p:tgtEl>
                    <p:spTgt spid="155662"/>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0"/>
          </p:nvPr>
        </p:nvSpPr>
        <p:spPr>
          <a:noFill/>
        </p:spPr>
        <p:txBody>
          <a:bodyPr/>
          <a:lstStyle/>
          <a:p>
            <a:fld id="{29A0D3F2-C4BF-45B7-A324-3AE6E9409C4D}" type="slidenum">
              <a:rPr lang="en-US" smtClean="0"/>
              <a:pPr/>
              <a:t>30</a:t>
            </a:fld>
            <a:endParaRPr lang="en-US" smtClean="0"/>
          </a:p>
        </p:txBody>
      </p:sp>
      <p:sp>
        <p:nvSpPr>
          <p:cNvPr id="126978" name="Rectangle 2"/>
          <p:cNvSpPr>
            <a:spLocks noGrp="1" noChangeArrowheads="1"/>
          </p:cNvSpPr>
          <p:nvPr>
            <p:ph type="title"/>
          </p:nvPr>
        </p:nvSpPr>
        <p:spPr>
          <a:xfrm>
            <a:off x="787400" y="0"/>
            <a:ext cx="7543800" cy="914400"/>
          </a:xfrm>
        </p:spPr>
        <p:txBody>
          <a:bodyPr/>
          <a:lstStyle/>
          <a:p>
            <a:pPr eaLnBrk="1" hangingPunct="1">
              <a:defRPr/>
            </a:pPr>
            <a:r>
              <a:rPr lang="en-US" smtClean="0">
                <a:solidFill>
                  <a:srgbClr val="333399"/>
                </a:solidFill>
                <a:latin typeface="Preeti" pitchFamily="2" charset="0"/>
                <a:cs typeface="Times New Roman" pitchFamily="18" charset="0"/>
              </a:rPr>
              <a:t>Psfk;df s'/fsfgL ug'{xf];\ .</a:t>
            </a:r>
            <a:r>
              <a:rPr lang="en-US" smtClean="0"/>
              <a:t> </a:t>
            </a:r>
          </a:p>
        </p:txBody>
      </p:sp>
      <p:sp>
        <p:nvSpPr>
          <p:cNvPr id="126979" name="Rectangle 3"/>
          <p:cNvSpPr>
            <a:spLocks noGrp="1" noChangeArrowheads="1"/>
          </p:cNvSpPr>
          <p:nvPr>
            <p:ph type="body" idx="1"/>
          </p:nvPr>
        </p:nvSpPr>
        <p:spPr bwMode="auto">
          <a:xfrm>
            <a:off x="152400" y="1219200"/>
            <a:ext cx="6705600" cy="54864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just" eaLnBrk="1" hangingPunct="1">
              <a:buClr>
                <a:schemeClr val="accent2"/>
              </a:buClr>
              <a:buFont typeface="Wingdings" pitchFamily="2" charset="2"/>
              <a:buChar char="§"/>
              <a:defRPr/>
            </a:pPr>
            <a:r>
              <a:rPr lang="en-US" sz="2800" smtClean="0">
                <a:solidFill>
                  <a:srgbClr val="181512"/>
                </a:solidFill>
                <a:latin typeface="Preeti" pitchFamily="2" charset="0"/>
                <a:cs typeface="Times New Roman" pitchFamily="18" charset="0"/>
              </a:rPr>
              <a:t>e"O{rfnf]af6 ;'/lIft /xg] pkfosf] af/]df 3/ kl/jf/df ;do–;dodf s'/fsfgL ug'{xf];\,  cfjZostf cg';f/ of]hgf agfpg'xf];\ / ;do–;dodf cEof; ug'{xf];\ .</a:t>
            </a:r>
            <a:endParaRPr lang="en-US" sz="2800" smtClean="0">
              <a:solidFill>
                <a:srgbClr val="181512"/>
              </a:solidFill>
              <a:cs typeface="Times New Roman" pitchFamily="18" charset="0"/>
            </a:endParaRPr>
          </a:p>
          <a:p>
            <a:pPr algn="just" eaLnBrk="1" hangingPunct="1">
              <a:buClr>
                <a:schemeClr val="accent2"/>
              </a:buClr>
              <a:buFont typeface="Wingdings" pitchFamily="2" charset="2"/>
              <a:buChar char="§"/>
              <a:defRPr/>
            </a:pPr>
            <a:endParaRPr lang="en-US" sz="2800" smtClean="0">
              <a:solidFill>
                <a:srgbClr val="181512"/>
              </a:solidFill>
              <a:latin typeface="Preeti" pitchFamily="2" charset="0"/>
              <a:cs typeface="Times New Roman" pitchFamily="18" charset="0"/>
            </a:endParaRPr>
          </a:p>
          <a:p>
            <a:pPr algn="just" eaLnBrk="1" hangingPunct="1">
              <a:buClr>
                <a:schemeClr val="accent2"/>
              </a:buClr>
              <a:buFont typeface="Wingdings" pitchFamily="2" charset="2"/>
              <a:buChar char="§"/>
              <a:defRPr/>
            </a:pPr>
            <a:r>
              <a:rPr lang="en-US" sz="2800" smtClean="0">
                <a:solidFill>
                  <a:srgbClr val="181512"/>
                </a:solidFill>
                <a:latin typeface="Preeti" pitchFamily="2" charset="0"/>
                <a:cs typeface="Times New Roman" pitchFamily="18" charset="0"/>
              </a:rPr>
              <a:t>cfˆgf] 3/ l5d]sdf klg o;af/]df s'/fsfgL ug'{xf];\, cfkm'n] hfg]sf s'/fx? c?nfO{ klg l;sfpg'xf];\ .</a:t>
            </a:r>
            <a:endParaRPr lang="en-US" sz="2800" smtClean="0">
              <a:solidFill>
                <a:srgbClr val="181512"/>
              </a:solidFill>
              <a:cs typeface="Times New Roman" pitchFamily="18" charset="0"/>
            </a:endParaRPr>
          </a:p>
          <a:p>
            <a:pPr algn="just" eaLnBrk="1" hangingPunct="1">
              <a:buClr>
                <a:schemeClr val="accent2"/>
              </a:buClr>
              <a:buFont typeface="Wingdings" pitchFamily="2" charset="2"/>
              <a:buChar char="§"/>
              <a:defRPr/>
            </a:pPr>
            <a:endParaRPr lang="en-US" sz="2800" smtClean="0">
              <a:solidFill>
                <a:srgbClr val="181512"/>
              </a:solidFill>
              <a:latin typeface="Preeti" pitchFamily="2" charset="0"/>
              <a:cs typeface="Times New Roman" pitchFamily="18" charset="0"/>
            </a:endParaRPr>
          </a:p>
          <a:p>
            <a:pPr algn="just" eaLnBrk="1" hangingPunct="1">
              <a:buClr>
                <a:schemeClr val="accent2"/>
              </a:buClr>
              <a:buFont typeface="Wingdings" pitchFamily="2" charset="2"/>
              <a:buChar char="§"/>
              <a:defRPr/>
            </a:pPr>
            <a:r>
              <a:rPr lang="en-US" sz="2800" smtClean="0">
                <a:solidFill>
                  <a:srgbClr val="181512"/>
                </a:solidFill>
                <a:latin typeface="Preeti" pitchFamily="2" charset="0"/>
                <a:cs typeface="Times New Roman" pitchFamily="18" charset="0"/>
              </a:rPr>
              <a:t>cfˆgf] 6f]nsf] e"sDkLo ;'/Iffsf nflu ;d'bfodf 5nkmn u/L of]hgf agfpg'xf];\ / sfof{Gjog ug'{xf];\ .</a:t>
            </a:r>
            <a:endParaRPr lang="en-US" sz="2800" smtClean="0"/>
          </a:p>
        </p:txBody>
      </p:sp>
      <p:pic>
        <p:nvPicPr>
          <p:cNvPr id="27653" name="Picture 4"/>
          <p:cNvPicPr>
            <a:picLocks noChangeAspect="1" noChangeArrowheads="1"/>
          </p:cNvPicPr>
          <p:nvPr/>
        </p:nvPicPr>
        <p:blipFill>
          <a:blip r:embed="rId2" cstate="print"/>
          <a:srcRect/>
          <a:stretch>
            <a:fillRect/>
          </a:stretch>
        </p:blipFill>
        <p:spPr bwMode="auto">
          <a:xfrm>
            <a:off x="6858000" y="2133600"/>
            <a:ext cx="220980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2"/>
          <p:cNvSpPr txBox="1">
            <a:spLocks noChangeArrowheads="1"/>
          </p:cNvSpPr>
          <p:nvPr/>
        </p:nvSpPr>
        <p:spPr bwMode="auto">
          <a:xfrm>
            <a:off x="228600" y="2743200"/>
            <a:ext cx="8534400" cy="1484313"/>
          </a:xfrm>
          <a:prstGeom prst="rect">
            <a:avLst/>
          </a:prstGeom>
          <a:noFill/>
          <a:ln w="9525">
            <a:noFill/>
            <a:miter lim="800000"/>
            <a:headEnd/>
            <a:tailEnd/>
          </a:ln>
          <a:effectLst/>
        </p:spPr>
        <p:txBody>
          <a:bodyPr>
            <a:spAutoFit/>
          </a:bodyPr>
          <a:lstStyle/>
          <a:p>
            <a:pPr algn="ctr" eaLnBrk="0" hangingPunct="0">
              <a:lnSpc>
                <a:spcPct val="50000"/>
              </a:lnSpc>
              <a:spcBef>
                <a:spcPct val="50000"/>
              </a:spcBef>
              <a:defRPr/>
            </a:pPr>
            <a:r>
              <a:rPr lang="en-US" sz="4800" b="1">
                <a:effectLst>
                  <a:outerShdw blurRad="38100" dist="38100" dir="2700000" algn="tl">
                    <a:srgbClr val="C0C0C0"/>
                  </a:outerShdw>
                </a:effectLst>
                <a:latin typeface="Preeti" pitchFamily="2" charset="0"/>
                <a:cs typeface="Times New Roman" pitchFamily="18" charset="0"/>
              </a:rPr>
              <a:t>e"sDkLo k"j{ tof/L M</a:t>
            </a:r>
          </a:p>
          <a:p>
            <a:pPr algn="ctr" eaLnBrk="0" hangingPunct="0">
              <a:lnSpc>
                <a:spcPct val="90000"/>
              </a:lnSpc>
              <a:spcBef>
                <a:spcPct val="50000"/>
              </a:spcBef>
              <a:defRPr/>
            </a:pPr>
            <a:r>
              <a:rPr lang="en-US" sz="4800" b="1">
                <a:effectLst>
                  <a:outerShdw blurRad="38100" dist="38100" dir="2700000" algn="tl">
                    <a:srgbClr val="C0C0C0"/>
                  </a:outerShdw>
                </a:effectLst>
                <a:latin typeface="Preeti" pitchFamily="2" charset="0"/>
                <a:cs typeface="Times New Roman" pitchFamily="18" charset="0"/>
              </a:rPr>
              <a:t>e"sDk cfpFFb} ubf{ ckgfpg' kg]{ ;fjwfgL</a:t>
            </a:r>
          </a:p>
        </p:txBody>
      </p:sp>
    </p:spTree>
  </p:cSld>
  <p:clrMapOvr>
    <a:masterClrMapping/>
  </p:clrMapOvr>
  <p:transition spd="med">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0"/>
          </p:nvPr>
        </p:nvSpPr>
        <p:spPr>
          <a:noFill/>
        </p:spPr>
        <p:txBody>
          <a:bodyPr/>
          <a:lstStyle/>
          <a:p>
            <a:fld id="{72793E10-729E-4ECC-9BBC-FEC56EE81A40}" type="slidenum">
              <a:rPr lang="en-US" smtClean="0"/>
              <a:pPr/>
              <a:t>32</a:t>
            </a:fld>
            <a:endParaRPr lang="en-US" smtClean="0"/>
          </a:p>
        </p:txBody>
      </p:sp>
      <p:sp>
        <p:nvSpPr>
          <p:cNvPr id="129026" name="Rectangle 2"/>
          <p:cNvSpPr>
            <a:spLocks noGrp="1" noChangeArrowheads="1"/>
          </p:cNvSpPr>
          <p:nvPr>
            <p:ph type="title"/>
          </p:nvPr>
        </p:nvSpPr>
        <p:spPr>
          <a:xfrm>
            <a:off x="787400" y="0"/>
            <a:ext cx="7543800" cy="914400"/>
          </a:xfrm>
        </p:spPr>
        <p:txBody>
          <a:bodyPr/>
          <a:lstStyle/>
          <a:p>
            <a:pPr eaLnBrk="1" hangingPunct="1">
              <a:defRPr/>
            </a:pPr>
            <a:r>
              <a:rPr lang="en-US" smtClean="0">
                <a:solidFill>
                  <a:srgbClr val="333399"/>
                </a:solidFill>
                <a:latin typeface="Preeti" pitchFamily="2" charset="0"/>
                <a:cs typeface="Times New Roman" pitchFamily="18" charset="0"/>
              </a:rPr>
              <a:t>3/leq x'g'x'G5 eg]</a:t>
            </a:r>
          </a:p>
        </p:txBody>
      </p:sp>
      <p:sp>
        <p:nvSpPr>
          <p:cNvPr id="129027" name="Rectangle 3"/>
          <p:cNvSpPr>
            <a:spLocks noGrp="1" noChangeArrowheads="1"/>
          </p:cNvSpPr>
          <p:nvPr>
            <p:ph type="body" idx="1"/>
          </p:nvPr>
        </p:nvSpPr>
        <p:spPr bwMode="auto">
          <a:xfrm>
            <a:off x="152400" y="1219200"/>
            <a:ext cx="8839200" cy="54864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just" eaLnBrk="1" hangingPunct="1">
              <a:buClr>
                <a:schemeClr val="accent2"/>
              </a:buClr>
              <a:buFont typeface="Wingdings" pitchFamily="2" charset="2"/>
              <a:buChar char="§"/>
              <a:defRPr/>
            </a:pPr>
            <a:r>
              <a:rPr lang="en-US" smtClean="0">
                <a:solidFill>
                  <a:srgbClr val="181512"/>
                </a:solidFill>
                <a:latin typeface="Preeti" pitchFamily="2" charset="0"/>
                <a:cs typeface="Times New Roman" pitchFamily="18" charset="0"/>
              </a:rPr>
              <a:t>gcflQg'xf];\, w}o{k"j{s /xg'xf];\ / c?nfO{ klg 9f8; lbg'xf];\ .</a:t>
            </a:r>
            <a:endParaRPr lang="en-US" smtClean="0">
              <a:solidFill>
                <a:srgbClr val="181512"/>
              </a:solidFill>
              <a:cs typeface="Times New Roman" pitchFamily="18" charset="0"/>
            </a:endParaRPr>
          </a:p>
          <a:p>
            <a:pPr algn="just" eaLnBrk="1" hangingPunct="1">
              <a:buClr>
                <a:schemeClr val="accent2"/>
              </a:buClr>
              <a:buFont typeface="Wingdings" pitchFamily="2" charset="2"/>
              <a:buChar char="§"/>
              <a:defRPr/>
            </a:pPr>
            <a:r>
              <a:rPr lang="en-US" smtClean="0">
                <a:solidFill>
                  <a:srgbClr val="181512"/>
                </a:solidFill>
                <a:latin typeface="Preeti" pitchFamily="2" charset="0"/>
                <a:cs typeface="Times New Roman" pitchFamily="18" charset="0"/>
              </a:rPr>
              <a:t>s]xL kfOnf lx+8L klxn] g} klxrfg ul/Psf 3/leqsf jf sf]7fleqsf ;'/lIft :yfgdf uO{ a:g'xf];\ .</a:t>
            </a:r>
            <a:endParaRPr lang="en-US" smtClean="0">
              <a:solidFill>
                <a:srgbClr val="181512"/>
              </a:solidFill>
              <a:cs typeface="Times New Roman" pitchFamily="18" charset="0"/>
            </a:endParaRPr>
          </a:p>
          <a:p>
            <a:pPr algn="just" eaLnBrk="1" hangingPunct="1">
              <a:buClr>
                <a:schemeClr val="accent2"/>
              </a:buClr>
              <a:buFont typeface="Wingdings" pitchFamily="2" charset="2"/>
              <a:buChar char="§"/>
              <a:defRPr/>
            </a:pPr>
            <a:r>
              <a:rPr lang="en-US" smtClean="0">
                <a:solidFill>
                  <a:srgbClr val="181512"/>
                </a:solidFill>
                <a:latin typeface="Preeti" pitchFamily="2" charset="0"/>
                <a:cs typeface="Times New Roman" pitchFamily="18" charset="0"/>
              </a:rPr>
              <a:t>kl/jf/sf cGo ;b:ox?nfO{ klg ;'/lIft :yfgdf hfg d4t ug'{xf];\ .</a:t>
            </a:r>
            <a:endParaRPr lang="en-US" smtClean="0">
              <a:solidFill>
                <a:srgbClr val="181512"/>
              </a:solidFill>
              <a:cs typeface="Times New Roman" pitchFamily="18" charset="0"/>
            </a:endParaRPr>
          </a:p>
          <a:p>
            <a:pPr algn="just" eaLnBrk="1" hangingPunct="1">
              <a:buClr>
                <a:schemeClr val="accent2"/>
              </a:buClr>
              <a:buFont typeface="Wingdings" pitchFamily="2" charset="2"/>
              <a:buChar char="§"/>
              <a:defRPr/>
            </a:pPr>
            <a:r>
              <a:rPr lang="en-US" smtClean="0">
                <a:solidFill>
                  <a:srgbClr val="181512"/>
                </a:solidFill>
                <a:latin typeface="Preeti" pitchFamily="2" charset="0"/>
                <a:cs typeface="Times New Roman" pitchFamily="18" charset="0"/>
              </a:rPr>
              <a:t>zLzf ePsf ‰ofn tyf cUnf b/fhx? Pj+ cGo c;'/lIft :yfgx?af6 6f9f a:g'xf];\ .</a:t>
            </a:r>
            <a:endParaRPr lang="en-US" smtClean="0">
              <a:solidFill>
                <a:srgbClr val="181512"/>
              </a:solidFill>
              <a:cs typeface="Times New Roman" pitchFamily="18" charset="0"/>
            </a:endParaRPr>
          </a:p>
          <a:p>
            <a:pPr algn="just" eaLnBrk="1" hangingPunct="1">
              <a:buClr>
                <a:schemeClr val="accent2"/>
              </a:buClr>
              <a:buFont typeface="Wingdings" pitchFamily="2" charset="2"/>
              <a:buNone/>
              <a:defRPr/>
            </a:pPr>
            <a:r>
              <a:rPr lang="en-US" sz="4400" b="1" u="sng" smtClean="0">
                <a:solidFill>
                  <a:srgbClr val="FF0000"/>
                </a:solidFill>
                <a:latin typeface="Preeti" pitchFamily="2" charset="0"/>
                <a:cs typeface="Times New Roman" pitchFamily="18" charset="0"/>
              </a:rPr>
              <a:t>6fpsf]nfO{ 5f]Kg'xf];\, lgx'/]/ zfGt eO{ a:g'xf];\ .</a:t>
            </a:r>
            <a:endParaRPr lang="en-US" sz="4400" b="1" u="sng" smtClean="0">
              <a:solidFill>
                <a:srgbClr val="FF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p:cNvSpPr>
            <a:spLocks noGrp="1"/>
          </p:cNvSpPr>
          <p:nvPr>
            <p:ph type="sldNum" sz="quarter" idx="10"/>
          </p:nvPr>
        </p:nvSpPr>
        <p:spPr>
          <a:noFill/>
        </p:spPr>
        <p:txBody>
          <a:bodyPr/>
          <a:lstStyle/>
          <a:p>
            <a:fld id="{6113D724-1358-49BB-9B79-DBB4135022B0}" type="slidenum">
              <a:rPr lang="en-US" smtClean="0"/>
              <a:pPr/>
              <a:t>33</a:t>
            </a:fld>
            <a:endParaRPr lang="en-US" smtClean="0"/>
          </a:p>
        </p:txBody>
      </p:sp>
      <p:pic>
        <p:nvPicPr>
          <p:cNvPr id="30723" name="Picture 5"/>
          <p:cNvPicPr>
            <a:picLocks noChangeAspect="1" noChangeArrowheads="1"/>
          </p:cNvPicPr>
          <p:nvPr/>
        </p:nvPicPr>
        <p:blipFill>
          <a:blip r:embed="rId2" cstate="print"/>
          <a:srcRect/>
          <a:stretch>
            <a:fillRect/>
          </a:stretch>
        </p:blipFill>
        <p:spPr bwMode="auto">
          <a:xfrm>
            <a:off x="2743200" y="3709988"/>
            <a:ext cx="2590800" cy="2366962"/>
          </a:xfrm>
          <a:prstGeom prst="rect">
            <a:avLst/>
          </a:prstGeom>
          <a:noFill/>
          <a:ln w="9525">
            <a:noFill/>
            <a:miter lim="800000"/>
            <a:headEnd/>
            <a:tailEnd/>
          </a:ln>
        </p:spPr>
      </p:pic>
      <p:pic>
        <p:nvPicPr>
          <p:cNvPr id="30724" name="Picture 3"/>
          <p:cNvPicPr>
            <a:picLocks noChangeAspect="1" noChangeArrowheads="1"/>
          </p:cNvPicPr>
          <p:nvPr/>
        </p:nvPicPr>
        <p:blipFill>
          <a:blip r:embed="rId3" cstate="print"/>
          <a:srcRect/>
          <a:stretch>
            <a:fillRect/>
          </a:stretch>
        </p:blipFill>
        <p:spPr bwMode="auto">
          <a:xfrm>
            <a:off x="0" y="1371600"/>
            <a:ext cx="3276600" cy="2932113"/>
          </a:xfrm>
          <a:prstGeom prst="rect">
            <a:avLst/>
          </a:prstGeom>
          <a:noFill/>
          <a:ln w="9525">
            <a:noFill/>
            <a:miter lim="800000"/>
            <a:headEnd/>
            <a:tailEnd/>
          </a:ln>
        </p:spPr>
      </p:pic>
      <p:pic>
        <p:nvPicPr>
          <p:cNvPr id="30725" name="Picture 4"/>
          <p:cNvPicPr>
            <a:picLocks noChangeAspect="1" noChangeArrowheads="1"/>
          </p:cNvPicPr>
          <p:nvPr/>
        </p:nvPicPr>
        <p:blipFill>
          <a:blip r:embed="rId4" cstate="print"/>
          <a:srcRect/>
          <a:stretch>
            <a:fillRect/>
          </a:stretch>
        </p:blipFill>
        <p:spPr bwMode="auto">
          <a:xfrm>
            <a:off x="5791200" y="1295400"/>
            <a:ext cx="3352800"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Slide Number Placeholder 2"/>
          <p:cNvSpPr>
            <a:spLocks noGrp="1"/>
          </p:cNvSpPr>
          <p:nvPr>
            <p:ph type="sldNum" sz="quarter" idx="10"/>
          </p:nvPr>
        </p:nvSpPr>
        <p:spPr>
          <a:noFill/>
        </p:spPr>
        <p:txBody>
          <a:bodyPr/>
          <a:lstStyle/>
          <a:p>
            <a:fld id="{B0276658-339A-44AF-B01B-6AB45E413FC3}" type="slidenum">
              <a:rPr lang="en-US" smtClean="0"/>
              <a:pPr/>
              <a:t>34</a:t>
            </a:fld>
            <a:endParaRPr lang="en-US" smtClean="0"/>
          </a:p>
        </p:txBody>
      </p:sp>
      <p:sp>
        <p:nvSpPr>
          <p:cNvPr id="2055" name="Rectangle 7"/>
          <p:cNvSpPr>
            <a:spLocks noChangeArrowheads="1"/>
          </p:cNvSpPr>
          <p:nvPr/>
        </p:nvSpPr>
        <p:spPr bwMode="auto">
          <a:xfrm>
            <a:off x="3443288" y="2486025"/>
            <a:ext cx="9144000" cy="0"/>
          </a:xfrm>
          <a:prstGeom prst="rect">
            <a:avLst/>
          </a:prstGeom>
          <a:noFill/>
          <a:ln w="9525">
            <a:noFill/>
            <a:miter lim="800000"/>
            <a:headEnd/>
            <a:tailEnd/>
          </a:ln>
        </p:spPr>
        <p:txBody>
          <a:bodyPr>
            <a:spAutoFit/>
          </a:bodyPr>
          <a:lstStyle/>
          <a:p>
            <a:endParaRPr lang="en-US"/>
          </a:p>
        </p:txBody>
      </p:sp>
      <p:graphicFrame>
        <p:nvGraphicFramePr>
          <p:cNvPr id="2050" name="Object 6"/>
          <p:cNvGraphicFramePr>
            <a:graphicFrameLocks noChangeAspect="1"/>
          </p:cNvGraphicFramePr>
          <p:nvPr/>
        </p:nvGraphicFramePr>
        <p:xfrm>
          <a:off x="838200" y="1219200"/>
          <a:ext cx="3124200" cy="2609850"/>
        </p:xfrm>
        <a:graphic>
          <a:graphicData uri="http://schemas.openxmlformats.org/presentationml/2006/ole">
            <mc:AlternateContent xmlns:mc="http://schemas.openxmlformats.org/markup-compatibility/2006">
              <mc:Choice xmlns:v="urn:schemas-microsoft-com:vml" Requires="v">
                <p:oleObj spid="_x0000_s2054" r:id="rId3" imgW="4800000" imgH="4038095" progId="">
                  <p:embed/>
                </p:oleObj>
              </mc:Choice>
              <mc:Fallback>
                <p:oleObj r:id="rId3" imgW="4800000" imgH="4038095" progId="">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1219200"/>
                        <a:ext cx="3124200" cy="26098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6" name="Rectangle 9"/>
          <p:cNvSpPr>
            <a:spLocks noChangeArrowheads="1"/>
          </p:cNvSpPr>
          <p:nvPr/>
        </p:nvSpPr>
        <p:spPr bwMode="auto">
          <a:xfrm>
            <a:off x="3376613" y="2433638"/>
            <a:ext cx="9144000" cy="0"/>
          </a:xfrm>
          <a:prstGeom prst="rect">
            <a:avLst/>
          </a:prstGeom>
          <a:noFill/>
          <a:ln w="9525">
            <a:noFill/>
            <a:miter lim="800000"/>
            <a:headEnd/>
            <a:tailEnd/>
          </a:ln>
        </p:spPr>
        <p:txBody>
          <a:bodyPr>
            <a:spAutoFit/>
          </a:bodyPr>
          <a:lstStyle/>
          <a:p>
            <a:endParaRPr lang="en-US"/>
          </a:p>
        </p:txBody>
      </p:sp>
      <p:graphicFrame>
        <p:nvGraphicFramePr>
          <p:cNvPr id="2051" name="Object 8"/>
          <p:cNvGraphicFramePr>
            <a:graphicFrameLocks noChangeAspect="1"/>
          </p:cNvGraphicFramePr>
          <p:nvPr/>
        </p:nvGraphicFramePr>
        <p:xfrm>
          <a:off x="4800600" y="1220788"/>
          <a:ext cx="3200400" cy="2665412"/>
        </p:xfrm>
        <a:graphic>
          <a:graphicData uri="http://schemas.openxmlformats.org/presentationml/2006/ole">
            <mc:AlternateContent xmlns:mc="http://schemas.openxmlformats.org/markup-compatibility/2006">
              <mc:Choice xmlns:v="urn:schemas-microsoft-com:vml" Requires="v">
                <p:oleObj spid="_x0000_s2055" r:id="rId5" imgW="4791744" imgH="3982006" progId="">
                  <p:embed/>
                </p:oleObj>
              </mc:Choice>
              <mc:Fallback>
                <p:oleObj r:id="rId5" imgW="4791744" imgH="3982006" progId="">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1220788"/>
                        <a:ext cx="3200400" cy="266541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7" name="Rectangle 11"/>
          <p:cNvSpPr>
            <a:spLocks noChangeArrowheads="1"/>
          </p:cNvSpPr>
          <p:nvPr/>
        </p:nvSpPr>
        <p:spPr bwMode="auto">
          <a:xfrm>
            <a:off x="3419475" y="2462213"/>
            <a:ext cx="9144000" cy="0"/>
          </a:xfrm>
          <a:prstGeom prst="rect">
            <a:avLst/>
          </a:prstGeom>
          <a:noFill/>
          <a:ln w="9525">
            <a:noFill/>
            <a:miter lim="800000"/>
            <a:headEnd/>
            <a:tailEnd/>
          </a:ln>
        </p:spPr>
        <p:txBody>
          <a:bodyPr>
            <a:spAutoFit/>
          </a:bodyPr>
          <a:lstStyle/>
          <a:p>
            <a:endParaRPr lang="en-US"/>
          </a:p>
        </p:txBody>
      </p:sp>
      <p:graphicFrame>
        <p:nvGraphicFramePr>
          <p:cNvPr id="2052" name="Object 10"/>
          <p:cNvGraphicFramePr>
            <a:graphicFrameLocks noChangeAspect="1"/>
          </p:cNvGraphicFramePr>
          <p:nvPr/>
        </p:nvGraphicFramePr>
        <p:xfrm>
          <a:off x="838200" y="4111625"/>
          <a:ext cx="3124200" cy="2620963"/>
        </p:xfrm>
        <a:graphic>
          <a:graphicData uri="http://schemas.openxmlformats.org/presentationml/2006/ole">
            <mc:AlternateContent xmlns:mc="http://schemas.openxmlformats.org/markup-compatibility/2006">
              <mc:Choice xmlns:v="urn:schemas-microsoft-com:vml" Requires="v">
                <p:oleObj spid="_x0000_s2056" r:id="rId7" imgW="4791744" imgH="3933333" progId="">
                  <p:embed/>
                </p:oleObj>
              </mc:Choice>
              <mc:Fallback>
                <p:oleObj r:id="rId7" imgW="4791744" imgH="3933333" progId="">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 y="4111625"/>
                        <a:ext cx="3124200" cy="26209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8" name="Rectangle 13"/>
          <p:cNvSpPr>
            <a:spLocks noChangeArrowheads="1"/>
          </p:cNvSpPr>
          <p:nvPr/>
        </p:nvSpPr>
        <p:spPr bwMode="auto">
          <a:xfrm>
            <a:off x="3414713" y="2452688"/>
            <a:ext cx="9144000" cy="0"/>
          </a:xfrm>
          <a:prstGeom prst="rect">
            <a:avLst/>
          </a:prstGeom>
          <a:noFill/>
          <a:ln w="9525">
            <a:noFill/>
            <a:miter lim="800000"/>
            <a:headEnd/>
            <a:tailEnd/>
          </a:ln>
        </p:spPr>
        <p:txBody>
          <a:bodyPr>
            <a:spAutoFit/>
          </a:bodyPr>
          <a:lstStyle/>
          <a:p>
            <a:endParaRPr lang="en-US"/>
          </a:p>
        </p:txBody>
      </p:sp>
      <p:graphicFrame>
        <p:nvGraphicFramePr>
          <p:cNvPr id="2053" name="Object 12"/>
          <p:cNvGraphicFramePr>
            <a:graphicFrameLocks noChangeAspect="1"/>
          </p:cNvGraphicFramePr>
          <p:nvPr/>
        </p:nvGraphicFramePr>
        <p:xfrm>
          <a:off x="4800600" y="4083050"/>
          <a:ext cx="3200400" cy="2698750"/>
        </p:xfrm>
        <a:graphic>
          <a:graphicData uri="http://schemas.openxmlformats.org/presentationml/2006/ole">
            <mc:AlternateContent xmlns:mc="http://schemas.openxmlformats.org/markup-compatibility/2006">
              <mc:Choice xmlns:v="urn:schemas-microsoft-com:vml" Requires="v">
                <p:oleObj spid="_x0000_s2057" r:id="rId9" imgW="4029637" imgH="3390476" progId="">
                  <p:embed/>
                </p:oleObj>
              </mc:Choice>
              <mc:Fallback>
                <p:oleObj r:id="rId9" imgW="4029637" imgH="3390476" progId="">
                  <p:embed/>
                  <p:pic>
                    <p:nvPicPr>
                      <p:cNvPr id="0"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00600" y="4083050"/>
                        <a:ext cx="3200400" cy="26987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7710" name="Rectangle 14"/>
          <p:cNvSpPr>
            <a:spLocks noChangeArrowheads="1"/>
          </p:cNvSpPr>
          <p:nvPr/>
        </p:nvSpPr>
        <p:spPr bwMode="auto">
          <a:xfrm>
            <a:off x="3124200" y="304800"/>
            <a:ext cx="3352800" cy="641350"/>
          </a:xfrm>
          <a:prstGeom prst="rect">
            <a:avLst/>
          </a:prstGeom>
          <a:noFill/>
          <a:ln w="9525">
            <a:noFill/>
            <a:miter lim="800000"/>
            <a:headEnd/>
            <a:tailEnd/>
          </a:ln>
          <a:effectLst/>
        </p:spPr>
        <p:txBody>
          <a:bodyPr>
            <a:spAutoFit/>
          </a:bodyPr>
          <a:lstStyle/>
          <a:p>
            <a:pPr>
              <a:defRPr/>
            </a:pPr>
            <a:r>
              <a:rPr lang="en-US" sz="3600" b="1">
                <a:solidFill>
                  <a:srgbClr val="333399"/>
                </a:solidFill>
                <a:effectLst>
                  <a:outerShdw blurRad="38100" dist="38100" dir="2700000" algn="tl">
                    <a:srgbClr val="C0C0C0"/>
                  </a:outerShdw>
                </a:effectLst>
                <a:latin typeface="Preeti" pitchFamily="2" charset="0"/>
                <a:cs typeface="Times New Roman" pitchFamily="18" charset="0"/>
              </a:rPr>
              <a:t>3/leq x'g'x'G5 eg]</a:t>
            </a:r>
            <a:endParaRPr lang="ne-NP" sz="3600" b="1">
              <a:solidFill>
                <a:srgbClr val="333399"/>
              </a:solidFill>
              <a:effectLst>
                <a:outerShdw blurRad="38100" dist="38100" dir="2700000" algn="tl">
                  <a:srgbClr val="C0C0C0"/>
                </a:outerShdw>
              </a:effectLst>
              <a:latin typeface="Preeti" pitchFamily="2"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0"/>
          </p:nvPr>
        </p:nvSpPr>
        <p:spPr>
          <a:noFill/>
        </p:spPr>
        <p:txBody>
          <a:bodyPr/>
          <a:lstStyle/>
          <a:p>
            <a:fld id="{7EC09B63-1F1E-4154-A1FD-4E132F850AB5}" type="slidenum">
              <a:rPr lang="en-US" smtClean="0"/>
              <a:pPr/>
              <a:t>35</a:t>
            </a:fld>
            <a:endParaRPr lang="en-US" smtClean="0"/>
          </a:p>
        </p:txBody>
      </p:sp>
      <p:sp>
        <p:nvSpPr>
          <p:cNvPr id="131074" name="Rectangle 2"/>
          <p:cNvSpPr>
            <a:spLocks noGrp="1" noChangeArrowheads="1"/>
          </p:cNvSpPr>
          <p:nvPr>
            <p:ph type="title"/>
          </p:nvPr>
        </p:nvSpPr>
        <p:spPr>
          <a:xfrm>
            <a:off x="787400" y="0"/>
            <a:ext cx="7543800" cy="914400"/>
          </a:xfrm>
        </p:spPr>
        <p:txBody>
          <a:bodyPr/>
          <a:lstStyle/>
          <a:p>
            <a:pPr eaLnBrk="1" hangingPunct="1">
              <a:defRPr/>
            </a:pPr>
            <a:r>
              <a:rPr lang="en-US" smtClean="0">
                <a:solidFill>
                  <a:srgbClr val="333399"/>
                </a:solidFill>
                <a:latin typeface="Preeti" pitchFamily="2" charset="0"/>
                <a:cs typeface="Times New Roman" pitchFamily="18" charset="0"/>
              </a:rPr>
              <a:t>3/leq</a:t>
            </a:r>
          </a:p>
        </p:txBody>
      </p:sp>
      <p:sp>
        <p:nvSpPr>
          <p:cNvPr id="131075" name="Rectangle 3"/>
          <p:cNvSpPr>
            <a:spLocks noGrp="1" noChangeArrowheads="1"/>
          </p:cNvSpPr>
          <p:nvPr>
            <p:ph type="body" idx="1"/>
          </p:nvPr>
        </p:nvSpPr>
        <p:spPr bwMode="auto">
          <a:xfrm>
            <a:off x="152400" y="1219200"/>
            <a:ext cx="7010400" cy="44958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just" eaLnBrk="1" hangingPunct="1">
              <a:lnSpc>
                <a:spcPct val="90000"/>
              </a:lnSpc>
              <a:buClr>
                <a:schemeClr val="accent2"/>
              </a:buClr>
              <a:buFont typeface="Wingdings" pitchFamily="2" charset="2"/>
              <a:buChar char="§"/>
              <a:defRPr/>
            </a:pPr>
            <a:r>
              <a:rPr lang="en-US" smtClean="0">
                <a:solidFill>
                  <a:srgbClr val="181512"/>
                </a:solidFill>
                <a:latin typeface="Preeti" pitchFamily="2" charset="0"/>
                <a:cs typeface="Times New Roman" pitchFamily="18" charset="0"/>
              </a:rPr>
              <a:t>e"O{rfnf]kl5 9f]sfx? lqk6 x'g ;S5g\ / kl5 9f]sf vf]Ng gldNg] x'g ;S5g\ .</a:t>
            </a:r>
          </a:p>
          <a:p>
            <a:pPr algn="just" eaLnBrk="1" hangingPunct="1">
              <a:lnSpc>
                <a:spcPct val="90000"/>
              </a:lnSpc>
              <a:buClr>
                <a:schemeClr val="accent2"/>
              </a:buClr>
              <a:buFont typeface="Wingdings" pitchFamily="2" charset="2"/>
              <a:buChar char="§"/>
              <a:defRPr/>
            </a:pPr>
            <a:r>
              <a:rPr lang="en-US" smtClean="0">
                <a:solidFill>
                  <a:srgbClr val="181512"/>
                </a:solidFill>
                <a:latin typeface="Preeti" pitchFamily="2" charset="0"/>
                <a:cs typeface="Times New Roman" pitchFamily="18" charset="0"/>
              </a:rPr>
              <a:t>To;}n] e"O{rfnf]sf] ;dod} sDtLdf Pp6f 9f]sf v'nf ug]{ k|oTg ug'{xf;\ .</a:t>
            </a:r>
          </a:p>
          <a:p>
            <a:pPr algn="just" eaLnBrk="1" hangingPunct="1">
              <a:lnSpc>
                <a:spcPct val="90000"/>
              </a:lnSpc>
              <a:buClr>
                <a:schemeClr val="accent2"/>
              </a:buClr>
              <a:buFont typeface="Wingdings" pitchFamily="2" charset="2"/>
              <a:buChar char="§"/>
              <a:defRPr/>
            </a:pPr>
            <a:r>
              <a:rPr lang="en-US" smtClean="0">
                <a:solidFill>
                  <a:srgbClr val="181512"/>
                </a:solidFill>
                <a:latin typeface="Preeti" pitchFamily="2" charset="0"/>
                <a:cs typeface="Times New Roman" pitchFamily="18" charset="0"/>
              </a:rPr>
              <a:t>e¥ofªaf6 tn jf dfly ghfg'xf];\ . e¥ofª c;'/lIft :yfg xf] .</a:t>
            </a:r>
          </a:p>
          <a:p>
            <a:pPr algn="just" eaLnBrk="1" hangingPunct="1">
              <a:lnSpc>
                <a:spcPct val="90000"/>
              </a:lnSpc>
              <a:buClr>
                <a:schemeClr val="accent2"/>
              </a:buClr>
              <a:buFont typeface="Wingdings" pitchFamily="2" charset="2"/>
              <a:buChar char="§"/>
              <a:defRPr/>
            </a:pPr>
            <a:r>
              <a:rPr lang="en-US" smtClean="0">
                <a:solidFill>
                  <a:srgbClr val="181512"/>
                </a:solidFill>
                <a:latin typeface="Preeti" pitchFamily="2" charset="0"/>
                <a:cs typeface="Times New Roman" pitchFamily="18" charset="0"/>
              </a:rPr>
              <a:t>;fdfgx? vl;/x]sf x'g ;Sb5g\, To;}n] otf ptf gug'{xf];\ .</a:t>
            </a:r>
            <a:endParaRPr lang="en-US" smtClean="0">
              <a:solidFill>
                <a:srgbClr val="181512"/>
              </a:solidFill>
              <a:cs typeface="Times New Roman" pitchFamily="18" charset="0"/>
            </a:endParaRPr>
          </a:p>
          <a:p>
            <a:pPr eaLnBrk="1" hangingPunct="1">
              <a:lnSpc>
                <a:spcPct val="90000"/>
              </a:lnSpc>
              <a:buClr>
                <a:schemeClr val="accent2"/>
              </a:buClr>
              <a:buFont typeface="Wingdings" pitchFamily="2" charset="2"/>
              <a:buChar char="§"/>
              <a:defRPr/>
            </a:pPr>
            <a:r>
              <a:rPr lang="en-US" smtClean="0">
                <a:solidFill>
                  <a:srgbClr val="181512"/>
                </a:solidFill>
                <a:latin typeface="Preeti" pitchFamily="2" charset="0"/>
                <a:cs typeface="Times New Roman" pitchFamily="18" charset="0"/>
              </a:rPr>
              <a:t>‰ofnaf6 slxNo} klg aflx/ gxfDkmfNg'xf];\ .</a:t>
            </a:r>
            <a:endParaRPr lang="en-US" smtClean="0"/>
          </a:p>
        </p:txBody>
      </p:sp>
      <p:pic>
        <p:nvPicPr>
          <p:cNvPr id="31749" name="Picture 4"/>
          <p:cNvPicPr>
            <a:picLocks noChangeAspect="1" noChangeArrowheads="1"/>
          </p:cNvPicPr>
          <p:nvPr/>
        </p:nvPicPr>
        <p:blipFill>
          <a:blip r:embed="rId2" cstate="print"/>
          <a:srcRect r="23935"/>
          <a:stretch>
            <a:fillRect/>
          </a:stretch>
        </p:blipFill>
        <p:spPr bwMode="auto">
          <a:xfrm>
            <a:off x="7145338" y="1905000"/>
            <a:ext cx="1998662"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0"/>
          </p:nvPr>
        </p:nvSpPr>
        <p:spPr>
          <a:noFill/>
        </p:spPr>
        <p:txBody>
          <a:bodyPr/>
          <a:lstStyle/>
          <a:p>
            <a:fld id="{86C2FABB-4FB4-46D0-AF01-F5D4ABECBD05}" type="slidenum">
              <a:rPr lang="en-US" smtClean="0"/>
              <a:pPr/>
              <a:t>36</a:t>
            </a:fld>
            <a:endParaRPr lang="en-US" smtClean="0"/>
          </a:p>
        </p:txBody>
      </p:sp>
      <p:sp>
        <p:nvSpPr>
          <p:cNvPr id="132098" name="Rectangle 2"/>
          <p:cNvSpPr>
            <a:spLocks noGrp="1" noChangeArrowheads="1"/>
          </p:cNvSpPr>
          <p:nvPr>
            <p:ph type="title"/>
          </p:nvPr>
        </p:nvSpPr>
        <p:spPr>
          <a:xfrm>
            <a:off x="787400" y="0"/>
            <a:ext cx="7543800" cy="914400"/>
          </a:xfrm>
        </p:spPr>
        <p:txBody>
          <a:bodyPr/>
          <a:lstStyle/>
          <a:p>
            <a:pPr eaLnBrk="1" hangingPunct="1">
              <a:defRPr/>
            </a:pPr>
            <a:r>
              <a:rPr lang="en-US" smtClean="0">
                <a:solidFill>
                  <a:srgbClr val="333399"/>
                </a:solidFill>
                <a:latin typeface="Preeti" pitchFamily="2" charset="0"/>
                <a:cs typeface="Times New Roman" pitchFamily="18" charset="0"/>
              </a:rPr>
              <a:t>3/ aflx/ x'g'x'G5 eg]</a:t>
            </a:r>
            <a:r>
              <a:rPr lang="en-US" smtClean="0"/>
              <a:t> </a:t>
            </a:r>
          </a:p>
        </p:txBody>
      </p:sp>
      <p:sp>
        <p:nvSpPr>
          <p:cNvPr id="132099" name="Rectangle 3"/>
          <p:cNvSpPr>
            <a:spLocks noGrp="1" noChangeArrowheads="1"/>
          </p:cNvSpPr>
          <p:nvPr>
            <p:ph type="body" idx="1"/>
          </p:nvPr>
        </p:nvSpPr>
        <p:spPr bwMode="auto">
          <a:xfrm>
            <a:off x="152400" y="1219200"/>
            <a:ext cx="5562600" cy="4572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just" eaLnBrk="1" hangingPunct="1">
              <a:lnSpc>
                <a:spcPct val="90000"/>
              </a:lnSpc>
              <a:buClr>
                <a:schemeClr val="accent2"/>
              </a:buClr>
              <a:buFont typeface="Wingdings" pitchFamily="2" charset="2"/>
              <a:buChar char="§"/>
              <a:defRPr/>
            </a:pPr>
            <a:r>
              <a:rPr lang="en-US" sz="2800" smtClean="0">
                <a:solidFill>
                  <a:srgbClr val="181512"/>
                </a:solidFill>
                <a:latin typeface="Preeti" pitchFamily="2" charset="0"/>
                <a:cs typeface="Times New Roman" pitchFamily="18" charset="0"/>
              </a:rPr>
              <a:t>ghLssf] ;'/lIft :yfgdf hfg'xf];\ .</a:t>
            </a:r>
          </a:p>
          <a:p>
            <a:pPr algn="just" eaLnBrk="1" hangingPunct="1">
              <a:lnSpc>
                <a:spcPct val="90000"/>
              </a:lnSpc>
              <a:buClr>
                <a:schemeClr val="accent2"/>
              </a:buClr>
              <a:buFont typeface="Wingdings" pitchFamily="2" charset="2"/>
              <a:buChar char="§"/>
              <a:defRPr/>
            </a:pPr>
            <a:endParaRPr lang="en-US" sz="1400" smtClean="0">
              <a:solidFill>
                <a:srgbClr val="181512"/>
              </a:solidFill>
              <a:latin typeface="Preeti" pitchFamily="2" charset="0"/>
              <a:cs typeface="Times New Roman" pitchFamily="18" charset="0"/>
            </a:endParaRPr>
          </a:p>
          <a:p>
            <a:pPr algn="just" eaLnBrk="1" hangingPunct="1">
              <a:lnSpc>
                <a:spcPct val="90000"/>
              </a:lnSpc>
              <a:buClr>
                <a:schemeClr val="accent2"/>
              </a:buClr>
              <a:buFont typeface="Wingdings" pitchFamily="2" charset="2"/>
              <a:buChar char="§"/>
              <a:defRPr/>
            </a:pPr>
            <a:r>
              <a:rPr lang="en-US" sz="2800" smtClean="0">
                <a:solidFill>
                  <a:srgbClr val="181512"/>
                </a:solidFill>
                <a:latin typeface="Preeti" pitchFamily="2" charset="0"/>
                <a:cs typeface="Times New Roman" pitchFamily="18" charset="0"/>
              </a:rPr>
              <a:t>o:tf] ;'/lIft :yfg cUnf 3/x?, ljh'nLsf tf/x? tyf vDafx? tyf cfsfz] k'nx? eGbf 6f9f v'Nnf rf}/ Pj+ km/flsnf ;8sx? x'g ;Sb5g\ .</a:t>
            </a:r>
            <a:endParaRPr lang="en-US" sz="2800" smtClean="0">
              <a:solidFill>
                <a:srgbClr val="181512"/>
              </a:solidFill>
              <a:cs typeface="Times New Roman" pitchFamily="18" charset="0"/>
            </a:endParaRPr>
          </a:p>
          <a:p>
            <a:pPr algn="just" eaLnBrk="1" hangingPunct="1">
              <a:lnSpc>
                <a:spcPct val="90000"/>
              </a:lnSpc>
              <a:buClr>
                <a:schemeClr val="accent2"/>
              </a:buClr>
              <a:buFont typeface="Wingdings" pitchFamily="2" charset="2"/>
              <a:buChar char="§"/>
              <a:defRPr/>
            </a:pPr>
            <a:endParaRPr lang="en-US" sz="1400" smtClean="0">
              <a:solidFill>
                <a:srgbClr val="181512"/>
              </a:solidFill>
              <a:latin typeface="Preeti" pitchFamily="2" charset="0"/>
              <a:cs typeface="Times New Roman" pitchFamily="18" charset="0"/>
            </a:endParaRPr>
          </a:p>
          <a:p>
            <a:pPr algn="just" eaLnBrk="1" hangingPunct="1">
              <a:lnSpc>
                <a:spcPct val="90000"/>
              </a:lnSpc>
              <a:buClr>
                <a:schemeClr val="accent2"/>
              </a:buClr>
              <a:buFont typeface="Wingdings" pitchFamily="2" charset="2"/>
              <a:buChar char="§"/>
              <a:defRPr/>
            </a:pPr>
            <a:r>
              <a:rPr lang="en-US" sz="2800" smtClean="0">
                <a:solidFill>
                  <a:srgbClr val="181512"/>
                </a:solidFill>
                <a:latin typeface="Preeti" pitchFamily="2" charset="0"/>
                <a:cs typeface="Times New Roman" pitchFamily="18" charset="0"/>
              </a:rPr>
              <a:t>leqL zx/df x'g'x'G5 eg] 3/x?sf 9f]sf d'lGt/sf efu ;'/lIft x'g ;Sb5g\ t/ 3/ leq gk:g'xf];\ .</a:t>
            </a:r>
            <a:endParaRPr lang="en-US" sz="2800" smtClean="0">
              <a:solidFill>
                <a:srgbClr val="181512"/>
              </a:solidFill>
              <a:cs typeface="Times New Roman" pitchFamily="18" charset="0"/>
            </a:endParaRPr>
          </a:p>
          <a:p>
            <a:pPr algn="just" eaLnBrk="1" hangingPunct="1">
              <a:lnSpc>
                <a:spcPct val="90000"/>
              </a:lnSpc>
              <a:buClr>
                <a:schemeClr val="accent2"/>
              </a:buClr>
              <a:buFont typeface="Wingdings" pitchFamily="2" charset="2"/>
              <a:buChar char="§"/>
              <a:defRPr/>
            </a:pPr>
            <a:endParaRPr lang="en-US" sz="1400" smtClean="0">
              <a:solidFill>
                <a:srgbClr val="181512"/>
              </a:solidFill>
              <a:latin typeface="Preeti" pitchFamily="2" charset="0"/>
              <a:cs typeface="Times New Roman" pitchFamily="18" charset="0"/>
            </a:endParaRPr>
          </a:p>
          <a:p>
            <a:pPr algn="just" eaLnBrk="1" hangingPunct="1">
              <a:lnSpc>
                <a:spcPct val="90000"/>
              </a:lnSpc>
              <a:buClr>
                <a:schemeClr val="accent2"/>
              </a:buClr>
              <a:buFont typeface="Wingdings" pitchFamily="2" charset="2"/>
              <a:buChar char="§"/>
              <a:defRPr/>
            </a:pPr>
            <a:r>
              <a:rPr lang="en-US" sz="2800" smtClean="0">
                <a:solidFill>
                  <a:srgbClr val="181512"/>
                </a:solidFill>
                <a:latin typeface="Preeti" pitchFamily="2" charset="0"/>
                <a:cs typeface="Times New Roman" pitchFamily="18" charset="0"/>
              </a:rPr>
              <a:t>;fF3'/f uNnLx?df glx+8\g'xf</a:t>
            </a:r>
            <a:r>
              <a:rPr lang="en-US" sz="2400" smtClean="0">
                <a:solidFill>
                  <a:srgbClr val="181512"/>
                </a:solidFill>
                <a:latin typeface="Preeti" pitchFamily="2" charset="0"/>
                <a:cs typeface="Times New Roman" pitchFamily="18" charset="0"/>
              </a:rPr>
              <a:t>];\ .</a:t>
            </a:r>
            <a:endParaRPr lang="en-US" sz="2400" smtClean="0"/>
          </a:p>
        </p:txBody>
      </p:sp>
      <p:pic>
        <p:nvPicPr>
          <p:cNvPr id="32773" name="Picture 4" descr="5-18"/>
          <p:cNvPicPr>
            <a:picLocks noChangeAspect="1" noChangeArrowheads="1"/>
          </p:cNvPicPr>
          <p:nvPr/>
        </p:nvPicPr>
        <p:blipFill>
          <a:blip r:embed="rId2" cstate="print"/>
          <a:srcRect b="6250"/>
          <a:stretch>
            <a:fillRect/>
          </a:stretch>
        </p:blipFill>
        <p:spPr bwMode="auto">
          <a:xfrm>
            <a:off x="5911850" y="1295400"/>
            <a:ext cx="323215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0"/>
          </p:nvPr>
        </p:nvSpPr>
        <p:spPr>
          <a:noFill/>
        </p:spPr>
        <p:txBody>
          <a:bodyPr/>
          <a:lstStyle/>
          <a:p>
            <a:fld id="{2823640D-2B5C-46CA-A39D-B809131308BD}" type="slidenum">
              <a:rPr lang="en-US" smtClean="0"/>
              <a:pPr/>
              <a:t>37</a:t>
            </a:fld>
            <a:endParaRPr lang="en-US" smtClean="0"/>
          </a:p>
        </p:txBody>
      </p:sp>
      <p:sp>
        <p:nvSpPr>
          <p:cNvPr id="133122" name="Rectangle 2"/>
          <p:cNvSpPr>
            <a:spLocks noGrp="1" noChangeArrowheads="1"/>
          </p:cNvSpPr>
          <p:nvPr>
            <p:ph type="title"/>
          </p:nvPr>
        </p:nvSpPr>
        <p:spPr>
          <a:xfrm>
            <a:off x="787400" y="0"/>
            <a:ext cx="7543800" cy="914400"/>
          </a:xfrm>
        </p:spPr>
        <p:txBody>
          <a:bodyPr/>
          <a:lstStyle/>
          <a:p>
            <a:pPr eaLnBrk="1" hangingPunct="1">
              <a:defRPr/>
            </a:pPr>
            <a:r>
              <a:rPr lang="en-US" smtClean="0">
                <a:solidFill>
                  <a:srgbClr val="333399"/>
                </a:solidFill>
                <a:latin typeface="Preeti" pitchFamily="2" charset="0"/>
                <a:cs typeface="Times New Roman" pitchFamily="18" charset="0"/>
              </a:rPr>
              <a:t>;jf/L ;fwg rnfO/xg' ePsf] 5 eg]</a:t>
            </a:r>
          </a:p>
        </p:txBody>
      </p:sp>
      <p:sp>
        <p:nvSpPr>
          <p:cNvPr id="133123" name="Rectangle 3"/>
          <p:cNvSpPr>
            <a:spLocks noGrp="1" noChangeArrowheads="1"/>
          </p:cNvSpPr>
          <p:nvPr>
            <p:ph type="body" idx="1"/>
          </p:nvPr>
        </p:nvSpPr>
        <p:spPr bwMode="auto">
          <a:xfrm>
            <a:off x="363538" y="1454150"/>
            <a:ext cx="8534400" cy="4572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just" eaLnBrk="1" hangingPunct="1">
              <a:lnSpc>
                <a:spcPct val="80000"/>
              </a:lnSpc>
              <a:buClr>
                <a:schemeClr val="accent2"/>
              </a:buClr>
              <a:buFont typeface="Wingdings" pitchFamily="2" charset="2"/>
              <a:buChar char="§"/>
              <a:defRPr/>
            </a:pPr>
            <a:r>
              <a:rPr lang="en-US" sz="2400" smtClean="0">
                <a:solidFill>
                  <a:srgbClr val="181512"/>
                </a:solidFill>
                <a:latin typeface="Preeti" pitchFamily="2" charset="0"/>
                <a:cs typeface="Times New Roman" pitchFamily="18" charset="0"/>
              </a:rPr>
              <a:t>km/flsnf] / v'Nnf ;8sdf x'g'x'G5 eg] t'?Gt} ;jf/L ;fwg /f]Sg'xf];\ .</a:t>
            </a:r>
            <a:endParaRPr lang="en-US" sz="2400" smtClean="0">
              <a:solidFill>
                <a:srgbClr val="181512"/>
              </a:solidFill>
              <a:cs typeface="Times New Roman" pitchFamily="18" charset="0"/>
            </a:endParaRPr>
          </a:p>
          <a:p>
            <a:pPr algn="just" eaLnBrk="1" hangingPunct="1">
              <a:lnSpc>
                <a:spcPct val="80000"/>
              </a:lnSpc>
              <a:buClr>
                <a:schemeClr val="accent2"/>
              </a:buClr>
              <a:buFont typeface="Wingdings" pitchFamily="2" charset="2"/>
              <a:buChar char="§"/>
              <a:defRPr/>
            </a:pPr>
            <a:endParaRPr lang="en-US" sz="2400" smtClean="0">
              <a:solidFill>
                <a:srgbClr val="181512"/>
              </a:solidFill>
              <a:latin typeface="Preeti" pitchFamily="2" charset="0"/>
              <a:cs typeface="Times New Roman" pitchFamily="18" charset="0"/>
            </a:endParaRPr>
          </a:p>
          <a:p>
            <a:pPr algn="just" eaLnBrk="1" hangingPunct="1">
              <a:lnSpc>
                <a:spcPct val="80000"/>
              </a:lnSpc>
              <a:buClr>
                <a:schemeClr val="accent2"/>
              </a:buClr>
              <a:buFont typeface="Wingdings" pitchFamily="2" charset="2"/>
              <a:buChar char="§"/>
              <a:defRPr/>
            </a:pPr>
            <a:r>
              <a:rPr lang="en-US" sz="2400" smtClean="0">
                <a:solidFill>
                  <a:srgbClr val="181512"/>
                </a:solidFill>
                <a:latin typeface="Preeti" pitchFamily="2" charset="0"/>
                <a:cs typeface="Times New Roman" pitchFamily="18" charset="0"/>
              </a:rPr>
              <a:t>Jo:t / ;Ff3'/f] ;8sdf x'g'x'G5 eg] ;jf/L ;fwgsf] ult 36fpg'xf];\ , lj:tf/} v'Nnf ;8s tkm{ nfUg'xf]; / /f]Sg'xf];\ .</a:t>
            </a:r>
            <a:endParaRPr lang="en-US" sz="2400" smtClean="0">
              <a:solidFill>
                <a:srgbClr val="181512"/>
              </a:solidFill>
              <a:cs typeface="Times New Roman" pitchFamily="18" charset="0"/>
            </a:endParaRPr>
          </a:p>
          <a:p>
            <a:pPr algn="just" eaLnBrk="1" hangingPunct="1">
              <a:lnSpc>
                <a:spcPct val="80000"/>
              </a:lnSpc>
              <a:buClr>
                <a:schemeClr val="accent2"/>
              </a:buClr>
              <a:buFont typeface="Wingdings" pitchFamily="2" charset="2"/>
              <a:buChar char="§"/>
              <a:defRPr/>
            </a:pPr>
            <a:endParaRPr lang="en-US" sz="2400" smtClean="0">
              <a:solidFill>
                <a:srgbClr val="181512"/>
              </a:solidFill>
              <a:latin typeface="Preeti" pitchFamily="2" charset="0"/>
              <a:cs typeface="Times New Roman" pitchFamily="18" charset="0"/>
            </a:endParaRPr>
          </a:p>
          <a:p>
            <a:pPr algn="just" eaLnBrk="1" hangingPunct="1">
              <a:lnSpc>
                <a:spcPct val="80000"/>
              </a:lnSpc>
              <a:buClr>
                <a:schemeClr val="accent2"/>
              </a:buClr>
              <a:buFont typeface="Wingdings" pitchFamily="2" charset="2"/>
              <a:buChar char="§"/>
              <a:defRPr/>
            </a:pPr>
            <a:r>
              <a:rPr lang="en-US" sz="2400" smtClean="0">
                <a:solidFill>
                  <a:srgbClr val="181512"/>
                </a:solidFill>
                <a:latin typeface="Preeti" pitchFamily="2" charset="0"/>
                <a:cs typeface="Times New Roman" pitchFamily="18" charset="0"/>
              </a:rPr>
              <a:t>cfsfz] k'n, cUnf ?v, ljh'nLsf] vDaf jf tf/ xf]l8{ª af]8{ jf ;fOgaf]8{ d'lg ;jf/L g/f]Sg'xf];\ .</a:t>
            </a:r>
            <a:endParaRPr lang="en-US" sz="2400" smtClean="0">
              <a:solidFill>
                <a:srgbClr val="181512"/>
              </a:solidFill>
              <a:cs typeface="Times New Roman" pitchFamily="18" charset="0"/>
            </a:endParaRPr>
          </a:p>
          <a:p>
            <a:pPr algn="just" eaLnBrk="1" hangingPunct="1">
              <a:lnSpc>
                <a:spcPct val="80000"/>
              </a:lnSpc>
              <a:buClr>
                <a:schemeClr val="accent2"/>
              </a:buClr>
              <a:buFont typeface="Wingdings" pitchFamily="2" charset="2"/>
              <a:buChar char="§"/>
              <a:defRPr/>
            </a:pPr>
            <a:endParaRPr lang="en-US" sz="2400" smtClean="0">
              <a:solidFill>
                <a:srgbClr val="181512"/>
              </a:solidFill>
              <a:latin typeface="Preeti" pitchFamily="2" charset="0"/>
              <a:cs typeface="Times New Roman" pitchFamily="18" charset="0"/>
            </a:endParaRPr>
          </a:p>
          <a:p>
            <a:pPr algn="just" eaLnBrk="1" hangingPunct="1">
              <a:lnSpc>
                <a:spcPct val="80000"/>
              </a:lnSpc>
              <a:buClr>
                <a:schemeClr val="accent2"/>
              </a:buClr>
              <a:buFont typeface="Wingdings" pitchFamily="2" charset="2"/>
              <a:buChar char="§"/>
              <a:defRPr/>
            </a:pPr>
            <a:r>
              <a:rPr lang="en-US" sz="2400" smtClean="0">
                <a:solidFill>
                  <a:srgbClr val="181512"/>
                </a:solidFill>
                <a:latin typeface="Preeti" pitchFamily="2" charset="0"/>
                <a:cs typeface="Times New Roman" pitchFamily="18" charset="0"/>
              </a:rPr>
              <a:t>e"O{rfnf] g/f]lsP ;Dd ;jf/L ;fwg leq} a:g'xf];\ . s]an 9f]sf dfq clnstf vf]Ng'xf];\ .</a:t>
            </a:r>
            <a:endParaRPr lang="en-US" sz="2400" smtClean="0">
              <a:solidFill>
                <a:srgbClr val="181512"/>
              </a:solidFill>
              <a:cs typeface="Times New Roman" pitchFamily="18" charset="0"/>
            </a:endParaRPr>
          </a:p>
          <a:p>
            <a:pPr algn="just" eaLnBrk="1" hangingPunct="1">
              <a:lnSpc>
                <a:spcPct val="80000"/>
              </a:lnSpc>
              <a:buClr>
                <a:schemeClr val="accent2"/>
              </a:buClr>
              <a:buFont typeface="Wingdings" pitchFamily="2" charset="2"/>
              <a:buChar char="§"/>
              <a:defRPr/>
            </a:pPr>
            <a:endParaRPr lang="en-US" sz="2400" smtClean="0">
              <a:solidFill>
                <a:srgbClr val="181512"/>
              </a:solidFill>
              <a:latin typeface="Preeti" pitchFamily="2" charset="0"/>
              <a:cs typeface="Times New Roman" pitchFamily="18" charset="0"/>
            </a:endParaRPr>
          </a:p>
          <a:p>
            <a:pPr algn="just" eaLnBrk="1" hangingPunct="1">
              <a:lnSpc>
                <a:spcPct val="80000"/>
              </a:lnSpc>
              <a:buClr>
                <a:schemeClr val="accent2"/>
              </a:buClr>
              <a:buFont typeface="Wingdings" pitchFamily="2" charset="2"/>
              <a:buChar char="§"/>
              <a:defRPr/>
            </a:pPr>
            <a:r>
              <a:rPr lang="en-US" sz="2400" smtClean="0">
                <a:solidFill>
                  <a:srgbClr val="181512"/>
                </a:solidFill>
                <a:latin typeface="Preeti" pitchFamily="2" charset="0"/>
                <a:cs typeface="Times New Roman" pitchFamily="18" charset="0"/>
              </a:rPr>
              <a:t>e"O{rfnf] ;lsO;s]kl5 ;jf/L rnfpg' eGbf cl3 ;jf/L tyf af6f]sf] /fd|f] ;Fu hfFr ug'{xf];\  clg dfq ;jf/L rnfpg'xf];\ .</a:t>
            </a:r>
            <a:endParaRPr lang="en-US" sz="240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2"/>
          <p:cNvSpPr>
            <a:spLocks noGrp="1"/>
          </p:cNvSpPr>
          <p:nvPr>
            <p:ph type="sldNum" sz="quarter" idx="10"/>
          </p:nvPr>
        </p:nvSpPr>
        <p:spPr>
          <a:noFill/>
        </p:spPr>
        <p:txBody>
          <a:bodyPr/>
          <a:lstStyle/>
          <a:p>
            <a:fld id="{B35B4D61-E0AC-4450-A45B-D3F32A691E6E}" type="slidenum">
              <a:rPr lang="en-US" smtClean="0"/>
              <a:pPr/>
              <a:t>38</a:t>
            </a:fld>
            <a:endParaRPr lang="en-US" smtClean="0"/>
          </a:p>
        </p:txBody>
      </p:sp>
      <p:pic>
        <p:nvPicPr>
          <p:cNvPr id="34819" name="Picture 3"/>
          <p:cNvPicPr>
            <a:picLocks noChangeAspect="1" noChangeArrowheads="1"/>
          </p:cNvPicPr>
          <p:nvPr/>
        </p:nvPicPr>
        <p:blipFill>
          <a:blip r:embed="rId2" cstate="print"/>
          <a:srcRect/>
          <a:stretch>
            <a:fillRect/>
          </a:stretch>
        </p:blipFill>
        <p:spPr bwMode="auto">
          <a:xfrm>
            <a:off x="381000" y="1295400"/>
            <a:ext cx="8534400" cy="4849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70" name="Rectangle 2"/>
          <p:cNvSpPr>
            <a:spLocks noGrp="1" noChangeArrowheads="1"/>
          </p:cNvSpPr>
          <p:nvPr>
            <p:ph type="subTitle" idx="1"/>
          </p:nvPr>
        </p:nvSpPr>
        <p:spPr>
          <a:xfrm>
            <a:off x="381000" y="1752600"/>
            <a:ext cx="8382000" cy="3505200"/>
          </a:xfrm>
        </p:spPr>
        <p:txBody>
          <a:bodyPr/>
          <a:lstStyle/>
          <a:p>
            <a:pPr eaLnBrk="1" hangingPunct="1">
              <a:lnSpc>
                <a:spcPct val="60000"/>
              </a:lnSpc>
              <a:defRPr/>
            </a:pPr>
            <a:endParaRPr lang="en-US" sz="4400" b="1" i="1" smtClean="0">
              <a:latin typeface="Century Gothic" pitchFamily="34" charset="0"/>
            </a:endParaRPr>
          </a:p>
          <a:p>
            <a:pPr>
              <a:lnSpc>
                <a:spcPct val="50000"/>
              </a:lnSpc>
              <a:spcBef>
                <a:spcPct val="50000"/>
              </a:spcBef>
              <a:defRPr/>
            </a:pPr>
            <a:r>
              <a:rPr lang="en-US" sz="4800" b="1" smtClean="0">
                <a:solidFill>
                  <a:schemeClr val="tx1"/>
                </a:solidFill>
                <a:latin typeface="Preeti" pitchFamily="2" charset="0"/>
                <a:cs typeface="Times New Roman" pitchFamily="18" charset="0"/>
              </a:rPr>
              <a:t>e"sDkLo k"j{ tof/L M</a:t>
            </a:r>
          </a:p>
          <a:p>
            <a:pPr>
              <a:lnSpc>
                <a:spcPct val="50000"/>
              </a:lnSpc>
              <a:spcBef>
                <a:spcPct val="50000"/>
              </a:spcBef>
              <a:defRPr/>
            </a:pPr>
            <a:r>
              <a:rPr lang="en-US" sz="4800" b="1" smtClean="0">
                <a:solidFill>
                  <a:schemeClr val="tx1"/>
                </a:solidFill>
                <a:latin typeface="Preeti" pitchFamily="2" charset="0"/>
                <a:cs typeface="Times New Roman" pitchFamily="18" charset="0"/>
              </a:rPr>
              <a:t>e"sDk uO;s]kl5 ug{' kg]{ sfo{x?</a:t>
            </a:r>
          </a:p>
        </p:txBody>
      </p:sp>
    </p:spTree>
  </p:cSld>
  <p:clrMapOvr>
    <a:masterClrMapping/>
  </p:clrMapOvr>
  <p:transition spd="med">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CB71FDD-43E9-4A53-B6BB-6733860CD339}" type="slidenum">
              <a:rPr lang="en-US" smtClean="0"/>
              <a:pPr>
                <a:defRPr/>
              </a:pPr>
              <a:t>4</a:t>
            </a:fld>
            <a:endParaRPr lang="en-US"/>
          </a:p>
        </p:txBody>
      </p:sp>
      <p:pic>
        <p:nvPicPr>
          <p:cNvPr id="5" name="VIDEO ACEH 1.MPG">
            <a:hlinkClick r:id="" action="ppaction://media"/>
          </p:cNvPr>
          <p:cNvPicPr>
            <a:picLocks noGrp="1" noRot="1" noChangeAspect="1"/>
          </p:cNvPicPr>
          <p:nvPr>
            <p:ph idx="1"/>
            <a:videoFile r:link="rId1"/>
          </p:nvPr>
        </p:nvPicPr>
        <p:blipFill>
          <a:blip r:embed="rId3" cstate="print"/>
          <a:stretch>
            <a:fillRect/>
          </a:stretch>
        </p:blipFill>
        <p:spPr>
          <a:xfrm>
            <a:off x="609600" y="1433945"/>
            <a:ext cx="7543800" cy="4814455"/>
          </a:xfrm>
          <a:prstGeom prst="rect">
            <a:avLst/>
          </a:prstGeom>
        </p:spPr>
      </p:pic>
      <p:sp>
        <p:nvSpPr>
          <p:cNvPr id="7" name="Title 6"/>
          <p:cNvSpPr>
            <a:spLocks noGrp="1"/>
          </p:cNvSpPr>
          <p:nvPr>
            <p:ph type="title"/>
          </p:nvPr>
        </p:nvSpPr>
        <p:spPr>
          <a:xfrm>
            <a:off x="533400" y="457200"/>
            <a:ext cx="7772400" cy="1143000"/>
          </a:xfrm>
        </p:spPr>
        <p:txBody>
          <a:bodyPr/>
          <a:lstStyle/>
          <a:p>
            <a:r>
              <a:rPr lang="en-US" dirty="0" smtClean="0">
                <a:latin typeface="Preeti" pitchFamily="2" charset="0"/>
              </a:rPr>
              <a:t>;"</a:t>
            </a:r>
            <a:r>
              <a:rPr lang="en-US" dirty="0" err="1" smtClean="0">
                <a:latin typeface="Preeti" pitchFamily="2" charset="0"/>
              </a:rPr>
              <a:t>gfdL</a:t>
            </a:r>
            <a:endParaRPr lang="en-US" dirty="0">
              <a:latin typeface="Preeti" pitchFamily="2"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a:spLocks noGrp="1"/>
          </p:cNvSpPr>
          <p:nvPr>
            <p:ph type="sldNum" sz="quarter" idx="10"/>
          </p:nvPr>
        </p:nvSpPr>
        <p:spPr>
          <a:noFill/>
        </p:spPr>
        <p:txBody>
          <a:bodyPr/>
          <a:lstStyle/>
          <a:p>
            <a:fld id="{BF4755E5-53CF-450A-AFA5-C25BAC85511E}" type="slidenum">
              <a:rPr lang="en-US" smtClean="0"/>
              <a:pPr/>
              <a:t>40</a:t>
            </a:fld>
            <a:endParaRPr lang="en-US" smtClean="0"/>
          </a:p>
        </p:txBody>
      </p:sp>
      <p:sp>
        <p:nvSpPr>
          <p:cNvPr id="136194" name="Rectangle 2"/>
          <p:cNvSpPr>
            <a:spLocks noGrp="1" noChangeArrowheads="1"/>
          </p:cNvSpPr>
          <p:nvPr>
            <p:ph type="title"/>
          </p:nvPr>
        </p:nvSpPr>
        <p:spPr>
          <a:xfrm>
            <a:off x="787400" y="0"/>
            <a:ext cx="7543800" cy="914400"/>
          </a:xfrm>
        </p:spPr>
        <p:txBody>
          <a:bodyPr/>
          <a:lstStyle/>
          <a:p>
            <a:pPr eaLnBrk="1" hangingPunct="1">
              <a:defRPr/>
            </a:pPr>
            <a:r>
              <a:rPr lang="en-US" smtClean="0">
                <a:solidFill>
                  <a:srgbClr val="333399"/>
                </a:solidFill>
                <a:latin typeface="Preeti" pitchFamily="2" charset="0"/>
                <a:cs typeface="Times New Roman" pitchFamily="18" charset="0"/>
              </a:rPr>
              <a:t>3/ elTsO{ y'lgg'eof] jf k'l/g'eof] eg]</a:t>
            </a:r>
            <a:r>
              <a:rPr lang="en-US" smtClean="0"/>
              <a:t> </a:t>
            </a:r>
          </a:p>
        </p:txBody>
      </p:sp>
      <p:sp>
        <p:nvSpPr>
          <p:cNvPr id="136195" name="Rectangle 3"/>
          <p:cNvSpPr>
            <a:spLocks noGrp="1" noChangeArrowheads="1"/>
          </p:cNvSpPr>
          <p:nvPr>
            <p:ph type="body" idx="1"/>
          </p:nvPr>
        </p:nvSpPr>
        <p:spPr bwMode="auto">
          <a:xfrm>
            <a:off x="152400" y="1219200"/>
            <a:ext cx="8839200" cy="54864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just" eaLnBrk="1" hangingPunct="1">
              <a:buClr>
                <a:schemeClr val="accent2"/>
              </a:buClr>
              <a:buFont typeface="Wingdings" pitchFamily="2" charset="2"/>
              <a:buChar char="§"/>
              <a:defRPr/>
            </a:pPr>
            <a:r>
              <a:rPr lang="en-US" smtClean="0">
                <a:solidFill>
                  <a:srgbClr val="181512"/>
                </a:solidFill>
                <a:latin typeface="Preeti" pitchFamily="2" charset="0"/>
                <a:cs typeface="Times New Roman" pitchFamily="18" charset="0"/>
              </a:rPr>
              <a:t>zfGt /xg'xf];\, lj:tf/} Zff; km]g'{xf];\ / cfkm' lhljt /xg]df cfzfafbL x'g'xf];\ . ljutdf y'k|} lbg kl5 klg 3fOt]x?sf] p4f/ ul/Psf w]/} pbfx/0fx? 5g\ .</a:t>
            </a:r>
            <a:endParaRPr lang="en-US" smtClean="0">
              <a:solidFill>
                <a:srgbClr val="181512"/>
              </a:solidFill>
              <a:cs typeface="Times New Roman" pitchFamily="18" charset="0"/>
            </a:endParaRPr>
          </a:p>
          <a:p>
            <a:pPr algn="just" eaLnBrk="1" hangingPunct="1">
              <a:buClr>
                <a:schemeClr val="accent2"/>
              </a:buClr>
              <a:buFont typeface="Wingdings" pitchFamily="2" charset="2"/>
              <a:buChar char="§"/>
              <a:defRPr/>
            </a:pPr>
            <a:r>
              <a:rPr lang="en-US" smtClean="0">
                <a:solidFill>
                  <a:srgbClr val="181512"/>
                </a:solidFill>
                <a:latin typeface="Preeti" pitchFamily="2" charset="0"/>
                <a:cs typeface="Times New Roman" pitchFamily="18" charset="0"/>
              </a:rPr>
              <a:t>w]/} cflQ+bf t'?Gt klg d[To' x'g ;Sb5 .</a:t>
            </a:r>
            <a:endParaRPr lang="en-US" smtClean="0">
              <a:solidFill>
                <a:srgbClr val="181512"/>
              </a:solidFill>
              <a:cs typeface="Times New Roman" pitchFamily="18" charset="0"/>
            </a:endParaRPr>
          </a:p>
          <a:p>
            <a:pPr algn="just" eaLnBrk="1" hangingPunct="1">
              <a:buClr>
                <a:schemeClr val="accent2"/>
              </a:buClr>
              <a:buFont typeface="Wingdings" pitchFamily="2" charset="2"/>
              <a:buChar char="§"/>
              <a:defRPr/>
            </a:pPr>
            <a:r>
              <a:rPr lang="en-US" smtClean="0">
                <a:solidFill>
                  <a:srgbClr val="181512"/>
                </a:solidFill>
                <a:latin typeface="Preeti" pitchFamily="2" charset="0"/>
                <a:cs typeface="Times New Roman" pitchFamily="18" charset="0"/>
              </a:rPr>
              <a:t>;xotfsf] nlu glrRofpg'xf];\ .</a:t>
            </a:r>
            <a:endParaRPr lang="en-US" smtClean="0">
              <a:solidFill>
                <a:srgbClr val="181512"/>
              </a:solidFill>
              <a:cs typeface="Times New Roman" pitchFamily="18" charset="0"/>
            </a:endParaRPr>
          </a:p>
          <a:p>
            <a:pPr algn="just" eaLnBrk="1" hangingPunct="1">
              <a:buClr>
                <a:schemeClr val="accent2"/>
              </a:buClr>
              <a:buFont typeface="Wingdings" pitchFamily="2" charset="2"/>
              <a:buChar char="§"/>
              <a:defRPr/>
            </a:pPr>
            <a:r>
              <a:rPr lang="en-US" smtClean="0">
                <a:solidFill>
                  <a:srgbClr val="181512"/>
                </a:solidFill>
                <a:latin typeface="Preeti" pitchFamily="2" charset="0"/>
                <a:cs typeface="Times New Roman" pitchFamily="18" charset="0"/>
              </a:rPr>
              <a:t>p4f/stf{x?sf] ;+s]tsf] k|tLIff ug'{xf];\ / ;+s]t cfPkl5 dfq cfjfh lbg'xf];=\ .</a:t>
            </a:r>
            <a:endParaRPr lang="en-US" smtClean="0">
              <a:solidFill>
                <a:srgbClr val="181512"/>
              </a:solidFill>
              <a:cs typeface="Times New Roman" pitchFamily="18" charset="0"/>
            </a:endParaRPr>
          </a:p>
          <a:p>
            <a:pPr algn="just" eaLnBrk="1" hangingPunct="1">
              <a:buClr>
                <a:schemeClr val="accent2"/>
              </a:buClr>
              <a:buFont typeface="Wingdings" pitchFamily="2" charset="2"/>
              <a:buChar char="§"/>
              <a:defRPr/>
            </a:pPr>
            <a:r>
              <a:rPr lang="en-US" smtClean="0">
                <a:solidFill>
                  <a:srgbClr val="181512"/>
                </a:solidFill>
                <a:latin typeface="Preeti" pitchFamily="2" charset="0"/>
                <a:cs typeface="Times New Roman" pitchFamily="18" charset="0"/>
              </a:rPr>
              <a:t>o:tf] cj:yfdf l;6\7Ln] tkfOnfO{ 7"nf] d4t k'¥ofpg ;Sb5 .</a:t>
            </a:r>
            <a:endParaRPr lang="en-US" smtClean="0">
              <a:solidFill>
                <a:srgbClr val="181512"/>
              </a:solidFill>
              <a:cs typeface="Times New Roman" pitchFamily="18" charset="0"/>
            </a:endParaRPr>
          </a:p>
          <a:p>
            <a:pPr eaLnBrk="1" hangingPunct="1">
              <a:buClr>
                <a:schemeClr val="accent2"/>
              </a:buClr>
              <a:buFont typeface="Wingdings" pitchFamily="2" charset="2"/>
              <a:buChar char="§"/>
              <a:defRPr/>
            </a:pPr>
            <a:r>
              <a:rPr lang="en-US" smtClean="0">
                <a:solidFill>
                  <a:srgbClr val="181512"/>
                </a:solidFill>
                <a:latin typeface="Preeti" pitchFamily="2" charset="0"/>
                <a:cs typeface="Times New Roman" pitchFamily="18" charset="0"/>
              </a:rPr>
              <a:t>To;}n] klxn]g} l;/fgL d'gL l;6\7L /flv/fVg'xf];\ .</a:t>
            </a:r>
            <a:r>
              <a:rPr lang="en-US" smtClean="0"/>
              <a:t>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0"/>
          </p:nvPr>
        </p:nvSpPr>
        <p:spPr>
          <a:noFill/>
        </p:spPr>
        <p:txBody>
          <a:bodyPr/>
          <a:lstStyle/>
          <a:p>
            <a:fld id="{215DC290-C5CE-4532-9E1A-92B78E338B9B}" type="slidenum">
              <a:rPr lang="en-US" smtClean="0"/>
              <a:pPr/>
              <a:t>41</a:t>
            </a:fld>
            <a:endParaRPr lang="en-US" smtClean="0"/>
          </a:p>
        </p:txBody>
      </p:sp>
      <p:sp>
        <p:nvSpPr>
          <p:cNvPr id="137218" name="Rectangle 2"/>
          <p:cNvSpPr>
            <a:spLocks noGrp="1" noChangeArrowheads="1"/>
          </p:cNvSpPr>
          <p:nvPr>
            <p:ph type="title"/>
          </p:nvPr>
        </p:nvSpPr>
        <p:spPr>
          <a:xfrm>
            <a:off x="787400" y="0"/>
            <a:ext cx="7543800" cy="914400"/>
          </a:xfrm>
        </p:spPr>
        <p:txBody>
          <a:bodyPr/>
          <a:lstStyle/>
          <a:p>
            <a:pPr eaLnBrk="1" hangingPunct="1">
              <a:defRPr/>
            </a:pPr>
            <a:r>
              <a:rPr lang="en-US" smtClean="0">
                <a:solidFill>
                  <a:srgbClr val="333399"/>
                </a:solidFill>
                <a:latin typeface="Preeti" pitchFamily="2" charset="0"/>
                <a:cs typeface="Times New Roman" pitchFamily="18" charset="0"/>
              </a:rPr>
              <a:t>e"sDkkl5</a:t>
            </a:r>
          </a:p>
        </p:txBody>
      </p:sp>
      <p:sp>
        <p:nvSpPr>
          <p:cNvPr id="137219" name="Rectangle 3"/>
          <p:cNvSpPr>
            <a:spLocks noGrp="1" noChangeArrowheads="1"/>
          </p:cNvSpPr>
          <p:nvPr>
            <p:ph type="body" idx="1"/>
          </p:nvPr>
        </p:nvSpPr>
        <p:spPr bwMode="auto">
          <a:xfrm>
            <a:off x="152400" y="1219200"/>
            <a:ext cx="5562600" cy="48006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just" eaLnBrk="1" hangingPunct="1">
              <a:lnSpc>
                <a:spcPct val="90000"/>
              </a:lnSpc>
              <a:buClr>
                <a:schemeClr val="accent2"/>
              </a:buClr>
              <a:buFont typeface="Wingdings" pitchFamily="2" charset="2"/>
              <a:buChar char="§"/>
              <a:defRPr/>
            </a:pPr>
            <a:r>
              <a:rPr lang="en-US" sz="2800" smtClean="0">
                <a:solidFill>
                  <a:srgbClr val="181512"/>
                </a:solidFill>
                <a:latin typeface="Preeti" pitchFamily="2" charset="0"/>
                <a:cs typeface="Times New Roman" pitchFamily="18" charset="0"/>
              </a:rPr>
              <a:t>3/ leq x'g'x'G5 eg] kl/jf/sf ;a} ;b:onfO{ hDdf u/L klxn]g} klxrfg ul/Psf 3/ aflx/sf] ;'/lIft :yfgdf hfg'xf];\ .</a:t>
            </a:r>
            <a:endParaRPr lang="en-US" sz="2800" smtClean="0">
              <a:solidFill>
                <a:srgbClr val="181512"/>
              </a:solidFill>
              <a:cs typeface="Times New Roman" pitchFamily="18" charset="0"/>
            </a:endParaRPr>
          </a:p>
          <a:p>
            <a:pPr algn="just" eaLnBrk="1" hangingPunct="1">
              <a:lnSpc>
                <a:spcPct val="90000"/>
              </a:lnSpc>
              <a:buClr>
                <a:schemeClr val="accent2"/>
              </a:buClr>
              <a:buFont typeface="Wingdings" pitchFamily="2" charset="2"/>
              <a:buChar char="§"/>
              <a:defRPr/>
            </a:pPr>
            <a:endParaRPr lang="en-US" sz="2800" smtClean="0">
              <a:solidFill>
                <a:srgbClr val="181512"/>
              </a:solidFill>
              <a:latin typeface="Preeti" pitchFamily="2" charset="0"/>
              <a:cs typeface="Times New Roman" pitchFamily="18" charset="0"/>
            </a:endParaRPr>
          </a:p>
          <a:p>
            <a:pPr algn="just" eaLnBrk="1" hangingPunct="1">
              <a:lnSpc>
                <a:spcPct val="90000"/>
              </a:lnSpc>
              <a:buClr>
                <a:schemeClr val="accent2"/>
              </a:buClr>
              <a:buFont typeface="Wingdings" pitchFamily="2" charset="2"/>
              <a:buChar char="§"/>
              <a:defRPr/>
            </a:pPr>
            <a:r>
              <a:rPr lang="en-US" sz="2800" smtClean="0">
                <a:solidFill>
                  <a:srgbClr val="181512"/>
                </a:solidFill>
                <a:latin typeface="Preeti" pitchFamily="2" charset="0"/>
                <a:cs typeface="Times New Roman" pitchFamily="18" charset="0"/>
              </a:rPr>
              <a:t>e"O{rfnf] kms{g ;Sb5 To;}n] t'?Gt 3/ leq ghfg'xf];\, 3/ g/fd|/L Ifltu|:t ePsf] 5 eg] s'g} xfntdf klg k'gM leq ghfg' xf];\ .</a:t>
            </a:r>
            <a:endParaRPr lang="en-US" sz="2800" smtClean="0">
              <a:solidFill>
                <a:srgbClr val="181512"/>
              </a:solidFill>
              <a:cs typeface="Times New Roman" pitchFamily="18" charset="0"/>
            </a:endParaRPr>
          </a:p>
          <a:p>
            <a:pPr algn="just" eaLnBrk="1" hangingPunct="1">
              <a:lnSpc>
                <a:spcPct val="90000"/>
              </a:lnSpc>
              <a:buClr>
                <a:schemeClr val="accent2"/>
              </a:buClr>
              <a:buFont typeface="Wingdings" pitchFamily="2" charset="2"/>
              <a:buChar char="§"/>
              <a:defRPr/>
            </a:pPr>
            <a:endParaRPr lang="en-US" sz="2800" smtClean="0">
              <a:solidFill>
                <a:srgbClr val="181512"/>
              </a:solidFill>
              <a:latin typeface="Preeti" pitchFamily="2" charset="0"/>
              <a:cs typeface="Times New Roman" pitchFamily="18" charset="0"/>
            </a:endParaRPr>
          </a:p>
          <a:p>
            <a:pPr algn="just" eaLnBrk="1" hangingPunct="1">
              <a:lnSpc>
                <a:spcPct val="90000"/>
              </a:lnSpc>
              <a:buClr>
                <a:schemeClr val="accent2"/>
              </a:buClr>
              <a:buFont typeface="Wingdings" pitchFamily="2" charset="2"/>
              <a:buChar char="§"/>
              <a:defRPr/>
            </a:pPr>
            <a:r>
              <a:rPr lang="en-US" sz="2800" smtClean="0">
                <a:solidFill>
                  <a:srgbClr val="181512"/>
                </a:solidFill>
                <a:latin typeface="Preeti" pitchFamily="2" charset="0"/>
                <a:cs typeface="Times New Roman" pitchFamily="18" charset="0"/>
              </a:rPr>
              <a:t>tTsfn} kmf]gsf] k|of]u gug'{xf];\, kmf]gsf] cfjZostf tkfO{nfO{ eGbf a9tf vf]h tyf p4f/ stf{x?nfO{ kb{5 .</a:t>
            </a:r>
            <a:endParaRPr lang="en-US" smtClean="0"/>
          </a:p>
        </p:txBody>
      </p:sp>
      <p:pic>
        <p:nvPicPr>
          <p:cNvPr id="37893" name="Picture 4"/>
          <p:cNvPicPr>
            <a:picLocks noChangeAspect="1" noChangeArrowheads="1"/>
          </p:cNvPicPr>
          <p:nvPr/>
        </p:nvPicPr>
        <p:blipFill>
          <a:blip r:embed="rId2" cstate="print"/>
          <a:srcRect/>
          <a:stretch>
            <a:fillRect/>
          </a:stretch>
        </p:blipFill>
        <p:spPr bwMode="auto">
          <a:xfrm>
            <a:off x="6238875" y="2209800"/>
            <a:ext cx="2905125"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0"/>
          </p:nvPr>
        </p:nvSpPr>
        <p:spPr>
          <a:noFill/>
        </p:spPr>
        <p:txBody>
          <a:bodyPr/>
          <a:lstStyle/>
          <a:p>
            <a:fld id="{C9A5150F-0632-4635-9927-D5A9B1574D68}" type="slidenum">
              <a:rPr lang="en-US" smtClean="0"/>
              <a:pPr/>
              <a:t>42</a:t>
            </a:fld>
            <a:endParaRPr lang="en-US" smtClean="0"/>
          </a:p>
        </p:txBody>
      </p:sp>
      <p:sp>
        <p:nvSpPr>
          <p:cNvPr id="138242" name="Rectangle 2"/>
          <p:cNvSpPr>
            <a:spLocks noGrp="1" noChangeArrowheads="1"/>
          </p:cNvSpPr>
          <p:nvPr>
            <p:ph type="title"/>
          </p:nvPr>
        </p:nvSpPr>
        <p:spPr>
          <a:xfrm>
            <a:off x="787400" y="0"/>
            <a:ext cx="7543800" cy="914400"/>
          </a:xfrm>
        </p:spPr>
        <p:txBody>
          <a:bodyPr/>
          <a:lstStyle/>
          <a:p>
            <a:pPr eaLnBrk="1" hangingPunct="1">
              <a:defRPr/>
            </a:pPr>
            <a:r>
              <a:rPr lang="en-US" smtClean="0">
                <a:solidFill>
                  <a:srgbClr val="333399"/>
                </a:solidFill>
                <a:latin typeface="Preeti" pitchFamily="2" charset="0"/>
                <a:cs typeface="Times New Roman" pitchFamily="18" charset="0"/>
              </a:rPr>
              <a:t>;s];Dd tTsfn}</a:t>
            </a:r>
            <a:r>
              <a:rPr lang="en-US" smtClean="0"/>
              <a:t> </a:t>
            </a:r>
          </a:p>
        </p:txBody>
      </p:sp>
      <p:sp>
        <p:nvSpPr>
          <p:cNvPr id="138243" name="Rectangle 3"/>
          <p:cNvSpPr>
            <a:spLocks noGrp="1" noChangeArrowheads="1"/>
          </p:cNvSpPr>
          <p:nvPr>
            <p:ph type="body" idx="1"/>
          </p:nvPr>
        </p:nvSpPr>
        <p:spPr bwMode="auto">
          <a:xfrm>
            <a:off x="152400" y="1219200"/>
            <a:ext cx="8839200" cy="54864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just" eaLnBrk="1" hangingPunct="1">
              <a:lnSpc>
                <a:spcPct val="90000"/>
              </a:lnSpc>
              <a:buClr>
                <a:schemeClr val="accent2"/>
              </a:buClr>
              <a:buFont typeface="Wingdings" pitchFamily="2" charset="2"/>
              <a:buChar char="§"/>
              <a:defRPr/>
            </a:pPr>
            <a:r>
              <a:rPr lang="en-US" sz="2800" smtClean="0">
                <a:solidFill>
                  <a:srgbClr val="181512"/>
                </a:solidFill>
                <a:latin typeface="Preeti" pitchFamily="2" charset="0"/>
                <a:cs typeface="Times New Roman" pitchFamily="18" charset="0"/>
              </a:rPr>
              <a:t>cfunfuL x'g;Sg] j:t' tyf :yfgx? aGb ug'{xf];\ . h:t} M UofF; r'Nxf], lx6/, ljh'nLsf] :jLr Otoflb</a:t>
            </a:r>
          </a:p>
          <a:p>
            <a:pPr algn="just" eaLnBrk="1" hangingPunct="1">
              <a:lnSpc>
                <a:spcPct val="90000"/>
              </a:lnSpc>
              <a:buClr>
                <a:schemeClr val="accent2"/>
              </a:buClr>
              <a:buFont typeface="Wingdings" pitchFamily="2" charset="2"/>
              <a:buChar char="§"/>
              <a:defRPr/>
            </a:pPr>
            <a:r>
              <a:rPr lang="en-US" sz="2800" smtClean="0">
                <a:solidFill>
                  <a:srgbClr val="181512"/>
                </a:solidFill>
                <a:latin typeface="Preeti" pitchFamily="2" charset="0"/>
                <a:cs typeface="Times New Roman" pitchFamily="18" charset="0"/>
              </a:rPr>
              <a:t>UofF; lns ePdf UofF;sf] eNe aGb u/L aflx/ lg:sg'xf];\ .</a:t>
            </a:r>
            <a:endParaRPr lang="en-US" sz="2800" smtClean="0">
              <a:solidFill>
                <a:srgbClr val="181512"/>
              </a:solidFill>
              <a:cs typeface="Times New Roman" pitchFamily="18" charset="0"/>
            </a:endParaRPr>
          </a:p>
          <a:p>
            <a:pPr algn="just" eaLnBrk="1" hangingPunct="1">
              <a:lnSpc>
                <a:spcPct val="90000"/>
              </a:lnSpc>
              <a:buClr>
                <a:schemeClr val="accent2"/>
              </a:buClr>
              <a:buFont typeface="Wingdings" pitchFamily="2" charset="2"/>
              <a:buChar char="§"/>
              <a:defRPr/>
            </a:pPr>
            <a:r>
              <a:rPr lang="en-US" sz="2800" smtClean="0">
                <a:solidFill>
                  <a:srgbClr val="181512"/>
                </a:solidFill>
                <a:latin typeface="Preeti" pitchFamily="2" charset="0"/>
                <a:cs typeface="Times New Roman" pitchFamily="18" charset="0"/>
              </a:rPr>
              <a:t>cfunfuL z'? eO{ Psk6ssf] k|oTgdf To;nfO{ lgefpg g;s]df t'?Gt} aflx/ lg:sg'xf];\ .</a:t>
            </a:r>
            <a:endParaRPr lang="en-US" sz="2800" smtClean="0">
              <a:solidFill>
                <a:srgbClr val="181512"/>
              </a:solidFill>
              <a:cs typeface="Times New Roman" pitchFamily="18" charset="0"/>
            </a:endParaRPr>
          </a:p>
          <a:p>
            <a:pPr algn="just" eaLnBrk="1" hangingPunct="1">
              <a:lnSpc>
                <a:spcPct val="90000"/>
              </a:lnSpc>
              <a:buClr>
                <a:schemeClr val="accent2"/>
              </a:buClr>
              <a:buFont typeface="Wingdings" pitchFamily="2" charset="2"/>
              <a:buChar char="§"/>
              <a:defRPr/>
            </a:pPr>
            <a:r>
              <a:rPr lang="en-US" sz="2800" smtClean="0">
                <a:solidFill>
                  <a:srgbClr val="181512"/>
                </a:solidFill>
                <a:latin typeface="Preeti" pitchFamily="2" charset="0"/>
                <a:cs typeface="Times New Roman" pitchFamily="18" charset="0"/>
              </a:rPr>
              <a:t>vfg]kfgLsf d'Vo eNex? aGb ug'{xf];\ . kfgL v]/ hfg ;Sb5, v]/ hfg glbg'xf];\ .</a:t>
            </a:r>
          </a:p>
          <a:p>
            <a:pPr algn="just" eaLnBrk="1" hangingPunct="1">
              <a:lnSpc>
                <a:spcPct val="90000"/>
              </a:lnSpc>
              <a:buClr>
                <a:schemeClr val="accent2"/>
              </a:buClr>
              <a:buFont typeface="Wingdings" pitchFamily="2" charset="2"/>
              <a:buChar char="§"/>
              <a:defRPr/>
            </a:pPr>
            <a:r>
              <a:rPr lang="en-US" sz="2800" smtClean="0">
                <a:solidFill>
                  <a:srgbClr val="181512"/>
                </a:solidFill>
                <a:latin typeface="Preeti" pitchFamily="2" charset="0"/>
                <a:cs typeface="Times New Roman" pitchFamily="18" charset="0"/>
              </a:rPr>
              <a:t>s's'/, la/fnf], afv|f, ufO{ j:t' h:tf kfNt' hgfj/x?nfO{ km'sfO{lbg'xf];\ . ltgLx? klg cflQPsf x'G5g\ .</a:t>
            </a:r>
            <a:endParaRPr lang="en-US" sz="2800" smtClean="0">
              <a:solidFill>
                <a:srgbClr val="181512"/>
              </a:solidFill>
              <a:cs typeface="Times New Roman" pitchFamily="18" charset="0"/>
            </a:endParaRPr>
          </a:p>
          <a:p>
            <a:pPr algn="just" eaLnBrk="1" hangingPunct="1">
              <a:lnSpc>
                <a:spcPct val="90000"/>
              </a:lnSpc>
              <a:buClr>
                <a:schemeClr val="accent2"/>
              </a:buClr>
              <a:buFont typeface="Wingdings" pitchFamily="2" charset="2"/>
              <a:buChar char="§"/>
              <a:defRPr/>
            </a:pPr>
            <a:r>
              <a:rPr lang="en-US" sz="2800" smtClean="0">
                <a:solidFill>
                  <a:srgbClr val="181512"/>
                </a:solidFill>
                <a:latin typeface="Preeti" pitchFamily="2" charset="0"/>
                <a:cs typeface="Times New Roman" pitchFamily="18" charset="0"/>
              </a:rPr>
              <a:t>s's'/ tyf cGo hgfj/x?af6 xf]l;of/ x'g'xf];\, ltgLx?n] cflQP/ 6f]Sg ;Sb5g\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2"/>
          <p:cNvSpPr>
            <a:spLocks noGrp="1"/>
          </p:cNvSpPr>
          <p:nvPr>
            <p:ph type="sldNum" sz="quarter" idx="10"/>
          </p:nvPr>
        </p:nvSpPr>
        <p:spPr>
          <a:noFill/>
        </p:spPr>
        <p:txBody>
          <a:bodyPr/>
          <a:lstStyle/>
          <a:p>
            <a:fld id="{93EDAE40-15AC-48DF-A4CB-4C9A47F72DF5}" type="slidenum">
              <a:rPr lang="en-US" smtClean="0"/>
              <a:pPr/>
              <a:t>43</a:t>
            </a:fld>
            <a:endParaRPr lang="en-US" smtClean="0"/>
          </a:p>
        </p:txBody>
      </p:sp>
      <p:pic>
        <p:nvPicPr>
          <p:cNvPr id="39939" name="Picture 3"/>
          <p:cNvPicPr>
            <a:picLocks noChangeAspect="1" noChangeArrowheads="1"/>
          </p:cNvPicPr>
          <p:nvPr/>
        </p:nvPicPr>
        <p:blipFill>
          <a:blip r:embed="rId2" cstate="print"/>
          <a:srcRect/>
          <a:stretch>
            <a:fillRect/>
          </a:stretch>
        </p:blipFill>
        <p:spPr bwMode="auto">
          <a:xfrm>
            <a:off x="717550" y="1301750"/>
            <a:ext cx="7772400" cy="4840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0"/>
          </p:nvPr>
        </p:nvSpPr>
        <p:spPr>
          <a:noFill/>
        </p:spPr>
        <p:txBody>
          <a:bodyPr/>
          <a:lstStyle/>
          <a:p>
            <a:fld id="{16802FEF-ADD7-4BA5-B5F4-8BD511F437F8}" type="slidenum">
              <a:rPr lang="en-US" smtClean="0"/>
              <a:pPr/>
              <a:t>44</a:t>
            </a:fld>
            <a:endParaRPr lang="en-US" smtClean="0"/>
          </a:p>
        </p:txBody>
      </p:sp>
      <p:sp>
        <p:nvSpPr>
          <p:cNvPr id="140290" name="Rectangle 2"/>
          <p:cNvSpPr>
            <a:spLocks noGrp="1" noChangeArrowheads="1"/>
          </p:cNvSpPr>
          <p:nvPr>
            <p:ph type="title"/>
          </p:nvPr>
        </p:nvSpPr>
        <p:spPr>
          <a:xfrm>
            <a:off x="787400" y="0"/>
            <a:ext cx="7543800" cy="914400"/>
          </a:xfrm>
        </p:spPr>
        <p:txBody>
          <a:bodyPr/>
          <a:lstStyle/>
          <a:p>
            <a:pPr eaLnBrk="1" hangingPunct="1">
              <a:defRPr/>
            </a:pPr>
            <a:r>
              <a:rPr lang="en-US" smtClean="0">
                <a:solidFill>
                  <a:srgbClr val="333399"/>
                </a:solidFill>
                <a:latin typeface="Preeti" pitchFamily="2" charset="0"/>
                <a:cs typeface="Times New Roman" pitchFamily="18" charset="0"/>
              </a:rPr>
              <a:t>tkfO{n] ;Sg] cj:yf ePdfq</a:t>
            </a:r>
          </a:p>
        </p:txBody>
      </p:sp>
      <p:sp>
        <p:nvSpPr>
          <p:cNvPr id="140291" name="Rectangle 3"/>
          <p:cNvSpPr>
            <a:spLocks noGrp="1" noChangeArrowheads="1"/>
          </p:cNvSpPr>
          <p:nvPr>
            <p:ph type="body" idx="1"/>
          </p:nvPr>
        </p:nvSpPr>
        <p:spPr bwMode="auto">
          <a:xfrm>
            <a:off x="152400" y="1219200"/>
            <a:ext cx="8839200" cy="54864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just" eaLnBrk="1" hangingPunct="1">
              <a:buClr>
                <a:schemeClr val="accent2"/>
              </a:buClr>
              <a:buFont typeface="Wingdings" pitchFamily="2" charset="2"/>
              <a:buChar char="§"/>
              <a:defRPr/>
            </a:pPr>
            <a:r>
              <a:rPr lang="en-US" sz="2400" smtClean="0">
                <a:solidFill>
                  <a:srgbClr val="181512"/>
                </a:solidFill>
                <a:latin typeface="Preeti" pitchFamily="2" charset="0"/>
                <a:cs typeface="Times New Roman" pitchFamily="18" charset="0"/>
              </a:rPr>
              <a:t>3fOt] tyf RoflkPsf, k'l/Psf JolQmx?nfO{ d4t ug'{xf];\ .</a:t>
            </a:r>
            <a:endParaRPr lang="en-US" sz="2400" smtClean="0">
              <a:solidFill>
                <a:srgbClr val="181512"/>
              </a:solidFill>
              <a:cs typeface="Times New Roman" pitchFamily="18" charset="0"/>
            </a:endParaRPr>
          </a:p>
          <a:p>
            <a:pPr algn="just" eaLnBrk="1" hangingPunct="1">
              <a:buClr>
                <a:schemeClr val="accent2"/>
              </a:buClr>
              <a:buFont typeface="Wingdings" pitchFamily="2" charset="2"/>
              <a:buChar char="§"/>
              <a:defRPr/>
            </a:pPr>
            <a:endParaRPr lang="en-US" sz="2400" smtClean="0">
              <a:solidFill>
                <a:srgbClr val="181512"/>
              </a:solidFill>
              <a:latin typeface="Preeti" pitchFamily="2" charset="0"/>
              <a:cs typeface="Times New Roman" pitchFamily="18" charset="0"/>
            </a:endParaRPr>
          </a:p>
          <a:p>
            <a:pPr algn="just" eaLnBrk="1" hangingPunct="1">
              <a:buClr>
                <a:schemeClr val="accent2"/>
              </a:buClr>
              <a:buFont typeface="Wingdings" pitchFamily="2" charset="2"/>
              <a:buChar char="§"/>
              <a:defRPr/>
            </a:pPr>
            <a:r>
              <a:rPr lang="en-US" sz="2400" smtClean="0">
                <a:solidFill>
                  <a:srgbClr val="181512"/>
                </a:solidFill>
                <a:latin typeface="Preeti" pitchFamily="2" charset="0"/>
                <a:cs typeface="Times New Roman" pitchFamily="18" charset="0"/>
              </a:rPr>
              <a:t>tflnd lng' ePsf] 5 eg] dfq 3fO{t]x?nfO{ k|fylds pkrf/ ug'{xf];\ .</a:t>
            </a:r>
            <a:endParaRPr lang="en-US" sz="2400" smtClean="0">
              <a:solidFill>
                <a:srgbClr val="181512"/>
              </a:solidFill>
              <a:cs typeface="Times New Roman" pitchFamily="18" charset="0"/>
            </a:endParaRPr>
          </a:p>
          <a:p>
            <a:pPr algn="just" eaLnBrk="1" hangingPunct="1">
              <a:buClr>
                <a:schemeClr val="accent2"/>
              </a:buClr>
              <a:buFont typeface="Wingdings" pitchFamily="2" charset="2"/>
              <a:buChar char="§"/>
              <a:defRPr/>
            </a:pPr>
            <a:endParaRPr lang="en-US" sz="2400" smtClean="0">
              <a:solidFill>
                <a:srgbClr val="181512"/>
              </a:solidFill>
              <a:latin typeface="Preeti" pitchFamily="2" charset="0"/>
              <a:cs typeface="Times New Roman" pitchFamily="18" charset="0"/>
            </a:endParaRPr>
          </a:p>
          <a:p>
            <a:pPr algn="just" eaLnBrk="1" hangingPunct="1">
              <a:buClr>
                <a:schemeClr val="accent2"/>
              </a:buClr>
              <a:buFont typeface="Wingdings" pitchFamily="2" charset="2"/>
              <a:buChar char="§"/>
              <a:defRPr/>
            </a:pPr>
            <a:r>
              <a:rPr lang="en-US" sz="2400" smtClean="0">
                <a:solidFill>
                  <a:srgbClr val="181512"/>
                </a:solidFill>
                <a:latin typeface="Preeti" pitchFamily="2" charset="0"/>
                <a:cs typeface="Times New Roman" pitchFamily="18" charset="0"/>
              </a:rPr>
              <a:t>3fOt]x?sf] vf]hL tyf p4f/ sfo{ ub}{ x'g'x'G5 eg] cfˆgf] ;'/Iffdf klg Wofg lbg'xf];\ . </a:t>
            </a:r>
            <a:r>
              <a:rPr lang="en-US" sz="2400" smtClean="0">
                <a:solidFill>
                  <a:srgbClr val="FF0000"/>
                </a:solidFill>
                <a:latin typeface="Preeti" pitchFamily="2" charset="0"/>
                <a:cs typeface="Times New Roman" pitchFamily="18" charset="0"/>
              </a:rPr>
              <a:t>tkfO{ hLljt} /xg' ePdf c? w]/} 3fOt]x?nfO{ d4t k'¥ofpg ;Sg' x'G5 .</a:t>
            </a:r>
          </a:p>
          <a:p>
            <a:pPr algn="just" eaLnBrk="1" hangingPunct="1">
              <a:buClr>
                <a:schemeClr val="accent2"/>
              </a:buClr>
              <a:buFont typeface="Wingdings" pitchFamily="2" charset="2"/>
              <a:buNone/>
              <a:defRPr/>
            </a:pPr>
            <a:r>
              <a:rPr lang="en-US" sz="2400" smtClean="0">
                <a:solidFill>
                  <a:srgbClr val="181512"/>
                </a:solidFill>
                <a:latin typeface="Preeti" pitchFamily="2" charset="0"/>
                <a:cs typeface="Times New Roman" pitchFamily="18" charset="0"/>
              </a:rPr>
              <a:t>	</a:t>
            </a:r>
            <a:r>
              <a:rPr lang="en-US" sz="2400" smtClean="0">
                <a:solidFill>
                  <a:srgbClr val="333399"/>
                </a:solidFill>
                <a:latin typeface="Preeti" pitchFamily="2" charset="0"/>
                <a:cs typeface="Times New Roman" pitchFamily="18" charset="0"/>
              </a:rPr>
              <a:t>-d]lS;sf]df *)) JolQmx?nfO{ arfpFbf !)) hgf p4f/ stf{x?sf] Hofg uof]_</a:t>
            </a:r>
            <a:endParaRPr lang="en-US" sz="2400" smtClean="0">
              <a:solidFill>
                <a:srgbClr val="333399"/>
              </a:solidFill>
              <a:cs typeface="Times New Roman" pitchFamily="18" charset="0"/>
            </a:endParaRPr>
          </a:p>
          <a:p>
            <a:pPr algn="just" eaLnBrk="1" hangingPunct="1">
              <a:buClr>
                <a:schemeClr val="accent2"/>
              </a:buClr>
              <a:buFont typeface="Wingdings" pitchFamily="2" charset="2"/>
              <a:buChar char="§"/>
              <a:defRPr/>
            </a:pPr>
            <a:endParaRPr lang="en-US" sz="2400" smtClean="0">
              <a:solidFill>
                <a:srgbClr val="181512"/>
              </a:solidFill>
              <a:latin typeface="Preeti" pitchFamily="2" charset="0"/>
              <a:cs typeface="Times New Roman" pitchFamily="18" charset="0"/>
            </a:endParaRPr>
          </a:p>
          <a:p>
            <a:pPr algn="just" eaLnBrk="1" hangingPunct="1">
              <a:buClr>
                <a:schemeClr val="accent2"/>
              </a:buClr>
              <a:buFont typeface="Wingdings" pitchFamily="2" charset="2"/>
              <a:buChar char="§"/>
              <a:defRPr/>
            </a:pPr>
            <a:r>
              <a:rPr lang="en-US" sz="2400" smtClean="0">
                <a:solidFill>
                  <a:srgbClr val="181512"/>
                </a:solidFill>
                <a:latin typeface="Preeti" pitchFamily="2" charset="0"/>
                <a:cs typeface="Times New Roman" pitchFamily="18" charset="0"/>
              </a:rPr>
              <a:t>l;ls:t 3fOt]nfO{ c:ktfn nfg' cl3 k|fylds pkrf/ lbg] afx]s w]/} grnfpg'xf];\ . ltgLx? cem} vt/fdf eP dfq ltgLx?nfO{ ToxFf af6 cGoq} n}hfg'xf];\ .</a:t>
            </a:r>
            <a:endParaRPr lang="en-US" sz="240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0"/>
          </p:nvPr>
        </p:nvSpPr>
        <p:spPr>
          <a:noFill/>
        </p:spPr>
        <p:txBody>
          <a:bodyPr/>
          <a:lstStyle/>
          <a:p>
            <a:fld id="{92A66A32-C539-49A1-82D2-9A7E6F64C4F8}" type="slidenum">
              <a:rPr lang="en-US" smtClean="0"/>
              <a:pPr/>
              <a:t>45</a:t>
            </a:fld>
            <a:endParaRPr lang="en-US" smtClean="0"/>
          </a:p>
        </p:txBody>
      </p:sp>
      <p:sp>
        <p:nvSpPr>
          <p:cNvPr id="141314" name="Rectangle 2"/>
          <p:cNvSpPr>
            <a:spLocks noGrp="1" noChangeArrowheads="1"/>
          </p:cNvSpPr>
          <p:nvPr>
            <p:ph type="title"/>
          </p:nvPr>
        </p:nvSpPr>
        <p:spPr>
          <a:xfrm>
            <a:off x="787400" y="0"/>
            <a:ext cx="7543800" cy="914400"/>
          </a:xfrm>
        </p:spPr>
        <p:txBody>
          <a:bodyPr/>
          <a:lstStyle/>
          <a:p>
            <a:pPr eaLnBrk="1" hangingPunct="1">
              <a:defRPr/>
            </a:pPr>
            <a:r>
              <a:rPr lang="en-US" smtClean="0">
                <a:solidFill>
                  <a:srgbClr val="333399"/>
                </a:solidFill>
                <a:latin typeface="Preeti" pitchFamily="2" charset="0"/>
                <a:cs typeface="Times New Roman" pitchFamily="18" charset="0"/>
              </a:rPr>
              <a:t>l:yltnfO{ lgoGq0fdf lng d4t ug'{xf];\</a:t>
            </a:r>
          </a:p>
        </p:txBody>
      </p:sp>
      <p:sp>
        <p:nvSpPr>
          <p:cNvPr id="141315" name="Rectangle 3"/>
          <p:cNvSpPr>
            <a:spLocks noGrp="1" noChangeArrowheads="1"/>
          </p:cNvSpPr>
          <p:nvPr>
            <p:ph type="body" idx="1"/>
          </p:nvPr>
        </p:nvSpPr>
        <p:spPr bwMode="auto">
          <a:xfrm>
            <a:off x="152400" y="1219200"/>
            <a:ext cx="6400800" cy="47244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just" eaLnBrk="1" hangingPunct="1">
              <a:lnSpc>
                <a:spcPct val="80000"/>
              </a:lnSpc>
              <a:buClr>
                <a:schemeClr val="accent2"/>
              </a:buClr>
              <a:buFont typeface="Wingdings" pitchFamily="2" charset="2"/>
              <a:buChar char="§"/>
              <a:defRPr/>
            </a:pPr>
            <a:r>
              <a:rPr lang="en-US" sz="2800" smtClean="0">
                <a:solidFill>
                  <a:srgbClr val="181512"/>
                </a:solidFill>
                <a:latin typeface="Preeti" pitchFamily="2" charset="0"/>
                <a:cs typeface="Times New Roman" pitchFamily="18" charset="0"/>
              </a:rPr>
              <a:t>cfunfuL ePsf] v08df clUg lgoGqsnfO{ va/ ug'{xf];\ / cfkm'n] klg cfuf] lgefpg d4t ug'{xf];\ .</a:t>
            </a:r>
          </a:p>
          <a:p>
            <a:pPr algn="just" eaLnBrk="1" hangingPunct="1">
              <a:lnSpc>
                <a:spcPct val="80000"/>
              </a:lnSpc>
              <a:buClr>
                <a:schemeClr val="accent2"/>
              </a:buClr>
              <a:buFont typeface="Wingdings" pitchFamily="2" charset="2"/>
              <a:buChar char="§"/>
              <a:defRPr/>
            </a:pPr>
            <a:endParaRPr lang="en-US" sz="2800" smtClean="0">
              <a:solidFill>
                <a:srgbClr val="181512"/>
              </a:solidFill>
              <a:cs typeface="Times New Roman" pitchFamily="18" charset="0"/>
            </a:endParaRPr>
          </a:p>
          <a:p>
            <a:pPr algn="just" eaLnBrk="1" hangingPunct="1">
              <a:lnSpc>
                <a:spcPct val="80000"/>
              </a:lnSpc>
              <a:buClr>
                <a:schemeClr val="accent2"/>
              </a:buClr>
              <a:buFont typeface="Wingdings" pitchFamily="2" charset="2"/>
              <a:buChar char="§"/>
              <a:defRPr/>
            </a:pPr>
            <a:r>
              <a:rPr lang="en-US" sz="2800" smtClean="0">
                <a:solidFill>
                  <a:srgbClr val="181512"/>
                </a:solidFill>
                <a:latin typeface="Preeti" pitchFamily="2" charset="0"/>
                <a:cs typeface="Times New Roman" pitchFamily="18" charset="0"/>
              </a:rPr>
              <a:t>ljh'nLsf] d]g :jLr aGb ug'{xf];\ . e"O{df v;]sf, nq]sf ljh'nLsf tf/x?nfO{ g5'g'xf];\ . c?nfO{ klg 5'g glbg'xf];\ .</a:t>
            </a:r>
            <a:endParaRPr lang="en-US" sz="2800" smtClean="0">
              <a:solidFill>
                <a:srgbClr val="181512"/>
              </a:solidFill>
              <a:cs typeface="Times New Roman" pitchFamily="18" charset="0"/>
            </a:endParaRPr>
          </a:p>
          <a:p>
            <a:pPr algn="just" eaLnBrk="1" hangingPunct="1">
              <a:lnSpc>
                <a:spcPct val="80000"/>
              </a:lnSpc>
              <a:buClr>
                <a:schemeClr val="accent2"/>
              </a:buClr>
              <a:buFont typeface="Wingdings" pitchFamily="2" charset="2"/>
              <a:buChar char="§"/>
              <a:defRPr/>
            </a:pPr>
            <a:endParaRPr lang="en-US" sz="2800" smtClean="0">
              <a:solidFill>
                <a:srgbClr val="181512"/>
              </a:solidFill>
              <a:latin typeface="Preeti" pitchFamily="2" charset="0"/>
              <a:cs typeface="Times New Roman" pitchFamily="18" charset="0"/>
            </a:endParaRPr>
          </a:p>
          <a:p>
            <a:pPr algn="just" eaLnBrk="1" hangingPunct="1">
              <a:lnSpc>
                <a:spcPct val="80000"/>
              </a:lnSpc>
              <a:buClr>
                <a:schemeClr val="accent2"/>
              </a:buClr>
              <a:buFont typeface="Wingdings" pitchFamily="2" charset="2"/>
              <a:buChar char="§"/>
              <a:defRPr/>
            </a:pPr>
            <a:r>
              <a:rPr lang="en-US" sz="2800" smtClean="0">
                <a:solidFill>
                  <a:srgbClr val="181512"/>
                </a:solidFill>
                <a:latin typeface="Preeti" pitchFamily="2" charset="0"/>
                <a:cs typeface="Times New Roman" pitchFamily="18" charset="0"/>
              </a:rPr>
              <a:t>vt/f hGo kbfy{x? kf]lvPsf 5g eg] ;kmf ul/lbg'xf];\ .</a:t>
            </a:r>
            <a:endParaRPr lang="en-US" sz="2800" smtClean="0">
              <a:solidFill>
                <a:srgbClr val="181512"/>
              </a:solidFill>
              <a:cs typeface="Times New Roman" pitchFamily="18" charset="0"/>
            </a:endParaRPr>
          </a:p>
          <a:p>
            <a:pPr algn="just" eaLnBrk="1" hangingPunct="1">
              <a:lnSpc>
                <a:spcPct val="80000"/>
              </a:lnSpc>
              <a:buClr>
                <a:schemeClr val="accent2"/>
              </a:buClr>
              <a:buFont typeface="Wingdings" pitchFamily="2" charset="2"/>
              <a:buChar char="§"/>
              <a:defRPr/>
            </a:pPr>
            <a:endParaRPr lang="en-US" sz="2800" smtClean="0">
              <a:solidFill>
                <a:srgbClr val="181512"/>
              </a:solidFill>
              <a:latin typeface="Preeti" pitchFamily="2" charset="0"/>
              <a:cs typeface="Times New Roman" pitchFamily="18" charset="0"/>
            </a:endParaRPr>
          </a:p>
          <a:p>
            <a:pPr algn="just" eaLnBrk="1" hangingPunct="1">
              <a:lnSpc>
                <a:spcPct val="80000"/>
              </a:lnSpc>
              <a:buClr>
                <a:schemeClr val="accent2"/>
              </a:buClr>
              <a:buFont typeface="Wingdings" pitchFamily="2" charset="2"/>
              <a:buChar char="§"/>
              <a:defRPr/>
            </a:pPr>
            <a:r>
              <a:rPr lang="en-US" sz="2800" smtClean="0">
                <a:solidFill>
                  <a:srgbClr val="181512"/>
                </a:solidFill>
                <a:latin typeface="Preeti" pitchFamily="2" charset="0"/>
                <a:cs typeface="Times New Roman" pitchFamily="18" charset="0"/>
              </a:rPr>
              <a:t>v:g nfUg nfu]sf j:t'x?af6 6f9} /xg'xf];\ .</a:t>
            </a:r>
            <a:endParaRPr lang="en-US" sz="2800" smtClean="0"/>
          </a:p>
        </p:txBody>
      </p:sp>
      <p:pic>
        <p:nvPicPr>
          <p:cNvPr id="41989" name="Picture 4" descr="earthquake5"/>
          <p:cNvPicPr>
            <a:picLocks noChangeAspect="1" noChangeArrowheads="1"/>
          </p:cNvPicPr>
          <p:nvPr/>
        </p:nvPicPr>
        <p:blipFill>
          <a:blip r:embed="rId2" cstate="print"/>
          <a:srcRect/>
          <a:stretch>
            <a:fillRect/>
          </a:stretch>
        </p:blipFill>
        <p:spPr bwMode="auto">
          <a:xfrm>
            <a:off x="6805613" y="4395788"/>
            <a:ext cx="2262187" cy="1673225"/>
          </a:xfrm>
          <a:prstGeom prst="rect">
            <a:avLst/>
          </a:prstGeom>
          <a:noFill/>
          <a:ln w="9525">
            <a:noFill/>
            <a:miter lim="800000"/>
            <a:headEnd/>
            <a:tailEnd/>
          </a:ln>
        </p:spPr>
      </p:pic>
      <p:pic>
        <p:nvPicPr>
          <p:cNvPr id="41990" name="Picture 5" descr="earthquake22"/>
          <p:cNvPicPr>
            <a:picLocks noChangeAspect="1" noChangeArrowheads="1"/>
          </p:cNvPicPr>
          <p:nvPr/>
        </p:nvPicPr>
        <p:blipFill>
          <a:blip r:embed="rId3" cstate="print"/>
          <a:srcRect/>
          <a:stretch>
            <a:fillRect/>
          </a:stretch>
        </p:blipFill>
        <p:spPr bwMode="auto">
          <a:xfrm>
            <a:off x="6781800" y="1295400"/>
            <a:ext cx="2262188" cy="2079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0"/>
          </p:nvPr>
        </p:nvSpPr>
        <p:spPr>
          <a:noFill/>
        </p:spPr>
        <p:txBody>
          <a:bodyPr/>
          <a:lstStyle/>
          <a:p>
            <a:fld id="{58DFB428-B91D-485E-9B5D-395EAA58E7A8}" type="slidenum">
              <a:rPr lang="en-US" smtClean="0"/>
              <a:pPr/>
              <a:t>46</a:t>
            </a:fld>
            <a:endParaRPr lang="en-US" smtClean="0"/>
          </a:p>
        </p:txBody>
      </p:sp>
      <p:sp>
        <p:nvSpPr>
          <p:cNvPr id="142338" name="Rectangle 2"/>
          <p:cNvSpPr>
            <a:spLocks noGrp="1" noChangeArrowheads="1"/>
          </p:cNvSpPr>
          <p:nvPr>
            <p:ph type="title"/>
          </p:nvPr>
        </p:nvSpPr>
        <p:spPr>
          <a:xfrm>
            <a:off x="787400" y="0"/>
            <a:ext cx="7543800" cy="914400"/>
          </a:xfrm>
        </p:spPr>
        <p:txBody>
          <a:bodyPr/>
          <a:lstStyle/>
          <a:p>
            <a:pPr eaLnBrk="1" hangingPunct="1">
              <a:defRPr/>
            </a:pPr>
            <a:r>
              <a:rPr lang="en-US" smtClean="0">
                <a:solidFill>
                  <a:srgbClr val="333399"/>
                </a:solidFill>
                <a:latin typeface="Preeti" pitchFamily="2" charset="0"/>
                <a:cs typeface="Times New Roman" pitchFamily="18" charset="0"/>
              </a:rPr>
              <a:t>ljrf/ k'¥ofpg'xf];\</a:t>
            </a:r>
            <a:r>
              <a:rPr lang="en-US" smtClean="0">
                <a:solidFill>
                  <a:srgbClr val="181512"/>
                </a:solidFill>
                <a:latin typeface="Preeti" pitchFamily="2" charset="0"/>
                <a:cs typeface="Times New Roman" pitchFamily="18" charset="0"/>
              </a:rPr>
              <a:t> </a:t>
            </a:r>
            <a:endParaRPr lang="en-US" smtClean="0">
              <a:solidFill>
                <a:srgbClr val="181512"/>
              </a:solidFill>
              <a:cs typeface="Times New Roman" pitchFamily="18" charset="0"/>
            </a:endParaRPr>
          </a:p>
        </p:txBody>
      </p:sp>
      <p:sp>
        <p:nvSpPr>
          <p:cNvPr id="142339" name="Rectangle 3"/>
          <p:cNvSpPr>
            <a:spLocks noGrp="1" noChangeArrowheads="1"/>
          </p:cNvSpPr>
          <p:nvPr>
            <p:ph type="body" idx="1"/>
          </p:nvPr>
        </p:nvSpPr>
        <p:spPr bwMode="auto">
          <a:xfrm>
            <a:off x="152400" y="1219200"/>
            <a:ext cx="8839200" cy="54864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just" eaLnBrk="1" hangingPunct="1">
              <a:buClr>
                <a:schemeClr val="accent2"/>
              </a:buClr>
              <a:buFont typeface="Wingdings" pitchFamily="2" charset="2"/>
              <a:buChar char="§"/>
              <a:defRPr/>
            </a:pPr>
            <a:r>
              <a:rPr lang="en-US" smtClean="0">
                <a:solidFill>
                  <a:srgbClr val="181512"/>
                </a:solidFill>
                <a:latin typeface="Preeti" pitchFamily="2" charset="0"/>
                <a:cs typeface="Times New Roman" pitchFamily="18" charset="0"/>
              </a:rPr>
              <a:t>s]6fs]6LnfO{ PSn} g5f]8\g'xf];\ . ltgLx?;+u s'/fsfgL ug'{xf];\, v]Ng'xf];\ tfls ltgLx? w]/} gcflQpg\ .</a:t>
            </a:r>
            <a:endParaRPr lang="en-US" smtClean="0">
              <a:solidFill>
                <a:srgbClr val="181512"/>
              </a:solidFill>
              <a:cs typeface="Times New Roman" pitchFamily="18" charset="0"/>
            </a:endParaRPr>
          </a:p>
          <a:p>
            <a:pPr algn="just" eaLnBrk="1" hangingPunct="1">
              <a:buClr>
                <a:schemeClr val="accent2"/>
              </a:buClr>
              <a:buFont typeface="Wingdings" pitchFamily="2" charset="2"/>
              <a:buChar char="§"/>
              <a:defRPr/>
            </a:pPr>
            <a:r>
              <a:rPr lang="en-US" smtClean="0">
                <a:solidFill>
                  <a:srgbClr val="181512"/>
                </a:solidFill>
                <a:latin typeface="Preeti" pitchFamily="2" charset="0"/>
                <a:cs typeface="Times New Roman" pitchFamily="18" charset="0"/>
              </a:rPr>
              <a:t>v'NNff eFf8f] jf v'Nnf kf]v/Lsf] kfgL gvfg'xf];\ .</a:t>
            </a:r>
            <a:endParaRPr lang="en-US" smtClean="0">
              <a:solidFill>
                <a:srgbClr val="181512"/>
              </a:solidFill>
              <a:cs typeface="Times New Roman" pitchFamily="18" charset="0"/>
            </a:endParaRPr>
          </a:p>
          <a:p>
            <a:pPr algn="just" eaLnBrk="1" hangingPunct="1">
              <a:buClr>
                <a:schemeClr val="accent2"/>
              </a:buClr>
              <a:buFont typeface="Wingdings" pitchFamily="2" charset="2"/>
              <a:buChar char="§"/>
              <a:defRPr/>
            </a:pPr>
            <a:r>
              <a:rPr lang="en-US" smtClean="0">
                <a:solidFill>
                  <a:srgbClr val="181512"/>
                </a:solidFill>
                <a:latin typeface="Preeti" pitchFamily="2" charset="0"/>
                <a:cs typeface="Times New Roman" pitchFamily="18" charset="0"/>
              </a:rPr>
              <a:t>UoFf;, /]u'n]6/ cfunfuL gx'g] 9'Ss geP;Dd gvf]Ng'xf];\ .</a:t>
            </a:r>
            <a:endParaRPr lang="en-US" smtClean="0">
              <a:solidFill>
                <a:srgbClr val="181512"/>
              </a:solidFill>
              <a:cs typeface="Times New Roman" pitchFamily="18" charset="0"/>
            </a:endParaRPr>
          </a:p>
          <a:p>
            <a:pPr algn="just" eaLnBrk="1" hangingPunct="1">
              <a:buClr>
                <a:schemeClr val="accent2"/>
              </a:buClr>
              <a:buFont typeface="Wingdings" pitchFamily="2" charset="2"/>
              <a:buChar char="§"/>
              <a:defRPr/>
            </a:pPr>
            <a:r>
              <a:rPr lang="en-US" smtClean="0">
                <a:solidFill>
                  <a:srgbClr val="181512"/>
                </a:solidFill>
                <a:latin typeface="Preeti" pitchFamily="2" charset="0"/>
                <a:cs typeface="Times New Roman" pitchFamily="18" charset="0"/>
              </a:rPr>
              <a:t>k'/} 9'Ss geP;Dd ;nfO{, nfO{6/ afNg] jf ljh'nLsf :jLrx? cg ug]{ gug'{xf];\ .</a:t>
            </a:r>
            <a:endParaRPr lang="en-US" smtClean="0">
              <a:solidFill>
                <a:srgbClr val="181512"/>
              </a:solidFill>
              <a:cs typeface="Times New Roman" pitchFamily="18" charset="0"/>
            </a:endParaRPr>
          </a:p>
          <a:p>
            <a:pPr algn="just" eaLnBrk="1" hangingPunct="1">
              <a:buClr>
                <a:schemeClr val="accent2"/>
              </a:buClr>
              <a:buFont typeface="Wingdings" pitchFamily="2" charset="2"/>
              <a:buChar char="§"/>
              <a:defRPr/>
            </a:pPr>
            <a:r>
              <a:rPr lang="en-US" smtClean="0">
                <a:solidFill>
                  <a:srgbClr val="181512"/>
                </a:solidFill>
                <a:latin typeface="Preeti" pitchFamily="2" charset="0"/>
                <a:cs typeface="Times New Roman" pitchFamily="18" charset="0"/>
              </a:rPr>
              <a:t>gf+Ëf] v'6\6f glx+8\g'xf];\ .</a:t>
            </a:r>
            <a:endParaRPr lang="en-US" smtClean="0">
              <a:solidFill>
                <a:srgbClr val="181512"/>
              </a:solidFill>
              <a:cs typeface="Times New Roman" pitchFamily="18" charset="0"/>
            </a:endParaRPr>
          </a:p>
          <a:p>
            <a:pPr algn="just" eaLnBrk="1" hangingPunct="1">
              <a:buClr>
                <a:schemeClr val="accent2"/>
              </a:buClr>
              <a:buFont typeface="Wingdings" pitchFamily="2" charset="2"/>
              <a:buChar char="§"/>
              <a:defRPr/>
            </a:pPr>
            <a:r>
              <a:rPr lang="en-US" smtClean="0">
                <a:solidFill>
                  <a:srgbClr val="181512"/>
                </a:solidFill>
                <a:latin typeface="Preeti" pitchFamily="2" charset="0"/>
                <a:cs typeface="Times New Roman" pitchFamily="18" charset="0"/>
              </a:rPr>
              <a:t>uf8L grnfpg'xf];\ . a? ;fOsnsf] k|of]u ug'{xf];\ jf k}bn lx8\g'xf];\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0"/>
          </p:nvPr>
        </p:nvSpPr>
        <p:spPr>
          <a:noFill/>
        </p:spPr>
        <p:txBody>
          <a:bodyPr/>
          <a:lstStyle/>
          <a:p>
            <a:fld id="{C6F25221-39A9-42D4-A150-6CEC5D65FB25}" type="slidenum">
              <a:rPr lang="en-US" smtClean="0"/>
              <a:pPr/>
              <a:t>47</a:t>
            </a:fld>
            <a:endParaRPr lang="en-US" smtClean="0"/>
          </a:p>
        </p:txBody>
      </p:sp>
      <p:sp>
        <p:nvSpPr>
          <p:cNvPr id="143362" name="Rectangle 2"/>
          <p:cNvSpPr>
            <a:spLocks noGrp="1" noChangeArrowheads="1"/>
          </p:cNvSpPr>
          <p:nvPr>
            <p:ph type="title"/>
          </p:nvPr>
        </p:nvSpPr>
        <p:spPr>
          <a:xfrm>
            <a:off x="787400" y="0"/>
            <a:ext cx="7543800" cy="914400"/>
          </a:xfrm>
        </p:spPr>
        <p:txBody>
          <a:bodyPr/>
          <a:lstStyle/>
          <a:p>
            <a:pPr eaLnBrk="1" hangingPunct="1">
              <a:defRPr/>
            </a:pPr>
            <a:r>
              <a:rPr lang="en-US" smtClean="0">
                <a:solidFill>
                  <a:srgbClr val="333399"/>
                </a:solidFill>
                <a:latin typeface="Preeti" pitchFamily="2" charset="0"/>
                <a:cs typeface="Times New Roman" pitchFamily="18" charset="0"/>
              </a:rPr>
              <a:t>slxNo} gug'{xf];\ </a:t>
            </a:r>
          </a:p>
        </p:txBody>
      </p:sp>
      <p:sp>
        <p:nvSpPr>
          <p:cNvPr id="143363" name="Rectangle 3"/>
          <p:cNvSpPr>
            <a:spLocks noGrp="1" noChangeArrowheads="1"/>
          </p:cNvSpPr>
          <p:nvPr>
            <p:ph type="body" idx="1"/>
          </p:nvPr>
        </p:nvSpPr>
        <p:spPr bwMode="auto">
          <a:xfrm>
            <a:off x="152400" y="1219200"/>
            <a:ext cx="8839200" cy="54864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just" eaLnBrk="1" hangingPunct="1">
              <a:buClr>
                <a:schemeClr val="accent2"/>
              </a:buClr>
              <a:buFont typeface="Wingdings" pitchFamily="2" charset="2"/>
              <a:buChar char="§"/>
              <a:defRPr/>
            </a:pPr>
            <a:r>
              <a:rPr lang="en-US" smtClean="0">
                <a:solidFill>
                  <a:srgbClr val="181512"/>
                </a:solidFill>
                <a:latin typeface="Preeti" pitchFamily="2" charset="0"/>
                <a:cs typeface="Times New Roman" pitchFamily="18" charset="0"/>
              </a:rPr>
              <a:t>cfkm" klg cflQg] / c?nfO{ klg cTofpg] </a:t>
            </a:r>
            <a:endParaRPr lang="en-US" smtClean="0">
              <a:solidFill>
                <a:srgbClr val="181512"/>
              </a:solidFill>
              <a:cs typeface="Times New Roman" pitchFamily="18" charset="0"/>
            </a:endParaRPr>
          </a:p>
          <a:p>
            <a:pPr algn="just" eaLnBrk="1" hangingPunct="1">
              <a:buClr>
                <a:schemeClr val="accent2"/>
              </a:buClr>
              <a:buFont typeface="Wingdings" pitchFamily="2" charset="2"/>
              <a:buChar char="§"/>
              <a:defRPr/>
            </a:pPr>
            <a:r>
              <a:rPr lang="en-US" smtClean="0">
                <a:solidFill>
                  <a:srgbClr val="181512"/>
                </a:solidFill>
                <a:latin typeface="Preeti" pitchFamily="2" charset="0"/>
                <a:cs typeface="Times New Roman" pitchFamily="18" charset="0"/>
              </a:rPr>
              <a:t>grflxg] xNnf km}nfpg] . e"O{rfnf] kl5 km]/L e"O{rfnf] cfpb}5 eGg] xNnf Jofks ?kdf rNg ;Sb5 . To;sf] kl5 gnfUg'xf];\ t/ e"O{rfnf] km]/L kms{g ;S5 eGg] s'/fdf rflx+ ;r]t x'g'xf];\ .</a:t>
            </a:r>
            <a:endParaRPr lang="en-US" smtClean="0">
              <a:solidFill>
                <a:srgbClr val="181512"/>
              </a:solidFill>
              <a:cs typeface="Times New Roman" pitchFamily="18" charset="0"/>
            </a:endParaRPr>
          </a:p>
          <a:p>
            <a:pPr algn="just" eaLnBrk="1" hangingPunct="1">
              <a:buClr>
                <a:schemeClr val="accent2"/>
              </a:buClr>
              <a:buFont typeface="Wingdings" pitchFamily="2" charset="2"/>
              <a:buChar char="§"/>
              <a:defRPr/>
            </a:pPr>
            <a:r>
              <a:rPr lang="en-US" smtClean="0">
                <a:solidFill>
                  <a:srgbClr val="181512"/>
                </a:solidFill>
                <a:latin typeface="Preeti" pitchFamily="2" charset="0"/>
                <a:cs typeface="Times New Roman" pitchFamily="18" charset="0"/>
              </a:rPr>
              <a:t>vf]hL p4f/ tyf  /fxt sfo{ k|lt grflxbf] l6sf l6Kk0fL gug'{xf]; . e"O{rfnf]sf] ;dodf ;a}hgf xtf/df cfkm"n] ;s];Dd sfd ul//x]sf x'G5g\ . To;}n] o:tf] cj:yfdf grflx+bf] l6sf l6Kk0fL u/]/ sfd ug]{ x?nfO{+ cK7\of/f] gkfg'{xf];\ .</a:t>
            </a:r>
            <a:endParaRPr lang="en-US" smtClean="0"/>
          </a:p>
        </p:txBody>
      </p:sp>
      <p:pic>
        <p:nvPicPr>
          <p:cNvPr id="5"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Text Box 1026"/>
          <p:cNvSpPr txBox="1">
            <a:spLocks noChangeArrowheads="1"/>
          </p:cNvSpPr>
          <p:nvPr/>
        </p:nvSpPr>
        <p:spPr bwMode="auto">
          <a:xfrm>
            <a:off x="2057400" y="2209800"/>
            <a:ext cx="4953000" cy="1616075"/>
          </a:xfrm>
          <a:prstGeom prst="rect">
            <a:avLst/>
          </a:prstGeom>
          <a:noFill/>
          <a:ln w="9525">
            <a:noFill/>
            <a:miter lim="800000"/>
            <a:headEnd/>
            <a:tailEnd/>
          </a:ln>
        </p:spPr>
        <p:txBody>
          <a:bodyPr>
            <a:spAutoFit/>
          </a:bodyPr>
          <a:lstStyle/>
          <a:p>
            <a:pPr algn="ctr" eaLnBrk="0" hangingPunct="0">
              <a:spcBef>
                <a:spcPct val="50000"/>
              </a:spcBef>
            </a:pPr>
            <a:r>
              <a:rPr lang="en-US" sz="10000" b="1" dirty="0" err="1">
                <a:solidFill>
                  <a:srgbClr val="FF3300"/>
                </a:solidFill>
                <a:latin typeface="Preeti" pitchFamily="2" charset="0"/>
              </a:rPr>
              <a:t>wGojfb</a:t>
            </a:r>
            <a:r>
              <a:rPr lang="en-US" sz="10000" b="1" dirty="0">
                <a:solidFill>
                  <a:srgbClr val="FF3300"/>
                </a:solidFill>
                <a:latin typeface="Preeti" pitchFamily="2" charset="0"/>
              </a:rPr>
              <a:t> Û</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457200" y="609600"/>
            <a:ext cx="8356600" cy="914400"/>
          </a:xfrm>
        </p:spPr>
        <p:txBody>
          <a:bodyPr/>
          <a:lstStyle/>
          <a:p>
            <a:r>
              <a:rPr lang="en-US" sz="4400" dirty="0">
                <a:latin typeface="Preeti" pitchFamily="2" charset="0"/>
              </a:rPr>
              <a:t>o:tf] </a:t>
            </a:r>
            <a:r>
              <a:rPr lang="en-US" sz="4400" dirty="0" err="1">
                <a:latin typeface="Preeti" pitchFamily="2" charset="0"/>
              </a:rPr>
              <a:t>cj:yfdf</a:t>
            </a:r>
            <a:r>
              <a:rPr lang="en-US" sz="4400" dirty="0">
                <a:latin typeface="Preeti" pitchFamily="2" charset="0"/>
              </a:rPr>
              <a:t> </a:t>
            </a:r>
            <a:r>
              <a:rPr lang="en-US" sz="4400" dirty="0" err="1">
                <a:latin typeface="Preeti" pitchFamily="2" charset="0"/>
              </a:rPr>
              <a:t>tkfO</a:t>
            </a:r>
            <a:r>
              <a:rPr lang="en-US" sz="4400" dirty="0">
                <a:latin typeface="Preeti" pitchFamily="2" charset="0"/>
              </a:rPr>
              <a:t> </a:t>
            </a:r>
            <a:r>
              <a:rPr lang="en-US" sz="4400" dirty="0" err="1">
                <a:latin typeface="Preeti" pitchFamily="2" charset="0"/>
              </a:rPr>
              <a:t>stf</a:t>
            </a:r>
            <a:r>
              <a:rPr lang="en-US" sz="4400" dirty="0">
                <a:latin typeface="Preeti" pitchFamily="2" charset="0"/>
              </a:rPr>
              <a:t> hfg'x'G5 </a:t>
            </a:r>
            <a:r>
              <a:rPr lang="en-US" sz="4400" b="0" dirty="0">
                <a:latin typeface="Preeti" pitchFamily="2" charset="0"/>
              </a:rPr>
              <a:t>&lt;</a:t>
            </a:r>
            <a:endParaRPr lang="en-US" sz="4400" dirty="0">
              <a:latin typeface="Preeti" pitchFamily="2" charset="0"/>
            </a:endParaRPr>
          </a:p>
        </p:txBody>
      </p:sp>
      <p:sp>
        <p:nvSpPr>
          <p:cNvPr id="205827" name="Rectangle 3"/>
          <p:cNvSpPr>
            <a:spLocks noGrp="1" noChangeArrowheads="1"/>
          </p:cNvSpPr>
          <p:nvPr>
            <p:ph type="body" idx="1"/>
          </p:nvPr>
        </p:nvSpPr>
        <p:spPr>
          <a:xfrm>
            <a:off x="609600" y="1752600"/>
            <a:ext cx="8153400" cy="4648200"/>
          </a:xfrm>
        </p:spPr>
        <p:txBody>
          <a:bodyPr/>
          <a:lstStyle/>
          <a:p>
            <a:pPr>
              <a:buNone/>
            </a:pPr>
            <a:r>
              <a:rPr lang="en-US" b="1" dirty="0" err="1">
                <a:latin typeface="Preeti" pitchFamily="2" charset="0"/>
              </a:rPr>
              <a:t>d';nwf</a:t>
            </a:r>
            <a:r>
              <a:rPr lang="en-US" b="1" dirty="0">
                <a:latin typeface="Preeti" pitchFamily="2" charset="0"/>
              </a:rPr>
              <a:t>/] </a:t>
            </a:r>
            <a:r>
              <a:rPr lang="en-US" b="1" dirty="0" err="1">
                <a:latin typeface="Preeti" pitchFamily="2" charset="0"/>
              </a:rPr>
              <a:t>kfgL</a:t>
            </a:r>
            <a:r>
              <a:rPr lang="en-US" b="1" dirty="0">
                <a:latin typeface="Preeti" pitchFamily="2" charset="0"/>
              </a:rPr>
              <a:t> k/]</a:t>
            </a:r>
            <a:r>
              <a:rPr lang="en-US" b="1" dirty="0" err="1">
                <a:latin typeface="Preeti" pitchFamily="2" charset="0"/>
              </a:rPr>
              <a:t>sf</a:t>
            </a:r>
            <a:r>
              <a:rPr lang="en-US" b="1" dirty="0">
                <a:latin typeface="Preeti" pitchFamily="2" charset="0"/>
              </a:rPr>
              <a:t>] a]</a:t>
            </a:r>
            <a:r>
              <a:rPr lang="en-US" b="1" dirty="0" err="1">
                <a:latin typeface="Preeti" pitchFamily="2" charset="0"/>
              </a:rPr>
              <a:t>nf</a:t>
            </a:r>
            <a:r>
              <a:rPr lang="en-US" b="1" dirty="0">
                <a:latin typeface="Preeti" pitchFamily="2" charset="0"/>
              </a:rPr>
              <a:t> .</a:t>
            </a:r>
          </a:p>
          <a:p>
            <a:pPr>
              <a:buNone/>
            </a:pPr>
            <a:r>
              <a:rPr lang="en-US" b="1" dirty="0" err="1">
                <a:solidFill>
                  <a:srgbClr val="CC0000"/>
                </a:solidFill>
                <a:latin typeface="Preeti" pitchFamily="2" charset="0"/>
              </a:rPr>
              <a:t>Hff</a:t>
            </a:r>
            <a:r>
              <a:rPr lang="en-US" b="1" dirty="0">
                <a:solidFill>
                  <a:srgbClr val="CC0000"/>
                </a:solidFill>
                <a:latin typeface="Preeti" pitchFamily="2" charset="0"/>
              </a:rPr>
              <a:t>]8n] x'/</a:t>
            </a:r>
            <a:r>
              <a:rPr lang="en-US" b="1" dirty="0" err="1">
                <a:solidFill>
                  <a:srgbClr val="CC0000"/>
                </a:solidFill>
                <a:latin typeface="Preeti" pitchFamily="2" charset="0"/>
              </a:rPr>
              <a:t>Latf</a:t>
            </a:r>
            <a:r>
              <a:rPr lang="en-US" b="1" dirty="0">
                <a:solidFill>
                  <a:srgbClr val="CC0000"/>
                </a:solidFill>
                <a:latin typeface="Preeti" pitchFamily="2" charset="0"/>
              </a:rPr>
              <a:t>; </a:t>
            </a:r>
            <a:r>
              <a:rPr lang="en-US" b="1" dirty="0" err="1">
                <a:solidFill>
                  <a:srgbClr val="CC0000"/>
                </a:solidFill>
                <a:latin typeface="Preeti" pitchFamily="2" charset="0"/>
              </a:rPr>
              <a:t>rn</a:t>
            </a:r>
            <a:r>
              <a:rPr lang="en-US" b="1" dirty="0">
                <a:solidFill>
                  <a:srgbClr val="CC0000"/>
                </a:solidFill>
                <a:latin typeface="Preeti" pitchFamily="2" charset="0"/>
              </a:rPr>
              <a:t>]</a:t>
            </a:r>
            <a:r>
              <a:rPr lang="en-US" b="1" dirty="0" err="1">
                <a:solidFill>
                  <a:srgbClr val="CC0000"/>
                </a:solidFill>
                <a:latin typeface="Preeti" pitchFamily="2" charset="0"/>
              </a:rPr>
              <a:t>sf</a:t>
            </a:r>
            <a:r>
              <a:rPr lang="en-US" b="1" dirty="0">
                <a:solidFill>
                  <a:srgbClr val="CC0000"/>
                </a:solidFill>
                <a:latin typeface="Preeti" pitchFamily="2" charset="0"/>
              </a:rPr>
              <a:t>] a]</a:t>
            </a:r>
            <a:r>
              <a:rPr lang="en-US" b="1" dirty="0" err="1">
                <a:solidFill>
                  <a:srgbClr val="CC0000"/>
                </a:solidFill>
                <a:latin typeface="Preeti" pitchFamily="2" charset="0"/>
              </a:rPr>
              <a:t>nf</a:t>
            </a:r>
            <a:r>
              <a:rPr lang="en-US" b="1" dirty="0">
                <a:solidFill>
                  <a:srgbClr val="CC0000"/>
                </a:solidFill>
                <a:latin typeface="Preeti" pitchFamily="2" charset="0"/>
              </a:rPr>
              <a:t> .</a:t>
            </a:r>
          </a:p>
          <a:p>
            <a:pPr>
              <a:buNone/>
            </a:pPr>
            <a:r>
              <a:rPr lang="en-US" b="1" dirty="0" err="1">
                <a:solidFill>
                  <a:srgbClr val="3333FF"/>
                </a:solidFill>
                <a:latin typeface="Preeti" pitchFamily="2" charset="0"/>
              </a:rPr>
              <a:t>lxpF</a:t>
            </a:r>
            <a:r>
              <a:rPr lang="en-US" b="1" dirty="0">
                <a:solidFill>
                  <a:srgbClr val="3333FF"/>
                </a:solidFill>
                <a:latin typeface="Preeti" pitchFamily="2" charset="0"/>
              </a:rPr>
              <a:t> k/]</a:t>
            </a:r>
            <a:r>
              <a:rPr lang="en-US" b="1" dirty="0" err="1">
                <a:solidFill>
                  <a:srgbClr val="3333FF"/>
                </a:solidFill>
                <a:latin typeface="Preeti" pitchFamily="2" charset="0"/>
              </a:rPr>
              <a:t>sf</a:t>
            </a:r>
            <a:r>
              <a:rPr lang="en-US" b="1" dirty="0">
                <a:solidFill>
                  <a:srgbClr val="3333FF"/>
                </a:solidFill>
                <a:latin typeface="Preeti" pitchFamily="2" charset="0"/>
              </a:rPr>
              <a:t>] a]</a:t>
            </a:r>
            <a:r>
              <a:rPr lang="en-US" b="1" dirty="0" err="1">
                <a:solidFill>
                  <a:srgbClr val="3333FF"/>
                </a:solidFill>
                <a:latin typeface="Preeti" pitchFamily="2" charset="0"/>
              </a:rPr>
              <a:t>nf</a:t>
            </a:r>
            <a:r>
              <a:rPr lang="en-US" b="1" dirty="0">
                <a:solidFill>
                  <a:srgbClr val="3333FF"/>
                </a:solidFill>
                <a:latin typeface="Preeti" pitchFamily="2" charset="0"/>
              </a:rPr>
              <a:t> .</a:t>
            </a:r>
          </a:p>
          <a:p>
            <a:pPr>
              <a:buNone/>
            </a:pPr>
            <a:r>
              <a:rPr lang="en-US" b="1" dirty="0" err="1">
                <a:solidFill>
                  <a:srgbClr val="6A006A"/>
                </a:solidFill>
                <a:latin typeface="Preeti" pitchFamily="2" charset="0"/>
              </a:rPr>
              <a:t>tkfOsf</a:t>
            </a:r>
            <a:r>
              <a:rPr lang="en-US" b="1" dirty="0">
                <a:solidFill>
                  <a:srgbClr val="6A006A"/>
                </a:solidFill>
                <a:latin typeface="Preeti" pitchFamily="2" charset="0"/>
              </a:rPr>
              <a:t>] 6f]</a:t>
            </a:r>
            <a:r>
              <a:rPr lang="en-US" b="1" dirty="0" err="1">
                <a:solidFill>
                  <a:srgbClr val="6A006A"/>
                </a:solidFill>
                <a:latin typeface="Preeti" pitchFamily="2" charset="0"/>
              </a:rPr>
              <a:t>ndf</a:t>
            </a:r>
            <a:r>
              <a:rPr lang="en-US" b="1" dirty="0">
                <a:solidFill>
                  <a:srgbClr val="6A006A"/>
                </a:solidFill>
                <a:latin typeface="Preeti" pitchFamily="2" charset="0"/>
              </a:rPr>
              <a:t> </a:t>
            </a:r>
            <a:r>
              <a:rPr lang="en-US" b="1" dirty="0" err="1">
                <a:solidFill>
                  <a:srgbClr val="6A006A"/>
                </a:solidFill>
                <a:latin typeface="Preeti" pitchFamily="2" charset="0"/>
              </a:rPr>
              <a:t>h+unL</a:t>
            </a:r>
            <a:r>
              <a:rPr lang="en-US" b="1" dirty="0">
                <a:solidFill>
                  <a:srgbClr val="6A006A"/>
                </a:solidFill>
                <a:latin typeface="Preeti" pitchFamily="2" charset="0"/>
              </a:rPr>
              <a:t> af3 </a:t>
            </a:r>
            <a:r>
              <a:rPr lang="en-US" b="1" dirty="0" err="1">
                <a:solidFill>
                  <a:srgbClr val="6A006A"/>
                </a:solidFill>
                <a:latin typeface="Preeti" pitchFamily="2" charset="0"/>
              </a:rPr>
              <a:t>cfPsf</a:t>
            </a:r>
            <a:r>
              <a:rPr lang="en-US" b="1" dirty="0">
                <a:solidFill>
                  <a:srgbClr val="6A006A"/>
                </a:solidFill>
                <a:latin typeface="Preeti" pitchFamily="2" charset="0"/>
              </a:rPr>
              <a:t>] a]</a:t>
            </a:r>
            <a:r>
              <a:rPr lang="en-US" b="1" dirty="0" err="1">
                <a:solidFill>
                  <a:srgbClr val="6A006A"/>
                </a:solidFill>
                <a:latin typeface="Preeti" pitchFamily="2" charset="0"/>
              </a:rPr>
              <a:t>nf</a:t>
            </a:r>
            <a:r>
              <a:rPr lang="en-US" b="1" dirty="0">
                <a:solidFill>
                  <a:srgbClr val="6A006A"/>
                </a:solidFill>
                <a:latin typeface="Preeti" pitchFamily="2" charset="0"/>
              </a:rPr>
              <a:t> .</a:t>
            </a:r>
          </a:p>
          <a:p>
            <a:pPr>
              <a:buNone/>
            </a:pPr>
            <a:r>
              <a:rPr lang="en-US" b="1" dirty="0" err="1">
                <a:solidFill>
                  <a:srgbClr val="339933"/>
                </a:solidFill>
                <a:latin typeface="Preeti" pitchFamily="2" charset="0"/>
              </a:rPr>
              <a:t>cl;gf</a:t>
            </a:r>
            <a:r>
              <a:rPr lang="en-US" b="1" dirty="0">
                <a:solidFill>
                  <a:srgbClr val="339933"/>
                </a:solidFill>
                <a:latin typeface="Preeti" pitchFamily="2" charset="0"/>
              </a:rPr>
              <a:t> k/]</a:t>
            </a:r>
            <a:r>
              <a:rPr lang="en-US" b="1" dirty="0" err="1">
                <a:solidFill>
                  <a:srgbClr val="339933"/>
                </a:solidFill>
                <a:latin typeface="Preeti" pitchFamily="2" charset="0"/>
              </a:rPr>
              <a:t>sf</a:t>
            </a:r>
            <a:r>
              <a:rPr lang="en-US" b="1" dirty="0">
                <a:solidFill>
                  <a:srgbClr val="339933"/>
                </a:solidFill>
                <a:latin typeface="Preeti" pitchFamily="2" charset="0"/>
              </a:rPr>
              <a:t>] a]</a:t>
            </a:r>
            <a:r>
              <a:rPr lang="en-US" b="1" dirty="0" err="1">
                <a:solidFill>
                  <a:srgbClr val="339933"/>
                </a:solidFill>
                <a:latin typeface="Preeti" pitchFamily="2" charset="0"/>
              </a:rPr>
              <a:t>nf</a:t>
            </a:r>
            <a:r>
              <a:rPr lang="en-US" b="1" dirty="0">
                <a:solidFill>
                  <a:srgbClr val="339933"/>
                </a:solidFill>
                <a:latin typeface="Preeti" pitchFamily="2" charset="0"/>
              </a:rPr>
              <a:t> .</a:t>
            </a:r>
          </a:p>
          <a:p>
            <a:pPr>
              <a:buNone/>
            </a:pPr>
            <a:r>
              <a:rPr lang="en-US" sz="3600" b="1" dirty="0" err="1">
                <a:solidFill>
                  <a:srgbClr val="3333FF"/>
                </a:solidFill>
                <a:latin typeface="Preeti" pitchFamily="2" charset="0"/>
              </a:rPr>
              <a:t>e"sDk</a:t>
            </a:r>
            <a:r>
              <a:rPr lang="en-US" sz="3600" b="1" dirty="0">
                <a:solidFill>
                  <a:srgbClr val="3333FF"/>
                </a:solidFill>
                <a:latin typeface="Preeti" pitchFamily="2" charset="0"/>
              </a:rPr>
              <a:t> </a:t>
            </a:r>
            <a:r>
              <a:rPr lang="en-US" sz="3600" b="1" dirty="0" err="1">
                <a:solidFill>
                  <a:srgbClr val="3333FF"/>
                </a:solidFill>
                <a:latin typeface="Preeti" pitchFamily="2" charset="0"/>
              </a:rPr>
              <a:t>cfPsf</a:t>
            </a:r>
            <a:r>
              <a:rPr lang="en-US" sz="3600" b="1" dirty="0">
                <a:solidFill>
                  <a:srgbClr val="3333FF"/>
                </a:solidFill>
                <a:latin typeface="Preeti" pitchFamily="2" charset="0"/>
              </a:rPr>
              <a:t>] a]</a:t>
            </a:r>
            <a:r>
              <a:rPr lang="en-US" sz="3600" b="1" dirty="0" err="1">
                <a:solidFill>
                  <a:srgbClr val="3333FF"/>
                </a:solidFill>
                <a:latin typeface="Preeti" pitchFamily="2" charset="0"/>
              </a:rPr>
              <a:t>nf</a:t>
            </a:r>
            <a:r>
              <a:rPr lang="en-US" sz="3600" b="1" dirty="0">
                <a:solidFill>
                  <a:srgbClr val="3333FF"/>
                </a:solidFill>
                <a:latin typeface="Preeti" pitchFamily="2" charset="0"/>
              </a:rPr>
              <a:t> .</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p:spPr>
        <p:txBody>
          <a:bodyPr/>
          <a:lstStyle/>
          <a:p>
            <a:fld id="{F71ED3DA-4D43-4D6D-B576-3FDE179220C0}" type="slidenum">
              <a:rPr lang="en-US" smtClean="0"/>
              <a:pPr/>
              <a:t>6</a:t>
            </a:fld>
            <a:endParaRPr lang="en-US" smtClean="0"/>
          </a:p>
        </p:txBody>
      </p:sp>
      <p:sp>
        <p:nvSpPr>
          <p:cNvPr id="154626" name="Rectangle 2"/>
          <p:cNvSpPr>
            <a:spLocks noGrp="1" noChangeArrowheads="1"/>
          </p:cNvSpPr>
          <p:nvPr>
            <p:ph type="title"/>
          </p:nvPr>
        </p:nvSpPr>
        <p:spPr>
          <a:xfrm>
            <a:off x="787400" y="0"/>
            <a:ext cx="7543800" cy="914400"/>
          </a:xfrm>
        </p:spPr>
        <p:txBody>
          <a:bodyPr/>
          <a:lstStyle/>
          <a:p>
            <a:pPr eaLnBrk="1" hangingPunct="1">
              <a:defRPr/>
            </a:pPr>
            <a:r>
              <a:rPr lang="en-US" sz="4000" smtClean="0">
                <a:solidFill>
                  <a:srgbClr val="333399"/>
                </a:solidFill>
                <a:latin typeface="Preeti" pitchFamily="2" charset="0"/>
                <a:cs typeface="Times New Roman" pitchFamily="18" charset="0"/>
              </a:rPr>
              <a:t>e"O{+rfnf] ===</a:t>
            </a:r>
          </a:p>
        </p:txBody>
      </p:sp>
      <p:sp>
        <p:nvSpPr>
          <p:cNvPr id="154627" name="Rectangle 3"/>
          <p:cNvSpPr>
            <a:spLocks noGrp="1" noChangeArrowheads="1"/>
          </p:cNvSpPr>
          <p:nvPr>
            <p:ph type="body" idx="1"/>
          </p:nvPr>
        </p:nvSpPr>
        <p:spPr bwMode="auto">
          <a:xfrm>
            <a:off x="457200" y="1371600"/>
            <a:ext cx="8229600" cy="47244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just" eaLnBrk="1" hangingPunct="1">
              <a:lnSpc>
                <a:spcPct val="90000"/>
              </a:lnSpc>
              <a:buClr>
                <a:schemeClr val="accent2"/>
              </a:buClr>
              <a:buFont typeface="Wingdings" pitchFamily="2" charset="2"/>
              <a:buChar char="§"/>
              <a:defRPr/>
            </a:pPr>
            <a:r>
              <a:rPr lang="en-US" sz="2400" smtClean="0">
                <a:solidFill>
                  <a:srgbClr val="181512"/>
                </a:solidFill>
                <a:latin typeface="Preeti" pitchFamily="2" charset="0"/>
                <a:cs typeface="Times New Roman" pitchFamily="18" charset="0"/>
              </a:rPr>
              <a:t>e"O{+rfnf] PSsf;L cfpg ;Sg] Pp6f 7"nf] k|fs[lts k|sf]k xf] . e"O{+rfnf] h'g;'s} a]nf klg hfg ;Sb5 / tkfO{ Tolt a]nf sFxL klg x'g ;Sg'x'G5 .</a:t>
            </a:r>
          </a:p>
          <a:p>
            <a:pPr lvl="1" eaLnBrk="1" hangingPunct="1">
              <a:lnSpc>
                <a:spcPct val="90000"/>
              </a:lnSpc>
              <a:buClr>
                <a:schemeClr val="accent2"/>
              </a:buClr>
              <a:buFont typeface="Wingdings" pitchFamily="2" charset="2"/>
              <a:buChar char="s"/>
              <a:defRPr/>
            </a:pPr>
            <a:r>
              <a:rPr lang="en-US" sz="2000" smtClean="0">
                <a:solidFill>
                  <a:srgbClr val="333399"/>
                </a:solidFill>
                <a:latin typeface="Preeti" pitchFamily="2" charset="0"/>
                <a:cs typeface="Times New Roman" pitchFamily="18" charset="0"/>
              </a:rPr>
              <a:t>vfgf vfO/x]sf] a]nf</a:t>
            </a:r>
          </a:p>
          <a:p>
            <a:pPr lvl="1" eaLnBrk="1" hangingPunct="1">
              <a:lnSpc>
                <a:spcPct val="90000"/>
              </a:lnSpc>
              <a:buClr>
                <a:schemeClr val="accent2"/>
              </a:buClr>
              <a:buFont typeface="Wingdings" pitchFamily="2" charset="2"/>
              <a:buChar char="s"/>
              <a:defRPr/>
            </a:pPr>
            <a:r>
              <a:rPr lang="en-US" sz="2000" smtClean="0">
                <a:solidFill>
                  <a:srgbClr val="333399"/>
                </a:solidFill>
                <a:latin typeface="Preeti" pitchFamily="2" charset="0"/>
                <a:cs typeface="Times New Roman" pitchFamily="18" charset="0"/>
              </a:rPr>
              <a:t>l6=eL x]l//x]sf] a]nf</a:t>
            </a:r>
          </a:p>
          <a:p>
            <a:pPr lvl="1" eaLnBrk="1" hangingPunct="1">
              <a:lnSpc>
                <a:spcPct val="90000"/>
              </a:lnSpc>
              <a:buClr>
                <a:schemeClr val="accent2"/>
              </a:buClr>
              <a:buFont typeface="Wingdings" pitchFamily="2" charset="2"/>
              <a:buChar char="s"/>
              <a:defRPr/>
            </a:pPr>
            <a:r>
              <a:rPr lang="en-US" sz="2000" smtClean="0">
                <a:solidFill>
                  <a:srgbClr val="333399"/>
                </a:solidFill>
                <a:latin typeface="Preeti" pitchFamily="2" charset="0"/>
                <a:cs typeface="Times New Roman" pitchFamily="18" charset="0"/>
              </a:rPr>
              <a:t>lgbfO/x]sf] a]nf</a:t>
            </a:r>
          </a:p>
          <a:p>
            <a:pPr lvl="1" eaLnBrk="1" hangingPunct="1">
              <a:lnSpc>
                <a:spcPct val="90000"/>
              </a:lnSpc>
              <a:buClr>
                <a:schemeClr val="accent2"/>
              </a:buClr>
              <a:buFont typeface="Wingdings" pitchFamily="2" charset="2"/>
              <a:buChar char="s"/>
              <a:defRPr/>
            </a:pPr>
            <a:r>
              <a:rPr lang="en-US" sz="2000" smtClean="0">
                <a:solidFill>
                  <a:srgbClr val="333399"/>
                </a:solidFill>
                <a:latin typeface="Preeti" pitchFamily="2" charset="0"/>
                <a:cs typeface="Times New Roman" pitchFamily="18" charset="0"/>
              </a:rPr>
              <a:t>clkm;df sfd ul//x]sf] a]nf</a:t>
            </a:r>
          </a:p>
          <a:p>
            <a:pPr lvl="1" eaLnBrk="1" hangingPunct="1">
              <a:lnSpc>
                <a:spcPct val="90000"/>
              </a:lnSpc>
              <a:buClr>
                <a:schemeClr val="accent2"/>
              </a:buClr>
              <a:buFont typeface="Wingdings" pitchFamily="2" charset="2"/>
              <a:buChar char="s"/>
              <a:defRPr/>
            </a:pPr>
            <a:r>
              <a:rPr lang="en-US" sz="2000" smtClean="0">
                <a:solidFill>
                  <a:srgbClr val="333399"/>
                </a:solidFill>
                <a:latin typeface="Preeti" pitchFamily="2" charset="0"/>
                <a:cs typeface="Times New Roman" pitchFamily="18" charset="0"/>
              </a:rPr>
              <a:t>l;g]df xndf l;g]df x]l//x]sf] a]nf</a:t>
            </a:r>
          </a:p>
          <a:p>
            <a:pPr lvl="1" eaLnBrk="1" hangingPunct="1">
              <a:lnSpc>
                <a:spcPct val="90000"/>
              </a:lnSpc>
              <a:buClr>
                <a:schemeClr val="accent2"/>
              </a:buClr>
              <a:buFont typeface="Wingdings" pitchFamily="2" charset="2"/>
              <a:buChar char="s"/>
              <a:defRPr/>
            </a:pPr>
            <a:r>
              <a:rPr lang="en-US" sz="2000" smtClean="0">
                <a:solidFill>
                  <a:srgbClr val="333399"/>
                </a:solidFill>
                <a:latin typeface="Preeti" pitchFamily="2" charset="0"/>
                <a:cs typeface="Times New Roman" pitchFamily="18" charset="0"/>
              </a:rPr>
              <a:t>v]tdf sfd ul//x]sf] a]nf</a:t>
            </a:r>
          </a:p>
          <a:p>
            <a:pPr lvl="1" eaLnBrk="1" hangingPunct="1">
              <a:lnSpc>
                <a:spcPct val="90000"/>
              </a:lnSpc>
              <a:buClr>
                <a:schemeClr val="accent2"/>
              </a:buClr>
              <a:buFont typeface="Wingdings" pitchFamily="2" charset="2"/>
              <a:buChar char="s"/>
              <a:defRPr/>
            </a:pPr>
            <a:r>
              <a:rPr lang="en-US" sz="2000" smtClean="0">
                <a:solidFill>
                  <a:srgbClr val="333399"/>
                </a:solidFill>
                <a:latin typeface="Preeti" pitchFamily="2" charset="0"/>
                <a:cs typeface="Times New Roman" pitchFamily="18" charset="0"/>
              </a:rPr>
              <a:t>ljBfnodf kl9/x]sf] a]nf</a:t>
            </a:r>
          </a:p>
          <a:p>
            <a:pPr lvl="1" eaLnBrk="1" hangingPunct="1">
              <a:lnSpc>
                <a:spcPct val="90000"/>
              </a:lnSpc>
              <a:buClr>
                <a:schemeClr val="accent2"/>
              </a:buClr>
              <a:buFont typeface="Wingdings" pitchFamily="2" charset="2"/>
              <a:buChar char="s"/>
              <a:defRPr/>
            </a:pPr>
            <a:r>
              <a:rPr lang="en-US" sz="2000" smtClean="0">
                <a:solidFill>
                  <a:srgbClr val="333399"/>
                </a:solidFill>
                <a:latin typeface="Preeti" pitchFamily="2" charset="0"/>
                <a:cs typeface="Times New Roman" pitchFamily="18" charset="0"/>
              </a:rPr>
              <a:t>uf8Ldf u'l8/x]sf] a]nf</a:t>
            </a:r>
          </a:p>
          <a:p>
            <a:pPr lvl="1" eaLnBrk="1" hangingPunct="1">
              <a:lnSpc>
                <a:spcPct val="90000"/>
              </a:lnSpc>
              <a:buClr>
                <a:schemeClr val="accent2"/>
              </a:buClr>
              <a:buFont typeface="Wingdings" pitchFamily="2" charset="2"/>
              <a:buChar char="s"/>
              <a:defRPr/>
            </a:pPr>
            <a:r>
              <a:rPr lang="en-US" sz="2400" b="1" smtClean="0">
                <a:latin typeface="Preeti" pitchFamily="2" charset="0"/>
                <a:cs typeface="Times New Roman" pitchFamily="18" charset="0"/>
              </a:rPr>
              <a:t>clxNo}</a:t>
            </a:r>
          </a:p>
          <a:p>
            <a:pPr eaLnBrk="1" hangingPunct="1">
              <a:lnSpc>
                <a:spcPct val="90000"/>
              </a:lnSpc>
              <a:buClr>
                <a:schemeClr val="accent2"/>
              </a:buClr>
              <a:buFont typeface="Wingdings" pitchFamily="2" charset="2"/>
              <a:buChar char="§"/>
              <a:defRPr/>
            </a:pPr>
            <a:r>
              <a:rPr lang="en-US" sz="2400" smtClean="0">
                <a:solidFill>
                  <a:srgbClr val="181512"/>
                </a:solidFill>
                <a:latin typeface="Preeti" pitchFamily="2" charset="0"/>
                <a:cs typeface="Times New Roman" pitchFamily="18" charset="0"/>
              </a:rPr>
              <a:t>o:tf] a]nfdf tkfO{ s] ug'{x'G5 &lt;</a:t>
            </a:r>
          </a:p>
          <a:p>
            <a:pPr eaLnBrk="1" hangingPunct="1">
              <a:lnSpc>
                <a:spcPct val="90000"/>
              </a:lnSpc>
              <a:buClr>
                <a:schemeClr val="accent2"/>
              </a:buClr>
              <a:buFont typeface="Wingdings" pitchFamily="2" charset="2"/>
              <a:buChar char="§"/>
              <a:defRPr/>
            </a:pPr>
            <a:r>
              <a:rPr lang="en-US" sz="2400" smtClean="0">
                <a:solidFill>
                  <a:srgbClr val="181512"/>
                </a:solidFill>
                <a:latin typeface="Preeti" pitchFamily="2" charset="0"/>
                <a:cs typeface="Times New Roman" pitchFamily="18" charset="0"/>
              </a:rPr>
              <a:t>e"O{rfnf]sf] Ifltaf6 aRg tkfOn] s] ug'{ k5{ &lt;</a:t>
            </a:r>
            <a:endParaRPr lang="en-US" sz="24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Slide Number Placeholder 4"/>
          <p:cNvSpPr>
            <a:spLocks noGrp="1"/>
          </p:cNvSpPr>
          <p:nvPr>
            <p:ph type="sldNum" sz="quarter" idx="10"/>
          </p:nvPr>
        </p:nvSpPr>
        <p:spPr>
          <a:noFill/>
        </p:spPr>
        <p:txBody>
          <a:bodyPr/>
          <a:lstStyle/>
          <a:p>
            <a:fld id="{C81E64BC-9B4B-4A9E-AA3D-BAFF8649E22D}" type="slidenum">
              <a:rPr lang="en-US" smtClean="0"/>
              <a:pPr/>
              <a:t>7</a:t>
            </a:fld>
            <a:endParaRPr lang="en-US" smtClean="0"/>
          </a:p>
        </p:txBody>
      </p:sp>
      <p:sp>
        <p:nvSpPr>
          <p:cNvPr id="10246" name="Rectangle 6"/>
          <p:cNvSpPr>
            <a:spLocks noGrp="1" noChangeArrowheads="1"/>
          </p:cNvSpPr>
          <p:nvPr>
            <p:ph type="title"/>
          </p:nvPr>
        </p:nvSpPr>
        <p:spPr>
          <a:xfrm>
            <a:off x="304800" y="152400"/>
            <a:ext cx="8610600" cy="685800"/>
          </a:xfrm>
        </p:spPr>
        <p:txBody>
          <a:bodyPr/>
          <a:lstStyle/>
          <a:p>
            <a:pPr eaLnBrk="1" hangingPunct="1">
              <a:defRPr/>
            </a:pPr>
            <a:r>
              <a:rPr lang="en-US" sz="4000" b="0" smtClean="0">
                <a:solidFill>
                  <a:srgbClr val="333399"/>
                </a:solidFill>
                <a:latin typeface="Preeti" pitchFamily="2" charset="0"/>
                <a:cs typeface="Times New Roman" pitchFamily="18" charset="0"/>
              </a:rPr>
              <a:t>e"O{rfnf]sf] ;dodf k|foM dflg;x? s] u5{g\ &lt;</a:t>
            </a:r>
            <a:endParaRPr lang="en-US" sz="4000" b="0" smtClean="0">
              <a:solidFill>
                <a:srgbClr val="333399"/>
              </a:solidFill>
            </a:endParaRPr>
          </a:p>
        </p:txBody>
      </p:sp>
      <p:grpSp>
        <p:nvGrpSpPr>
          <p:cNvPr id="1031" name="Group 22"/>
          <p:cNvGrpSpPr>
            <a:grpSpLocks/>
          </p:cNvGrpSpPr>
          <p:nvPr/>
        </p:nvGrpSpPr>
        <p:grpSpPr bwMode="auto">
          <a:xfrm>
            <a:off x="1447800" y="1676400"/>
            <a:ext cx="6248400" cy="3505200"/>
            <a:chOff x="480" y="768"/>
            <a:chExt cx="5184" cy="3408"/>
          </a:xfrm>
        </p:grpSpPr>
        <p:pic>
          <p:nvPicPr>
            <p:cNvPr id="1036" name="Picture 2" descr="pe03254_"/>
            <p:cNvPicPr>
              <a:picLocks noChangeAspect="1" noChangeArrowheads="1"/>
            </p:cNvPicPr>
            <p:nvPr/>
          </p:nvPicPr>
          <p:blipFill>
            <a:blip r:embed="rId4" cstate="print"/>
            <a:srcRect/>
            <a:stretch>
              <a:fillRect/>
            </a:stretch>
          </p:blipFill>
          <p:spPr bwMode="auto">
            <a:xfrm>
              <a:off x="771" y="2640"/>
              <a:ext cx="1440" cy="1515"/>
            </a:xfrm>
            <a:prstGeom prst="rect">
              <a:avLst/>
            </a:prstGeom>
            <a:noFill/>
            <a:ln w="9525">
              <a:noFill/>
              <a:miter lim="800000"/>
              <a:headEnd/>
              <a:tailEnd/>
            </a:ln>
          </p:spPr>
        </p:pic>
        <p:graphicFrame>
          <p:nvGraphicFramePr>
            <p:cNvPr id="1026" name="Object 3"/>
            <p:cNvGraphicFramePr>
              <a:graphicFrameLocks noChangeAspect="1"/>
            </p:cNvGraphicFramePr>
            <p:nvPr/>
          </p:nvGraphicFramePr>
          <p:xfrm>
            <a:off x="3168" y="768"/>
            <a:ext cx="1475" cy="1632"/>
          </p:xfrm>
          <a:graphic>
            <a:graphicData uri="http://schemas.openxmlformats.org/presentationml/2006/ole">
              <mc:AlternateContent xmlns:mc="http://schemas.openxmlformats.org/markup-compatibility/2006">
                <mc:Choice xmlns:v="urn:schemas-microsoft-com:vml" Requires="v">
                  <p:oleObj spid="_x0000_s1029" name="Clip" r:id="rId5" imgW="700920" imgH="775800" progId="">
                    <p:embed/>
                  </p:oleObj>
                </mc:Choice>
                <mc:Fallback>
                  <p:oleObj name="Clip" r:id="rId5" imgW="700920" imgH="775800" progId="">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8" y="768"/>
                          <a:ext cx="1475" cy="16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4"/>
            <p:cNvGraphicFramePr>
              <a:graphicFrameLocks noChangeAspect="1"/>
            </p:cNvGraphicFramePr>
            <p:nvPr/>
          </p:nvGraphicFramePr>
          <p:xfrm>
            <a:off x="720" y="960"/>
            <a:ext cx="1632" cy="1632"/>
          </p:xfrm>
          <a:graphic>
            <a:graphicData uri="http://schemas.openxmlformats.org/presentationml/2006/ole">
              <mc:AlternateContent xmlns:mc="http://schemas.openxmlformats.org/markup-compatibility/2006">
                <mc:Choice xmlns:v="urn:schemas-microsoft-com:vml" Requires="v">
                  <p:oleObj spid="_x0000_s1030" name="Clip" r:id="rId7" imgW="3657600" imgH="3657600" progId="">
                    <p:embed/>
                  </p:oleObj>
                </mc:Choice>
                <mc:Fallback>
                  <p:oleObj name="Clip" r:id="rId7" imgW="3657600" imgH="3657600" progId="">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0" y="960"/>
                          <a:ext cx="1632" cy="1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037" name="AutoShape 5"/>
            <p:cNvSpPr>
              <a:spLocks noChangeArrowheads="1"/>
            </p:cNvSpPr>
            <p:nvPr/>
          </p:nvSpPr>
          <p:spPr bwMode="auto">
            <a:xfrm flipH="1">
              <a:off x="1488" y="1056"/>
              <a:ext cx="2112" cy="240"/>
            </a:xfrm>
            <a:prstGeom prst="curvedDownArrow">
              <a:avLst>
                <a:gd name="adj1" fmla="val 176000"/>
                <a:gd name="adj2" fmla="val 352000"/>
                <a:gd name="adj3" fmla="val 33333"/>
              </a:avLst>
            </a:prstGeom>
            <a:solidFill>
              <a:srgbClr val="FF0000"/>
            </a:solidFill>
            <a:ln w="9525">
              <a:noFill/>
              <a:miter lim="800000"/>
              <a:headEnd/>
              <a:tailEnd/>
            </a:ln>
          </p:spPr>
          <p:txBody>
            <a:bodyPr wrap="none" anchor="ctr"/>
            <a:lstStyle/>
            <a:p>
              <a:pPr algn="ctr" eaLnBrk="0" hangingPunct="0"/>
              <a:endParaRPr lang="ne-NP" sz="2400">
                <a:solidFill>
                  <a:srgbClr val="FF0000"/>
                </a:solidFill>
              </a:endParaRPr>
            </a:p>
          </p:txBody>
        </p:sp>
        <p:grpSp>
          <p:nvGrpSpPr>
            <p:cNvPr id="1038" name="Group 7"/>
            <p:cNvGrpSpPr>
              <a:grpSpLocks/>
            </p:cNvGrpSpPr>
            <p:nvPr/>
          </p:nvGrpSpPr>
          <p:grpSpPr bwMode="auto">
            <a:xfrm>
              <a:off x="2931" y="2544"/>
              <a:ext cx="2157" cy="1632"/>
              <a:chOff x="675" y="2496"/>
              <a:chExt cx="2157" cy="1632"/>
            </a:xfrm>
          </p:grpSpPr>
          <p:graphicFrame>
            <p:nvGraphicFramePr>
              <p:cNvPr id="1028" name="Object 8"/>
              <p:cNvGraphicFramePr>
                <a:graphicFrameLocks noChangeAspect="1"/>
              </p:cNvGraphicFramePr>
              <p:nvPr/>
            </p:nvGraphicFramePr>
            <p:xfrm>
              <a:off x="675" y="2496"/>
              <a:ext cx="1101" cy="1309"/>
            </p:xfrm>
            <a:graphic>
              <a:graphicData uri="http://schemas.openxmlformats.org/presentationml/2006/ole">
                <mc:AlternateContent xmlns:mc="http://schemas.openxmlformats.org/markup-compatibility/2006">
                  <mc:Choice xmlns:v="urn:schemas-microsoft-com:vml" Requires="v">
                    <p:oleObj spid="_x0000_s1031" name="Clip" r:id="rId9" imgW="2826720" imgH="3497040" progId="">
                      <p:embed/>
                    </p:oleObj>
                  </mc:Choice>
                  <mc:Fallback>
                    <p:oleObj name="Clip" r:id="rId9" imgW="2826720" imgH="3497040" progId="">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5" y="2496"/>
                            <a:ext cx="1101" cy="1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1042" name="Picture 9" descr="pe02097_"/>
              <p:cNvPicPr>
                <a:picLocks noChangeAspect="1" noChangeArrowheads="1"/>
              </p:cNvPicPr>
              <p:nvPr/>
            </p:nvPicPr>
            <p:blipFill>
              <a:blip r:embed="rId11" cstate="print"/>
              <a:srcRect/>
              <a:stretch>
                <a:fillRect/>
              </a:stretch>
            </p:blipFill>
            <p:spPr bwMode="auto">
              <a:xfrm>
                <a:off x="1008" y="2668"/>
                <a:ext cx="1824" cy="1460"/>
              </a:xfrm>
              <a:prstGeom prst="rect">
                <a:avLst/>
              </a:prstGeom>
              <a:noFill/>
              <a:ln w="9525">
                <a:noFill/>
                <a:miter lim="800000"/>
                <a:headEnd/>
                <a:tailEnd/>
              </a:ln>
            </p:spPr>
          </p:pic>
        </p:grpSp>
        <p:pic>
          <p:nvPicPr>
            <p:cNvPr id="1039" name="Picture 10" descr="bd00028_"/>
            <p:cNvPicPr>
              <a:picLocks noChangeAspect="1" noChangeArrowheads="1"/>
            </p:cNvPicPr>
            <p:nvPr/>
          </p:nvPicPr>
          <p:blipFill>
            <a:blip r:embed="rId12" cstate="print"/>
            <a:srcRect/>
            <a:stretch>
              <a:fillRect/>
            </a:stretch>
          </p:blipFill>
          <p:spPr bwMode="auto">
            <a:xfrm>
              <a:off x="4848" y="1968"/>
              <a:ext cx="816" cy="799"/>
            </a:xfrm>
            <a:prstGeom prst="rect">
              <a:avLst/>
            </a:prstGeom>
            <a:noFill/>
            <a:ln w="9525">
              <a:noFill/>
              <a:miter lim="800000"/>
              <a:headEnd/>
              <a:tailEnd/>
            </a:ln>
          </p:spPr>
        </p:pic>
        <p:sp>
          <p:nvSpPr>
            <p:cNvPr id="1040" name="AutoShape 11"/>
            <p:cNvSpPr>
              <a:spLocks noChangeArrowheads="1"/>
            </p:cNvSpPr>
            <p:nvPr/>
          </p:nvSpPr>
          <p:spPr bwMode="auto">
            <a:xfrm rot="16200000" flipH="1">
              <a:off x="-456" y="2664"/>
              <a:ext cx="2112" cy="240"/>
            </a:xfrm>
            <a:prstGeom prst="curvedDownArrow">
              <a:avLst>
                <a:gd name="adj1" fmla="val 176000"/>
                <a:gd name="adj2" fmla="val 352000"/>
                <a:gd name="adj3" fmla="val 33333"/>
              </a:avLst>
            </a:prstGeom>
            <a:solidFill>
              <a:srgbClr val="FF0000"/>
            </a:solidFill>
            <a:ln w="9525">
              <a:noFill/>
              <a:miter lim="800000"/>
              <a:headEnd/>
              <a:tailEnd/>
            </a:ln>
          </p:spPr>
          <p:txBody>
            <a:bodyPr vert="eaVert" wrap="none" anchor="ctr"/>
            <a:lstStyle/>
            <a:p>
              <a:pPr algn="ctr" eaLnBrk="0" hangingPunct="0"/>
              <a:endParaRPr lang="ne-NP" sz="2400">
                <a:solidFill>
                  <a:srgbClr val="FF0000"/>
                </a:solidFill>
              </a:endParaRPr>
            </a:p>
          </p:txBody>
        </p:sp>
        <p:sp>
          <p:nvSpPr>
            <p:cNvPr id="1041" name="AutoShape 12"/>
            <p:cNvSpPr>
              <a:spLocks noChangeArrowheads="1"/>
            </p:cNvSpPr>
            <p:nvPr/>
          </p:nvSpPr>
          <p:spPr bwMode="auto">
            <a:xfrm flipV="1">
              <a:off x="1731" y="3504"/>
              <a:ext cx="2112" cy="240"/>
            </a:xfrm>
            <a:prstGeom prst="curvedDownArrow">
              <a:avLst>
                <a:gd name="adj1" fmla="val 176000"/>
                <a:gd name="adj2" fmla="val 352000"/>
                <a:gd name="adj3" fmla="val 33333"/>
              </a:avLst>
            </a:prstGeom>
            <a:solidFill>
              <a:srgbClr val="FF0000"/>
            </a:solidFill>
            <a:ln w="9525">
              <a:noFill/>
              <a:miter lim="800000"/>
              <a:headEnd/>
              <a:tailEnd/>
            </a:ln>
          </p:spPr>
          <p:txBody>
            <a:bodyPr rot="10800000" wrap="none" anchor="ctr"/>
            <a:lstStyle/>
            <a:p>
              <a:pPr algn="ctr" eaLnBrk="0" hangingPunct="0"/>
              <a:endParaRPr lang="ne-NP" sz="2400">
                <a:solidFill>
                  <a:srgbClr val="FF0000"/>
                </a:solidFill>
              </a:endParaRPr>
            </a:p>
          </p:txBody>
        </p:sp>
      </p:grpSp>
      <p:sp>
        <p:nvSpPr>
          <p:cNvPr id="1032" name="Text Box 17"/>
          <p:cNvSpPr txBox="1">
            <a:spLocks noChangeArrowheads="1"/>
          </p:cNvSpPr>
          <p:nvPr/>
        </p:nvSpPr>
        <p:spPr bwMode="auto">
          <a:xfrm>
            <a:off x="76200" y="1219200"/>
            <a:ext cx="3352800" cy="457200"/>
          </a:xfrm>
          <a:prstGeom prst="rect">
            <a:avLst/>
          </a:prstGeom>
          <a:noFill/>
          <a:ln w="9525">
            <a:noFill/>
            <a:miter lim="800000"/>
            <a:headEnd/>
            <a:tailEnd/>
          </a:ln>
        </p:spPr>
        <p:txBody>
          <a:bodyPr>
            <a:spAutoFit/>
          </a:bodyPr>
          <a:lstStyle/>
          <a:p>
            <a:pPr>
              <a:spcBef>
                <a:spcPct val="50000"/>
              </a:spcBef>
            </a:pPr>
            <a:r>
              <a:rPr lang="en-US" sz="2400" b="1">
                <a:solidFill>
                  <a:srgbClr val="181512"/>
                </a:solidFill>
                <a:latin typeface="Preeti" pitchFamily="2" charset="0"/>
                <a:cs typeface="Times New Roman" pitchFamily="18" charset="0"/>
              </a:rPr>
              <a:t>&gt;LdtL, 5f]/f5f]/LnfO{ ;Demg]</a:t>
            </a:r>
          </a:p>
        </p:txBody>
      </p:sp>
      <p:sp>
        <p:nvSpPr>
          <p:cNvPr id="1033" name="Text Box 19"/>
          <p:cNvSpPr txBox="1">
            <a:spLocks noChangeArrowheads="1"/>
          </p:cNvSpPr>
          <p:nvPr/>
        </p:nvSpPr>
        <p:spPr bwMode="auto">
          <a:xfrm>
            <a:off x="6858000" y="1219200"/>
            <a:ext cx="1371600" cy="457200"/>
          </a:xfrm>
          <a:prstGeom prst="rect">
            <a:avLst/>
          </a:prstGeom>
          <a:noFill/>
          <a:ln w="9525">
            <a:noFill/>
            <a:miter lim="800000"/>
            <a:headEnd/>
            <a:tailEnd/>
          </a:ln>
        </p:spPr>
        <p:txBody>
          <a:bodyPr>
            <a:spAutoFit/>
          </a:bodyPr>
          <a:lstStyle/>
          <a:p>
            <a:pPr algn="ctr">
              <a:spcBef>
                <a:spcPct val="50000"/>
              </a:spcBef>
            </a:pPr>
            <a:r>
              <a:rPr lang="en-US" sz="2400" b="1">
                <a:solidFill>
                  <a:srgbClr val="181512"/>
                </a:solidFill>
                <a:latin typeface="Preeti" pitchFamily="2" charset="0"/>
                <a:cs typeface="Times New Roman" pitchFamily="18" charset="0"/>
              </a:rPr>
              <a:t>xQkQ efUg]</a:t>
            </a:r>
          </a:p>
        </p:txBody>
      </p:sp>
      <p:sp>
        <p:nvSpPr>
          <p:cNvPr id="1034" name="Text Box 20"/>
          <p:cNvSpPr txBox="1">
            <a:spLocks noChangeArrowheads="1"/>
          </p:cNvSpPr>
          <p:nvPr/>
        </p:nvSpPr>
        <p:spPr bwMode="auto">
          <a:xfrm>
            <a:off x="228600" y="5334000"/>
            <a:ext cx="2286000" cy="457200"/>
          </a:xfrm>
          <a:prstGeom prst="rect">
            <a:avLst/>
          </a:prstGeom>
          <a:noFill/>
          <a:ln w="9525">
            <a:noFill/>
            <a:miter lim="800000"/>
            <a:headEnd/>
            <a:tailEnd/>
          </a:ln>
        </p:spPr>
        <p:txBody>
          <a:bodyPr>
            <a:spAutoFit/>
          </a:bodyPr>
          <a:lstStyle/>
          <a:p>
            <a:pPr algn="ctr">
              <a:spcBef>
                <a:spcPct val="50000"/>
              </a:spcBef>
            </a:pPr>
            <a:r>
              <a:rPr lang="en-US" sz="2400" b="1">
                <a:solidFill>
                  <a:srgbClr val="181512"/>
                </a:solidFill>
                <a:latin typeface="Preeti" pitchFamily="2" charset="0"/>
                <a:cs typeface="Times New Roman" pitchFamily="18" charset="0"/>
              </a:rPr>
              <a:t>gftfuf]tfnfO{ ;Demg]</a:t>
            </a:r>
          </a:p>
        </p:txBody>
      </p:sp>
      <p:sp>
        <p:nvSpPr>
          <p:cNvPr id="1035" name="Text Box 21"/>
          <p:cNvSpPr txBox="1">
            <a:spLocks noChangeArrowheads="1"/>
          </p:cNvSpPr>
          <p:nvPr/>
        </p:nvSpPr>
        <p:spPr bwMode="auto">
          <a:xfrm>
            <a:off x="5638800" y="5410200"/>
            <a:ext cx="3352800" cy="457200"/>
          </a:xfrm>
          <a:prstGeom prst="rect">
            <a:avLst/>
          </a:prstGeom>
          <a:noFill/>
          <a:ln w="9525">
            <a:noFill/>
            <a:miter lim="800000"/>
            <a:headEnd/>
            <a:tailEnd/>
          </a:ln>
        </p:spPr>
        <p:txBody>
          <a:bodyPr>
            <a:spAutoFit/>
          </a:bodyPr>
          <a:lstStyle/>
          <a:p>
            <a:pPr algn="ctr">
              <a:spcBef>
                <a:spcPct val="50000"/>
              </a:spcBef>
            </a:pPr>
            <a:r>
              <a:rPr lang="en-US" sz="2400" b="1">
                <a:solidFill>
                  <a:srgbClr val="181512"/>
                </a:solidFill>
                <a:latin typeface="Preeti" pitchFamily="2" charset="0"/>
                <a:cs typeface="Times New Roman" pitchFamily="18" charset="0"/>
              </a:rPr>
              <a:t>5/l5d]ssf] af/]df ;f]emvf]h ug]{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2892425" y="1212850"/>
            <a:ext cx="3359150" cy="4114800"/>
          </a:xfrm>
          <a:prstGeom prst="rect">
            <a:avLst/>
          </a:prstGeom>
          <a:noFill/>
          <a:ln w="9525">
            <a:noFill/>
            <a:miter lim="800000"/>
            <a:headEnd/>
            <a:tailEnd/>
          </a:ln>
        </p:spPr>
        <p:txBody>
          <a:bodyPr/>
          <a:lstStyle/>
          <a:p>
            <a:endParaRPr lang="en-US"/>
          </a:p>
        </p:txBody>
      </p:sp>
      <p:sp>
        <p:nvSpPr>
          <p:cNvPr id="57349" name="Text Box 5"/>
          <p:cNvSpPr txBox="1">
            <a:spLocks noChangeArrowheads="1"/>
          </p:cNvSpPr>
          <p:nvPr/>
        </p:nvSpPr>
        <p:spPr bwMode="auto">
          <a:xfrm>
            <a:off x="0" y="1676400"/>
            <a:ext cx="9144000" cy="3076575"/>
          </a:xfrm>
          <a:prstGeom prst="rect">
            <a:avLst/>
          </a:prstGeom>
          <a:noFill/>
          <a:ln w="9525">
            <a:noFill/>
            <a:miter lim="800000"/>
            <a:headEnd/>
            <a:tailEnd/>
          </a:ln>
          <a:effectLst/>
        </p:spPr>
        <p:txBody>
          <a:bodyPr>
            <a:spAutoFit/>
          </a:bodyPr>
          <a:lstStyle/>
          <a:p>
            <a:pPr algn="ctr" eaLnBrk="0" hangingPunct="0">
              <a:lnSpc>
                <a:spcPct val="110000"/>
              </a:lnSpc>
              <a:spcBef>
                <a:spcPct val="50000"/>
              </a:spcBef>
              <a:defRPr/>
            </a:pPr>
            <a:r>
              <a:rPr lang="en-US" sz="4000" b="1">
                <a:solidFill>
                  <a:srgbClr val="FF0000"/>
                </a:solidFill>
                <a:effectLst>
                  <a:outerShdw blurRad="38100" dist="38100" dir="2700000" algn="tl">
                    <a:srgbClr val="C0C0C0"/>
                  </a:outerShdw>
                </a:effectLst>
                <a:latin typeface="Preeti" pitchFamily="2" charset="0"/>
                <a:cs typeface="Times New Roman" pitchFamily="18" charset="0"/>
              </a:rPr>
              <a:t>e"O{+rfnf] / o;af6 x'g] Ifltaf6 aRg] pkfox? klxn] g} yfxf kfO/fv]df / ;f] cg';f/ k"j{tof/L u/]df ;Defljt hLpwgsf] Ifltaf6 aRg ;lsG5 eGg] tkfO{+nfO{ yfxf 5 &lt;</a:t>
            </a:r>
          </a:p>
          <a:p>
            <a:pPr algn="ctr" eaLnBrk="0" hangingPunct="0">
              <a:lnSpc>
                <a:spcPct val="110000"/>
              </a:lnSpc>
              <a:spcBef>
                <a:spcPct val="50000"/>
              </a:spcBef>
              <a:defRPr/>
            </a:pPr>
            <a:r>
              <a:rPr lang="en-US" sz="4000" b="1">
                <a:solidFill>
                  <a:srgbClr val="333399"/>
                </a:solidFill>
                <a:effectLst>
                  <a:outerShdw blurRad="38100" dist="38100" dir="2700000" algn="tl">
                    <a:srgbClr val="C0C0C0"/>
                  </a:outerShdw>
                </a:effectLst>
                <a:latin typeface="Preeti" pitchFamily="2" charset="0"/>
                <a:cs typeface="Times New Roman" pitchFamily="18" charset="0"/>
              </a:rPr>
              <a:t>o;f] x'g ;s]df IfltnfO{ w]/} xb;Dd 36fpg ;lsG5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2"/>
          <p:cNvSpPr txBox="1">
            <a:spLocks noChangeArrowheads="1"/>
          </p:cNvSpPr>
          <p:nvPr/>
        </p:nvSpPr>
        <p:spPr bwMode="auto">
          <a:xfrm>
            <a:off x="228600" y="2743200"/>
            <a:ext cx="8534400" cy="1484313"/>
          </a:xfrm>
          <a:prstGeom prst="rect">
            <a:avLst/>
          </a:prstGeom>
          <a:noFill/>
          <a:ln w="9525">
            <a:noFill/>
            <a:miter lim="800000"/>
            <a:headEnd/>
            <a:tailEnd/>
          </a:ln>
          <a:effectLst/>
        </p:spPr>
        <p:txBody>
          <a:bodyPr>
            <a:spAutoFit/>
          </a:bodyPr>
          <a:lstStyle/>
          <a:p>
            <a:pPr algn="ctr" eaLnBrk="0" hangingPunct="0">
              <a:lnSpc>
                <a:spcPct val="50000"/>
              </a:lnSpc>
              <a:spcBef>
                <a:spcPct val="50000"/>
              </a:spcBef>
              <a:defRPr/>
            </a:pPr>
            <a:r>
              <a:rPr lang="en-US" sz="4800" b="1">
                <a:effectLst>
                  <a:outerShdw blurRad="38100" dist="38100" dir="2700000" algn="tl">
                    <a:srgbClr val="C0C0C0"/>
                  </a:outerShdw>
                </a:effectLst>
                <a:latin typeface="Preeti" pitchFamily="2" charset="0"/>
                <a:cs typeface="Times New Roman" pitchFamily="18" charset="0"/>
              </a:rPr>
              <a:t>e"sDkLo k"j{ tof/L M</a:t>
            </a:r>
          </a:p>
          <a:p>
            <a:pPr algn="ctr" eaLnBrk="0" hangingPunct="0">
              <a:lnSpc>
                <a:spcPct val="90000"/>
              </a:lnSpc>
              <a:spcBef>
                <a:spcPct val="50000"/>
              </a:spcBef>
              <a:defRPr/>
            </a:pPr>
            <a:r>
              <a:rPr lang="en-US" sz="4800" b="1">
                <a:effectLst>
                  <a:outerShdw blurRad="38100" dist="38100" dir="2700000" algn="tl">
                    <a:srgbClr val="C0C0C0"/>
                  </a:outerShdw>
                </a:effectLst>
                <a:latin typeface="Preeti" pitchFamily="2" charset="0"/>
                <a:cs typeface="Times New Roman" pitchFamily="18" charset="0"/>
              </a:rPr>
              <a:t>e"sDk cfpg' cl3 ug'{kg]{ sfo{x?</a:t>
            </a:r>
          </a:p>
        </p:txBody>
      </p:sp>
    </p:spTree>
  </p:cSld>
  <p:clrMapOvr>
    <a:masterClrMapping/>
  </p:clrMapOvr>
  <p:transition spd="med">
    <p:random/>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Swis721 Cn BT"/>
        <a:ea typeface=""/>
        <a:cs typeface=""/>
      </a:majorFont>
      <a:minorFont>
        <a:latin typeface="Swis721 Cn B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C:\Office 2000\Templates\Presentation Designs\Marble.pot</Template>
  <TotalTime>1046</TotalTime>
  <Words>3533</Words>
  <Application>Microsoft Office PowerPoint</Application>
  <PresentationFormat>On-screen Show (4:3)</PresentationFormat>
  <Paragraphs>295</Paragraphs>
  <Slides>48</Slides>
  <Notes>3</Notes>
  <HiddenSlides>0</HiddenSlides>
  <MMClips>3</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60" baseType="lpstr">
      <vt:lpstr>MS PGothic</vt:lpstr>
      <vt:lpstr>Century Gothic</vt:lpstr>
      <vt:lpstr>CommonBullets</vt:lpstr>
      <vt:lpstr>Mangal</vt:lpstr>
      <vt:lpstr>Preeti</vt:lpstr>
      <vt:lpstr>Rukmini</vt:lpstr>
      <vt:lpstr>Swis721 Cn BT</vt:lpstr>
      <vt:lpstr>Symbol</vt:lpstr>
      <vt:lpstr>Times New Roman</vt:lpstr>
      <vt:lpstr>Wingdings</vt:lpstr>
      <vt:lpstr>Default Design</vt:lpstr>
      <vt:lpstr>Clip</vt:lpstr>
      <vt:lpstr>“ToT on Earthquake Resistant Construction Technology” </vt:lpstr>
      <vt:lpstr>PowerPoint Presentation</vt:lpstr>
      <vt:lpstr>PowerPoint Presentation</vt:lpstr>
      <vt:lpstr>;"gfdL</vt:lpstr>
      <vt:lpstr>o:tf] cj:yfdf tkfO stf hfg'x'G5 &lt;</vt:lpstr>
      <vt:lpstr>e"O{+rfnf] ===</vt:lpstr>
      <vt:lpstr>e"O{rfnf]sf] ;dodf k|foM dflg;x? s] u5{g\ &lt;</vt:lpstr>
      <vt:lpstr>PowerPoint Presentation</vt:lpstr>
      <vt:lpstr>PowerPoint Presentation</vt:lpstr>
      <vt:lpstr>;Defljt e"O{rfnf]sf] Ifltaf6 aRg cfh} b]lv tkfO{n] ug'{ kg]{ y'k|} sfo{x? 5g\ M</vt:lpstr>
      <vt:lpstr>e"O{rfnf]sf] ;dodf ;'/lIft :yfgx? M klxNo} yfxf kfO/fVgf];\ .</vt:lpstr>
      <vt:lpstr>3/leqsf ;'/lIft :yfgx?</vt:lpstr>
      <vt:lpstr>3/leqsf ;'/lIft :yfgx?</vt:lpstr>
      <vt:lpstr>PowerPoint Presentation</vt:lpstr>
      <vt:lpstr>PowerPoint Presentation</vt:lpstr>
      <vt:lpstr>PowerPoint Presentation</vt:lpstr>
      <vt:lpstr>PowerPoint Presentation</vt:lpstr>
      <vt:lpstr>e"O{rfnf] kl5sf nflu ;Dks{ of]hgf</vt:lpstr>
      <vt:lpstr>kl/jf/df ljz]if x]/rfx cfjZos kg]{ JolQmx?</vt:lpstr>
      <vt:lpstr>;'/lIft /fVg'xf];\</vt:lpstr>
      <vt:lpstr>cfkt\sfnLg ;fdfu|Lsf] emf]nf  </vt:lpstr>
      <vt:lpstr>kfgL</vt:lpstr>
      <vt:lpstr>vfg]s'/f</vt:lpstr>
      <vt:lpstr>;/;kmfO{sf ;fdfg tyf ;fdfGo cf}hf/x?</vt:lpstr>
      <vt:lpstr>e"O{rfnf] kl5sf] nflu alQ</vt:lpstr>
      <vt:lpstr>;~rf/ ;Dks{</vt:lpstr>
      <vt:lpstr>e"O{rfnf]af6 cfunfuL x'g ;Sb5 . </vt:lpstr>
      <vt:lpstr>k|fylds pkrf/</vt:lpstr>
      <vt:lpstr>ejgsf] e"sDkLo ;'/Iff</vt:lpstr>
      <vt:lpstr>Psfk;df s'/fsfgL ug'{xf];\ . </vt:lpstr>
      <vt:lpstr>PowerPoint Presentation</vt:lpstr>
      <vt:lpstr>3/leq x'g'x'G5 eg]</vt:lpstr>
      <vt:lpstr>PowerPoint Presentation</vt:lpstr>
      <vt:lpstr>PowerPoint Presentation</vt:lpstr>
      <vt:lpstr>3/leq</vt:lpstr>
      <vt:lpstr>3/ aflx/ x'g'x'G5 eg] </vt:lpstr>
      <vt:lpstr>;jf/L ;fwg rnfO/xg' ePsf] 5 eg]</vt:lpstr>
      <vt:lpstr>PowerPoint Presentation</vt:lpstr>
      <vt:lpstr>PowerPoint Presentation</vt:lpstr>
      <vt:lpstr>3/ elTsO{ y'lgg'eof] jf k'l/g'eof] eg] </vt:lpstr>
      <vt:lpstr>e"sDkkl5</vt:lpstr>
      <vt:lpstr>;s];Dd tTsfn} </vt:lpstr>
      <vt:lpstr>PowerPoint Presentation</vt:lpstr>
      <vt:lpstr>tkfO{n] ;Sg] cj:yf ePdfq</vt:lpstr>
      <vt:lpstr>l:yltnfO{ lgoGq0fdf lng d4t ug'{xf];\</vt:lpstr>
      <vt:lpstr>ljrf/ k'¥ofpg'xf];\ </vt:lpstr>
      <vt:lpstr>slxNo} gug'{xf];\ </vt:lpstr>
      <vt:lpstr>PowerPoint Presentation</vt:lpstr>
    </vt:vector>
  </TitlesOfParts>
  <Company>Nset - Nepal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Surya N. Shrestha</dc:creator>
  <cp:lastModifiedBy>Siobhan Kennedy</cp:lastModifiedBy>
  <cp:revision>62</cp:revision>
  <dcterms:created xsi:type="dcterms:W3CDTF">2004-04-07T07:05:02Z</dcterms:created>
  <dcterms:modified xsi:type="dcterms:W3CDTF">2015-09-24T10:19:11Z</dcterms:modified>
</cp:coreProperties>
</file>