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9" r:id="rId6"/>
    <p:sldId id="260" r:id="rId7"/>
    <p:sldId id="257" r:id="rId8"/>
    <p:sldId id="258" r:id="rId9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14C"/>
    <a:srgbClr val="459FD5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1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06/10/2014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fld id="{1327C452-0D12-48F3-BB65-BBA3E6350F2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6309320"/>
            <a:ext cx="1908720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Global Shelter Cluster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 userDrawn="1"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Accountability Working Group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Update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3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GB" dirty="0" smtClean="0"/>
              <a:t>Cluster Evaluations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Pakistan Evaluation (August 2014)</a:t>
            </a:r>
          </a:p>
          <a:p>
            <a:r>
              <a:rPr lang="en-GB" dirty="0" smtClean="0"/>
              <a:t>Development of a draft Cluster Evaluation Strategy and Tools</a:t>
            </a:r>
          </a:p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925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Cluster Assessments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Philippines</a:t>
            </a:r>
            <a:br>
              <a:rPr lang="en-GB" dirty="0" smtClean="0"/>
            </a:br>
            <a:r>
              <a:rPr lang="en-GB" sz="2800" i="1" dirty="0" smtClean="0"/>
              <a:t>Dec 2013-Jan 2013, April 2014, August 2014</a:t>
            </a:r>
          </a:p>
          <a:p>
            <a:r>
              <a:rPr lang="en-GB" dirty="0" err="1" smtClean="0"/>
              <a:t>Mali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800" i="1" dirty="0" smtClean="0"/>
              <a:t>April 2014</a:t>
            </a:r>
          </a:p>
          <a:p>
            <a:r>
              <a:rPr lang="en-GB" dirty="0" smtClean="0"/>
              <a:t>Central African Republic</a:t>
            </a:r>
            <a:br>
              <a:rPr lang="en-GB" dirty="0" smtClean="0"/>
            </a:br>
            <a:r>
              <a:rPr lang="en-GB" sz="2800" i="1" dirty="0" smtClean="0"/>
              <a:t>April 2014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02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Accountability to affected populations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4525963"/>
          </a:xfrm>
        </p:spPr>
        <p:txBody>
          <a:bodyPr/>
          <a:lstStyle/>
          <a:p>
            <a:r>
              <a:rPr lang="en-GB" dirty="0" smtClean="0"/>
              <a:t>Two-pager on Accountability to Affected Populations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4</a:t>
            </a:fld>
            <a:endParaRPr lang="en-GB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1600200"/>
            <a:ext cx="3343233" cy="474670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52982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Shelter Information Portal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Creation of a pilot Shelter Information Portal (online database) will accompany the Shelter Cluster Assessment in Myanmar, October 2014</a:t>
            </a:r>
          </a:p>
          <a:p>
            <a:r>
              <a:rPr lang="en-GB" dirty="0" smtClean="0"/>
              <a:t>Collection of IM tools from </a:t>
            </a:r>
            <a:r>
              <a:rPr lang="en-GB" b="1" dirty="0" smtClean="0"/>
              <a:t>you! 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492114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o_x0020_Document_x0020_Preview xmlns="96664bca-06c0-4657-b6f9-0a997f5ff9b9" xsi:nil="true"/>
    <TaxKeywordTaxHTField xmlns="96664bca-06c0-4657-b6f9-0a997f5ff9b9">
      <Terms xmlns="http://schemas.microsoft.com/office/infopath/2007/PartnerControls"/>
    </TaxKeywordTaxHTField>
    <ff39aabcbcfa4b29888983c5e6d736f9 xmlns="96664bca-06c0-4657-b6f9-0a997f5ff9b9">
      <Terms xmlns="http://schemas.microsoft.com/office/infopath/2007/PartnerControls"/>
    </ff39aabcbcfa4b29888983c5e6d736f9>
    <TaxCatchAll xmlns="96664bca-06c0-4657-b6f9-0a997f5ff9b9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1A5D493A4FFE498D319528BB467A34" ma:contentTypeVersion="5" ma:contentTypeDescription="Crée un document." ma:contentTypeScope="" ma:versionID="c01f8cb7f211d3bb425ed98f1ce122ed">
  <xsd:schema xmlns:xsd="http://www.w3.org/2001/XMLSchema" xmlns:xs="http://www.w3.org/2001/XMLSchema" xmlns:p="http://schemas.microsoft.com/office/2006/metadata/properties" xmlns:ns2="96664bca-06c0-4657-b6f9-0a997f5ff9b9" targetNamespace="http://schemas.microsoft.com/office/2006/metadata/properties" ma:root="true" ma:fieldsID="7f0821aa0682734830986bb79f70764b" ns2:_="">
    <xsd:import namespace="96664bca-06c0-4657-b6f9-0a997f5ff9b9"/>
    <xsd:element name="properties">
      <xsd:complexType>
        <xsd:sequence>
          <xsd:element name="documentManagement">
            <xsd:complexType>
              <xsd:all>
                <xsd:element ref="ns2:Websio_x0020_Document_x0020_Preview" minOccurs="0"/>
                <xsd:element ref="ns2:ff39aabcbcfa4b29888983c5e6d736f9" minOccurs="0"/>
                <xsd:element ref="ns2:TaxCatchAll" minOccurs="0"/>
                <xsd:element ref="ns2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Websio_x0020_Document_x0020_Preview" ma:index="8" nillable="true" ma:displayName="Websio Document Preview" ma:hidden="true" ma:internalName="Websio_x0020_Document_x0020_Preview">
      <xsd:simpleType>
        <xsd:restriction base="dms:Text"/>
      </xsd:simpleType>
    </xsd:element>
    <xsd:element name="ff39aabcbcfa4b29888983c5e6d736f9" ma:index="10" nillable="true" ma:taxonomy="true" ma:internalName="ff39aabcbcfa4b29888983c5e6d736f9" ma:taxonomyFieldName="Communications" ma:displayName="Communications" ma:default="" ma:fieldId="{ff39aabc-bcfa-4b29-8889-83c5e6d736f9}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3" nillable="true" ma:taxonomy="true" ma:internalName="TaxKeywordTaxHTField" ma:taxonomyFieldName="TaxKeyword" ma:displayName="Other Keywords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3ECD35-7172-4F78-965D-C150E41533C7}">
  <ds:schemaRefs>
    <ds:schemaRef ds:uri="http://schemas.microsoft.com/office/2006/metadata/properties"/>
    <ds:schemaRef ds:uri="http://schemas.microsoft.com/office/infopath/2007/PartnerControls"/>
    <ds:schemaRef ds:uri="96664bca-06c0-4657-b6f9-0a997f5ff9b9"/>
  </ds:schemaRefs>
</ds:datastoreItem>
</file>

<file path=customXml/itemProps2.xml><?xml version="1.0" encoding="utf-8"?>
<ds:datastoreItem xmlns:ds="http://schemas.openxmlformats.org/officeDocument/2006/customXml" ds:itemID="{30DB4378-917D-4479-A4FE-593A19B758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64bca-06c0-4657-b6f9-0a997f5ff9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2021E4-FB18-41BB-82FD-DF26C4255F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4. Shelter Cluster PowerPoint Template (2007 and later)</Template>
  <TotalTime>68</TotalTime>
  <Words>71</Words>
  <Application>Microsoft Office PowerPoint</Application>
  <PresentationFormat>Affichage à l'écran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Verdana</vt:lpstr>
      <vt:lpstr>Wingdings</vt:lpstr>
      <vt:lpstr>Shelter Cluster Red Theme</vt:lpstr>
      <vt:lpstr>Accountability Working Group</vt:lpstr>
      <vt:lpstr>Cluster Evaluations</vt:lpstr>
      <vt:lpstr>Cluster Assessments</vt:lpstr>
      <vt:lpstr>Accountability to affected populations</vt:lpstr>
      <vt:lpstr>Shelter Information Portal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Accountability Working Group</dc:title>
  <dc:creator>Megan Passey</dc:creator>
  <cp:keywords/>
  <cp:lastModifiedBy>Megan Passey</cp:lastModifiedBy>
  <cp:revision>3</cp:revision>
  <cp:lastPrinted>2013-03-26T11:03:47Z</cp:lastPrinted>
  <dcterms:created xsi:type="dcterms:W3CDTF">2014-10-06T13:15:40Z</dcterms:created>
  <dcterms:modified xsi:type="dcterms:W3CDTF">2014-10-06T14:23:46Z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0x010100EA1A5D493A4FFE498D319528BB467A34</vt:lpwstr>
  </property>
  <property fmtid="{D5CDD505-2E9C-101B-9397-08002B2CF9AE}" pid="3" name="TaxKeyword">
    <vt:lpwstr/>
  </property>
</Properties>
</file>