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0903-BFD0-4650-9676-EDF1C9F7C1FC}" type="datetimeFigureOut">
              <a:rPr lang="es-GT" smtClean="0"/>
              <a:pPr/>
              <a:t>19/04/2012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6C3-7CB1-4AC4-B1D9-99D5FA5E6195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21569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A0903-BFD0-4650-9676-EDF1C9F7C1FC}" type="datetimeFigureOut">
              <a:rPr lang="es-GT" smtClean="0"/>
              <a:pPr/>
              <a:t>19/04/2012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56C3-7CB1-4AC4-B1D9-99D5FA5E6195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359800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490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10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774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771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580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2916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035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7462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322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2501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970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8718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8452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2498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231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035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5616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228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sz="36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rostile" pitchFamily="34" charset="0"/>
                <a:ea typeface="+mn-ea"/>
                <a:cs typeface="+mn-cs"/>
              </a:rPr>
              <a:t>Introducción</a:t>
            </a:r>
            <a:endParaRPr lang="es-GT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urostile" pitchFamily="34" charset="0"/>
              <a:ea typeface="+mn-ea"/>
              <a:cs typeface="+mn-cs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146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613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sz="36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rostile" pitchFamily="34" charset="0"/>
                <a:ea typeface="+mn-ea"/>
                <a:cs typeface="+mn-cs"/>
              </a:rPr>
              <a:t>Planteamiento del Problema</a:t>
            </a:r>
            <a:endParaRPr lang="es-GT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urostile" pitchFamily="34" charset="0"/>
              <a:ea typeface="+mn-ea"/>
              <a:cs typeface="+mn-cs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43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sz="36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rostile" pitchFamily="34" charset="0"/>
                <a:ea typeface="+mn-ea"/>
                <a:cs typeface="+mn-cs"/>
              </a:rPr>
              <a:t>Amenazas </a:t>
            </a:r>
            <a:endParaRPr lang="es-GT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urostile" pitchFamily="34" charset="0"/>
              <a:ea typeface="+mn-ea"/>
              <a:cs typeface="+mn-cs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929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sz="36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rostile" pitchFamily="34" charset="0"/>
                <a:ea typeface="+mn-ea"/>
                <a:cs typeface="+mn-cs"/>
              </a:rPr>
              <a:t>Antecedentes </a:t>
            </a:r>
            <a:endParaRPr lang="es-GT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urostile" pitchFamily="34" charset="0"/>
              <a:ea typeface="+mn-ea"/>
              <a:cs typeface="+mn-cs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647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sz="36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rostile" pitchFamily="34" charset="0"/>
                <a:ea typeface="+mn-ea"/>
                <a:cs typeface="+mn-cs"/>
              </a:rPr>
              <a:t>Descripción del Proyecto</a:t>
            </a:r>
            <a:endParaRPr lang="es-GT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urostile" pitchFamily="34" charset="0"/>
              <a:ea typeface="+mn-ea"/>
              <a:cs typeface="+mn-cs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614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sz="36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rostile" pitchFamily="34" charset="0"/>
                <a:ea typeface="+mn-ea"/>
                <a:cs typeface="+mn-cs"/>
              </a:rPr>
              <a:t>Objetivos</a:t>
            </a:r>
            <a:endParaRPr lang="es-GT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urostile" pitchFamily="34" charset="0"/>
              <a:ea typeface="+mn-ea"/>
              <a:cs typeface="+mn-cs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433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19334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Presentación en pantalla (4:3)</PresentationFormat>
  <Paragraphs>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Introducción</vt:lpstr>
      <vt:lpstr>Planteamiento del Problema</vt:lpstr>
      <vt:lpstr>Amenazas </vt:lpstr>
      <vt:lpstr>Antecedentes </vt:lpstr>
      <vt:lpstr>Descripción del Proyecto</vt:lpstr>
      <vt:lpstr>Objetivos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ARQUISOUND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OSMAR JOSUE VON</dc:creator>
  <cp:lastModifiedBy>ARQ SERGIO BONINI</cp:lastModifiedBy>
  <cp:revision>2</cp:revision>
  <dcterms:created xsi:type="dcterms:W3CDTF">2011-11-22T21:51:37Z</dcterms:created>
  <dcterms:modified xsi:type="dcterms:W3CDTF">2012-04-20T03:02:04Z</dcterms:modified>
</cp:coreProperties>
</file>