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30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eDe2c5cYDJ+SsPsf8qmEQ==" hashData="kwPT0MX945FgEzGexWNZCa5oJao="/>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1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B2D4B-9141-495F-BC8F-D644DAA8322F}" type="datetimeFigureOut">
              <a:rPr lang="en-US" smtClean="0"/>
              <a:t>9/27/2012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839B3-73DD-4012-AA8E-42A89DBCD5A2}" type="slidenum">
              <a:rPr lang="en-US" smtClean="0"/>
              <a:t>‹#›</a:t>
            </a:fld>
            <a:endParaRPr lang="en-US"/>
          </a:p>
        </p:txBody>
      </p:sp>
    </p:spTree>
    <p:extLst>
      <p:ext uri="{BB962C8B-B14F-4D97-AF65-F5344CB8AC3E}">
        <p14:creationId xmlns:p14="http://schemas.microsoft.com/office/powerpoint/2010/main" val="103844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5321A-F371-452F-BBC7-86E55C0EB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C8CDF409-6FC9-4E34-A17D-9A0D44A80045}" type="slidenum">
              <a:rPr lang="en-US" sz="1000" b="0" smtClean="0">
                <a:solidFill>
                  <a:schemeClr val="tx1"/>
                </a:solidFill>
                <a:latin typeface="Times New Roman" pitchFamily="18" charset="0"/>
              </a:rPr>
              <a:pPr/>
              <a:t>10</a:t>
            </a:fld>
            <a:endParaRPr lang="en-US" sz="1000" b="0" smtClean="0">
              <a:solidFill>
                <a:schemeClr val="tx1"/>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describe grouting of cracks.</a:t>
            </a:r>
          </a:p>
          <a:p>
            <a:r>
              <a:rPr lang="en-US" b="1" smtClean="0"/>
              <a:t>Activities:</a:t>
            </a:r>
          </a:p>
          <a:p>
            <a:pPr lvl="1">
              <a:buFontTx/>
              <a:buChar char="•"/>
            </a:pPr>
            <a:r>
              <a:rPr lang="en-US" smtClean="0"/>
              <a:t>Ask participants, how these cracks can be mended.</a:t>
            </a:r>
          </a:p>
          <a:p>
            <a:pPr lvl="1">
              <a:buFontTx/>
              <a:buChar char="•"/>
            </a:pPr>
            <a:r>
              <a:rPr lang="en-US" smtClean="0"/>
              <a:t>Explain in brief.</a:t>
            </a:r>
          </a:p>
          <a:p>
            <a:r>
              <a:rPr lang="en-US" b="1" smtClean="0"/>
              <a:t>Slide Details / Discussion:</a:t>
            </a:r>
          </a:p>
          <a:p>
            <a:pPr lvl="1"/>
            <a:r>
              <a:rPr lang="en-US" smtClean="0"/>
              <a:t>If the width of cracks are less than 5 mm, these can be grouted. Remove the plaster and clean the cracks. Sealed the crack fully from one side with mortar or putty. Leave grout ports on the next sides. Now starting from bottom grout port, start injecting the grout until the grout start coming out from next upper grout port. Then inject from next upper port and continue in the similar way until all the cracks are filled with grout.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8643A52F-1FB4-4C1B-8428-AE60E7ACAA3B}" type="slidenum">
              <a:rPr lang="en-US" sz="1000" b="0" smtClean="0">
                <a:solidFill>
                  <a:schemeClr val="tx1"/>
                </a:solidFill>
                <a:latin typeface="Times New Roman" pitchFamily="18" charset="0"/>
              </a:rPr>
              <a:pPr/>
              <a:t>11</a:t>
            </a:fld>
            <a:endParaRPr lang="en-US" sz="1000" b="0" smtClean="0">
              <a:solidFill>
                <a:schemeClr val="tx1"/>
              </a:solidFill>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Objectives:</a:t>
            </a:r>
          </a:p>
          <a:p>
            <a:pPr lvl="1">
              <a:buFontTx/>
              <a:buChar char="•"/>
            </a:pPr>
            <a:r>
              <a:rPr lang="en-US" smtClean="0"/>
              <a:t>To show the repair of major cracks.</a:t>
            </a:r>
          </a:p>
          <a:p>
            <a:r>
              <a:rPr lang="en-US" b="1" smtClean="0"/>
              <a:t>Activities:</a:t>
            </a:r>
          </a:p>
          <a:p>
            <a:pPr lvl="1">
              <a:buFontTx/>
              <a:buChar char="•"/>
            </a:pPr>
            <a:r>
              <a:rPr lang="en-US" smtClean="0"/>
              <a:t>Ask participants, how these cracks can be mended.</a:t>
            </a:r>
          </a:p>
          <a:p>
            <a:pPr lvl="1">
              <a:buFontTx/>
              <a:buChar char="•"/>
            </a:pPr>
            <a:r>
              <a:rPr lang="en-US" smtClean="0"/>
              <a:t>Explain in brief.</a:t>
            </a:r>
          </a:p>
          <a:p>
            <a:r>
              <a:rPr lang="en-US" b="1" smtClean="0"/>
              <a:t>Slide Details / Discussion:</a:t>
            </a:r>
          </a:p>
          <a:p>
            <a:pPr lvl="1"/>
            <a:r>
              <a:rPr lang="en-US" smtClean="0"/>
              <a:t>If there are major cracks, replace part of defected element constructing new one. It shall be done part by part. While removing in parts, provide temporary supports before removing it and also be careful about the stability of other parts too. Sometimes by providing the wire mesh and plastering it along the cracks may be sufficient.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D63C556D-E573-42A9-B57A-15506337EC89}" type="slidenum">
              <a:rPr lang="en-US" sz="1000" b="0" smtClean="0">
                <a:solidFill>
                  <a:schemeClr val="tx1"/>
                </a:solidFill>
                <a:latin typeface="Times New Roman" pitchFamily="18" charset="0"/>
              </a:rPr>
              <a:pPr/>
              <a:t>12</a:t>
            </a:fld>
            <a:endParaRPr lang="en-US" sz="1000" b="0" smtClean="0">
              <a:solidFill>
                <a:schemeClr val="tx1"/>
              </a:solidFill>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a:buFontTx/>
              <a:buChar char="•"/>
            </a:pPr>
            <a:r>
              <a:rPr lang="en-US" smtClean="0"/>
              <a:t>To describe the repair of stone masonry</a:t>
            </a:r>
          </a:p>
          <a:p>
            <a:r>
              <a:rPr lang="en-US" b="1" smtClean="0"/>
              <a:t>Activity:</a:t>
            </a:r>
          </a:p>
          <a:p>
            <a:pPr>
              <a:buFont typeface="Wingdings" pitchFamily="2" charset="2"/>
              <a:buChar char="§"/>
            </a:pPr>
            <a:r>
              <a:rPr lang="en-US" smtClean="0"/>
              <a:t>Collect participants views on how to repair stone masonry.</a:t>
            </a:r>
          </a:p>
          <a:p>
            <a:pPr>
              <a:buFont typeface="Wingdings" pitchFamily="2" charset="2"/>
              <a:buChar char="§"/>
            </a:pPr>
            <a:r>
              <a:rPr lang="en-US" smtClean="0"/>
              <a:t>Explain in brief.</a:t>
            </a:r>
          </a:p>
          <a:p>
            <a:r>
              <a:rPr lang="en-US" b="1" smtClean="0"/>
              <a:t>Slide Details / Discussion:</a:t>
            </a:r>
          </a:p>
          <a:p>
            <a:pPr algn="just">
              <a:buFont typeface="Wingdings" pitchFamily="2" charset="2"/>
              <a:buChar char="§"/>
            </a:pPr>
            <a:r>
              <a:rPr lang="en-US" smtClean="0"/>
              <a:t>Bulging or collapse of stone masonry can be repaired if the overall integrity of the building is not lost. First of all temporary supports are provided and overall stability is ensured before the commencement of the work. The damaged wall is replaced by new wall with through stones in appropriate locations.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EDCD2498-607A-4304-9D78-8B968AD8F5B2}" type="slidenum">
              <a:rPr lang="en-US" sz="1000" b="0" smtClean="0">
                <a:solidFill>
                  <a:schemeClr val="tx1"/>
                </a:solidFill>
                <a:latin typeface="Times New Roman" pitchFamily="18" charset="0"/>
              </a:rPr>
              <a:pPr/>
              <a:t>13</a:t>
            </a:fld>
            <a:endParaRPr lang="en-US" sz="1000" b="0" smtClean="0">
              <a:solidFill>
                <a:schemeClr val="tx1"/>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discuss about repair of column.</a:t>
            </a:r>
          </a:p>
          <a:p>
            <a:r>
              <a:rPr lang="en-US" b="1" smtClean="0"/>
              <a:t>Activities:</a:t>
            </a:r>
          </a:p>
          <a:p>
            <a:pPr>
              <a:buFontTx/>
              <a:buChar char="•"/>
            </a:pPr>
            <a:r>
              <a:rPr lang="en-US" smtClean="0"/>
              <a:t>Explain about the figure and describe the process of repairing the column.</a:t>
            </a:r>
          </a:p>
          <a:p>
            <a:r>
              <a:rPr lang="en-US" b="1" smtClean="0"/>
              <a:t>Slide Details / Discussion</a:t>
            </a:r>
          </a:p>
          <a:p>
            <a:pPr>
              <a:buFontTx/>
              <a:buChar char="•"/>
            </a:pPr>
            <a:r>
              <a:rPr lang="en-US" smtClean="0"/>
              <a:t>This slide shows the process of column repair. Initially the overall integrity of the building is checked. If its columns are repairable, the support the floor well before starting the work. Remove damage part of concrete, removed the buckled bar and insert new bars with sufficient lapping to the existing bar. Provide stirrups @ 3 to 4 inch centre to centre.</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FD2E6883-446B-4BE6-82BC-A20F74F6801F}" type="slidenum">
              <a:rPr lang="en-US" sz="1000" b="0" smtClean="0">
                <a:solidFill>
                  <a:schemeClr val="tx1"/>
                </a:solidFill>
                <a:latin typeface="Times New Roman" pitchFamily="18" charset="0"/>
              </a:rPr>
              <a:pPr/>
              <a:t>14</a:t>
            </a:fld>
            <a:endParaRPr lang="en-US" sz="1000" b="0" smtClean="0">
              <a:solidFill>
                <a:schemeClr val="tx1"/>
              </a:solidFill>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r>
              <a:rPr lang="en-US" smtClean="0"/>
              <a:t>Continuation of repair of column</a:t>
            </a:r>
          </a:p>
          <a:p>
            <a:r>
              <a:rPr lang="en-US" b="1" smtClean="0"/>
              <a:t>Activity:</a:t>
            </a:r>
          </a:p>
          <a:p>
            <a:r>
              <a:rPr lang="en-US" smtClean="0"/>
              <a:t>Link with the previous slide and explain the remaining process of column repair.</a:t>
            </a:r>
          </a:p>
          <a:p>
            <a:r>
              <a:rPr lang="en-US" b="1" smtClean="0"/>
              <a:t>Slide Details / Discussion:</a:t>
            </a:r>
          </a:p>
          <a:p>
            <a:r>
              <a:rPr lang="en-US" smtClean="0"/>
              <a:t>This slide shows the remaining steps in the column repair. Prepare formwork properly and start concreting from side. External hopper helps to fill the concrete properly. Cut the excess concrete in the external hopper and remaining concrete will remain intact to form a continuous column.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C200A150-71B4-4A71-A36A-9ECAA8DD0D2B}" type="slidenum">
              <a:rPr lang="en-US" sz="1000" b="0" smtClean="0">
                <a:solidFill>
                  <a:schemeClr val="tx1"/>
                </a:solidFill>
                <a:latin typeface="Times New Roman" pitchFamily="18" charset="0"/>
              </a:rPr>
              <a:pPr/>
              <a:t>15</a:t>
            </a:fld>
            <a:endParaRPr lang="en-US" sz="1000" b="0" smtClean="0">
              <a:solidFill>
                <a:schemeClr val="tx1"/>
              </a:solidFill>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Objective:</a:t>
            </a:r>
          </a:p>
          <a:p>
            <a:r>
              <a:rPr lang="en-US" smtClean="0"/>
              <a:t>To discuss repair of central column.</a:t>
            </a:r>
          </a:p>
          <a:p>
            <a:r>
              <a:rPr lang="en-US" smtClean="0"/>
              <a:t>Activity</a:t>
            </a:r>
          </a:p>
          <a:p>
            <a:r>
              <a:rPr lang="en-US" smtClean="0"/>
              <a:t>Explain about the process in detail</a:t>
            </a:r>
          </a:p>
          <a:p>
            <a:r>
              <a:rPr lang="en-US" smtClean="0"/>
              <a:t>Slide Details:</a:t>
            </a:r>
          </a:p>
          <a:p>
            <a:r>
              <a:rPr lang="en-US" smtClean="0"/>
              <a:t>In this slide, column is being repaired. The floor is supported and new reinforcement is inserted.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293646FD-6725-4466-BCD2-F081B499AAB9}" type="slidenum">
              <a:rPr lang="en-US" sz="1000" b="0" smtClean="0">
                <a:solidFill>
                  <a:schemeClr val="tx1"/>
                </a:solidFill>
                <a:latin typeface="Times New Roman" pitchFamily="18" charset="0"/>
              </a:rPr>
              <a:pPr/>
              <a:t>16</a:t>
            </a:fld>
            <a:endParaRPr lang="en-US" sz="1000" b="0" smtClean="0">
              <a:solidFill>
                <a:schemeClr val="tx1"/>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Schematic diagram of central column repair.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5E5CC451-D95E-4033-BA6C-0D259A83064B}" type="slidenum">
              <a:rPr lang="en-US" sz="1000" b="0" smtClean="0">
                <a:solidFill>
                  <a:schemeClr val="tx1"/>
                </a:solidFill>
                <a:latin typeface="Times New Roman" pitchFamily="18" charset="0"/>
              </a:rPr>
              <a:pPr/>
              <a:t>17</a:t>
            </a:fld>
            <a:endParaRPr lang="en-US" sz="1000" b="0" smtClean="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r>
              <a:rPr lang="en-US" smtClean="0"/>
              <a:t>To discuss how to pour concrete in the interior column.</a:t>
            </a:r>
          </a:p>
          <a:p>
            <a:r>
              <a:rPr lang="en-US" b="1" smtClean="0"/>
              <a:t>Activities:</a:t>
            </a:r>
          </a:p>
          <a:p>
            <a:r>
              <a:rPr lang="en-US" smtClean="0"/>
              <a:t>Ask the participants how to pour concrete in the central column?</a:t>
            </a:r>
          </a:p>
          <a:p>
            <a:r>
              <a:rPr lang="en-US" smtClean="0"/>
              <a:t>Explain the detail process.</a:t>
            </a:r>
          </a:p>
          <a:p>
            <a:r>
              <a:rPr lang="en-US" b="1" smtClean="0"/>
              <a:t>Slide Details:</a:t>
            </a:r>
          </a:p>
          <a:p>
            <a:r>
              <a:rPr lang="en-US" smtClean="0"/>
              <a:t>This slide shows the method of pouring the concrete in the interior column. A temporary hole of at least 8 inches diameter can be made on the slab. This makes easy to fill the concrete.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C981A032-588C-4324-8F35-42853BB613BF}" type="slidenum">
              <a:rPr lang="en-US" sz="1000" b="0" smtClean="0">
                <a:solidFill>
                  <a:schemeClr val="tx1"/>
                </a:solidFill>
                <a:latin typeface="Times New Roman" pitchFamily="18" charset="0"/>
              </a:rPr>
              <a:pPr/>
              <a:t>18</a:t>
            </a:fld>
            <a:endParaRPr lang="en-US" sz="1000" b="0" smtClean="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D20D1E7F-824A-4A42-B8BC-9DB527C1A4F0}" type="slidenum">
              <a:rPr lang="en-US" sz="1000" b="0" smtClean="0">
                <a:solidFill>
                  <a:schemeClr val="tx1"/>
                </a:solidFill>
                <a:latin typeface="Times New Roman" pitchFamily="18" charset="0"/>
              </a:rPr>
              <a:pPr/>
              <a:t>22</a:t>
            </a:fld>
            <a:endParaRPr lang="en-US" sz="1000" b="0" smtClean="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F50ADE64-63EF-43B5-B984-E8E317BC18DC}" type="slidenum">
              <a:rPr lang="en-US" sz="1000" b="0" smtClean="0">
                <a:solidFill>
                  <a:schemeClr val="tx1"/>
                </a:solidFill>
                <a:latin typeface="Times New Roman" pitchFamily="18" charset="0"/>
              </a:rPr>
              <a:pPr/>
              <a:t>2</a:t>
            </a:fld>
            <a:endParaRPr lang="en-US" sz="1000" b="0" smtClean="0">
              <a:solidFill>
                <a:schemeClr val="tx1"/>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This slide is intended to inform the participants what to expect in this presentation.</a:t>
            </a:r>
          </a:p>
          <a:p>
            <a:r>
              <a:rPr lang="en-US" b="1" smtClean="0"/>
              <a:t>Activity:</a:t>
            </a:r>
          </a:p>
          <a:p>
            <a:pPr lvl="1">
              <a:buFontTx/>
              <a:buChar char="•"/>
            </a:pPr>
            <a:r>
              <a:rPr lang="en-US" smtClean="0"/>
              <a:t>Briefly elaborate what we are going to discuss in this presentation.</a:t>
            </a:r>
          </a:p>
          <a:p>
            <a:r>
              <a:rPr lang="en-US" b="1" smtClean="0"/>
              <a:t>Slide details/ discussion:</a:t>
            </a:r>
          </a:p>
          <a:p>
            <a:pPr lvl="1">
              <a:buFontTx/>
              <a:buChar char="•"/>
            </a:pPr>
            <a:r>
              <a:rPr lang="en-US" smtClean="0"/>
              <a:t>Demolition and reconstruction of a damaged building is not a viable option. No one can afford it unless there is any other specific reason. Demolition and reconstruction is economically ruining (more than 100%) option.</a:t>
            </a:r>
          </a:p>
          <a:p>
            <a:pPr lvl="1">
              <a:buFontTx/>
              <a:buChar char="•"/>
            </a:pPr>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2917FB2E-72D5-41FD-8066-D848A7C01553}" type="slidenum">
              <a:rPr lang="en-US" sz="1000" b="0" smtClean="0">
                <a:solidFill>
                  <a:schemeClr val="tx1"/>
                </a:solidFill>
                <a:latin typeface="Times New Roman" pitchFamily="18" charset="0"/>
              </a:rPr>
              <a:pPr/>
              <a:t>24</a:t>
            </a:fld>
            <a:endParaRPr lang="en-US" sz="1000" b="0" smtClean="0">
              <a:solidFill>
                <a:schemeClr val="tx1"/>
              </a:solidFill>
              <a:latin typeface="Times New Roman" pitchFamily="18" charset="0"/>
            </a:endParaRPr>
          </a:p>
        </p:txBody>
      </p:sp>
      <p:sp>
        <p:nvSpPr>
          <p:cNvPr id="93187"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3156E97C-9A90-45FD-92C8-8986B4D556F6}" type="slidenum">
              <a:rPr lang="en-US" sz="1000" b="0" smtClean="0">
                <a:solidFill>
                  <a:schemeClr val="tx1"/>
                </a:solidFill>
                <a:latin typeface="Times New Roman" pitchFamily="18" charset="0"/>
              </a:rPr>
              <a:pPr/>
              <a:t>26</a:t>
            </a:fld>
            <a:endParaRPr lang="en-US" sz="1000" b="0" smtClean="0">
              <a:solidFill>
                <a:schemeClr val="tx1"/>
              </a:solidFill>
              <a:latin typeface="Times New Roman" pitchFamily="18" charset="0"/>
            </a:endParaRPr>
          </a:p>
        </p:txBody>
      </p:sp>
      <p:sp>
        <p:nvSpPr>
          <p:cNvPr id="94211"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26AE54C0-FBCF-472E-95F6-43CA16740CF6}" type="slidenum">
              <a:rPr lang="en-US" sz="1000" b="0" smtClean="0">
                <a:solidFill>
                  <a:schemeClr val="tx1"/>
                </a:solidFill>
                <a:latin typeface="Times New Roman" pitchFamily="18" charset="0"/>
              </a:rPr>
              <a:pPr/>
              <a:t>27</a:t>
            </a:fld>
            <a:endParaRPr lang="en-US" sz="1000" b="0" smtClean="0">
              <a:solidFill>
                <a:schemeClr val="tx1"/>
              </a:solidFill>
              <a:latin typeface="Times New Roman" pitchFamily="18" charset="0"/>
            </a:endParaRPr>
          </a:p>
        </p:txBody>
      </p:sp>
      <p:sp>
        <p:nvSpPr>
          <p:cNvPr id="95235"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ED364DF6-BE0D-4D0B-B5E1-350FF369C1DD}" type="slidenum">
              <a:rPr lang="en-US" sz="1000" b="0" smtClean="0">
                <a:solidFill>
                  <a:schemeClr val="tx1"/>
                </a:solidFill>
                <a:latin typeface="Times New Roman" pitchFamily="18" charset="0"/>
              </a:rPr>
              <a:pPr/>
              <a:t>28</a:t>
            </a:fld>
            <a:endParaRPr lang="en-US" sz="1000" b="0" smtClean="0">
              <a:solidFill>
                <a:schemeClr val="tx1"/>
              </a:solidFill>
              <a:latin typeface="Times New Roman" pitchFamily="18" charset="0"/>
            </a:endParaRPr>
          </a:p>
        </p:txBody>
      </p:sp>
      <p:sp>
        <p:nvSpPr>
          <p:cNvPr id="96259"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D351FC93-E5A5-4F47-B844-3DAEC95A4FD7}" type="slidenum">
              <a:rPr lang="en-US" sz="1000" b="0" smtClean="0">
                <a:solidFill>
                  <a:schemeClr val="tx1"/>
                </a:solidFill>
                <a:latin typeface="Times New Roman" pitchFamily="18" charset="0"/>
              </a:rPr>
              <a:pPr/>
              <a:t>30</a:t>
            </a:fld>
            <a:endParaRPr lang="en-US" sz="1000" b="0" smtClean="0">
              <a:solidFill>
                <a:schemeClr val="tx1"/>
              </a:solidFill>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333514C1-33A8-447F-87F1-62D997BE7DB0}" type="slidenum">
              <a:rPr lang="en-US" sz="1000" b="0" smtClean="0">
                <a:solidFill>
                  <a:schemeClr val="tx1"/>
                </a:solidFill>
                <a:latin typeface="Times New Roman" pitchFamily="18" charset="0"/>
              </a:rPr>
              <a:pPr/>
              <a:t>32</a:t>
            </a:fld>
            <a:endParaRPr lang="en-US" sz="1000" b="0" smtClean="0">
              <a:solidFill>
                <a:schemeClr val="tx1"/>
              </a:solidFill>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4B730E28-1C5C-4BDB-9671-D801ECB6B356}" type="slidenum">
              <a:rPr lang="en-US" sz="1000" b="0" smtClean="0">
                <a:solidFill>
                  <a:schemeClr val="tx1"/>
                </a:solidFill>
                <a:latin typeface="Times New Roman" pitchFamily="18" charset="0"/>
              </a:rPr>
              <a:pPr/>
              <a:t>45</a:t>
            </a:fld>
            <a:endParaRPr lang="en-US" sz="1000" b="0" smtClean="0">
              <a:solidFill>
                <a:schemeClr val="tx1"/>
              </a:solidFill>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t>Objective</a:t>
            </a:r>
          </a:p>
          <a:p>
            <a:pPr lvl="1">
              <a:buFontTx/>
              <a:buChar char="•"/>
            </a:pPr>
            <a:r>
              <a:rPr lang="en-US" smtClean="0"/>
              <a:t>To repeated </a:t>
            </a:r>
          </a:p>
          <a:p>
            <a:pPr>
              <a:buFontTx/>
              <a:buChar char="•"/>
            </a:pPr>
            <a:r>
              <a:rPr lang="en-US" smtClean="0"/>
              <a:t>Activity</a:t>
            </a:r>
          </a:p>
          <a:p>
            <a:pPr>
              <a:buFontTx/>
              <a:buChar char="•"/>
            </a:pPr>
            <a:r>
              <a:rPr lang="en-US" smtClean="0"/>
              <a:t>Slide detail/ Discussion</a:t>
            </a:r>
          </a:p>
          <a:p>
            <a:pPr lvl="1">
              <a:buFontTx/>
              <a:buChar char="•"/>
            </a:pPr>
            <a:r>
              <a:rPr lang="en-US" smtClean="0"/>
              <a:t>Before thanking the participants, repeat following briefly:</a:t>
            </a:r>
          </a:p>
          <a:p>
            <a:pPr lvl="2">
              <a:buFontTx/>
              <a:buChar char="•"/>
            </a:pPr>
            <a:r>
              <a:rPr lang="en-US" smtClean="0"/>
              <a:t>Discussed about repair and retrofitting of masonry and RC frame buildings</a:t>
            </a:r>
          </a:p>
          <a:p>
            <a:pPr lvl="2">
              <a:buFontTx/>
              <a:buChar char="•"/>
            </a:pPr>
            <a:r>
              <a:rPr lang="en-US" smtClean="0"/>
              <a:t>It is not necessary to demolish a house just because it is damaged. Unless a building has suffered very severe damage or part destruction or has not tilted, it might not be necessary to demolish it.</a:t>
            </a:r>
          </a:p>
          <a:p>
            <a:pPr lvl="2">
              <a:buFontTx/>
              <a:buChar char="•"/>
            </a:pPr>
            <a:r>
              <a:rPr lang="en-US" smtClean="0"/>
              <a:t>Repair and retrofitting of a damaged house is a feasible option. The cost of repair and retrofitting depends upon the intensity of damage, complication associated with the structure, structural system and material etc.  </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0888E0A0-1338-49E6-880C-C681B3A23F44}" type="slidenum">
              <a:rPr lang="en-US" sz="1000" b="0" smtClean="0">
                <a:solidFill>
                  <a:schemeClr val="tx1"/>
                </a:solidFill>
                <a:latin typeface="Times New Roman" pitchFamily="18" charset="0"/>
              </a:rPr>
              <a:pPr/>
              <a:t>3</a:t>
            </a:fld>
            <a:endParaRPr lang="en-US" sz="1000" b="0" smtClean="0">
              <a:solidFill>
                <a:schemeClr val="tx1"/>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discuss that damage to house does not mean demolition and reconstruction.</a:t>
            </a:r>
          </a:p>
          <a:p>
            <a:r>
              <a:rPr lang="en-US" b="1" smtClean="0"/>
              <a:t>Activities:</a:t>
            </a:r>
          </a:p>
          <a:p>
            <a:pPr lvl="1">
              <a:buFontTx/>
              <a:buChar char="•"/>
            </a:pPr>
            <a:r>
              <a:rPr lang="en-US" smtClean="0"/>
              <a:t>Let the participants identify damage in this building.</a:t>
            </a:r>
          </a:p>
          <a:p>
            <a:pPr lvl="1">
              <a:buFontTx/>
              <a:buChar char="•"/>
            </a:pPr>
            <a:r>
              <a:rPr lang="en-US" smtClean="0"/>
              <a:t>Ask the participants does this building requires demolition and reconstruction. If yes, why? If not, why not?</a:t>
            </a:r>
          </a:p>
          <a:p>
            <a:r>
              <a:rPr lang="en-US" b="1" smtClean="0"/>
              <a:t>Slide Details / Discussion:</a:t>
            </a:r>
          </a:p>
          <a:p>
            <a:pPr lvl="1">
              <a:buFontTx/>
              <a:buChar char="•"/>
            </a:pPr>
            <a:r>
              <a:rPr lang="en-US" smtClean="0"/>
              <a:t>The slide presents a brick house that suffered wide cracks but not overturning of walls or demolition of any other building components.</a:t>
            </a:r>
          </a:p>
          <a:p>
            <a:pPr lvl="1">
              <a:buFontTx/>
              <a:buChar char="•"/>
            </a:pPr>
            <a:r>
              <a:rPr lang="en-US" smtClean="0"/>
              <a:t>These cracks can be easily repaired and building can be retrofitted.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67FDF5DD-7A4F-4765-8601-79FDC8E19DE5}" type="slidenum">
              <a:rPr lang="en-US" sz="1000" b="0" smtClean="0">
                <a:solidFill>
                  <a:schemeClr val="tx1"/>
                </a:solidFill>
                <a:latin typeface="Times New Roman" pitchFamily="18" charset="0"/>
              </a:rPr>
              <a:pPr/>
              <a:t>4</a:t>
            </a:fld>
            <a:endParaRPr lang="en-US" sz="1000" b="0" smtClean="0">
              <a:solidFill>
                <a:schemeClr val="tx1"/>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discuss that damage to house does not mean demolition and reconstruction.</a:t>
            </a:r>
          </a:p>
          <a:p>
            <a:r>
              <a:rPr lang="en-US" b="1" smtClean="0"/>
              <a:t>Activities:</a:t>
            </a:r>
          </a:p>
          <a:p>
            <a:pPr lvl="1">
              <a:buFontTx/>
              <a:buChar char="•"/>
            </a:pPr>
            <a:r>
              <a:rPr lang="en-US" smtClean="0"/>
              <a:t>Let the participants identify damages in this building.</a:t>
            </a:r>
          </a:p>
          <a:p>
            <a:pPr lvl="1">
              <a:buFontTx/>
              <a:buChar char="•"/>
            </a:pPr>
            <a:r>
              <a:rPr lang="en-US" smtClean="0"/>
              <a:t>Ask people does this building requires demolition and reconstruction. If yes, why? If not, why not?</a:t>
            </a:r>
          </a:p>
          <a:p>
            <a:r>
              <a:rPr lang="en-US" b="1" smtClean="0"/>
              <a:t>Slide details / Discussion:</a:t>
            </a:r>
          </a:p>
          <a:p>
            <a:pPr lvl="1">
              <a:buFontTx/>
              <a:buChar char="•"/>
            </a:pPr>
            <a:r>
              <a:rPr lang="en-US" smtClean="0"/>
              <a:t>The slide presents a stone house has suffered overturning of walls. However, the house or walls are not tilted.</a:t>
            </a:r>
          </a:p>
          <a:p>
            <a:pPr lvl="1">
              <a:buFontTx/>
              <a:buChar char="•"/>
            </a:pPr>
            <a:r>
              <a:rPr lang="en-US" smtClean="0"/>
              <a:t>The walls can be reconstructed, house repaired and retrofitted.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A3576DC2-5BBA-4557-A280-DCE98956B35C}" type="slidenum">
              <a:rPr lang="en-US" sz="1000" b="0" smtClean="0">
                <a:solidFill>
                  <a:schemeClr val="tx1"/>
                </a:solidFill>
                <a:latin typeface="Times New Roman" pitchFamily="18" charset="0"/>
              </a:rPr>
              <a:pPr/>
              <a:t>5</a:t>
            </a:fld>
            <a:endParaRPr lang="en-US" sz="1000" b="0" smtClean="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show that damage to house does not mean demolition and reconstruction.</a:t>
            </a:r>
          </a:p>
          <a:p>
            <a:r>
              <a:rPr lang="en-US" b="1" smtClean="0"/>
              <a:t>Activities:</a:t>
            </a:r>
          </a:p>
          <a:p>
            <a:pPr lvl="1">
              <a:buFontTx/>
              <a:buChar char="•"/>
            </a:pPr>
            <a:r>
              <a:rPr lang="en-US" smtClean="0"/>
              <a:t>Let the participants identify damages in this building.</a:t>
            </a:r>
          </a:p>
          <a:p>
            <a:pPr lvl="1">
              <a:buFontTx/>
              <a:buChar char="•"/>
            </a:pPr>
            <a:r>
              <a:rPr lang="en-US" smtClean="0"/>
              <a:t>Ask people does this building requires demolition and reconstruction. If yes, why? If not, why not?</a:t>
            </a:r>
          </a:p>
          <a:p>
            <a:r>
              <a:rPr lang="en-US" b="1" smtClean="0"/>
              <a:t>Slide Details / Discussion:</a:t>
            </a:r>
          </a:p>
          <a:p>
            <a:pPr lvl="1">
              <a:buFontTx/>
              <a:buChar char="•"/>
            </a:pPr>
            <a:r>
              <a:rPr lang="en-US" smtClean="0"/>
              <a:t>The first photograph presents spalling of cover at the bottom of a column. The damaged cover can be stripped off and reconstructed.</a:t>
            </a:r>
          </a:p>
          <a:p>
            <a:pPr lvl="1">
              <a:buFontTx/>
              <a:buChar char="•"/>
            </a:pPr>
            <a:r>
              <a:rPr lang="en-US" smtClean="0"/>
              <a:t>Second photograph presents cracks in the walls in the masonry infill RC frame. The walls suffered cracking. The house can be easily repaired.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E72E6E22-C5F1-48A8-A954-6259F0F6D84F}" type="slidenum">
              <a:rPr lang="en-US" sz="1000" b="0" smtClean="0">
                <a:solidFill>
                  <a:schemeClr val="tx1"/>
                </a:solidFill>
                <a:latin typeface="Times New Roman" pitchFamily="18" charset="0"/>
              </a:rPr>
              <a:pPr/>
              <a:t>6</a:t>
            </a:fld>
            <a:endParaRPr lang="en-US" sz="1000" b="0" smtClean="0">
              <a:solidFill>
                <a:schemeClr val="tx1"/>
              </a:solidFill>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show that damage to house does not mean demolition and reconstruction.</a:t>
            </a:r>
          </a:p>
          <a:p>
            <a:r>
              <a:rPr lang="en-US" b="1" smtClean="0"/>
              <a:t>Activities:</a:t>
            </a:r>
          </a:p>
          <a:p>
            <a:pPr lvl="1">
              <a:buFontTx/>
              <a:buChar char="•"/>
            </a:pPr>
            <a:r>
              <a:rPr lang="en-US" smtClean="0"/>
              <a:t>Let the participants identify damages in this building.</a:t>
            </a:r>
          </a:p>
          <a:p>
            <a:pPr lvl="1">
              <a:buFontTx/>
              <a:buChar char="•"/>
            </a:pPr>
            <a:r>
              <a:rPr lang="en-US" smtClean="0"/>
              <a:t>Ask people does this building require demolition and reconstruction. If yes, why? If not, why not?</a:t>
            </a:r>
          </a:p>
          <a:p>
            <a:r>
              <a:rPr lang="en-US" b="1" smtClean="0"/>
              <a:t>Slide Details / Discussion:</a:t>
            </a:r>
          </a:p>
          <a:p>
            <a:pPr lvl="1">
              <a:buFontTx/>
              <a:buChar char="•"/>
            </a:pPr>
            <a:r>
              <a:rPr lang="en-US" smtClean="0"/>
              <a:t>The first photograph presents a RC frame building with severe cracks in infill masonry walls. These walls can be demolished or reconstructed or repaired. </a:t>
            </a:r>
          </a:p>
          <a:p>
            <a:pPr lvl="1">
              <a:buFontTx/>
              <a:buChar char="•"/>
            </a:pPr>
            <a:r>
              <a:rPr lang="en-US" smtClean="0"/>
              <a:t>In second  photograph, walls topped because of lack of tie-up between frame wand walls. The walls can be reconstructed with tie-up, house repaired and retrofitted. </a:t>
            </a:r>
          </a:p>
          <a:p>
            <a:pPr lvl="1">
              <a:buFontTx/>
              <a:buChar cha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96DED45A-5030-4ADD-B8D3-1F95ED4B96D5}" type="slidenum">
              <a:rPr lang="en-US" sz="1000" b="0" smtClean="0">
                <a:solidFill>
                  <a:schemeClr val="tx1"/>
                </a:solidFill>
                <a:latin typeface="Times New Roman" pitchFamily="18" charset="0"/>
              </a:rPr>
              <a:pPr/>
              <a:t>7</a:t>
            </a:fld>
            <a:endParaRPr lang="en-US" sz="1000" b="0" smtClean="0">
              <a:solidFill>
                <a:schemeClr val="tx1"/>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p>
          <a:p>
            <a:pPr lvl="1">
              <a:buFontTx/>
              <a:buChar char="•"/>
            </a:pPr>
            <a:r>
              <a:rPr lang="en-US" smtClean="0"/>
              <a:t>To summarize if building is only partly damaged, it is not necessary to demolish it.</a:t>
            </a:r>
          </a:p>
          <a:p>
            <a:r>
              <a:rPr lang="en-US" b="1" smtClean="0"/>
              <a:t>Activity:</a:t>
            </a:r>
          </a:p>
          <a:p>
            <a:pPr>
              <a:buFontTx/>
              <a:buChar char="•"/>
            </a:pPr>
            <a:r>
              <a:rPr lang="en-US" smtClean="0"/>
              <a:t>Summarize the slides presented so far</a:t>
            </a:r>
          </a:p>
          <a:p>
            <a:r>
              <a:rPr lang="en-US" b="1" smtClean="0"/>
              <a:t>Slide Details / Discussion: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3EAA3892-5F45-4174-A9C9-5C29D1A5E295}" type="slidenum">
              <a:rPr lang="en-US" sz="1000" b="0" smtClean="0">
                <a:solidFill>
                  <a:schemeClr val="tx1"/>
                </a:solidFill>
                <a:latin typeface="Times New Roman" pitchFamily="18" charset="0"/>
              </a:rPr>
              <a:pPr/>
              <a:t>8</a:t>
            </a:fld>
            <a:endParaRPr lang="en-US" sz="1000" b="0" smtClean="0">
              <a:solidFill>
                <a:schemeClr val="tx1"/>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Objective</a:t>
            </a:r>
            <a:r>
              <a:rPr lang="en-US" smtClean="0"/>
              <a:t>:</a:t>
            </a:r>
          </a:p>
          <a:p>
            <a:pPr lvl="1">
              <a:buFontTx/>
              <a:buChar char="•"/>
            </a:pPr>
            <a:r>
              <a:rPr lang="en-US" smtClean="0"/>
              <a:t>To discuss the difference between repair and retrofit.</a:t>
            </a:r>
          </a:p>
          <a:p>
            <a:r>
              <a:rPr lang="en-US" b="1" smtClean="0"/>
              <a:t>Activities:</a:t>
            </a:r>
          </a:p>
          <a:p>
            <a:pPr>
              <a:buFontTx/>
              <a:buChar char="•"/>
            </a:pPr>
            <a:r>
              <a:rPr lang="en-US" smtClean="0"/>
              <a:t>Collect participants views in repair and retrofit.</a:t>
            </a:r>
          </a:p>
          <a:p>
            <a:pPr>
              <a:buFontTx/>
              <a:buChar char="•"/>
            </a:pPr>
            <a:r>
              <a:rPr lang="en-US" smtClean="0"/>
              <a:t>Explain in brief. Just mending the cracks does not mean increase in strength. Improper repair may mean putting a bomb in the house.</a:t>
            </a:r>
          </a:p>
          <a:p>
            <a:pPr>
              <a:buFontTx/>
              <a:buChar char="•"/>
            </a:pPr>
            <a:endParaRPr lang="en-US" smtClean="0"/>
          </a:p>
          <a:p>
            <a:r>
              <a:rPr lang="en-US" b="1" smtClean="0"/>
              <a:t>Slide Details / Discussion:</a:t>
            </a:r>
          </a:p>
          <a:p>
            <a:pPr lvl="1">
              <a:buFontTx/>
              <a:buChar char="•"/>
            </a:pPr>
            <a:r>
              <a:rPr lang="en-US" smtClean="0"/>
              <a:t>This slide presents a distinction between repair and retrofitting. Many houses are being repaired with conviction that the building is being strengthened.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a:defRPr sz="2600" b="1">
                <a:solidFill>
                  <a:srgbClr val="FF3300"/>
                </a:solidFill>
                <a:latin typeface="Arial" pitchFamily="34" charset="0"/>
              </a:defRPr>
            </a:lvl1pPr>
            <a:lvl2pPr marL="742950" indent="-285750" defTabSz="803275">
              <a:defRPr sz="2600" b="1">
                <a:solidFill>
                  <a:srgbClr val="FF3300"/>
                </a:solidFill>
                <a:latin typeface="Arial" pitchFamily="34" charset="0"/>
              </a:defRPr>
            </a:lvl2pPr>
            <a:lvl3pPr marL="1143000" indent="-228600" defTabSz="803275">
              <a:defRPr sz="2600" b="1">
                <a:solidFill>
                  <a:srgbClr val="FF3300"/>
                </a:solidFill>
                <a:latin typeface="Arial" pitchFamily="34" charset="0"/>
              </a:defRPr>
            </a:lvl3pPr>
            <a:lvl4pPr marL="1600200" indent="-228600" defTabSz="803275">
              <a:defRPr sz="2600" b="1">
                <a:solidFill>
                  <a:srgbClr val="FF3300"/>
                </a:solidFill>
                <a:latin typeface="Arial" pitchFamily="34" charset="0"/>
              </a:defRPr>
            </a:lvl4pPr>
            <a:lvl5pPr marL="2057400" indent="-228600" defTabSz="803275">
              <a:defRPr sz="2600" b="1">
                <a:solidFill>
                  <a:srgbClr val="FF3300"/>
                </a:solidFill>
                <a:latin typeface="Arial" pitchFamily="34" charset="0"/>
              </a:defRPr>
            </a:lvl5pPr>
            <a:lvl6pPr marL="25146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defTabSz="803275"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FC0069B5-330B-45E1-B970-0D2244F4130B}" type="slidenum">
              <a:rPr lang="en-US" sz="1000" b="0" smtClean="0">
                <a:solidFill>
                  <a:schemeClr val="tx1"/>
                </a:solidFill>
                <a:latin typeface="Times New Roman" pitchFamily="18" charset="0"/>
              </a:rPr>
              <a:pPr/>
              <a:t>9</a:t>
            </a:fld>
            <a:endParaRPr lang="en-US" sz="1000" b="0" smtClean="0">
              <a:solidFill>
                <a:schemeClr val="tx1"/>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D1BF50-D5E1-4D03-82CA-3FA3B4871953}" type="datetime1">
              <a:rPr lang="en-US" smtClean="0"/>
              <a:t>9/27/2012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49377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A16F6-3D8D-4454-8567-710E2D3C97EF}" type="datetime1">
              <a:rPr lang="en-US" smtClean="0"/>
              <a:t>9/27/2012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56120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F287C-C3CD-4A79-BB07-125767F8587E}" type="datetime1">
              <a:rPr lang="en-US" smtClean="0"/>
              <a:t>9/27/2012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55663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5400"/>
            <a:ext cx="6934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529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143000"/>
            <a:ext cx="41529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695700"/>
            <a:ext cx="41529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fld id="{9E168CDE-E8F0-4A4A-BBEE-2729609851E2}" type="datetime1">
              <a:rPr lang="en-US" smtClean="0"/>
              <a:t>9/27/2012</a:t>
            </a:fld>
            <a:endParaRPr lang="en-US"/>
          </a:p>
        </p:txBody>
      </p:sp>
      <p:sp>
        <p:nvSpPr>
          <p:cNvPr id="7" name="Footer Placeholder 6"/>
          <p:cNvSpPr>
            <a:spLocks noGrp="1"/>
          </p:cNvSpPr>
          <p:nvPr>
            <p:ph type="ftr" sz="quarter" idx="11"/>
          </p:nvPr>
        </p:nvSpPr>
        <p:spPr/>
        <p:txBody>
          <a:bodyPr/>
          <a:lstStyle>
            <a:lvl1pPr>
              <a:defRPr/>
            </a:lvl1pPr>
          </a:lstStyle>
          <a:p>
            <a:pPr>
              <a:defRPr/>
            </a:pPr>
            <a:r>
              <a:rPr lang="en-US" smtClean="0"/>
              <a:t>DUDBC2012</a:t>
            </a:r>
            <a:endParaRPr lang="en-US"/>
          </a:p>
        </p:txBody>
      </p:sp>
      <p:sp>
        <p:nvSpPr>
          <p:cNvPr id="8" name="Slide Number Placeholder 7"/>
          <p:cNvSpPr>
            <a:spLocks noGrp="1"/>
          </p:cNvSpPr>
          <p:nvPr>
            <p:ph type="sldNum" sz="quarter" idx="12"/>
          </p:nvPr>
        </p:nvSpPr>
        <p:spPr/>
        <p:txBody>
          <a:bodyPr/>
          <a:lstStyle>
            <a:lvl1pPr>
              <a:defRPr/>
            </a:lvl1pPr>
          </a:lstStyle>
          <a:p>
            <a:pPr>
              <a:defRPr/>
            </a:pPr>
            <a:fld id="{EA6D5DB6-5081-49D0-B1BF-B65DA23C67B4}" type="slidenum">
              <a:rPr lang="en-US"/>
              <a:pPr>
                <a:defRPr/>
              </a:pPr>
              <a:t>‹#›</a:t>
            </a:fld>
            <a:endParaRPr lang="en-US"/>
          </a:p>
        </p:txBody>
      </p:sp>
    </p:spTree>
    <p:extLst>
      <p:ext uri="{BB962C8B-B14F-4D97-AF65-F5344CB8AC3E}">
        <p14:creationId xmlns:p14="http://schemas.microsoft.com/office/powerpoint/2010/main" val="206107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43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343400" cy="54864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5D93CE08-A14E-4A1F-B867-1E57F90C32DB}" type="datetime1">
              <a:rPr lang="en-US" smtClean="0"/>
              <a:t>9/27/2012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DUDBC2012</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82BA69A-CDEC-4A85-B45E-9EE285D9A9B8}" type="slidenum">
              <a:rPr lang="en-US"/>
              <a:pPr>
                <a:defRPr/>
              </a:pPr>
              <a:t>‹#›</a:t>
            </a:fld>
            <a:endParaRPr lang="en-US"/>
          </a:p>
        </p:txBody>
      </p:sp>
    </p:spTree>
    <p:extLst>
      <p:ext uri="{BB962C8B-B14F-4D97-AF65-F5344CB8AC3E}">
        <p14:creationId xmlns:p14="http://schemas.microsoft.com/office/powerpoint/2010/main" val="409978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89DF05B-BEE3-46BB-BA7E-298727C1A77E}" type="datetime1">
              <a:rPr lang="en-US" smtClean="0"/>
              <a:t>9/27/2012</a:t>
            </a:fld>
            <a:endParaRPr lang="en-US" dirty="0"/>
          </a:p>
        </p:txBody>
      </p:sp>
      <p:sp>
        <p:nvSpPr>
          <p:cNvPr id="5" name="Footer Placeholder 4"/>
          <p:cNvSpPr>
            <a:spLocks noGrp="1"/>
          </p:cNvSpPr>
          <p:nvPr>
            <p:ph type="ftr" sz="quarter" idx="11"/>
          </p:nvPr>
        </p:nvSpPr>
        <p:spPr/>
        <p:txBody>
          <a:bodyPr/>
          <a:lstStyle/>
          <a:p>
            <a:r>
              <a:rPr lang="en-US" smtClean="0"/>
              <a:t>DUDBC2012</a:t>
            </a:r>
            <a:endParaRPr lang="en-US" dirty="0"/>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dirty="0"/>
          </a:p>
        </p:txBody>
      </p:sp>
      <p:sp>
        <p:nvSpPr>
          <p:cNvPr id="7" name="Line 6"/>
          <p:cNvSpPr>
            <a:spLocks noChangeShapeType="1"/>
          </p:cNvSpPr>
          <p:nvPr userDrawn="1"/>
        </p:nvSpPr>
        <p:spPr bwMode="auto">
          <a:xfrm>
            <a:off x="0" y="99060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Tree>
    <p:extLst>
      <p:ext uri="{BB962C8B-B14F-4D97-AF65-F5344CB8AC3E}">
        <p14:creationId xmlns:p14="http://schemas.microsoft.com/office/powerpoint/2010/main" val="8824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39A02-6F89-4E00-B1EA-007ACFC9F83E}" type="datetime1">
              <a:rPr lang="en-US" smtClean="0"/>
              <a:t>9/27/2012</a:t>
            </a:fld>
            <a:endParaRPr lang="en-US"/>
          </a:p>
        </p:txBody>
      </p:sp>
      <p:sp>
        <p:nvSpPr>
          <p:cNvPr id="5" name="Footer Placeholder 4"/>
          <p:cNvSpPr>
            <a:spLocks noGrp="1"/>
          </p:cNvSpPr>
          <p:nvPr>
            <p:ph type="ftr" sz="quarter" idx="11"/>
          </p:nvPr>
        </p:nvSpPr>
        <p:spPr/>
        <p:txBody>
          <a:bodyPr/>
          <a:lstStyle/>
          <a:p>
            <a:r>
              <a:rPr lang="en-US" smtClean="0"/>
              <a:t>DUDBC2012</a:t>
            </a:r>
            <a:endParaRPr lang="en-US"/>
          </a:p>
        </p:txBody>
      </p:sp>
      <p:sp>
        <p:nvSpPr>
          <p:cNvPr id="6" name="Slide Number Placeholder 5"/>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368354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29440-2C2B-41E6-963A-81DED768BB8D}" type="datetime1">
              <a:rPr lang="en-US" smtClean="0"/>
              <a:t>9/27/2012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29247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C7321-A911-4F50-86A6-9DAE9DF83715}" type="datetime1">
              <a:rPr lang="en-US" smtClean="0"/>
              <a:t>9/27/2012</a:t>
            </a:fld>
            <a:endParaRPr lang="en-US"/>
          </a:p>
        </p:txBody>
      </p:sp>
      <p:sp>
        <p:nvSpPr>
          <p:cNvPr id="8" name="Footer Placeholder 7"/>
          <p:cNvSpPr>
            <a:spLocks noGrp="1"/>
          </p:cNvSpPr>
          <p:nvPr>
            <p:ph type="ftr" sz="quarter" idx="11"/>
          </p:nvPr>
        </p:nvSpPr>
        <p:spPr/>
        <p:txBody>
          <a:bodyPr/>
          <a:lstStyle/>
          <a:p>
            <a:r>
              <a:rPr lang="en-US" smtClean="0"/>
              <a:t>DUDBC2012</a:t>
            </a:r>
            <a:endParaRPr lang="en-US"/>
          </a:p>
        </p:txBody>
      </p:sp>
      <p:sp>
        <p:nvSpPr>
          <p:cNvPr id="9" name="Slide Number Placeholder 8"/>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140056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87EB2-37FD-4934-BA0F-189F502B9F10}" type="datetime1">
              <a:rPr lang="en-US" smtClean="0"/>
              <a:t>9/27/2012</a:t>
            </a:fld>
            <a:endParaRPr lang="en-US"/>
          </a:p>
        </p:txBody>
      </p:sp>
      <p:sp>
        <p:nvSpPr>
          <p:cNvPr id="4" name="Footer Placeholder 3"/>
          <p:cNvSpPr>
            <a:spLocks noGrp="1"/>
          </p:cNvSpPr>
          <p:nvPr>
            <p:ph type="ftr" sz="quarter" idx="11"/>
          </p:nvPr>
        </p:nvSpPr>
        <p:spPr/>
        <p:txBody>
          <a:bodyPr/>
          <a:lstStyle/>
          <a:p>
            <a:r>
              <a:rPr lang="en-US" smtClean="0"/>
              <a:t>DUDBC2012</a:t>
            </a:r>
            <a:endParaRPr lang="en-US"/>
          </a:p>
        </p:txBody>
      </p:sp>
      <p:sp>
        <p:nvSpPr>
          <p:cNvPr id="5" name="Slide Number Placeholder 4"/>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42208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C38B-F2A1-419B-9EAD-295EB1ABB115}" type="datetime1">
              <a:rPr lang="en-US" smtClean="0"/>
              <a:t>9/27/2012</a:t>
            </a:fld>
            <a:endParaRPr lang="en-US"/>
          </a:p>
        </p:txBody>
      </p:sp>
      <p:sp>
        <p:nvSpPr>
          <p:cNvPr id="3" name="Footer Placeholder 2"/>
          <p:cNvSpPr>
            <a:spLocks noGrp="1"/>
          </p:cNvSpPr>
          <p:nvPr>
            <p:ph type="ftr" sz="quarter" idx="11"/>
          </p:nvPr>
        </p:nvSpPr>
        <p:spPr/>
        <p:txBody>
          <a:bodyPr/>
          <a:lstStyle/>
          <a:p>
            <a:r>
              <a:rPr lang="en-US" smtClean="0"/>
              <a:t>DUDBC2012</a:t>
            </a:r>
            <a:endParaRPr lang="en-US"/>
          </a:p>
        </p:txBody>
      </p:sp>
      <p:sp>
        <p:nvSpPr>
          <p:cNvPr id="4" name="Slide Number Placeholder 3"/>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61355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3F45-2A0A-4998-BEC4-2C60B362B770}" type="datetime1">
              <a:rPr lang="en-US" smtClean="0"/>
              <a:t>9/27/2012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09014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A3156-4EBD-4A5B-BAAE-4C4C16D40DE1}" type="datetime1">
              <a:rPr lang="en-US" smtClean="0"/>
              <a:t>9/27/2012</a:t>
            </a:fld>
            <a:endParaRPr lang="en-US"/>
          </a:p>
        </p:txBody>
      </p:sp>
      <p:sp>
        <p:nvSpPr>
          <p:cNvPr id="6" name="Footer Placeholder 5"/>
          <p:cNvSpPr>
            <a:spLocks noGrp="1"/>
          </p:cNvSpPr>
          <p:nvPr>
            <p:ph type="ftr" sz="quarter" idx="11"/>
          </p:nvPr>
        </p:nvSpPr>
        <p:spPr/>
        <p:txBody>
          <a:bodyPr/>
          <a:lstStyle/>
          <a:p>
            <a:r>
              <a:rPr lang="en-US" smtClean="0"/>
              <a:t>DUDBC2012</a:t>
            </a:r>
            <a:endParaRPr lang="en-US"/>
          </a:p>
        </p:txBody>
      </p:sp>
      <p:sp>
        <p:nvSpPr>
          <p:cNvPr id="7" name="Slide Number Placeholder 6"/>
          <p:cNvSpPr>
            <a:spLocks noGrp="1"/>
          </p:cNvSpPr>
          <p:nvPr>
            <p:ph type="sldNum" sz="quarter" idx="12"/>
          </p:nvPr>
        </p:nvSpPr>
        <p:spPr/>
        <p:txBody>
          <a:bodyPr/>
          <a:lstStyle/>
          <a:p>
            <a:fld id="{3B25F13D-8977-4802-B810-A070935E5BF4}" type="slidenum">
              <a:rPr lang="en-US" smtClean="0"/>
              <a:t>‹#›</a:t>
            </a:fld>
            <a:endParaRPr lang="en-US"/>
          </a:p>
        </p:txBody>
      </p:sp>
    </p:spTree>
    <p:extLst>
      <p:ext uri="{BB962C8B-B14F-4D97-AF65-F5344CB8AC3E}">
        <p14:creationId xmlns:p14="http://schemas.microsoft.com/office/powerpoint/2010/main" val="286977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15786-E6AE-4F03-B49D-F54D6D55EA33}" type="datetime1">
              <a:rPr lang="en-US" smtClean="0"/>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DUDBC2012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5F13D-8977-4802-B810-A070935E5BF4}" type="slidenum">
              <a:rPr lang="en-US" smtClean="0"/>
              <a:t>‹#›</a:t>
            </a:fld>
            <a:endParaRPr lang="en-US"/>
          </a:p>
        </p:txBody>
      </p:sp>
    </p:spTree>
    <p:extLst>
      <p:ext uri="{BB962C8B-B14F-4D97-AF65-F5344CB8AC3E}">
        <p14:creationId xmlns:p14="http://schemas.microsoft.com/office/powerpoint/2010/main" val="179211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image" Target="../media/image34.w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4294967295"/>
          </p:nvPr>
        </p:nvSpPr>
        <p:spPr>
          <a:xfrm>
            <a:off x="0" y="3124200"/>
            <a:ext cx="9144000" cy="1447800"/>
          </a:xfrm>
        </p:spPr>
        <p:txBody>
          <a:bodyPr>
            <a:normAutofit/>
          </a:bodyPr>
          <a:lstStyle/>
          <a:p>
            <a:pPr algn="ctr">
              <a:lnSpc>
                <a:spcPct val="130000"/>
              </a:lnSpc>
              <a:spcBef>
                <a:spcPct val="50000"/>
              </a:spcBef>
              <a:buFontTx/>
              <a:buNone/>
              <a:defRPr/>
            </a:pPr>
            <a:r>
              <a:rPr lang="en-US" sz="6600" b="1" dirty="0" err="1">
                <a:solidFill>
                  <a:schemeClr val="accent1">
                    <a:lumMod val="50000"/>
                  </a:schemeClr>
                </a:solidFill>
                <a:effectLst>
                  <a:outerShdw blurRad="38100" dist="38100" dir="2700000" algn="tl">
                    <a:srgbClr val="C0C0C0"/>
                  </a:outerShdw>
                </a:effectLst>
                <a:latin typeface="Preeti" pitchFamily="2" charset="0"/>
              </a:rPr>
              <a:t>ejg</a:t>
            </a:r>
            <a:r>
              <a:rPr lang="en-US" sz="6600" b="1" dirty="0">
                <a:solidFill>
                  <a:schemeClr val="accent1">
                    <a:lumMod val="50000"/>
                  </a:schemeClr>
                </a:solidFill>
                <a:effectLst>
                  <a:outerShdw blurRad="38100" dist="38100" dir="2700000" algn="tl">
                    <a:srgbClr val="C0C0C0"/>
                  </a:outerShdw>
                </a:effectLst>
                <a:latin typeface="Preeti" pitchFamily="2" charset="0"/>
              </a:rPr>
              <a:t> </a:t>
            </a:r>
            <a:r>
              <a:rPr lang="en-US" sz="6600" b="1" dirty="0" err="1">
                <a:solidFill>
                  <a:schemeClr val="accent1">
                    <a:lumMod val="50000"/>
                  </a:schemeClr>
                </a:solidFill>
                <a:effectLst>
                  <a:outerShdw blurRad="38100" dist="38100" dir="2700000" algn="tl">
                    <a:srgbClr val="C0C0C0"/>
                  </a:outerShdw>
                </a:effectLst>
                <a:latin typeface="Preeti" pitchFamily="2" charset="0"/>
              </a:rPr>
              <a:t>dd</a:t>
            </a:r>
            <a:r>
              <a:rPr lang="en-US" sz="6600" b="1" dirty="0">
                <a:solidFill>
                  <a:schemeClr val="accent1">
                    <a:lumMod val="50000"/>
                  </a:schemeClr>
                </a:solidFill>
                <a:effectLst>
                  <a:outerShdw blurRad="38100" dist="38100" dir="2700000" algn="tl">
                    <a:srgbClr val="C0C0C0"/>
                  </a:outerShdw>
                </a:effectLst>
                <a:latin typeface="Preeti" pitchFamily="2" charset="0"/>
              </a:rPr>
              <a:t>{t </a:t>
            </a:r>
            <a:r>
              <a:rPr lang="en-US" sz="6600" b="1" dirty="0" err="1">
                <a:solidFill>
                  <a:schemeClr val="accent1">
                    <a:lumMod val="50000"/>
                  </a:schemeClr>
                </a:solidFill>
                <a:effectLst>
                  <a:outerShdw blurRad="38100" dist="38100" dir="2700000" algn="tl">
                    <a:srgbClr val="C0C0C0"/>
                  </a:outerShdw>
                </a:effectLst>
                <a:latin typeface="Preeti" pitchFamily="2" charset="0"/>
              </a:rPr>
              <a:t>tyf</a:t>
            </a:r>
            <a:r>
              <a:rPr lang="en-US" sz="6600" b="1" dirty="0">
                <a:solidFill>
                  <a:schemeClr val="accent1">
                    <a:lumMod val="50000"/>
                  </a:schemeClr>
                </a:solidFill>
                <a:effectLst>
                  <a:outerShdw blurRad="38100" dist="38100" dir="2700000" algn="tl">
                    <a:srgbClr val="C0C0C0"/>
                  </a:outerShdw>
                </a:effectLst>
                <a:latin typeface="Preeti" pitchFamily="2" charset="0"/>
              </a:rPr>
              <a:t> ;'b[9Ls/0f</a:t>
            </a:r>
          </a:p>
        </p:txBody>
      </p:sp>
      <p:sp>
        <p:nvSpPr>
          <p:cNvPr id="8195" name="Text Box 6"/>
          <p:cNvSpPr txBox="1">
            <a:spLocks noChangeArrowheads="1"/>
          </p:cNvSpPr>
          <p:nvPr/>
        </p:nvSpPr>
        <p:spPr bwMode="auto">
          <a:xfrm>
            <a:off x="0" y="1572161"/>
            <a:ext cx="9144000" cy="1200329"/>
          </a:xfrm>
          <a:prstGeom prst="rect">
            <a:avLst/>
          </a:prstGeom>
          <a:noFill/>
          <a:ln w="9525">
            <a:noFill/>
            <a:miter lim="800000"/>
            <a:headEnd/>
            <a:tailEnd/>
          </a:ln>
        </p:spPr>
        <p:txBody>
          <a:bodyPr wrap="square">
            <a:spAutoFit/>
          </a:bodyPr>
          <a:lstStyle/>
          <a:p>
            <a:pPr algn="ctr" eaLnBrk="0" hangingPunct="0"/>
            <a:r>
              <a:rPr lang="en-US" sz="3600" b="1" dirty="0" err="1" smtClean="0">
                <a:effectLst>
                  <a:outerShdw blurRad="38100" dist="38100" dir="2700000" algn="tl">
                    <a:srgbClr val="000000">
                      <a:alpha val="43137"/>
                    </a:srgbClr>
                  </a:outerShdw>
                </a:effectLst>
                <a:latin typeface="Preeti" pitchFamily="2" charset="0"/>
              </a:rPr>
              <a:t>e"sDk</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k|lt</a:t>
            </a:r>
            <a:r>
              <a:rPr lang="en-US" sz="3600" b="1" dirty="0" smtClean="0">
                <a:effectLst>
                  <a:outerShdw blurRad="38100" dist="38100" dir="2700000" algn="tl">
                    <a:srgbClr val="000000">
                      <a:alpha val="43137"/>
                    </a:srgbClr>
                  </a:outerShdw>
                </a:effectLst>
                <a:latin typeface="Preeti" pitchFamily="2" charset="0"/>
              </a:rPr>
              <a:t>/f]</a:t>
            </a:r>
            <a:r>
              <a:rPr lang="en-US" sz="3600" b="1" dirty="0" err="1" smtClean="0">
                <a:effectLst>
                  <a:outerShdw blurRad="38100" dist="38100" dir="2700000" algn="tl">
                    <a:srgbClr val="000000">
                      <a:alpha val="43137"/>
                    </a:srgbClr>
                  </a:outerShdw>
                </a:effectLst>
                <a:latin typeface="Preeti" pitchFamily="2" charset="0"/>
              </a:rPr>
              <a:t>wfTds</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ejg</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lgdf</a:t>
            </a:r>
            <a:r>
              <a:rPr lang="en-US" sz="3600" b="1" dirty="0" smtClean="0">
                <a:effectLst>
                  <a:outerShdw blurRad="38100" dist="38100" dir="2700000" algn="tl">
                    <a:srgbClr val="000000">
                      <a:alpha val="43137"/>
                    </a:srgbClr>
                  </a:outerShdw>
                </a:effectLst>
                <a:latin typeface="Preeti" pitchFamily="2" charset="0"/>
              </a:rPr>
              <a:t>{0f </a:t>
            </a:r>
            <a:r>
              <a:rPr lang="en-US" sz="3600" b="1" dirty="0" err="1" smtClean="0">
                <a:effectLst>
                  <a:outerShdw blurRad="38100" dist="38100" dir="2700000" algn="tl">
                    <a:srgbClr val="000000">
                      <a:alpha val="43137"/>
                    </a:srgbClr>
                  </a:outerShdw>
                </a:effectLst>
                <a:latin typeface="Preeti" pitchFamily="2" charset="0"/>
              </a:rPr>
              <a:t>k|ljlw</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af</a:t>
            </a:r>
            <a:r>
              <a:rPr lang="en-US" sz="3600" b="1" dirty="0" smtClean="0">
                <a:effectLst>
                  <a:outerShdw blurRad="38100" dist="38100" dir="2700000" algn="tl">
                    <a:srgbClr val="000000">
                      <a:alpha val="43137"/>
                    </a:srgbClr>
                  </a:outerShdw>
                </a:effectLst>
                <a:latin typeface="Preeti" pitchFamily="2" charset="0"/>
              </a:rPr>
              <a:t>/]</a:t>
            </a:r>
          </a:p>
          <a:p>
            <a:pPr algn="ctr" eaLnBrk="0" hangingPunct="0"/>
            <a:r>
              <a:rPr lang="en-US" sz="3600" b="1" dirty="0" err="1" smtClean="0">
                <a:effectLst>
                  <a:outerShdw blurRad="38100" dist="38100" dir="2700000" algn="tl">
                    <a:srgbClr val="000000">
                      <a:alpha val="43137"/>
                    </a:srgbClr>
                  </a:outerShdw>
                </a:effectLst>
                <a:latin typeface="Preeti" pitchFamily="2" charset="0"/>
              </a:rPr>
              <a:t>kfFr</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lbg</a:t>
            </a:r>
            <a:r>
              <a:rPr lang="en-US" sz="3600" b="1" dirty="0" smtClean="0">
                <a:effectLst>
                  <a:outerShdw blurRad="38100" dist="38100" dir="2700000" algn="tl">
                    <a:srgbClr val="000000">
                      <a:alpha val="43137"/>
                    </a:srgbClr>
                  </a:outerShdw>
                </a:effectLst>
                <a:latin typeface="Preeti" pitchFamily="2" charset="0"/>
              </a:rPr>
              <a:t>] sflnu9 </a:t>
            </a:r>
            <a:r>
              <a:rPr lang="en-US" sz="3600" b="1" dirty="0" err="1" smtClean="0">
                <a:effectLst>
                  <a:outerShdw blurRad="38100" dist="38100" dir="2700000" algn="tl">
                    <a:srgbClr val="000000">
                      <a:alpha val="43137"/>
                    </a:srgbClr>
                  </a:outerShdw>
                </a:effectLst>
                <a:latin typeface="Preeti" pitchFamily="2" charset="0"/>
              </a:rPr>
              <a:t>tflnd</a:t>
            </a:r>
            <a:r>
              <a:rPr lang="en-US" sz="3600" b="1" dirty="0" smtClean="0">
                <a:effectLst>
                  <a:outerShdw blurRad="38100" dist="38100" dir="2700000" algn="tl">
                    <a:srgbClr val="000000">
                      <a:alpha val="43137"/>
                    </a:srgbClr>
                  </a:outerShdw>
                </a:effectLst>
                <a:latin typeface="Preeti" pitchFamily="2" charset="0"/>
              </a:rPr>
              <a:t> </a:t>
            </a:r>
            <a:r>
              <a:rPr lang="en-US" sz="3600" b="1" dirty="0" err="1" smtClean="0">
                <a:effectLst>
                  <a:outerShdw blurRad="38100" dist="38100" dir="2700000" algn="tl">
                    <a:srgbClr val="000000">
                      <a:alpha val="43137"/>
                    </a:srgbClr>
                  </a:outerShdw>
                </a:effectLst>
                <a:latin typeface="Preeti" pitchFamily="2" charset="0"/>
              </a:rPr>
              <a:t>sfo</a:t>
            </a:r>
            <a:r>
              <a:rPr lang="en-US" sz="3600" b="1" dirty="0" smtClean="0">
                <a:effectLst>
                  <a:outerShdw blurRad="38100" dist="38100" dir="2700000" algn="tl">
                    <a:srgbClr val="000000">
                      <a:alpha val="43137"/>
                    </a:srgbClr>
                  </a:outerShdw>
                </a:effectLst>
                <a:latin typeface="Preeti" pitchFamily="2" charset="0"/>
              </a:rPr>
              <a:t>{</a:t>
            </a:r>
            <a:r>
              <a:rPr lang="en-US" sz="3600" b="1" dirty="0" err="1" smtClean="0">
                <a:effectLst>
                  <a:outerShdw blurRad="38100" dist="38100" dir="2700000" algn="tl">
                    <a:srgbClr val="000000">
                      <a:alpha val="43137"/>
                    </a:srgbClr>
                  </a:outerShdw>
                </a:effectLst>
                <a:latin typeface="Preeti" pitchFamily="2" charset="0"/>
              </a:rPr>
              <a:t>qmd</a:t>
            </a:r>
            <a:endParaRPr lang="en-US" sz="3600" b="1" dirty="0" smtClean="0">
              <a:effectLst>
                <a:outerShdw blurRad="38100" dist="38100" dir="2700000" algn="tl">
                  <a:srgbClr val="000000">
                    <a:alpha val="43137"/>
                  </a:srgbClr>
                </a:outerShdw>
              </a:effectLst>
              <a:latin typeface="Preeti" pitchFamily="2" charset="0"/>
            </a:endParaRPr>
          </a:p>
        </p:txBody>
      </p:sp>
      <p:pic>
        <p:nvPicPr>
          <p:cNvPr id="8197" name="Picture 17" descr="j0205462"/>
          <p:cNvPicPr>
            <a:picLocks noChangeAspect="1" noChangeArrowheads="1"/>
          </p:cNvPicPr>
          <p:nvPr/>
        </p:nvPicPr>
        <p:blipFill>
          <a:blip r:embed="rId3"/>
          <a:srcRect/>
          <a:stretch>
            <a:fillRect/>
          </a:stretch>
        </p:blipFill>
        <p:spPr bwMode="auto">
          <a:xfrm>
            <a:off x="6732588" y="4373562"/>
            <a:ext cx="2266950" cy="2255838"/>
          </a:xfrm>
          <a:prstGeom prst="rect">
            <a:avLst/>
          </a:prstGeom>
          <a:noFill/>
          <a:ln w="9525">
            <a:noFill/>
            <a:miter lim="800000"/>
            <a:headEnd/>
            <a:tailEnd/>
          </a:ln>
        </p:spPr>
      </p:pic>
      <p:sp>
        <p:nvSpPr>
          <p:cNvPr id="8198" name="Line 6"/>
          <p:cNvSpPr>
            <a:spLocks noChangeShapeType="1"/>
          </p:cNvSpPr>
          <p:nvPr/>
        </p:nvSpPr>
        <p:spPr bwMode="auto">
          <a:xfrm>
            <a:off x="0" y="302895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199" name="Line 7"/>
          <p:cNvSpPr>
            <a:spLocks noChangeShapeType="1"/>
          </p:cNvSpPr>
          <p:nvPr/>
        </p:nvSpPr>
        <p:spPr bwMode="auto">
          <a:xfrm>
            <a:off x="0" y="447675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 name="Text Box 6"/>
          <p:cNvSpPr txBox="1">
            <a:spLocks noChangeArrowheads="1"/>
          </p:cNvSpPr>
          <p:nvPr/>
        </p:nvSpPr>
        <p:spPr bwMode="auto">
          <a:xfrm>
            <a:off x="685800" y="5845314"/>
            <a:ext cx="7620000" cy="707886"/>
          </a:xfrm>
          <a:prstGeom prst="rect">
            <a:avLst/>
          </a:prstGeom>
          <a:noFill/>
          <a:ln w="9525">
            <a:noFill/>
            <a:miter lim="800000"/>
            <a:headEnd/>
            <a:tailEnd/>
          </a:ln>
          <a:effectLst/>
        </p:spPr>
        <p:txBody>
          <a:bodyPr>
            <a:spAutoFit/>
          </a:bodyPr>
          <a:lstStyle/>
          <a:p>
            <a:pPr lvl="0" algn="ctr">
              <a:spcBef>
                <a:spcPct val="0"/>
              </a:spcBef>
              <a:defRPr/>
            </a:pPr>
            <a:r>
              <a:rPr lang="en-US" sz="4000" b="1" dirty="0" err="1" smtClean="0">
                <a:effectLst>
                  <a:outerShdw blurRad="38100" dist="38100" dir="2700000" algn="tl">
                    <a:srgbClr val="000000">
                      <a:alpha val="43137"/>
                    </a:srgbClr>
                  </a:outerShdw>
                </a:effectLst>
                <a:latin typeface="Preeti" pitchFamily="2" charset="0"/>
              </a:rPr>
              <a:t>efu</a:t>
            </a:r>
            <a:r>
              <a:rPr lang="en-US" sz="4000" b="1" dirty="0" smtClean="0">
                <a:effectLst>
                  <a:outerShdw blurRad="38100" dist="38100" dir="2700000" algn="tl">
                    <a:srgbClr val="000000">
                      <a:alpha val="43137"/>
                    </a:srgbClr>
                  </a:outerShdw>
                </a:effectLst>
                <a:latin typeface="Preeti" pitchFamily="2" charset="0"/>
              </a:rPr>
              <a:t> #     ;q !</a:t>
            </a:r>
          </a:p>
        </p:txBody>
      </p:sp>
      <p:pic>
        <p:nvPicPr>
          <p:cNvPr id="1026" name="Picture 4"/>
          <p:cNvPicPr>
            <a:picLocks noChangeAspect="1" noChangeArrowheads="1"/>
          </p:cNvPicPr>
          <p:nvPr/>
        </p:nvPicPr>
        <p:blipFill>
          <a:blip r:embed="rId4"/>
          <a:srcRect/>
          <a:stretch>
            <a:fillRect/>
          </a:stretch>
        </p:blipFill>
        <p:spPr bwMode="auto">
          <a:xfrm>
            <a:off x="109818" y="304800"/>
            <a:ext cx="1299882" cy="1143000"/>
          </a:xfrm>
          <a:prstGeom prst="rect">
            <a:avLst/>
          </a:prstGeom>
          <a:noFill/>
          <a:ln w="9525">
            <a:noFill/>
            <a:miter lim="800000"/>
            <a:headEnd/>
            <a:tailEnd/>
          </a:ln>
        </p:spPr>
      </p:pic>
      <p:sp>
        <p:nvSpPr>
          <p:cNvPr id="10" name="Text Box 6"/>
          <p:cNvSpPr txBox="1">
            <a:spLocks noChangeArrowheads="1"/>
          </p:cNvSpPr>
          <p:nvPr/>
        </p:nvSpPr>
        <p:spPr bwMode="auto">
          <a:xfrm>
            <a:off x="990600" y="0"/>
            <a:ext cx="8153400" cy="1384995"/>
          </a:xfrm>
          <a:prstGeom prst="rect">
            <a:avLst/>
          </a:prstGeom>
          <a:noFill/>
          <a:ln w="9525">
            <a:noFill/>
            <a:miter lim="800000"/>
            <a:headEnd/>
            <a:tailEnd/>
          </a:ln>
        </p:spPr>
        <p:txBody>
          <a:bodyPr>
            <a:spAutoFit/>
          </a:bodyPr>
          <a:lstStyle/>
          <a:p>
            <a:pPr algn="ctr"/>
            <a:r>
              <a:rPr lang="en-US" sz="2000" dirty="0" smtClean="0">
                <a:latin typeface="Preeti" pitchFamily="2" charset="0"/>
              </a:rPr>
              <a:t>g]</a:t>
            </a:r>
            <a:r>
              <a:rPr lang="en-US" sz="2000" dirty="0" err="1" smtClean="0">
                <a:latin typeface="Preeti" pitchFamily="2" charset="0"/>
              </a:rPr>
              <a:t>kfn</a:t>
            </a:r>
            <a:r>
              <a:rPr lang="en-US" sz="2000" dirty="0" smtClean="0">
                <a:latin typeface="Preeti" pitchFamily="2" charset="0"/>
              </a:rPr>
              <a:t> ;/</a:t>
            </a:r>
            <a:r>
              <a:rPr lang="en-US" sz="2000" dirty="0" err="1" smtClean="0">
                <a:latin typeface="Preeti" pitchFamily="2" charset="0"/>
              </a:rPr>
              <a:t>sf</a:t>
            </a:r>
            <a:r>
              <a:rPr lang="en-US" sz="2000" dirty="0" smtClean="0">
                <a:latin typeface="Preeti" pitchFamily="2" charset="0"/>
              </a:rPr>
              <a:t>/</a:t>
            </a:r>
          </a:p>
          <a:p>
            <a:pPr algn="ctr"/>
            <a:r>
              <a:rPr lang="en-US" sz="2000" dirty="0" err="1" smtClean="0">
                <a:latin typeface="Preeti" pitchFamily="2" charset="0"/>
              </a:rPr>
              <a:t>zx</a:t>
            </a:r>
            <a:r>
              <a:rPr lang="en-US" sz="2000" dirty="0" smtClean="0">
                <a:latin typeface="Preeti" pitchFamily="2" charset="0"/>
              </a:rPr>
              <a:t>/L </a:t>
            </a:r>
            <a:r>
              <a:rPr lang="en-US" sz="2000" dirty="0" err="1" smtClean="0">
                <a:latin typeface="Preeti" pitchFamily="2" charset="0"/>
              </a:rPr>
              <a:t>ljsf</a:t>
            </a:r>
            <a:r>
              <a:rPr lang="en-US" sz="2000" dirty="0" smtClean="0">
                <a:latin typeface="Preeti" pitchFamily="2" charset="0"/>
              </a:rPr>
              <a:t>; </a:t>
            </a:r>
            <a:r>
              <a:rPr lang="en-US" sz="2000" dirty="0" err="1" smtClean="0">
                <a:latin typeface="Preeti" pitchFamily="2" charset="0"/>
              </a:rPr>
              <a:t>dGqfno</a:t>
            </a:r>
            <a:endParaRPr lang="en-US" sz="2000" dirty="0" smtClean="0">
              <a:latin typeface="Preeti" pitchFamily="2" charset="0"/>
            </a:endParaRPr>
          </a:p>
          <a:p>
            <a:pPr algn="ctr"/>
            <a:r>
              <a:rPr lang="en-US" sz="2000" b="1" dirty="0" err="1" smtClean="0">
                <a:latin typeface="Preeti" pitchFamily="2" charset="0"/>
              </a:rPr>
              <a:t>zx</a:t>
            </a:r>
            <a:r>
              <a:rPr lang="en-US" sz="2000" b="1" dirty="0" smtClean="0">
                <a:latin typeface="Preeti" pitchFamily="2" charset="0"/>
              </a:rPr>
              <a:t>/L </a:t>
            </a:r>
            <a:r>
              <a:rPr lang="en-US" sz="2000" b="1" dirty="0" err="1" smtClean="0">
                <a:latin typeface="Preeti" pitchFamily="2" charset="0"/>
              </a:rPr>
              <a:t>ljsf</a:t>
            </a:r>
            <a:r>
              <a:rPr lang="en-US" sz="2000" b="1" dirty="0" smtClean="0">
                <a:latin typeface="Preeti" pitchFamily="2" charset="0"/>
              </a:rPr>
              <a:t>; </a:t>
            </a:r>
            <a:r>
              <a:rPr lang="en-US" sz="2000" b="1" dirty="0" err="1" smtClean="0">
                <a:latin typeface="Preeti" pitchFamily="2" charset="0"/>
              </a:rPr>
              <a:t>tyf</a:t>
            </a:r>
            <a:r>
              <a:rPr lang="en-US" sz="2000" b="1" dirty="0" smtClean="0">
                <a:latin typeface="Preeti" pitchFamily="2" charset="0"/>
              </a:rPr>
              <a:t> </a:t>
            </a:r>
            <a:r>
              <a:rPr lang="en-US" sz="2000" b="1" dirty="0" err="1" smtClean="0">
                <a:latin typeface="Preeti" pitchFamily="2" charset="0"/>
              </a:rPr>
              <a:t>ejg</a:t>
            </a:r>
            <a:r>
              <a:rPr lang="en-US" sz="2000" b="1" dirty="0" smtClean="0">
                <a:latin typeface="Preeti" pitchFamily="2" charset="0"/>
              </a:rPr>
              <a:t> </a:t>
            </a:r>
            <a:r>
              <a:rPr lang="en-US" sz="2000" b="1" dirty="0" err="1" smtClean="0">
                <a:latin typeface="Preeti" pitchFamily="2" charset="0"/>
              </a:rPr>
              <a:t>lgdf</a:t>
            </a:r>
            <a:r>
              <a:rPr lang="en-US" sz="2000" b="1" dirty="0" smtClean="0">
                <a:latin typeface="Preeti" pitchFamily="2" charset="0"/>
              </a:rPr>
              <a:t>{0f </a:t>
            </a:r>
            <a:r>
              <a:rPr lang="en-US" sz="2000" b="1" dirty="0" err="1" smtClean="0">
                <a:latin typeface="Preeti" pitchFamily="2" charset="0"/>
              </a:rPr>
              <a:t>ljefu</a:t>
            </a:r>
            <a:endParaRPr lang="en-US" sz="2000" b="1" dirty="0" smtClean="0">
              <a:latin typeface="Preeti" pitchFamily="2" charset="0"/>
            </a:endParaRPr>
          </a:p>
          <a:p>
            <a:pPr algn="ctr"/>
            <a:r>
              <a:rPr lang="en-US" sz="2400" b="1" dirty="0" err="1" smtClean="0">
                <a:latin typeface="Preeti" pitchFamily="2" charset="0"/>
              </a:rPr>
              <a:t>e"sDk</a:t>
            </a:r>
            <a:r>
              <a:rPr lang="en-US" sz="2400" b="1" dirty="0" smtClean="0">
                <a:latin typeface="Preeti" pitchFamily="2" charset="0"/>
              </a:rPr>
              <a:t> </a:t>
            </a:r>
            <a:r>
              <a:rPr lang="en-US" sz="2400" b="1" dirty="0" err="1" smtClean="0">
                <a:latin typeface="Preeti" pitchFamily="2" charset="0"/>
              </a:rPr>
              <a:t>k'glg</a:t>
            </a:r>
            <a:r>
              <a:rPr lang="en-US" sz="2400" b="1" dirty="0" smtClean="0">
                <a:latin typeface="Preeti" pitchFamily="2" charset="0"/>
              </a:rPr>
              <a:t>{df0f </a:t>
            </a:r>
            <a:r>
              <a:rPr lang="en-US" sz="2400" b="1" dirty="0" err="1" smtClean="0">
                <a:latin typeface="Preeti" pitchFamily="2" charset="0"/>
              </a:rPr>
              <a:t>tyf</a:t>
            </a:r>
            <a:r>
              <a:rPr lang="en-US" sz="2400" b="1" dirty="0" smtClean="0">
                <a:latin typeface="Preeti" pitchFamily="2" charset="0"/>
              </a:rPr>
              <a:t> </a:t>
            </a:r>
            <a:r>
              <a:rPr lang="en-US" sz="2400" b="1" dirty="0" err="1" smtClean="0">
                <a:latin typeface="Preeti" pitchFamily="2" charset="0"/>
              </a:rPr>
              <a:t>k'g:yfkgf</a:t>
            </a:r>
            <a:r>
              <a:rPr lang="en-US" sz="2400" b="1" dirty="0" smtClean="0">
                <a:latin typeface="Preeti" pitchFamily="2" charset="0"/>
              </a:rPr>
              <a:t> </a:t>
            </a:r>
            <a:r>
              <a:rPr lang="en-US" sz="2400" b="1" dirty="0" err="1" smtClean="0">
                <a:latin typeface="Preeti" pitchFamily="2" charset="0"/>
              </a:rPr>
              <a:t>cfof</a:t>
            </a:r>
            <a:r>
              <a:rPr lang="en-US" sz="2400" b="1" dirty="0" smtClean="0">
                <a:latin typeface="Preeti" pitchFamily="2" charset="0"/>
              </a:rPr>
              <a:t>]</a:t>
            </a:r>
            <a:r>
              <a:rPr lang="en-US" sz="2400" b="1" dirty="0" err="1" smtClean="0">
                <a:latin typeface="Preeti" pitchFamily="2" charset="0"/>
              </a:rPr>
              <a:t>hgf</a:t>
            </a:r>
            <a:r>
              <a:rPr lang="en-US" sz="2400" b="1" dirty="0" smtClean="0">
                <a:latin typeface="Preeti" pitchFamily="2" charset="0"/>
              </a:rPr>
              <a:t> </a:t>
            </a:r>
            <a:r>
              <a:rPr lang="en-US" sz="2400" b="1" dirty="0" err="1" smtClean="0">
                <a:latin typeface="Preeti" pitchFamily="2" charset="0"/>
              </a:rPr>
              <a:t>sfof</a:t>
            </a:r>
            <a:r>
              <a:rPr lang="en-US" sz="2400" b="1" dirty="0" smtClean="0">
                <a:latin typeface="Preeti" pitchFamily="2" charset="0"/>
              </a:rPr>
              <a:t>{no</a:t>
            </a:r>
            <a:endParaRPr lang="en-US" sz="2400" b="1" dirty="0" smtClean="0">
              <a:effectLst>
                <a:outerShdw blurRad="38100" dist="38100" dir="2700000" algn="tl">
                  <a:srgbClr val="000000">
                    <a:alpha val="43137"/>
                  </a:srgbClr>
                </a:outerShdw>
              </a:effectLst>
              <a:latin typeface="Preeti" pitchFamily="2" charset="0"/>
            </a:endParaRPr>
          </a:p>
        </p:txBody>
      </p:sp>
      <p:sp>
        <p:nvSpPr>
          <p:cNvPr id="3" name="Slide Number Placeholder 2"/>
          <p:cNvSpPr>
            <a:spLocks noGrp="1"/>
          </p:cNvSpPr>
          <p:nvPr>
            <p:ph type="sldNum" sz="quarter" idx="12"/>
          </p:nvPr>
        </p:nvSpPr>
        <p:spPr/>
        <p:txBody>
          <a:bodyPr/>
          <a:lstStyle/>
          <a:p>
            <a:fld id="{3B25F13D-8977-4802-B810-A070935E5BF4}" type="slidenum">
              <a:rPr lang="en-US" smtClean="0"/>
              <a:t>1</a:t>
            </a:fld>
            <a:endParaRPr lang="en-US"/>
          </a:p>
        </p:txBody>
      </p:sp>
    </p:spTree>
    <p:extLst>
      <p:ext uri="{BB962C8B-B14F-4D97-AF65-F5344CB8AC3E}">
        <p14:creationId xmlns:p14="http://schemas.microsoft.com/office/powerpoint/2010/main" val="356202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762000">
              <a:defRPr/>
            </a:pPr>
            <a:fld id="{816B2C6A-7867-418D-B032-E9A4A23F79AB}" type="slidenum">
              <a:rPr lang="en-US">
                <a:latin typeface="+mn-lt"/>
              </a:rPr>
              <a:pPr defTabSz="762000">
                <a:defRPr/>
              </a:pPr>
              <a:t>10</a:t>
            </a:fld>
            <a:endParaRPr lang="en-US">
              <a:latin typeface="+mn-lt"/>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b="14476"/>
          <a:stretch>
            <a:fillRect/>
          </a:stretch>
        </p:blipFill>
        <p:spPr bwMode="auto">
          <a:xfrm>
            <a:off x="838200" y="2212975"/>
            <a:ext cx="7620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707" name="Rectangle 3"/>
          <p:cNvSpPr>
            <a:spLocks noGrp="1" noChangeArrowheads="1"/>
          </p:cNvSpPr>
          <p:nvPr>
            <p:ph type="title"/>
          </p:nvPr>
        </p:nvSpPr>
        <p:spPr>
          <a:xfrm>
            <a:off x="0" y="7620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uf</a:t>
            </a:r>
            <a:r>
              <a:rPr lang="en-US" b="1" dirty="0">
                <a:effectLst>
                  <a:outerShdw blurRad="38100" dist="38100" dir="2700000" algn="tl">
                    <a:srgbClr val="000000">
                      <a:alpha val="43137"/>
                    </a:srgbClr>
                  </a:outerShdw>
                </a:effectLst>
                <a:latin typeface="Preeti" pitchFamily="2" charset="0"/>
              </a:rPr>
              <a:t>/f]</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u|fpl6+u</a:t>
            </a:r>
          </a:p>
        </p:txBody>
      </p:sp>
      <p:sp>
        <p:nvSpPr>
          <p:cNvPr id="712708" name="Text Box 4"/>
          <p:cNvSpPr txBox="1">
            <a:spLocks noChangeArrowheads="1"/>
          </p:cNvSpPr>
          <p:nvPr/>
        </p:nvSpPr>
        <p:spPr bwMode="auto">
          <a:xfrm>
            <a:off x="2286000" y="1295400"/>
            <a:ext cx="4800600" cy="523875"/>
          </a:xfrm>
          <a:prstGeom prst="rect">
            <a:avLst/>
          </a:prstGeom>
          <a:noFill/>
          <a:ln w="25400">
            <a:noFill/>
            <a:miter lim="800000"/>
            <a:headEnd/>
            <a:tailEnd/>
          </a:ln>
          <a:effectLst/>
        </p:spPr>
        <p:txBody>
          <a:bodyPr lIns="92075" tIns="46038" rIns="92075" bIns="46038">
            <a:spAutoFit/>
          </a:bodyPr>
          <a:lstStyle/>
          <a:p>
            <a:pPr algn="ctr">
              <a:spcBef>
                <a:spcPct val="50000"/>
              </a:spcBef>
              <a:buFontTx/>
              <a:buNone/>
              <a:defRPr/>
            </a:pPr>
            <a:r>
              <a:rPr lang="en-US" dirty="0">
                <a:solidFill>
                  <a:schemeClr val="tx2"/>
                </a:solidFill>
                <a:effectLst>
                  <a:outerShdw blurRad="38100" dist="38100" dir="2700000" algn="tl">
                    <a:srgbClr val="C0C0C0"/>
                  </a:outerShdw>
                </a:effectLst>
                <a:latin typeface="Times New Roman" pitchFamily="18" charset="0"/>
                <a:cs typeface="Times New Roman" pitchFamily="18" charset="0"/>
              </a:rPr>
              <a:t>(</a:t>
            </a:r>
            <a:r>
              <a:rPr lang="en-US" sz="2800" dirty="0" err="1">
                <a:solidFill>
                  <a:schemeClr val="tx2"/>
                </a:solidFill>
                <a:effectLst>
                  <a:outerShdw blurRad="38100" dist="38100" dir="2700000" algn="tl">
                    <a:srgbClr val="C0C0C0"/>
                  </a:outerShdw>
                </a:effectLst>
                <a:latin typeface="Preeti" pitchFamily="2" charset="0"/>
                <a:cs typeface="Times New Roman" pitchFamily="18" charset="0"/>
              </a:rPr>
              <a:t>rL</a:t>
            </a:r>
            <a:r>
              <a:rPr lang="en-US" sz="2800" dirty="0">
                <a:solidFill>
                  <a:schemeClr val="tx2"/>
                </a:solidFill>
                <a:effectLst>
                  <a:outerShdw blurRad="38100" dist="38100" dir="2700000" algn="tl">
                    <a:srgbClr val="C0C0C0"/>
                  </a:outerShdw>
                </a:effectLst>
                <a:latin typeface="Preeti" pitchFamily="2" charset="0"/>
                <a:cs typeface="Times New Roman" pitchFamily="18" charset="0"/>
              </a:rPr>
              <a:t>/</a:t>
            </a:r>
            <a:r>
              <a:rPr lang="en-US" sz="2800" dirty="0" err="1">
                <a:solidFill>
                  <a:schemeClr val="tx2"/>
                </a:solidFill>
                <a:effectLst>
                  <a:outerShdw blurRad="38100" dist="38100" dir="2700000" algn="tl">
                    <a:srgbClr val="C0C0C0"/>
                  </a:outerShdw>
                </a:effectLst>
                <a:latin typeface="Preeti" pitchFamily="2" charset="0"/>
                <a:cs typeface="Times New Roman" pitchFamily="18" charset="0"/>
              </a:rPr>
              <a:t>fsf</a:t>
            </a:r>
            <a:r>
              <a:rPr lang="en-US" sz="2800" dirty="0">
                <a:solidFill>
                  <a:schemeClr val="tx2"/>
                </a:solidFill>
                <a:effectLst>
                  <a:outerShdw blurRad="38100" dist="38100" dir="2700000" algn="tl">
                    <a:srgbClr val="C0C0C0"/>
                  </a:outerShdw>
                </a:effectLst>
                <a:latin typeface="Preeti" pitchFamily="2" charset="0"/>
                <a:cs typeface="Times New Roman" pitchFamily="18" charset="0"/>
              </a:rPr>
              <a:t>] </a:t>
            </a:r>
            <a:r>
              <a:rPr lang="en-US" sz="2800" dirty="0" err="1">
                <a:solidFill>
                  <a:schemeClr val="tx2"/>
                </a:solidFill>
                <a:effectLst>
                  <a:outerShdw blurRad="38100" dist="38100" dir="2700000" algn="tl">
                    <a:srgbClr val="C0C0C0"/>
                  </a:outerShdw>
                </a:effectLst>
                <a:latin typeface="Preeti" pitchFamily="2" charset="0"/>
                <a:cs typeface="Times New Roman" pitchFamily="18" charset="0"/>
              </a:rPr>
              <a:t>rf</a:t>
            </a:r>
            <a:r>
              <a:rPr lang="en-US" sz="2800" dirty="0">
                <a:solidFill>
                  <a:schemeClr val="tx2"/>
                </a:solidFill>
                <a:effectLst>
                  <a:outerShdw blurRad="38100" dist="38100" dir="2700000" algn="tl">
                    <a:srgbClr val="C0C0C0"/>
                  </a:outerShdw>
                </a:effectLst>
                <a:latin typeface="Preeti" pitchFamily="2" charset="0"/>
                <a:cs typeface="Times New Roman" pitchFamily="18" charset="0"/>
              </a:rPr>
              <a:t>}8fO{ )=% b]</a:t>
            </a:r>
            <a:r>
              <a:rPr lang="en-US" sz="2800" dirty="0" err="1">
                <a:solidFill>
                  <a:schemeClr val="tx2"/>
                </a:solidFill>
                <a:effectLst>
                  <a:outerShdw blurRad="38100" dist="38100" dir="2700000" algn="tl">
                    <a:srgbClr val="C0C0C0"/>
                  </a:outerShdw>
                </a:effectLst>
                <a:latin typeface="Preeti" pitchFamily="2" charset="0"/>
                <a:cs typeface="Times New Roman" pitchFamily="18" charset="0"/>
              </a:rPr>
              <a:t>lv</a:t>
            </a:r>
            <a:r>
              <a:rPr lang="en-US" sz="2800" dirty="0">
                <a:solidFill>
                  <a:schemeClr val="tx2"/>
                </a:solidFill>
                <a:effectLst>
                  <a:outerShdw blurRad="38100" dist="38100" dir="2700000" algn="tl">
                    <a:srgbClr val="C0C0C0"/>
                  </a:outerShdw>
                </a:effectLst>
                <a:latin typeface="Preeti" pitchFamily="2" charset="0"/>
                <a:cs typeface="Times New Roman" pitchFamily="18" charset="0"/>
              </a:rPr>
              <a:t> % ld=ld= ;</a:t>
            </a:r>
            <a:r>
              <a:rPr lang="en-US" sz="2800" dirty="0" err="1">
                <a:solidFill>
                  <a:schemeClr val="tx2"/>
                </a:solidFill>
                <a:effectLst>
                  <a:outerShdw blurRad="38100" dist="38100" dir="2700000" algn="tl">
                    <a:srgbClr val="C0C0C0"/>
                  </a:outerShdw>
                </a:effectLst>
                <a:latin typeface="Preeti" pitchFamily="2" charset="0"/>
                <a:cs typeface="Times New Roman" pitchFamily="18" charset="0"/>
              </a:rPr>
              <a:t>Dd</a:t>
            </a:r>
            <a:r>
              <a:rPr lang="en-US" dirty="0">
                <a:solidFill>
                  <a:schemeClr val="tx2"/>
                </a:solidFill>
                <a:effectLst>
                  <a:outerShdw blurRad="38100" dist="38100" dir="2700000" algn="tl">
                    <a:srgbClr val="C0C0C0"/>
                  </a:outerShdw>
                </a:effectLst>
                <a:latin typeface="Times New Roman" pitchFamily="18" charset="0"/>
                <a:cs typeface="Times New Roman" pitchFamily="18" charset="0"/>
              </a:rPr>
              <a:t>)</a:t>
            </a: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23855886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defTabSz="762000">
              <a:defRPr/>
            </a:pPr>
            <a:fld id="{0D13410C-2AA4-40DE-B257-A201278EC2F0}" type="slidenum">
              <a:rPr lang="en-US">
                <a:latin typeface="+mn-lt"/>
              </a:rPr>
              <a:pPr defTabSz="762000">
                <a:defRPr/>
              </a:pPr>
              <a:t>11</a:t>
            </a:fld>
            <a:endParaRPr lang="en-US">
              <a:latin typeface="+mn-lt"/>
            </a:endParaRPr>
          </a:p>
        </p:txBody>
      </p:sp>
      <p:sp>
        <p:nvSpPr>
          <p:cNvPr id="37891" name="Rectangle 2"/>
          <p:cNvSpPr>
            <a:spLocks noChangeArrowheads="1"/>
          </p:cNvSpPr>
          <p:nvPr/>
        </p:nvSpPr>
        <p:spPr bwMode="auto">
          <a:xfrm>
            <a:off x="0" y="3730625"/>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4992" tIns="71415" rIns="0" bIns="0">
            <a:spAutoFit/>
          </a:bodyPr>
          <a:lstStyle/>
          <a:p>
            <a:pPr algn="just">
              <a:spcBef>
                <a:spcPct val="0"/>
              </a:spcBef>
              <a:buClrTx/>
              <a:buFontTx/>
              <a:buNone/>
            </a:pPr>
            <a:endParaRPr lang="en-US" sz="1600" i="1">
              <a:solidFill>
                <a:schemeClr val="tx1"/>
              </a:solidFill>
              <a:cs typeface="Arial" pitchFamily="34" charset="0"/>
            </a:endParaRPr>
          </a:p>
          <a:p>
            <a:pPr>
              <a:spcBef>
                <a:spcPct val="0"/>
              </a:spcBef>
              <a:buClrTx/>
              <a:buFontTx/>
              <a:buNone/>
            </a:pPr>
            <a:r>
              <a:rPr lang="en-US" sz="1200" b="0">
                <a:solidFill>
                  <a:schemeClr val="tx1"/>
                </a:solidFill>
                <a:cs typeface="Arial" pitchFamily="34" charset="0"/>
              </a:rPr>
              <a:t> </a:t>
            </a:r>
            <a:endParaRPr lang="en-US" sz="1200" b="0">
              <a:solidFill>
                <a:schemeClr val="tx1"/>
              </a:solidFill>
              <a:latin typeface="Times New Roman" pitchFamily="18" charset="0"/>
              <a:cs typeface="Times New Roman" pitchFamily="18" charset="0"/>
            </a:endParaRPr>
          </a:p>
          <a:p>
            <a:pPr>
              <a:spcBef>
                <a:spcPct val="0"/>
              </a:spcBef>
              <a:buClrTx/>
              <a:buFontTx/>
              <a:buNone/>
            </a:pPr>
            <a:endParaRPr lang="en-US" sz="2400" b="0">
              <a:solidFill>
                <a:schemeClr val="tx1"/>
              </a:solidFill>
              <a:latin typeface="Times New Roman" pitchFamily="18" charset="0"/>
            </a:endParaRP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b="21605"/>
          <a:stretch>
            <a:fillRect/>
          </a:stretch>
        </p:blipFill>
        <p:spPr bwMode="auto">
          <a:xfrm>
            <a:off x="152400" y="1219200"/>
            <a:ext cx="701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p:cNvSpPr>
            <a:spLocks noChangeArrowheads="1"/>
          </p:cNvSpPr>
          <p:nvPr/>
        </p:nvSpPr>
        <p:spPr bwMode="auto">
          <a:xfrm>
            <a:off x="0" y="63595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0"/>
              </a:spcBef>
              <a:buClrTx/>
              <a:buFontTx/>
              <a:buNone/>
              <a:tabLst>
                <a:tab pos="914400" algn="l"/>
              </a:tabLst>
            </a:pPr>
            <a:r>
              <a:rPr lang="en-US" sz="1200" b="0">
                <a:solidFill>
                  <a:schemeClr val="tx1"/>
                </a:solidFill>
                <a:latin typeface="Times New Roman" pitchFamily="18" charset="0"/>
                <a:cs typeface="Times New Roman" pitchFamily="18" charset="0"/>
              </a:rPr>
              <a:t/>
            </a:r>
            <a:br>
              <a:rPr lang="en-US" sz="1200" b="0">
                <a:solidFill>
                  <a:schemeClr val="tx1"/>
                </a:solidFill>
                <a:latin typeface="Times New Roman" pitchFamily="18" charset="0"/>
                <a:cs typeface="Times New Roman" pitchFamily="18" charset="0"/>
              </a:rPr>
            </a:br>
            <a:r>
              <a:rPr lang="en-US" sz="1200" b="0" i="1">
                <a:solidFill>
                  <a:schemeClr val="tx1"/>
                </a:solidFill>
                <a:cs typeface="Arial" pitchFamily="34" charset="0"/>
              </a:rPr>
              <a:t> </a:t>
            </a:r>
            <a:endParaRPr lang="en-US" sz="1200" b="0">
              <a:solidFill>
                <a:schemeClr val="tx1"/>
              </a:solidFill>
              <a:latin typeface="Times New Roman" pitchFamily="18" charset="0"/>
              <a:cs typeface="Times New Roman" pitchFamily="18" charset="0"/>
            </a:endParaRPr>
          </a:p>
          <a:p>
            <a:pPr>
              <a:spcBef>
                <a:spcPct val="0"/>
              </a:spcBef>
              <a:buClrTx/>
              <a:buFontTx/>
              <a:buNone/>
              <a:tabLst>
                <a:tab pos="914400" algn="l"/>
              </a:tabLst>
            </a:pPr>
            <a:endParaRPr lang="en-US" sz="2400" b="0">
              <a:solidFill>
                <a:schemeClr val="tx1"/>
              </a:solidFill>
              <a:latin typeface="Times New Roman" pitchFamily="18" charset="0"/>
            </a:endParaRPr>
          </a:p>
        </p:txBody>
      </p:sp>
      <p:sp>
        <p:nvSpPr>
          <p:cNvPr id="713733" name="Rectangle 5"/>
          <p:cNvSpPr>
            <a:spLocks noGrp="1" noChangeArrowheads="1"/>
          </p:cNvSpPr>
          <p:nvPr>
            <p:ph type="title"/>
          </p:nvPr>
        </p:nvSpPr>
        <p:spPr>
          <a:xfrm>
            <a:off x="0" y="0"/>
            <a:ext cx="9144000" cy="812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7"nf </a:t>
            </a:r>
            <a:r>
              <a:rPr lang="en-US" b="1" dirty="0" err="1">
                <a:effectLst>
                  <a:outerShdw blurRad="38100" dist="38100" dir="2700000" algn="tl">
                    <a:srgbClr val="000000">
                      <a:alpha val="43137"/>
                    </a:srgbClr>
                  </a:outerShdw>
                </a:effectLst>
                <a:latin typeface="Preeti" pitchFamily="2" charset="0"/>
              </a:rPr>
              <a:t>rL</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fx</a:t>
            </a:r>
            <a:r>
              <a:rPr lang="en-US" b="1" dirty="0">
                <a:effectLst>
                  <a:outerShdw blurRad="38100" dist="38100" dir="2700000" algn="tl">
                    <a:srgbClr val="000000">
                      <a:alpha val="43137"/>
                    </a:srgbClr>
                  </a:outerShdw>
                </a:effectLst>
                <a:latin typeface="Preeti" pitchFamily="2" charset="0"/>
              </a:rPr>
              <a:t>?</a:t>
            </a:r>
          </a:p>
        </p:txBody>
      </p:sp>
      <p:pic>
        <p:nvPicPr>
          <p:cNvPr id="378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3735" name="Text Box 7"/>
          <p:cNvSpPr txBox="1">
            <a:spLocks noChangeArrowheads="1"/>
          </p:cNvSpPr>
          <p:nvPr/>
        </p:nvSpPr>
        <p:spPr bwMode="auto">
          <a:xfrm>
            <a:off x="4724400" y="1219200"/>
            <a:ext cx="3429000" cy="954088"/>
          </a:xfrm>
          <a:prstGeom prst="rect">
            <a:avLst/>
          </a:prstGeom>
          <a:noFill/>
          <a:ln w="25400">
            <a:noFill/>
            <a:miter lim="800000"/>
            <a:headEnd/>
            <a:tailEnd/>
          </a:ln>
          <a:effectLst/>
        </p:spPr>
        <p:txBody>
          <a:bodyPr lIns="92075" tIns="46038" rIns="92075" bIns="46038">
            <a:spAutoFit/>
          </a:bodyPr>
          <a:lstStyle/>
          <a:p>
            <a:pPr>
              <a:spcBef>
                <a:spcPct val="50000"/>
              </a:spcBef>
              <a:buFontTx/>
              <a:buNone/>
              <a:defRPr/>
            </a:pPr>
            <a:r>
              <a:rPr lang="en-US" dirty="0">
                <a:solidFill>
                  <a:schemeClr val="accent2"/>
                </a:solidFill>
                <a:effectLst>
                  <a:outerShdw blurRad="38100" dist="38100" dir="2700000" algn="tl">
                    <a:srgbClr val="C0C0C0"/>
                  </a:outerShdw>
                </a:effectLst>
                <a:latin typeface="Times New Roman" pitchFamily="18" charset="0"/>
                <a:cs typeface="Times New Roman" pitchFamily="18" charset="0"/>
              </a:rPr>
              <a:t>(</a:t>
            </a:r>
            <a:r>
              <a:rPr lang="en-US" sz="2800" dirty="0" err="1">
                <a:solidFill>
                  <a:schemeClr val="accent2"/>
                </a:solidFill>
                <a:effectLst>
                  <a:outerShdw blurRad="38100" dist="38100" dir="2700000" algn="tl">
                    <a:srgbClr val="C0C0C0"/>
                  </a:outerShdw>
                </a:effectLst>
                <a:latin typeface="Preeti" pitchFamily="2" charset="0"/>
                <a:cs typeface="Times New Roman" pitchFamily="18" charset="0"/>
              </a:rPr>
              <a:t>rL</a:t>
            </a:r>
            <a:r>
              <a:rPr lang="en-US" sz="2800" dirty="0">
                <a:solidFill>
                  <a:schemeClr val="accent2"/>
                </a:solidFill>
                <a:effectLst>
                  <a:outerShdw blurRad="38100" dist="38100" dir="2700000" algn="tl">
                    <a:srgbClr val="C0C0C0"/>
                  </a:outerShdw>
                </a:effectLst>
                <a:latin typeface="Preeti" pitchFamily="2" charset="0"/>
                <a:cs typeface="Times New Roman" pitchFamily="18" charset="0"/>
              </a:rPr>
              <a:t>/</a:t>
            </a:r>
            <a:r>
              <a:rPr lang="en-US" sz="2800" dirty="0" err="1">
                <a:solidFill>
                  <a:schemeClr val="accent2"/>
                </a:solidFill>
                <a:effectLst>
                  <a:outerShdw blurRad="38100" dist="38100" dir="2700000" algn="tl">
                    <a:srgbClr val="C0C0C0"/>
                  </a:outerShdw>
                </a:effectLst>
                <a:latin typeface="Preeti" pitchFamily="2" charset="0"/>
                <a:cs typeface="Times New Roman" pitchFamily="18" charset="0"/>
              </a:rPr>
              <a:t>fsf</a:t>
            </a:r>
            <a:r>
              <a:rPr lang="en-US" sz="2800" dirty="0">
                <a:solidFill>
                  <a:schemeClr val="accent2"/>
                </a:solidFill>
                <a:effectLst>
                  <a:outerShdw blurRad="38100" dist="38100" dir="2700000" algn="tl">
                    <a:srgbClr val="C0C0C0"/>
                  </a:outerShdw>
                </a:effectLst>
                <a:latin typeface="Preeti" pitchFamily="2" charset="0"/>
                <a:cs typeface="Times New Roman" pitchFamily="18" charset="0"/>
              </a:rPr>
              <a:t>] </a:t>
            </a:r>
            <a:r>
              <a:rPr lang="en-US" sz="2800" dirty="0" err="1">
                <a:solidFill>
                  <a:schemeClr val="accent2"/>
                </a:solidFill>
                <a:effectLst>
                  <a:outerShdw blurRad="38100" dist="38100" dir="2700000" algn="tl">
                    <a:srgbClr val="C0C0C0"/>
                  </a:outerShdw>
                </a:effectLst>
                <a:latin typeface="Preeti" pitchFamily="2" charset="0"/>
                <a:cs typeface="Times New Roman" pitchFamily="18" charset="0"/>
              </a:rPr>
              <a:t>rf</a:t>
            </a:r>
            <a:r>
              <a:rPr lang="en-US" sz="2800" dirty="0">
                <a:solidFill>
                  <a:schemeClr val="accent2"/>
                </a:solidFill>
                <a:effectLst>
                  <a:outerShdw blurRad="38100" dist="38100" dir="2700000" algn="tl">
                    <a:srgbClr val="C0C0C0"/>
                  </a:outerShdw>
                </a:effectLst>
                <a:latin typeface="Preeti" pitchFamily="2" charset="0"/>
                <a:cs typeface="Times New Roman" pitchFamily="18" charset="0"/>
              </a:rPr>
              <a:t>}8fO % ld=ld= </a:t>
            </a:r>
            <a:r>
              <a:rPr lang="en-US" sz="2800" dirty="0" err="1">
                <a:solidFill>
                  <a:schemeClr val="accent2"/>
                </a:solidFill>
                <a:effectLst>
                  <a:outerShdw blurRad="38100" dist="38100" dir="2700000" algn="tl">
                    <a:srgbClr val="C0C0C0"/>
                  </a:outerShdw>
                </a:effectLst>
                <a:latin typeface="Preeti" pitchFamily="2" charset="0"/>
                <a:cs typeface="Times New Roman" pitchFamily="18" charset="0"/>
              </a:rPr>
              <a:t>eGbf</a:t>
            </a:r>
            <a:r>
              <a:rPr lang="en-US" sz="2800" dirty="0">
                <a:solidFill>
                  <a:schemeClr val="accent2"/>
                </a:solidFill>
                <a:effectLst>
                  <a:outerShdw blurRad="38100" dist="38100" dir="2700000" algn="tl">
                    <a:srgbClr val="C0C0C0"/>
                  </a:outerShdw>
                </a:effectLst>
                <a:latin typeface="Preeti" pitchFamily="2" charset="0"/>
                <a:cs typeface="Times New Roman" pitchFamily="18" charset="0"/>
              </a:rPr>
              <a:t> a9L</a:t>
            </a:r>
            <a:r>
              <a:rPr lang="en-US" dirty="0">
                <a:solidFill>
                  <a:schemeClr val="accent2"/>
                </a:solidFill>
                <a:effectLst>
                  <a:outerShdw blurRad="38100" dist="38100" dir="2700000" algn="tl">
                    <a:srgbClr val="C0C0C0"/>
                  </a:outerShdw>
                </a:effectLst>
                <a:latin typeface="Times New Roman" pitchFamily="18" charset="0"/>
                <a:cs typeface="Times New Roman" pitchFamily="18" charset="0"/>
              </a:rPr>
              <a:t>)</a:t>
            </a: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15480766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defTabSz="762000">
              <a:defRPr/>
            </a:pPr>
            <a:fld id="{D74C4FAC-0668-464E-82CB-FA6705C7FAAB}" type="slidenum">
              <a:rPr lang="en-US">
                <a:latin typeface="+mn-lt"/>
              </a:rPr>
              <a:pPr defTabSz="762000">
                <a:defRPr/>
              </a:pPr>
              <a:t>12</a:t>
            </a:fld>
            <a:endParaRPr lang="en-US">
              <a:latin typeface="+mn-lt"/>
            </a:endParaRPr>
          </a:p>
        </p:txBody>
      </p:sp>
      <p:sp>
        <p:nvSpPr>
          <p:cNvPr id="610306" name="Rectangle 2"/>
          <p:cNvSpPr>
            <a:spLocks noGrp="1" noChangeArrowheads="1"/>
          </p:cNvSpPr>
          <p:nvPr>
            <p:ph type="title"/>
          </p:nvPr>
        </p:nvSpPr>
        <p:spPr>
          <a:xfrm>
            <a:off x="0" y="0"/>
            <a:ext cx="9144000" cy="9144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9'Ëfsf] </a:t>
            </a:r>
            <a:r>
              <a:rPr lang="en-US" b="1" dirty="0" err="1">
                <a:effectLst>
                  <a:outerShdw blurRad="38100" dist="38100" dir="2700000" algn="tl">
                    <a:srgbClr val="000000">
                      <a:alpha val="43137"/>
                    </a:srgbClr>
                  </a:outerShdw>
                </a:effectLst>
                <a:latin typeface="Preeti" pitchFamily="2" charset="0"/>
              </a:rPr>
              <a:t>uf</a:t>
            </a:r>
            <a:r>
              <a:rPr lang="en-US" b="1" dirty="0">
                <a:effectLst>
                  <a:outerShdw blurRad="38100" dist="38100" dir="2700000" algn="tl">
                    <a:srgbClr val="000000">
                      <a:alpha val="43137"/>
                    </a:srgbClr>
                  </a:outerShdw>
                </a:effectLst>
                <a:latin typeface="Preeti" pitchFamily="2" charset="0"/>
              </a:rPr>
              <a:t>/f] </a:t>
            </a:r>
            <a:r>
              <a:rPr lang="en-US" b="1" dirty="0" err="1">
                <a:effectLst>
                  <a:outerShdw blurRad="38100" dist="38100" dir="2700000" algn="tl">
                    <a:srgbClr val="000000">
                      <a:alpha val="43137"/>
                    </a:srgbClr>
                  </a:outerShdw>
                </a:effectLst>
                <a:latin typeface="Preeti" pitchFamily="2" charset="0"/>
              </a:rPr>
              <a:t>k'gM</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lgdf</a:t>
            </a:r>
            <a:r>
              <a:rPr lang="en-US" b="1" dirty="0">
                <a:effectLst>
                  <a:outerShdw blurRad="38100" dist="38100" dir="2700000" algn="tl">
                    <a:srgbClr val="000000">
                      <a:alpha val="43137"/>
                    </a:srgbClr>
                  </a:outerShdw>
                </a:effectLst>
                <a:latin typeface="Preeti" pitchFamily="2" charset="0"/>
              </a:rPr>
              <a:t>{0f</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b="8571"/>
          <a:stretch>
            <a:fillRect/>
          </a:stretch>
        </p:blipFill>
        <p:spPr bwMode="auto">
          <a:xfrm>
            <a:off x="1828800" y="838200"/>
            <a:ext cx="5715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151159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defTabSz="762000">
              <a:defRPr/>
            </a:pPr>
            <a:fld id="{3D3FD78D-115D-41CC-9247-3E5897079F63}" type="slidenum">
              <a:rPr lang="en-US">
                <a:latin typeface="+mn-lt"/>
              </a:rPr>
              <a:pPr defTabSz="762000">
                <a:defRPr/>
              </a:pPr>
              <a:t>13</a:t>
            </a:fld>
            <a:endParaRPr lang="en-US">
              <a:latin typeface="+mn-lt"/>
            </a:endParaRPr>
          </a:p>
        </p:txBody>
      </p:sp>
      <p:sp>
        <p:nvSpPr>
          <p:cNvPr id="700420" name="Rectangle 4"/>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5]</a:t>
            </a:r>
            <a:r>
              <a:rPr lang="en-US" b="1" dirty="0" err="1">
                <a:effectLst>
                  <a:outerShdw blurRad="38100" dist="38100" dir="2700000" algn="tl">
                    <a:srgbClr val="000000">
                      <a:alpha val="43137"/>
                    </a:srgbClr>
                  </a:outerShdw>
                </a:effectLst>
                <a:latin typeface="Preeti" pitchFamily="2" charset="0"/>
              </a:rPr>
              <a:t>plt</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vDaf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dd</a:t>
            </a:r>
            <a:r>
              <a:rPr lang="en-US" b="1" dirty="0">
                <a:effectLst>
                  <a:outerShdw blurRad="38100" dist="38100" dir="2700000" algn="tl">
                    <a:srgbClr val="000000">
                      <a:alpha val="43137"/>
                    </a:srgbClr>
                  </a:outerShdw>
                </a:effectLst>
                <a:latin typeface="Preeti" pitchFamily="2" charset="0"/>
              </a:rPr>
              <a:t>{t</a:t>
            </a:r>
          </a:p>
        </p:txBody>
      </p:sp>
      <p:pic>
        <p:nvPicPr>
          <p:cNvPr id="39940" name="Picture 3"/>
          <p:cNvPicPr>
            <a:picLocks noGrp="1" noChangeAspect="1" noChangeArrowheads="1"/>
          </p:cNvPicPr>
          <p:nvPr>
            <p:ph type="body" idx="4294967295"/>
          </p:nvPr>
        </p:nvPicPr>
        <p:blipFill>
          <a:blip r:embed="rId3">
            <a:lum contrast="-20000"/>
            <a:extLst>
              <a:ext uri="{28A0092B-C50C-407E-A947-70E740481C1C}">
                <a14:useLocalDpi xmlns:a14="http://schemas.microsoft.com/office/drawing/2010/main" val="0"/>
              </a:ext>
            </a:extLst>
          </a:blip>
          <a:srcRect/>
          <a:stretch>
            <a:fillRect/>
          </a:stretch>
        </p:blipFill>
        <p:spPr>
          <a:xfrm>
            <a:off x="2057400" y="838200"/>
            <a:ext cx="5181600" cy="5837238"/>
          </a:xfrm>
          <a:noFill/>
          <a:ln cap="flat">
            <a:solidFill>
              <a:srgbClr val="FF00FF"/>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2665680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defTabSz="762000">
              <a:defRPr/>
            </a:pPr>
            <a:fld id="{5594F535-5BDB-45C6-944F-06005882EC06}" type="slidenum">
              <a:rPr lang="en-US">
                <a:latin typeface="+mn-lt"/>
              </a:rPr>
              <a:pPr defTabSz="762000">
                <a:defRPr/>
              </a:pPr>
              <a:t>14</a:t>
            </a:fld>
            <a:endParaRPr lang="en-US">
              <a:latin typeface="+mn-lt"/>
            </a:endParaRPr>
          </a:p>
        </p:txBody>
      </p:sp>
      <p:sp>
        <p:nvSpPr>
          <p:cNvPr id="735238" name="Rectangle 6"/>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5]</a:t>
            </a:r>
            <a:r>
              <a:rPr lang="en-US" b="1" dirty="0" err="1">
                <a:effectLst>
                  <a:outerShdw blurRad="38100" dist="38100" dir="2700000" algn="tl">
                    <a:srgbClr val="000000">
                      <a:alpha val="43137"/>
                    </a:srgbClr>
                  </a:outerShdw>
                </a:effectLst>
                <a:latin typeface="Preeti" pitchFamily="2" charset="0"/>
              </a:rPr>
              <a:t>plt</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vDaf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dd</a:t>
            </a:r>
            <a:r>
              <a:rPr lang="en-US" b="1" dirty="0">
                <a:effectLst>
                  <a:outerShdw blurRad="38100" dist="38100" dir="2700000" algn="tl">
                    <a:srgbClr val="000000">
                      <a:alpha val="43137"/>
                    </a:srgbClr>
                  </a:outerShdw>
                </a:effectLst>
                <a:latin typeface="Preeti" pitchFamily="2" charset="0"/>
              </a:rPr>
              <a:t>{t</a:t>
            </a:r>
          </a:p>
        </p:txBody>
      </p:sp>
      <p:pic>
        <p:nvPicPr>
          <p:cNvPr id="40964" name="Picture 7" descr="hoppe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2438400" y="762000"/>
            <a:ext cx="4067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152400" y="4495800"/>
            <a:ext cx="4114800" cy="430213"/>
            <a:chOff x="96" y="2832"/>
            <a:chExt cx="2592" cy="271"/>
          </a:xfrm>
        </p:grpSpPr>
        <p:sp>
          <p:nvSpPr>
            <p:cNvPr id="735244" name="Text Box 12"/>
            <p:cNvSpPr txBox="1">
              <a:spLocks noChangeArrowheads="1"/>
            </p:cNvSpPr>
            <p:nvPr/>
          </p:nvSpPr>
          <p:spPr bwMode="auto">
            <a:xfrm>
              <a:off x="96" y="2832"/>
              <a:ext cx="1968" cy="271"/>
            </a:xfrm>
            <a:prstGeom prst="rect">
              <a:avLst/>
            </a:prstGeom>
            <a:solidFill>
              <a:srgbClr val="FFFFFF"/>
            </a:solidFill>
            <a:ln w="9525">
              <a:solidFill>
                <a:srgbClr val="FF00FF"/>
              </a:solidFill>
              <a:miter lim="800000"/>
              <a:headEnd/>
              <a:tailEnd/>
            </a:ln>
            <a:effectLst/>
          </p:spPr>
          <p:txBody>
            <a:bodyPr>
              <a:spAutoFit/>
            </a:bodyPr>
            <a:lstStyle/>
            <a:p>
              <a:pPr>
                <a:spcBef>
                  <a:spcPct val="50000"/>
                </a:spcBef>
                <a:buFontTx/>
                <a:buNone/>
                <a:defRPr/>
              </a:pP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a9L </a:t>
              </a: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ePsf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 s+lqm6 x6fpg]</a:t>
              </a:r>
            </a:p>
          </p:txBody>
        </p:sp>
        <p:sp>
          <p:nvSpPr>
            <p:cNvPr id="735245" name="Line 13"/>
            <p:cNvSpPr>
              <a:spLocks noChangeShapeType="1"/>
            </p:cNvSpPr>
            <p:nvPr/>
          </p:nvSpPr>
          <p:spPr bwMode="auto">
            <a:xfrm>
              <a:off x="2064" y="2976"/>
              <a:ext cx="624" cy="0"/>
            </a:xfrm>
            <a:prstGeom prst="line">
              <a:avLst/>
            </a:prstGeom>
            <a:noFill/>
            <a:ln w="2857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endParaRPr>
            </a:p>
          </p:txBody>
        </p:sp>
      </p:grpSp>
      <p:grpSp>
        <p:nvGrpSpPr>
          <p:cNvPr id="3" name="Group 17"/>
          <p:cNvGrpSpPr>
            <a:grpSpLocks/>
          </p:cNvGrpSpPr>
          <p:nvPr/>
        </p:nvGrpSpPr>
        <p:grpSpPr bwMode="auto">
          <a:xfrm>
            <a:off x="604838" y="1697038"/>
            <a:ext cx="3586162" cy="436562"/>
            <a:chOff x="381" y="1069"/>
            <a:chExt cx="2259" cy="275"/>
          </a:xfrm>
        </p:grpSpPr>
        <p:sp>
          <p:nvSpPr>
            <p:cNvPr id="735241" name="Text Box 9"/>
            <p:cNvSpPr txBox="1">
              <a:spLocks noChangeArrowheads="1"/>
            </p:cNvSpPr>
            <p:nvPr/>
          </p:nvSpPr>
          <p:spPr bwMode="auto">
            <a:xfrm>
              <a:off x="381" y="1069"/>
              <a:ext cx="1536" cy="275"/>
            </a:xfrm>
            <a:prstGeom prst="rect">
              <a:avLst/>
            </a:prstGeom>
            <a:solidFill>
              <a:srgbClr val="FFFFFF"/>
            </a:solidFill>
            <a:ln w="9525">
              <a:solidFill>
                <a:srgbClr val="FF00FF"/>
              </a:solidFill>
              <a:miter lim="800000"/>
              <a:headEnd/>
              <a:tailEnd/>
            </a:ln>
            <a:effectLst/>
          </p:spPr>
          <p:txBody>
            <a:bodyPr>
              <a:spAutoFit/>
            </a:bodyPr>
            <a:lstStyle/>
            <a:p>
              <a:pPr algn="ctr">
                <a:spcBef>
                  <a:spcPct val="50000"/>
                </a:spcBef>
                <a:buFontTx/>
                <a:buNone/>
                <a:defRPr/>
              </a:pP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aflx</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/L </a:t>
              </a: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xf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]k/</a:t>
              </a:r>
            </a:p>
          </p:txBody>
        </p:sp>
        <p:sp>
          <p:nvSpPr>
            <p:cNvPr id="735248" name="Line 16"/>
            <p:cNvSpPr>
              <a:spLocks noChangeShapeType="1"/>
            </p:cNvSpPr>
            <p:nvPr/>
          </p:nvSpPr>
          <p:spPr bwMode="auto">
            <a:xfrm>
              <a:off x="1920" y="1200"/>
              <a:ext cx="720" cy="0"/>
            </a:xfrm>
            <a:prstGeom prst="line">
              <a:avLst/>
            </a:prstGeom>
            <a:noFill/>
            <a:ln w="2857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endParaRPr>
            </a:p>
          </p:txBody>
        </p:sp>
      </p:grpSp>
      <p:sp>
        <p:nvSpPr>
          <p:cNvPr id="4" name="Footer Placeholder 3"/>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786995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defTabSz="762000">
              <a:defRPr/>
            </a:pPr>
            <a:fld id="{58379789-807E-4978-B5AD-9DC704C2E761}" type="slidenum">
              <a:rPr lang="en-US">
                <a:latin typeface="+mn-lt"/>
              </a:rPr>
              <a:pPr defTabSz="762000">
                <a:defRPr/>
              </a:pPr>
              <a:t>15</a:t>
            </a:fld>
            <a:endParaRPr lang="en-US">
              <a:latin typeface="+mn-lt"/>
            </a:endParaRPr>
          </a:p>
        </p:txBody>
      </p:sp>
      <p:sp>
        <p:nvSpPr>
          <p:cNvPr id="739330" name="Rectangle 2"/>
          <p:cNvSpPr>
            <a:spLocks noGrp="1" noChangeArrowheads="1"/>
          </p:cNvSpPr>
          <p:nvPr>
            <p:ph type="title"/>
          </p:nvPr>
        </p:nvSpPr>
        <p:spPr>
          <a:xfrm>
            <a:off x="0" y="7257"/>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leqL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vDaf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dd</a:t>
            </a:r>
            <a:r>
              <a:rPr lang="en-US" b="1" dirty="0">
                <a:effectLst>
                  <a:outerShdw blurRad="38100" dist="38100" dir="2700000" algn="tl">
                    <a:srgbClr val="000000">
                      <a:alpha val="43137"/>
                    </a:srgbClr>
                  </a:outerShdw>
                </a:effectLst>
                <a:latin typeface="Preeti" pitchFamily="2" charset="0"/>
              </a:rPr>
              <a:t>{t</a:t>
            </a:r>
          </a:p>
        </p:txBody>
      </p:sp>
      <p:sp>
        <p:nvSpPr>
          <p:cNvPr id="739331" name="Rectangle 3"/>
          <p:cNvSpPr>
            <a:spLocks noGrp="1" noChangeArrowheads="1"/>
          </p:cNvSpPr>
          <p:nvPr>
            <p:ph type="body" sz="half" idx="1"/>
          </p:nvPr>
        </p:nvSpPr>
        <p:spPr>
          <a:xfrm>
            <a:off x="304800" y="1143000"/>
            <a:ext cx="4876800" cy="4953000"/>
          </a:xfrm>
        </p:spPr>
        <p:txBody>
          <a:bodyPr/>
          <a:lstStyle/>
          <a:p>
            <a:pPr>
              <a:lnSpc>
                <a:spcPct val="150000"/>
              </a:lnSpc>
              <a:buFont typeface="Wingdings" pitchFamily="2" charset="2"/>
              <a:buChar char="§"/>
              <a:defRPr/>
            </a:pPr>
            <a:r>
              <a:rPr lang="en-US" sz="2400" dirty="0" err="1" smtClean="0">
                <a:solidFill>
                  <a:schemeClr val="accent2"/>
                </a:solidFill>
                <a:latin typeface="Preeti" pitchFamily="2" charset="0"/>
              </a:rPr>
              <a:t>blng</a:t>
            </a:r>
            <a:r>
              <a:rPr lang="en-US" sz="2400" dirty="0" smtClean="0">
                <a:solidFill>
                  <a:schemeClr val="accent2"/>
                </a:solidFill>
                <a:latin typeface="Preeti" pitchFamily="2" charset="0"/>
              </a:rPr>
              <a:t> / </a:t>
            </a:r>
            <a:r>
              <a:rPr lang="en-US" sz="2400" dirty="0" err="1" smtClean="0">
                <a:solidFill>
                  <a:schemeClr val="accent2"/>
                </a:solidFill>
                <a:latin typeface="Preeti" pitchFamily="2" charset="0"/>
              </a:rPr>
              <a:t>vDafsf</a:t>
            </a:r>
            <a:r>
              <a:rPr lang="en-US" sz="2400" dirty="0" smtClean="0">
                <a:solidFill>
                  <a:schemeClr val="accent2"/>
                </a:solidFill>
                <a:latin typeface="Preeti" pitchFamily="2" charset="0"/>
              </a:rPr>
              <a:t>] </a:t>
            </a:r>
            <a:r>
              <a:rPr lang="en-US" sz="2400" dirty="0" err="1" smtClean="0">
                <a:solidFill>
                  <a:schemeClr val="accent2"/>
                </a:solidFill>
                <a:latin typeface="Preeti" pitchFamily="2" charset="0"/>
              </a:rPr>
              <a:t>cfwf</a:t>
            </a:r>
            <a:r>
              <a:rPr lang="en-US" sz="2400" dirty="0" smtClean="0">
                <a:solidFill>
                  <a:schemeClr val="accent2"/>
                </a:solidFill>
                <a:latin typeface="Preeti" pitchFamily="2" charset="0"/>
              </a:rPr>
              <a:t>/ </a:t>
            </a:r>
            <a:r>
              <a:rPr lang="en-US" sz="2400" dirty="0" err="1" smtClean="0">
                <a:solidFill>
                  <a:schemeClr val="accent2"/>
                </a:solidFill>
                <a:latin typeface="Preeti" pitchFamily="2" charset="0"/>
              </a:rPr>
              <a:t>ldnfpg</a:t>
            </a:r>
            <a:r>
              <a:rPr lang="en-US" sz="2400" dirty="0" smtClean="0">
                <a:solidFill>
                  <a:schemeClr val="accent2"/>
                </a:solidFill>
                <a:latin typeface="Preeti" pitchFamily="2" charset="0"/>
              </a:rPr>
              <a:t>]</a:t>
            </a:r>
          </a:p>
          <a:p>
            <a:pPr>
              <a:lnSpc>
                <a:spcPct val="150000"/>
              </a:lnSpc>
              <a:buFont typeface="Wingdings" pitchFamily="2" charset="2"/>
              <a:buChar char="§"/>
              <a:defRPr/>
            </a:pPr>
            <a:r>
              <a:rPr lang="en-US" sz="2400" dirty="0" err="1" smtClean="0">
                <a:latin typeface="Preeti" pitchFamily="2" charset="0"/>
              </a:rPr>
              <a:t>lau</a:t>
            </a:r>
            <a:r>
              <a:rPr lang="en-US" sz="2400" dirty="0" smtClean="0">
                <a:latin typeface="Preeti" pitchFamily="2" charset="0"/>
              </a:rPr>
              <a:t>|]</a:t>
            </a:r>
            <a:r>
              <a:rPr lang="en-US" sz="2400" dirty="0" err="1" smtClean="0">
                <a:latin typeface="Preeti" pitchFamily="2" charset="0"/>
              </a:rPr>
              <a:t>sf</a:t>
            </a:r>
            <a:r>
              <a:rPr lang="en-US" sz="2400" dirty="0" smtClean="0">
                <a:latin typeface="Preeti" pitchFamily="2" charset="0"/>
              </a:rPr>
              <a:t>] s+lqm6 x6fpg]</a:t>
            </a:r>
          </a:p>
          <a:p>
            <a:pPr>
              <a:lnSpc>
                <a:spcPct val="150000"/>
              </a:lnSpc>
              <a:buFont typeface="Wingdings" pitchFamily="2" charset="2"/>
              <a:buChar char="§"/>
              <a:defRPr/>
            </a:pPr>
            <a:r>
              <a:rPr lang="en-US" sz="2400" dirty="0" err="1" smtClean="0">
                <a:solidFill>
                  <a:schemeClr val="accent2"/>
                </a:solidFill>
                <a:latin typeface="Preeti" pitchFamily="2" charset="0"/>
              </a:rPr>
              <a:t>nDafOtkm</a:t>
            </a:r>
            <a:r>
              <a:rPr lang="en-US" sz="2400" dirty="0" smtClean="0">
                <a:solidFill>
                  <a:schemeClr val="accent2"/>
                </a:solidFill>
                <a:latin typeface="Preeti" pitchFamily="2" charset="0"/>
              </a:rPr>
              <a:t>{ 808L </a:t>
            </a:r>
            <a:r>
              <a:rPr lang="en-US" sz="2400" dirty="0" err="1" smtClean="0">
                <a:solidFill>
                  <a:schemeClr val="accent2"/>
                </a:solidFill>
                <a:latin typeface="Preeti" pitchFamily="2" charset="0"/>
              </a:rPr>
              <a:t>yKg</a:t>
            </a:r>
            <a:r>
              <a:rPr lang="en-US" sz="2400" dirty="0" smtClean="0">
                <a:solidFill>
                  <a:schemeClr val="accent2"/>
                </a:solidFill>
                <a:latin typeface="Preeti" pitchFamily="2" charset="0"/>
              </a:rPr>
              <a:t>]</a:t>
            </a:r>
          </a:p>
          <a:p>
            <a:pPr>
              <a:lnSpc>
                <a:spcPct val="150000"/>
              </a:lnSpc>
              <a:buFont typeface="Wingdings" pitchFamily="2" charset="2"/>
              <a:buChar char="§"/>
              <a:defRPr/>
            </a:pPr>
            <a:r>
              <a:rPr lang="en-US" sz="2400" dirty="0" err="1" smtClean="0">
                <a:latin typeface="Preeti" pitchFamily="2" charset="0"/>
              </a:rPr>
              <a:t>glhs</a:t>
            </a:r>
            <a:r>
              <a:rPr lang="en-US" sz="2400" dirty="0" smtClean="0">
                <a:latin typeface="Preeti" pitchFamily="2" charset="0"/>
              </a:rPr>
              <a:t> kg]{ u/L </a:t>
            </a:r>
            <a:r>
              <a:rPr lang="en-US" sz="2400" dirty="0" err="1" smtClean="0">
                <a:latin typeface="Preeti" pitchFamily="2" charset="0"/>
              </a:rPr>
              <a:t>l</a:t>
            </a:r>
            <a:r>
              <a:rPr lang="en-US" sz="2400" dirty="0" smtClean="0">
                <a:latin typeface="Preeti" pitchFamily="2" charset="0"/>
              </a:rPr>
              <a:t>/+</a:t>
            </a:r>
            <a:r>
              <a:rPr lang="en-US" sz="2400" dirty="0" err="1" smtClean="0">
                <a:latin typeface="Preeti" pitchFamily="2" charset="0"/>
              </a:rPr>
              <a:t>ux</a:t>
            </a:r>
            <a:r>
              <a:rPr lang="en-US" sz="2400" dirty="0" smtClean="0">
                <a:latin typeface="Preeti" pitchFamily="2" charset="0"/>
              </a:rPr>
              <a:t>? /</a:t>
            </a:r>
            <a:r>
              <a:rPr lang="en-US" sz="2400" dirty="0" err="1" smtClean="0">
                <a:latin typeface="Preeti" pitchFamily="2" charset="0"/>
              </a:rPr>
              <a:t>fVg</a:t>
            </a:r>
            <a:r>
              <a:rPr lang="en-US" sz="2400" dirty="0" smtClean="0">
                <a:latin typeface="Preeti" pitchFamily="2" charset="0"/>
              </a:rPr>
              <a:t>]</a:t>
            </a:r>
          </a:p>
          <a:p>
            <a:pPr>
              <a:lnSpc>
                <a:spcPct val="150000"/>
              </a:lnSpc>
              <a:buFont typeface="Wingdings" pitchFamily="2" charset="2"/>
              <a:buChar char="§"/>
              <a:defRPr/>
            </a:pPr>
            <a:r>
              <a:rPr lang="en-US" sz="2400" dirty="0" err="1" smtClean="0">
                <a:solidFill>
                  <a:schemeClr val="accent2"/>
                </a:solidFill>
                <a:latin typeface="Preeti" pitchFamily="2" charset="0"/>
              </a:rPr>
              <a:t>alnof</a:t>
            </a:r>
            <a:r>
              <a:rPr lang="en-US" sz="2400" dirty="0" smtClean="0">
                <a:solidFill>
                  <a:schemeClr val="accent2"/>
                </a:solidFill>
                <a:latin typeface="Preeti" pitchFamily="2" charset="0"/>
              </a:rPr>
              <a:t>] </a:t>
            </a:r>
            <a:r>
              <a:rPr lang="en-US" sz="2400" dirty="0" err="1" smtClean="0">
                <a:solidFill>
                  <a:schemeClr val="accent2"/>
                </a:solidFill>
                <a:latin typeface="Preeti" pitchFamily="2" charset="0"/>
              </a:rPr>
              <a:t>cg'kftsf</a:t>
            </a:r>
            <a:r>
              <a:rPr lang="en-US" sz="2400" dirty="0" smtClean="0">
                <a:solidFill>
                  <a:schemeClr val="accent2"/>
                </a:solidFill>
                <a:latin typeface="Preeti" pitchFamily="2" charset="0"/>
              </a:rPr>
              <a:t>] s+lqm6 </a:t>
            </a:r>
            <a:r>
              <a:rPr lang="en-US" sz="2400" dirty="0" err="1" smtClean="0">
                <a:solidFill>
                  <a:schemeClr val="accent2"/>
                </a:solidFill>
                <a:latin typeface="Preeti" pitchFamily="2" charset="0"/>
              </a:rPr>
              <a:t>xfNg</a:t>
            </a:r>
            <a:r>
              <a:rPr lang="en-US" sz="2400" dirty="0" smtClean="0">
                <a:solidFill>
                  <a:schemeClr val="accent2"/>
                </a:solidFill>
                <a:latin typeface="Preeti" pitchFamily="2" charset="0"/>
              </a:rPr>
              <a:t>]</a:t>
            </a:r>
          </a:p>
          <a:p>
            <a:pPr>
              <a:lnSpc>
                <a:spcPct val="150000"/>
              </a:lnSpc>
              <a:buFont typeface="Wingdings" pitchFamily="2" charset="2"/>
              <a:buChar char="§"/>
              <a:defRPr/>
            </a:pPr>
            <a:r>
              <a:rPr lang="en-US" sz="2400" dirty="0" err="1" smtClean="0">
                <a:latin typeface="Preeti" pitchFamily="2" charset="0"/>
              </a:rPr>
              <a:t>csf</a:t>
            </a:r>
            <a:r>
              <a:rPr lang="en-US" sz="2400" dirty="0" smtClean="0">
                <a:latin typeface="Preeti" pitchFamily="2" charset="0"/>
              </a:rPr>
              <a:t>]{ </a:t>
            </a:r>
            <a:r>
              <a:rPr lang="en-US" sz="2400" dirty="0" err="1" smtClean="0">
                <a:latin typeface="Preeti" pitchFamily="2" charset="0"/>
              </a:rPr>
              <a:t>lbg</a:t>
            </a:r>
            <a:r>
              <a:rPr lang="en-US" sz="2400" dirty="0" smtClean="0">
                <a:latin typeface="Preeti" pitchFamily="2" charset="0"/>
              </a:rPr>
              <a:t> </a:t>
            </a:r>
            <a:r>
              <a:rPr lang="en-US" sz="2400" dirty="0" err="1" smtClean="0">
                <a:latin typeface="Preeti" pitchFamily="2" charset="0"/>
              </a:rPr>
              <a:t>kmdf</a:t>
            </a:r>
            <a:r>
              <a:rPr lang="en-US" sz="2400" dirty="0" smtClean="0">
                <a:latin typeface="Preeti" pitchFamily="2" charset="0"/>
              </a:rPr>
              <a:t>{ </a:t>
            </a:r>
            <a:r>
              <a:rPr lang="en-US" sz="2400" dirty="0" err="1" smtClean="0">
                <a:latin typeface="Preeti" pitchFamily="2" charset="0"/>
              </a:rPr>
              <a:t>vf</a:t>
            </a:r>
            <a:r>
              <a:rPr lang="en-US" sz="2400" dirty="0" smtClean="0">
                <a:latin typeface="Preeti" pitchFamily="2" charset="0"/>
              </a:rPr>
              <a:t>]n]/ /</a:t>
            </a:r>
            <a:r>
              <a:rPr lang="en-US" sz="2400" dirty="0" err="1" smtClean="0">
                <a:latin typeface="Preeti" pitchFamily="2" charset="0"/>
              </a:rPr>
              <a:t>fd</a:t>
            </a:r>
            <a:r>
              <a:rPr lang="en-US" sz="2400" dirty="0" smtClean="0">
                <a:latin typeface="Preeti" pitchFamily="2" charset="0"/>
              </a:rPr>
              <a:t>|/L </a:t>
            </a:r>
            <a:r>
              <a:rPr lang="en-US" sz="2400" dirty="0" err="1" smtClean="0">
                <a:latin typeface="Preeti" pitchFamily="2" charset="0"/>
              </a:rPr>
              <a:t>So"l</a:t>
            </a:r>
            <a:r>
              <a:rPr lang="en-US" sz="2400" dirty="0" smtClean="0">
                <a:latin typeface="Preeti" pitchFamily="2" charset="0"/>
              </a:rPr>
              <a:t>/+u </a:t>
            </a:r>
            <a:r>
              <a:rPr lang="en-US" sz="2400" dirty="0" err="1" smtClean="0">
                <a:latin typeface="Preeti" pitchFamily="2" charset="0"/>
              </a:rPr>
              <a:t>ug</a:t>
            </a:r>
            <a:r>
              <a:rPr lang="en-US" sz="2400" dirty="0" smtClean="0">
                <a:latin typeface="Preeti" pitchFamily="2" charset="0"/>
              </a:rPr>
              <a:t>]{</a:t>
            </a:r>
          </a:p>
        </p:txBody>
      </p:sp>
      <p:pic>
        <p:nvPicPr>
          <p:cNvPr id="41989" name="Picture 5"/>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181600" y="990600"/>
            <a:ext cx="370205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43825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defTabSz="762000">
              <a:defRPr/>
            </a:pPr>
            <a:fld id="{251B09E1-449B-48F5-B5E2-48353DF3865A}" type="slidenum">
              <a:rPr lang="en-US">
                <a:latin typeface="+mn-lt"/>
              </a:rPr>
              <a:pPr defTabSz="762000">
                <a:defRPr/>
              </a:pPr>
              <a:t>16</a:t>
            </a:fld>
            <a:endParaRPr lang="en-US">
              <a:latin typeface="+mn-lt"/>
            </a:endParaRPr>
          </a:p>
        </p:txBody>
      </p:sp>
      <p:pic>
        <p:nvPicPr>
          <p:cNvPr id="43011" name="Picture 6" descr="column"/>
          <p:cNvPicPr>
            <a:picLocks noGrp="1" noChangeAspect="1" noChangeArrowheads="1"/>
          </p:cNvPicPr>
          <p:nvPr>
            <p:ph idx="1"/>
          </p:nvPr>
        </p:nvPicPr>
        <p:blipFill>
          <a:blip r:embed="rId3">
            <a:lum contrast="-20000"/>
            <a:extLst>
              <a:ext uri="{28A0092B-C50C-407E-A947-70E740481C1C}">
                <a14:useLocalDpi xmlns:a14="http://schemas.microsoft.com/office/drawing/2010/main" val="0"/>
              </a:ext>
            </a:extLst>
          </a:blip>
          <a:srcRect/>
          <a:stretch>
            <a:fillRect/>
          </a:stretch>
        </p:blipFill>
        <p:spPr>
          <a:xfrm>
            <a:off x="2071688" y="1143000"/>
            <a:ext cx="4252912" cy="5486400"/>
          </a:xfrm>
        </p:spPr>
      </p:pic>
      <p:grpSp>
        <p:nvGrpSpPr>
          <p:cNvPr id="2" name="Group 12"/>
          <p:cNvGrpSpPr>
            <a:grpSpLocks/>
          </p:cNvGrpSpPr>
          <p:nvPr/>
        </p:nvGrpSpPr>
        <p:grpSpPr bwMode="auto">
          <a:xfrm>
            <a:off x="914400" y="5583238"/>
            <a:ext cx="3352800" cy="436562"/>
            <a:chOff x="576" y="3504"/>
            <a:chExt cx="2112" cy="275"/>
          </a:xfrm>
        </p:grpSpPr>
        <p:sp>
          <p:nvSpPr>
            <p:cNvPr id="786440" name="Text Box 8"/>
            <p:cNvSpPr txBox="1">
              <a:spLocks noChangeArrowheads="1"/>
            </p:cNvSpPr>
            <p:nvPr/>
          </p:nvSpPr>
          <p:spPr bwMode="auto">
            <a:xfrm>
              <a:off x="576" y="3504"/>
              <a:ext cx="1056" cy="275"/>
            </a:xfrm>
            <a:prstGeom prst="rect">
              <a:avLst/>
            </a:prstGeom>
            <a:noFill/>
            <a:ln w="9525">
              <a:solidFill>
                <a:srgbClr val="FF00FF"/>
              </a:solidFill>
              <a:miter lim="800000"/>
              <a:headEnd/>
              <a:tailEnd/>
            </a:ln>
            <a:effectLst/>
          </p:spPr>
          <p:txBody>
            <a:bodyPr>
              <a:spAutoFit/>
            </a:bodyPr>
            <a:lstStyle/>
            <a:p>
              <a:pPr>
                <a:spcBef>
                  <a:spcPct val="50000"/>
                </a:spcBef>
                <a:buFontTx/>
                <a:buNone/>
                <a:defRPr/>
              </a:pP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k'/</a:t>
              </a: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fgf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 808L</a:t>
              </a:r>
            </a:p>
          </p:txBody>
        </p:sp>
        <p:sp>
          <p:nvSpPr>
            <p:cNvPr id="786441" name="Line 9"/>
            <p:cNvSpPr>
              <a:spLocks noChangeShapeType="1"/>
            </p:cNvSpPr>
            <p:nvPr/>
          </p:nvSpPr>
          <p:spPr bwMode="auto">
            <a:xfrm>
              <a:off x="1632" y="3648"/>
              <a:ext cx="1056" cy="0"/>
            </a:xfrm>
            <a:prstGeom prst="line">
              <a:avLst/>
            </a:prstGeom>
            <a:noFill/>
            <a:ln w="2857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latin typeface="Preeti" pitchFamily="2" charset="0"/>
              </a:endParaRPr>
            </a:p>
          </p:txBody>
        </p:sp>
      </p:grpSp>
      <p:grpSp>
        <p:nvGrpSpPr>
          <p:cNvPr id="3" name="Group 11"/>
          <p:cNvGrpSpPr>
            <a:grpSpLocks/>
          </p:cNvGrpSpPr>
          <p:nvPr/>
        </p:nvGrpSpPr>
        <p:grpSpPr bwMode="auto">
          <a:xfrm>
            <a:off x="990600" y="4495800"/>
            <a:ext cx="3200400" cy="430213"/>
            <a:chOff x="624" y="3043"/>
            <a:chExt cx="2016" cy="271"/>
          </a:xfrm>
        </p:grpSpPr>
        <p:sp>
          <p:nvSpPr>
            <p:cNvPr id="786439" name="Text Box 7"/>
            <p:cNvSpPr txBox="1">
              <a:spLocks noChangeArrowheads="1"/>
            </p:cNvSpPr>
            <p:nvPr/>
          </p:nvSpPr>
          <p:spPr bwMode="auto">
            <a:xfrm>
              <a:off x="624" y="3043"/>
              <a:ext cx="816" cy="271"/>
            </a:xfrm>
            <a:prstGeom prst="rect">
              <a:avLst/>
            </a:prstGeom>
            <a:noFill/>
            <a:ln w="9525">
              <a:solidFill>
                <a:srgbClr val="FF00FF"/>
              </a:solidFill>
              <a:miter lim="800000"/>
              <a:headEnd/>
              <a:tailEnd/>
            </a:ln>
            <a:effectLst/>
          </p:spPr>
          <p:txBody>
            <a:bodyPr>
              <a:spAutoFit/>
            </a:bodyPr>
            <a:lstStyle/>
            <a:p>
              <a:pPr>
                <a:spcBef>
                  <a:spcPct val="50000"/>
                </a:spcBef>
                <a:buFontTx/>
                <a:buNone/>
                <a:defRPr/>
              </a:pP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gof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+ 808L</a:t>
              </a:r>
            </a:p>
          </p:txBody>
        </p:sp>
        <p:sp>
          <p:nvSpPr>
            <p:cNvPr id="786442" name="Line 10"/>
            <p:cNvSpPr>
              <a:spLocks noChangeShapeType="1"/>
            </p:cNvSpPr>
            <p:nvPr/>
          </p:nvSpPr>
          <p:spPr bwMode="auto">
            <a:xfrm>
              <a:off x="1440" y="3168"/>
              <a:ext cx="1200" cy="0"/>
            </a:xfrm>
            <a:prstGeom prst="line">
              <a:avLst/>
            </a:prstGeom>
            <a:noFill/>
            <a:ln w="2857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latin typeface="Preeti" pitchFamily="2" charset="0"/>
              </a:endParaRPr>
            </a:p>
          </p:txBody>
        </p:sp>
      </p:grpSp>
      <p:sp>
        <p:nvSpPr>
          <p:cNvPr id="786445" name="Rectangle 13"/>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leqL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vDaf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dd</a:t>
            </a:r>
            <a:r>
              <a:rPr lang="en-US" b="1" dirty="0">
                <a:effectLst>
                  <a:outerShdw blurRad="38100" dist="38100" dir="2700000" algn="tl">
                    <a:srgbClr val="000000">
                      <a:alpha val="43137"/>
                    </a:srgbClr>
                  </a:outerShdw>
                </a:effectLst>
                <a:latin typeface="Preeti" pitchFamily="2" charset="0"/>
              </a:rPr>
              <a:t>{t</a:t>
            </a:r>
          </a:p>
        </p:txBody>
      </p:sp>
      <p:sp>
        <p:nvSpPr>
          <p:cNvPr id="4" name="Footer Placeholder 3"/>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397780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defTabSz="762000">
              <a:defRPr/>
            </a:pPr>
            <a:fld id="{CA6E5BB6-CCE0-451A-8749-0F830C4BD637}" type="slidenum">
              <a:rPr lang="en-US">
                <a:latin typeface="+mn-lt"/>
              </a:rPr>
              <a:pPr defTabSz="762000">
                <a:defRPr/>
              </a:pPr>
              <a:t>17</a:t>
            </a:fld>
            <a:endParaRPr lang="en-US">
              <a:latin typeface="+mn-lt"/>
            </a:endParaRPr>
          </a:p>
        </p:txBody>
      </p:sp>
      <p:sp>
        <p:nvSpPr>
          <p:cNvPr id="784388" name="Rectangle 4"/>
          <p:cNvSpPr>
            <a:spLocks noGrp="1" noChangeArrowheads="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leqL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vDaf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dd</a:t>
            </a:r>
            <a:r>
              <a:rPr lang="en-US" b="1" dirty="0">
                <a:effectLst>
                  <a:outerShdw blurRad="38100" dist="38100" dir="2700000" algn="tl">
                    <a:srgbClr val="000000">
                      <a:alpha val="43137"/>
                    </a:srgbClr>
                  </a:outerShdw>
                </a:effectLst>
                <a:latin typeface="Preeti" pitchFamily="2" charset="0"/>
              </a:rPr>
              <a:t>{t</a:t>
            </a:r>
          </a:p>
        </p:txBody>
      </p:sp>
      <p:pic>
        <p:nvPicPr>
          <p:cNvPr id="44036" name="Picture 6" descr="column2"/>
          <p:cNvPicPr>
            <a:picLocks noGrp="1" noChangeAspect="1" noChangeArrowheads="1"/>
          </p:cNvPicPr>
          <p:nvPr>
            <p:ph idx="1"/>
          </p:nvPr>
        </p:nvPicPr>
        <p:blipFill>
          <a:blip r:embed="rId3">
            <a:lum contrast="-20000"/>
            <a:extLst>
              <a:ext uri="{28A0092B-C50C-407E-A947-70E740481C1C}">
                <a14:useLocalDpi xmlns:a14="http://schemas.microsoft.com/office/drawing/2010/main" val="0"/>
              </a:ext>
            </a:extLst>
          </a:blip>
          <a:srcRect t="50769"/>
          <a:stretch>
            <a:fillRect/>
          </a:stretch>
        </p:blipFill>
        <p:spPr>
          <a:xfrm>
            <a:off x="1524000" y="2514600"/>
            <a:ext cx="5794375" cy="3632200"/>
          </a:xfrm>
        </p:spPr>
      </p:pic>
      <p:sp>
        <p:nvSpPr>
          <p:cNvPr id="784391" name="Text Box 7"/>
          <p:cNvSpPr txBox="1">
            <a:spLocks noChangeArrowheads="1"/>
          </p:cNvSpPr>
          <p:nvPr/>
        </p:nvSpPr>
        <p:spPr bwMode="auto">
          <a:xfrm>
            <a:off x="5105400" y="1524000"/>
            <a:ext cx="2895600" cy="488950"/>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C0C0C0"/>
                </a:outerShdw>
              </a:effectLst>
            </a:endParaRPr>
          </a:p>
        </p:txBody>
      </p:sp>
      <p:grpSp>
        <p:nvGrpSpPr>
          <p:cNvPr id="2" name="Group 14"/>
          <p:cNvGrpSpPr>
            <a:grpSpLocks/>
          </p:cNvGrpSpPr>
          <p:nvPr/>
        </p:nvGrpSpPr>
        <p:grpSpPr bwMode="auto">
          <a:xfrm>
            <a:off x="4572000" y="1447800"/>
            <a:ext cx="4114800" cy="1447800"/>
            <a:chOff x="2880" y="912"/>
            <a:chExt cx="2592" cy="912"/>
          </a:xfrm>
        </p:grpSpPr>
        <p:sp>
          <p:nvSpPr>
            <p:cNvPr id="784392" name="Text Box 8"/>
            <p:cNvSpPr txBox="1">
              <a:spLocks noChangeArrowheads="1"/>
            </p:cNvSpPr>
            <p:nvPr/>
          </p:nvSpPr>
          <p:spPr bwMode="auto">
            <a:xfrm>
              <a:off x="3312" y="912"/>
              <a:ext cx="2160" cy="485"/>
            </a:xfrm>
            <a:prstGeom prst="rect">
              <a:avLst/>
            </a:prstGeom>
            <a:solidFill>
              <a:srgbClr val="FFFFFF"/>
            </a:solidFill>
            <a:ln w="9525">
              <a:solidFill>
                <a:srgbClr val="FF00FF"/>
              </a:solidFill>
              <a:miter lim="800000"/>
              <a:headEnd/>
              <a:tailEnd/>
            </a:ln>
            <a:effectLst/>
          </p:spPr>
          <p:txBody>
            <a:bodyPr>
              <a:spAutoFit/>
            </a:bodyPr>
            <a:lstStyle/>
            <a:p>
              <a:pPr algn="ctr">
                <a:spcBef>
                  <a:spcPct val="50000"/>
                </a:spcBef>
                <a:buFontTx/>
                <a:buNone/>
                <a:defRPr/>
              </a:pP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sDtLdf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 @)) ld=ld= </a:t>
              </a: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Jof;sf</a:t>
              </a:r>
              <a:r>
                <a:rPr lang="en-US" sz="2200" dirty="0">
                  <a:solidFill>
                    <a:schemeClr val="accent2"/>
                  </a:solidFill>
                  <a:effectLst>
                    <a:outerShdw blurRad="38100" dist="38100" dir="2700000" algn="tl">
                      <a:srgbClr val="C0C0C0"/>
                    </a:outerShdw>
                  </a:effectLst>
                  <a:latin typeface="Preeti" pitchFamily="2" charset="0"/>
                  <a:cs typeface="Times New Roman" pitchFamily="18" charset="0"/>
                </a:rPr>
                <a:t>] c:yfoL </a:t>
              </a:r>
              <a:r>
                <a:rPr lang="en-US" sz="2200" dirty="0" err="1">
                  <a:solidFill>
                    <a:schemeClr val="accent2"/>
                  </a:solidFill>
                  <a:effectLst>
                    <a:outerShdw blurRad="38100" dist="38100" dir="2700000" algn="tl">
                      <a:srgbClr val="C0C0C0"/>
                    </a:outerShdw>
                  </a:effectLst>
                  <a:latin typeface="Preeti" pitchFamily="2" charset="0"/>
                  <a:cs typeface="Times New Roman" pitchFamily="18" charset="0"/>
                </a:rPr>
                <a:t>Kjfn</a:t>
              </a:r>
              <a:endParaRPr lang="en-US" sz="2200" dirty="0">
                <a:solidFill>
                  <a:schemeClr val="accent2"/>
                </a:solidFill>
                <a:effectLst>
                  <a:outerShdw blurRad="38100" dist="38100" dir="2700000" algn="tl">
                    <a:srgbClr val="C0C0C0"/>
                  </a:outerShdw>
                </a:effectLst>
                <a:latin typeface="Preeti" pitchFamily="2" charset="0"/>
                <a:cs typeface="Times New Roman" pitchFamily="18" charset="0"/>
              </a:endParaRPr>
            </a:p>
          </p:txBody>
        </p:sp>
        <p:sp>
          <p:nvSpPr>
            <p:cNvPr id="784395" name="Line 11"/>
            <p:cNvSpPr>
              <a:spLocks noChangeShapeType="1"/>
            </p:cNvSpPr>
            <p:nvPr/>
          </p:nvSpPr>
          <p:spPr bwMode="auto">
            <a:xfrm flipH="1">
              <a:off x="2880" y="1392"/>
              <a:ext cx="452" cy="432"/>
            </a:xfrm>
            <a:prstGeom prst="line">
              <a:avLst/>
            </a:prstGeom>
            <a:noFill/>
            <a:ln w="952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endParaRPr>
            </a:p>
          </p:txBody>
        </p:sp>
        <p:sp>
          <p:nvSpPr>
            <p:cNvPr id="784396" name="Line 12"/>
            <p:cNvSpPr>
              <a:spLocks noChangeShapeType="1"/>
            </p:cNvSpPr>
            <p:nvPr/>
          </p:nvSpPr>
          <p:spPr bwMode="auto">
            <a:xfrm flipH="1">
              <a:off x="3216" y="1392"/>
              <a:ext cx="100" cy="432"/>
            </a:xfrm>
            <a:prstGeom prst="line">
              <a:avLst/>
            </a:prstGeom>
            <a:noFill/>
            <a:ln w="9525">
              <a:solidFill>
                <a:srgbClr val="FF00FF"/>
              </a:solidFill>
              <a:round/>
              <a:headEnd/>
              <a:tailEnd type="triangle" w="med" len="med"/>
            </a:ln>
            <a:effectLst/>
          </p:spPr>
          <p:txBody>
            <a:bodyPr>
              <a:spAutoFit/>
            </a:bodyPr>
            <a:lstStyle/>
            <a:p>
              <a:pPr>
                <a:defRPr/>
              </a:pPr>
              <a:endParaRPr lang="en-US">
                <a:effectLst>
                  <a:outerShdw blurRad="38100" dist="38100" dir="2700000" algn="tl">
                    <a:srgbClr val="000000">
                      <a:alpha val="43137"/>
                    </a:srgbClr>
                  </a:outerShdw>
                </a:effectLst>
              </a:endParaRPr>
            </a:p>
          </p:txBody>
        </p:sp>
      </p:grpSp>
      <p:sp>
        <p:nvSpPr>
          <p:cNvPr id="3" name="Footer Placeholder 2"/>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204025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81" name="Rectangle 5"/>
          <p:cNvSpPr>
            <a:spLocks noChangeArrowheads="1"/>
          </p:cNvSpPr>
          <p:nvPr/>
        </p:nvSpPr>
        <p:spPr bwMode="auto">
          <a:xfrm>
            <a:off x="914400" y="3048000"/>
            <a:ext cx="7772400" cy="762000"/>
          </a:xfrm>
          <a:prstGeom prst="rect">
            <a:avLst/>
          </a:prstGeom>
          <a:noFill/>
          <a:ln w="9525">
            <a:noFill/>
            <a:miter lim="800000"/>
            <a:headEnd/>
            <a:tailEnd/>
          </a:ln>
          <a:effectLst/>
        </p:spPr>
        <p:txBody>
          <a:bodyPr lIns="92075" tIns="46038" rIns="92075" bIns="46038" anchor="ctr"/>
          <a:lstStyle/>
          <a:p>
            <a:pPr algn="ctr" defTabSz="762000">
              <a:spcBef>
                <a:spcPct val="0"/>
              </a:spcBef>
              <a:buClrTx/>
              <a:buFontTx/>
              <a:buNone/>
              <a:defRPr/>
            </a:pPr>
            <a:r>
              <a:rPr lang="en-US" sz="6000" dirty="0" err="1">
                <a:solidFill>
                  <a:srgbClr val="000000"/>
                </a:solidFill>
                <a:effectLst>
                  <a:outerShdw blurRad="38100" dist="38100" dir="2700000" algn="tl">
                    <a:srgbClr val="C0C0C0"/>
                  </a:outerShdw>
                </a:effectLst>
                <a:latin typeface="Preeti" pitchFamily="2" charset="0"/>
                <a:cs typeface="Arial" pitchFamily="34" charset="0"/>
              </a:rPr>
              <a:t>k|anLs</a:t>
            </a:r>
            <a:r>
              <a:rPr lang="en-US" sz="6000" dirty="0">
                <a:solidFill>
                  <a:srgbClr val="000000"/>
                </a:solidFill>
                <a:effectLst>
                  <a:outerShdw blurRad="38100" dist="38100" dir="2700000" algn="tl">
                    <a:srgbClr val="C0C0C0"/>
                  </a:outerShdw>
                </a:effectLst>
                <a:latin typeface="Preeti" pitchFamily="2" charset="0"/>
                <a:cs typeface="Arial" pitchFamily="34" charset="0"/>
              </a:rPr>
              <a:t>/0f</a:t>
            </a:r>
          </a:p>
        </p:txBody>
      </p:sp>
    </p:spTree>
    <p:extLst>
      <p:ext uri="{BB962C8B-B14F-4D97-AF65-F5344CB8AC3E}">
        <p14:creationId xmlns:p14="http://schemas.microsoft.com/office/powerpoint/2010/main" val="201657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629"/>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cfsf</a:t>
            </a:r>
            <a:r>
              <a:rPr lang="en-NZ" b="1" dirty="0">
                <a:effectLst>
                  <a:outerShdw blurRad="38100" dist="38100" dir="2700000" algn="tl">
                    <a:srgbClr val="000000">
                      <a:alpha val="43137"/>
                    </a:srgbClr>
                  </a:outerShdw>
                </a:effectLst>
                <a:latin typeface="Preeti" pitchFamily="2" charset="0"/>
              </a:rPr>
              <a:t>/</a:t>
            </a:r>
            <a:r>
              <a:rPr lang="en-NZ" b="1" dirty="0" err="1">
                <a:effectLst>
                  <a:outerShdw blurRad="38100" dist="38100" dir="2700000" algn="tl">
                    <a:srgbClr val="000000">
                      <a:alpha val="43137"/>
                    </a:srgbClr>
                  </a:outerShdw>
                </a:effectLst>
                <a:latin typeface="Preeti" pitchFamily="2" charset="0"/>
              </a:rPr>
              <a:t>df</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wf</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794">
            <a:off x="4579938" y="2528888"/>
            <a:ext cx="417671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687">
            <a:off x="179388" y="2565400"/>
            <a:ext cx="410368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19</a:t>
            </a:fld>
            <a:endParaRPr lang="en-US"/>
          </a:p>
        </p:txBody>
      </p:sp>
    </p:spTree>
    <p:extLst>
      <p:ext uri="{BB962C8B-B14F-4D97-AF65-F5344CB8AC3E}">
        <p14:creationId xmlns:p14="http://schemas.microsoft.com/office/powerpoint/2010/main" val="425133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defTabSz="762000">
              <a:defRPr/>
            </a:pPr>
            <a:fld id="{C39C698D-BE03-436A-B8A4-0730D3DB230B}" type="slidenum">
              <a:rPr lang="en-US">
                <a:latin typeface="+mn-lt"/>
              </a:rPr>
              <a:pPr defTabSz="762000">
                <a:defRPr/>
              </a:pPr>
              <a:t>2</a:t>
            </a:fld>
            <a:endParaRPr lang="en-US">
              <a:latin typeface="+mn-lt"/>
            </a:endParaRPr>
          </a:p>
        </p:txBody>
      </p:sp>
      <p:sp>
        <p:nvSpPr>
          <p:cNvPr id="708610" name="Rectangle 2"/>
          <p:cNvSpPr>
            <a:spLocks noGrp="1" noChangeArrowheads="1"/>
          </p:cNvSpPr>
          <p:nvPr>
            <p:ph type="title"/>
          </p:nvPr>
        </p:nvSpPr>
        <p:spPr>
          <a:xfrm>
            <a:off x="990600" y="76200"/>
            <a:ext cx="6934200" cy="762000"/>
          </a:xfrm>
        </p:spPr>
        <p:txBody>
          <a:bodyPr/>
          <a:lstStyle/>
          <a:p>
            <a:pPr>
              <a:defRPr/>
            </a:pPr>
            <a:r>
              <a:rPr lang="en-US" dirty="0" err="1" smtClean="0">
                <a:latin typeface="Preeti" pitchFamily="2" charset="0"/>
              </a:rPr>
              <a:t>ljifo</a:t>
            </a:r>
            <a:r>
              <a:rPr lang="en-US" dirty="0" smtClean="0">
                <a:latin typeface="Preeti" pitchFamily="2" charset="0"/>
              </a:rPr>
              <a:t> ;"</a:t>
            </a:r>
            <a:r>
              <a:rPr lang="en-US" dirty="0" err="1" smtClean="0">
                <a:latin typeface="Preeti" pitchFamily="2" charset="0"/>
              </a:rPr>
              <a:t>rL</a:t>
            </a:r>
            <a:endParaRPr lang="en-US" dirty="0" smtClean="0">
              <a:latin typeface="Preeti" pitchFamily="2" charset="0"/>
            </a:endParaRPr>
          </a:p>
        </p:txBody>
      </p:sp>
      <p:sp>
        <p:nvSpPr>
          <p:cNvPr id="708611" name="Rectangle 3"/>
          <p:cNvSpPr>
            <a:spLocks noGrp="1" noChangeArrowheads="1"/>
          </p:cNvSpPr>
          <p:nvPr>
            <p:ph type="body" idx="1"/>
          </p:nvPr>
        </p:nvSpPr>
        <p:spPr/>
        <p:txBody>
          <a:bodyPr/>
          <a:lstStyle/>
          <a:p>
            <a:pPr>
              <a:buFont typeface="Wingdings" pitchFamily="2" charset="2"/>
              <a:buChar char="§"/>
              <a:defRPr/>
            </a:pPr>
            <a:r>
              <a:rPr lang="en-US" dirty="0" smtClean="0">
                <a:solidFill>
                  <a:schemeClr val="accent2"/>
                </a:solidFill>
                <a:latin typeface="Preeti" pitchFamily="2" charset="0"/>
              </a:rPr>
              <a:t>s]</a:t>
            </a:r>
            <a:r>
              <a:rPr lang="en-US" dirty="0" err="1" smtClean="0">
                <a:solidFill>
                  <a:schemeClr val="accent2"/>
                </a:solidFill>
                <a:latin typeface="Preeti" pitchFamily="2" charset="0"/>
              </a:rPr>
              <a:t>sf</a:t>
            </a:r>
            <a:r>
              <a:rPr lang="en-US" dirty="0" smtClean="0">
                <a:solidFill>
                  <a:schemeClr val="accent2"/>
                </a:solidFill>
                <a:latin typeface="Preeti" pitchFamily="2" charset="0"/>
              </a:rPr>
              <a:t>] </a:t>
            </a:r>
            <a:r>
              <a:rPr lang="en-US" dirty="0" err="1" smtClean="0">
                <a:solidFill>
                  <a:schemeClr val="accent2"/>
                </a:solidFill>
                <a:latin typeface="Preeti" pitchFamily="2" charset="0"/>
              </a:rPr>
              <a:t>dd</a:t>
            </a:r>
            <a:r>
              <a:rPr lang="en-US" dirty="0" smtClean="0">
                <a:solidFill>
                  <a:schemeClr val="accent2"/>
                </a:solidFill>
                <a:latin typeface="Preeti" pitchFamily="2" charset="0"/>
              </a:rPr>
              <a:t>{t </a:t>
            </a:r>
            <a:r>
              <a:rPr lang="en-US" dirty="0" err="1" smtClean="0">
                <a:solidFill>
                  <a:schemeClr val="accent2"/>
                </a:solidFill>
                <a:latin typeface="Preeti" pitchFamily="2" charset="0"/>
              </a:rPr>
              <a:t>x'g</a:t>
            </a:r>
            <a:r>
              <a:rPr lang="en-US" dirty="0" smtClean="0">
                <a:solidFill>
                  <a:schemeClr val="accent2"/>
                </a:solidFill>
                <a:latin typeface="Preeti" pitchFamily="2" charset="0"/>
              </a:rPr>
              <a:t> ;Sb5 / s]</a:t>
            </a:r>
            <a:r>
              <a:rPr lang="en-US" dirty="0" err="1" smtClean="0">
                <a:solidFill>
                  <a:schemeClr val="accent2"/>
                </a:solidFill>
                <a:latin typeface="Preeti" pitchFamily="2" charset="0"/>
              </a:rPr>
              <a:t>sf</a:t>
            </a:r>
            <a:r>
              <a:rPr lang="en-US" dirty="0" smtClean="0">
                <a:solidFill>
                  <a:schemeClr val="accent2"/>
                </a:solidFill>
                <a:latin typeface="Preeti" pitchFamily="2" charset="0"/>
              </a:rPr>
              <a:t>] </a:t>
            </a:r>
            <a:r>
              <a:rPr lang="en-US" dirty="0" err="1" smtClean="0">
                <a:solidFill>
                  <a:schemeClr val="accent2"/>
                </a:solidFill>
                <a:latin typeface="Preeti" pitchFamily="2" charset="0"/>
              </a:rPr>
              <a:t>dd</a:t>
            </a:r>
            <a:r>
              <a:rPr lang="en-US" dirty="0" smtClean="0">
                <a:solidFill>
                  <a:schemeClr val="accent2"/>
                </a:solidFill>
                <a:latin typeface="Preeti" pitchFamily="2" charset="0"/>
              </a:rPr>
              <a:t>{t </a:t>
            </a:r>
            <a:r>
              <a:rPr lang="en-US" dirty="0" err="1" smtClean="0">
                <a:solidFill>
                  <a:schemeClr val="accent2"/>
                </a:solidFill>
                <a:latin typeface="Preeti" pitchFamily="2" charset="0"/>
              </a:rPr>
              <a:t>x'+b</a:t>
            </a:r>
            <a:r>
              <a:rPr lang="en-US" dirty="0" smtClean="0">
                <a:solidFill>
                  <a:schemeClr val="accent2"/>
                </a:solidFill>
                <a:latin typeface="Preeti" pitchFamily="2" charset="0"/>
              </a:rPr>
              <a:t>}g &lt;</a:t>
            </a:r>
          </a:p>
          <a:p>
            <a:pPr>
              <a:buFont typeface="Wingdings" pitchFamily="2" charset="2"/>
              <a:buChar char="§"/>
              <a:defRPr/>
            </a:pPr>
            <a:endParaRPr lang="en-US" dirty="0" smtClean="0">
              <a:solidFill>
                <a:schemeClr val="accent2"/>
              </a:solidFill>
              <a:latin typeface="Preeti" pitchFamily="2" charset="0"/>
            </a:endParaRPr>
          </a:p>
          <a:p>
            <a:pPr>
              <a:buFont typeface="Wingdings" pitchFamily="2" charset="2"/>
              <a:buChar char="§"/>
              <a:defRPr/>
            </a:pPr>
            <a:r>
              <a:rPr lang="en-US" dirty="0" err="1" smtClean="0">
                <a:latin typeface="Preeti" pitchFamily="2" charset="0"/>
              </a:rPr>
              <a:t>uf</a:t>
            </a:r>
            <a:r>
              <a:rPr lang="en-US" dirty="0" smtClean="0">
                <a:latin typeface="Preeti" pitchFamily="2" charset="0"/>
              </a:rPr>
              <a:t>/] </a:t>
            </a:r>
            <a:r>
              <a:rPr lang="en-US" dirty="0" err="1" smtClean="0">
                <a:latin typeface="Preeti" pitchFamily="2" charset="0"/>
              </a:rPr>
              <a:t>tyf</a:t>
            </a:r>
            <a:r>
              <a:rPr lang="en-US" dirty="0" smtClean="0">
                <a:latin typeface="Preeti" pitchFamily="2" charset="0"/>
              </a:rPr>
              <a:t> </a:t>
            </a:r>
            <a:r>
              <a:rPr lang="en-US" dirty="0" err="1" smtClean="0">
                <a:latin typeface="Preeti" pitchFamily="2" charset="0"/>
              </a:rPr>
              <a:t>k|m</a:t>
            </a:r>
            <a:r>
              <a:rPr lang="en-US" dirty="0" smtClean="0">
                <a:latin typeface="Preeti" pitchFamily="2" charset="0"/>
              </a:rPr>
              <a:t>]d 9nfg </a:t>
            </a:r>
            <a:r>
              <a:rPr lang="en-US" dirty="0" err="1" smtClean="0">
                <a:latin typeface="Preeti" pitchFamily="2" charset="0"/>
              </a:rPr>
              <a:t>ul</a:t>
            </a:r>
            <a:r>
              <a:rPr lang="en-US" dirty="0" smtClean="0">
                <a:latin typeface="Preeti" pitchFamily="2" charset="0"/>
              </a:rPr>
              <a:t>/</a:t>
            </a:r>
            <a:r>
              <a:rPr lang="en-US" dirty="0" err="1" smtClean="0">
                <a:latin typeface="Preeti" pitchFamily="2" charset="0"/>
              </a:rPr>
              <a:t>Psf</a:t>
            </a:r>
            <a:r>
              <a:rPr lang="en-US" dirty="0" smtClean="0">
                <a:latin typeface="Preeti" pitchFamily="2" charset="0"/>
              </a:rPr>
              <a:t>] </a:t>
            </a:r>
            <a:r>
              <a:rPr lang="en-US" dirty="0" err="1" smtClean="0">
                <a:latin typeface="Preeti" pitchFamily="2" charset="0"/>
              </a:rPr>
              <a:t>ejg</a:t>
            </a:r>
            <a:r>
              <a:rPr lang="en-US" dirty="0" smtClean="0">
                <a:latin typeface="Preeti" pitchFamily="2" charset="0"/>
              </a:rPr>
              <a:t> </a:t>
            </a:r>
            <a:r>
              <a:rPr lang="en-US" dirty="0" err="1" smtClean="0">
                <a:latin typeface="Preeti" pitchFamily="2" charset="0"/>
              </a:rPr>
              <a:t>dd</a:t>
            </a:r>
            <a:r>
              <a:rPr lang="en-US" dirty="0" smtClean="0">
                <a:latin typeface="Preeti" pitchFamily="2" charset="0"/>
              </a:rPr>
              <a:t>{</a:t>
            </a:r>
            <a:r>
              <a:rPr lang="en-US" dirty="0" err="1" smtClean="0">
                <a:latin typeface="Preeti" pitchFamily="2" charset="0"/>
              </a:rPr>
              <a:t>tsf</a:t>
            </a:r>
            <a:r>
              <a:rPr lang="en-US" dirty="0" smtClean="0">
                <a:latin typeface="Preeti" pitchFamily="2" charset="0"/>
              </a:rPr>
              <a:t>] </a:t>
            </a:r>
            <a:r>
              <a:rPr lang="en-US" dirty="0" err="1" smtClean="0">
                <a:latin typeface="Preeti" pitchFamily="2" charset="0"/>
              </a:rPr>
              <a:t>tl</a:t>
            </a:r>
            <a:r>
              <a:rPr lang="en-US" dirty="0" smtClean="0">
                <a:latin typeface="Preeti" pitchFamily="2" charset="0"/>
              </a:rPr>
              <a:t>/</a:t>
            </a:r>
            <a:r>
              <a:rPr lang="en-US" dirty="0" err="1" smtClean="0">
                <a:latin typeface="Preeti" pitchFamily="2" charset="0"/>
              </a:rPr>
              <a:t>sf</a:t>
            </a:r>
            <a:endParaRPr lang="en-US" dirty="0" smtClean="0">
              <a:latin typeface="Preeti" pitchFamily="2" charset="0"/>
            </a:endParaRPr>
          </a:p>
          <a:p>
            <a:pPr>
              <a:buFont typeface="Wingdings" pitchFamily="2" charset="2"/>
              <a:buChar char="§"/>
              <a:defRPr/>
            </a:pPr>
            <a:endParaRPr lang="en-US" dirty="0" smtClean="0">
              <a:latin typeface="Preeti" pitchFamily="2" charset="0"/>
            </a:endParaRPr>
          </a:p>
          <a:p>
            <a:pPr>
              <a:buFont typeface="Wingdings" pitchFamily="2" charset="2"/>
              <a:buChar char="§"/>
              <a:defRPr/>
            </a:pPr>
            <a:r>
              <a:rPr lang="en-US" dirty="0" err="1" smtClean="0">
                <a:solidFill>
                  <a:schemeClr val="accent2"/>
                </a:solidFill>
                <a:latin typeface="Preeti" pitchFamily="2" charset="0"/>
              </a:rPr>
              <a:t>uf</a:t>
            </a:r>
            <a:r>
              <a:rPr lang="en-US" dirty="0" smtClean="0">
                <a:solidFill>
                  <a:schemeClr val="accent2"/>
                </a:solidFill>
                <a:latin typeface="Preeti" pitchFamily="2" charset="0"/>
              </a:rPr>
              <a:t>/] </a:t>
            </a:r>
            <a:r>
              <a:rPr lang="en-US" dirty="0" err="1" smtClean="0">
                <a:solidFill>
                  <a:schemeClr val="accent2"/>
                </a:solidFill>
                <a:latin typeface="Preeti" pitchFamily="2" charset="0"/>
              </a:rPr>
              <a:t>tyf</a:t>
            </a:r>
            <a:r>
              <a:rPr lang="en-US" dirty="0" smtClean="0">
                <a:solidFill>
                  <a:schemeClr val="accent2"/>
                </a:solidFill>
                <a:latin typeface="Preeti" pitchFamily="2" charset="0"/>
              </a:rPr>
              <a:t> </a:t>
            </a:r>
            <a:r>
              <a:rPr lang="en-US" dirty="0" err="1" smtClean="0">
                <a:solidFill>
                  <a:schemeClr val="accent2"/>
                </a:solidFill>
                <a:latin typeface="Preeti" pitchFamily="2" charset="0"/>
              </a:rPr>
              <a:t>k|m</a:t>
            </a:r>
            <a:r>
              <a:rPr lang="en-US" dirty="0" smtClean="0">
                <a:solidFill>
                  <a:schemeClr val="accent2"/>
                </a:solidFill>
                <a:latin typeface="Preeti" pitchFamily="2" charset="0"/>
              </a:rPr>
              <a:t>]d 9nfg </a:t>
            </a:r>
            <a:r>
              <a:rPr lang="en-US" dirty="0" err="1" smtClean="0">
                <a:solidFill>
                  <a:schemeClr val="accent2"/>
                </a:solidFill>
                <a:latin typeface="Preeti" pitchFamily="2" charset="0"/>
              </a:rPr>
              <a:t>ul</a:t>
            </a:r>
            <a:r>
              <a:rPr lang="en-US" dirty="0" smtClean="0">
                <a:solidFill>
                  <a:schemeClr val="accent2"/>
                </a:solidFill>
                <a:latin typeface="Preeti" pitchFamily="2" charset="0"/>
              </a:rPr>
              <a:t>/</a:t>
            </a:r>
            <a:r>
              <a:rPr lang="en-US" dirty="0" err="1" smtClean="0">
                <a:solidFill>
                  <a:schemeClr val="accent2"/>
                </a:solidFill>
                <a:latin typeface="Preeti" pitchFamily="2" charset="0"/>
              </a:rPr>
              <a:t>Psf</a:t>
            </a:r>
            <a:r>
              <a:rPr lang="en-US" dirty="0" smtClean="0">
                <a:solidFill>
                  <a:schemeClr val="accent2"/>
                </a:solidFill>
                <a:latin typeface="Preeti" pitchFamily="2" charset="0"/>
              </a:rPr>
              <a:t>] </a:t>
            </a:r>
            <a:r>
              <a:rPr lang="en-US" dirty="0" err="1" smtClean="0">
                <a:solidFill>
                  <a:schemeClr val="accent2"/>
                </a:solidFill>
                <a:latin typeface="Preeti" pitchFamily="2" charset="0"/>
              </a:rPr>
              <a:t>ejgsf</a:t>
            </a:r>
            <a:r>
              <a:rPr lang="en-US" dirty="0" smtClean="0">
                <a:solidFill>
                  <a:schemeClr val="accent2"/>
                </a:solidFill>
                <a:latin typeface="Preeti" pitchFamily="2" charset="0"/>
              </a:rPr>
              <a:t>] </a:t>
            </a:r>
            <a:r>
              <a:rPr lang="en-US" dirty="0" err="1" smtClean="0">
                <a:solidFill>
                  <a:schemeClr val="accent2"/>
                </a:solidFill>
                <a:latin typeface="Preeti" pitchFamily="2" charset="0"/>
              </a:rPr>
              <a:t>k|anLs</a:t>
            </a:r>
            <a:r>
              <a:rPr lang="en-US" dirty="0" smtClean="0">
                <a:solidFill>
                  <a:schemeClr val="accent2"/>
                </a:solidFill>
                <a:latin typeface="Preeti" pitchFamily="2" charset="0"/>
              </a:rPr>
              <a:t>/0f</a:t>
            </a:r>
            <a:endParaRPr lang="en-US" dirty="0" smtClean="0">
              <a:latin typeface="Preeti" pitchFamily="2" charset="0"/>
            </a:endParaRP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235957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err="1">
                <a:effectLst>
                  <a:outerShdw blurRad="38100" dist="38100" dir="2700000" algn="tl">
                    <a:srgbClr val="000000">
                      <a:alpha val="43137"/>
                    </a:srgbClr>
                  </a:outerShdw>
                </a:effectLst>
                <a:latin typeface="Preeti" pitchFamily="2" charset="0"/>
              </a:rPr>
              <a:t>v'Nnf</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efu</a:t>
            </a:r>
            <a:r>
              <a:rPr lang="en-NZ" b="1" dirty="0">
                <a:effectLst>
                  <a:outerShdw blurRad="38100" dist="38100" dir="2700000" algn="tl">
                    <a:srgbClr val="000000">
                      <a:alpha val="43137"/>
                    </a:srgbClr>
                  </a:outerShdw>
                </a:effectLst>
                <a:latin typeface="Preeti" pitchFamily="2" charset="0"/>
              </a:rPr>
              <a:t> 36fpg]</a:t>
            </a:r>
            <a:endParaRPr lang="en-US" b="1" dirty="0">
              <a:effectLst>
                <a:outerShdw blurRad="38100" dist="38100" dir="2700000" algn="tl">
                  <a:srgbClr val="000000">
                    <a:alpha val="43137"/>
                  </a:srgbClr>
                </a:outerShdw>
              </a:effectLst>
              <a:latin typeface="Preeti" pitchFamily="2" charset="0"/>
            </a:endParaRPr>
          </a:p>
        </p:txBody>
      </p:sp>
      <p:pic>
        <p:nvPicPr>
          <p:cNvPr id="47107" name="Picture 3"/>
          <p:cNvPicPr>
            <a:picLocks noGrp="1" noChangeAspect="1" noChangeArrowheads="1"/>
          </p:cNvPicPr>
          <p:nvPr>
            <p:ph sz="half" idx="1"/>
          </p:nvPr>
        </p:nvPicPr>
        <p:blipFill>
          <a:blip r:embed="rId2">
            <a:lum contrast="-20000"/>
            <a:extLst>
              <a:ext uri="{28A0092B-C50C-407E-A947-70E740481C1C}">
                <a14:useLocalDpi xmlns:a14="http://schemas.microsoft.com/office/drawing/2010/main" val="0"/>
              </a:ext>
            </a:extLst>
          </a:blip>
          <a:srcRect/>
          <a:stretch>
            <a:fillRect/>
          </a:stretch>
        </p:blipFill>
        <p:spPr>
          <a:xfrm>
            <a:off x="3810000" y="990600"/>
            <a:ext cx="4302125" cy="5327650"/>
          </a:xfrm>
        </p:spPr>
      </p:pic>
      <p:pic>
        <p:nvPicPr>
          <p:cNvPr id="4710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3505200"/>
            <a:ext cx="3983038" cy="2667000"/>
          </a:xfrm>
        </p:spPr>
      </p:pic>
      <p:sp>
        <p:nvSpPr>
          <p:cNvPr id="2" name="Footer Placeholder 1"/>
          <p:cNvSpPr>
            <a:spLocks noGrp="1"/>
          </p:cNvSpPr>
          <p:nvPr>
            <p:ph type="ftr" sz="quarter" idx="11"/>
          </p:nvPr>
        </p:nvSpPr>
        <p:spPr/>
        <p:txBody>
          <a:bodyPr/>
          <a:lstStyle/>
          <a:p>
            <a:pPr>
              <a:defRPr/>
            </a:pPr>
            <a:r>
              <a:rPr lang="en-US" smtClean="0"/>
              <a:t>DUDBC2012</a:t>
            </a:r>
            <a:endParaRPr lang="en-US"/>
          </a:p>
        </p:txBody>
      </p:sp>
      <p:sp>
        <p:nvSpPr>
          <p:cNvPr id="3" name="Slide Number Placeholder 2"/>
          <p:cNvSpPr>
            <a:spLocks noGrp="1"/>
          </p:cNvSpPr>
          <p:nvPr>
            <p:ph type="sldNum" sz="quarter" idx="12"/>
          </p:nvPr>
        </p:nvSpPr>
        <p:spPr/>
        <p:txBody>
          <a:bodyPr/>
          <a:lstStyle/>
          <a:p>
            <a:pPr>
              <a:defRPr/>
            </a:pPr>
            <a:fld id="{EA6D5DB6-5081-49D0-B1BF-B65DA23C67B4}" type="slidenum">
              <a:rPr lang="en-US" smtClean="0"/>
              <a:pPr>
                <a:defRPr/>
              </a:pPr>
              <a:t>20</a:t>
            </a:fld>
            <a:endParaRPr lang="en-US"/>
          </a:p>
        </p:txBody>
      </p:sp>
    </p:spTree>
    <p:extLst>
      <p:ext uri="{BB962C8B-B14F-4D97-AF65-F5344CB8AC3E}">
        <p14:creationId xmlns:p14="http://schemas.microsoft.com/office/powerpoint/2010/main" val="81693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0" y="0"/>
            <a:ext cx="9144000" cy="715963"/>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NZ" b="1" dirty="0" err="1">
                <a:effectLst>
                  <a:outerShdw blurRad="38100" dist="38100" dir="2700000" algn="tl">
                    <a:srgbClr val="000000">
                      <a:alpha val="43137"/>
                    </a:srgbClr>
                  </a:outerShdw>
                </a:effectLst>
                <a:latin typeface="Preeti" pitchFamily="2" charset="0"/>
              </a:rPr>
              <a:t>nlrnf</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e'O</a:t>
            </a:r>
            <a:r>
              <a:rPr lang="en-NZ" b="1" dirty="0">
                <a:effectLst>
                  <a:outerShdw blurRad="38100" dist="38100" dir="2700000" algn="tl">
                    <a:srgbClr val="000000">
                      <a:alpha val="43137"/>
                    </a:srgbClr>
                  </a:outerShdw>
                </a:effectLst>
                <a:latin typeface="Preeti" pitchFamily="2" charset="0"/>
              </a:rPr>
              <a:t>{+</a:t>
            </a:r>
            <a:r>
              <a:rPr lang="en-NZ" b="1" dirty="0" err="1">
                <a:effectLst>
                  <a:outerShdw blurRad="38100" dist="38100" dir="2700000" algn="tl">
                    <a:srgbClr val="000000">
                      <a:alpha val="43137"/>
                    </a:srgbClr>
                  </a:outerShdw>
                </a:effectLst>
                <a:latin typeface="Preeti" pitchFamily="2" charset="0"/>
              </a:rPr>
              <a:t>nfO</a:t>
            </a:r>
            <a:r>
              <a:rPr lang="en-NZ" b="1" dirty="0">
                <a:effectLst>
                  <a:outerShdw blurRad="38100" dist="38100" dir="2700000" algn="tl">
                    <a:srgbClr val="000000">
                      <a:alpha val="43137"/>
                    </a:srgbClr>
                  </a:outerShdw>
                </a:effectLst>
                <a:latin typeface="Preeti" pitchFamily="2" charset="0"/>
              </a:rPr>
              <a:t>{ Ps l9Ssf </a:t>
            </a:r>
            <a:r>
              <a:rPr lang="en-NZ" b="1" dirty="0" err="1">
                <a:effectLst>
                  <a:outerShdw blurRad="38100" dist="38100" dir="2700000" algn="tl">
                    <a:srgbClr val="000000">
                      <a:alpha val="43137"/>
                    </a:srgbClr>
                  </a:outerShdw>
                </a:effectLst>
                <a:latin typeface="Preeti" pitchFamily="2" charset="0"/>
              </a:rPr>
              <a:t>agfpg</a:t>
            </a:r>
            <a:r>
              <a:rPr lang="en-NZ" b="1" dirty="0">
                <a:effectLst>
                  <a:outerShdw blurRad="38100" dist="38100" dir="2700000" algn="tl">
                    <a:srgbClr val="000000">
                      <a:alpha val="43137"/>
                    </a:srgbClr>
                  </a:outerShdw>
                </a:effectLst>
                <a:latin typeface="Preeti" pitchFamily="2" charset="0"/>
              </a:rPr>
              <a:t>]</a:t>
            </a:r>
            <a:endParaRPr lang="en-US" b="1" dirty="0">
              <a:effectLst>
                <a:outerShdw blurRad="38100" dist="38100" dir="2700000" algn="tl">
                  <a:srgbClr val="000000">
                    <a:alpha val="43137"/>
                  </a:srgbClr>
                </a:outerShdw>
              </a:effectLst>
              <a:latin typeface="Preeti" pitchFamily="2" charset="0"/>
            </a:endParaRPr>
          </a:p>
        </p:txBody>
      </p:sp>
      <p:pic>
        <p:nvPicPr>
          <p:cNvPr id="4813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62400" y="2286000"/>
            <a:ext cx="4859338" cy="4165600"/>
          </a:xfrm>
        </p:spPr>
      </p:pic>
      <p:sp>
        <p:nvSpPr>
          <p:cNvPr id="316420" name="Rectangle 4"/>
          <p:cNvSpPr>
            <a:spLocks noChangeArrowheads="1"/>
          </p:cNvSpPr>
          <p:nvPr/>
        </p:nvSpPr>
        <p:spPr bwMode="auto">
          <a:xfrm>
            <a:off x="0" y="1104900"/>
            <a:ext cx="9144000" cy="0"/>
          </a:xfrm>
          <a:prstGeom prst="rect">
            <a:avLst/>
          </a:prstGeom>
          <a:noFill/>
          <a:ln w="31750">
            <a:noFill/>
            <a:miter lim="800000"/>
            <a:headEnd/>
            <a:tailEnd type="none" w="lg" len="lg"/>
          </a:ln>
          <a:effectLst/>
        </p:spPr>
        <p:txBody>
          <a:bodyPr wrap="none" anchor="ctr">
            <a:spAutoFit/>
          </a:bodyPr>
          <a:lstStyle/>
          <a:p>
            <a:pPr>
              <a:defRPr/>
            </a:pPr>
            <a:endParaRPr lang="en-US">
              <a:effectLst>
                <a:outerShdw blurRad="38100" dist="38100" dir="2700000" algn="tl">
                  <a:srgbClr val="000000">
                    <a:alpha val="43137"/>
                  </a:srgbClr>
                </a:outerShdw>
              </a:effectLst>
            </a:endParaRPr>
          </a:p>
        </p:txBody>
      </p:sp>
      <p:pic>
        <p:nvPicPr>
          <p:cNvPr id="48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43561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21</a:t>
            </a:fld>
            <a:endParaRPr lang="en-US"/>
          </a:p>
        </p:txBody>
      </p:sp>
    </p:spTree>
    <p:extLst>
      <p:ext uri="{BB962C8B-B14F-4D97-AF65-F5344CB8AC3E}">
        <p14:creationId xmlns:p14="http://schemas.microsoft.com/office/powerpoint/2010/main" val="3207417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0"/>
            <a:ext cx="9144000" cy="914400"/>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pPr algn="ctr">
              <a:spcBef>
                <a:spcPct val="0"/>
              </a:spcBef>
            </a:pPr>
            <a:r>
              <a:rPr lang="en-US" sz="4400" b="1" dirty="0" err="1">
                <a:effectLst>
                  <a:outerShdw blurRad="38100" dist="38100" dir="2700000" algn="tl">
                    <a:srgbClr val="000000">
                      <a:alpha val="43137"/>
                    </a:srgbClr>
                  </a:outerShdw>
                </a:effectLst>
                <a:latin typeface="Preeti" pitchFamily="2" charset="0"/>
                <a:ea typeface="+mj-ea"/>
                <a:cs typeface="+mj-cs"/>
              </a:rPr>
              <a:t>ejgdf</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k|anLs</a:t>
            </a:r>
            <a:r>
              <a:rPr lang="en-US" sz="4400" b="1" dirty="0">
                <a:effectLst>
                  <a:outerShdw blurRad="38100" dist="38100" dir="2700000" algn="tl">
                    <a:srgbClr val="000000">
                      <a:alpha val="43137"/>
                    </a:srgbClr>
                  </a:outerShdw>
                </a:effectLst>
                <a:latin typeface="Preeti" pitchFamily="2" charset="0"/>
                <a:ea typeface="+mj-ea"/>
                <a:cs typeface="+mj-cs"/>
              </a:rPr>
              <a:t>/0f </a:t>
            </a:r>
            <a:r>
              <a:rPr lang="en-US" sz="4400" b="1" dirty="0" err="1">
                <a:effectLst>
                  <a:outerShdw blurRad="38100" dist="38100" dir="2700000" algn="tl">
                    <a:srgbClr val="000000">
                      <a:alpha val="43137"/>
                    </a:srgbClr>
                  </a:outerShdw>
                </a:effectLst>
                <a:latin typeface="Preeti" pitchFamily="2" charset="0"/>
                <a:ea typeface="+mj-ea"/>
                <a:cs typeface="+mj-cs"/>
              </a:rPr>
              <a:t>ul</a:t>
            </a:r>
            <a:r>
              <a:rPr lang="en-US" sz="4400" b="1" dirty="0">
                <a:effectLst>
                  <a:outerShdw blurRad="38100" dist="38100" dir="2700000" algn="tl">
                    <a:srgbClr val="000000">
                      <a:alpha val="43137"/>
                    </a:srgbClr>
                  </a:outerShdw>
                </a:effectLst>
                <a:latin typeface="Preeti" pitchFamily="2" charset="0"/>
                <a:ea typeface="+mj-ea"/>
                <a:cs typeface="+mj-cs"/>
              </a:rPr>
              <a:t>/g] </a:t>
            </a:r>
            <a:r>
              <a:rPr lang="en-US" sz="4400" b="1" dirty="0" err="1">
                <a:effectLst>
                  <a:outerShdw blurRad="38100" dist="38100" dir="2700000" algn="tl">
                    <a:srgbClr val="000000">
                      <a:alpha val="43137"/>
                    </a:srgbClr>
                  </a:outerShdw>
                </a:effectLst>
                <a:latin typeface="Preeti" pitchFamily="2" charset="0"/>
                <a:ea typeface="+mj-ea"/>
                <a:cs typeface="+mj-cs"/>
              </a:rPr>
              <a:t>k|d'v</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yfgx</a:t>
            </a:r>
            <a:r>
              <a:rPr lang="en-US" sz="4400" b="1" dirty="0">
                <a:effectLst>
                  <a:outerShdw blurRad="38100" dist="38100" dir="2700000" algn="tl">
                    <a:srgbClr val="000000">
                      <a:alpha val="43137"/>
                    </a:srgbClr>
                  </a:outerShdw>
                </a:effectLst>
                <a:latin typeface="Preeti" pitchFamily="2" charset="0"/>
                <a:ea typeface="+mj-ea"/>
                <a:cs typeface="+mj-cs"/>
              </a:rPr>
              <a:t>?</a:t>
            </a:r>
          </a:p>
        </p:txBody>
      </p:sp>
      <p:pic>
        <p:nvPicPr>
          <p:cNvPr id="49155" name="Picture 3"/>
          <p:cNvPicPr>
            <a:picLocks noChangeAspect="1" noChangeArrowheads="1"/>
          </p:cNvPicPr>
          <p:nvPr/>
        </p:nvPicPr>
        <p:blipFill>
          <a:blip r:embed="rId3">
            <a:lum bright="-10000"/>
            <a:extLst>
              <a:ext uri="{28A0092B-C50C-407E-A947-70E740481C1C}">
                <a14:useLocalDpi xmlns:a14="http://schemas.microsoft.com/office/drawing/2010/main" val="0"/>
              </a:ext>
            </a:extLst>
          </a:blip>
          <a:srcRect t="6039" b="9470"/>
          <a:stretch>
            <a:fillRect/>
          </a:stretch>
        </p:blipFill>
        <p:spPr bwMode="auto">
          <a:xfrm>
            <a:off x="228600" y="990600"/>
            <a:ext cx="88757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22</a:t>
            </a:fld>
            <a:endParaRPr lang="en-US"/>
          </a:p>
        </p:txBody>
      </p:sp>
    </p:spTree>
    <p:extLst>
      <p:ext uri="{BB962C8B-B14F-4D97-AF65-F5344CB8AC3E}">
        <p14:creationId xmlns:p14="http://schemas.microsoft.com/office/powerpoint/2010/main" val="1837241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latin typeface="Preeti" pitchFamily="2" charset="0"/>
              </a:rPr>
              <a:t>cfr</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;'b[9Ls/0f</a:t>
            </a:r>
          </a:p>
        </p:txBody>
      </p:sp>
      <p:pic>
        <p:nvPicPr>
          <p:cNvPr id="50179" name="Picture 3"/>
          <p:cNvPicPr>
            <a:picLocks noGrp="1" noChangeAspect="1" noChangeArrowheads="1"/>
          </p:cNvPicPr>
          <p:nvPr>
            <p:ph sz="half" idx="1"/>
          </p:nvPr>
        </p:nvPicPr>
        <p:blipFill>
          <a:blip r:embed="rId2">
            <a:lum bright="-30000" contrast="-30000"/>
            <a:extLst>
              <a:ext uri="{28A0092B-C50C-407E-A947-70E740481C1C}">
                <a14:useLocalDpi xmlns:a14="http://schemas.microsoft.com/office/drawing/2010/main" val="0"/>
              </a:ext>
            </a:extLst>
          </a:blip>
          <a:srcRect/>
          <a:stretch>
            <a:fillRect/>
          </a:stretch>
        </p:blipFill>
        <p:spPr>
          <a:xfrm>
            <a:off x="3276600" y="2895600"/>
            <a:ext cx="5616575" cy="3054350"/>
          </a:xfrm>
        </p:spPr>
      </p:pic>
      <p:pic>
        <p:nvPicPr>
          <p:cNvPr id="50180" name="Picture 4"/>
          <p:cNvPicPr>
            <a:picLocks noGrp="1" noChangeAspect="1" noChangeArrowheads="1"/>
          </p:cNvPicPr>
          <p:nvPr>
            <p:ph sz="half" idx="2"/>
          </p:nvPr>
        </p:nvPicPr>
        <p:blipFill>
          <a:blip r:embed="rId3">
            <a:lum bright="6000" contrast="18000"/>
            <a:extLst>
              <a:ext uri="{28A0092B-C50C-407E-A947-70E740481C1C}">
                <a14:useLocalDpi xmlns:a14="http://schemas.microsoft.com/office/drawing/2010/main" val="0"/>
              </a:ext>
            </a:extLst>
          </a:blip>
          <a:srcRect/>
          <a:stretch>
            <a:fillRect/>
          </a:stretch>
        </p:blipFill>
        <p:spPr>
          <a:xfrm>
            <a:off x="304800" y="1143000"/>
            <a:ext cx="2854325" cy="3816350"/>
          </a:xfrm>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23</a:t>
            </a:fld>
            <a:endParaRPr lang="en-US"/>
          </a:p>
        </p:txBody>
      </p:sp>
    </p:spTree>
    <p:extLst>
      <p:ext uri="{BB962C8B-B14F-4D97-AF65-F5344CB8AC3E}">
        <p14:creationId xmlns:p14="http://schemas.microsoft.com/office/powerpoint/2010/main" val="181847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116114" y="3048000"/>
            <a:ext cx="8686800" cy="830263"/>
          </a:xfrm>
          <a:prstGeom prst="rect">
            <a:avLst/>
          </a:prstGeom>
          <a:noFill/>
          <a:ln w="9525">
            <a:noFill/>
            <a:miter lim="800000"/>
            <a:headEnd/>
            <a:tailEnd/>
          </a:ln>
          <a:effectLst/>
        </p:spPr>
        <p:txBody>
          <a:bodyPr>
            <a:spAutoFit/>
          </a:bodyPr>
          <a:lstStyle/>
          <a:p>
            <a:pPr algn="ctr">
              <a:spcBef>
                <a:spcPct val="50000"/>
              </a:spcBef>
              <a:buFontTx/>
              <a:buNone/>
              <a:defRPr/>
            </a:pPr>
            <a:r>
              <a:rPr lang="en-US" sz="4800" dirty="0" err="1" smtClean="0">
                <a:solidFill>
                  <a:srgbClr val="000000"/>
                </a:solidFill>
                <a:effectLst>
                  <a:outerShdw blurRad="38100" dist="38100" dir="2700000" algn="tl">
                    <a:srgbClr val="C0C0C0"/>
                  </a:outerShdw>
                </a:effectLst>
                <a:latin typeface="Preeti" pitchFamily="2" charset="0"/>
              </a:rPr>
              <a:t>uf</a:t>
            </a:r>
            <a:r>
              <a:rPr lang="en-US" sz="4800" dirty="0" smtClean="0">
                <a:solidFill>
                  <a:srgbClr val="000000"/>
                </a:solidFill>
                <a:effectLst>
                  <a:outerShdw blurRad="38100" dist="38100" dir="2700000" algn="tl">
                    <a:srgbClr val="C0C0C0"/>
                  </a:outerShdw>
                </a:effectLst>
                <a:latin typeface="Preeti" pitchFamily="2" charset="0"/>
              </a:rPr>
              <a:t>/f]</a:t>
            </a:r>
            <a:r>
              <a:rPr lang="en-US" sz="4800" dirty="0" err="1" smtClean="0">
                <a:solidFill>
                  <a:srgbClr val="000000"/>
                </a:solidFill>
                <a:effectLst>
                  <a:outerShdw blurRad="38100" dist="38100" dir="2700000" algn="tl">
                    <a:srgbClr val="C0C0C0"/>
                  </a:outerShdw>
                </a:effectLst>
                <a:latin typeface="Preeti" pitchFamily="2" charset="0"/>
              </a:rPr>
              <a:t>jfnf</a:t>
            </a:r>
            <a:r>
              <a:rPr lang="en-US" sz="4800" dirty="0" smtClean="0">
                <a:solidFill>
                  <a:srgbClr val="000000"/>
                </a:solidFill>
                <a:effectLst>
                  <a:outerShdw blurRad="38100" dist="38100" dir="2700000" algn="tl">
                    <a:srgbClr val="C0C0C0"/>
                  </a:outerShdw>
                </a:effectLst>
                <a:latin typeface="Preeti" pitchFamily="2" charset="0"/>
              </a:rPr>
              <a:t> </a:t>
            </a:r>
            <a:r>
              <a:rPr lang="en-US" sz="4800" dirty="0" err="1">
                <a:solidFill>
                  <a:srgbClr val="000000"/>
                </a:solidFill>
                <a:effectLst>
                  <a:outerShdw blurRad="38100" dist="38100" dir="2700000" algn="tl">
                    <a:srgbClr val="C0C0C0"/>
                  </a:outerShdw>
                </a:effectLst>
                <a:latin typeface="Preeti" pitchFamily="2" charset="0"/>
              </a:rPr>
              <a:t>ejgsf</a:t>
            </a:r>
            <a:r>
              <a:rPr lang="en-US" sz="4800" dirty="0">
                <a:solidFill>
                  <a:srgbClr val="000000"/>
                </a:solidFill>
                <a:effectLst>
                  <a:outerShdw blurRad="38100" dist="38100" dir="2700000" algn="tl">
                    <a:srgbClr val="C0C0C0"/>
                  </a:outerShdw>
                </a:effectLst>
                <a:latin typeface="Preeti" pitchFamily="2" charset="0"/>
              </a:rPr>
              <a:t>] </a:t>
            </a:r>
            <a:r>
              <a:rPr lang="en-US" sz="4800" dirty="0" err="1">
                <a:solidFill>
                  <a:srgbClr val="000000"/>
                </a:solidFill>
                <a:effectLst>
                  <a:outerShdw blurRad="38100" dist="38100" dir="2700000" algn="tl">
                    <a:srgbClr val="C0C0C0"/>
                  </a:outerShdw>
                </a:effectLst>
                <a:latin typeface="Preeti" pitchFamily="2" charset="0"/>
              </a:rPr>
              <a:t>k|anLs</a:t>
            </a:r>
            <a:r>
              <a:rPr lang="en-US" sz="4800" dirty="0">
                <a:solidFill>
                  <a:srgbClr val="000000"/>
                </a:solidFill>
                <a:effectLst>
                  <a:outerShdw blurRad="38100" dist="38100" dir="2700000" algn="tl">
                    <a:srgbClr val="C0C0C0"/>
                  </a:outerShdw>
                </a:effectLst>
                <a:latin typeface="Preeti" pitchFamily="2" charset="0"/>
              </a:rPr>
              <a:t>/0f</a:t>
            </a:r>
            <a:r>
              <a:rPr lang="en-US" sz="3600" dirty="0">
                <a:solidFill>
                  <a:srgbClr val="000000"/>
                </a:solidFill>
                <a:effectLst>
                  <a:outerShdw blurRad="38100" dist="38100" dir="2700000" algn="tl">
                    <a:srgbClr val="C0C0C0"/>
                  </a:outerShdw>
                </a:effectLst>
              </a:rPr>
              <a:t> </a:t>
            </a:r>
          </a:p>
        </p:txBody>
      </p:sp>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24</a:t>
            </a:fld>
            <a:endParaRPr lang="en-US"/>
          </a:p>
        </p:txBody>
      </p:sp>
    </p:spTree>
    <p:extLst>
      <p:ext uri="{BB962C8B-B14F-4D97-AF65-F5344CB8AC3E}">
        <p14:creationId xmlns:p14="http://schemas.microsoft.com/office/powerpoint/2010/main" val="383917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792163"/>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pPr algn="l"/>
            <a:r>
              <a:rPr lang="en-US" b="1" dirty="0" err="1">
                <a:effectLst>
                  <a:outerShdw blurRad="38100" dist="38100" dir="2700000" algn="tl">
                    <a:srgbClr val="000000">
                      <a:alpha val="43137"/>
                    </a:srgbClr>
                  </a:outerShdw>
                </a:effectLst>
                <a:latin typeface="Preeti" pitchFamily="2" charset="0"/>
              </a:rPr>
              <a:t>husf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a:t>
            </a:r>
          </a:p>
        </p:txBody>
      </p:sp>
      <p:sp>
        <p:nvSpPr>
          <p:cNvPr id="498691" name="Rectangle 3"/>
          <p:cNvSpPr>
            <a:spLocks noGrp="1" noChangeArrowheads="1"/>
          </p:cNvSpPr>
          <p:nvPr>
            <p:ph type="body" idx="1"/>
          </p:nvPr>
        </p:nvSpPr>
        <p:spPr>
          <a:xfrm>
            <a:off x="228600" y="914400"/>
            <a:ext cx="5181600" cy="5638800"/>
          </a:xfrm>
        </p:spPr>
        <p:txBody>
          <a:bodyPr/>
          <a:lstStyle/>
          <a:p>
            <a:pPr eaLnBrk="1" hangingPunct="1">
              <a:lnSpc>
                <a:spcPct val="90000"/>
              </a:lnSpc>
              <a:defRPr/>
            </a:pPr>
            <a:endParaRPr lang="en-US" u="sng" dirty="0" smtClean="0">
              <a:solidFill>
                <a:srgbClr val="CC0000"/>
              </a:solidFill>
              <a:effectLst/>
              <a:latin typeface="Preeti" pitchFamily="2" charset="0"/>
            </a:endParaRPr>
          </a:p>
          <a:p>
            <a:pPr lvl="1" eaLnBrk="1" hangingPunct="1">
              <a:lnSpc>
                <a:spcPct val="90000"/>
              </a:lnSpc>
              <a:defRPr/>
            </a:pPr>
            <a:r>
              <a:rPr lang="en-US" dirty="0" smtClean="0">
                <a:solidFill>
                  <a:srgbClr val="000000"/>
                </a:solidFill>
                <a:effectLst/>
                <a:latin typeface="Preeti" pitchFamily="2" charset="0"/>
              </a:rPr>
              <a:t>of] </a:t>
            </a:r>
            <a:r>
              <a:rPr lang="en-US" dirty="0" err="1" smtClean="0">
                <a:solidFill>
                  <a:srgbClr val="000000"/>
                </a:solidFill>
                <a:effectLst/>
                <a:latin typeface="Preeti" pitchFamily="2" charset="0"/>
              </a:rPr>
              <a:t>hu</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dd</a:t>
            </a:r>
            <a:r>
              <a:rPr lang="en-US" dirty="0" smtClean="0">
                <a:solidFill>
                  <a:srgbClr val="000000"/>
                </a:solidFill>
                <a:effectLst/>
                <a:latin typeface="Preeti" pitchFamily="2" charset="0"/>
              </a:rPr>
              <a:t>{t </a:t>
            </a:r>
            <a:r>
              <a:rPr lang="en-US" dirty="0" err="1" smtClean="0">
                <a:solidFill>
                  <a:srgbClr val="000000"/>
                </a:solidFill>
                <a:effectLst/>
                <a:latin typeface="Preeti" pitchFamily="2" charset="0"/>
              </a:rPr>
              <a:t>ug</a:t>
            </a:r>
            <a:r>
              <a:rPr lang="en-US" dirty="0" smtClean="0">
                <a:solidFill>
                  <a:srgbClr val="000000"/>
                </a:solidFill>
                <a:effectLst/>
                <a:latin typeface="Preeti" pitchFamily="2" charset="0"/>
              </a:rPr>
              <a:t>]{ Ps </a:t>
            </a:r>
            <a:r>
              <a:rPr lang="en-US" dirty="0" err="1" smtClean="0">
                <a:solidFill>
                  <a:srgbClr val="000000"/>
                </a:solidFill>
                <a:effectLst/>
                <a:latin typeface="Preeti" pitchFamily="2" charset="0"/>
              </a:rPr>
              <a:t>ljlw</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xf</a:t>
            </a:r>
            <a:r>
              <a:rPr lang="en-US" dirty="0" smtClean="0">
                <a:solidFill>
                  <a:srgbClr val="000000"/>
                </a:solidFill>
                <a:effectLst/>
                <a:latin typeface="Preeti" pitchFamily="2" charset="0"/>
              </a:rPr>
              <a:t>] </a:t>
            </a:r>
          </a:p>
          <a:p>
            <a:pPr lvl="1" eaLnBrk="1" hangingPunct="1">
              <a:lnSpc>
                <a:spcPct val="90000"/>
              </a:lnSpc>
              <a:defRPr/>
            </a:pPr>
            <a:r>
              <a:rPr lang="en-US" dirty="0" smtClean="0">
                <a:solidFill>
                  <a:srgbClr val="000000"/>
                </a:solidFill>
                <a:effectLst/>
                <a:latin typeface="Preeti" pitchFamily="2" charset="0"/>
              </a:rPr>
              <a:t> of] </a:t>
            </a:r>
            <a:r>
              <a:rPr lang="en-US" dirty="0" err="1" smtClean="0">
                <a:solidFill>
                  <a:srgbClr val="000000"/>
                </a:solidFill>
                <a:effectLst/>
                <a:latin typeface="Preeti" pitchFamily="2" charset="0"/>
              </a:rPr>
              <a:t>k|lqmof</a:t>
            </a:r>
            <a:r>
              <a:rPr lang="en-US" dirty="0" smtClean="0">
                <a:solidFill>
                  <a:srgbClr val="000000"/>
                </a:solidFill>
                <a:effectLst/>
                <a:latin typeface="Preeti" pitchFamily="2" charset="0"/>
              </a:rPr>
              <a:t> v08 v08df </a:t>
            </a:r>
            <a:r>
              <a:rPr lang="en-US" dirty="0" err="1" smtClean="0">
                <a:solidFill>
                  <a:srgbClr val="000000"/>
                </a:solidFill>
                <a:effectLst/>
                <a:latin typeface="Preeti" pitchFamily="2" charset="0"/>
              </a:rPr>
              <a:t>ug</a:t>
            </a:r>
            <a:r>
              <a:rPr lang="en-US" dirty="0" smtClean="0">
                <a:solidFill>
                  <a:srgbClr val="000000"/>
                </a:solidFill>
                <a:effectLst/>
                <a:latin typeface="Preeti" pitchFamily="2" charset="0"/>
              </a:rPr>
              <a:t>'{ kb{5 .</a:t>
            </a:r>
          </a:p>
          <a:p>
            <a:pPr lvl="1" eaLnBrk="1" hangingPunct="1">
              <a:lnSpc>
                <a:spcPct val="90000"/>
              </a:lnSpc>
              <a:defRPr/>
            </a:pP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husf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jl</a:t>
            </a:r>
            <a:r>
              <a:rPr lang="en-US" dirty="0" smtClean="0">
                <a:solidFill>
                  <a:srgbClr val="000000"/>
                </a:solidFill>
                <a:effectLst/>
                <a:latin typeface="Preeti" pitchFamily="2" charset="0"/>
              </a:rPr>
              <a:t>/</a:t>
            </a:r>
            <a:r>
              <a:rPr lang="en-US" dirty="0" err="1" smtClean="0">
                <a:solidFill>
                  <a:srgbClr val="000000"/>
                </a:solidFill>
                <a:effectLst/>
                <a:latin typeface="Preeti" pitchFamily="2" charset="0"/>
              </a:rPr>
              <a:t>kl</a:t>
            </a:r>
            <a:r>
              <a:rPr lang="en-US" dirty="0" smtClean="0">
                <a:solidFill>
                  <a:srgbClr val="000000"/>
                </a:solidFill>
                <a:effectLst/>
                <a:latin typeface="Preeti" pitchFamily="2" charset="0"/>
              </a:rPr>
              <a:t>/</a:t>
            </a:r>
            <a:r>
              <a:rPr lang="en-US" dirty="0" err="1" smtClean="0">
                <a:solidFill>
                  <a:srgbClr val="000000"/>
                </a:solidFill>
                <a:effectLst/>
                <a:latin typeface="Preeti" pitchFamily="2" charset="0"/>
              </a:rPr>
              <a:t>sf</a:t>
            </a:r>
            <a:r>
              <a:rPr lang="en-US" dirty="0" smtClean="0">
                <a:solidFill>
                  <a:srgbClr val="000000"/>
                </a:solidFill>
                <a:effectLst/>
                <a:latin typeface="Preeti" pitchFamily="2" charset="0"/>
              </a:rPr>
              <a:t>] df6f] x6fO{ </a:t>
            </a:r>
            <a:r>
              <a:rPr lang="en-US" dirty="0" err="1" smtClean="0">
                <a:solidFill>
                  <a:srgbClr val="000000"/>
                </a:solidFill>
                <a:effectLst/>
                <a:latin typeface="Preeti" pitchFamily="2" charset="0"/>
              </a:rPr>
              <a:t>v'Nnf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ug</a:t>
            </a:r>
            <a:r>
              <a:rPr lang="en-US" dirty="0" smtClean="0">
                <a:solidFill>
                  <a:srgbClr val="000000"/>
                </a:solidFill>
                <a:effectLst/>
                <a:latin typeface="Preeti" pitchFamily="2" charset="0"/>
              </a:rPr>
              <a:t>'{kb{5 .</a:t>
            </a:r>
          </a:p>
          <a:p>
            <a:pPr lvl="1" eaLnBrk="1" hangingPunct="1">
              <a:lnSpc>
                <a:spcPct val="90000"/>
              </a:lnSpc>
              <a:defRPr/>
            </a:pP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cfjZostf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cg';f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hudflysf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efunfO</a:t>
            </a:r>
            <a:r>
              <a:rPr lang="en-US" dirty="0" smtClean="0">
                <a:solidFill>
                  <a:srgbClr val="000000"/>
                </a:solidFill>
                <a:effectLst/>
                <a:latin typeface="Preeti" pitchFamily="2" charset="0"/>
              </a:rPr>
              <a:t>{ c8\</a:t>
            </a:r>
            <a:r>
              <a:rPr lang="en-US" dirty="0" err="1" smtClean="0">
                <a:solidFill>
                  <a:srgbClr val="000000"/>
                </a:solidFill>
                <a:effectLst/>
                <a:latin typeface="Preeti" pitchFamily="2" charset="0"/>
              </a:rPr>
              <a:t>ofpg</a:t>
            </a:r>
            <a:r>
              <a:rPr lang="en-US" dirty="0" smtClean="0">
                <a:solidFill>
                  <a:srgbClr val="000000"/>
                </a:solidFill>
                <a:effectLst/>
                <a:latin typeface="Preeti" pitchFamily="2" charset="0"/>
              </a:rPr>
              <a:t>' kb{5 . To;kl5 </a:t>
            </a:r>
            <a:r>
              <a:rPr lang="en-US" dirty="0" err="1" smtClean="0">
                <a:solidFill>
                  <a:srgbClr val="000000"/>
                </a:solidFill>
                <a:effectLst/>
                <a:latin typeface="Preeti" pitchFamily="2" charset="0"/>
              </a:rPr>
              <a:t>gofF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hu</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agfpg</a:t>
            </a:r>
            <a:r>
              <a:rPr lang="en-US" dirty="0" smtClean="0">
                <a:solidFill>
                  <a:srgbClr val="000000"/>
                </a:solidFill>
                <a:effectLst/>
                <a:latin typeface="Preeti" pitchFamily="2" charset="0"/>
              </a:rPr>
              <a:t>' kb{5 . </a:t>
            </a:r>
            <a:r>
              <a:rPr lang="en-US" dirty="0" err="1" smtClean="0">
                <a:solidFill>
                  <a:srgbClr val="000000"/>
                </a:solidFill>
                <a:effectLst/>
                <a:latin typeface="Preeti" pitchFamily="2" charset="0"/>
              </a:rPr>
              <a:t>cfjZostf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cg';f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husf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ulx</a:t>
            </a:r>
            <a:r>
              <a:rPr lang="en-US" dirty="0" smtClean="0">
                <a:solidFill>
                  <a:srgbClr val="000000"/>
                </a:solidFill>
                <a:effectLst/>
                <a:latin typeface="Preeti" pitchFamily="2" charset="0"/>
              </a:rPr>
              <a:t>/</a:t>
            </a:r>
            <a:r>
              <a:rPr lang="en-US" dirty="0" err="1" smtClean="0">
                <a:solidFill>
                  <a:srgbClr val="000000"/>
                </a:solidFill>
                <a:effectLst/>
                <a:latin typeface="Preeti" pitchFamily="2" charset="0"/>
              </a:rPr>
              <a:t>fO</a:t>
            </a:r>
            <a:r>
              <a:rPr lang="en-US" dirty="0" smtClean="0">
                <a:solidFill>
                  <a:srgbClr val="000000"/>
                </a:solidFill>
                <a:effectLst/>
                <a:latin typeface="Preeti" pitchFamily="2" charset="0"/>
              </a:rPr>
              <a:t>{ of </a:t>
            </a:r>
            <a:r>
              <a:rPr lang="en-US" dirty="0" err="1" smtClean="0">
                <a:solidFill>
                  <a:srgbClr val="000000"/>
                </a:solidFill>
                <a:effectLst/>
                <a:latin typeface="Preeti" pitchFamily="2" charset="0"/>
              </a:rPr>
              <a:t>rf</a:t>
            </a:r>
            <a:r>
              <a:rPr lang="en-US" dirty="0" smtClean="0">
                <a:solidFill>
                  <a:srgbClr val="000000"/>
                </a:solidFill>
                <a:effectLst/>
                <a:latin typeface="Preeti" pitchFamily="2" charset="0"/>
              </a:rPr>
              <a:t>}8fO{ a9fpg ;lsG5 .</a:t>
            </a:r>
          </a:p>
          <a:p>
            <a:pPr lvl="1" eaLnBrk="1" hangingPunct="1">
              <a:lnSpc>
                <a:spcPct val="90000"/>
              </a:lnSpc>
              <a:defRPr/>
            </a:pP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hu</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wf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ug</a:t>
            </a:r>
            <a:r>
              <a:rPr lang="en-US" dirty="0" smtClean="0">
                <a:solidFill>
                  <a:srgbClr val="000000"/>
                </a:solidFill>
                <a:effectLst/>
                <a:latin typeface="Preeti" pitchFamily="2" charset="0"/>
              </a:rPr>
              <a:t>{</a:t>
            </a:r>
            <a:r>
              <a:rPr lang="en-US" dirty="0" err="1" smtClean="0">
                <a:solidFill>
                  <a:srgbClr val="000000"/>
                </a:solidFill>
                <a:effectLst/>
                <a:latin typeface="Preeti" pitchFamily="2" charset="0"/>
              </a:rPr>
              <a:t>sf</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nflu</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k|fljlws</a:t>
            </a:r>
            <a:r>
              <a:rPr lang="en-US" dirty="0" smtClean="0">
                <a:solidFill>
                  <a:srgbClr val="000000"/>
                </a:solidFill>
                <a:effectLst/>
                <a:latin typeface="Preeti" pitchFamily="2" charset="0"/>
              </a:rPr>
              <a:t> 1fg </a:t>
            </a:r>
            <a:r>
              <a:rPr lang="en-US" dirty="0" err="1" smtClean="0">
                <a:solidFill>
                  <a:srgbClr val="000000"/>
                </a:solidFill>
                <a:effectLst/>
                <a:latin typeface="Preeti" pitchFamily="2" charset="0"/>
              </a:rPr>
              <a:t>cfjZos</a:t>
            </a:r>
            <a:r>
              <a:rPr lang="en-US" dirty="0" smtClean="0">
                <a:solidFill>
                  <a:srgbClr val="000000"/>
                </a:solidFill>
                <a:effectLst/>
                <a:latin typeface="Preeti" pitchFamily="2" charset="0"/>
              </a:rPr>
              <a:t> kb{5 . </a:t>
            </a:r>
            <a:r>
              <a:rPr lang="en-US" dirty="0" err="1" smtClean="0">
                <a:solidFill>
                  <a:srgbClr val="000000"/>
                </a:solidFill>
                <a:effectLst/>
                <a:latin typeface="Preeti" pitchFamily="2" charset="0"/>
              </a:rPr>
              <a:t>t;y</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k|fljlws</a:t>
            </a:r>
            <a:r>
              <a:rPr lang="en-US" dirty="0" smtClean="0">
                <a:solidFill>
                  <a:srgbClr val="000000"/>
                </a:solidFill>
                <a:effectLst/>
                <a:latin typeface="Preeti" pitchFamily="2" charset="0"/>
              </a:rPr>
              <a:t>;+u k/</a:t>
            </a:r>
            <a:r>
              <a:rPr lang="en-US" dirty="0" err="1" smtClean="0">
                <a:solidFill>
                  <a:srgbClr val="000000"/>
                </a:solidFill>
                <a:effectLst/>
                <a:latin typeface="Preeti" pitchFamily="2" charset="0"/>
              </a:rPr>
              <a:t>fdz</a:t>
            </a:r>
            <a:r>
              <a:rPr lang="en-US" dirty="0" smtClean="0">
                <a:solidFill>
                  <a:srgbClr val="000000"/>
                </a:solidFill>
                <a:effectLst/>
                <a:latin typeface="Preeti" pitchFamily="2" charset="0"/>
              </a:rPr>
              <a:t>{ u/]/ </a:t>
            </a:r>
            <a:r>
              <a:rPr lang="en-US" dirty="0" err="1" smtClean="0">
                <a:solidFill>
                  <a:srgbClr val="000000"/>
                </a:solidFill>
                <a:effectLst/>
                <a:latin typeface="Preeti" pitchFamily="2" charset="0"/>
              </a:rPr>
              <a:t>dfq</a:t>
            </a:r>
            <a:r>
              <a:rPr lang="en-US" dirty="0" smtClean="0">
                <a:solidFill>
                  <a:srgbClr val="000000"/>
                </a:solidFill>
                <a:effectLst/>
                <a:latin typeface="Preeti" pitchFamily="2" charset="0"/>
              </a:rPr>
              <a:t> of] </a:t>
            </a:r>
            <a:r>
              <a:rPr lang="en-US" dirty="0" err="1" smtClean="0">
                <a:solidFill>
                  <a:srgbClr val="000000"/>
                </a:solidFill>
                <a:effectLst/>
                <a:latin typeface="Preeti" pitchFamily="2" charset="0"/>
              </a:rPr>
              <a:t>sfo</a:t>
            </a:r>
            <a:r>
              <a:rPr lang="en-US" dirty="0" smtClean="0">
                <a:solidFill>
                  <a:srgbClr val="000000"/>
                </a:solidFill>
                <a:effectLst/>
                <a:latin typeface="Preeti" pitchFamily="2" charset="0"/>
              </a:rPr>
              <a:t>{ </a:t>
            </a:r>
            <a:r>
              <a:rPr lang="en-US" dirty="0" err="1" smtClean="0">
                <a:solidFill>
                  <a:srgbClr val="000000"/>
                </a:solidFill>
                <a:effectLst/>
                <a:latin typeface="Preeti" pitchFamily="2" charset="0"/>
              </a:rPr>
              <a:t>ug</a:t>
            </a:r>
            <a:r>
              <a:rPr lang="en-US" dirty="0" smtClean="0">
                <a:solidFill>
                  <a:srgbClr val="000000"/>
                </a:solidFill>
                <a:effectLst/>
                <a:latin typeface="Preeti" pitchFamily="2" charset="0"/>
              </a:rPr>
              <a:t>'{kb{5 .</a:t>
            </a:r>
          </a:p>
          <a:p>
            <a:pPr eaLnBrk="1" hangingPunct="1">
              <a:lnSpc>
                <a:spcPct val="90000"/>
              </a:lnSpc>
              <a:defRPr/>
            </a:pPr>
            <a:endParaRPr lang="en-US" dirty="0" smtClean="0">
              <a:latin typeface="Preeti" pitchFamily="2" charset="0"/>
            </a:endParaRPr>
          </a:p>
        </p:txBody>
      </p:sp>
      <p:pic>
        <p:nvPicPr>
          <p:cNvPr id="52228" name="Picture 4"/>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181600" y="152400"/>
            <a:ext cx="18811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791200" y="2667000"/>
            <a:ext cx="3208338"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25</a:t>
            </a:fld>
            <a:endParaRPr lang="en-US" dirty="0"/>
          </a:p>
        </p:txBody>
      </p:sp>
    </p:spTree>
    <p:extLst>
      <p:ext uri="{BB962C8B-B14F-4D97-AF65-F5344CB8AC3E}">
        <p14:creationId xmlns:p14="http://schemas.microsoft.com/office/powerpoint/2010/main" val="2440237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0" y="0"/>
            <a:ext cx="9144000" cy="914400"/>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pPr algn="ctr">
              <a:spcBef>
                <a:spcPct val="0"/>
              </a:spcBef>
            </a:pPr>
            <a:r>
              <a:rPr lang="en-US" sz="4400" b="1" dirty="0" err="1">
                <a:effectLst>
                  <a:outerShdw blurRad="38100" dist="38100" dir="2700000" algn="tl">
                    <a:srgbClr val="000000">
                      <a:alpha val="43137"/>
                    </a:srgbClr>
                  </a:outerShdw>
                </a:effectLst>
                <a:latin typeface="Preeti" pitchFamily="2" charset="0"/>
                <a:ea typeface="+mj-ea"/>
                <a:cs typeface="+mj-cs"/>
              </a:rPr>
              <a:t>nfdf</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uf</a:t>
            </a:r>
            <a:r>
              <a:rPr lang="en-US" sz="4400" b="1" dirty="0">
                <a:effectLst>
                  <a:outerShdw blurRad="38100" dist="38100" dir="2700000" algn="tl">
                    <a:srgbClr val="000000">
                      <a:alpha val="43137"/>
                    </a:srgbClr>
                  </a:outerShdw>
                </a:effectLst>
                <a:latin typeface="Preeti" pitchFamily="2" charset="0"/>
                <a:ea typeface="+mj-ea"/>
                <a:cs typeface="+mj-cs"/>
              </a:rPr>
              <a:t>/f]</a:t>
            </a:r>
            <a:r>
              <a:rPr lang="en-US" sz="4400" b="1" dirty="0" err="1">
                <a:effectLst>
                  <a:outerShdw blurRad="38100" dist="38100" dir="2700000" algn="tl">
                    <a:srgbClr val="000000">
                      <a:alpha val="43137"/>
                    </a:srgbClr>
                  </a:outerShdw>
                </a:effectLst>
                <a:latin typeface="Preeti" pitchFamily="2" charset="0"/>
                <a:ea typeface="+mj-ea"/>
                <a:cs typeface="+mj-cs"/>
              </a:rPr>
              <a:t>nfO</a:t>
            </a:r>
            <a:r>
              <a:rPr lang="en-US" sz="4400" b="1" dirty="0">
                <a:effectLst>
                  <a:outerShdw blurRad="38100" dist="38100" dir="2700000" algn="tl">
                    <a:srgbClr val="000000">
                      <a:alpha val="43137"/>
                    </a:srgbClr>
                  </a:outerShdw>
                </a:effectLst>
                <a:latin typeface="Preeti" pitchFamily="2" charset="0"/>
                <a:ea typeface="+mj-ea"/>
                <a:cs typeface="+mj-cs"/>
              </a:rPr>
              <a:t>{ cf8 </a:t>
            </a:r>
            <a:r>
              <a:rPr lang="en-US" sz="4400" b="1" dirty="0" err="1">
                <a:effectLst>
                  <a:outerShdw blurRad="38100" dist="38100" dir="2700000" algn="tl">
                    <a:srgbClr val="000000">
                      <a:alpha val="43137"/>
                    </a:srgbClr>
                  </a:outerShdw>
                </a:effectLst>
                <a:latin typeface="Preeti" pitchFamily="2" charset="0"/>
                <a:ea typeface="+mj-ea"/>
                <a:cs typeface="+mj-cs"/>
              </a:rPr>
              <a:t>uf</a:t>
            </a:r>
            <a:r>
              <a:rPr lang="en-US" sz="4400" b="1" dirty="0">
                <a:effectLst>
                  <a:outerShdw blurRad="38100" dist="38100" dir="2700000" algn="tl">
                    <a:srgbClr val="000000">
                      <a:alpha val="43137"/>
                    </a:srgbClr>
                  </a:outerShdw>
                </a:effectLst>
                <a:latin typeface="Preeti" pitchFamily="2" charset="0"/>
                <a:ea typeface="+mj-ea"/>
                <a:cs typeface="+mj-cs"/>
              </a:rPr>
              <a:t>/f]</a:t>
            </a:r>
            <a:r>
              <a:rPr lang="en-US" sz="4400" b="1" dirty="0" err="1">
                <a:effectLst>
                  <a:outerShdw blurRad="38100" dist="38100" dir="2700000" algn="tl">
                    <a:srgbClr val="000000">
                      <a:alpha val="43137"/>
                    </a:srgbClr>
                  </a:outerShdw>
                </a:effectLst>
                <a:latin typeface="Preeti" pitchFamily="2" charset="0"/>
                <a:ea typeface="+mj-ea"/>
                <a:cs typeface="+mj-cs"/>
              </a:rPr>
              <a:t>sf</a:t>
            </a:r>
            <a:r>
              <a:rPr lang="en-US" sz="4400" b="1" dirty="0">
                <a:effectLst>
                  <a:outerShdw blurRad="38100" dist="38100" dir="2700000" algn="tl">
                    <a:srgbClr val="000000">
                      <a:alpha val="43137"/>
                    </a:srgbClr>
                  </a:outerShdw>
                </a:effectLst>
                <a:latin typeface="Preeti" pitchFamily="2" charset="0"/>
                <a:ea typeface="+mj-ea"/>
                <a:cs typeface="+mj-cs"/>
              </a:rPr>
              <a:t>] e/</a:t>
            </a:r>
          </a:p>
        </p:txBody>
      </p:sp>
      <p:pic>
        <p:nvPicPr>
          <p:cNvPr id="53251" name="Picture 4"/>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8000"/>
          <a:stretch>
            <a:fillRect/>
          </a:stretch>
        </p:blipFill>
        <p:spPr bwMode="auto">
          <a:xfrm>
            <a:off x="3200400" y="2819400"/>
            <a:ext cx="56610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pic>
        <p:nvPicPr>
          <p:cNvPr id="53252" name="Picture 7"/>
          <p:cNvPicPr>
            <a:picLocks noChangeAspect="1" noChangeArrowheads="1"/>
          </p:cNvPicPr>
          <p:nvPr/>
        </p:nvPicPr>
        <p:blipFill>
          <a:blip r:embed="rId4">
            <a:lum bright="24000" contrast="34000"/>
            <a:extLst>
              <a:ext uri="{28A0092B-C50C-407E-A947-70E740481C1C}">
                <a14:useLocalDpi xmlns:a14="http://schemas.microsoft.com/office/drawing/2010/main" val="0"/>
              </a:ext>
            </a:extLst>
          </a:blip>
          <a:srcRect b="8110"/>
          <a:stretch>
            <a:fillRect/>
          </a:stretch>
        </p:blipFill>
        <p:spPr bwMode="auto">
          <a:xfrm>
            <a:off x="103188" y="1125538"/>
            <a:ext cx="418147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26</a:t>
            </a:fld>
            <a:endParaRPr lang="en-US"/>
          </a:p>
        </p:txBody>
      </p:sp>
    </p:spTree>
    <p:extLst>
      <p:ext uri="{BB962C8B-B14F-4D97-AF65-F5344CB8AC3E}">
        <p14:creationId xmlns:p14="http://schemas.microsoft.com/office/powerpoint/2010/main" val="3350079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0" y="29029"/>
            <a:ext cx="9144000" cy="639762"/>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NZ" b="1" dirty="0" err="1">
                <a:effectLst>
                  <a:outerShdw blurRad="38100" dist="38100" dir="2700000" algn="tl">
                    <a:srgbClr val="000000">
                      <a:alpha val="43137"/>
                    </a:srgbClr>
                  </a:outerShdw>
                </a:effectLst>
                <a:latin typeface="Preeti" pitchFamily="2" charset="0"/>
              </a:rPr>
              <a:t>sdhf</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uf</a:t>
            </a:r>
            <a:r>
              <a:rPr lang="en-NZ" b="1" dirty="0">
                <a:effectLst>
                  <a:outerShdw blurRad="38100" dist="38100" dir="2700000" algn="tl">
                    <a:srgbClr val="000000">
                      <a:alpha val="43137"/>
                    </a:srgbClr>
                  </a:outerShdw>
                </a:effectLst>
                <a:latin typeface="Preeti" pitchFamily="2" charset="0"/>
              </a:rPr>
              <a:t>/f]</a:t>
            </a:r>
            <a:r>
              <a:rPr lang="en-NZ" b="1" dirty="0" err="1">
                <a:effectLst>
                  <a:outerShdw blurRad="38100" dist="38100" dir="2700000" algn="tl">
                    <a:srgbClr val="000000">
                      <a:alpha val="43137"/>
                    </a:srgbClr>
                  </a:outerShdw>
                </a:effectLst>
                <a:latin typeface="Preeti" pitchFamily="2" charset="0"/>
              </a:rPr>
              <a:t>df</a:t>
            </a:r>
            <a:r>
              <a:rPr lang="en-NZ" b="1" dirty="0">
                <a:effectLst>
                  <a:outerShdw blurRad="38100" dist="38100" dir="2700000" algn="tl">
                    <a:srgbClr val="000000">
                      <a:alpha val="43137"/>
                    </a:srgbClr>
                  </a:outerShdw>
                </a:effectLst>
                <a:latin typeface="Preeti" pitchFamily="2" charset="0"/>
              </a:rPr>
              <a:t> s+lqm6sf] </a:t>
            </a:r>
            <a:r>
              <a:rPr lang="en-NZ" b="1" dirty="0" err="1">
                <a:effectLst>
                  <a:outerShdw blurRad="38100" dist="38100" dir="2700000" algn="tl">
                    <a:srgbClr val="000000">
                      <a:alpha val="43137"/>
                    </a:srgbClr>
                  </a:outerShdw>
                </a:effectLst>
                <a:latin typeface="Preeti" pitchFamily="2" charset="0"/>
              </a:rPr>
              <a:t>cfj</a:t>
            </a:r>
            <a:r>
              <a:rPr lang="en-NZ" b="1" dirty="0">
                <a:effectLst>
                  <a:outerShdw blurRad="38100" dist="38100" dir="2700000" algn="tl">
                    <a:srgbClr val="000000">
                      <a:alpha val="43137"/>
                    </a:srgbClr>
                  </a:outerShdw>
                </a:effectLst>
                <a:latin typeface="Preeti" pitchFamily="2" charset="0"/>
              </a:rPr>
              <a:t>]i6g</a:t>
            </a:r>
            <a:endParaRPr lang="en-US" b="1" dirty="0">
              <a:effectLst>
                <a:outerShdw blurRad="38100" dist="38100" dir="2700000" algn="tl">
                  <a:srgbClr val="000000">
                    <a:alpha val="43137"/>
                  </a:srgbClr>
                </a:outerShdw>
              </a:effectLst>
              <a:latin typeface="Preeti" pitchFamily="2" charset="0"/>
            </a:endParaRPr>
          </a:p>
        </p:txBody>
      </p:sp>
      <p:pic>
        <p:nvPicPr>
          <p:cNvPr id="54275"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5277" r="4842" b="10806"/>
          <a:stretch>
            <a:fillRect/>
          </a:stretch>
        </p:blipFill>
        <p:spPr>
          <a:xfrm>
            <a:off x="3276600" y="2133600"/>
            <a:ext cx="5029200" cy="3471863"/>
          </a:xfrm>
        </p:spPr>
      </p:pic>
      <p:pic>
        <p:nvPicPr>
          <p:cNvPr id="54276" name="Picture 5"/>
          <p:cNvPicPr>
            <a:picLocks noChangeAspect="1" noChangeArrowheads="1"/>
          </p:cNvPicPr>
          <p:nvPr/>
        </p:nvPicPr>
        <p:blipFill>
          <a:blip r:embed="rId4">
            <a:extLst>
              <a:ext uri="{28A0092B-C50C-407E-A947-70E740481C1C}">
                <a14:useLocalDpi xmlns:a14="http://schemas.microsoft.com/office/drawing/2010/main" val="0"/>
              </a:ext>
            </a:extLst>
          </a:blip>
          <a:srcRect l="8333" r="12500"/>
          <a:stretch>
            <a:fillRect/>
          </a:stretch>
        </p:blipFill>
        <p:spPr bwMode="auto">
          <a:xfrm>
            <a:off x="685800" y="1676400"/>
            <a:ext cx="25876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27</a:t>
            </a:fld>
            <a:endParaRPr lang="en-US"/>
          </a:p>
        </p:txBody>
      </p:sp>
    </p:spTree>
    <p:extLst>
      <p:ext uri="{BB962C8B-B14F-4D97-AF65-F5344CB8AC3E}">
        <p14:creationId xmlns:p14="http://schemas.microsoft.com/office/powerpoint/2010/main" val="4009517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14514"/>
            <a:ext cx="9144000" cy="747486"/>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latin typeface="Preeti" pitchFamily="2" charset="0"/>
              </a:rPr>
              <a:t>s'gf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jnLs</a:t>
            </a:r>
            <a:r>
              <a:rPr lang="en-US" b="1" dirty="0">
                <a:effectLst>
                  <a:outerShdw blurRad="38100" dist="38100" dir="2700000" algn="tl">
                    <a:srgbClr val="000000">
                      <a:alpha val="43137"/>
                    </a:srgbClr>
                  </a:outerShdw>
                </a:effectLst>
                <a:latin typeface="Preeti" pitchFamily="2" charset="0"/>
              </a:rPr>
              <a:t>/0f </a:t>
            </a:r>
            <a:r>
              <a:rPr lang="en-US" b="1" dirty="0" err="1">
                <a:effectLst>
                  <a:outerShdw blurRad="38100" dist="38100" dir="2700000" algn="tl">
                    <a:srgbClr val="000000">
                      <a:alpha val="43137"/>
                    </a:srgbClr>
                  </a:outerShdw>
                </a:effectLst>
                <a:latin typeface="Preeti" pitchFamily="2" charset="0"/>
              </a:rPr>
              <a:t>ljlw</a:t>
            </a:r>
            <a:endParaRPr lang="en-US" b="1" dirty="0">
              <a:effectLst>
                <a:outerShdw blurRad="38100" dist="38100" dir="2700000" algn="tl">
                  <a:srgbClr val="000000">
                    <a:alpha val="43137"/>
                  </a:srgbClr>
                </a:outerShdw>
              </a:effectLst>
              <a:latin typeface="Preeti" pitchFamily="2" charset="0"/>
            </a:endParaRPr>
          </a:p>
        </p:txBody>
      </p:sp>
      <p:pic>
        <p:nvPicPr>
          <p:cNvPr id="55299" name="Picture 3"/>
          <p:cNvPicPr>
            <a:picLocks noGrp="1" noChangeAspect="1" noChangeArrowheads="1"/>
          </p:cNvPicPr>
          <p:nvPr>
            <p:ph sz="half"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228600" y="1143000"/>
            <a:ext cx="4343400" cy="2690813"/>
          </a:xfrm>
        </p:spPr>
      </p:pic>
      <p:grpSp>
        <p:nvGrpSpPr>
          <p:cNvPr id="55300" name="Group 4"/>
          <p:cNvGrpSpPr>
            <a:grpSpLocks/>
          </p:cNvGrpSpPr>
          <p:nvPr/>
        </p:nvGrpSpPr>
        <p:grpSpPr bwMode="auto">
          <a:xfrm>
            <a:off x="5364163" y="1125538"/>
            <a:ext cx="3600450" cy="3141662"/>
            <a:chOff x="3833" y="709"/>
            <a:chExt cx="1814" cy="1808"/>
          </a:xfrm>
        </p:grpSpPr>
        <p:pic>
          <p:nvPicPr>
            <p:cNvPr id="55308" name="Picture 5" descr="14 inch stitch cross-section"/>
            <p:cNvPicPr>
              <a:picLocks noChangeAspect="1" noChangeArrowheads="1"/>
            </p:cNvPicPr>
            <p:nvPr/>
          </p:nvPicPr>
          <p:blipFill>
            <a:blip r:embed="rId5" cstate="print">
              <a:lum bright="-20000"/>
              <a:extLst>
                <a:ext uri="{28A0092B-C50C-407E-A947-70E740481C1C}">
                  <a14:useLocalDpi xmlns:a14="http://schemas.microsoft.com/office/drawing/2010/main" val="0"/>
                </a:ext>
              </a:extLst>
            </a:blip>
            <a:srcRect l="29790" t="12112" r="47473" b="44171"/>
            <a:stretch>
              <a:fillRect/>
            </a:stretch>
          </p:blipFill>
          <p:spPr bwMode="auto">
            <a:xfrm>
              <a:off x="3923" y="709"/>
              <a:ext cx="1523"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8" name="Line 6"/>
            <p:cNvSpPr>
              <a:spLocks noChangeShapeType="1"/>
            </p:cNvSpPr>
            <p:nvPr/>
          </p:nvSpPr>
          <p:spPr bwMode="auto">
            <a:xfrm flipH="1">
              <a:off x="4306" y="1987"/>
              <a:ext cx="481" cy="0"/>
            </a:xfrm>
            <a:prstGeom prst="line">
              <a:avLst/>
            </a:prstGeom>
            <a:noFill/>
            <a:ln w="25400">
              <a:solidFill>
                <a:srgbClr val="FF0000"/>
              </a:solidFill>
              <a:round/>
              <a:headEnd/>
              <a:tailEnd type="stealth" w="lg" len="lg"/>
            </a:ln>
            <a:effectLst/>
          </p:spPr>
          <p:txBody>
            <a:bodyPr/>
            <a:lstStyle/>
            <a:p>
              <a:pPr>
                <a:defRPr/>
              </a:pPr>
              <a:endParaRPr lang="en-US">
                <a:effectLst>
                  <a:outerShdw blurRad="38100" dist="38100" dir="2700000" algn="tl">
                    <a:srgbClr val="000000">
                      <a:alpha val="43137"/>
                    </a:srgbClr>
                  </a:outerShdw>
                </a:effectLst>
              </a:endParaRPr>
            </a:p>
          </p:txBody>
        </p:sp>
        <p:sp>
          <p:nvSpPr>
            <p:cNvPr id="340999" name="Line 7"/>
            <p:cNvSpPr>
              <a:spLocks noChangeShapeType="1"/>
            </p:cNvSpPr>
            <p:nvPr/>
          </p:nvSpPr>
          <p:spPr bwMode="auto">
            <a:xfrm>
              <a:off x="4787" y="1989"/>
              <a:ext cx="585" cy="0"/>
            </a:xfrm>
            <a:prstGeom prst="line">
              <a:avLst/>
            </a:prstGeom>
            <a:noFill/>
            <a:ln w="25400">
              <a:solidFill>
                <a:srgbClr val="FF0000"/>
              </a:solidFill>
              <a:round/>
              <a:headEnd/>
              <a:tailEnd type="stealth" w="lg" len="lg"/>
            </a:ln>
            <a:effectLst/>
          </p:spPr>
          <p:txBody>
            <a:bodyPr/>
            <a:lstStyle/>
            <a:p>
              <a:pPr>
                <a:defRPr/>
              </a:pPr>
              <a:endParaRPr lang="en-US">
                <a:effectLst>
                  <a:outerShdw blurRad="38100" dist="38100" dir="2700000" algn="tl">
                    <a:srgbClr val="000000">
                      <a:alpha val="43137"/>
                    </a:srgbClr>
                  </a:outerShdw>
                </a:effectLst>
              </a:endParaRPr>
            </a:p>
          </p:txBody>
        </p:sp>
        <p:sp>
          <p:nvSpPr>
            <p:cNvPr id="55311" name="Text Box 8"/>
            <p:cNvSpPr txBox="1">
              <a:spLocks noChangeArrowheads="1"/>
            </p:cNvSpPr>
            <p:nvPr/>
          </p:nvSpPr>
          <p:spPr bwMode="auto">
            <a:xfrm>
              <a:off x="4573" y="1788"/>
              <a:ext cx="5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pPr>
              <a:r>
                <a:rPr lang="en-NZ" sz="1600">
                  <a:solidFill>
                    <a:srgbClr val="FF0000"/>
                  </a:solidFill>
                  <a:latin typeface="Times New Roman" pitchFamily="18" charset="0"/>
                  <a:cs typeface="Times New Roman" pitchFamily="18" charset="0"/>
                </a:rPr>
                <a:t>≥</a:t>
              </a:r>
              <a:r>
                <a:rPr lang="en-NZ" sz="1600">
                  <a:solidFill>
                    <a:srgbClr val="FF0000"/>
                  </a:solidFill>
                  <a:latin typeface="Times New Roman" pitchFamily="18" charset="0"/>
                </a:rPr>
                <a:t>2.5T</a:t>
              </a:r>
              <a:endParaRPr lang="en-US" sz="1600">
                <a:solidFill>
                  <a:srgbClr val="FF0000"/>
                </a:solidFill>
                <a:latin typeface="Times New Roman" pitchFamily="18" charset="0"/>
              </a:endParaRPr>
            </a:p>
          </p:txBody>
        </p:sp>
        <p:sp>
          <p:nvSpPr>
            <p:cNvPr id="55312" name="Text Box 9"/>
            <p:cNvSpPr txBox="1">
              <a:spLocks noChangeArrowheads="1"/>
            </p:cNvSpPr>
            <p:nvPr/>
          </p:nvSpPr>
          <p:spPr bwMode="auto">
            <a:xfrm>
              <a:off x="3833" y="2251"/>
              <a:ext cx="181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buFontTx/>
                <a:buNone/>
              </a:pPr>
              <a:r>
                <a:rPr lang="en-NZ" sz="2400">
                  <a:solidFill>
                    <a:srgbClr val="000000"/>
                  </a:solidFill>
                  <a:latin typeface="Preeti" pitchFamily="2" charset="0"/>
                </a:rPr>
                <a:t>!$Æ uf/f]sf] xsdf</a:t>
              </a:r>
              <a:endParaRPr lang="en-US" sz="2400">
                <a:solidFill>
                  <a:srgbClr val="000000"/>
                </a:solidFill>
                <a:latin typeface="Preeti" pitchFamily="2" charset="0"/>
              </a:endParaRPr>
            </a:p>
          </p:txBody>
        </p:sp>
      </p:grpSp>
      <p:grpSp>
        <p:nvGrpSpPr>
          <p:cNvPr id="55301" name="Group 10"/>
          <p:cNvGrpSpPr>
            <a:grpSpLocks/>
          </p:cNvGrpSpPr>
          <p:nvPr/>
        </p:nvGrpSpPr>
        <p:grpSpPr bwMode="auto">
          <a:xfrm>
            <a:off x="4572000" y="4149725"/>
            <a:ext cx="4343400" cy="2274888"/>
            <a:chOff x="3969" y="2533"/>
            <a:chExt cx="1677" cy="1124"/>
          </a:xfrm>
        </p:grpSpPr>
        <p:pic>
          <p:nvPicPr>
            <p:cNvPr id="55304" name="Picture 11" descr="9 inch stitch another side"/>
            <p:cNvPicPr>
              <a:picLocks noChangeAspect="1" noChangeArrowheads="1"/>
            </p:cNvPicPr>
            <p:nvPr/>
          </p:nvPicPr>
          <p:blipFill>
            <a:blip r:embed="rId6" cstate="print">
              <a:lum bright="-20000"/>
              <a:extLst>
                <a:ext uri="{28A0092B-C50C-407E-A947-70E740481C1C}">
                  <a14:useLocalDpi xmlns:a14="http://schemas.microsoft.com/office/drawing/2010/main" val="0"/>
                </a:ext>
              </a:extLst>
            </a:blip>
            <a:srcRect l="43246" t="51427" r="31470" b="19414"/>
            <a:stretch>
              <a:fillRect/>
            </a:stretch>
          </p:blipFill>
          <p:spPr bwMode="auto">
            <a:xfrm>
              <a:off x="3969" y="2533"/>
              <a:ext cx="1677"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004" name="Line 12"/>
            <p:cNvSpPr>
              <a:spLocks noChangeShapeType="1"/>
            </p:cNvSpPr>
            <p:nvPr/>
          </p:nvSpPr>
          <p:spPr bwMode="auto">
            <a:xfrm flipH="1">
              <a:off x="4353" y="2755"/>
              <a:ext cx="767" cy="0"/>
            </a:xfrm>
            <a:prstGeom prst="line">
              <a:avLst/>
            </a:prstGeom>
            <a:noFill/>
            <a:ln w="25400">
              <a:solidFill>
                <a:srgbClr val="FF0000"/>
              </a:solidFill>
              <a:round/>
              <a:headEnd/>
              <a:tailEnd type="stealth" w="lg" len="lg"/>
            </a:ln>
            <a:effectLst/>
          </p:spPr>
          <p:txBody>
            <a:bodyPr/>
            <a:lstStyle/>
            <a:p>
              <a:pPr>
                <a:defRPr/>
              </a:pPr>
              <a:endParaRPr lang="en-US">
                <a:effectLst>
                  <a:outerShdw blurRad="38100" dist="38100" dir="2700000" algn="tl">
                    <a:srgbClr val="000000">
                      <a:alpha val="43137"/>
                    </a:srgbClr>
                  </a:outerShdw>
                </a:effectLst>
              </a:endParaRPr>
            </a:p>
          </p:txBody>
        </p:sp>
        <p:sp>
          <p:nvSpPr>
            <p:cNvPr id="341005" name="Line 13"/>
            <p:cNvSpPr>
              <a:spLocks noChangeShapeType="1"/>
            </p:cNvSpPr>
            <p:nvPr/>
          </p:nvSpPr>
          <p:spPr bwMode="auto">
            <a:xfrm>
              <a:off x="5120" y="2755"/>
              <a:ext cx="335" cy="0"/>
            </a:xfrm>
            <a:prstGeom prst="line">
              <a:avLst/>
            </a:prstGeom>
            <a:noFill/>
            <a:ln w="25400">
              <a:solidFill>
                <a:srgbClr val="FF0000"/>
              </a:solidFill>
              <a:round/>
              <a:headEnd/>
              <a:tailEnd type="stealth" w="lg" len="lg"/>
            </a:ln>
            <a:effectLst/>
          </p:spPr>
          <p:txBody>
            <a:bodyPr/>
            <a:lstStyle/>
            <a:p>
              <a:pPr>
                <a:defRPr/>
              </a:pPr>
              <a:endParaRPr lang="en-US">
                <a:effectLst>
                  <a:outerShdw blurRad="38100" dist="38100" dir="2700000" algn="tl">
                    <a:srgbClr val="000000">
                      <a:alpha val="43137"/>
                    </a:srgbClr>
                  </a:outerShdw>
                </a:effectLst>
              </a:endParaRPr>
            </a:p>
          </p:txBody>
        </p:sp>
        <p:sp>
          <p:nvSpPr>
            <p:cNvPr id="55307" name="Text Box 14"/>
            <p:cNvSpPr txBox="1">
              <a:spLocks noChangeArrowheads="1"/>
            </p:cNvSpPr>
            <p:nvPr/>
          </p:nvSpPr>
          <p:spPr bwMode="auto">
            <a:xfrm>
              <a:off x="4558" y="2568"/>
              <a:ext cx="6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pPr>
              <a:r>
                <a:rPr lang="en-NZ" sz="1600">
                  <a:solidFill>
                    <a:srgbClr val="FF0000"/>
                  </a:solidFill>
                  <a:latin typeface="Times New Roman" pitchFamily="18" charset="0"/>
                  <a:cs typeface="Times New Roman" pitchFamily="18" charset="0"/>
                </a:rPr>
                <a:t>≥2.5T</a:t>
              </a:r>
            </a:p>
          </p:txBody>
        </p:sp>
      </p:grpSp>
      <p:pic>
        <p:nvPicPr>
          <p:cNvPr id="55302" name="Picture 16"/>
          <p:cNvPicPr>
            <a:picLocks noGrp="1" noChangeAspect="1" noChangeArrowheads="1"/>
          </p:cNvPicPr>
          <p:nvPr>
            <p:ph sz="quarter" idx="3"/>
          </p:nvPr>
        </p:nvPicPr>
        <p:blipFill>
          <a:blip r:embed="rId7">
            <a:lum bright="-20000" contrast="10000"/>
            <a:extLst>
              <a:ext uri="{28A0092B-C50C-407E-A947-70E740481C1C}">
                <a14:useLocalDpi xmlns:a14="http://schemas.microsoft.com/office/drawing/2010/main" val="0"/>
              </a:ext>
            </a:extLst>
          </a:blip>
          <a:srcRect/>
          <a:stretch>
            <a:fillRect/>
          </a:stretch>
        </p:blipFill>
        <p:spPr>
          <a:xfrm>
            <a:off x="1331913" y="3962400"/>
            <a:ext cx="1946275" cy="2895600"/>
          </a:xfrm>
        </p:spPr>
      </p:pic>
      <p:sp>
        <p:nvSpPr>
          <p:cNvPr id="55303" name="Text Box 9"/>
          <p:cNvSpPr txBox="1">
            <a:spLocks noChangeArrowheads="1"/>
          </p:cNvSpPr>
          <p:nvPr/>
        </p:nvSpPr>
        <p:spPr bwMode="auto">
          <a:xfrm>
            <a:off x="5181600" y="6396038"/>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buFontTx/>
              <a:buNone/>
            </a:pPr>
            <a:r>
              <a:rPr lang="en-NZ" sz="2400">
                <a:solidFill>
                  <a:srgbClr val="000000"/>
                </a:solidFill>
                <a:latin typeface="Preeti" pitchFamily="2" charset="0"/>
              </a:rPr>
              <a:t>(Æ uf/f]sf] xsdf</a:t>
            </a:r>
            <a:endParaRPr lang="en-US" sz="2400">
              <a:solidFill>
                <a:srgbClr val="000000"/>
              </a:solidFill>
              <a:latin typeface="Preeti" pitchFamily="2" charset="0"/>
            </a:endParaRPr>
          </a:p>
        </p:txBody>
      </p:sp>
      <p:sp>
        <p:nvSpPr>
          <p:cNvPr id="2" name="Footer Placeholder 1"/>
          <p:cNvSpPr>
            <a:spLocks noGrp="1"/>
          </p:cNvSpPr>
          <p:nvPr>
            <p:ph type="ftr" sz="quarter" idx="11"/>
          </p:nvPr>
        </p:nvSpPr>
        <p:spPr/>
        <p:txBody>
          <a:bodyPr/>
          <a:lstStyle/>
          <a:p>
            <a:pPr>
              <a:defRPr/>
            </a:pPr>
            <a:r>
              <a:rPr lang="en-US" smtClean="0"/>
              <a:t>DUDBC2012</a:t>
            </a:r>
            <a:endParaRPr lang="en-US"/>
          </a:p>
        </p:txBody>
      </p:sp>
      <p:sp>
        <p:nvSpPr>
          <p:cNvPr id="3" name="Slide Number Placeholder 2"/>
          <p:cNvSpPr>
            <a:spLocks noGrp="1"/>
          </p:cNvSpPr>
          <p:nvPr>
            <p:ph type="sldNum" sz="quarter" idx="12"/>
          </p:nvPr>
        </p:nvSpPr>
        <p:spPr/>
        <p:txBody>
          <a:bodyPr/>
          <a:lstStyle/>
          <a:p>
            <a:pPr>
              <a:defRPr/>
            </a:pPr>
            <a:fld id="{EA6D5DB6-5081-49D0-B1BF-B65DA23C67B4}" type="slidenum">
              <a:rPr lang="en-US" smtClean="0"/>
              <a:pPr>
                <a:defRPr/>
              </a:pPr>
              <a:t>28</a:t>
            </a:fld>
            <a:endParaRPr lang="en-US"/>
          </a:p>
        </p:txBody>
      </p:sp>
    </p:spTree>
    <p:extLst>
      <p:ext uri="{BB962C8B-B14F-4D97-AF65-F5344CB8AC3E}">
        <p14:creationId xmlns:p14="http://schemas.microsoft.com/office/powerpoint/2010/main" val="674999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257" y="25400"/>
            <a:ext cx="9144000" cy="769441"/>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lvl1pPr algn="ctr">
              <a:spcBef>
                <a:spcPct val="0"/>
              </a:spcBef>
              <a:buNone/>
              <a:defRPr sz="4400" b="1">
                <a:effectLst>
                  <a:outerShdw blurRad="38100" dist="38100" dir="2700000" algn="tl">
                    <a:srgbClr val="000000">
                      <a:alpha val="43137"/>
                    </a:srgbClr>
                  </a:outerShdw>
                </a:effectLst>
                <a:latin typeface="Preeti" pitchFamily="2" charset="0"/>
                <a:ea typeface="+mj-ea"/>
                <a:cs typeface="+mj-cs"/>
              </a:defRPr>
            </a:lvl1pPr>
          </a:lstStyle>
          <a:p>
            <a:r>
              <a:rPr lang="en-NZ" dirty="0"/>
              <a:t>k6\6L /</a:t>
            </a:r>
            <a:r>
              <a:rPr lang="en-NZ" dirty="0" err="1"/>
              <a:t>fVg</a:t>
            </a:r>
            <a:r>
              <a:rPr lang="en-NZ" dirty="0"/>
              <a:t>] </a:t>
            </a:r>
            <a:r>
              <a:rPr lang="en-NZ" dirty="0" err="1"/>
              <a:t>ljlw</a:t>
            </a:r>
            <a:endParaRPr lang="en-US" dirty="0"/>
          </a:p>
        </p:txBody>
      </p:sp>
      <p:sp>
        <p:nvSpPr>
          <p:cNvPr id="56323" name="Text Box 3"/>
          <p:cNvSpPr txBox="1">
            <a:spLocks noChangeArrowheads="1"/>
          </p:cNvSpPr>
          <p:nvPr/>
        </p:nvSpPr>
        <p:spPr bwMode="auto">
          <a:xfrm>
            <a:off x="152400" y="4343400"/>
            <a:ext cx="426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buFontTx/>
              <a:buNone/>
            </a:pPr>
            <a:r>
              <a:rPr lang="en-NZ" sz="2800">
                <a:solidFill>
                  <a:schemeClr val="tx1"/>
                </a:solidFill>
                <a:latin typeface="Preeti" pitchFamily="2" charset="0"/>
              </a:rPr>
              <a:t>k6\6L /xg] :yfgsf] d;nf lgsfnL ;kmf ug]{</a:t>
            </a:r>
            <a:endParaRPr lang="en-US" sz="2800">
              <a:solidFill>
                <a:schemeClr val="tx1"/>
              </a:solidFill>
              <a:latin typeface="Preeti" pitchFamily="2" charset="0"/>
            </a:endParaRPr>
          </a:p>
        </p:txBody>
      </p:sp>
      <p:sp>
        <p:nvSpPr>
          <p:cNvPr id="56324" name="Text Box 4"/>
          <p:cNvSpPr txBox="1">
            <a:spLocks noChangeArrowheads="1"/>
          </p:cNvSpPr>
          <p:nvPr/>
        </p:nvSpPr>
        <p:spPr bwMode="auto">
          <a:xfrm>
            <a:off x="4859338" y="2852738"/>
            <a:ext cx="4033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buFontTx/>
              <a:buNone/>
            </a:pPr>
            <a:r>
              <a:rPr lang="en-NZ" sz="2800">
                <a:solidFill>
                  <a:schemeClr val="tx1"/>
                </a:solidFill>
                <a:latin typeface="Preeti" pitchFamily="2" charset="0"/>
              </a:rPr>
              <a:t>808Ldfly dfOqmf] s+lqm6 ug]{</a:t>
            </a:r>
            <a:endParaRPr lang="en-US" sz="2800">
              <a:solidFill>
                <a:schemeClr val="tx1"/>
              </a:solidFill>
              <a:latin typeface="Preeti" pitchFamily="2" charset="0"/>
            </a:endParaRPr>
          </a:p>
        </p:txBody>
      </p:sp>
      <p:pic>
        <p:nvPicPr>
          <p:cNvPr id="56325" name="Picture 5"/>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79388" y="1268413"/>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pic>
        <p:nvPicPr>
          <p:cNvPr id="56326" name="Picture 6"/>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356100" y="3500438"/>
            <a:ext cx="44672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29</a:t>
            </a:fld>
            <a:endParaRPr lang="en-US"/>
          </a:p>
        </p:txBody>
      </p:sp>
    </p:spTree>
    <p:extLst>
      <p:ext uri="{BB962C8B-B14F-4D97-AF65-F5344CB8AC3E}">
        <p14:creationId xmlns:p14="http://schemas.microsoft.com/office/powerpoint/2010/main" val="207504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defTabSz="762000">
              <a:defRPr/>
            </a:pPr>
            <a:fld id="{80775EE8-CC77-4CD5-A584-562195C71467}" type="slidenum">
              <a:rPr lang="en-US">
                <a:latin typeface="+mn-lt"/>
              </a:rPr>
              <a:pPr defTabSz="762000">
                <a:defRPr/>
              </a:pPr>
              <a:t>3</a:t>
            </a:fld>
            <a:endParaRPr lang="en-US">
              <a:latin typeface="+mn-lt"/>
            </a:endParaRPr>
          </a:p>
        </p:txBody>
      </p:sp>
      <p:sp>
        <p:nvSpPr>
          <p:cNvPr id="603138"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a:lstStyle/>
          <a:p>
            <a:pPr>
              <a:defRPr/>
            </a:pPr>
            <a:r>
              <a:rPr lang="en-US" b="1" dirty="0" err="1" smtClean="0">
                <a:effectLst>
                  <a:outerShdw blurRad="38100" dist="38100" dir="2700000" algn="tl">
                    <a:srgbClr val="000000">
                      <a:alpha val="43137"/>
                    </a:srgbClr>
                  </a:outerShdw>
                </a:effectLst>
                <a:latin typeface="Preeti" pitchFamily="2" charset="0"/>
              </a:rPr>
              <a:t>eTsfpg</a:t>
            </a:r>
            <a:r>
              <a:rPr lang="en-US" b="1" dirty="0" smtClean="0">
                <a:effectLst>
                  <a:outerShdw blurRad="38100" dist="38100" dir="2700000" algn="tl">
                    <a:srgbClr val="000000">
                      <a:alpha val="43137"/>
                    </a:srgbClr>
                  </a:outerShdw>
                </a:effectLst>
                <a:latin typeface="Preeti" pitchFamily="2" charset="0"/>
              </a:rPr>
              <a:t> kg]{ </a:t>
            </a:r>
            <a:r>
              <a:rPr lang="en-US" b="1" dirty="0" err="1" smtClean="0">
                <a:effectLst>
                  <a:outerShdw blurRad="38100" dist="38100" dir="2700000" algn="tl">
                    <a:srgbClr val="000000">
                      <a:alpha val="43137"/>
                    </a:srgbClr>
                  </a:outerShdw>
                </a:effectLst>
                <a:latin typeface="Preeti" pitchFamily="2" charset="0"/>
              </a:rPr>
              <a:t>ls</a:t>
            </a:r>
            <a:r>
              <a:rPr lang="en-US" b="1" dirty="0" smtClean="0">
                <a:effectLst>
                  <a:outerShdw blurRad="38100" dist="38100" dir="2700000" algn="tl">
                    <a:srgbClr val="000000">
                      <a:alpha val="43137"/>
                    </a:srgbClr>
                  </a:outerShdw>
                </a:effectLst>
                <a:latin typeface="Preeti" pitchFamily="2" charset="0"/>
              </a:rPr>
              <a:t> </a:t>
            </a:r>
            <a:r>
              <a:rPr lang="en-US" b="1" dirty="0" err="1" smtClean="0">
                <a:effectLst>
                  <a:outerShdw blurRad="38100" dist="38100" dir="2700000" algn="tl">
                    <a:srgbClr val="000000">
                      <a:alpha val="43137"/>
                    </a:srgbClr>
                  </a:outerShdw>
                </a:effectLst>
                <a:latin typeface="Preeti" pitchFamily="2" charset="0"/>
              </a:rPr>
              <a:t>gkg</a:t>
            </a:r>
            <a:r>
              <a:rPr lang="en-US" b="1" dirty="0" smtClean="0">
                <a:effectLst>
                  <a:outerShdw blurRad="38100" dist="38100" dir="2700000" algn="tl">
                    <a:srgbClr val="000000">
                      <a:alpha val="43137"/>
                    </a:srgbClr>
                  </a:outerShdw>
                </a:effectLst>
                <a:latin typeface="Preeti" pitchFamily="2" charset="0"/>
              </a:rPr>
              <a:t>]{ &lt;</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6205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3394663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2590800" y="4572000"/>
            <a:ext cx="396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lgn="ctr">
              <a:spcBef>
                <a:spcPct val="50000"/>
              </a:spcBef>
              <a:buFontTx/>
              <a:buNone/>
            </a:pPr>
            <a:r>
              <a:rPr lang="en-NZ" sz="3200">
                <a:solidFill>
                  <a:schemeClr val="tx1"/>
                </a:solidFill>
                <a:latin typeface="Preeti" pitchFamily="2" charset="0"/>
              </a:rPr>
              <a:t>ejgsf] leq / aflx/ </a:t>
            </a:r>
            <a:endParaRPr lang="en-US" sz="3200">
              <a:solidFill>
                <a:schemeClr val="tx1"/>
              </a:solidFill>
              <a:latin typeface="Preeti" pitchFamily="2" charset="0"/>
            </a:endParaRPr>
          </a:p>
        </p:txBody>
      </p:sp>
      <p:grpSp>
        <p:nvGrpSpPr>
          <p:cNvPr id="57347" name="Group 4"/>
          <p:cNvGrpSpPr>
            <a:grpSpLocks/>
          </p:cNvGrpSpPr>
          <p:nvPr/>
        </p:nvGrpSpPr>
        <p:grpSpPr bwMode="auto">
          <a:xfrm>
            <a:off x="0" y="1125538"/>
            <a:ext cx="4343400" cy="3259137"/>
            <a:chOff x="96" y="1434"/>
            <a:chExt cx="2736" cy="2053"/>
          </a:xfrm>
        </p:grpSpPr>
        <p:pic>
          <p:nvPicPr>
            <p:cNvPr id="57350" name="Picture 5"/>
            <p:cNvPicPr>
              <a:picLocks noChangeAspect="1" noChangeArrowheads="1"/>
            </p:cNvPicPr>
            <p:nvPr/>
          </p:nvPicPr>
          <p:blipFill>
            <a:blip r:embed="rId3">
              <a:lum bright="-10000" contrast="22000"/>
              <a:extLst>
                <a:ext uri="{28A0092B-C50C-407E-A947-70E740481C1C}">
                  <a14:useLocalDpi xmlns:a14="http://schemas.microsoft.com/office/drawing/2010/main" val="0"/>
                </a:ext>
              </a:extLst>
            </a:blip>
            <a:srcRect/>
            <a:stretch>
              <a:fillRect/>
            </a:stretch>
          </p:blipFill>
          <p:spPr bwMode="auto">
            <a:xfrm>
              <a:off x="96" y="1434"/>
              <a:ext cx="2736" cy="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6"/>
            <p:cNvSpPr txBox="1">
              <a:spLocks noChangeArrowheads="1"/>
            </p:cNvSpPr>
            <p:nvPr/>
          </p:nvSpPr>
          <p:spPr bwMode="auto">
            <a:xfrm>
              <a:off x="2426" y="3276"/>
              <a:ext cx="3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spcBef>
                  <a:spcPct val="50000"/>
                </a:spcBef>
              </a:pPr>
              <a:r>
                <a:rPr lang="en-NZ" sz="1000">
                  <a:solidFill>
                    <a:schemeClr val="tx1"/>
                  </a:solidFill>
                  <a:latin typeface="Times New Roman" pitchFamily="18" charset="0"/>
                </a:rPr>
                <a:t>NSET</a:t>
              </a:r>
              <a:endParaRPr lang="en-US" sz="1000">
                <a:solidFill>
                  <a:schemeClr val="tx1"/>
                </a:solidFill>
                <a:latin typeface="Times New Roman" pitchFamily="18" charset="0"/>
              </a:endParaRPr>
            </a:p>
          </p:txBody>
        </p:sp>
      </p:grpSp>
      <p:pic>
        <p:nvPicPr>
          <p:cNvPr id="57348" name="Picture 7"/>
          <p:cNvPicPr>
            <a:picLocks noGrp="1" noChangeAspect="1" noChangeArrowheads="1"/>
          </p:cNvPicPr>
          <p:nvPr>
            <p:ph sz="quarter" idx="3"/>
          </p:nvPr>
        </p:nvPicPr>
        <p:blipFill>
          <a:blip r:embed="rId4">
            <a:lum bright="-10000" contrast="-6000"/>
            <a:extLst>
              <a:ext uri="{28A0092B-C50C-407E-A947-70E740481C1C}">
                <a14:useLocalDpi xmlns:a14="http://schemas.microsoft.com/office/drawing/2010/main" val="0"/>
              </a:ext>
            </a:extLst>
          </a:blip>
          <a:srcRect/>
          <a:stretch>
            <a:fillRect/>
          </a:stretch>
        </p:blipFill>
        <p:spPr>
          <a:xfrm>
            <a:off x="4572000" y="1125538"/>
            <a:ext cx="4321175" cy="3240087"/>
          </a:xfrm>
        </p:spPr>
      </p:pic>
      <p:sp>
        <p:nvSpPr>
          <p:cNvPr id="9" name="Text Box 2"/>
          <p:cNvSpPr txBox="1">
            <a:spLocks noGrp="1" noChangeArrowheads="1"/>
          </p:cNvSpPr>
          <p:nvPr>
            <p:ph type="title"/>
          </p:nvPr>
        </p:nvSpPr>
        <p:spPr>
          <a:xfrm>
            <a:off x="0" y="2540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NZ" b="1" dirty="0">
                <a:effectLst>
                  <a:outerShdw blurRad="38100" dist="38100" dir="2700000" algn="tl">
                    <a:srgbClr val="000000">
                      <a:alpha val="43137"/>
                    </a:srgbClr>
                  </a:outerShdw>
                </a:effectLst>
                <a:latin typeface="Preeti" pitchFamily="2" charset="0"/>
              </a:rPr>
              <a:t>k6\6L /</a:t>
            </a:r>
            <a:r>
              <a:rPr lang="en-NZ" b="1" dirty="0" err="1">
                <a:effectLst>
                  <a:outerShdw blurRad="38100" dist="38100" dir="2700000" algn="tl">
                    <a:srgbClr val="000000">
                      <a:alpha val="43137"/>
                    </a:srgbClr>
                  </a:outerShdw>
                </a:effectLst>
                <a:latin typeface="Preeti" pitchFamily="2" charset="0"/>
              </a:rPr>
              <a:t>fVg</a:t>
            </a:r>
            <a:r>
              <a:rPr lang="en-NZ" b="1" dirty="0">
                <a:effectLst>
                  <a:outerShdw blurRad="38100" dist="38100" dir="2700000" algn="tl">
                    <a:srgbClr val="000000">
                      <a:alpha val="43137"/>
                    </a:srgbClr>
                  </a:outerShdw>
                </a:effectLst>
                <a:latin typeface="Preeti" pitchFamily="2" charset="0"/>
              </a:rPr>
              <a:t>] </a:t>
            </a:r>
            <a:r>
              <a:rPr lang="en-NZ" b="1" dirty="0" err="1">
                <a:effectLst>
                  <a:outerShdw blurRad="38100" dist="38100" dir="2700000" algn="tl">
                    <a:srgbClr val="000000">
                      <a:alpha val="43137"/>
                    </a:srgbClr>
                  </a:outerShdw>
                </a:effectLst>
                <a:latin typeface="Preeti" pitchFamily="2" charset="0"/>
              </a:rPr>
              <a:t>ljlw</a:t>
            </a:r>
            <a:endParaRPr lang="en-US" b="1" dirty="0">
              <a:effectLst>
                <a:outerShdw blurRad="38100" dist="38100" dir="2700000" algn="tl">
                  <a:srgbClr val="000000">
                    <a:alpha val="43137"/>
                  </a:srgbClr>
                </a:outerShdw>
              </a:effectLst>
              <a:latin typeface="Preeti" pitchFamily="2" charset="0"/>
            </a:endParaRPr>
          </a:p>
        </p:txBody>
      </p:sp>
      <p:sp>
        <p:nvSpPr>
          <p:cNvPr id="2" name="Footer Placeholder 1"/>
          <p:cNvSpPr>
            <a:spLocks noGrp="1"/>
          </p:cNvSpPr>
          <p:nvPr>
            <p:ph type="ftr" sz="quarter" idx="11"/>
          </p:nvPr>
        </p:nvSpPr>
        <p:spPr/>
        <p:txBody>
          <a:bodyPr/>
          <a:lstStyle/>
          <a:p>
            <a:pPr>
              <a:defRPr/>
            </a:pPr>
            <a:r>
              <a:rPr lang="en-US" smtClean="0"/>
              <a:t>DUDBC2012</a:t>
            </a:r>
            <a:endParaRPr lang="en-US"/>
          </a:p>
        </p:txBody>
      </p:sp>
      <p:sp>
        <p:nvSpPr>
          <p:cNvPr id="3" name="Slide Number Placeholder 2"/>
          <p:cNvSpPr>
            <a:spLocks noGrp="1"/>
          </p:cNvSpPr>
          <p:nvPr>
            <p:ph type="sldNum" sz="quarter" idx="12"/>
          </p:nvPr>
        </p:nvSpPr>
        <p:spPr/>
        <p:txBody>
          <a:bodyPr/>
          <a:lstStyle/>
          <a:p>
            <a:pPr>
              <a:defRPr/>
            </a:pPr>
            <a:fld id="{EA6D5DB6-5081-49D0-B1BF-B65DA23C67B4}" type="slidenum">
              <a:rPr lang="en-US" smtClean="0"/>
              <a:pPr>
                <a:defRPr/>
              </a:pPr>
              <a:t>30</a:t>
            </a:fld>
            <a:endParaRPr lang="en-US"/>
          </a:p>
        </p:txBody>
      </p:sp>
    </p:spTree>
    <p:extLst>
      <p:ext uri="{BB962C8B-B14F-4D97-AF65-F5344CB8AC3E}">
        <p14:creationId xmlns:p14="http://schemas.microsoft.com/office/powerpoint/2010/main" val="2487652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sz="half" idx="1"/>
          </p:nvPr>
        </p:nvSpPr>
        <p:spPr/>
        <p:txBody>
          <a:bodyPr/>
          <a:lstStyle/>
          <a:p>
            <a:pPr>
              <a:defRPr/>
            </a:pPr>
            <a:endParaRPr lang="en-US"/>
          </a:p>
        </p:txBody>
      </p:sp>
      <p:sp>
        <p:nvSpPr>
          <p:cNvPr id="4" name="Content Placeholder 3"/>
          <p:cNvSpPr>
            <a:spLocks noGrp="1"/>
          </p:cNvSpPr>
          <p:nvPr>
            <p:ph sz="quarter" idx="2"/>
          </p:nvPr>
        </p:nvSpPr>
        <p:spPr/>
        <p:txBody>
          <a:bodyPr/>
          <a:lstStyle/>
          <a:p>
            <a:pPr>
              <a:defRPr/>
            </a:pPr>
            <a:endParaRPr lang="en-US"/>
          </a:p>
        </p:txBody>
      </p:sp>
      <p:sp>
        <p:nvSpPr>
          <p:cNvPr id="5" name="Content Placeholder 4"/>
          <p:cNvSpPr>
            <a:spLocks noGrp="1"/>
          </p:cNvSpPr>
          <p:nvPr>
            <p:ph sz="quarter" idx="3"/>
          </p:nvPr>
        </p:nvSpPr>
        <p:spPr/>
        <p:txBody>
          <a:bodyPr/>
          <a:lstStyle/>
          <a:p>
            <a:pPr>
              <a:defRPr/>
            </a:pPr>
            <a:endParaRPr lang="en-US"/>
          </a:p>
        </p:txBody>
      </p:sp>
      <p:sp>
        <p:nvSpPr>
          <p:cNvPr id="583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fld id="{C3E5D482-68EA-4AD7-B70A-AECF132BDCC0}" type="slidenum">
              <a:rPr lang="en-US" sz="1400" b="0" smtClean="0">
                <a:solidFill>
                  <a:schemeClr val="tx1"/>
                </a:solidFill>
                <a:latin typeface="Times New Roman" pitchFamily="18" charset="0"/>
              </a:rPr>
              <a:pPr/>
              <a:t>31</a:t>
            </a:fld>
            <a:endParaRPr lang="en-US" sz="1400" b="0" smtClean="0">
              <a:solidFill>
                <a:schemeClr val="tx1"/>
              </a:solidFill>
              <a:latin typeface="Times New Roman" pitchFamily="18" charset="0"/>
            </a:endParaRPr>
          </a:p>
        </p:txBody>
      </p:sp>
      <p:pic>
        <p:nvPicPr>
          <p:cNvPr id="583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63000" cy="6248400"/>
          </a:xfrm>
          <a:prstGeom prst="rect">
            <a:avLst/>
          </a:prstGeom>
          <a:gradFill flip="none" rotWithShape="1">
            <a:gsLst>
              <a:gs pos="0">
                <a:srgbClr val="5E9EFF"/>
              </a:gs>
              <a:gs pos="39999">
                <a:srgbClr val="85C2FF"/>
              </a:gs>
              <a:gs pos="70000">
                <a:srgbClr val="C4D6EB"/>
              </a:gs>
              <a:gs pos="100000">
                <a:srgbClr val="FFEBFA"/>
              </a:gs>
            </a:gsLst>
            <a:lin ang="0" scaled="1"/>
            <a:tileRect/>
          </a:gradFill>
          <a:extLs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smtClean="0"/>
              <a:t>DUDBC2012</a:t>
            </a:r>
            <a:endParaRPr lang="en-US"/>
          </a:p>
        </p:txBody>
      </p:sp>
    </p:spTree>
    <p:extLst>
      <p:ext uri="{BB962C8B-B14F-4D97-AF65-F5344CB8AC3E}">
        <p14:creationId xmlns:p14="http://schemas.microsoft.com/office/powerpoint/2010/main" val="2167074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0"/>
            <a:ext cx="9144000" cy="639763"/>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 kl5</a:t>
            </a:r>
          </a:p>
        </p:txBody>
      </p:sp>
      <p:pic>
        <p:nvPicPr>
          <p:cNvPr id="59395" name="Picture 3"/>
          <p:cNvPicPr>
            <a:picLocks noGrp="1" noChangeAspect="1" noChangeArrowheads="1"/>
          </p:cNvPicPr>
          <p:nvPr>
            <p:ph sz="half" idx="1"/>
          </p:nvPr>
        </p:nvPicPr>
        <p:blipFill>
          <a:blip r:embed="rId3">
            <a:lum bright="-10000"/>
            <a:extLst>
              <a:ext uri="{28A0092B-C50C-407E-A947-70E740481C1C}">
                <a14:useLocalDpi xmlns:a14="http://schemas.microsoft.com/office/drawing/2010/main" val="0"/>
              </a:ext>
            </a:extLst>
          </a:blip>
          <a:srcRect/>
          <a:stretch>
            <a:fillRect/>
          </a:stretch>
        </p:blipFill>
        <p:spPr>
          <a:xfrm>
            <a:off x="685800" y="1066800"/>
            <a:ext cx="4343400" cy="3257550"/>
          </a:xfrm>
        </p:spPr>
      </p:pic>
      <p:pic>
        <p:nvPicPr>
          <p:cNvPr id="59396" name="Picture 4"/>
          <p:cNvPicPr>
            <a:picLocks noGrp="1" noChangeAspect="1" noChangeArrowheads="1"/>
          </p:cNvPicPr>
          <p:nvPr>
            <p:ph sz="half" idx="2"/>
          </p:nvPr>
        </p:nvPicPr>
        <p:blipFill>
          <a:blip r:embed="rId4">
            <a:lum bright="-10000"/>
            <a:extLst>
              <a:ext uri="{28A0092B-C50C-407E-A947-70E740481C1C}">
                <a14:useLocalDpi xmlns:a14="http://schemas.microsoft.com/office/drawing/2010/main" val="0"/>
              </a:ext>
            </a:extLst>
          </a:blip>
          <a:srcRect/>
          <a:stretch>
            <a:fillRect/>
          </a:stretch>
        </p:blipFill>
        <p:spPr>
          <a:xfrm>
            <a:off x="4495800" y="2667000"/>
            <a:ext cx="4343400" cy="2944813"/>
          </a:xfrm>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32</a:t>
            </a:fld>
            <a:endParaRPr lang="en-US"/>
          </a:p>
        </p:txBody>
      </p:sp>
    </p:spTree>
    <p:extLst>
      <p:ext uri="{BB962C8B-B14F-4D97-AF65-F5344CB8AC3E}">
        <p14:creationId xmlns:p14="http://schemas.microsoft.com/office/powerpoint/2010/main" val="3889214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32001" r="18312" b="31689"/>
          <a:stretch>
            <a:fillRect/>
          </a:stretch>
        </p:blipFill>
        <p:spPr bwMode="auto">
          <a:xfrm>
            <a:off x="457200" y="2590800"/>
            <a:ext cx="8272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5"/>
          <p:cNvSpPr txBox="1">
            <a:spLocks noChangeArrowheads="1"/>
          </p:cNvSpPr>
          <p:nvPr/>
        </p:nvSpPr>
        <p:spPr bwMode="auto">
          <a:xfrm>
            <a:off x="304800" y="6096000"/>
            <a:ext cx="8686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b="1">
                <a:solidFill>
                  <a:srgbClr val="FF3300"/>
                </a:solidFill>
                <a:latin typeface="Arial" pitchFamily="34" charset="0"/>
              </a:defRPr>
            </a:lvl1pPr>
            <a:lvl2pPr marL="742950" indent="-285750">
              <a:defRPr sz="2600" b="1">
                <a:solidFill>
                  <a:srgbClr val="FF3300"/>
                </a:solidFill>
                <a:latin typeface="Arial" pitchFamily="34" charset="0"/>
              </a:defRPr>
            </a:lvl2pPr>
            <a:lvl3pPr marL="1143000" indent="-228600">
              <a:defRPr sz="2600" b="1">
                <a:solidFill>
                  <a:srgbClr val="FF3300"/>
                </a:solidFill>
                <a:latin typeface="Arial" pitchFamily="34" charset="0"/>
              </a:defRPr>
            </a:lvl3pPr>
            <a:lvl4pPr marL="1600200" indent="-228600">
              <a:defRPr sz="2600" b="1">
                <a:solidFill>
                  <a:srgbClr val="FF3300"/>
                </a:solidFill>
                <a:latin typeface="Arial" pitchFamily="34" charset="0"/>
              </a:defRPr>
            </a:lvl4pPr>
            <a:lvl5pPr marL="2057400" indent="-228600">
              <a:defRPr sz="2600" b="1">
                <a:solidFill>
                  <a:srgbClr val="FF3300"/>
                </a:solidFill>
                <a:latin typeface="Arial" pitchFamily="34" charset="0"/>
              </a:defRPr>
            </a:lvl5pPr>
            <a:lvl6pPr marL="2514600" indent="-228600" eaLnBrk="0" fontAlgn="base" hangingPunct="0">
              <a:spcBef>
                <a:spcPct val="20000"/>
              </a:spcBef>
              <a:spcAft>
                <a:spcPct val="0"/>
              </a:spcAft>
              <a:buClr>
                <a:srgbClr val="FFFF00"/>
              </a:buClr>
              <a:buChar char="•"/>
              <a:defRPr sz="2600" b="1">
                <a:solidFill>
                  <a:srgbClr val="FF3300"/>
                </a:solidFill>
                <a:latin typeface="Arial" pitchFamily="34" charset="0"/>
              </a:defRPr>
            </a:lvl6pPr>
            <a:lvl7pPr marL="2971800" indent="-228600" eaLnBrk="0" fontAlgn="base" hangingPunct="0">
              <a:spcBef>
                <a:spcPct val="20000"/>
              </a:spcBef>
              <a:spcAft>
                <a:spcPct val="0"/>
              </a:spcAft>
              <a:buClr>
                <a:srgbClr val="FFFF00"/>
              </a:buClr>
              <a:buChar char="•"/>
              <a:defRPr sz="2600" b="1">
                <a:solidFill>
                  <a:srgbClr val="FF3300"/>
                </a:solidFill>
                <a:latin typeface="Arial" pitchFamily="34" charset="0"/>
              </a:defRPr>
            </a:lvl7pPr>
            <a:lvl8pPr marL="3429000" indent="-228600" eaLnBrk="0" fontAlgn="base" hangingPunct="0">
              <a:spcBef>
                <a:spcPct val="20000"/>
              </a:spcBef>
              <a:spcAft>
                <a:spcPct val="0"/>
              </a:spcAft>
              <a:buClr>
                <a:srgbClr val="FFFF00"/>
              </a:buClr>
              <a:buChar char="•"/>
              <a:defRPr sz="2600" b="1">
                <a:solidFill>
                  <a:srgbClr val="FF3300"/>
                </a:solidFill>
                <a:latin typeface="Arial" pitchFamily="34" charset="0"/>
              </a:defRPr>
            </a:lvl8pPr>
            <a:lvl9pPr marL="3886200" indent="-228600" eaLnBrk="0" fontAlgn="base" hangingPunct="0">
              <a:spcBef>
                <a:spcPct val="20000"/>
              </a:spcBef>
              <a:spcAft>
                <a:spcPct val="0"/>
              </a:spcAft>
              <a:buClr>
                <a:srgbClr val="FFFF00"/>
              </a:buClr>
              <a:buChar char="•"/>
              <a:defRPr sz="2600" b="1">
                <a:solidFill>
                  <a:srgbClr val="FF3300"/>
                </a:solidFill>
                <a:latin typeface="Arial" pitchFamily="34" charset="0"/>
              </a:defRPr>
            </a:lvl9pPr>
          </a:lstStyle>
          <a:p>
            <a:pPr algn="ctr">
              <a:buFontTx/>
              <a:buNone/>
            </a:pPr>
            <a:r>
              <a:rPr lang="en-US" sz="2100">
                <a:solidFill>
                  <a:srgbClr val="000000"/>
                </a:solidFill>
                <a:latin typeface="Preeti" pitchFamily="2" charset="0"/>
              </a:rPr>
              <a:t>kf]lnk|k]lng -sfuhsf afs; Kofs ug{ k|of]u ul/g] kf6f_ k|of]u u/L ;anLs/0f ul/Psf] 3/</a:t>
            </a:r>
          </a:p>
        </p:txBody>
      </p:sp>
      <p:sp>
        <p:nvSpPr>
          <p:cNvPr id="4" name="Title 1"/>
          <p:cNvSpPr>
            <a:spLocks noGrp="1"/>
          </p:cNvSpPr>
          <p:nvPr>
            <p:ph type="title"/>
          </p:nvPr>
        </p:nvSpPr>
        <p:spPr>
          <a:xfrm>
            <a:off x="0" y="7257"/>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latin typeface="Preeti" pitchFamily="2" charset="0"/>
              </a:rPr>
              <a:t>9'+ufdf6f]af6 </a:t>
            </a:r>
            <a:r>
              <a:rPr lang="en-US" b="1" dirty="0" err="1">
                <a:effectLst>
                  <a:outerShdw blurRad="38100" dist="38100" dir="2700000" algn="tl">
                    <a:srgbClr val="000000">
                      <a:alpha val="43137"/>
                    </a:srgbClr>
                  </a:outerShdw>
                </a:effectLst>
                <a:latin typeface="Preeti" pitchFamily="2" charset="0"/>
              </a:rPr>
              <a:t>ag</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ejg</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a:t>
            </a:r>
          </a:p>
        </p:txBody>
      </p:sp>
      <p:sp>
        <p:nvSpPr>
          <p:cNvPr id="5" name="Content Placeholder 2"/>
          <p:cNvSpPr>
            <a:spLocks noGrp="1"/>
          </p:cNvSpPr>
          <p:nvPr>
            <p:ph idx="1"/>
          </p:nvPr>
        </p:nvSpPr>
        <p:spPr>
          <a:xfrm>
            <a:off x="381000" y="1143000"/>
            <a:ext cx="6172200" cy="1981200"/>
          </a:xfrm>
        </p:spPr>
        <p:txBody>
          <a:bodyPr/>
          <a:lstStyle/>
          <a:p>
            <a:pPr>
              <a:spcBef>
                <a:spcPts val="0"/>
              </a:spcBef>
              <a:buFontTx/>
              <a:buNone/>
              <a:defRPr/>
            </a:pPr>
            <a:r>
              <a:rPr lang="en-US" dirty="0" err="1" smtClean="0">
                <a:latin typeface="Preeti" pitchFamily="2" charset="0"/>
              </a:rPr>
              <a:t>ejgsf</a:t>
            </a:r>
            <a:r>
              <a:rPr lang="en-US" dirty="0" smtClean="0">
                <a:latin typeface="Preeti" pitchFamily="2" charset="0"/>
              </a:rPr>
              <a:t>] ;+/</a:t>
            </a:r>
            <a:r>
              <a:rPr lang="en-US" dirty="0" err="1" smtClean="0">
                <a:latin typeface="Preeti" pitchFamily="2" charset="0"/>
              </a:rPr>
              <a:t>rgfsf</a:t>
            </a:r>
            <a:r>
              <a:rPr lang="en-US" dirty="0" smtClean="0">
                <a:latin typeface="Preeti" pitchFamily="2" charset="0"/>
              </a:rPr>
              <a:t> ;j} </a:t>
            </a:r>
            <a:r>
              <a:rPr lang="en-US" dirty="0" err="1" smtClean="0">
                <a:latin typeface="Preeti" pitchFamily="2" charset="0"/>
              </a:rPr>
              <a:t>efunfO</a:t>
            </a:r>
            <a:r>
              <a:rPr lang="en-US" dirty="0" smtClean="0">
                <a:latin typeface="Preeti" pitchFamily="2" charset="0"/>
              </a:rPr>
              <a:t>{ Ps l9Ssf </a:t>
            </a:r>
            <a:r>
              <a:rPr lang="en-US" dirty="0" err="1" smtClean="0">
                <a:latin typeface="Preeti" pitchFamily="2" charset="0"/>
              </a:rPr>
              <a:t>kfg</a:t>
            </a:r>
            <a:r>
              <a:rPr lang="en-US" dirty="0" smtClean="0">
                <a:latin typeface="Preeti" pitchFamily="2" charset="0"/>
              </a:rPr>
              <a:t>]{</a:t>
            </a:r>
          </a:p>
          <a:p>
            <a:pPr lvl="1">
              <a:spcBef>
                <a:spcPts val="0"/>
              </a:spcBef>
              <a:defRPr/>
            </a:pPr>
            <a:r>
              <a:rPr lang="en-US" dirty="0" err="1" smtClean="0">
                <a:latin typeface="Preeti" pitchFamily="2" charset="0"/>
              </a:rPr>
              <a:t>e"sDk</a:t>
            </a:r>
            <a:r>
              <a:rPr lang="en-US" dirty="0" smtClean="0">
                <a:latin typeface="Preeti" pitchFamily="2" charset="0"/>
              </a:rPr>
              <a:t> y]]</a:t>
            </a:r>
            <a:r>
              <a:rPr lang="en-US" dirty="0" err="1" smtClean="0">
                <a:latin typeface="Preeti" pitchFamily="2" charset="0"/>
              </a:rPr>
              <a:t>Ug</a:t>
            </a:r>
            <a:r>
              <a:rPr lang="en-US" dirty="0" smtClean="0">
                <a:latin typeface="Preeti" pitchFamily="2" charset="0"/>
              </a:rPr>
              <a:t>] </a:t>
            </a:r>
            <a:r>
              <a:rPr lang="en-US" dirty="0" err="1" smtClean="0">
                <a:latin typeface="Preeti" pitchFamily="2" charset="0"/>
              </a:rPr>
              <a:t>efux?nfO</a:t>
            </a:r>
            <a:r>
              <a:rPr lang="en-US" dirty="0" smtClean="0">
                <a:latin typeface="Preeti" pitchFamily="2" charset="0"/>
              </a:rPr>
              <a:t>{ k/:k/</a:t>
            </a:r>
            <a:r>
              <a:rPr lang="en-US" dirty="0" err="1" smtClean="0">
                <a:latin typeface="Preeti" pitchFamily="2" charset="0"/>
              </a:rPr>
              <a:t>df</a:t>
            </a:r>
            <a:r>
              <a:rPr lang="en-US" dirty="0" smtClean="0">
                <a:latin typeface="Preeti" pitchFamily="2" charset="0"/>
              </a:rPr>
              <a:t> </a:t>
            </a:r>
            <a:r>
              <a:rPr lang="en-US" dirty="0" err="1" smtClean="0">
                <a:latin typeface="Preeti" pitchFamily="2" charset="0"/>
              </a:rPr>
              <a:t>hf</a:t>
            </a:r>
            <a:r>
              <a:rPr lang="en-US" dirty="0" smtClean="0">
                <a:latin typeface="Preeti" pitchFamily="2" charset="0"/>
              </a:rPr>
              <a:t>]8\g]</a:t>
            </a:r>
          </a:p>
          <a:p>
            <a:pPr lvl="1">
              <a:spcBef>
                <a:spcPts val="0"/>
              </a:spcBef>
              <a:defRPr/>
            </a:pPr>
            <a:r>
              <a:rPr lang="en-US" dirty="0" err="1" smtClean="0">
                <a:latin typeface="Preeti" pitchFamily="2" charset="0"/>
              </a:rPr>
              <a:t>cnu</a:t>
            </a:r>
            <a:r>
              <a:rPr lang="en-US" dirty="0" smtClean="0">
                <a:latin typeface="Preeti" pitchFamily="2" charset="0"/>
              </a:rPr>
              <a:t> </a:t>
            </a:r>
            <a:r>
              <a:rPr lang="en-US" dirty="0" err="1" smtClean="0">
                <a:latin typeface="Preeti" pitchFamily="2" charset="0"/>
              </a:rPr>
              <a:t>plePsf</a:t>
            </a:r>
            <a:r>
              <a:rPr lang="en-US" dirty="0" smtClean="0">
                <a:latin typeface="Preeti" pitchFamily="2" charset="0"/>
              </a:rPr>
              <a:t> </a:t>
            </a:r>
            <a:r>
              <a:rPr lang="en-US" dirty="0" err="1" smtClean="0">
                <a:latin typeface="Preeti" pitchFamily="2" charset="0"/>
              </a:rPr>
              <a:t>efux?nfO</a:t>
            </a:r>
            <a:r>
              <a:rPr lang="en-US" dirty="0" smtClean="0">
                <a:latin typeface="Preeti" pitchFamily="2" charset="0"/>
              </a:rPr>
              <a:t>{ </a:t>
            </a:r>
            <a:r>
              <a:rPr lang="en-US" dirty="0" err="1" smtClean="0">
                <a:latin typeface="Preeti" pitchFamily="2" charset="0"/>
              </a:rPr>
              <a:t>hf</a:t>
            </a:r>
            <a:r>
              <a:rPr lang="en-US" dirty="0" smtClean="0">
                <a:latin typeface="Preeti" pitchFamily="2" charset="0"/>
              </a:rPr>
              <a:t>]8\g]</a:t>
            </a:r>
          </a:p>
          <a:p>
            <a:pPr lvl="1">
              <a:defRPr/>
            </a:pPr>
            <a:endParaRPr lang="en-US" dirty="0"/>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33</a:t>
            </a:fld>
            <a:endParaRPr lang="en-US" dirty="0"/>
          </a:p>
        </p:txBody>
      </p:sp>
    </p:spTree>
    <p:extLst>
      <p:ext uri="{BB962C8B-B14F-4D97-AF65-F5344CB8AC3E}">
        <p14:creationId xmlns:p14="http://schemas.microsoft.com/office/powerpoint/2010/main" val="3520125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2057400"/>
            <a:ext cx="5227638" cy="3921125"/>
          </a:xfrm>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l="5664" r="16460"/>
          <a:stretch>
            <a:fillRect/>
          </a:stretch>
        </p:blipFill>
        <p:spPr bwMode="auto">
          <a:xfrm>
            <a:off x="533400" y="16002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0" y="18143"/>
            <a:ext cx="9144000" cy="1429657"/>
          </a:xfrm>
          <a:prstGeom prst="rect">
            <a:avLst/>
          </a:prstGeom>
          <a:gradFill flip="none" rotWithShape="1">
            <a:gsLst>
              <a:gs pos="0">
                <a:srgbClr val="5E9EFF"/>
              </a:gs>
              <a:gs pos="39999">
                <a:srgbClr val="85C2FF"/>
              </a:gs>
              <a:gs pos="70000">
                <a:srgbClr val="C4D6EB"/>
              </a:gs>
              <a:gs pos="100000">
                <a:srgbClr val="FFEBFA"/>
              </a:gs>
            </a:gsLst>
            <a:lin ang="0" scaled="1"/>
            <a:tileRect/>
          </a:gra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spcBef>
                <a:spcPct val="0"/>
              </a:spcBef>
              <a:buNone/>
              <a:defRPr sz="4400" b="1">
                <a:effectLst>
                  <a:outerShdw blurRad="38100" dist="38100" dir="2700000" algn="tl">
                    <a:srgbClr val="000000">
                      <a:alpha val="43137"/>
                    </a:srgbClr>
                  </a:outerShdw>
                </a:effectLst>
                <a:latin typeface="Preeti" pitchFamily="2" charset="0"/>
                <a:ea typeface="+mj-ea"/>
                <a:cs typeface="+mj-cs"/>
              </a:defRPr>
            </a:lvl1pPr>
          </a:lstStyle>
          <a:p>
            <a:r>
              <a:rPr lang="en-US" sz="4000" dirty="0" err="1"/>
              <a:t>kf</a:t>
            </a:r>
            <a:r>
              <a:rPr lang="en-US" sz="4000" dirty="0"/>
              <a:t>]</a:t>
            </a:r>
            <a:r>
              <a:rPr lang="en-US" sz="4000" dirty="0" err="1"/>
              <a:t>lnk|k</a:t>
            </a:r>
            <a:r>
              <a:rPr lang="en-US" sz="4000" dirty="0"/>
              <a:t>]</a:t>
            </a:r>
            <a:r>
              <a:rPr lang="en-US" sz="4000" dirty="0" err="1"/>
              <a:t>lng</a:t>
            </a:r>
            <a:r>
              <a:rPr lang="en-US" sz="4000" dirty="0"/>
              <a:t> -</a:t>
            </a:r>
            <a:r>
              <a:rPr lang="en-US" sz="4000" dirty="0" err="1"/>
              <a:t>sfuhsf</a:t>
            </a:r>
            <a:r>
              <a:rPr lang="en-US" sz="4000" dirty="0"/>
              <a:t> </a:t>
            </a:r>
            <a:r>
              <a:rPr lang="en-US" sz="4000" dirty="0" err="1"/>
              <a:t>afs</a:t>
            </a:r>
            <a:r>
              <a:rPr lang="en-US" sz="4000" dirty="0"/>
              <a:t>; </a:t>
            </a:r>
            <a:r>
              <a:rPr lang="en-US" sz="4000" dirty="0" err="1"/>
              <a:t>Kofs</a:t>
            </a:r>
            <a:r>
              <a:rPr lang="en-US" sz="4000" dirty="0"/>
              <a:t> </a:t>
            </a:r>
            <a:r>
              <a:rPr lang="en-US" sz="4000" dirty="0" err="1"/>
              <a:t>ug</a:t>
            </a:r>
            <a:r>
              <a:rPr lang="en-US" sz="4000" dirty="0"/>
              <a:t>{ </a:t>
            </a:r>
            <a:r>
              <a:rPr lang="en-US" sz="4000" dirty="0" err="1"/>
              <a:t>k|of</a:t>
            </a:r>
            <a:r>
              <a:rPr lang="en-US" sz="4000" dirty="0"/>
              <a:t>]u </a:t>
            </a:r>
            <a:r>
              <a:rPr lang="en-US" sz="4000" dirty="0" err="1"/>
              <a:t>ul</a:t>
            </a:r>
            <a:r>
              <a:rPr lang="en-US" sz="4000" dirty="0"/>
              <a:t>/g] kf6f_ </a:t>
            </a:r>
            <a:r>
              <a:rPr lang="en-US" sz="4000" dirty="0" err="1"/>
              <a:t>k|of</a:t>
            </a:r>
            <a:r>
              <a:rPr lang="en-US" sz="4000" dirty="0"/>
              <a:t>]u u/L </a:t>
            </a:r>
            <a:r>
              <a:rPr lang="en-US" sz="4000" dirty="0" err="1"/>
              <a:t>k|anLs</a:t>
            </a:r>
            <a:r>
              <a:rPr lang="en-US" sz="4000" dirty="0"/>
              <a:t>/0f </a:t>
            </a:r>
            <a:r>
              <a:rPr lang="en-US" sz="4000" dirty="0" err="1"/>
              <a:t>ul</a:t>
            </a:r>
            <a:r>
              <a:rPr lang="en-US" sz="4000" dirty="0"/>
              <a:t>/</a:t>
            </a:r>
            <a:r>
              <a:rPr lang="en-US" sz="4000" dirty="0" err="1"/>
              <a:t>Psf</a:t>
            </a:r>
            <a:r>
              <a:rPr lang="en-US" sz="4000" dirty="0"/>
              <a:t>] 3/, </a:t>
            </a:r>
            <a:r>
              <a:rPr lang="en-US" sz="4000" dirty="0" err="1"/>
              <a:t>gd"gf</a:t>
            </a:r>
            <a:r>
              <a:rPr lang="en-US" sz="4000" dirty="0"/>
              <a:t> 3/</a:t>
            </a:r>
            <a:r>
              <a:rPr lang="en-US" sz="4000" dirty="0" err="1"/>
              <a:t>df</a:t>
            </a:r>
            <a:r>
              <a:rPr lang="en-US" sz="4000" dirty="0"/>
              <a:t> k/LIf0f</a:t>
            </a:r>
          </a:p>
        </p:txBody>
      </p:sp>
      <p:pic>
        <p:nvPicPr>
          <p:cNvPr id="61445" name="Picture 2" descr="DSCF56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386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34</a:t>
            </a:fld>
            <a:endParaRPr lang="en-US" dirty="0"/>
          </a:p>
        </p:txBody>
      </p:sp>
    </p:spTree>
    <p:extLst>
      <p:ext uri="{BB962C8B-B14F-4D97-AF65-F5344CB8AC3E}">
        <p14:creationId xmlns:p14="http://schemas.microsoft.com/office/powerpoint/2010/main" val="3469538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latin typeface="Preeti" pitchFamily="2" charset="0"/>
              </a:rPr>
              <a:t>x/]s </a:t>
            </a:r>
            <a:r>
              <a:rPr lang="en-US" b="1" dirty="0" err="1">
                <a:effectLst>
                  <a:outerShdw blurRad="38100" dist="38100" dir="2700000" algn="tl">
                    <a:srgbClr val="000000">
                      <a:alpha val="43137"/>
                    </a:srgbClr>
                  </a:outerShdw>
                </a:effectLst>
                <a:latin typeface="Preeti" pitchFamily="2" charset="0"/>
              </a:rPr>
              <a:t>s'gf</a:t>
            </a:r>
            <a:r>
              <a:rPr lang="en-US" b="1" dirty="0">
                <a:effectLst>
                  <a:outerShdw blurRad="38100" dist="38100" dir="2700000" algn="tl">
                    <a:srgbClr val="000000">
                      <a:alpha val="43137"/>
                    </a:srgbClr>
                  </a:outerShdw>
                </a:effectLst>
                <a:latin typeface="Preeti" pitchFamily="2" charset="0"/>
              </a:rPr>
              <a:t> / </a:t>
            </a:r>
            <a:r>
              <a:rPr lang="en-US" b="1" dirty="0" err="1">
                <a:effectLst>
                  <a:outerShdw blurRad="38100" dist="38100" dir="2700000" algn="tl">
                    <a:srgbClr val="000000">
                      <a:alpha val="43137"/>
                    </a:srgbClr>
                  </a:outerShdw>
                </a:effectLst>
                <a:latin typeface="Preeti" pitchFamily="2" charset="0"/>
              </a:rPr>
              <a:t>hf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gL</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df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kmnfdsf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hfnL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nufO</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a:t>
            </a:r>
          </a:p>
        </p:txBody>
      </p:sp>
      <p:pic>
        <p:nvPicPr>
          <p:cNvPr id="62467" name="Picture 2"/>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a:stretch>
            <a:fillRect/>
          </a:stretch>
        </p:blipFill>
        <p:spPr>
          <a:xfrm>
            <a:off x="0" y="1828800"/>
            <a:ext cx="8999538" cy="2971800"/>
          </a:xfrm>
        </p:spPr>
      </p:pic>
      <p:sp>
        <p:nvSpPr>
          <p:cNvPr id="3" name="Footer Placeholder 2"/>
          <p:cNvSpPr>
            <a:spLocks noGrp="1"/>
          </p:cNvSpPr>
          <p:nvPr>
            <p:ph type="ftr" sz="quarter" idx="11"/>
          </p:nvPr>
        </p:nvSpPr>
        <p:spPr/>
        <p:txBody>
          <a:bodyPr/>
          <a:lstStyle/>
          <a:p>
            <a:r>
              <a:rPr lang="en-US" smtClean="0"/>
              <a:t>DUDBC2012</a:t>
            </a:r>
            <a:endParaRPr lang="en-US" dirty="0"/>
          </a:p>
        </p:txBody>
      </p:sp>
      <p:sp>
        <p:nvSpPr>
          <p:cNvPr id="4" name="Slide Number Placeholder 3"/>
          <p:cNvSpPr>
            <a:spLocks noGrp="1"/>
          </p:cNvSpPr>
          <p:nvPr>
            <p:ph type="sldNum" sz="quarter" idx="12"/>
          </p:nvPr>
        </p:nvSpPr>
        <p:spPr/>
        <p:txBody>
          <a:bodyPr/>
          <a:lstStyle/>
          <a:p>
            <a:fld id="{3B25F13D-8977-4802-B810-A070935E5BF4}" type="slidenum">
              <a:rPr lang="en-US" smtClean="0"/>
              <a:t>35</a:t>
            </a:fld>
            <a:endParaRPr lang="en-US" dirty="0"/>
          </a:p>
        </p:txBody>
      </p:sp>
    </p:spTree>
    <p:extLst>
      <p:ext uri="{BB962C8B-B14F-4D97-AF65-F5344CB8AC3E}">
        <p14:creationId xmlns:p14="http://schemas.microsoft.com/office/powerpoint/2010/main" val="1380922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/0fdf </a:t>
            </a:r>
            <a:r>
              <a:rPr lang="en-US" b="1" dirty="0" err="1">
                <a:effectLst>
                  <a:outerShdw blurRad="38100" dist="38100" dir="2700000" algn="tl">
                    <a:srgbClr val="000000">
                      <a:alpha val="43137"/>
                    </a:srgbClr>
                  </a:outerShdw>
                </a:effectLst>
                <a:latin typeface="Preeti" pitchFamily="2" charset="0"/>
              </a:rPr>
              <a:t>af</a:t>
            </a:r>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k|of</a:t>
            </a:r>
            <a:r>
              <a:rPr lang="en-US" b="1" dirty="0">
                <a:effectLst>
                  <a:outerShdw blurRad="38100" dist="38100" dir="2700000" algn="tl">
                    <a:srgbClr val="000000">
                      <a:alpha val="43137"/>
                    </a:srgbClr>
                  </a:outerShdw>
                </a:effectLst>
                <a:latin typeface="Preeti" pitchFamily="2" charset="0"/>
              </a:rPr>
              <a:t>]u</a:t>
            </a:r>
          </a:p>
        </p:txBody>
      </p:sp>
      <p:pic>
        <p:nvPicPr>
          <p:cNvPr id="634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6336" t="23546" r="32130" b="42818"/>
          <a:stretch>
            <a:fillRect/>
          </a:stretch>
        </p:blipFill>
        <p:spPr>
          <a:xfrm>
            <a:off x="838200" y="1219200"/>
            <a:ext cx="7315200" cy="4876800"/>
          </a:xfrm>
        </p:spPr>
      </p:pic>
      <p:sp>
        <p:nvSpPr>
          <p:cNvPr id="3" name="Footer Placeholder 2"/>
          <p:cNvSpPr>
            <a:spLocks noGrp="1"/>
          </p:cNvSpPr>
          <p:nvPr>
            <p:ph type="ftr" sz="quarter" idx="11"/>
          </p:nvPr>
        </p:nvSpPr>
        <p:spPr/>
        <p:txBody>
          <a:bodyPr/>
          <a:lstStyle/>
          <a:p>
            <a:r>
              <a:rPr lang="en-US" smtClean="0"/>
              <a:t>DUDBC2012</a:t>
            </a:r>
            <a:endParaRPr lang="en-US" dirty="0"/>
          </a:p>
        </p:txBody>
      </p:sp>
      <p:sp>
        <p:nvSpPr>
          <p:cNvPr id="4" name="Slide Number Placeholder 3"/>
          <p:cNvSpPr>
            <a:spLocks noGrp="1"/>
          </p:cNvSpPr>
          <p:nvPr>
            <p:ph type="sldNum" sz="quarter" idx="12"/>
          </p:nvPr>
        </p:nvSpPr>
        <p:spPr/>
        <p:txBody>
          <a:bodyPr/>
          <a:lstStyle/>
          <a:p>
            <a:fld id="{3B25F13D-8977-4802-B810-A070935E5BF4}" type="slidenum">
              <a:rPr lang="en-US" smtClean="0"/>
              <a:t>36</a:t>
            </a:fld>
            <a:endParaRPr lang="en-US" dirty="0"/>
          </a:p>
        </p:txBody>
      </p:sp>
    </p:spTree>
    <p:extLst>
      <p:ext uri="{BB962C8B-B14F-4D97-AF65-F5344CB8AC3E}">
        <p14:creationId xmlns:p14="http://schemas.microsoft.com/office/powerpoint/2010/main" val="2069250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l="30556" r="8333"/>
          <a:stretch>
            <a:fillRect/>
          </a:stretch>
        </p:blipFill>
        <p:spPr>
          <a:xfrm>
            <a:off x="304800" y="1403350"/>
            <a:ext cx="8448675" cy="5454650"/>
          </a:xfrm>
        </p:spPr>
      </p:pic>
      <p:sp>
        <p:nvSpPr>
          <p:cNvPr id="5" name="Title 1"/>
          <p:cNvSpPr>
            <a:spLocks noGrp="1"/>
          </p:cNvSpPr>
          <p:nvPr>
            <p:ph type="title"/>
          </p:nvPr>
        </p:nvSpPr>
        <p:spPr>
          <a:xfrm>
            <a:off x="25400" y="0"/>
            <a:ext cx="91186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a:t>
            </a:r>
            <a:r>
              <a:rPr lang="en-US" b="1" dirty="0" err="1">
                <a:effectLst>
                  <a:outerShdw blurRad="38100" dist="38100" dir="2700000" algn="tl">
                    <a:srgbClr val="000000">
                      <a:alpha val="43137"/>
                    </a:srgbClr>
                  </a:outerShdw>
                </a:effectLst>
                <a:latin typeface="Preeti" pitchFamily="2" charset="0"/>
              </a:rPr>
              <a:t>yfgLo</a:t>
            </a:r>
            <a:r>
              <a:rPr lang="en-US" b="1" dirty="0">
                <a:effectLst>
                  <a:outerShdw blurRad="38100" dist="38100" dir="2700000" algn="tl">
                    <a:srgbClr val="000000">
                      <a:alpha val="43137"/>
                    </a:srgbClr>
                  </a:outerShdw>
                </a:effectLst>
                <a:latin typeface="Preeti" pitchFamily="2" charset="0"/>
              </a:rPr>
              <a:t> sf7sf] </a:t>
            </a:r>
            <a:r>
              <a:rPr lang="en-US" b="1" dirty="0" err="1">
                <a:effectLst>
                  <a:outerShdw blurRad="38100" dist="38100" dir="2700000" algn="tl">
                    <a:srgbClr val="000000">
                      <a:alpha val="43137"/>
                    </a:srgbClr>
                  </a:outerShdw>
                </a:effectLst>
                <a:latin typeface="Preeti" pitchFamily="2" charset="0"/>
              </a:rPr>
              <a:t>k|of</a:t>
            </a:r>
            <a:r>
              <a:rPr lang="en-US" b="1" dirty="0">
                <a:effectLst>
                  <a:outerShdw blurRad="38100" dist="38100" dir="2700000" algn="tl">
                    <a:srgbClr val="000000">
                      <a:alpha val="43137"/>
                    </a:srgbClr>
                  </a:outerShdw>
                </a:effectLst>
                <a:latin typeface="Preeti" pitchFamily="2" charset="0"/>
              </a:rPr>
              <a:t>]uaf6 </a:t>
            </a:r>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a:t>
            </a:r>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37</a:t>
            </a:fld>
            <a:endParaRPr lang="en-US" dirty="0"/>
          </a:p>
        </p:txBody>
      </p:sp>
    </p:spTree>
    <p:extLst>
      <p:ext uri="{BB962C8B-B14F-4D97-AF65-F5344CB8AC3E}">
        <p14:creationId xmlns:p14="http://schemas.microsoft.com/office/powerpoint/2010/main" val="1847985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14514"/>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latin typeface="Preeti" pitchFamily="2" charset="0"/>
              </a:rPr>
              <a:t>9nfg </a:t>
            </a:r>
            <a:r>
              <a:rPr lang="en-US" b="1" dirty="0" err="1">
                <a:effectLst>
                  <a:outerShdw blurRad="38100" dist="38100" dir="2700000" algn="tl">
                    <a:srgbClr val="000000">
                      <a:alpha val="43137"/>
                    </a:srgbClr>
                  </a:outerShdw>
                </a:effectLst>
                <a:latin typeface="Preeti" pitchFamily="2" charset="0"/>
              </a:rPr>
              <a:t>ejgsf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k|anLs</a:t>
            </a:r>
            <a:r>
              <a:rPr lang="en-US" b="1" dirty="0">
                <a:effectLst>
                  <a:outerShdw blurRad="38100" dist="38100" dir="2700000" algn="tl">
                    <a:srgbClr val="000000">
                      <a:alpha val="43137"/>
                    </a:srgbClr>
                  </a:outerShdw>
                </a:effectLst>
                <a:latin typeface="Preeti" pitchFamily="2" charset="0"/>
              </a:rPr>
              <a:t>/0f</a:t>
            </a:r>
          </a:p>
        </p:txBody>
      </p:sp>
      <p:sp>
        <p:nvSpPr>
          <p:cNvPr id="438275" name="Rectangle 3"/>
          <p:cNvSpPr>
            <a:spLocks noGrp="1" noChangeArrowheads="1"/>
          </p:cNvSpPr>
          <p:nvPr>
            <p:ph type="body" idx="1"/>
          </p:nvPr>
        </p:nvSpPr>
        <p:spPr/>
        <p:txBody>
          <a:bodyPr/>
          <a:lstStyle/>
          <a:p>
            <a:pPr eaLnBrk="1" hangingPunct="1">
              <a:buFontTx/>
              <a:buNone/>
              <a:defRPr/>
            </a:pPr>
            <a:r>
              <a:rPr lang="en-US" dirty="0" smtClean="0">
                <a:latin typeface="Preeti" pitchFamily="2" charset="0"/>
              </a:rPr>
              <a:t>  </a:t>
            </a:r>
          </a:p>
          <a:p>
            <a:pPr eaLnBrk="1" hangingPunct="1">
              <a:buFontTx/>
              <a:buNone/>
              <a:defRPr/>
            </a:pPr>
            <a:r>
              <a:rPr lang="en-US" dirty="0" smtClean="0">
                <a:latin typeface="Preeti" pitchFamily="2" charset="0"/>
              </a:rPr>
              <a:t>;</a:t>
            </a:r>
            <a:r>
              <a:rPr lang="en-US" dirty="0" err="1" smtClean="0">
                <a:latin typeface="Preeti" pitchFamily="2" charset="0"/>
              </a:rPr>
              <a:t>fdfu|L</a:t>
            </a:r>
            <a:endParaRPr lang="en-US" dirty="0" smtClean="0">
              <a:latin typeface="Preeti" pitchFamily="2" charset="0"/>
            </a:endParaRPr>
          </a:p>
          <a:p>
            <a:pPr lvl="1" eaLnBrk="1" hangingPunct="1">
              <a:defRPr/>
            </a:pPr>
            <a:r>
              <a:rPr lang="en-US" sz="3200" dirty="0" smtClean="0">
                <a:solidFill>
                  <a:srgbClr val="0000CC"/>
                </a:solidFill>
                <a:latin typeface="Preeti" pitchFamily="2" charset="0"/>
              </a:rPr>
              <a:t>k/</a:t>
            </a:r>
            <a:r>
              <a:rPr lang="en-US" sz="3200" dirty="0" err="1" smtClean="0">
                <a:solidFill>
                  <a:srgbClr val="0000CC"/>
                </a:solidFill>
                <a:latin typeface="Preeti" pitchFamily="2" charset="0"/>
              </a:rPr>
              <a:t>Dk</a:t>
            </a:r>
            <a:r>
              <a:rPr lang="en-US" sz="3200" dirty="0" smtClean="0">
                <a:solidFill>
                  <a:srgbClr val="0000CC"/>
                </a:solidFill>
                <a:latin typeface="Preeti" pitchFamily="2" charset="0"/>
              </a:rPr>
              <a:t>/</a:t>
            </a:r>
            <a:r>
              <a:rPr lang="en-US" sz="3200" dirty="0" err="1" smtClean="0">
                <a:solidFill>
                  <a:srgbClr val="0000CC"/>
                </a:solidFill>
                <a:latin typeface="Preeti" pitchFamily="2" charset="0"/>
              </a:rPr>
              <a:t>fut</a:t>
            </a:r>
            <a:endParaRPr lang="en-US" sz="3200" dirty="0" smtClean="0">
              <a:solidFill>
                <a:srgbClr val="0000CC"/>
              </a:solidFill>
              <a:latin typeface="Preeti" pitchFamily="2" charset="0"/>
            </a:endParaRPr>
          </a:p>
          <a:p>
            <a:pPr lvl="2" eaLnBrk="1" hangingPunct="1">
              <a:buFont typeface="Wingdings" pitchFamily="2" charset="2"/>
              <a:buChar char="Ø"/>
              <a:defRPr/>
            </a:pPr>
            <a:r>
              <a:rPr lang="en-US" sz="3200" dirty="0" smtClean="0">
                <a:latin typeface="Preeti" pitchFamily="2" charset="0"/>
              </a:rPr>
              <a:t> </a:t>
            </a:r>
            <a:r>
              <a:rPr lang="en-US" sz="3200" dirty="0" err="1" smtClean="0">
                <a:latin typeface="Preeti" pitchFamily="2" charset="0"/>
              </a:rPr>
              <a:t>k|alnt</a:t>
            </a:r>
            <a:r>
              <a:rPr lang="en-US" sz="3200" dirty="0" smtClean="0">
                <a:latin typeface="Preeti" pitchFamily="2" charset="0"/>
              </a:rPr>
              <a:t> s+lqm6</a:t>
            </a:r>
          </a:p>
          <a:p>
            <a:pPr lvl="2" eaLnBrk="1" hangingPunct="1">
              <a:buFont typeface="Wingdings" pitchFamily="2" charset="2"/>
              <a:buChar char="Ø"/>
              <a:defRPr/>
            </a:pPr>
            <a:r>
              <a:rPr lang="en-US" sz="3200" dirty="0" smtClean="0">
                <a:latin typeface="Preeti" pitchFamily="2" charset="0"/>
              </a:rPr>
              <a:t> l:6n</a:t>
            </a:r>
          </a:p>
          <a:p>
            <a:pPr lvl="1" eaLnBrk="1" hangingPunct="1">
              <a:defRPr/>
            </a:pPr>
            <a:r>
              <a:rPr lang="en-US" sz="3200" dirty="0" err="1" smtClean="0">
                <a:solidFill>
                  <a:srgbClr val="0000CC"/>
                </a:solidFill>
                <a:latin typeface="Preeti" pitchFamily="2" charset="0"/>
              </a:rPr>
              <a:t>kmfOa</a:t>
            </a:r>
            <a:r>
              <a:rPr lang="en-US" sz="3200" dirty="0" smtClean="0">
                <a:solidFill>
                  <a:srgbClr val="0000CC"/>
                </a:solidFill>
                <a:latin typeface="Preeti" pitchFamily="2" charset="0"/>
              </a:rPr>
              <a:t>/ /]</a:t>
            </a:r>
            <a:r>
              <a:rPr lang="en-US" sz="3200" dirty="0" err="1" smtClean="0">
                <a:solidFill>
                  <a:srgbClr val="0000CC"/>
                </a:solidFill>
                <a:latin typeface="Preeti" pitchFamily="2" charset="0"/>
              </a:rPr>
              <a:t>gkmf</a:t>
            </a:r>
            <a:r>
              <a:rPr lang="en-US" sz="3200" dirty="0" smtClean="0">
                <a:solidFill>
                  <a:srgbClr val="0000CC"/>
                </a:solidFill>
                <a:latin typeface="Preeti" pitchFamily="2" charset="0"/>
              </a:rPr>
              <a:t>];{d]G6 </a:t>
            </a:r>
            <a:r>
              <a:rPr lang="en-US" sz="3200" dirty="0" err="1" smtClean="0">
                <a:solidFill>
                  <a:srgbClr val="0000CC"/>
                </a:solidFill>
                <a:latin typeface="Preeti" pitchFamily="2" charset="0"/>
              </a:rPr>
              <a:t>kf</a:t>
            </a:r>
            <a:r>
              <a:rPr lang="en-US" sz="3200" dirty="0" smtClean="0">
                <a:solidFill>
                  <a:srgbClr val="0000CC"/>
                </a:solidFill>
                <a:latin typeface="Preeti" pitchFamily="2" charset="0"/>
              </a:rPr>
              <a:t>]</a:t>
            </a:r>
            <a:r>
              <a:rPr lang="en-US" sz="3200" dirty="0" err="1" smtClean="0">
                <a:solidFill>
                  <a:srgbClr val="0000CC"/>
                </a:solidFill>
                <a:latin typeface="Preeti" pitchFamily="2" charset="0"/>
              </a:rPr>
              <a:t>lnd</a:t>
            </a:r>
            <a:r>
              <a:rPr lang="en-US" sz="3200" dirty="0" smtClean="0">
                <a:solidFill>
                  <a:srgbClr val="0000CC"/>
                </a:solidFill>
                <a:latin typeface="Preeti" pitchFamily="2" charset="0"/>
              </a:rPr>
              <a:t>]/ </a:t>
            </a:r>
            <a:r>
              <a:rPr lang="en-US" sz="2400" dirty="0" smtClean="0">
                <a:solidFill>
                  <a:srgbClr val="0000CC"/>
                </a:solidFill>
                <a:latin typeface="Preeti" pitchFamily="2" charset="0"/>
              </a:rPr>
              <a:t>-</a:t>
            </a:r>
            <a:r>
              <a:rPr lang="en-US" sz="2400" dirty="0" smtClean="0">
                <a:solidFill>
                  <a:srgbClr val="0000CC"/>
                </a:solidFill>
              </a:rPr>
              <a:t>FRP</a:t>
            </a:r>
            <a:r>
              <a:rPr lang="en-US" sz="2400" dirty="0" smtClean="0">
                <a:solidFill>
                  <a:srgbClr val="0000CC"/>
                </a:solidFill>
                <a:latin typeface="Preeti" pitchFamily="2" charset="0"/>
              </a:rPr>
              <a:t>_</a:t>
            </a:r>
            <a:endParaRPr lang="en-US" sz="3200" dirty="0" smtClean="0">
              <a:solidFill>
                <a:srgbClr val="0000CC"/>
              </a:solidFill>
              <a:latin typeface="Preeti" pitchFamily="2" charset="0"/>
            </a:endParaRPr>
          </a:p>
          <a:p>
            <a:pPr lvl="1" eaLnBrk="1" hangingPunct="1">
              <a:buFontTx/>
              <a:buNone/>
              <a:defRPr/>
            </a:pPr>
            <a:endParaRPr lang="en-US" dirty="0" smtClean="0"/>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38</a:t>
            </a:fld>
            <a:endParaRPr lang="en-US" dirty="0"/>
          </a:p>
        </p:txBody>
      </p:sp>
    </p:spTree>
    <p:extLst>
      <p:ext uri="{BB962C8B-B14F-4D97-AF65-F5344CB8AC3E}">
        <p14:creationId xmlns:p14="http://schemas.microsoft.com/office/powerpoint/2010/main" val="353049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0"/>
            <a:ext cx="9144000" cy="9906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s+lqm6sf] </a:t>
            </a:r>
            <a:r>
              <a:rPr lang="en-US" b="1" dirty="0" err="1">
                <a:effectLst>
                  <a:outerShdw blurRad="38100" dist="38100" dir="2700000" algn="tl">
                    <a:srgbClr val="000000">
                      <a:alpha val="43137"/>
                    </a:srgbClr>
                  </a:outerShdw>
                </a:effectLst>
                <a:latin typeface="Preeti" pitchFamily="2" charset="0"/>
              </a:rPr>
              <a:t>cfj</a:t>
            </a:r>
            <a:r>
              <a:rPr lang="en-US" b="1" dirty="0">
                <a:effectLst>
                  <a:outerShdw blurRad="38100" dist="38100" dir="2700000" algn="tl">
                    <a:srgbClr val="000000">
                      <a:alpha val="43137"/>
                    </a:srgbClr>
                  </a:outerShdw>
                </a:effectLst>
                <a:latin typeface="Preeti" pitchFamily="2" charset="0"/>
              </a:rPr>
              <a:t>]i6g</a:t>
            </a:r>
          </a:p>
        </p:txBody>
      </p:sp>
      <p:pic>
        <p:nvPicPr>
          <p:cNvPr id="66563"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41000" t="30542" r="11719" b="29364"/>
          <a:stretch>
            <a:fillRect/>
          </a:stretch>
        </p:blipFill>
        <p:spPr>
          <a:xfrm>
            <a:off x="4138613" y="1143000"/>
            <a:ext cx="4776787" cy="4495800"/>
          </a:xfrm>
        </p:spPr>
      </p:pic>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l="52553" t="28401" r="12500" b="25005"/>
          <a:stretch>
            <a:fillRect/>
          </a:stretch>
        </p:blipFill>
        <p:spPr bwMode="auto">
          <a:xfrm>
            <a:off x="0" y="1219200"/>
            <a:ext cx="4038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DUDBC2012</a:t>
            </a:r>
            <a:endParaRPr lang="en-US"/>
          </a:p>
        </p:txBody>
      </p:sp>
      <p:sp>
        <p:nvSpPr>
          <p:cNvPr id="3" name="Slide Number Placeholder 2"/>
          <p:cNvSpPr>
            <a:spLocks noGrp="1"/>
          </p:cNvSpPr>
          <p:nvPr>
            <p:ph type="sldNum" sz="quarter" idx="12"/>
          </p:nvPr>
        </p:nvSpPr>
        <p:spPr/>
        <p:txBody>
          <a:bodyPr/>
          <a:lstStyle/>
          <a:p>
            <a:pPr>
              <a:defRPr/>
            </a:pPr>
            <a:fld id="{F82BA69A-CDEC-4A85-B45E-9EE285D9A9B8}" type="slidenum">
              <a:rPr lang="en-US" smtClean="0"/>
              <a:pPr>
                <a:defRPr/>
              </a:pPr>
              <a:t>39</a:t>
            </a:fld>
            <a:endParaRPr lang="en-US"/>
          </a:p>
        </p:txBody>
      </p:sp>
    </p:spTree>
    <p:extLst>
      <p:ext uri="{BB962C8B-B14F-4D97-AF65-F5344CB8AC3E}">
        <p14:creationId xmlns:p14="http://schemas.microsoft.com/office/powerpoint/2010/main" val="426555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defTabSz="762000">
              <a:defRPr/>
            </a:pPr>
            <a:fld id="{A6BECF42-8666-49F9-9F85-C95EBD6A7D25}" type="slidenum">
              <a:rPr lang="en-US">
                <a:latin typeface="+mn-lt"/>
              </a:rPr>
              <a:pPr defTabSz="762000">
                <a:defRPr/>
              </a:pPr>
              <a:t>4</a:t>
            </a:fld>
            <a:endParaRPr lang="en-US">
              <a:latin typeface="+mn-lt"/>
            </a:endParaRP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39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1" name="Rectangle 11"/>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eTsfpg</a:t>
            </a:r>
            <a:r>
              <a:rPr lang="en-US" b="1" dirty="0">
                <a:effectLst>
                  <a:outerShdw blurRad="38100" dist="38100" dir="2700000" algn="tl">
                    <a:srgbClr val="000000">
                      <a:alpha val="43137"/>
                    </a:srgbClr>
                  </a:outerShdw>
                </a:effectLst>
                <a:latin typeface="Preeti" pitchFamily="2" charset="0"/>
              </a:rPr>
              <a:t> kg]{ </a:t>
            </a:r>
            <a:r>
              <a:rPr lang="en-US" b="1" dirty="0" err="1">
                <a:effectLst>
                  <a:outerShdw blurRad="38100" dist="38100" dir="2700000" algn="tl">
                    <a:srgbClr val="000000">
                      <a:alpha val="43137"/>
                    </a:srgbClr>
                  </a:outerShdw>
                </a:effectLst>
                <a:latin typeface="Preeti" pitchFamily="2" charset="0"/>
              </a:rPr>
              <a:t>ls</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gkg</a:t>
            </a:r>
            <a:r>
              <a:rPr lang="en-US" b="1" dirty="0">
                <a:effectLst>
                  <a:outerShdw blurRad="38100" dist="38100" dir="2700000" algn="tl">
                    <a:srgbClr val="000000">
                      <a:alpha val="43137"/>
                    </a:srgbClr>
                  </a:outerShdw>
                </a:effectLst>
                <a:latin typeface="Preeti" pitchFamily="2" charset="0"/>
              </a:rPr>
              <a:t>]{ &lt;</a:t>
            </a: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2263409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228600" y="152400"/>
          <a:ext cx="4376738" cy="6553200"/>
        </p:xfrm>
        <a:graphic>
          <a:graphicData uri="http://schemas.openxmlformats.org/presentationml/2006/ole">
            <mc:AlternateContent xmlns:mc="http://schemas.openxmlformats.org/markup-compatibility/2006">
              <mc:Choice xmlns:v="urn:schemas-microsoft-com:vml" Requires="v">
                <p:oleObj spid="_x0000_s1028" name="Bitmap Image" r:id="rId3" imgW="4571429" imgH="5838095" progId="PBrush">
                  <p:embed/>
                </p:oleObj>
              </mc:Choice>
              <mc:Fallback>
                <p:oleObj name="Bitmap Image" r:id="rId3" imgW="4571429" imgH="58380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376738" cy="6553200"/>
                      </a:xfrm>
                      <a:prstGeom prst="rect">
                        <a:avLst/>
                      </a:prstGeom>
                    </p:spPr>
                  </p:pic>
                </p:oleObj>
              </mc:Fallback>
            </mc:AlternateContent>
          </a:graphicData>
        </a:graphic>
      </p:graphicFrame>
      <p:sp>
        <p:nvSpPr>
          <p:cNvPr id="448515" name="Rectangle 3"/>
          <p:cNvSpPr>
            <a:spLocks noGrp="1" noChangeArrowheads="1"/>
          </p:cNvSpPr>
          <p:nvPr>
            <p:ph type="title"/>
          </p:nvPr>
        </p:nvSpPr>
        <p:spPr>
          <a:xfrm>
            <a:off x="4876800" y="1219200"/>
            <a:ext cx="4114800" cy="1219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latin typeface="Preeti" pitchFamily="2" charset="0"/>
              </a:rPr>
              <a:t>vDafsf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hu</a:t>
            </a:r>
            <a:r>
              <a:rPr lang="en-US" b="1" dirty="0">
                <a:effectLst>
                  <a:outerShdw blurRad="38100" dist="38100" dir="2700000" algn="tl">
                    <a:srgbClr val="000000">
                      <a:alpha val="43137"/>
                    </a:srgbClr>
                  </a:outerShdw>
                </a:effectLst>
                <a:latin typeface="Preeti" pitchFamily="2" charset="0"/>
              </a:rPr>
              <a:t> a9fpg </a:t>
            </a:r>
            <a:r>
              <a:rPr lang="en-US" b="1" dirty="0" err="1">
                <a:effectLst>
                  <a:outerShdw blurRad="38100" dist="38100" dir="2700000" algn="tl">
                    <a:srgbClr val="000000">
                      <a:alpha val="43137"/>
                    </a:srgbClr>
                  </a:outerShdw>
                </a:effectLst>
                <a:latin typeface="Preeti" pitchFamily="2" charset="0"/>
              </a:rPr>
              <a:t>kfOn</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fVb</a:t>
            </a:r>
            <a:r>
              <a:rPr lang="en-US" b="1" dirty="0">
                <a:effectLst>
                  <a:outerShdw blurRad="38100" dist="38100" dir="2700000" algn="tl">
                    <a:srgbClr val="000000">
                      <a:alpha val="43137"/>
                    </a:srgbClr>
                  </a:outerShdw>
                </a:effectLst>
                <a:latin typeface="Preeti" pitchFamily="2" charset="0"/>
              </a:rPr>
              <a:t>}</a:t>
            </a:r>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40</a:t>
            </a:fld>
            <a:endParaRPr lang="en-US" dirty="0"/>
          </a:p>
        </p:txBody>
      </p:sp>
    </p:spTree>
    <p:extLst>
      <p:ext uri="{BB962C8B-B14F-4D97-AF65-F5344CB8AC3E}">
        <p14:creationId xmlns:p14="http://schemas.microsoft.com/office/powerpoint/2010/main" val="1155246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Rectro1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990600"/>
            <a:ext cx="7543800" cy="5657850"/>
          </a:xfrm>
        </p:spPr>
      </p:pic>
      <p:sp>
        <p:nvSpPr>
          <p:cNvPr id="67587" name="WordArt 4"/>
          <p:cNvSpPr>
            <a:spLocks noChangeArrowheads="1" noChangeShapeType="1" noTextEdit="1"/>
          </p:cNvSpPr>
          <p:nvPr/>
        </p:nvSpPr>
        <p:spPr bwMode="auto">
          <a:xfrm>
            <a:off x="0" y="0"/>
            <a:ext cx="9144000" cy="747713"/>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2500"/>
          </a:bodyPr>
          <a:lstStyle/>
          <a:p>
            <a:pPr algn="ctr">
              <a:spcBef>
                <a:spcPct val="0"/>
              </a:spcBef>
            </a:pPr>
            <a:r>
              <a:rPr lang="en-US" sz="4400" b="1" dirty="0" err="1">
                <a:effectLst>
                  <a:outerShdw blurRad="38100" dist="38100" dir="2700000" algn="tl">
                    <a:srgbClr val="000000">
                      <a:alpha val="43137"/>
                    </a:srgbClr>
                  </a:outerShdw>
                </a:effectLst>
                <a:latin typeface="Preeti" pitchFamily="2" charset="0"/>
                <a:ea typeface="+mj-ea"/>
                <a:cs typeface="+mj-cs"/>
              </a:rPr>
              <a:t>sfo</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yfngL</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ug</a:t>
            </a:r>
            <a:r>
              <a:rPr lang="en-US" sz="4400" b="1" dirty="0">
                <a:effectLst>
                  <a:outerShdw blurRad="38100" dist="38100" dir="2700000" algn="tl">
                    <a:srgbClr val="000000">
                      <a:alpha val="43137"/>
                    </a:srgbClr>
                  </a:outerShdw>
                </a:effectLst>
                <a:latin typeface="Preeti" pitchFamily="2" charset="0"/>
                <a:ea typeface="+mj-ea"/>
                <a:cs typeface="+mj-cs"/>
              </a:rPr>
              <a:t>'{cl3 </a:t>
            </a:r>
            <a:r>
              <a:rPr lang="en-US" sz="4400" b="1" dirty="0" err="1">
                <a:effectLst>
                  <a:outerShdw blurRad="38100" dist="38100" dir="2700000" algn="tl">
                    <a:srgbClr val="000000">
                      <a:alpha val="43137"/>
                    </a:srgbClr>
                  </a:outerShdw>
                </a:effectLst>
                <a:latin typeface="Preeti" pitchFamily="2" charset="0"/>
                <a:ea typeface="+mj-ea"/>
                <a:cs typeface="+mj-cs"/>
              </a:rPr>
              <a:t>cfjZos</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Vofdf</a:t>
            </a:r>
            <a:r>
              <a:rPr lang="en-US" sz="4400" b="1" dirty="0">
                <a:effectLst>
                  <a:outerShdw blurRad="38100" dist="38100" dir="2700000" algn="tl">
                    <a:srgbClr val="000000">
                      <a:alpha val="43137"/>
                    </a:srgbClr>
                  </a:outerShdw>
                </a:effectLst>
                <a:latin typeface="Preeti" pitchFamily="2" charset="0"/>
                <a:ea typeface="+mj-ea"/>
                <a:cs typeface="+mj-cs"/>
              </a:rPr>
              <a:t> 6]</a:t>
            </a:r>
            <a:r>
              <a:rPr lang="en-US" sz="4400" b="1" dirty="0" err="1">
                <a:effectLst>
                  <a:outerShdw blurRad="38100" dist="38100" dir="2700000" algn="tl">
                    <a:srgbClr val="000000">
                      <a:alpha val="43137"/>
                    </a:srgbClr>
                  </a:outerShdw>
                </a:effectLst>
                <a:latin typeface="Preeti" pitchFamily="2" charset="0"/>
                <a:ea typeface="+mj-ea"/>
                <a:cs typeface="+mj-cs"/>
              </a:rPr>
              <a:t>sf</a:t>
            </a:r>
            <a:r>
              <a:rPr lang="en-US" sz="4400" b="1" dirty="0">
                <a:effectLst>
                  <a:outerShdw blurRad="38100" dist="38100" dir="2700000" algn="tl">
                    <a:srgbClr val="000000">
                      <a:alpha val="43137"/>
                    </a:srgbClr>
                  </a:outerShdw>
                </a:effectLst>
                <a:latin typeface="Preeti" pitchFamily="2" charset="0"/>
                <a:ea typeface="+mj-ea"/>
                <a:cs typeface="+mj-cs"/>
              </a:rPr>
              <a:t>] </a:t>
            </a:r>
            <a:r>
              <a:rPr lang="en-US" sz="4400" b="1" dirty="0" err="1">
                <a:effectLst>
                  <a:outerShdw blurRad="38100" dist="38100" dir="2700000" algn="tl">
                    <a:srgbClr val="000000">
                      <a:alpha val="43137"/>
                    </a:srgbClr>
                  </a:outerShdw>
                </a:effectLst>
                <a:latin typeface="Preeti" pitchFamily="2" charset="0"/>
                <a:ea typeface="+mj-ea"/>
                <a:cs typeface="+mj-cs"/>
              </a:rPr>
              <a:t>lbg</a:t>
            </a:r>
            <a:r>
              <a:rPr lang="en-US" sz="4400" b="1" dirty="0">
                <a:effectLst>
                  <a:outerShdw blurRad="38100" dist="38100" dir="2700000" algn="tl">
                    <a:srgbClr val="000000">
                      <a:alpha val="43137"/>
                    </a:srgbClr>
                  </a:outerShdw>
                </a:effectLst>
                <a:latin typeface="Preeti" pitchFamily="2" charset="0"/>
                <a:ea typeface="+mj-ea"/>
                <a:cs typeface="+mj-cs"/>
              </a:rPr>
              <a:t>' kb{5</a:t>
            </a:r>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41</a:t>
            </a:fld>
            <a:endParaRPr lang="en-US" dirty="0"/>
          </a:p>
        </p:txBody>
      </p:sp>
    </p:spTree>
    <p:extLst>
      <p:ext uri="{BB962C8B-B14F-4D97-AF65-F5344CB8AC3E}">
        <p14:creationId xmlns:p14="http://schemas.microsoft.com/office/powerpoint/2010/main" val="810536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ylkg</a:t>
            </a:r>
            <a:r>
              <a:rPr lang="en-US" b="1" dirty="0">
                <a:effectLst>
                  <a:outerShdw blurRad="38100" dist="38100" dir="2700000" algn="tl">
                    <a:srgbClr val="000000">
                      <a:alpha val="43137"/>
                    </a:srgbClr>
                  </a:outerShdw>
                </a:effectLst>
                <a:latin typeface="Preeti" pitchFamily="2" charset="0"/>
              </a:rPr>
              <a:t>] s}+</a:t>
            </a:r>
            <a:r>
              <a:rPr lang="en-US" b="1" dirty="0" err="1">
                <a:effectLst>
                  <a:outerShdw blurRad="38100" dist="38100" dir="2700000" algn="tl">
                    <a:srgbClr val="000000">
                      <a:alpha val="43137"/>
                    </a:srgbClr>
                  </a:outerShdw>
                </a:effectLst>
                <a:latin typeface="Preeti" pitchFamily="2" charset="0"/>
              </a:rPr>
              <a:t>rL</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uf</a:t>
            </a:r>
            <a:r>
              <a:rPr lang="en-US" b="1" dirty="0">
                <a:effectLst>
                  <a:outerShdw blurRad="38100" dist="38100" dir="2700000" algn="tl">
                    <a:srgbClr val="000000">
                      <a:alpha val="43137"/>
                    </a:srgbClr>
                  </a:outerShdw>
                </a:effectLst>
                <a:latin typeface="Preeti" pitchFamily="2" charset="0"/>
              </a:rPr>
              <a:t>/f]</a:t>
            </a:r>
            <a:r>
              <a:rPr lang="en-US" b="1" dirty="0" err="1">
                <a:effectLst>
                  <a:outerShdw blurRad="38100" dist="38100" dir="2700000" algn="tl">
                    <a:srgbClr val="000000">
                      <a:alpha val="43137"/>
                    </a:srgbClr>
                  </a:outerShdw>
                </a:effectLst>
                <a:latin typeface="Preeti" pitchFamily="2" charset="0"/>
              </a:rPr>
              <a:t>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nflu</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dfOqmf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kfOlnË</a:t>
            </a:r>
            <a:endParaRPr lang="en-US" b="1" dirty="0">
              <a:effectLst>
                <a:outerShdw blurRad="38100" dist="38100" dir="2700000" algn="tl">
                  <a:srgbClr val="000000">
                    <a:alpha val="43137"/>
                  </a:srgbClr>
                </a:outerShdw>
              </a:effectLst>
              <a:latin typeface="Preeti" pitchFamily="2" charset="0"/>
            </a:endParaRPr>
          </a:p>
        </p:txBody>
      </p:sp>
      <p:pic>
        <p:nvPicPr>
          <p:cNvPr id="68611" name="Picture 3" descr="Micropiling_630330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b="8911"/>
          <a:stretch>
            <a:fillRect/>
          </a:stretch>
        </p:blipFill>
        <p:spPr>
          <a:xfrm>
            <a:off x="838200" y="838200"/>
            <a:ext cx="4419600" cy="3019425"/>
          </a:xfrm>
        </p:spPr>
      </p:pic>
      <p:pic>
        <p:nvPicPr>
          <p:cNvPr id="68612" name="Picture 2" descr="rectro003"/>
          <p:cNvPicPr>
            <a:picLocks noGrp="1" noChangeAspect="1" noChangeArrowheads="1"/>
          </p:cNvPicPr>
          <p:nvPr>
            <p:ph idx="1"/>
          </p:nvPr>
        </p:nvPicPr>
        <p:blipFill>
          <a:blip r:embed="rId3">
            <a:lum bright="-20000"/>
            <a:extLst>
              <a:ext uri="{28A0092B-C50C-407E-A947-70E740481C1C}">
                <a14:useLocalDpi xmlns:a14="http://schemas.microsoft.com/office/drawing/2010/main" val="0"/>
              </a:ext>
            </a:extLst>
          </a:blip>
          <a:srcRect/>
          <a:stretch>
            <a:fillRect/>
          </a:stretch>
        </p:blipFill>
        <p:spPr>
          <a:xfrm>
            <a:off x="4103688" y="3276600"/>
            <a:ext cx="4659312" cy="3086100"/>
          </a:xfrm>
        </p:spPr>
      </p:pic>
      <p:sp>
        <p:nvSpPr>
          <p:cNvPr id="2" name="Footer Placeholder 1"/>
          <p:cNvSpPr>
            <a:spLocks noGrp="1"/>
          </p:cNvSpPr>
          <p:nvPr>
            <p:ph type="ftr" sz="quarter" idx="11"/>
          </p:nvPr>
        </p:nvSpPr>
        <p:spPr/>
        <p:txBody>
          <a:bodyPr/>
          <a:lstStyle/>
          <a:p>
            <a:r>
              <a:rPr lang="en-US" smtClean="0"/>
              <a:t>DUDBC2012</a:t>
            </a:r>
            <a:endParaRPr lang="en-US"/>
          </a:p>
        </p:txBody>
      </p:sp>
      <p:sp>
        <p:nvSpPr>
          <p:cNvPr id="3" name="Slide Number Placeholder 2"/>
          <p:cNvSpPr>
            <a:spLocks noGrp="1"/>
          </p:cNvSpPr>
          <p:nvPr>
            <p:ph type="sldNum" sz="quarter" idx="12"/>
          </p:nvPr>
        </p:nvSpPr>
        <p:spPr/>
        <p:txBody>
          <a:bodyPr/>
          <a:lstStyle/>
          <a:p>
            <a:fld id="{3B25F13D-8977-4802-B810-A070935E5BF4}" type="slidenum">
              <a:rPr lang="en-US" smtClean="0"/>
              <a:t>42</a:t>
            </a:fld>
            <a:endParaRPr lang="en-US"/>
          </a:p>
        </p:txBody>
      </p:sp>
    </p:spTree>
    <p:extLst>
      <p:ext uri="{BB962C8B-B14F-4D97-AF65-F5344CB8AC3E}">
        <p14:creationId xmlns:p14="http://schemas.microsoft.com/office/powerpoint/2010/main" val="4060735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CC_Jackting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066800"/>
            <a:ext cx="6858000" cy="5143500"/>
          </a:xfrm>
        </p:spPr>
      </p:pic>
      <p:sp>
        <p:nvSpPr>
          <p:cNvPr id="452612" name="Rectangle 4"/>
          <p:cNvSpPr>
            <a:spLocks noChangeArrowheads="1"/>
          </p:cNvSpPr>
          <p:nvPr/>
        </p:nvSpPr>
        <p:spPr bwMode="auto">
          <a:xfrm>
            <a:off x="0" y="0"/>
            <a:ext cx="9144000" cy="769441"/>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pPr algn="ctr">
              <a:spcBef>
                <a:spcPct val="0"/>
              </a:spcBef>
            </a:pPr>
            <a:r>
              <a:rPr lang="en-US" sz="4400" b="1" dirty="0" err="1">
                <a:effectLst>
                  <a:outerShdw blurRad="38100" dist="38100" dir="2700000" algn="tl">
                    <a:srgbClr val="000000">
                      <a:alpha val="43137"/>
                    </a:srgbClr>
                  </a:outerShdw>
                </a:effectLst>
                <a:latin typeface="Preeti" pitchFamily="2" charset="0"/>
                <a:ea typeface="+mj-ea"/>
                <a:cs typeface="+mj-cs"/>
              </a:rPr>
              <a:t>vDafdf</a:t>
            </a:r>
            <a:r>
              <a:rPr lang="en-US" sz="4400" b="1" dirty="0">
                <a:effectLst>
                  <a:outerShdw blurRad="38100" dist="38100" dir="2700000" algn="tl">
                    <a:srgbClr val="000000">
                      <a:alpha val="43137"/>
                    </a:srgbClr>
                  </a:outerShdw>
                </a:effectLst>
                <a:latin typeface="Preeti" pitchFamily="2" charset="0"/>
                <a:ea typeface="+mj-ea"/>
                <a:cs typeface="+mj-cs"/>
              </a:rPr>
              <a:t> s+lqm6sf] </a:t>
            </a:r>
            <a:r>
              <a:rPr lang="en-US" sz="4400" b="1" dirty="0" err="1">
                <a:effectLst>
                  <a:outerShdw blurRad="38100" dist="38100" dir="2700000" algn="tl">
                    <a:srgbClr val="000000">
                      <a:alpha val="43137"/>
                    </a:srgbClr>
                  </a:outerShdw>
                </a:effectLst>
                <a:latin typeface="Preeti" pitchFamily="2" charset="0"/>
                <a:ea typeface="+mj-ea"/>
                <a:cs typeface="+mj-cs"/>
              </a:rPr>
              <a:t>cfj</a:t>
            </a:r>
            <a:r>
              <a:rPr lang="en-US" sz="4400" b="1" dirty="0">
                <a:effectLst>
                  <a:outerShdw blurRad="38100" dist="38100" dir="2700000" algn="tl">
                    <a:srgbClr val="000000">
                      <a:alpha val="43137"/>
                    </a:srgbClr>
                  </a:outerShdw>
                </a:effectLst>
                <a:latin typeface="Preeti" pitchFamily="2" charset="0"/>
                <a:ea typeface="+mj-ea"/>
                <a:cs typeface="+mj-cs"/>
              </a:rPr>
              <a:t>]i6g</a:t>
            </a:r>
          </a:p>
        </p:txBody>
      </p:sp>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43</a:t>
            </a:fld>
            <a:endParaRPr lang="en-US" dirty="0"/>
          </a:p>
        </p:txBody>
      </p:sp>
    </p:spTree>
    <p:extLst>
      <p:ext uri="{BB962C8B-B14F-4D97-AF65-F5344CB8AC3E}">
        <p14:creationId xmlns:p14="http://schemas.microsoft.com/office/powerpoint/2010/main" val="2458375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vDafdf</a:t>
            </a:r>
            <a:r>
              <a:rPr lang="en-US" b="1" dirty="0">
                <a:effectLst>
                  <a:outerShdw blurRad="38100" dist="38100" dir="2700000" algn="tl">
                    <a:srgbClr val="000000">
                      <a:alpha val="43137"/>
                    </a:srgbClr>
                  </a:outerShdw>
                </a:effectLst>
                <a:latin typeface="Preeti" pitchFamily="2" charset="0"/>
              </a:rPr>
              <a:t> :6Lnsf] </a:t>
            </a:r>
            <a:r>
              <a:rPr lang="en-US" b="1" dirty="0" err="1">
                <a:effectLst>
                  <a:outerShdw blurRad="38100" dist="38100" dir="2700000" algn="tl">
                    <a:srgbClr val="000000">
                      <a:alpha val="43137"/>
                    </a:srgbClr>
                  </a:outerShdw>
                </a:effectLst>
                <a:latin typeface="Preeti" pitchFamily="2" charset="0"/>
              </a:rPr>
              <a:t>cfj</a:t>
            </a:r>
            <a:r>
              <a:rPr lang="en-US" b="1" dirty="0">
                <a:effectLst>
                  <a:outerShdw blurRad="38100" dist="38100" dir="2700000" algn="tl">
                    <a:srgbClr val="000000">
                      <a:alpha val="43137"/>
                    </a:srgbClr>
                  </a:outerShdw>
                </a:effectLst>
                <a:latin typeface="Preeti" pitchFamily="2" charset="0"/>
              </a:rPr>
              <a:t>]i6g</a:t>
            </a:r>
          </a:p>
        </p:txBody>
      </p:sp>
      <p:pic>
        <p:nvPicPr>
          <p:cNvPr id="70659" name="Picture 3" descr="colum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111"/>
          <a:stretch>
            <a:fillRect/>
          </a:stretch>
        </p:blipFill>
        <p:spPr>
          <a:xfrm>
            <a:off x="381000" y="1143000"/>
            <a:ext cx="4372832" cy="5181600"/>
          </a:xfrm>
          <a:prstGeom prst="rect">
            <a:avLst/>
          </a:prstGeom>
          <a:ln>
            <a:noFill/>
          </a:ln>
          <a:effectLst>
            <a:softEdge rad="112500"/>
          </a:effectLst>
        </p:spPr>
      </p:pic>
      <p:pic>
        <p:nvPicPr>
          <p:cNvPr id="70660" name="Picture 3" descr="Col_aft_cover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886200" cy="518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DUDBC2012</a:t>
            </a:r>
            <a:endParaRPr lang="en-US" dirty="0"/>
          </a:p>
        </p:txBody>
      </p:sp>
      <p:sp>
        <p:nvSpPr>
          <p:cNvPr id="3" name="Slide Number Placeholder 2"/>
          <p:cNvSpPr>
            <a:spLocks noGrp="1"/>
          </p:cNvSpPr>
          <p:nvPr>
            <p:ph type="sldNum" sz="quarter" idx="12"/>
          </p:nvPr>
        </p:nvSpPr>
        <p:spPr/>
        <p:txBody>
          <a:bodyPr/>
          <a:lstStyle/>
          <a:p>
            <a:fld id="{3B25F13D-8977-4802-B810-A070935E5BF4}" type="slidenum">
              <a:rPr lang="en-US" smtClean="0"/>
              <a:t>44</a:t>
            </a:fld>
            <a:endParaRPr lang="en-US" dirty="0"/>
          </a:p>
        </p:txBody>
      </p:sp>
    </p:spTree>
    <p:extLst>
      <p:ext uri="{BB962C8B-B14F-4D97-AF65-F5344CB8AC3E}">
        <p14:creationId xmlns:p14="http://schemas.microsoft.com/office/powerpoint/2010/main" val="1666032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ctrTitle"/>
          </p:nvPr>
        </p:nvSpPr>
        <p:spPr>
          <a:xfrm>
            <a:off x="685800" y="2492375"/>
            <a:ext cx="7772400" cy="1470025"/>
          </a:xfrm>
        </p:spPr>
        <p:txBody>
          <a:bodyPr>
            <a:normAutofit/>
          </a:bodyPr>
          <a:lstStyle/>
          <a:p>
            <a:pPr>
              <a:defRPr/>
            </a:pPr>
            <a:r>
              <a:rPr lang="en-US" sz="7200" b="1" i="1" dirty="0" err="1" smtClean="0">
                <a:solidFill>
                  <a:schemeClr val="tx2"/>
                </a:solidFill>
                <a:effectLst>
                  <a:outerShdw blurRad="38100" dist="38100" dir="2700000" algn="tl">
                    <a:srgbClr val="000000">
                      <a:alpha val="43137"/>
                    </a:srgbClr>
                  </a:outerShdw>
                </a:effectLst>
                <a:latin typeface="Preeti" pitchFamily="2" charset="0"/>
              </a:rPr>
              <a:t>wGojfb</a:t>
            </a:r>
            <a:r>
              <a:rPr lang="en-US" sz="7200" b="1" i="1" dirty="0" smtClean="0">
                <a:solidFill>
                  <a:schemeClr val="tx2"/>
                </a:solidFill>
                <a:effectLst>
                  <a:outerShdw blurRad="38100" dist="38100" dir="2700000" algn="tl">
                    <a:srgbClr val="000000">
                      <a:alpha val="43137"/>
                    </a:srgbClr>
                  </a:outerShdw>
                </a:effectLst>
                <a:latin typeface="Preeti" pitchFamily="2" charset="0"/>
              </a:rPr>
              <a:t> </a:t>
            </a:r>
            <a:r>
              <a:rPr lang="en-US" sz="6000" b="1" i="1" dirty="0" smtClean="0">
                <a:solidFill>
                  <a:schemeClr val="tx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6628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762000">
              <a:defRPr/>
            </a:pPr>
            <a:fld id="{54173EFB-C189-485B-B2F2-CB7B40E69FE5}" type="slidenum">
              <a:rPr lang="en-US">
                <a:latin typeface="+mn-lt"/>
              </a:rPr>
              <a:pPr defTabSz="762000">
                <a:defRPr/>
              </a:pPr>
              <a:t>5</a:t>
            </a:fld>
            <a:endParaRPr lang="en-US">
              <a:latin typeface="+mn-lt"/>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1592263"/>
            <a:ext cx="44799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DSC03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592263"/>
            <a:ext cx="44799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6219" name="Rectangle 11"/>
          <p:cNvSpPr>
            <a:spLocks noGrp="1" noChangeArrowheads="1"/>
          </p:cNvSpPr>
          <p:nvPr>
            <p:ph type="title"/>
          </p:nvPr>
        </p:nvSpPr>
        <p:spPr>
          <a:xfrm>
            <a:off x="47625" y="76200"/>
            <a:ext cx="9096375"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latin typeface="Preeti" pitchFamily="2" charset="0"/>
              </a:rPr>
              <a:t>eTsfpg</a:t>
            </a:r>
            <a:r>
              <a:rPr lang="en-US" b="1" dirty="0">
                <a:effectLst>
                  <a:outerShdw blurRad="38100" dist="38100" dir="2700000" algn="tl">
                    <a:srgbClr val="000000">
                      <a:alpha val="43137"/>
                    </a:srgbClr>
                  </a:outerShdw>
                </a:effectLst>
                <a:latin typeface="Preeti" pitchFamily="2" charset="0"/>
              </a:rPr>
              <a:t> kg]{ </a:t>
            </a:r>
            <a:r>
              <a:rPr lang="en-US" b="1" dirty="0" err="1">
                <a:effectLst>
                  <a:outerShdw blurRad="38100" dist="38100" dir="2700000" algn="tl">
                    <a:srgbClr val="000000">
                      <a:alpha val="43137"/>
                    </a:srgbClr>
                  </a:outerShdw>
                </a:effectLst>
                <a:latin typeface="Preeti" pitchFamily="2" charset="0"/>
              </a:rPr>
              <a:t>ls</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gkg</a:t>
            </a:r>
            <a:r>
              <a:rPr lang="en-US" b="1" dirty="0">
                <a:effectLst>
                  <a:outerShdw blurRad="38100" dist="38100" dir="2700000" algn="tl">
                    <a:srgbClr val="000000">
                      <a:alpha val="43137"/>
                    </a:srgbClr>
                  </a:outerShdw>
                </a:effectLst>
                <a:latin typeface="Preeti" pitchFamily="2" charset="0"/>
              </a:rPr>
              <a:t>]{ &lt;</a:t>
            </a: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115928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762000">
              <a:defRPr/>
            </a:pPr>
            <a:fld id="{771F57C5-FDF8-46D9-8711-952C3A3BF867}" type="slidenum">
              <a:rPr lang="en-US">
                <a:latin typeface="+mn-lt"/>
              </a:rPr>
              <a:pPr defTabSz="762000">
                <a:defRPr/>
              </a:pPr>
              <a:t>6</a:t>
            </a:fld>
            <a:endParaRPr lang="en-US">
              <a:latin typeface="+mn-lt"/>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71850"/>
            <a:ext cx="43418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DSC036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1163638"/>
            <a:ext cx="4341812"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40" name="Rectangle 8"/>
          <p:cNvSpPr>
            <a:spLocks noGrp="1" noChangeArrowheads="1"/>
          </p:cNvSpPr>
          <p:nvPr>
            <p:ph type="title"/>
          </p:nvPr>
        </p:nvSpPr>
        <p:spPr>
          <a:xfrm>
            <a:off x="-21771" y="14514"/>
            <a:ext cx="9144000" cy="747486"/>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latin typeface="Preeti" pitchFamily="2" charset="0"/>
              </a:rPr>
              <a:t>eTsfpg</a:t>
            </a:r>
            <a:r>
              <a:rPr lang="en-US" b="1" dirty="0">
                <a:effectLst>
                  <a:outerShdw blurRad="38100" dist="38100" dir="2700000" algn="tl">
                    <a:srgbClr val="000000">
                      <a:alpha val="43137"/>
                    </a:srgbClr>
                  </a:outerShdw>
                </a:effectLst>
                <a:latin typeface="Preeti" pitchFamily="2" charset="0"/>
              </a:rPr>
              <a:t> kg]{ </a:t>
            </a:r>
            <a:r>
              <a:rPr lang="en-US" b="1" dirty="0" err="1">
                <a:effectLst>
                  <a:outerShdw blurRad="38100" dist="38100" dir="2700000" algn="tl">
                    <a:srgbClr val="000000">
                      <a:alpha val="43137"/>
                    </a:srgbClr>
                  </a:outerShdw>
                </a:effectLst>
                <a:latin typeface="Preeti" pitchFamily="2" charset="0"/>
              </a:rPr>
              <a:t>ls</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gkg</a:t>
            </a:r>
            <a:r>
              <a:rPr lang="en-US" b="1" dirty="0">
                <a:effectLst>
                  <a:outerShdw blurRad="38100" dist="38100" dir="2700000" algn="tl">
                    <a:srgbClr val="000000">
                      <a:alpha val="43137"/>
                    </a:srgbClr>
                  </a:outerShdw>
                </a:effectLst>
                <a:latin typeface="Preeti" pitchFamily="2" charset="0"/>
              </a:rPr>
              <a:t>]{ &lt;</a:t>
            </a: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122790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defTabSz="762000">
              <a:defRPr/>
            </a:pPr>
            <a:fld id="{BDB50213-99C0-400C-8438-61B303ED39F0}" type="slidenum">
              <a:rPr lang="en-US">
                <a:latin typeface="+mn-lt"/>
              </a:rPr>
              <a:pPr defTabSz="762000">
                <a:defRPr/>
              </a:pPr>
              <a:t>7</a:t>
            </a:fld>
            <a:endParaRPr lang="en-US">
              <a:latin typeface="+mn-lt"/>
            </a:endParaRPr>
          </a:p>
        </p:txBody>
      </p:sp>
      <p:sp>
        <p:nvSpPr>
          <p:cNvPr id="608260" name="Rectangle 4"/>
          <p:cNvSpPr>
            <a:spLocks noGrp="1" noChangeArrowheads="1"/>
          </p:cNvSpPr>
          <p:nvPr>
            <p:ph type="title" idx="4294967295"/>
          </p:nvPr>
        </p:nvSpPr>
        <p:spPr>
          <a:xfrm>
            <a:off x="304800" y="1447800"/>
            <a:ext cx="8382000" cy="4114800"/>
          </a:xfrm>
        </p:spPr>
        <p:txBody>
          <a:bodyPr/>
          <a:lstStyle/>
          <a:p>
            <a:pPr>
              <a:defRPr/>
            </a:pPr>
            <a:r>
              <a:rPr lang="en-US" sz="4800" dirty="0" err="1" smtClean="0">
                <a:effectLst/>
                <a:latin typeface="Preeti" pitchFamily="2" charset="0"/>
              </a:rPr>
              <a:t>cf+lzs</a:t>
            </a:r>
            <a:r>
              <a:rPr lang="en-US" sz="4800" dirty="0" smtClean="0">
                <a:effectLst/>
                <a:latin typeface="Preeti" pitchFamily="2" charset="0"/>
              </a:rPr>
              <a:t> </a:t>
            </a:r>
            <a:r>
              <a:rPr lang="en-US" sz="4800" dirty="0" err="1" smtClean="0">
                <a:effectLst/>
                <a:latin typeface="Preeti" pitchFamily="2" charset="0"/>
              </a:rPr>
              <a:t>Iflt</a:t>
            </a:r>
            <a:r>
              <a:rPr lang="en-US" sz="4800" dirty="0" smtClean="0">
                <a:effectLst/>
                <a:latin typeface="Preeti" pitchFamily="2" charset="0"/>
              </a:rPr>
              <a:t> </a:t>
            </a:r>
            <a:r>
              <a:rPr lang="en-US" sz="4800" dirty="0" err="1" smtClean="0">
                <a:effectLst/>
                <a:latin typeface="Preeti" pitchFamily="2" charset="0"/>
              </a:rPr>
              <a:t>ePsf</a:t>
            </a:r>
            <a:r>
              <a:rPr lang="en-US" sz="4800" dirty="0" smtClean="0">
                <a:effectLst/>
                <a:latin typeface="Preeti" pitchFamily="2" charset="0"/>
              </a:rPr>
              <a:t>] </a:t>
            </a:r>
            <a:r>
              <a:rPr lang="en-US" sz="4800" dirty="0" err="1" smtClean="0">
                <a:effectLst/>
                <a:latin typeface="Preeti" pitchFamily="2" charset="0"/>
              </a:rPr>
              <a:t>jf</a:t>
            </a:r>
            <a:r>
              <a:rPr lang="en-US" sz="4800" dirty="0" smtClean="0">
                <a:effectLst/>
                <a:latin typeface="Preeti" pitchFamily="2" charset="0"/>
              </a:rPr>
              <a:t> k"/} </a:t>
            </a:r>
            <a:r>
              <a:rPr lang="en-US" sz="4800" dirty="0" err="1" smtClean="0">
                <a:effectLst/>
                <a:latin typeface="Preeti" pitchFamily="2" charset="0"/>
              </a:rPr>
              <a:t>Ifltu</a:t>
            </a:r>
            <a:r>
              <a:rPr lang="en-US" sz="4800" dirty="0" smtClean="0">
                <a:effectLst/>
                <a:latin typeface="Preeti" pitchFamily="2" charset="0"/>
              </a:rPr>
              <a:t>|:t </a:t>
            </a:r>
            <a:r>
              <a:rPr lang="en-US" sz="4800" dirty="0" err="1" smtClean="0">
                <a:effectLst/>
                <a:latin typeface="Preeti" pitchFamily="2" charset="0"/>
              </a:rPr>
              <a:t>gePsf</a:t>
            </a:r>
            <a:r>
              <a:rPr lang="en-US" sz="4800" dirty="0" smtClean="0">
                <a:effectLst/>
                <a:latin typeface="Preeti" pitchFamily="2" charset="0"/>
              </a:rPr>
              <a:t>] </a:t>
            </a:r>
            <a:r>
              <a:rPr lang="en-US" sz="4800" dirty="0" err="1" smtClean="0">
                <a:effectLst/>
                <a:latin typeface="Preeti" pitchFamily="2" charset="0"/>
              </a:rPr>
              <a:t>ejg</a:t>
            </a:r>
            <a:r>
              <a:rPr lang="en-US" sz="4800" dirty="0" smtClean="0">
                <a:effectLst/>
                <a:latin typeface="Preeti" pitchFamily="2" charset="0"/>
              </a:rPr>
              <a:t> </a:t>
            </a:r>
            <a:r>
              <a:rPr lang="en-US" sz="4800" u="sng" dirty="0" err="1" smtClean="0">
                <a:effectLst/>
                <a:latin typeface="Preeti" pitchFamily="2" charset="0"/>
              </a:rPr>
              <a:t>eTsfpg</a:t>
            </a:r>
            <a:r>
              <a:rPr lang="en-US" sz="4800" u="sng" dirty="0" smtClean="0">
                <a:effectLst/>
                <a:latin typeface="Preeti" pitchFamily="2" charset="0"/>
              </a:rPr>
              <a:t> </a:t>
            </a:r>
            <a:r>
              <a:rPr lang="en-US" sz="4800" dirty="0" err="1" smtClean="0">
                <a:effectLst/>
                <a:latin typeface="Preeti" pitchFamily="2" charset="0"/>
              </a:rPr>
              <a:t>cfjZos</a:t>
            </a:r>
            <a:r>
              <a:rPr lang="en-US" sz="4800" dirty="0" smtClean="0">
                <a:effectLst/>
                <a:latin typeface="Preeti" pitchFamily="2" charset="0"/>
              </a:rPr>
              <a:t> </a:t>
            </a:r>
            <a:r>
              <a:rPr lang="en-US" sz="4800" dirty="0" err="1" smtClean="0">
                <a:effectLst/>
                <a:latin typeface="Preeti" pitchFamily="2" charset="0"/>
              </a:rPr>
              <a:t>gkg</a:t>
            </a:r>
            <a:r>
              <a:rPr lang="en-US" sz="4800" dirty="0" smtClean="0">
                <a:effectLst/>
                <a:latin typeface="Preeti" pitchFamily="2" charset="0"/>
              </a:rPr>
              <a:t>{ ;S5 </a:t>
            </a:r>
            <a:r>
              <a:rPr lang="en-US" sz="3600" dirty="0" smtClean="0">
                <a:effectLst/>
              </a:rPr>
              <a:t>!!</a:t>
            </a:r>
            <a:r>
              <a:rPr lang="en-US" dirty="0" smtClean="0">
                <a:effectLst/>
              </a:rPr>
              <a:t/>
            </a:r>
            <a:br>
              <a:rPr lang="en-US" dirty="0" smtClean="0">
                <a:effectLst/>
              </a:rPr>
            </a:br>
            <a:r>
              <a:rPr lang="en-US" dirty="0" smtClean="0">
                <a:effectLst/>
              </a:rPr>
              <a:t/>
            </a:r>
            <a:br>
              <a:rPr lang="en-US" dirty="0" smtClean="0">
                <a:effectLst/>
              </a:rPr>
            </a:br>
            <a:r>
              <a:rPr lang="en-US" dirty="0" err="1" smtClean="0">
                <a:effectLst/>
                <a:latin typeface="Preeti" pitchFamily="2" charset="0"/>
              </a:rPr>
              <a:t>logsf</a:t>
            </a:r>
            <a:r>
              <a:rPr lang="en-US" dirty="0" smtClean="0">
                <a:effectLst/>
                <a:latin typeface="Preeti" pitchFamily="2" charset="0"/>
              </a:rPr>
              <a:t>] </a:t>
            </a:r>
            <a:r>
              <a:rPr lang="en-US" u="sng" dirty="0" err="1" smtClean="0">
                <a:solidFill>
                  <a:srgbClr val="FF0000"/>
                </a:solidFill>
                <a:effectLst/>
                <a:latin typeface="Preeti" pitchFamily="2" charset="0"/>
              </a:rPr>
              <a:t>dd</a:t>
            </a:r>
            <a:r>
              <a:rPr lang="en-US" u="sng" dirty="0" smtClean="0">
                <a:solidFill>
                  <a:srgbClr val="FF0000"/>
                </a:solidFill>
                <a:effectLst/>
                <a:latin typeface="Preeti" pitchFamily="2" charset="0"/>
              </a:rPr>
              <a:t>{t</a:t>
            </a:r>
            <a:r>
              <a:rPr lang="en-US" dirty="0" smtClean="0">
                <a:effectLst/>
                <a:latin typeface="Preeti" pitchFamily="2" charset="0"/>
              </a:rPr>
              <a:t> </a:t>
            </a:r>
            <a:r>
              <a:rPr lang="en-US" dirty="0" err="1" smtClean="0">
                <a:effectLst/>
                <a:latin typeface="Preeti" pitchFamily="2" charset="0"/>
              </a:rPr>
              <a:t>jf</a:t>
            </a:r>
            <a:r>
              <a:rPr lang="en-US" dirty="0" smtClean="0">
                <a:effectLst/>
                <a:latin typeface="Preeti" pitchFamily="2" charset="0"/>
              </a:rPr>
              <a:t> </a:t>
            </a:r>
            <a:r>
              <a:rPr lang="en-US" u="sng" dirty="0" err="1" smtClean="0">
                <a:solidFill>
                  <a:srgbClr val="FF0000"/>
                </a:solidFill>
                <a:effectLst/>
                <a:latin typeface="Preeti" pitchFamily="2" charset="0"/>
              </a:rPr>
              <a:t>k|anLs</a:t>
            </a:r>
            <a:r>
              <a:rPr lang="en-US" u="sng" dirty="0" smtClean="0">
                <a:solidFill>
                  <a:srgbClr val="FF0000"/>
                </a:solidFill>
                <a:effectLst/>
                <a:latin typeface="Preeti" pitchFamily="2" charset="0"/>
              </a:rPr>
              <a:t>/0f</a:t>
            </a:r>
            <a:r>
              <a:rPr lang="en-US" dirty="0" smtClean="0">
                <a:effectLst/>
                <a:latin typeface="Preeti" pitchFamily="2" charset="0"/>
              </a:rPr>
              <a:t> x'g;S5 </a:t>
            </a:r>
            <a:r>
              <a:rPr lang="en-US" sz="3200" dirty="0" smtClean="0">
                <a:solidFill>
                  <a:schemeClr val="tx1"/>
                </a:solidFill>
                <a:effectLst/>
              </a:rPr>
              <a:t>!!</a:t>
            </a:r>
            <a:endParaRPr lang="en-US" sz="36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t>DUDBC2012</a:t>
            </a:r>
            <a:endParaRPr lang="en-US"/>
          </a:p>
        </p:txBody>
      </p:sp>
    </p:spTree>
    <p:extLst>
      <p:ext uri="{BB962C8B-B14F-4D97-AF65-F5344CB8AC3E}">
        <p14:creationId xmlns:p14="http://schemas.microsoft.com/office/powerpoint/2010/main" val="403080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defTabSz="762000">
              <a:defRPr/>
            </a:pPr>
            <a:fld id="{A1E80218-32A0-43F2-9A6C-0A407F7B0920}" type="slidenum">
              <a:rPr lang="en-US">
                <a:latin typeface="+mn-lt"/>
              </a:rPr>
              <a:pPr defTabSz="762000">
                <a:defRPr/>
              </a:pPr>
              <a:t>8</a:t>
            </a:fld>
            <a:endParaRPr lang="en-US">
              <a:latin typeface="+mn-lt"/>
            </a:endParaRPr>
          </a:p>
        </p:txBody>
      </p:sp>
      <p:sp>
        <p:nvSpPr>
          <p:cNvPr id="611330" name="Rectangle 2"/>
          <p:cNvSpPr>
            <a:spLocks noGrp="1" noChangeArrowheads="1"/>
          </p:cNvSpPr>
          <p:nvPr>
            <p:ph type="title"/>
          </p:nvPr>
        </p:nvSpPr>
        <p:spPr>
          <a:xfrm>
            <a:off x="0" y="7620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Preeti" pitchFamily="2" charset="0"/>
              </a:rPr>
              <a:t>x:tIf]</a:t>
            </a:r>
            <a:r>
              <a:rPr lang="en-US" b="1" dirty="0" err="1">
                <a:effectLst>
                  <a:outerShdw blurRad="38100" dist="38100" dir="2700000" algn="tl">
                    <a:srgbClr val="000000">
                      <a:alpha val="43137"/>
                    </a:srgbClr>
                  </a:outerShdw>
                </a:effectLst>
                <a:latin typeface="Preeti" pitchFamily="2" charset="0"/>
              </a:rPr>
              <a:t>ksf</a:t>
            </a:r>
            <a:r>
              <a:rPr lang="en-US" b="1" dirty="0">
                <a:effectLst>
                  <a:outerShdw blurRad="38100" dist="38100" dir="2700000" algn="tl">
                    <a:srgbClr val="000000">
                      <a:alpha val="43137"/>
                    </a:srgbClr>
                  </a:outerShdw>
                </a:effectLst>
                <a:latin typeface="Preeti" pitchFamily="2" charset="0"/>
              </a:rPr>
              <a:t> </a:t>
            </a:r>
            <a:r>
              <a:rPr lang="en-US" b="1" dirty="0" err="1">
                <a:effectLst>
                  <a:outerShdw blurRad="38100" dist="38100" dir="2700000" algn="tl">
                    <a:srgbClr val="000000">
                      <a:alpha val="43137"/>
                    </a:srgbClr>
                  </a:outerShdw>
                </a:effectLst>
                <a:latin typeface="Preeti" pitchFamily="2" charset="0"/>
              </a:rPr>
              <a:t>ljsNkx</a:t>
            </a:r>
            <a:r>
              <a:rPr lang="en-US" b="1" dirty="0">
                <a:effectLst>
                  <a:outerShdw blurRad="38100" dist="38100" dir="2700000" algn="tl">
                    <a:srgbClr val="000000">
                      <a:alpha val="43137"/>
                    </a:srgbClr>
                  </a:outerShdw>
                </a:effectLst>
                <a:latin typeface="Preeti" pitchFamily="2" charset="0"/>
              </a:rPr>
              <a:t>?</a:t>
            </a:r>
          </a:p>
        </p:txBody>
      </p:sp>
      <p:sp>
        <p:nvSpPr>
          <p:cNvPr id="611331" name="Rectangle 3"/>
          <p:cNvSpPr>
            <a:spLocks noGrp="1" noChangeArrowheads="1"/>
          </p:cNvSpPr>
          <p:nvPr>
            <p:ph type="body" idx="1"/>
          </p:nvPr>
        </p:nvSpPr>
        <p:spPr>
          <a:xfrm>
            <a:off x="304800" y="1295400"/>
            <a:ext cx="8458200" cy="4953000"/>
          </a:xfrm>
        </p:spPr>
        <p:txBody>
          <a:bodyPr/>
          <a:lstStyle/>
          <a:p>
            <a:pPr marL="742950" indent="-742950">
              <a:buFontTx/>
              <a:buNone/>
              <a:defRPr/>
            </a:pPr>
            <a:r>
              <a:rPr lang="en-US" sz="3600" dirty="0" smtClean="0">
                <a:latin typeface="Preeti" pitchFamily="2" charset="0"/>
              </a:rPr>
              <a:t>  </a:t>
            </a:r>
            <a:r>
              <a:rPr lang="en-US" sz="3600" dirty="0" err="1" smtClean="0">
                <a:latin typeface="Preeti" pitchFamily="2" charset="0"/>
              </a:rPr>
              <a:t>dd</a:t>
            </a:r>
            <a:r>
              <a:rPr lang="en-US" sz="3600" dirty="0" smtClean="0">
                <a:latin typeface="Preeti" pitchFamily="2" charset="0"/>
              </a:rPr>
              <a:t>{t</a:t>
            </a:r>
          </a:p>
          <a:p>
            <a:pPr marL="971550" lvl="1" indent="-514350">
              <a:defRPr/>
            </a:pPr>
            <a:r>
              <a:rPr lang="en-US" sz="3200" dirty="0" smtClean="0">
                <a:latin typeface="Preeti" pitchFamily="2" charset="0"/>
              </a:rPr>
              <a:t>b]</a:t>
            </a:r>
            <a:r>
              <a:rPr lang="en-US" sz="3200" dirty="0" err="1" smtClean="0">
                <a:latin typeface="Preeti" pitchFamily="2" charset="0"/>
              </a:rPr>
              <a:t>lvg</a:t>
            </a:r>
            <a:r>
              <a:rPr lang="en-US" sz="3200" dirty="0" smtClean="0">
                <a:latin typeface="Preeti" pitchFamily="2" charset="0"/>
              </a:rPr>
              <a:t>] u/L </a:t>
            </a:r>
            <a:r>
              <a:rPr lang="en-US" sz="3200" dirty="0" err="1" smtClean="0">
                <a:latin typeface="Preeti" pitchFamily="2" charset="0"/>
              </a:rPr>
              <a:t>Iflt</a:t>
            </a:r>
            <a:r>
              <a:rPr lang="en-US" sz="3200" dirty="0" smtClean="0">
                <a:latin typeface="Preeti" pitchFamily="2" charset="0"/>
              </a:rPr>
              <a:t> </a:t>
            </a:r>
            <a:r>
              <a:rPr lang="en-US" sz="3200" dirty="0" err="1" smtClean="0">
                <a:latin typeface="Preeti" pitchFamily="2" charset="0"/>
              </a:rPr>
              <a:t>ePsf</a:t>
            </a:r>
            <a:r>
              <a:rPr lang="en-US" sz="3200" dirty="0" smtClean="0">
                <a:latin typeface="Preeti" pitchFamily="2" charset="0"/>
              </a:rPr>
              <a:t> </a:t>
            </a:r>
            <a:r>
              <a:rPr lang="en-US" sz="3200" dirty="0" err="1" smtClean="0">
                <a:latin typeface="Preeti" pitchFamily="2" charset="0"/>
              </a:rPr>
              <a:t>ejgsf</a:t>
            </a:r>
            <a:r>
              <a:rPr lang="en-US" sz="3200" dirty="0" smtClean="0">
                <a:latin typeface="Preeti" pitchFamily="2" charset="0"/>
              </a:rPr>
              <a:t> </a:t>
            </a:r>
            <a:r>
              <a:rPr lang="en-US" sz="3200" dirty="0" err="1" smtClean="0">
                <a:latin typeface="Preeti" pitchFamily="2" charset="0"/>
              </a:rPr>
              <a:t>cËx?nfO</a:t>
            </a:r>
            <a:r>
              <a:rPr lang="en-US" sz="3200" dirty="0" smtClean="0">
                <a:latin typeface="Preeti" pitchFamily="2" charset="0"/>
              </a:rPr>
              <a:t>{ :</a:t>
            </a:r>
            <a:r>
              <a:rPr lang="en-US" sz="3200" dirty="0" err="1" smtClean="0">
                <a:latin typeface="Preeti" pitchFamily="2" charset="0"/>
              </a:rPr>
              <a:t>ffljs</a:t>
            </a:r>
            <a:r>
              <a:rPr lang="en-US" sz="3200" dirty="0" smtClean="0">
                <a:latin typeface="Preeti" pitchFamily="2" charset="0"/>
              </a:rPr>
              <a:t> </a:t>
            </a:r>
            <a:r>
              <a:rPr lang="en-US" sz="3200" dirty="0" err="1" smtClean="0">
                <a:latin typeface="Preeti" pitchFamily="2" charset="0"/>
              </a:rPr>
              <a:t>adf</a:t>
            </a:r>
            <a:r>
              <a:rPr lang="en-US" sz="3200" dirty="0" smtClean="0">
                <a:latin typeface="Preeti" pitchFamily="2" charset="0"/>
              </a:rPr>
              <a:t>]</a:t>
            </a:r>
            <a:r>
              <a:rPr lang="en-US" sz="3200" dirty="0" err="1" smtClean="0">
                <a:latin typeface="Preeti" pitchFamily="2" charset="0"/>
              </a:rPr>
              <a:t>lhd</a:t>
            </a:r>
            <a:r>
              <a:rPr lang="en-US" sz="3200" dirty="0" smtClean="0">
                <a:latin typeface="Preeti" pitchFamily="2" charset="0"/>
              </a:rPr>
              <a:t> </a:t>
            </a:r>
            <a:r>
              <a:rPr lang="en-US" sz="3200" dirty="0" err="1" smtClean="0">
                <a:latin typeface="Preeti" pitchFamily="2" charset="0"/>
              </a:rPr>
              <a:t>PsLs</a:t>
            </a:r>
            <a:r>
              <a:rPr lang="en-US" sz="3200" dirty="0" smtClean="0">
                <a:latin typeface="Preeti" pitchFamily="2" charset="0"/>
              </a:rPr>
              <a:t>[t </a:t>
            </a:r>
            <a:r>
              <a:rPr lang="en-US" sz="3200" dirty="0" err="1" smtClean="0">
                <a:latin typeface="Preeti" pitchFamily="2" charset="0"/>
              </a:rPr>
              <a:t>ug</a:t>
            </a:r>
            <a:r>
              <a:rPr lang="en-US" sz="3200" dirty="0" smtClean="0">
                <a:latin typeface="Preeti" pitchFamily="2" charset="0"/>
              </a:rPr>
              <a:t>]{</a:t>
            </a:r>
          </a:p>
          <a:p>
            <a:pPr marL="971550" lvl="1" indent="-514350">
              <a:defRPr/>
            </a:pPr>
            <a:r>
              <a:rPr lang="en-US" sz="3200" dirty="0" smtClean="0">
                <a:latin typeface="Preeti" pitchFamily="2" charset="0"/>
              </a:rPr>
              <a:t>em08} </a:t>
            </a:r>
            <a:r>
              <a:rPr lang="en-US" sz="3200" dirty="0" err="1" smtClean="0">
                <a:latin typeface="Preeti" pitchFamily="2" charset="0"/>
              </a:rPr>
              <a:t>e"sDk</a:t>
            </a:r>
            <a:r>
              <a:rPr lang="en-US" sz="3200" dirty="0" smtClean="0">
                <a:latin typeface="Preeti" pitchFamily="2" charset="0"/>
              </a:rPr>
              <a:t> </a:t>
            </a:r>
            <a:r>
              <a:rPr lang="en-US" sz="3200" dirty="0" err="1" smtClean="0">
                <a:latin typeface="Preeti" pitchFamily="2" charset="0"/>
              </a:rPr>
              <a:t>k"j</a:t>
            </a:r>
            <a:r>
              <a:rPr lang="en-US" sz="3200" dirty="0" smtClean="0">
                <a:latin typeface="Preeti" pitchFamily="2" charset="0"/>
              </a:rPr>
              <a:t>{</a:t>
            </a:r>
            <a:r>
              <a:rPr lang="en-US" sz="3200" dirty="0" err="1" smtClean="0">
                <a:latin typeface="Preeti" pitchFamily="2" charset="0"/>
              </a:rPr>
              <a:t>sf</a:t>
            </a:r>
            <a:r>
              <a:rPr lang="en-US" sz="3200" dirty="0" smtClean="0">
                <a:latin typeface="Preeti" pitchFamily="2" charset="0"/>
              </a:rPr>
              <a:t>] h:t} </a:t>
            </a:r>
            <a:r>
              <a:rPr lang="en-US" sz="3200" dirty="0" err="1" smtClean="0">
                <a:latin typeface="Preeti" pitchFamily="2" charset="0"/>
              </a:rPr>
              <a:t>dha"lt</a:t>
            </a:r>
            <a:r>
              <a:rPr lang="en-US" sz="3200" dirty="0" smtClean="0">
                <a:latin typeface="Preeti" pitchFamily="2" charset="0"/>
              </a:rPr>
              <a:t> </a:t>
            </a:r>
            <a:r>
              <a:rPr lang="en-US" sz="3200" dirty="0" err="1" smtClean="0">
                <a:latin typeface="Preeti" pitchFamily="2" charset="0"/>
              </a:rPr>
              <a:t>k'gM</a:t>
            </a:r>
            <a:r>
              <a:rPr lang="en-US" sz="3200" dirty="0" smtClean="0">
                <a:latin typeface="Preeti" pitchFamily="2" charset="0"/>
              </a:rPr>
              <a:t> </a:t>
            </a:r>
            <a:r>
              <a:rPr lang="en-US" sz="3200" dirty="0" err="1" smtClean="0">
                <a:latin typeface="Preeti" pitchFamily="2" charset="0"/>
              </a:rPr>
              <a:t>k|fKt</a:t>
            </a:r>
            <a:r>
              <a:rPr lang="en-US" sz="3200" dirty="0" smtClean="0">
                <a:latin typeface="Preeti" pitchFamily="2" charset="0"/>
              </a:rPr>
              <a:t> </a:t>
            </a:r>
            <a:r>
              <a:rPr lang="en-US" sz="3200" dirty="0" err="1" smtClean="0">
                <a:latin typeface="Preeti" pitchFamily="2" charset="0"/>
              </a:rPr>
              <a:t>ug</a:t>
            </a:r>
            <a:r>
              <a:rPr lang="en-US" sz="3200" dirty="0" smtClean="0">
                <a:latin typeface="Preeti" pitchFamily="2" charset="0"/>
              </a:rPr>
              <a:t>{ ;lsG5</a:t>
            </a:r>
          </a:p>
          <a:p>
            <a:pPr marL="742950" indent="-742950">
              <a:buFontTx/>
              <a:buNone/>
              <a:defRPr/>
            </a:pPr>
            <a:r>
              <a:rPr lang="en-US" sz="3600" dirty="0" smtClean="0">
                <a:latin typeface="Preeti" pitchFamily="2" charset="0"/>
              </a:rPr>
              <a:t>  </a:t>
            </a:r>
            <a:r>
              <a:rPr lang="en-US" sz="3600" dirty="0" err="1" smtClean="0">
                <a:latin typeface="Preeti" pitchFamily="2" charset="0"/>
              </a:rPr>
              <a:t>k|anLs</a:t>
            </a:r>
            <a:r>
              <a:rPr lang="en-US" sz="3600" dirty="0" smtClean="0">
                <a:latin typeface="Preeti" pitchFamily="2" charset="0"/>
              </a:rPr>
              <a:t>/0f</a:t>
            </a:r>
          </a:p>
          <a:p>
            <a:pPr marL="971550" lvl="1" indent="-514350">
              <a:defRPr/>
            </a:pPr>
            <a:r>
              <a:rPr lang="en-US" sz="3200" dirty="0" err="1" smtClean="0">
                <a:latin typeface="Preeti" pitchFamily="2" charset="0"/>
              </a:rPr>
              <a:t>ejgsf</a:t>
            </a:r>
            <a:r>
              <a:rPr lang="en-US" sz="3200" dirty="0" smtClean="0">
                <a:latin typeface="Preeti" pitchFamily="2" charset="0"/>
              </a:rPr>
              <a:t> </a:t>
            </a:r>
            <a:r>
              <a:rPr lang="en-US" sz="3200" dirty="0" err="1" smtClean="0">
                <a:latin typeface="Preeti" pitchFamily="2" charset="0"/>
              </a:rPr>
              <a:t>cËx?sf</a:t>
            </a:r>
            <a:r>
              <a:rPr lang="en-US" sz="3200" dirty="0" smtClean="0">
                <a:latin typeface="Preeti" pitchFamily="2" charset="0"/>
              </a:rPr>
              <a:t>] </a:t>
            </a:r>
            <a:r>
              <a:rPr lang="en-US" sz="3200" dirty="0" err="1" smtClean="0">
                <a:latin typeface="Preeti" pitchFamily="2" charset="0"/>
              </a:rPr>
              <a:t>k|lt</a:t>
            </a:r>
            <a:r>
              <a:rPr lang="en-US" sz="3200" dirty="0" smtClean="0">
                <a:latin typeface="Preeti" pitchFamily="2" charset="0"/>
              </a:rPr>
              <a:t>/f]w </a:t>
            </a:r>
            <a:r>
              <a:rPr lang="en-US" sz="3200" dirty="0" err="1" smtClean="0">
                <a:latin typeface="Preeti" pitchFamily="2" charset="0"/>
              </a:rPr>
              <a:t>Ifdtf</a:t>
            </a:r>
            <a:r>
              <a:rPr lang="en-US" sz="3200" dirty="0" smtClean="0">
                <a:latin typeface="Preeti" pitchFamily="2" charset="0"/>
              </a:rPr>
              <a:t> j[l4 u/L </a:t>
            </a:r>
            <a:r>
              <a:rPr lang="en-US" sz="3200" dirty="0" err="1" smtClean="0">
                <a:latin typeface="Preeti" pitchFamily="2" charset="0"/>
              </a:rPr>
              <a:t>ejgnfO</a:t>
            </a:r>
            <a:r>
              <a:rPr lang="en-US" sz="3200" dirty="0" smtClean="0">
                <a:latin typeface="Preeti" pitchFamily="2" charset="0"/>
              </a:rPr>
              <a:t>{ </a:t>
            </a:r>
            <a:r>
              <a:rPr lang="en-US" sz="3200" dirty="0" err="1" smtClean="0">
                <a:latin typeface="Preeti" pitchFamily="2" charset="0"/>
              </a:rPr>
              <a:t>dha"t</a:t>
            </a:r>
            <a:r>
              <a:rPr lang="en-US" sz="3200" dirty="0" smtClean="0">
                <a:latin typeface="Preeti" pitchFamily="2" charset="0"/>
              </a:rPr>
              <a:t> </a:t>
            </a:r>
            <a:r>
              <a:rPr lang="en-US" sz="3200" dirty="0" err="1" smtClean="0">
                <a:latin typeface="Preeti" pitchFamily="2" charset="0"/>
              </a:rPr>
              <a:t>kfg</a:t>
            </a:r>
            <a:r>
              <a:rPr lang="en-US" sz="3200" dirty="0" smtClean="0">
                <a:latin typeface="Preeti" pitchFamily="2" charset="0"/>
              </a:rPr>
              <a:t>]{</a:t>
            </a:r>
          </a:p>
        </p:txBody>
      </p:sp>
      <p:sp>
        <p:nvSpPr>
          <p:cNvPr id="2" name="Footer Placeholder 1"/>
          <p:cNvSpPr>
            <a:spLocks noGrp="1"/>
          </p:cNvSpPr>
          <p:nvPr>
            <p:ph type="ftr" sz="quarter" idx="11"/>
          </p:nvPr>
        </p:nvSpPr>
        <p:spPr/>
        <p:txBody>
          <a:bodyPr/>
          <a:lstStyle/>
          <a:p>
            <a:r>
              <a:rPr lang="en-US" smtClean="0"/>
              <a:t>DUDBC2012</a:t>
            </a:r>
            <a:endParaRPr lang="en-US" dirty="0"/>
          </a:p>
        </p:txBody>
      </p:sp>
    </p:spTree>
    <p:extLst>
      <p:ext uri="{BB962C8B-B14F-4D97-AF65-F5344CB8AC3E}">
        <p14:creationId xmlns:p14="http://schemas.microsoft.com/office/powerpoint/2010/main" val="123078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ctrTitle"/>
          </p:nvPr>
        </p:nvSpPr>
        <p:spPr>
          <a:xfrm>
            <a:off x="685800" y="2492375"/>
            <a:ext cx="7772400" cy="1470025"/>
          </a:xfrm>
        </p:spPr>
        <p:txBody>
          <a:bodyPr/>
          <a:lstStyle/>
          <a:p>
            <a:pPr>
              <a:defRPr/>
            </a:pPr>
            <a:r>
              <a:rPr lang="en-US" sz="5400" dirty="0" err="1" smtClean="0">
                <a:solidFill>
                  <a:schemeClr val="tx2"/>
                </a:solidFill>
                <a:latin typeface="Preeti" pitchFamily="2" charset="0"/>
              </a:rPr>
              <a:t>dd</a:t>
            </a:r>
            <a:r>
              <a:rPr lang="en-US" sz="5400" dirty="0" smtClean="0">
                <a:solidFill>
                  <a:schemeClr val="tx2"/>
                </a:solidFill>
                <a:latin typeface="Preeti" pitchFamily="2" charset="0"/>
              </a:rPr>
              <a:t>{t</a:t>
            </a:r>
          </a:p>
        </p:txBody>
      </p:sp>
    </p:spTree>
    <p:extLst>
      <p:ext uri="{BB962C8B-B14F-4D97-AF65-F5344CB8AC3E}">
        <p14:creationId xmlns:p14="http://schemas.microsoft.com/office/powerpoint/2010/main" val="3040768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2059</Words>
  <Application>Microsoft Office PowerPoint</Application>
  <PresentationFormat>On-screen Show (4:3)</PresentationFormat>
  <Paragraphs>316</Paragraphs>
  <Slides>45</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Bitmap Image</vt:lpstr>
      <vt:lpstr>PowerPoint Presentation</vt:lpstr>
      <vt:lpstr>ljifo ;"rL</vt:lpstr>
      <vt:lpstr>eTsfpg kg]{ ls gkg]{ &lt;</vt:lpstr>
      <vt:lpstr>eTsfpg kg]{ ls gkg]{ &lt;</vt:lpstr>
      <vt:lpstr>eTsfpg kg]{ ls gkg]{ &lt;</vt:lpstr>
      <vt:lpstr>eTsfpg kg]{ ls gkg]{ &lt;</vt:lpstr>
      <vt:lpstr>cf+lzs Iflt ePsf] jf k"/} Ifltu|:t gePsf] ejg eTsfpg cfjZos gkg{ ;S5 !!  logsf] dd{t jf k|anLs/0f x'g;S5 !!</vt:lpstr>
      <vt:lpstr>x:tIf]ksf ljsNkx?</vt:lpstr>
      <vt:lpstr>dd{t</vt:lpstr>
      <vt:lpstr>uf/f]sf] u|fpl6+u</vt:lpstr>
      <vt:lpstr>7"nf rL/fx?</vt:lpstr>
      <vt:lpstr>9'Ëfsf] uf/f] k'gM lgdf{0f</vt:lpstr>
      <vt:lpstr>5]plt/sf] vDaf dd{t</vt:lpstr>
      <vt:lpstr>5]plt/sf] vDaf dd{t</vt:lpstr>
      <vt:lpstr>leqL vDaf dd{t</vt:lpstr>
      <vt:lpstr>leqL vDaf dd{t</vt:lpstr>
      <vt:lpstr>leqL vDaf dd{t</vt:lpstr>
      <vt:lpstr>PowerPoint Presentation</vt:lpstr>
      <vt:lpstr>cfsf/df ;'wf/</vt:lpstr>
      <vt:lpstr>v'Nnf efu 36fpg]</vt:lpstr>
      <vt:lpstr>nlrnf] e'O{+nfO{ Ps l9Ssf agfpg]</vt:lpstr>
      <vt:lpstr>PowerPoint Presentation</vt:lpstr>
      <vt:lpstr>cfr{sf] ;'b[9Ls/0f</vt:lpstr>
      <vt:lpstr>PowerPoint Presentation</vt:lpstr>
      <vt:lpstr>husf] k|anLs/0f</vt:lpstr>
      <vt:lpstr>PowerPoint Presentation</vt:lpstr>
      <vt:lpstr>sdhf]/ uf/f]df s+lqm6sf] cfj]i6g</vt:lpstr>
      <vt:lpstr>s'gf ;jnLs/0f ljlw</vt:lpstr>
      <vt:lpstr>PowerPoint Presentation</vt:lpstr>
      <vt:lpstr>k6\6L /fVg] ljlw</vt:lpstr>
      <vt:lpstr>PowerPoint Presentation</vt:lpstr>
      <vt:lpstr>k|anLs/0f kl5</vt:lpstr>
      <vt:lpstr>9'+ufdf6f]af6 ag]sf] ejg k|anLs/0f</vt:lpstr>
      <vt:lpstr>PowerPoint Presentation</vt:lpstr>
      <vt:lpstr>x/]s s'gf / hf]gL{df kmnfdsf] hfnL nufO{ k|anLs/0f</vt:lpstr>
      <vt:lpstr>k|anLs/0fdf af+;sf] k|of]u</vt:lpstr>
      <vt:lpstr>:yfgLo sf7sf] k|of]uaf6 k|anLs/0f</vt:lpstr>
      <vt:lpstr>9nfg ejgsf] k|anLs/0f</vt:lpstr>
      <vt:lpstr>s+lqm6sf] cfj]i6g</vt:lpstr>
      <vt:lpstr>vDafsf] hu a9fpg kfOn /fVb}</vt:lpstr>
      <vt:lpstr>PowerPoint Presentation</vt:lpstr>
      <vt:lpstr>ylkg] s}+rL uf/f]sf] nflu dfOqmf] kfOlnË</vt:lpstr>
      <vt:lpstr>PowerPoint Presentation</vt:lpstr>
      <vt:lpstr>vDafdf :6Lnsf] cfj]i6g</vt:lpstr>
      <vt:lpstr>wGojfb !!!</vt:lpstr>
    </vt:vector>
  </TitlesOfParts>
  <Company>kathmandu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dwarika shrestha</dc:creator>
  <cp:lastModifiedBy>dwarika shrestha</cp:lastModifiedBy>
  <cp:revision>4</cp:revision>
  <dcterms:created xsi:type="dcterms:W3CDTF">2012-09-25T16:40:32Z</dcterms:created>
  <dcterms:modified xsi:type="dcterms:W3CDTF">2012-09-27T03:03:34Z</dcterms:modified>
</cp:coreProperties>
</file>