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Default Extension="mpg" ContentType="video/mpeg"/>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9"/>
  </p:notesMasterIdLst>
  <p:sldIdLst>
    <p:sldId id="31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15" r:id="rId30"/>
    <p:sldId id="284" r:id="rId31"/>
    <p:sldId id="285" r:id="rId32"/>
    <p:sldId id="286" r:id="rId33"/>
    <p:sldId id="287" r:id="rId34"/>
    <p:sldId id="288" r:id="rId35"/>
    <p:sldId id="289" r:id="rId36"/>
    <p:sldId id="316" r:id="rId37"/>
    <p:sldId id="291" r:id="rId38"/>
    <p:sldId id="313" r:id="rId39"/>
    <p:sldId id="293" r:id="rId40"/>
    <p:sldId id="294" r:id="rId41"/>
    <p:sldId id="295" r:id="rId42"/>
    <p:sldId id="296" r:id="rId43"/>
    <p:sldId id="297" r:id="rId44"/>
    <p:sldId id="298" r:id="rId45"/>
    <p:sldId id="299" r:id="rId46"/>
    <p:sldId id="300" r:id="rId47"/>
    <p:sldId id="314" r:id="rId48"/>
    <p:sldId id="302" r:id="rId49"/>
    <p:sldId id="303" r:id="rId50"/>
    <p:sldId id="304" r:id="rId51"/>
    <p:sldId id="305" r:id="rId52"/>
    <p:sldId id="306" r:id="rId53"/>
    <p:sldId id="311" r:id="rId54"/>
    <p:sldId id="307" r:id="rId55"/>
    <p:sldId id="308" r:id="rId56"/>
    <p:sldId id="309" r:id="rId57"/>
    <p:sldId id="310" r:id="rId5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WI5H6ImK8lEXo+xmlM0gZQ" hashData="wxK3WfWK1d+gJAT7Z5JiqjlUKMY"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C04"/>
    <a:srgbClr val="FF5050"/>
    <a:srgbClr val="002B4C"/>
    <a:srgbClr val="004376"/>
    <a:srgbClr val="FF00FF"/>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9" d="100"/>
          <a:sy n="39" d="100"/>
        </p:scale>
        <p:origin x="-7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64401D0-FAF1-4F3A-A433-E5433F0B868A}" type="datetimeFigureOut">
              <a:rPr lang="en-US" smtClean="0"/>
              <a:pPr/>
              <a:t>8/18/2014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615321A-F371-452F-BBC7-86E55C0EBAF9}" type="slidenum">
              <a:rPr lang="en-US" smtClean="0"/>
              <a:pPr/>
              <a:t>‹#›</a:t>
            </a:fld>
            <a:endParaRPr lang="en-US"/>
          </a:p>
        </p:txBody>
      </p:sp>
    </p:spTree>
    <p:extLst>
      <p:ext uri="{BB962C8B-B14F-4D97-AF65-F5344CB8AC3E}">
        <p14:creationId xmlns:p14="http://schemas.microsoft.com/office/powerpoint/2010/main" xmlns="" val="353727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15321A-F371-452F-BBC7-86E55C0EBAF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15321A-F371-452F-BBC7-86E55C0EBAF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55675">
              <a:defRPr sz="2400" b="1">
                <a:solidFill>
                  <a:schemeClr val="tx1"/>
                </a:solidFill>
                <a:latin typeface="Times New Roman" pitchFamily="18" charset="0"/>
              </a:defRPr>
            </a:lvl1pPr>
            <a:lvl2pPr marL="742950" indent="-285750" defTabSz="955675">
              <a:defRPr sz="2400" b="1">
                <a:solidFill>
                  <a:schemeClr val="tx1"/>
                </a:solidFill>
                <a:latin typeface="Times New Roman" pitchFamily="18" charset="0"/>
              </a:defRPr>
            </a:lvl2pPr>
            <a:lvl3pPr marL="1143000" indent="-228600" defTabSz="955675">
              <a:defRPr sz="2400" b="1">
                <a:solidFill>
                  <a:schemeClr val="tx1"/>
                </a:solidFill>
                <a:latin typeface="Times New Roman" pitchFamily="18" charset="0"/>
              </a:defRPr>
            </a:lvl3pPr>
            <a:lvl4pPr marL="1600200" indent="-228600" defTabSz="955675">
              <a:defRPr sz="2400" b="1">
                <a:solidFill>
                  <a:schemeClr val="tx1"/>
                </a:solidFill>
                <a:latin typeface="Times New Roman" pitchFamily="18" charset="0"/>
              </a:defRPr>
            </a:lvl4pPr>
            <a:lvl5pPr marL="2057400" indent="-228600" defTabSz="955675">
              <a:defRPr sz="2400" b="1">
                <a:solidFill>
                  <a:schemeClr val="tx1"/>
                </a:solidFill>
                <a:latin typeface="Times New Roman" pitchFamily="18" charset="0"/>
              </a:defRPr>
            </a:lvl5pPr>
            <a:lvl6pPr marL="2514600" indent="-228600" algn="r" defTabSz="955675" eaLnBrk="0" fontAlgn="base" hangingPunct="0">
              <a:spcBef>
                <a:spcPct val="0"/>
              </a:spcBef>
              <a:spcAft>
                <a:spcPct val="0"/>
              </a:spcAft>
              <a:defRPr sz="2400" b="1">
                <a:solidFill>
                  <a:schemeClr val="tx1"/>
                </a:solidFill>
                <a:latin typeface="Times New Roman" pitchFamily="18" charset="0"/>
              </a:defRPr>
            </a:lvl6pPr>
            <a:lvl7pPr marL="2971800" indent="-228600" algn="r" defTabSz="955675" eaLnBrk="0" fontAlgn="base" hangingPunct="0">
              <a:spcBef>
                <a:spcPct val="0"/>
              </a:spcBef>
              <a:spcAft>
                <a:spcPct val="0"/>
              </a:spcAft>
              <a:defRPr sz="2400" b="1">
                <a:solidFill>
                  <a:schemeClr val="tx1"/>
                </a:solidFill>
                <a:latin typeface="Times New Roman" pitchFamily="18" charset="0"/>
              </a:defRPr>
            </a:lvl7pPr>
            <a:lvl8pPr marL="3429000" indent="-228600" algn="r" defTabSz="955675" eaLnBrk="0" fontAlgn="base" hangingPunct="0">
              <a:spcBef>
                <a:spcPct val="0"/>
              </a:spcBef>
              <a:spcAft>
                <a:spcPct val="0"/>
              </a:spcAft>
              <a:defRPr sz="2400" b="1">
                <a:solidFill>
                  <a:schemeClr val="tx1"/>
                </a:solidFill>
                <a:latin typeface="Times New Roman" pitchFamily="18" charset="0"/>
              </a:defRPr>
            </a:lvl8pPr>
            <a:lvl9pPr marL="3886200" indent="-228600" algn="r" defTabSz="955675" eaLnBrk="0" fontAlgn="base" hangingPunct="0">
              <a:spcBef>
                <a:spcPct val="0"/>
              </a:spcBef>
              <a:spcAft>
                <a:spcPct val="0"/>
              </a:spcAft>
              <a:defRPr sz="2400" b="1">
                <a:solidFill>
                  <a:schemeClr val="tx1"/>
                </a:solidFill>
                <a:latin typeface="Times New Roman" pitchFamily="18" charset="0"/>
              </a:defRPr>
            </a:lvl9pPr>
          </a:lstStyle>
          <a:p>
            <a:fld id="{06AA1819-0D40-4157-A2E4-E71B5636B5F3}" type="slidenum">
              <a:rPr lang="en-US" sz="1200" b="0" smtClean="0"/>
              <a:pPr/>
              <a:t>28</a:t>
            </a:fld>
            <a:endParaRPr lang="en-US" sz="1200" b="0" smtClean="0"/>
          </a:p>
        </p:txBody>
      </p:sp>
      <p:sp>
        <p:nvSpPr>
          <p:cNvPr id="74755" name="Rectangle 2"/>
          <p:cNvSpPr>
            <a:spLocks noGrp="1" noRot="1" noChangeAspect="1" noChangeArrowheads="1" noTextEdit="1"/>
          </p:cNvSpPr>
          <p:nvPr>
            <p:ph type="sldImg"/>
          </p:nvPr>
        </p:nvSpPr>
        <p:spPr>
          <a:xfrm>
            <a:off x="1260475" y="722313"/>
            <a:ext cx="4795838" cy="3597275"/>
          </a:xfrm>
          <a:ln/>
        </p:spPr>
      </p:sp>
      <p:sp>
        <p:nvSpPr>
          <p:cNvPr id="74756" name="Rectangle 3"/>
          <p:cNvSpPr>
            <a:spLocks noGrp="1" noChangeArrowheads="1"/>
          </p:cNvSpPr>
          <p:nvPr>
            <p:ph type="body" idx="1"/>
          </p:nvPr>
        </p:nvSpPr>
        <p:spPr>
          <a:xfrm>
            <a:off x="731179" y="4560878"/>
            <a:ext cx="5852845" cy="4318081"/>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r>
              <a:rPr lang="en-US" b="1" smtClean="0"/>
              <a:t>Objective:</a:t>
            </a:r>
          </a:p>
          <a:p>
            <a:pPr marL="457200" lvl="1" indent="0" defTabSz="762000" eaLnBrk="1" hangingPunct="1">
              <a:buFontTx/>
              <a:buChar char="•"/>
            </a:pPr>
            <a:r>
              <a:rPr lang="en-US" smtClean="0"/>
              <a:t>To show how the plates are moving</a:t>
            </a:r>
          </a:p>
          <a:p>
            <a:pPr defTabSz="762000" eaLnBrk="1" hangingPunct="1"/>
            <a:r>
              <a:rPr lang="en-US" b="1" smtClean="0"/>
              <a:t>Activities:</a:t>
            </a:r>
          </a:p>
          <a:p>
            <a:pPr marL="457200" lvl="1" indent="0" defTabSz="762000" eaLnBrk="1" hangingPunct="1">
              <a:buFontTx/>
              <a:buChar char="•"/>
            </a:pPr>
            <a:r>
              <a:rPr lang="en-US" sz="1400" smtClean="0"/>
              <a:t>Run the animation (click on link)</a:t>
            </a:r>
          </a:p>
          <a:p>
            <a:pPr marL="457200" lvl="1" indent="0" defTabSz="762000" eaLnBrk="1" hangingPunct="1">
              <a:buFontTx/>
              <a:buChar char="•"/>
            </a:pPr>
            <a:r>
              <a:rPr lang="en-US" smtClean="0"/>
              <a:t>Explain in brief.</a:t>
            </a:r>
            <a:endParaRPr lang="en-US" sz="1400" smtClean="0"/>
          </a:p>
          <a:p>
            <a:pPr marL="457200" lvl="1" indent="0" defTabSz="762000" eaLnBrk="1" hangingPunct="1">
              <a:buFontTx/>
              <a:buChar char="•"/>
            </a:pPr>
            <a:r>
              <a:rPr lang="en-US" sz="1400" smtClean="0"/>
              <a:t>Focus more on Indian part of the sub-continent</a:t>
            </a:r>
            <a:endParaRPr lang="en-US" smtClean="0"/>
          </a:p>
          <a:p>
            <a:pPr defTabSz="762000" eaLnBrk="1" hangingPunct="1"/>
            <a:r>
              <a:rPr lang="en-US" b="1" smtClean="0"/>
              <a:t>Slide Details:</a:t>
            </a:r>
            <a:endParaRPr lang="en-US" sz="1400" b="1" smtClean="0"/>
          </a:p>
          <a:p>
            <a:pPr marL="457200" lvl="1" indent="0" defTabSz="762000" eaLnBrk="1" hangingPunct="1">
              <a:buFontTx/>
              <a:buChar char="•"/>
            </a:pPr>
            <a:r>
              <a:rPr lang="en-US" sz="1400" smtClean="0"/>
              <a:t>There is a continuous movement of the plates since millions of years ago. This slide presents how the Pangea (the single mega continent) broke-up with time and moved in different directions creating more plates. In this animation, different stages of earth surface are shown at different time. ‘My’ in this slide refers Million years.</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55675">
              <a:defRPr sz="2400" b="1">
                <a:solidFill>
                  <a:schemeClr val="tx1"/>
                </a:solidFill>
                <a:latin typeface="Times New Roman" pitchFamily="18" charset="0"/>
              </a:defRPr>
            </a:lvl1pPr>
            <a:lvl2pPr marL="742950" indent="-285750" defTabSz="955675">
              <a:defRPr sz="2400" b="1">
                <a:solidFill>
                  <a:schemeClr val="tx1"/>
                </a:solidFill>
                <a:latin typeface="Times New Roman" pitchFamily="18" charset="0"/>
              </a:defRPr>
            </a:lvl2pPr>
            <a:lvl3pPr marL="1143000" indent="-228600" defTabSz="955675">
              <a:defRPr sz="2400" b="1">
                <a:solidFill>
                  <a:schemeClr val="tx1"/>
                </a:solidFill>
                <a:latin typeface="Times New Roman" pitchFamily="18" charset="0"/>
              </a:defRPr>
            </a:lvl3pPr>
            <a:lvl4pPr marL="1600200" indent="-228600" defTabSz="955675">
              <a:defRPr sz="2400" b="1">
                <a:solidFill>
                  <a:schemeClr val="tx1"/>
                </a:solidFill>
                <a:latin typeface="Times New Roman" pitchFamily="18" charset="0"/>
              </a:defRPr>
            </a:lvl4pPr>
            <a:lvl5pPr marL="2057400" indent="-228600" defTabSz="955675">
              <a:defRPr sz="2400" b="1">
                <a:solidFill>
                  <a:schemeClr val="tx1"/>
                </a:solidFill>
                <a:latin typeface="Times New Roman" pitchFamily="18" charset="0"/>
              </a:defRPr>
            </a:lvl5pPr>
            <a:lvl6pPr marL="2514600" indent="-228600" algn="r" defTabSz="955675" eaLnBrk="0" fontAlgn="base" hangingPunct="0">
              <a:spcBef>
                <a:spcPct val="0"/>
              </a:spcBef>
              <a:spcAft>
                <a:spcPct val="0"/>
              </a:spcAft>
              <a:defRPr sz="2400" b="1">
                <a:solidFill>
                  <a:schemeClr val="tx1"/>
                </a:solidFill>
                <a:latin typeface="Times New Roman" pitchFamily="18" charset="0"/>
              </a:defRPr>
            </a:lvl6pPr>
            <a:lvl7pPr marL="2971800" indent="-228600" algn="r" defTabSz="955675" eaLnBrk="0" fontAlgn="base" hangingPunct="0">
              <a:spcBef>
                <a:spcPct val="0"/>
              </a:spcBef>
              <a:spcAft>
                <a:spcPct val="0"/>
              </a:spcAft>
              <a:defRPr sz="2400" b="1">
                <a:solidFill>
                  <a:schemeClr val="tx1"/>
                </a:solidFill>
                <a:latin typeface="Times New Roman" pitchFamily="18" charset="0"/>
              </a:defRPr>
            </a:lvl7pPr>
            <a:lvl8pPr marL="3429000" indent="-228600" algn="r" defTabSz="955675" eaLnBrk="0" fontAlgn="base" hangingPunct="0">
              <a:spcBef>
                <a:spcPct val="0"/>
              </a:spcBef>
              <a:spcAft>
                <a:spcPct val="0"/>
              </a:spcAft>
              <a:defRPr sz="2400" b="1">
                <a:solidFill>
                  <a:schemeClr val="tx1"/>
                </a:solidFill>
                <a:latin typeface="Times New Roman" pitchFamily="18" charset="0"/>
              </a:defRPr>
            </a:lvl8pPr>
            <a:lvl9pPr marL="3886200" indent="-228600" algn="r" defTabSz="955675" eaLnBrk="0" fontAlgn="base" hangingPunct="0">
              <a:spcBef>
                <a:spcPct val="0"/>
              </a:spcBef>
              <a:spcAft>
                <a:spcPct val="0"/>
              </a:spcAft>
              <a:defRPr sz="2400" b="1">
                <a:solidFill>
                  <a:schemeClr val="tx1"/>
                </a:solidFill>
                <a:latin typeface="Times New Roman" pitchFamily="18" charset="0"/>
              </a:defRPr>
            </a:lvl9pPr>
          </a:lstStyle>
          <a:p>
            <a:fld id="{FE566C21-BDD6-4C7A-A1DC-1C0A0F5C73D0}" type="slidenum">
              <a:rPr lang="en-US" sz="1200" b="0" smtClean="0"/>
              <a:pPr/>
              <a:t>35</a:t>
            </a:fld>
            <a:endParaRPr lang="en-US" sz="1200" b="0" smtClean="0"/>
          </a:p>
        </p:txBody>
      </p:sp>
      <p:sp>
        <p:nvSpPr>
          <p:cNvPr id="77827" name="Rectangle 2"/>
          <p:cNvSpPr>
            <a:spLocks noGrp="1" noRot="1" noChangeAspect="1" noChangeArrowheads="1" noTextEdit="1"/>
          </p:cNvSpPr>
          <p:nvPr>
            <p:ph type="sldImg"/>
          </p:nvPr>
        </p:nvSpPr>
        <p:spPr>
          <a:xfrm>
            <a:off x="1266825" y="727075"/>
            <a:ext cx="4781550" cy="3586163"/>
          </a:xfrm>
          <a:ln/>
        </p:spPr>
      </p:sp>
      <p:sp>
        <p:nvSpPr>
          <p:cNvPr id="77828" name="Rectangle 3"/>
          <p:cNvSpPr>
            <a:spLocks noGrp="1" noChangeArrowheads="1"/>
          </p:cNvSpPr>
          <p:nvPr>
            <p:ph type="body" idx="1"/>
          </p:nvPr>
        </p:nvSpPr>
        <p:spPr>
          <a:xfrm>
            <a:off x="976045" y="4559341"/>
            <a:ext cx="5363110" cy="431961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762000" eaLnBrk="1" hangingPunct="1"/>
            <a:r>
              <a:rPr lang="en-US" b="1" smtClean="0"/>
              <a:t>Objectives:</a:t>
            </a:r>
          </a:p>
          <a:p>
            <a:pPr marL="457200" lvl="1" indent="0" defTabSz="762000" eaLnBrk="1" hangingPunct="1">
              <a:buFontTx/>
              <a:buChar char="•"/>
            </a:pPr>
            <a:r>
              <a:rPr lang="en-US" sz="1400" smtClean="0"/>
              <a:t>To show how does an earthquake occur.</a:t>
            </a:r>
          </a:p>
          <a:p>
            <a:pPr marL="457200" lvl="1" indent="0" defTabSz="762000" eaLnBrk="1" hangingPunct="1">
              <a:buFontTx/>
              <a:buChar char="•"/>
            </a:pPr>
            <a:r>
              <a:rPr lang="en-US" sz="1400" smtClean="0"/>
              <a:t>To make them visualization of the earthquake.</a:t>
            </a:r>
          </a:p>
          <a:p>
            <a:pPr defTabSz="762000" eaLnBrk="1" hangingPunct="1"/>
            <a:r>
              <a:rPr lang="en-US" b="1" smtClean="0"/>
              <a:t>Activities:</a:t>
            </a:r>
          </a:p>
          <a:p>
            <a:pPr marL="457200" lvl="1" indent="0" defTabSz="762000" eaLnBrk="1" hangingPunct="1">
              <a:buFontTx/>
              <a:buChar char="•"/>
            </a:pPr>
            <a:r>
              <a:rPr lang="en-US" smtClean="0"/>
              <a:t>Run the animation.</a:t>
            </a:r>
          </a:p>
          <a:p>
            <a:pPr marL="457200" lvl="1" indent="0" defTabSz="762000" eaLnBrk="1" hangingPunct="1">
              <a:buFontTx/>
              <a:buChar char="•"/>
            </a:pPr>
            <a:r>
              <a:rPr lang="en-US" sz="1400" smtClean="0"/>
              <a:t>Explain the animation.</a:t>
            </a:r>
          </a:p>
          <a:p>
            <a:pPr defTabSz="762000" eaLnBrk="1" hangingPunct="1"/>
            <a:r>
              <a:rPr lang="en-US" b="1" smtClean="0"/>
              <a:t>Slide details:</a:t>
            </a:r>
          </a:p>
          <a:p>
            <a:pPr marL="457200" lvl="1" indent="0" defTabSz="762000" eaLnBrk="1" hangingPunct="1">
              <a:buFontTx/>
              <a:buChar char="•"/>
            </a:pPr>
            <a:r>
              <a:rPr lang="en-US" sz="1400" smtClean="0"/>
              <a:t>This slide shows the internal structure of the earth, how the convection currents are generated inside the Earth, how the convection current pushes the plates, how the plates are moved, how the earthquake is generated and how the earthquake is transmitted in the form of waves.</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B0E80B-46E3-4076-B4FD-3F02C1573DB1}" type="datetime1">
              <a:rPr lang="en-US" smtClean="0"/>
              <a:pPr/>
              <a:t>8/18/2014</a:t>
            </a:fld>
            <a:endParaRPr lang="en-US"/>
          </a:p>
        </p:txBody>
      </p:sp>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p:txBody>
          <a:bodyPr/>
          <a:lstStyle/>
          <a:p>
            <a:fld id="{4FC627D0-8A2A-49E4-B3DB-BA69B6386D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B79F4-C09F-4A2B-9F03-5A6313D9D8B6}" type="datetime1">
              <a:rPr lang="en-US" smtClean="0"/>
              <a:pPr/>
              <a:t>8/18/2014</a:t>
            </a:fld>
            <a:endParaRPr lang="en-US"/>
          </a:p>
        </p:txBody>
      </p:sp>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p:txBody>
          <a:bodyPr/>
          <a:lstStyle/>
          <a:p>
            <a:fld id="{4FC627D0-8A2A-49E4-B3DB-BA69B6386D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22F53-1975-489F-92BB-A90E12E731D0}" type="datetime1">
              <a:rPr lang="en-US" smtClean="0"/>
              <a:pPr/>
              <a:t>8/18/2014</a:t>
            </a:fld>
            <a:endParaRPr lang="en-US"/>
          </a:p>
        </p:txBody>
      </p:sp>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p:txBody>
          <a:bodyPr/>
          <a:lstStyle/>
          <a:p>
            <a:fld id="{4FC627D0-8A2A-49E4-B3DB-BA69B6386D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2EF54E-C07C-42DB-BDF2-F17A70891415}" type="datetime1">
              <a:rPr lang="en-US" smtClean="0"/>
              <a:pPr/>
              <a:t>8/18/2014</a:t>
            </a:fld>
            <a:endParaRPr lang="en-US"/>
          </a:p>
        </p:txBody>
      </p:sp>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p:txBody>
          <a:bodyPr/>
          <a:lstStyle/>
          <a:p>
            <a:fld id="{4B059A71-3EDB-4E3F-A139-CBDD0984874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97E2E-9A87-433E-B8ED-D94C8434BB66}" type="datetime1">
              <a:rPr lang="en-US" smtClean="0"/>
              <a:pPr/>
              <a:t>8/18/2014</a:t>
            </a:fld>
            <a:endParaRPr lang="en-US"/>
          </a:p>
        </p:txBody>
      </p:sp>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p:txBody>
          <a:bodyPr/>
          <a:lstStyle/>
          <a:p>
            <a:fld id="{4B059A71-3EDB-4E3F-A139-CBDD0984874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073C1-8106-4058-9AF8-7BC9B687E208}" type="datetime1">
              <a:rPr lang="en-US" smtClean="0"/>
              <a:pPr/>
              <a:t>8/18/2014</a:t>
            </a:fld>
            <a:endParaRPr lang="en-US"/>
          </a:p>
        </p:txBody>
      </p:sp>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p:txBody>
          <a:bodyPr/>
          <a:lstStyle/>
          <a:p>
            <a:fld id="{4B059A71-3EDB-4E3F-A139-CBDD0984874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23536A-3479-4C0D-B25C-D769E5E8AE34}" type="datetime1">
              <a:rPr lang="en-US" smtClean="0"/>
              <a:pPr/>
              <a:t>8/18/2014</a:t>
            </a:fld>
            <a:endParaRPr lang="en-US"/>
          </a:p>
        </p:txBody>
      </p:sp>
      <p:sp>
        <p:nvSpPr>
          <p:cNvPr id="6" name="Footer Placeholder 5"/>
          <p:cNvSpPr>
            <a:spLocks noGrp="1"/>
          </p:cNvSpPr>
          <p:nvPr>
            <p:ph type="ftr" sz="quarter" idx="11"/>
          </p:nvPr>
        </p:nvSpPr>
        <p:spPr/>
        <p:txBody>
          <a:bodyPr/>
          <a:lstStyle/>
          <a:p>
            <a:r>
              <a:rPr lang="en-US" smtClean="0"/>
              <a:t>DUDBC 2012</a:t>
            </a:r>
            <a:endParaRPr lang="en-US"/>
          </a:p>
        </p:txBody>
      </p:sp>
      <p:sp>
        <p:nvSpPr>
          <p:cNvPr id="7" name="Slide Number Placeholder 6"/>
          <p:cNvSpPr>
            <a:spLocks noGrp="1"/>
          </p:cNvSpPr>
          <p:nvPr>
            <p:ph type="sldNum" sz="quarter" idx="12"/>
          </p:nvPr>
        </p:nvSpPr>
        <p:spPr/>
        <p:txBody>
          <a:bodyPr/>
          <a:lstStyle/>
          <a:p>
            <a:fld id="{4B059A71-3EDB-4E3F-A139-CBDD0984874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A81BA7-142E-4F73-834A-00D4CDD63073}" type="datetime1">
              <a:rPr lang="en-US" smtClean="0"/>
              <a:pPr/>
              <a:t>8/18/2014</a:t>
            </a:fld>
            <a:endParaRPr lang="en-US"/>
          </a:p>
        </p:txBody>
      </p:sp>
      <p:sp>
        <p:nvSpPr>
          <p:cNvPr id="8" name="Footer Placeholder 7"/>
          <p:cNvSpPr>
            <a:spLocks noGrp="1"/>
          </p:cNvSpPr>
          <p:nvPr>
            <p:ph type="ftr" sz="quarter" idx="11"/>
          </p:nvPr>
        </p:nvSpPr>
        <p:spPr/>
        <p:txBody>
          <a:bodyPr/>
          <a:lstStyle/>
          <a:p>
            <a:r>
              <a:rPr lang="en-US" smtClean="0"/>
              <a:t>DUDBC 2012</a:t>
            </a:r>
            <a:endParaRPr lang="en-US"/>
          </a:p>
        </p:txBody>
      </p:sp>
      <p:sp>
        <p:nvSpPr>
          <p:cNvPr id="9" name="Slide Number Placeholder 8"/>
          <p:cNvSpPr>
            <a:spLocks noGrp="1"/>
          </p:cNvSpPr>
          <p:nvPr>
            <p:ph type="sldNum" sz="quarter" idx="12"/>
          </p:nvPr>
        </p:nvSpPr>
        <p:spPr/>
        <p:txBody>
          <a:bodyPr/>
          <a:lstStyle/>
          <a:p>
            <a:fld id="{4B059A71-3EDB-4E3F-A139-CBDD0984874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6867B2-7DA0-48F6-B2BF-6EBA5267975D}" type="datetime1">
              <a:rPr lang="en-US" smtClean="0"/>
              <a:pPr/>
              <a:t>8/18/2014</a:t>
            </a:fld>
            <a:endParaRPr lang="en-US"/>
          </a:p>
        </p:txBody>
      </p:sp>
      <p:sp>
        <p:nvSpPr>
          <p:cNvPr id="4" name="Footer Placeholder 3"/>
          <p:cNvSpPr>
            <a:spLocks noGrp="1"/>
          </p:cNvSpPr>
          <p:nvPr>
            <p:ph type="ftr" sz="quarter" idx="11"/>
          </p:nvPr>
        </p:nvSpPr>
        <p:spPr/>
        <p:txBody>
          <a:bodyPr/>
          <a:lstStyle/>
          <a:p>
            <a:r>
              <a:rPr lang="en-US" smtClean="0"/>
              <a:t>DUDBC 2012</a:t>
            </a:r>
            <a:endParaRPr lang="en-US"/>
          </a:p>
        </p:txBody>
      </p:sp>
      <p:sp>
        <p:nvSpPr>
          <p:cNvPr id="5" name="Slide Number Placeholder 4"/>
          <p:cNvSpPr>
            <a:spLocks noGrp="1"/>
          </p:cNvSpPr>
          <p:nvPr>
            <p:ph type="sldNum" sz="quarter" idx="12"/>
          </p:nvPr>
        </p:nvSpPr>
        <p:spPr/>
        <p:txBody>
          <a:bodyPr/>
          <a:lstStyle/>
          <a:p>
            <a:fld id="{4B059A71-3EDB-4E3F-A139-CBDD0984874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B69F1-23FE-43BC-BDA0-BBFB49108358}" type="datetime1">
              <a:rPr lang="en-US" smtClean="0"/>
              <a:pPr/>
              <a:t>8/18/2014</a:t>
            </a:fld>
            <a:endParaRPr lang="en-US"/>
          </a:p>
        </p:txBody>
      </p:sp>
      <p:sp>
        <p:nvSpPr>
          <p:cNvPr id="3" name="Footer Placeholder 2"/>
          <p:cNvSpPr>
            <a:spLocks noGrp="1"/>
          </p:cNvSpPr>
          <p:nvPr>
            <p:ph type="ftr" sz="quarter" idx="11"/>
          </p:nvPr>
        </p:nvSpPr>
        <p:spPr/>
        <p:txBody>
          <a:bodyPr/>
          <a:lstStyle/>
          <a:p>
            <a:r>
              <a:rPr lang="en-US" smtClean="0"/>
              <a:t>DUDBC 2012</a:t>
            </a:r>
            <a:endParaRPr lang="en-US"/>
          </a:p>
        </p:txBody>
      </p:sp>
      <p:sp>
        <p:nvSpPr>
          <p:cNvPr id="4" name="Slide Number Placeholder 3"/>
          <p:cNvSpPr>
            <a:spLocks noGrp="1"/>
          </p:cNvSpPr>
          <p:nvPr>
            <p:ph type="sldNum" sz="quarter" idx="12"/>
          </p:nvPr>
        </p:nvSpPr>
        <p:spPr/>
        <p:txBody>
          <a:bodyPr/>
          <a:lstStyle/>
          <a:p>
            <a:fld id="{4B059A71-3EDB-4E3F-A139-CBDD0984874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AA71B-9AC8-44DD-9747-FE2AB892011D}" type="datetime1">
              <a:rPr lang="en-US" smtClean="0"/>
              <a:pPr/>
              <a:t>8/18/2014</a:t>
            </a:fld>
            <a:endParaRPr lang="en-US"/>
          </a:p>
        </p:txBody>
      </p:sp>
      <p:sp>
        <p:nvSpPr>
          <p:cNvPr id="6" name="Footer Placeholder 5"/>
          <p:cNvSpPr>
            <a:spLocks noGrp="1"/>
          </p:cNvSpPr>
          <p:nvPr>
            <p:ph type="ftr" sz="quarter" idx="11"/>
          </p:nvPr>
        </p:nvSpPr>
        <p:spPr/>
        <p:txBody>
          <a:bodyPr/>
          <a:lstStyle/>
          <a:p>
            <a:r>
              <a:rPr lang="en-US" smtClean="0"/>
              <a:t>DUDBC 2012</a:t>
            </a:r>
            <a:endParaRPr lang="en-US"/>
          </a:p>
        </p:txBody>
      </p:sp>
      <p:sp>
        <p:nvSpPr>
          <p:cNvPr id="7" name="Slide Number Placeholder 6"/>
          <p:cNvSpPr>
            <a:spLocks noGrp="1"/>
          </p:cNvSpPr>
          <p:nvPr>
            <p:ph type="sldNum" sz="quarter" idx="12"/>
          </p:nvPr>
        </p:nvSpPr>
        <p:spPr/>
        <p:txBody>
          <a:bodyPr/>
          <a:lstStyle/>
          <a:p>
            <a:fld id="{4B059A71-3EDB-4E3F-A139-CBDD098487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BA3B4-99DD-416D-A4BD-2E4D6AE36E70}" type="datetime1">
              <a:rPr lang="en-US" smtClean="0"/>
              <a:pPr/>
              <a:t>8/18/2014</a:t>
            </a:fld>
            <a:endParaRPr lang="en-US"/>
          </a:p>
        </p:txBody>
      </p:sp>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p:txBody>
          <a:bodyPr/>
          <a:lstStyle/>
          <a:p>
            <a:fld id="{4FC627D0-8A2A-49E4-B3DB-BA69B6386DB0}" type="slidenum">
              <a:rPr lang="en-US" smtClean="0"/>
              <a:pPr/>
              <a:t>‹#›</a:t>
            </a:fld>
            <a:endParaRPr lang="en-US"/>
          </a:p>
        </p:txBody>
      </p:sp>
      <p:sp>
        <p:nvSpPr>
          <p:cNvPr id="7" name="Line 6"/>
          <p:cNvSpPr>
            <a:spLocks noChangeShapeType="1"/>
          </p:cNvSpPr>
          <p:nvPr userDrawn="1"/>
        </p:nvSpPr>
        <p:spPr bwMode="auto">
          <a:xfrm>
            <a:off x="0" y="914400"/>
            <a:ext cx="9144000" cy="19050"/>
          </a:xfrm>
          <a:prstGeom prst="line">
            <a:avLst/>
          </a:prstGeom>
          <a:noFill/>
          <a:ln w="50800" cmpd="dbl">
            <a:solidFill>
              <a:srgbClr val="7030A0"/>
            </a:solidFill>
            <a:round/>
            <a:headEnd/>
            <a:tailEnd/>
          </a:ln>
          <a:effectLst>
            <a:innerShdw blurRad="63500" dist="50800" dir="13500000">
              <a:prstClr val="black">
                <a:alpha val="50000"/>
              </a:prstClr>
            </a:innerShdw>
          </a:effectLst>
          <a:scene3d>
            <a:camera prst="orthographicFront"/>
            <a:lightRig rig="freezing" dir="t"/>
          </a:scene3d>
          <a:sp3d prstMaterial="dkEdge"/>
        </p:spPr>
        <p:txBody>
          <a:body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67ACE-B622-4F3A-87DD-5BC4B43C1705}" type="datetime1">
              <a:rPr lang="en-US" smtClean="0"/>
              <a:pPr/>
              <a:t>8/18/2014</a:t>
            </a:fld>
            <a:endParaRPr lang="en-US"/>
          </a:p>
        </p:txBody>
      </p:sp>
      <p:sp>
        <p:nvSpPr>
          <p:cNvPr id="6" name="Footer Placeholder 5"/>
          <p:cNvSpPr>
            <a:spLocks noGrp="1"/>
          </p:cNvSpPr>
          <p:nvPr>
            <p:ph type="ftr" sz="quarter" idx="11"/>
          </p:nvPr>
        </p:nvSpPr>
        <p:spPr/>
        <p:txBody>
          <a:bodyPr/>
          <a:lstStyle/>
          <a:p>
            <a:r>
              <a:rPr lang="en-US" smtClean="0"/>
              <a:t>DUDBC 2012</a:t>
            </a:r>
            <a:endParaRPr lang="en-US"/>
          </a:p>
        </p:txBody>
      </p:sp>
      <p:sp>
        <p:nvSpPr>
          <p:cNvPr id="7" name="Slide Number Placeholder 6"/>
          <p:cNvSpPr>
            <a:spLocks noGrp="1"/>
          </p:cNvSpPr>
          <p:nvPr>
            <p:ph type="sldNum" sz="quarter" idx="12"/>
          </p:nvPr>
        </p:nvSpPr>
        <p:spPr/>
        <p:txBody>
          <a:bodyPr/>
          <a:lstStyle/>
          <a:p>
            <a:fld id="{4B059A71-3EDB-4E3F-A139-CBDD0984874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6F117-1098-49D6-9C4C-079E1B560530}" type="datetime1">
              <a:rPr lang="en-US" smtClean="0"/>
              <a:pPr/>
              <a:t>8/18/2014</a:t>
            </a:fld>
            <a:endParaRPr lang="en-US"/>
          </a:p>
        </p:txBody>
      </p:sp>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p:txBody>
          <a:bodyPr/>
          <a:lstStyle/>
          <a:p>
            <a:fld id="{4B059A71-3EDB-4E3F-A139-CBDD0984874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2D983-F4E7-42AC-B254-12C99D306804}" type="datetime1">
              <a:rPr lang="en-US" smtClean="0"/>
              <a:pPr/>
              <a:t>8/18/2014</a:t>
            </a:fld>
            <a:endParaRPr lang="en-US"/>
          </a:p>
        </p:txBody>
      </p:sp>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p:txBody>
          <a:bodyPr/>
          <a:lstStyle/>
          <a:p>
            <a:fld id="{4B059A71-3EDB-4E3F-A139-CBDD098487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69A7F-97C1-4B42-BD58-7C278B44FD95}" type="datetime1">
              <a:rPr lang="en-US" smtClean="0"/>
              <a:pPr/>
              <a:t>8/18/2014</a:t>
            </a:fld>
            <a:endParaRPr lang="en-US"/>
          </a:p>
        </p:txBody>
      </p:sp>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p:txBody>
          <a:bodyPr/>
          <a:lstStyle/>
          <a:p>
            <a:fld id="{4FC627D0-8A2A-49E4-B3DB-BA69B6386D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6E9026-DA31-4F4A-BBA7-DE07036332B3}" type="datetime1">
              <a:rPr lang="en-US" smtClean="0"/>
              <a:pPr/>
              <a:t>8/18/2014</a:t>
            </a:fld>
            <a:endParaRPr lang="en-US"/>
          </a:p>
        </p:txBody>
      </p:sp>
      <p:sp>
        <p:nvSpPr>
          <p:cNvPr id="6" name="Footer Placeholder 5"/>
          <p:cNvSpPr>
            <a:spLocks noGrp="1"/>
          </p:cNvSpPr>
          <p:nvPr>
            <p:ph type="ftr" sz="quarter" idx="11"/>
          </p:nvPr>
        </p:nvSpPr>
        <p:spPr/>
        <p:txBody>
          <a:bodyPr/>
          <a:lstStyle/>
          <a:p>
            <a:r>
              <a:rPr lang="en-US" smtClean="0"/>
              <a:t>DUDBC 2012</a:t>
            </a:r>
            <a:endParaRPr lang="en-US"/>
          </a:p>
        </p:txBody>
      </p:sp>
      <p:sp>
        <p:nvSpPr>
          <p:cNvPr id="7" name="Slide Number Placeholder 6"/>
          <p:cNvSpPr>
            <a:spLocks noGrp="1"/>
          </p:cNvSpPr>
          <p:nvPr>
            <p:ph type="sldNum" sz="quarter" idx="12"/>
          </p:nvPr>
        </p:nvSpPr>
        <p:spPr/>
        <p:txBody>
          <a:bodyPr/>
          <a:lstStyle/>
          <a:p>
            <a:fld id="{4FC627D0-8A2A-49E4-B3DB-BA69B6386D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E1D35B-429D-4E9E-86E1-5480D272E72B}" type="datetime1">
              <a:rPr lang="en-US" smtClean="0"/>
              <a:pPr/>
              <a:t>8/18/2014</a:t>
            </a:fld>
            <a:endParaRPr lang="en-US"/>
          </a:p>
        </p:txBody>
      </p:sp>
      <p:sp>
        <p:nvSpPr>
          <p:cNvPr id="8" name="Footer Placeholder 7"/>
          <p:cNvSpPr>
            <a:spLocks noGrp="1"/>
          </p:cNvSpPr>
          <p:nvPr>
            <p:ph type="ftr" sz="quarter" idx="11"/>
          </p:nvPr>
        </p:nvSpPr>
        <p:spPr/>
        <p:txBody>
          <a:bodyPr/>
          <a:lstStyle/>
          <a:p>
            <a:r>
              <a:rPr lang="en-US" smtClean="0"/>
              <a:t>DUDBC 2012</a:t>
            </a:r>
            <a:endParaRPr lang="en-US"/>
          </a:p>
        </p:txBody>
      </p:sp>
      <p:sp>
        <p:nvSpPr>
          <p:cNvPr id="9" name="Slide Number Placeholder 8"/>
          <p:cNvSpPr>
            <a:spLocks noGrp="1"/>
          </p:cNvSpPr>
          <p:nvPr>
            <p:ph type="sldNum" sz="quarter" idx="12"/>
          </p:nvPr>
        </p:nvSpPr>
        <p:spPr/>
        <p:txBody>
          <a:bodyPr/>
          <a:lstStyle/>
          <a:p>
            <a:fld id="{4FC627D0-8A2A-49E4-B3DB-BA69B6386D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7E74F8-AD1B-49E1-B1F4-96909FE5AFB7}" type="datetime1">
              <a:rPr lang="en-US" smtClean="0"/>
              <a:pPr/>
              <a:t>8/18/2014</a:t>
            </a:fld>
            <a:endParaRPr lang="en-US"/>
          </a:p>
        </p:txBody>
      </p:sp>
      <p:sp>
        <p:nvSpPr>
          <p:cNvPr id="4" name="Footer Placeholder 3"/>
          <p:cNvSpPr>
            <a:spLocks noGrp="1"/>
          </p:cNvSpPr>
          <p:nvPr>
            <p:ph type="ftr" sz="quarter" idx="11"/>
          </p:nvPr>
        </p:nvSpPr>
        <p:spPr/>
        <p:txBody>
          <a:bodyPr/>
          <a:lstStyle/>
          <a:p>
            <a:r>
              <a:rPr lang="en-US" smtClean="0"/>
              <a:t>DUDBC 2012</a:t>
            </a:r>
            <a:endParaRPr lang="en-US"/>
          </a:p>
        </p:txBody>
      </p:sp>
      <p:sp>
        <p:nvSpPr>
          <p:cNvPr id="5" name="Slide Number Placeholder 4"/>
          <p:cNvSpPr>
            <a:spLocks noGrp="1"/>
          </p:cNvSpPr>
          <p:nvPr>
            <p:ph type="sldNum" sz="quarter" idx="12"/>
          </p:nvPr>
        </p:nvSpPr>
        <p:spPr/>
        <p:txBody>
          <a:bodyPr/>
          <a:lstStyle/>
          <a:p>
            <a:fld id="{4FC627D0-8A2A-49E4-B3DB-BA69B6386D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84ECC-D8E8-4546-8129-E67A629F12CE}" type="datetime1">
              <a:rPr lang="en-US" smtClean="0"/>
              <a:pPr/>
              <a:t>8/18/2014</a:t>
            </a:fld>
            <a:endParaRPr lang="en-US"/>
          </a:p>
        </p:txBody>
      </p:sp>
      <p:sp>
        <p:nvSpPr>
          <p:cNvPr id="3" name="Footer Placeholder 2"/>
          <p:cNvSpPr>
            <a:spLocks noGrp="1"/>
          </p:cNvSpPr>
          <p:nvPr>
            <p:ph type="ftr" sz="quarter" idx="11"/>
          </p:nvPr>
        </p:nvSpPr>
        <p:spPr/>
        <p:txBody>
          <a:bodyPr/>
          <a:lstStyle/>
          <a:p>
            <a:r>
              <a:rPr lang="en-US" smtClean="0"/>
              <a:t>DUDBC 2012</a:t>
            </a:r>
            <a:endParaRPr lang="en-US"/>
          </a:p>
        </p:txBody>
      </p:sp>
      <p:sp>
        <p:nvSpPr>
          <p:cNvPr id="4" name="Slide Number Placeholder 3"/>
          <p:cNvSpPr>
            <a:spLocks noGrp="1"/>
          </p:cNvSpPr>
          <p:nvPr>
            <p:ph type="sldNum" sz="quarter" idx="12"/>
          </p:nvPr>
        </p:nvSpPr>
        <p:spPr/>
        <p:txBody>
          <a:bodyPr/>
          <a:lstStyle/>
          <a:p>
            <a:fld id="{4FC627D0-8A2A-49E4-B3DB-BA69B6386D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7AF6F-FFD1-4267-BFA2-9D90AEDF2213}" type="datetime1">
              <a:rPr lang="en-US" smtClean="0"/>
              <a:pPr/>
              <a:t>8/18/2014</a:t>
            </a:fld>
            <a:endParaRPr lang="en-US"/>
          </a:p>
        </p:txBody>
      </p:sp>
      <p:sp>
        <p:nvSpPr>
          <p:cNvPr id="6" name="Footer Placeholder 5"/>
          <p:cNvSpPr>
            <a:spLocks noGrp="1"/>
          </p:cNvSpPr>
          <p:nvPr>
            <p:ph type="ftr" sz="quarter" idx="11"/>
          </p:nvPr>
        </p:nvSpPr>
        <p:spPr/>
        <p:txBody>
          <a:bodyPr/>
          <a:lstStyle/>
          <a:p>
            <a:r>
              <a:rPr lang="en-US" smtClean="0"/>
              <a:t>DUDBC 2012</a:t>
            </a:r>
            <a:endParaRPr lang="en-US"/>
          </a:p>
        </p:txBody>
      </p:sp>
      <p:sp>
        <p:nvSpPr>
          <p:cNvPr id="7" name="Slide Number Placeholder 6"/>
          <p:cNvSpPr>
            <a:spLocks noGrp="1"/>
          </p:cNvSpPr>
          <p:nvPr>
            <p:ph type="sldNum" sz="quarter" idx="12"/>
          </p:nvPr>
        </p:nvSpPr>
        <p:spPr/>
        <p:txBody>
          <a:bodyPr/>
          <a:lstStyle/>
          <a:p>
            <a:fld id="{4FC627D0-8A2A-49E4-B3DB-BA69B6386DB0}" type="slidenum">
              <a:rPr lang="en-US" smtClean="0"/>
              <a:pPr/>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5298F-E47E-4DF1-976D-4B0784439266}" type="datetime1">
              <a:rPr lang="en-US" smtClean="0"/>
              <a:pPr/>
              <a:t>8/18/2014</a:t>
            </a:fld>
            <a:endParaRPr lang="en-US"/>
          </a:p>
        </p:txBody>
      </p:sp>
      <p:sp>
        <p:nvSpPr>
          <p:cNvPr id="6" name="Footer Placeholder 5"/>
          <p:cNvSpPr>
            <a:spLocks noGrp="1"/>
          </p:cNvSpPr>
          <p:nvPr>
            <p:ph type="ftr" sz="quarter" idx="11"/>
          </p:nvPr>
        </p:nvSpPr>
        <p:spPr/>
        <p:txBody>
          <a:bodyPr/>
          <a:lstStyle/>
          <a:p>
            <a:r>
              <a:rPr lang="en-US" smtClean="0"/>
              <a:t>DUDBC 2012</a:t>
            </a:r>
            <a:endParaRPr lang="en-US"/>
          </a:p>
        </p:txBody>
      </p:sp>
      <p:sp>
        <p:nvSpPr>
          <p:cNvPr id="7" name="Slide Number Placeholder 6"/>
          <p:cNvSpPr>
            <a:spLocks noGrp="1"/>
          </p:cNvSpPr>
          <p:nvPr>
            <p:ph type="sldNum" sz="quarter" idx="12"/>
          </p:nvPr>
        </p:nvSpPr>
        <p:spPr/>
        <p:txBody>
          <a:bodyPr/>
          <a:lstStyle/>
          <a:p>
            <a:fld id="{4FC627D0-8A2A-49E4-B3DB-BA69B6386D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72E26-66C9-4D1A-8D02-4EB8FF80D54E}" type="datetime1">
              <a:rPr lang="en-US" smtClean="0"/>
              <a:pPr/>
              <a:t>8/18/2014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DUDBC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627D0-8A2A-49E4-B3DB-BA69B6386D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2FE85-09BE-4697-A107-AAA59C89666B}" type="datetime1">
              <a:rPr lang="en-US" smtClean="0"/>
              <a:pPr/>
              <a:t>8/18/2014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DUDBC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59A71-3EDB-4E3F-A139-CBDD09848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media" Target="../media/media3.mpg"/><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file:///C:\Documents%20and%20Settings\Dwarika\Desktop\NewSet\Earthquake_adapted.ex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D:\undp%20all\Presentations\New%20Nepali%20presentation\Shaking.mpeg"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D:\undp%20all\Presentations\New%20Nepali%20presentation\kobe.mpg"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idx="4294967295"/>
          </p:nvPr>
        </p:nvSpPr>
        <p:spPr>
          <a:xfrm>
            <a:off x="0" y="3124200"/>
            <a:ext cx="9144000" cy="1447800"/>
          </a:xfrm>
        </p:spPr>
        <p:txBody>
          <a:bodyPr>
            <a:normAutofit/>
          </a:bodyPr>
          <a:lstStyle/>
          <a:p>
            <a:pPr algn="ctr">
              <a:buNone/>
            </a:pPr>
            <a:r>
              <a:rPr lang="en-US" sz="6600" b="1" dirty="0" err="1" smtClean="0">
                <a:solidFill>
                  <a:schemeClr val="tx2">
                    <a:lumMod val="50000"/>
                  </a:schemeClr>
                </a:solidFill>
                <a:effectLst>
                  <a:outerShdw blurRad="38100" dist="38100" dir="2700000" algn="tl">
                    <a:srgbClr val="000000">
                      <a:alpha val="43137"/>
                    </a:srgbClr>
                  </a:outerShdw>
                </a:effectLst>
                <a:latin typeface="Preeti" pitchFamily="2" charset="0"/>
              </a:rPr>
              <a:t>e"sDksf</a:t>
            </a:r>
            <a:r>
              <a:rPr lang="en-US" sz="6600" b="1" dirty="0" smtClean="0">
                <a:solidFill>
                  <a:schemeClr val="tx2">
                    <a:lumMod val="50000"/>
                  </a:schemeClr>
                </a:solidFill>
                <a:effectLst>
                  <a:outerShdw blurRad="38100" dist="38100" dir="2700000" algn="tl">
                    <a:srgbClr val="000000">
                      <a:alpha val="43137"/>
                    </a:srgbClr>
                  </a:outerShdw>
                </a:effectLst>
                <a:latin typeface="Preeti" pitchFamily="2" charset="0"/>
              </a:rPr>
              <a:t>] </a:t>
            </a:r>
            <a:r>
              <a:rPr lang="en-US" sz="6600" b="1" dirty="0" err="1" smtClean="0">
                <a:solidFill>
                  <a:schemeClr val="tx2">
                    <a:lumMod val="50000"/>
                  </a:schemeClr>
                </a:solidFill>
                <a:effectLst>
                  <a:outerShdw blurRad="38100" dist="38100" dir="2700000" algn="tl">
                    <a:srgbClr val="000000">
                      <a:alpha val="43137"/>
                    </a:srgbClr>
                  </a:outerShdw>
                </a:effectLst>
                <a:latin typeface="Preeti" pitchFamily="2" charset="0"/>
              </a:rPr>
              <a:t>sf</a:t>
            </a:r>
            <a:r>
              <a:rPr lang="en-US" sz="6600" b="1" dirty="0" smtClean="0">
                <a:solidFill>
                  <a:schemeClr val="tx2">
                    <a:lumMod val="50000"/>
                  </a:schemeClr>
                </a:solidFill>
                <a:effectLst>
                  <a:outerShdw blurRad="38100" dist="38100" dir="2700000" algn="tl">
                    <a:srgbClr val="000000">
                      <a:alpha val="43137"/>
                    </a:srgbClr>
                  </a:outerShdw>
                </a:effectLst>
                <a:latin typeface="Preeti" pitchFamily="2" charset="0"/>
              </a:rPr>
              <a:t>/0f / c;/</a:t>
            </a:r>
            <a:endParaRPr lang="en-US" sz="6600" b="1" dirty="0">
              <a:solidFill>
                <a:schemeClr val="tx2">
                  <a:lumMod val="50000"/>
                </a:schemeClr>
              </a:solidFill>
              <a:effectLst>
                <a:outerShdw blurRad="38100" dist="38100" dir="2700000" algn="tl">
                  <a:srgbClr val="000000">
                    <a:alpha val="43137"/>
                  </a:srgbClr>
                </a:outerShdw>
              </a:effectLst>
              <a:latin typeface="Preeti" pitchFamily="2" charset="0"/>
            </a:endParaRPr>
          </a:p>
        </p:txBody>
      </p:sp>
      <p:sp>
        <p:nvSpPr>
          <p:cNvPr id="8195" name="Text Box 6"/>
          <p:cNvSpPr txBox="1">
            <a:spLocks noChangeArrowheads="1"/>
          </p:cNvSpPr>
          <p:nvPr/>
        </p:nvSpPr>
        <p:spPr bwMode="auto">
          <a:xfrm>
            <a:off x="0" y="1572161"/>
            <a:ext cx="9144000" cy="1200329"/>
          </a:xfrm>
          <a:prstGeom prst="rect">
            <a:avLst/>
          </a:prstGeom>
          <a:noFill/>
          <a:ln w="9525">
            <a:noFill/>
            <a:miter lim="800000"/>
            <a:headEnd/>
            <a:tailEnd/>
          </a:ln>
        </p:spPr>
        <p:txBody>
          <a:bodyPr wrap="square">
            <a:spAutoFit/>
          </a:bodyPr>
          <a:lstStyle/>
          <a:p>
            <a:pPr algn="ctr" eaLnBrk="0" hangingPunct="0"/>
            <a:r>
              <a:rPr lang="en-US" sz="3600" b="1" dirty="0" err="1" smtClean="0">
                <a:effectLst>
                  <a:outerShdw blurRad="38100" dist="38100" dir="2700000" algn="tl">
                    <a:srgbClr val="000000">
                      <a:alpha val="43137"/>
                    </a:srgbClr>
                  </a:outerShdw>
                </a:effectLst>
              </a:rPr>
              <a:t>e"sDk</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k|lt</a:t>
            </a:r>
            <a:r>
              <a:rPr lang="en-US" sz="3600" b="1" dirty="0" smtClean="0">
                <a:effectLst>
                  <a:outerShdw blurRad="38100" dist="38100" dir="2700000" algn="tl">
                    <a:srgbClr val="000000">
                      <a:alpha val="43137"/>
                    </a:srgbClr>
                  </a:outerShdw>
                </a:effectLst>
              </a:rPr>
              <a:t>/f]</a:t>
            </a:r>
            <a:r>
              <a:rPr lang="en-US" sz="3600" b="1" dirty="0" err="1" smtClean="0">
                <a:effectLst>
                  <a:outerShdw blurRad="38100" dist="38100" dir="2700000" algn="tl">
                    <a:srgbClr val="000000">
                      <a:alpha val="43137"/>
                    </a:srgbClr>
                  </a:outerShdw>
                </a:effectLst>
              </a:rPr>
              <a:t>wfTds</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ejg</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lgdf</a:t>
            </a:r>
            <a:r>
              <a:rPr lang="en-US" sz="3600" b="1" dirty="0" smtClean="0">
                <a:effectLst>
                  <a:outerShdw blurRad="38100" dist="38100" dir="2700000" algn="tl">
                    <a:srgbClr val="000000">
                      <a:alpha val="43137"/>
                    </a:srgbClr>
                  </a:outerShdw>
                </a:effectLst>
              </a:rPr>
              <a:t>{0f </a:t>
            </a:r>
            <a:r>
              <a:rPr lang="en-US" sz="3600" b="1" dirty="0" err="1" smtClean="0">
                <a:effectLst>
                  <a:outerShdw blurRad="38100" dist="38100" dir="2700000" algn="tl">
                    <a:srgbClr val="000000">
                      <a:alpha val="43137"/>
                    </a:srgbClr>
                  </a:outerShdw>
                </a:effectLst>
              </a:rPr>
              <a:t>k|ljlw</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af</a:t>
            </a:r>
            <a:r>
              <a:rPr lang="en-US" sz="3600" b="1" dirty="0" smtClean="0">
                <a:effectLst>
                  <a:outerShdw blurRad="38100" dist="38100" dir="2700000" algn="tl">
                    <a:srgbClr val="000000">
                      <a:alpha val="43137"/>
                    </a:srgbClr>
                  </a:outerShdw>
                </a:effectLst>
              </a:rPr>
              <a:t>/]</a:t>
            </a:r>
          </a:p>
          <a:p>
            <a:pPr algn="ctr" eaLnBrk="0" hangingPunct="0"/>
            <a:r>
              <a:rPr lang="en-US" sz="3600" b="1" dirty="0" err="1" smtClean="0">
                <a:effectLst>
                  <a:outerShdw blurRad="38100" dist="38100" dir="2700000" algn="tl">
                    <a:srgbClr val="000000">
                      <a:alpha val="43137"/>
                    </a:srgbClr>
                  </a:outerShdw>
                </a:effectLst>
              </a:rPr>
              <a:t>kfFr</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lbg</a:t>
            </a:r>
            <a:r>
              <a:rPr lang="en-US" sz="3600" b="1" dirty="0" smtClean="0">
                <a:effectLst>
                  <a:outerShdw blurRad="38100" dist="38100" dir="2700000" algn="tl">
                    <a:srgbClr val="000000">
                      <a:alpha val="43137"/>
                    </a:srgbClr>
                  </a:outerShdw>
                </a:effectLst>
              </a:rPr>
              <a:t>] sflnu9 </a:t>
            </a:r>
            <a:r>
              <a:rPr lang="en-US" sz="3600" b="1" dirty="0" err="1" smtClean="0">
                <a:effectLst>
                  <a:outerShdw blurRad="38100" dist="38100" dir="2700000" algn="tl">
                    <a:srgbClr val="000000">
                      <a:alpha val="43137"/>
                    </a:srgbClr>
                  </a:outerShdw>
                </a:effectLst>
              </a:rPr>
              <a:t>tflnd</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sfo</a:t>
            </a:r>
            <a:r>
              <a:rPr lang="en-US" sz="3600" b="1" dirty="0" smtClean="0">
                <a:effectLst>
                  <a:outerShdw blurRad="38100" dist="38100" dir="2700000" algn="tl">
                    <a:srgbClr val="000000">
                      <a:alpha val="43137"/>
                    </a:srgbClr>
                  </a:outerShdw>
                </a:effectLst>
              </a:rPr>
              <a:t>{</a:t>
            </a:r>
            <a:r>
              <a:rPr lang="en-US" sz="3600" b="1" dirty="0" err="1" smtClean="0">
                <a:effectLst>
                  <a:outerShdw blurRad="38100" dist="38100" dir="2700000" algn="tl">
                    <a:srgbClr val="000000">
                      <a:alpha val="43137"/>
                    </a:srgbClr>
                  </a:outerShdw>
                </a:effectLst>
              </a:rPr>
              <a:t>qmd</a:t>
            </a:r>
            <a:endParaRPr lang="en-US" sz="3600" b="1" dirty="0" smtClean="0">
              <a:effectLst>
                <a:outerShdw blurRad="38100" dist="38100" dir="2700000" algn="tl">
                  <a:srgbClr val="000000">
                    <a:alpha val="43137"/>
                  </a:srgbClr>
                </a:outerShdw>
              </a:effectLst>
            </a:endParaRPr>
          </a:p>
        </p:txBody>
      </p:sp>
      <p:pic>
        <p:nvPicPr>
          <p:cNvPr id="8197" name="Picture 17" descr="j0205462"/>
          <p:cNvPicPr>
            <a:picLocks noChangeAspect="1" noChangeArrowheads="1"/>
          </p:cNvPicPr>
          <p:nvPr/>
        </p:nvPicPr>
        <p:blipFill>
          <a:blip r:embed="rId3"/>
          <a:srcRect/>
          <a:stretch>
            <a:fillRect/>
          </a:stretch>
        </p:blipFill>
        <p:spPr bwMode="auto">
          <a:xfrm>
            <a:off x="6732588" y="4373562"/>
            <a:ext cx="2266950" cy="2255838"/>
          </a:xfrm>
          <a:prstGeom prst="rect">
            <a:avLst/>
          </a:prstGeom>
          <a:noFill/>
          <a:ln w="9525">
            <a:noFill/>
            <a:miter lim="800000"/>
            <a:headEnd/>
            <a:tailEnd/>
          </a:ln>
        </p:spPr>
      </p:pic>
      <p:sp>
        <p:nvSpPr>
          <p:cNvPr id="8198" name="Line 6"/>
          <p:cNvSpPr>
            <a:spLocks noChangeShapeType="1"/>
          </p:cNvSpPr>
          <p:nvPr/>
        </p:nvSpPr>
        <p:spPr bwMode="auto">
          <a:xfrm>
            <a:off x="0" y="3028950"/>
            <a:ext cx="9144000" cy="19050"/>
          </a:xfrm>
          <a:prstGeom prst="line">
            <a:avLst/>
          </a:prstGeom>
          <a:noFill/>
          <a:ln w="69850" cmpd="tri">
            <a:solidFill>
              <a:srgbClr val="7030A0"/>
            </a:solidFill>
            <a:round/>
            <a:headEnd/>
            <a:tailEnd/>
          </a:ln>
          <a:effectLst/>
          <a:scene3d>
            <a:camera prst="orthographicFront"/>
            <a:lightRig rig="freezing" dir="t"/>
          </a:scene3d>
          <a:sp3d prstMaterial="dkEdge"/>
        </p:spPr>
        <p:txBody>
          <a:bodyPr/>
          <a:lstStyle/>
          <a:p>
            <a:pPr>
              <a:defRPr/>
            </a:pPr>
            <a:endParaRPr lang="en-US"/>
          </a:p>
        </p:txBody>
      </p:sp>
      <p:sp>
        <p:nvSpPr>
          <p:cNvPr id="8199" name="Line 7"/>
          <p:cNvSpPr>
            <a:spLocks noChangeShapeType="1"/>
          </p:cNvSpPr>
          <p:nvPr/>
        </p:nvSpPr>
        <p:spPr bwMode="auto">
          <a:xfrm>
            <a:off x="0" y="4476750"/>
            <a:ext cx="9144000" cy="19050"/>
          </a:xfrm>
          <a:prstGeom prst="line">
            <a:avLst/>
          </a:prstGeom>
          <a:noFill/>
          <a:ln w="69850" cmpd="tri">
            <a:solidFill>
              <a:srgbClr val="7030A0"/>
            </a:solidFill>
            <a:round/>
            <a:headEnd/>
            <a:tailEnd/>
          </a:ln>
          <a:effectLst/>
          <a:scene3d>
            <a:camera prst="orthographicFront"/>
            <a:lightRig rig="freezing" dir="t"/>
          </a:scene3d>
          <a:sp3d prstMaterial="dkEdge"/>
        </p:spPr>
        <p:txBody>
          <a:bodyPr/>
          <a:lstStyle/>
          <a:p>
            <a:pPr>
              <a:defRPr/>
            </a:pPr>
            <a:endParaRPr lang="en-US"/>
          </a:p>
        </p:txBody>
      </p:sp>
      <p:sp>
        <p:nvSpPr>
          <p:cNvPr id="8" name="Text Box 6"/>
          <p:cNvSpPr txBox="1">
            <a:spLocks noChangeArrowheads="1"/>
          </p:cNvSpPr>
          <p:nvPr/>
        </p:nvSpPr>
        <p:spPr bwMode="auto">
          <a:xfrm>
            <a:off x="685800" y="5845314"/>
            <a:ext cx="7620000" cy="707886"/>
          </a:xfrm>
          <a:prstGeom prst="rect">
            <a:avLst/>
          </a:prstGeom>
          <a:noFill/>
          <a:ln w="9525">
            <a:noFill/>
            <a:miter lim="800000"/>
            <a:headEnd/>
            <a:tailEnd/>
          </a:ln>
          <a:effectLst/>
        </p:spPr>
        <p:txBody>
          <a:bodyPr>
            <a:spAutoFit/>
          </a:bodyPr>
          <a:lstStyle/>
          <a:p>
            <a:pPr lvl="0" algn="ctr">
              <a:spcBef>
                <a:spcPct val="0"/>
              </a:spcBef>
              <a:defRPr/>
            </a:pPr>
            <a:r>
              <a:rPr lang="en-US" sz="4000" b="1" dirty="0" err="1" smtClean="0">
                <a:effectLst>
                  <a:outerShdw blurRad="38100" dist="38100" dir="2700000" algn="tl">
                    <a:srgbClr val="000000">
                      <a:alpha val="43137"/>
                    </a:srgbClr>
                  </a:outerShdw>
                </a:effectLst>
                <a:latin typeface="Preeti" pitchFamily="2" charset="0"/>
              </a:rPr>
              <a:t>efu</a:t>
            </a:r>
            <a:r>
              <a:rPr lang="en-US" sz="4000" b="1" dirty="0" smtClean="0">
                <a:effectLst>
                  <a:outerShdw blurRad="38100" dist="38100" dir="2700000" algn="tl">
                    <a:srgbClr val="000000">
                      <a:alpha val="43137"/>
                    </a:srgbClr>
                  </a:outerShdw>
                </a:effectLst>
                <a:latin typeface="Preeti" pitchFamily="2" charset="0"/>
              </a:rPr>
              <a:t> !     ;q !</a:t>
            </a:r>
          </a:p>
        </p:txBody>
      </p:sp>
      <p:pic>
        <p:nvPicPr>
          <p:cNvPr id="1026" name="Picture 4"/>
          <p:cNvPicPr>
            <a:picLocks noChangeAspect="1" noChangeArrowheads="1"/>
          </p:cNvPicPr>
          <p:nvPr/>
        </p:nvPicPr>
        <p:blipFill>
          <a:blip r:embed="rId4"/>
          <a:srcRect/>
          <a:stretch>
            <a:fillRect/>
          </a:stretch>
        </p:blipFill>
        <p:spPr bwMode="auto">
          <a:xfrm>
            <a:off x="109818" y="304800"/>
            <a:ext cx="1299882" cy="1143000"/>
          </a:xfrm>
          <a:prstGeom prst="rect">
            <a:avLst/>
          </a:prstGeom>
          <a:noFill/>
          <a:ln w="9525">
            <a:noFill/>
            <a:miter lim="800000"/>
            <a:headEnd/>
            <a:tailEnd/>
          </a:ln>
        </p:spPr>
      </p:pic>
      <p:sp>
        <p:nvSpPr>
          <p:cNvPr id="10" name="Text Box 6"/>
          <p:cNvSpPr txBox="1">
            <a:spLocks noChangeArrowheads="1"/>
          </p:cNvSpPr>
          <p:nvPr/>
        </p:nvSpPr>
        <p:spPr bwMode="auto">
          <a:xfrm>
            <a:off x="990600" y="0"/>
            <a:ext cx="8153400" cy="1384995"/>
          </a:xfrm>
          <a:prstGeom prst="rect">
            <a:avLst/>
          </a:prstGeom>
          <a:noFill/>
          <a:ln w="9525">
            <a:noFill/>
            <a:miter lim="800000"/>
            <a:headEnd/>
            <a:tailEnd/>
          </a:ln>
        </p:spPr>
        <p:txBody>
          <a:bodyPr>
            <a:spAutoFit/>
          </a:bodyPr>
          <a:lstStyle/>
          <a:p>
            <a:pPr algn="ctr"/>
            <a:r>
              <a:rPr lang="en-US" sz="2000" dirty="0" smtClean="0"/>
              <a:t>g]</a:t>
            </a:r>
            <a:r>
              <a:rPr lang="en-US" sz="2000" dirty="0" err="1" smtClean="0"/>
              <a:t>kfn</a:t>
            </a:r>
            <a:r>
              <a:rPr lang="en-US" sz="2000" dirty="0" smtClean="0"/>
              <a:t> ;/</a:t>
            </a:r>
            <a:r>
              <a:rPr lang="en-US" sz="2000" dirty="0" err="1" smtClean="0"/>
              <a:t>sf</a:t>
            </a:r>
            <a:r>
              <a:rPr lang="en-US" sz="2000" dirty="0" smtClean="0"/>
              <a:t>/</a:t>
            </a:r>
          </a:p>
          <a:p>
            <a:pPr algn="ctr"/>
            <a:r>
              <a:rPr lang="en-US" sz="2000" dirty="0" err="1" smtClean="0"/>
              <a:t>zx</a:t>
            </a:r>
            <a:r>
              <a:rPr lang="en-US" sz="2000" dirty="0" smtClean="0"/>
              <a:t>/L </a:t>
            </a:r>
            <a:r>
              <a:rPr lang="en-US" sz="2000" dirty="0" err="1" smtClean="0"/>
              <a:t>ljsf</a:t>
            </a:r>
            <a:r>
              <a:rPr lang="en-US" sz="2000" dirty="0" smtClean="0"/>
              <a:t>; </a:t>
            </a:r>
            <a:r>
              <a:rPr lang="en-US" sz="2000" dirty="0" err="1" smtClean="0"/>
              <a:t>dGqfno</a:t>
            </a:r>
            <a:endParaRPr lang="en-US" sz="2000" dirty="0" smtClean="0"/>
          </a:p>
          <a:p>
            <a:pPr algn="ctr"/>
            <a:r>
              <a:rPr lang="en-US" sz="2000" b="1" dirty="0" err="1" smtClean="0"/>
              <a:t>zx</a:t>
            </a:r>
            <a:r>
              <a:rPr lang="en-US" sz="2000" b="1" dirty="0" smtClean="0"/>
              <a:t>/L </a:t>
            </a:r>
            <a:r>
              <a:rPr lang="en-US" sz="2000" b="1" dirty="0" err="1" smtClean="0"/>
              <a:t>ljsf</a:t>
            </a:r>
            <a:r>
              <a:rPr lang="en-US" sz="2000" b="1" dirty="0" smtClean="0"/>
              <a:t>; </a:t>
            </a:r>
            <a:r>
              <a:rPr lang="en-US" sz="2000" b="1" dirty="0" err="1" smtClean="0"/>
              <a:t>tyf</a:t>
            </a:r>
            <a:r>
              <a:rPr lang="en-US" sz="2000" b="1" dirty="0" smtClean="0"/>
              <a:t> </a:t>
            </a:r>
            <a:r>
              <a:rPr lang="en-US" sz="2000" b="1" dirty="0" err="1" smtClean="0"/>
              <a:t>ejg</a:t>
            </a:r>
            <a:r>
              <a:rPr lang="en-US" sz="2000" b="1" dirty="0" smtClean="0"/>
              <a:t> </a:t>
            </a:r>
            <a:r>
              <a:rPr lang="en-US" sz="2000" b="1" dirty="0" err="1" smtClean="0"/>
              <a:t>lgdf</a:t>
            </a:r>
            <a:r>
              <a:rPr lang="en-US" sz="2000" b="1" dirty="0" smtClean="0"/>
              <a:t>{0f </a:t>
            </a:r>
            <a:r>
              <a:rPr lang="en-US" sz="2000" b="1" dirty="0" err="1" smtClean="0"/>
              <a:t>ljefu</a:t>
            </a:r>
            <a:endParaRPr lang="en-US" sz="2000" b="1" dirty="0" smtClean="0"/>
          </a:p>
          <a:p>
            <a:pPr algn="ctr"/>
            <a:r>
              <a:rPr lang="en-US" sz="2400" b="1" dirty="0" err="1" smtClean="0"/>
              <a:t>e"sDk</a:t>
            </a:r>
            <a:r>
              <a:rPr lang="en-US" sz="2400" b="1" dirty="0" smtClean="0"/>
              <a:t> </a:t>
            </a:r>
            <a:r>
              <a:rPr lang="en-US" sz="2400" b="1" dirty="0" err="1" smtClean="0"/>
              <a:t>k'glg</a:t>
            </a:r>
            <a:r>
              <a:rPr lang="en-US" sz="2400" b="1" dirty="0" smtClean="0"/>
              <a:t>{df0f </a:t>
            </a:r>
            <a:r>
              <a:rPr lang="en-US" sz="2400" b="1" dirty="0" err="1" smtClean="0"/>
              <a:t>tyf</a:t>
            </a:r>
            <a:r>
              <a:rPr lang="en-US" sz="2400" b="1" dirty="0" smtClean="0"/>
              <a:t> </a:t>
            </a:r>
            <a:r>
              <a:rPr lang="en-US" sz="2400" b="1" dirty="0" err="1" smtClean="0"/>
              <a:t>k'g:yfkgf</a:t>
            </a:r>
            <a:r>
              <a:rPr lang="en-US" sz="2400" b="1" dirty="0" smtClean="0"/>
              <a:t> </a:t>
            </a:r>
            <a:r>
              <a:rPr lang="en-US" sz="2400" b="1" dirty="0" err="1" smtClean="0"/>
              <a:t>cfof</a:t>
            </a:r>
            <a:r>
              <a:rPr lang="en-US" sz="2400" b="1" dirty="0" smtClean="0"/>
              <a:t>]</a:t>
            </a:r>
            <a:r>
              <a:rPr lang="en-US" sz="2400" b="1" dirty="0" err="1" smtClean="0"/>
              <a:t>hgf</a:t>
            </a:r>
            <a:r>
              <a:rPr lang="en-US" sz="2400" b="1" dirty="0" smtClean="0"/>
              <a:t> </a:t>
            </a:r>
            <a:r>
              <a:rPr lang="en-US" sz="2400" b="1" dirty="0" err="1" smtClean="0"/>
              <a:t>sfof</a:t>
            </a:r>
            <a:r>
              <a:rPr lang="en-US" sz="2400" b="1" dirty="0" smtClean="0"/>
              <a:t>{no</a:t>
            </a:r>
            <a:endParaRPr lang="en-US" sz="24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rPr>
              <a:t>a:tLs} </a:t>
            </a:r>
            <a:r>
              <a:rPr lang="en-US" b="1" dirty="0" err="1">
                <a:effectLst>
                  <a:outerShdw blurRad="38100" dist="38100" dir="2700000" algn="tl">
                    <a:srgbClr val="000000">
                      <a:alpha val="43137"/>
                    </a:srgbClr>
                  </a:outerShdw>
                </a:effectLst>
              </a:rPr>
              <a:t>ljgfz</a:t>
            </a:r>
            <a:endParaRPr lang="en-US" b="1" dirty="0">
              <a:effectLst>
                <a:outerShdw blurRad="38100" dist="38100" dir="2700000" algn="tl">
                  <a:srgbClr val="000000">
                    <a:alpha val="43137"/>
                  </a:srgbClr>
                </a:outerShdw>
              </a:effectLst>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609600" y="1066800"/>
            <a:ext cx="7848600" cy="5653652"/>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10</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ljBfno</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ejg</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90600" y="1009674"/>
            <a:ext cx="7467600" cy="5598386"/>
          </a:xfrm>
          <a:prstGeom prst="rect">
            <a:avLst/>
          </a:prstGeom>
        </p:spPr>
      </p:pic>
      <p:sp>
        <p:nvSpPr>
          <p:cNvPr id="6" name="Footer Placeholder 5"/>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11</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rPr>
              <a:t>c:ktfn </a:t>
            </a:r>
            <a:r>
              <a:rPr lang="en-US" b="1" dirty="0" err="1">
                <a:effectLst>
                  <a:outerShdw blurRad="38100" dist="38100" dir="2700000" algn="tl">
                    <a:srgbClr val="000000">
                      <a:alpha val="43137"/>
                    </a:srgbClr>
                  </a:outerShdw>
                </a:effectLst>
              </a:rPr>
              <a:t>ejg</a:t>
            </a:r>
            <a:endParaRPr lang="en-US" b="1" dirty="0">
              <a:effectLst>
                <a:outerShdw blurRad="38100" dist="38100" dir="2700000" algn="tl">
                  <a:srgbClr val="000000">
                    <a:alpha val="43137"/>
                  </a:srgbClr>
                </a:outerShdw>
              </a:effectLst>
            </a:endParaRPr>
          </a:p>
        </p:txBody>
      </p:sp>
      <p:pic>
        <p:nvPicPr>
          <p:cNvPr id="5" name="Picture 2" descr="D:\Earthquake Assessment\Damage - Dhankuta and Tehrathum\Bhukampa_680601\Thapa\Day5\hospi_051 (6).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914400"/>
            <a:ext cx="5145578" cy="38612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2" descr="D:\Photo\Bhukampa_680601\Thapa\Day6\DSC01398.JPG"/>
          <p:cNvPicPr>
            <a:picLocks noChangeAspect="1" noChangeArrowheads="1"/>
          </p:cNvPicPr>
          <p:nvPr/>
        </p:nvPicPr>
        <p:blipFill>
          <a:blip r:embed="rId3" cstate="print"/>
          <a:srcRect/>
          <a:stretch>
            <a:fillRect/>
          </a:stretch>
        </p:blipFill>
        <p:spPr bwMode="auto">
          <a:xfrm>
            <a:off x="4419600" y="3352800"/>
            <a:ext cx="4572000" cy="3429000"/>
          </a:xfrm>
          <a:prstGeom prst="rect">
            <a:avLst/>
          </a:prstGeom>
          <a:ln>
            <a:noFill/>
          </a:ln>
          <a:effectLst>
            <a:softEdge rad="112500"/>
          </a:effectLst>
        </p:spPr>
      </p:pic>
      <p:sp>
        <p:nvSpPr>
          <p:cNvPr id="7" name="Footer Placeholder 6"/>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8" name="Slide Number Placeholder 7"/>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12</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sf</a:t>
            </a:r>
            <a:r>
              <a:rPr lang="en-US" b="1" dirty="0">
                <a:effectLst>
                  <a:outerShdw blurRad="38100" dist="38100" dir="2700000" algn="tl">
                    <a:srgbClr val="000000">
                      <a:alpha val="43137"/>
                    </a:srgbClr>
                  </a:outerShdw>
                </a:effectLst>
              </a:rPr>
              <a:t>/L </a:t>
            </a:r>
            <a:r>
              <a:rPr lang="en-US" b="1" dirty="0" err="1">
                <a:effectLst>
                  <a:outerShdw blurRad="38100" dist="38100" dir="2700000" algn="tl">
                    <a:srgbClr val="000000">
                      <a:alpha val="43137"/>
                    </a:srgbClr>
                  </a:outerShdw>
                </a:effectLst>
              </a:rPr>
              <a:t>ejg</a:t>
            </a:r>
            <a:endParaRPr lang="en-US" b="1" dirty="0">
              <a:effectLst>
                <a:outerShdw blurRad="38100" dist="38100" dir="2700000" algn="tl">
                  <a:srgbClr val="000000">
                    <a:alpha val="43137"/>
                  </a:srgbClr>
                </a:outerShdw>
              </a:effectLst>
            </a:endParaRPr>
          </a:p>
        </p:txBody>
      </p:sp>
      <p:pic>
        <p:nvPicPr>
          <p:cNvPr id="5" name="Picture 2" descr="D:\Earthquake Assessment\Damage - Dhankuta and Tehrathum\Bhukampa_680601\Thapa\Day4\Dist_court (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990600"/>
            <a:ext cx="7620000"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Footer Placeholder 5"/>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13</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xf</a:t>
            </a:r>
            <a:r>
              <a:rPr lang="en-US" b="1" dirty="0">
                <a:effectLst>
                  <a:outerShdw blurRad="38100" dist="38100" dir="2700000" algn="tl">
                    <a:srgbClr val="000000">
                      <a:alpha val="43137"/>
                    </a:srgbClr>
                  </a:outerShdw>
                </a:effectLst>
              </a:rPr>
              <a:t>]6]n </a:t>
            </a:r>
            <a:r>
              <a:rPr lang="en-US" b="1" dirty="0" err="1">
                <a:effectLst>
                  <a:outerShdw blurRad="38100" dist="38100" dir="2700000" algn="tl">
                    <a:srgbClr val="000000">
                      <a:alpha val="43137"/>
                    </a:srgbClr>
                  </a:outerShdw>
                </a:effectLst>
              </a:rPr>
              <a:t>ejg</a:t>
            </a:r>
            <a:endParaRPr lang="en-US" b="1" dirty="0">
              <a:effectLst>
                <a:outerShdw blurRad="38100" dist="38100" dir="2700000" algn="tl">
                  <a:srgbClr val="000000">
                    <a:alpha val="43137"/>
                  </a:srgbClr>
                </a:outerShdw>
              </a:effectLst>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990600" y="990600"/>
            <a:ext cx="7696200" cy="5658971"/>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14</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ef</a:t>
            </a:r>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lts</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k"jf</a:t>
            </a:r>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wf</a:t>
            </a:r>
            <a:r>
              <a:rPr lang="en-US" b="1" dirty="0">
                <a:effectLst>
                  <a:outerShdw blurRad="38100" dist="38100" dir="2700000" algn="tl">
                    <a:srgbClr val="000000">
                      <a:alpha val="43137"/>
                    </a:srgbClr>
                  </a:outerShdw>
                </a:effectLst>
              </a:rPr>
              <a:t>/</a:t>
            </a:r>
          </a:p>
        </p:txBody>
      </p:sp>
      <p:pic>
        <p:nvPicPr>
          <p:cNvPr id="12290" name="Picture 2"/>
          <p:cNvPicPr>
            <a:picLocks noGrp="1" noChangeAspect="1" noChangeArrowheads="1"/>
          </p:cNvPicPr>
          <p:nvPr>
            <p:ph idx="1"/>
          </p:nvPr>
        </p:nvPicPr>
        <p:blipFill>
          <a:blip r:embed="rId2" cstate="print"/>
          <a:srcRect/>
          <a:stretch>
            <a:fillRect/>
          </a:stretch>
        </p:blipFill>
        <p:spPr bwMode="auto">
          <a:xfrm>
            <a:off x="381000" y="1143000"/>
            <a:ext cx="8529382" cy="5105400"/>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15</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k'nx</a:t>
            </a:r>
            <a:r>
              <a:rPr lang="en-US" b="1" dirty="0">
                <a:effectLst>
                  <a:outerShdw blurRad="38100" dist="38100" dir="2700000" algn="tl">
                    <a:srgbClr val="000000">
                      <a:alpha val="43137"/>
                    </a:srgbClr>
                  </a:outerShdw>
                </a:effectLst>
              </a:rPr>
              <a:t>?</a:t>
            </a:r>
          </a:p>
        </p:txBody>
      </p:sp>
      <p:pic>
        <p:nvPicPr>
          <p:cNvPr id="13314" name="Picture 2"/>
          <p:cNvPicPr>
            <a:picLocks noGrp="1" noChangeAspect="1" noChangeArrowheads="1"/>
          </p:cNvPicPr>
          <p:nvPr>
            <p:ph idx="1"/>
          </p:nvPr>
        </p:nvPicPr>
        <p:blipFill>
          <a:blip r:embed="rId2" cstate="print"/>
          <a:srcRect/>
          <a:stretch>
            <a:fillRect/>
          </a:stretch>
        </p:blipFill>
        <p:spPr bwMode="auto">
          <a:xfrm>
            <a:off x="228600" y="1143000"/>
            <a:ext cx="8429138" cy="4906963"/>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16</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eTs</a:t>
            </a:r>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sf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fdu|Ln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cfjfudgdf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cj</a:t>
            </a:r>
            <a:r>
              <a:rPr lang="en-US" b="1" dirty="0">
                <a:effectLst>
                  <a:outerShdw blurRad="38100" dist="38100" dir="2700000" algn="tl">
                    <a:srgbClr val="000000">
                      <a:alpha val="43137"/>
                    </a:srgbClr>
                  </a:outerShdw>
                </a:effectLst>
              </a:rPr>
              <a:t>/f]w</a:t>
            </a:r>
          </a:p>
        </p:txBody>
      </p:sp>
      <p:pic>
        <p:nvPicPr>
          <p:cNvPr id="14338" name="Picture 2"/>
          <p:cNvPicPr>
            <a:picLocks noGrp="1" noChangeAspect="1" noChangeArrowheads="1"/>
          </p:cNvPicPr>
          <p:nvPr>
            <p:ph idx="1"/>
          </p:nvPr>
        </p:nvPicPr>
        <p:blipFill>
          <a:blip r:embed="rId2" cstate="print"/>
          <a:srcRect/>
          <a:stretch>
            <a:fillRect/>
          </a:stretch>
        </p:blipFill>
        <p:spPr bwMode="auto">
          <a:xfrm>
            <a:off x="838200" y="990600"/>
            <a:ext cx="7696200" cy="5597236"/>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17</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normAutofit/>
          </a:bodyPr>
          <a:lstStyle/>
          <a:p>
            <a:r>
              <a:rPr lang="en-US" sz="6000" b="1" dirty="0" err="1" smtClean="0">
                <a:effectLst>
                  <a:outerShdw blurRad="38100" dist="38100" dir="2700000" algn="tl">
                    <a:srgbClr val="000000">
                      <a:alpha val="43137"/>
                    </a:srgbClr>
                  </a:outerShdw>
                </a:effectLst>
              </a:rPr>
              <a:t>e"sDk</a:t>
            </a:r>
            <a:r>
              <a:rPr lang="en-US" sz="6000" b="1" dirty="0" smtClean="0">
                <a:effectLst>
                  <a:outerShdw blurRad="38100" dist="38100" dir="2700000" algn="tl">
                    <a:srgbClr val="000000">
                      <a:alpha val="43137"/>
                    </a:srgbClr>
                  </a:outerShdw>
                </a:effectLst>
              </a:rPr>
              <a:t> s] </a:t>
            </a:r>
            <a:r>
              <a:rPr lang="en-US" sz="6000" b="1" dirty="0" err="1" smtClean="0">
                <a:effectLst>
                  <a:outerShdw blurRad="38100" dist="38100" dir="2700000" algn="tl">
                    <a:srgbClr val="000000">
                      <a:alpha val="43137"/>
                    </a:srgbClr>
                  </a:outerShdw>
                </a:effectLst>
              </a:rPr>
              <a:t>xf</a:t>
            </a:r>
            <a:r>
              <a:rPr lang="en-US" sz="6000" b="1" dirty="0" smtClean="0">
                <a:effectLst>
                  <a:outerShdw blurRad="38100" dist="38100" dir="2700000" algn="tl">
                    <a:srgbClr val="000000">
                      <a:alpha val="43137"/>
                    </a:srgbClr>
                  </a:outerShdw>
                </a:effectLst>
              </a:rPr>
              <a:t>] &lt;</a:t>
            </a:r>
            <a:endParaRPr lang="en-US" sz="6000" b="1"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18</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a:effectLst>
                  <a:outerShdw blurRad="38100" dist="38100" dir="2700000" algn="tl">
                    <a:srgbClr val="000000">
                      <a:alpha val="43137"/>
                    </a:srgbClr>
                  </a:outerShdw>
                </a:effectLst>
              </a:rPr>
              <a:t>k[</a:t>
            </a:r>
            <a:r>
              <a:rPr lang="en-US" b="1" dirty="0" err="1">
                <a:effectLst>
                  <a:outerShdw blurRad="38100" dist="38100" dir="2700000" algn="tl">
                    <a:srgbClr val="000000">
                      <a:alpha val="43137"/>
                    </a:srgbClr>
                  </a:outerShdw>
                </a:effectLst>
              </a:rPr>
              <a:t>YjL</a:t>
            </a:r>
            <a:endParaRPr lang="en-US" b="1"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19</a:t>
            </a:fld>
            <a:endParaRPr lang="en-US">
              <a:latin typeface="Times New Roman" pitchFamily="18" charset="0"/>
              <a:cs typeface="Times New Roman" pitchFamily="18" charset="0"/>
            </a:endParaRPr>
          </a:p>
        </p:txBody>
      </p:sp>
      <p:pic>
        <p:nvPicPr>
          <p:cNvPr id="4" name="vearth3.mpg">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a:stretch>
            <a:fillRect/>
          </a:stretch>
        </p:blipFill>
        <p:spPr>
          <a:xfrm>
            <a:off x="1143000" y="990600"/>
            <a:ext cx="6934200" cy="5201106"/>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ljifo</a:t>
            </a:r>
            <a:r>
              <a:rPr lang="en-US" dirty="0" smtClean="0"/>
              <a:t> ;"</a:t>
            </a:r>
            <a:r>
              <a:rPr lang="en-US" dirty="0" err="1" smtClean="0"/>
              <a:t>rL</a:t>
            </a:r>
            <a:endParaRPr lang="en-US" dirty="0"/>
          </a:p>
        </p:txBody>
      </p:sp>
      <p:sp>
        <p:nvSpPr>
          <p:cNvPr id="3" name="Content Placeholder 2"/>
          <p:cNvSpPr>
            <a:spLocks noGrp="1"/>
          </p:cNvSpPr>
          <p:nvPr>
            <p:ph idx="1"/>
          </p:nvPr>
        </p:nvSpPr>
        <p:spPr>
          <a:xfrm>
            <a:off x="1524000" y="1600200"/>
            <a:ext cx="7162800" cy="4525963"/>
          </a:xfrm>
        </p:spPr>
        <p:txBody>
          <a:bodyPr>
            <a:normAutofit/>
          </a:bodyPr>
          <a:lstStyle/>
          <a:p>
            <a:r>
              <a:rPr lang="en-US" sz="4000" dirty="0" err="1" smtClean="0"/>
              <a:t>e"sDkhGo</a:t>
            </a:r>
            <a:r>
              <a:rPr lang="en-US" sz="4000" dirty="0" smtClean="0"/>
              <a:t> </a:t>
            </a:r>
            <a:r>
              <a:rPr lang="en-US" sz="4000" dirty="0" err="1" smtClean="0"/>
              <a:t>Ifltsf</a:t>
            </a:r>
            <a:r>
              <a:rPr lang="en-US" sz="4000" dirty="0" smtClean="0"/>
              <a:t>] l;+</a:t>
            </a:r>
            <a:r>
              <a:rPr lang="en-US" sz="4000" dirty="0" err="1" smtClean="0"/>
              <a:t>xfjnf</a:t>
            </a:r>
            <a:r>
              <a:rPr lang="en-US" sz="4000" dirty="0" smtClean="0"/>
              <a:t>]</a:t>
            </a:r>
            <a:r>
              <a:rPr lang="en-US" sz="4000" dirty="0" err="1" smtClean="0"/>
              <a:t>sg</a:t>
            </a:r>
            <a:endParaRPr lang="en-US" sz="4000" dirty="0" smtClean="0"/>
          </a:p>
          <a:p>
            <a:r>
              <a:rPr lang="en-US" sz="4000" dirty="0" err="1" smtClean="0"/>
              <a:t>e"sDk</a:t>
            </a:r>
            <a:r>
              <a:rPr lang="en-US" sz="4000" dirty="0" smtClean="0"/>
              <a:t> s] </a:t>
            </a:r>
            <a:r>
              <a:rPr lang="en-US" sz="4000" dirty="0" err="1" smtClean="0"/>
              <a:t>xf</a:t>
            </a:r>
            <a:r>
              <a:rPr lang="en-US" sz="4000" dirty="0" smtClean="0"/>
              <a:t>] &lt;</a:t>
            </a:r>
          </a:p>
          <a:p>
            <a:r>
              <a:rPr lang="en-US" sz="4000" dirty="0" err="1" smtClean="0"/>
              <a:t>e"sDk</a:t>
            </a:r>
            <a:r>
              <a:rPr lang="en-US" sz="4000" dirty="0" smtClean="0"/>
              <a:t> s;/L hfG5 &lt;</a:t>
            </a:r>
          </a:p>
          <a:p>
            <a:r>
              <a:rPr lang="en-US" sz="4000" dirty="0" err="1" smtClean="0"/>
              <a:t>ljutsf</a:t>
            </a:r>
            <a:r>
              <a:rPr lang="en-US" sz="4000" dirty="0" smtClean="0"/>
              <a:t> </a:t>
            </a:r>
            <a:r>
              <a:rPr lang="en-US" sz="4000" dirty="0" err="1" smtClean="0"/>
              <a:t>e"sDkn</a:t>
            </a:r>
            <a:r>
              <a:rPr lang="en-US" sz="4000" dirty="0" smtClean="0"/>
              <a:t>] </a:t>
            </a:r>
            <a:r>
              <a:rPr lang="en-US" sz="4000" dirty="0" err="1" smtClean="0"/>
              <a:t>l;sfPsf</a:t>
            </a:r>
            <a:r>
              <a:rPr lang="en-US" sz="4000" dirty="0" smtClean="0"/>
              <a:t> kf7x?</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b="1" dirty="0" err="1" smtClean="0">
                <a:effectLst>
                  <a:outerShdw blurRad="38100" dist="38100" dir="2700000" algn="tl">
                    <a:srgbClr val="000000">
                      <a:alpha val="43137"/>
                    </a:srgbClr>
                  </a:outerShdw>
                </a:effectLst>
              </a:rPr>
              <a:t>e"sDk</a:t>
            </a:r>
            <a:r>
              <a:rPr lang="en-US" b="1" dirty="0" smtClean="0">
                <a:effectLst>
                  <a:outerShdw blurRad="38100" dist="38100" dir="2700000" algn="tl">
                    <a:srgbClr val="000000">
                      <a:alpha val="43137"/>
                    </a:srgbClr>
                  </a:outerShdw>
                </a:effectLst>
              </a:rPr>
              <a:t> s] </a:t>
            </a:r>
            <a:r>
              <a:rPr lang="en-US" b="1" dirty="0" err="1" smtClean="0">
                <a:effectLst>
                  <a:outerShdw blurRad="38100" dist="38100" dir="2700000" algn="tl">
                    <a:srgbClr val="000000">
                      <a:alpha val="43137"/>
                    </a:srgbClr>
                  </a:outerShdw>
                </a:effectLst>
              </a:rPr>
              <a:t>xf</a:t>
            </a:r>
            <a:r>
              <a:rPr lang="en-US" b="1" dirty="0" smtClean="0">
                <a:effectLst>
                  <a:outerShdw blurRad="38100" dist="38100" dir="2700000" algn="tl">
                    <a:srgbClr val="000000">
                      <a:alpha val="43137"/>
                    </a:srgbClr>
                  </a:outerShdw>
                </a:effectLst>
              </a:rPr>
              <a:t>] &lt;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dirty="0" smtClean="0"/>
              <a:t>	</a:t>
            </a:r>
          </a:p>
          <a:p>
            <a:pPr>
              <a:buNone/>
            </a:pPr>
            <a:endParaRPr lang="en-US" dirty="0"/>
          </a:p>
          <a:p>
            <a:pPr algn="just">
              <a:buNone/>
            </a:pPr>
            <a:r>
              <a:rPr lang="en-US" dirty="0" smtClean="0"/>
              <a:t>	</a:t>
            </a:r>
            <a:r>
              <a:rPr lang="en-US" sz="4000" b="1" dirty="0" err="1" smtClean="0"/>
              <a:t>e"sDk</a:t>
            </a:r>
            <a:r>
              <a:rPr lang="en-US" sz="4000" b="1" dirty="0" smtClean="0"/>
              <a:t> </a:t>
            </a:r>
            <a:r>
              <a:rPr lang="en-US" sz="4000" b="1" dirty="0" err="1" smtClean="0"/>
              <a:t>eg</a:t>
            </a:r>
            <a:r>
              <a:rPr lang="en-US" sz="4000" b="1" dirty="0" smtClean="0"/>
              <a:t>]</a:t>
            </a:r>
            <a:r>
              <a:rPr lang="en-US" sz="4000" b="1" dirty="0" err="1" smtClean="0"/>
              <a:t>sf</a:t>
            </a:r>
            <a:r>
              <a:rPr lang="en-US" sz="4000" b="1" dirty="0" smtClean="0"/>
              <a:t>] k[</a:t>
            </a:r>
            <a:r>
              <a:rPr lang="en-US" sz="4000" b="1" dirty="0" err="1" smtClean="0"/>
              <a:t>YjLsf</a:t>
            </a:r>
            <a:r>
              <a:rPr lang="en-US" sz="4000" b="1" dirty="0" smtClean="0"/>
              <a:t>] </a:t>
            </a:r>
            <a:r>
              <a:rPr lang="en-US" sz="4000" b="1" dirty="0" err="1" smtClean="0"/>
              <a:t>cfj</a:t>
            </a:r>
            <a:r>
              <a:rPr lang="en-US" sz="4000" b="1" dirty="0" smtClean="0"/>
              <a:t>/0f </a:t>
            </a:r>
            <a:r>
              <a:rPr lang="en-US" sz="4000" b="1" dirty="0" err="1" smtClean="0"/>
              <a:t>tx</a:t>
            </a:r>
            <a:r>
              <a:rPr lang="en-US" sz="4000" b="1" dirty="0" smtClean="0"/>
              <a:t> </a:t>
            </a:r>
            <a:r>
              <a:rPr lang="en-US" sz="4000" b="1" dirty="0" err="1" smtClean="0"/>
              <a:t>jf</a:t>
            </a:r>
            <a:r>
              <a:rPr lang="en-US" sz="4000" b="1" dirty="0" smtClean="0"/>
              <a:t> r6\6fgsf] </a:t>
            </a:r>
            <a:r>
              <a:rPr lang="en-US" sz="4000" b="1" dirty="0" err="1" smtClean="0"/>
              <a:t>efu</a:t>
            </a:r>
            <a:r>
              <a:rPr lang="en-US" sz="4000" b="1" dirty="0" smtClean="0"/>
              <a:t> </a:t>
            </a:r>
            <a:r>
              <a:rPr lang="en-US" sz="4000" b="1" dirty="0" err="1" smtClean="0"/>
              <a:t>cs:dft</a:t>
            </a:r>
            <a:r>
              <a:rPr lang="en-US" sz="4000" b="1" dirty="0" smtClean="0"/>
              <a:t>\ k'm6]/ k[</a:t>
            </a:r>
            <a:r>
              <a:rPr lang="en-US" sz="4000" b="1" dirty="0" err="1" smtClean="0"/>
              <a:t>YjLsf</a:t>
            </a:r>
            <a:r>
              <a:rPr lang="en-US" sz="4000" b="1" dirty="0" smtClean="0"/>
              <a:t>] </a:t>
            </a:r>
            <a:r>
              <a:rPr lang="en-US" sz="4000" b="1" dirty="0" err="1" smtClean="0"/>
              <a:t>aflx</a:t>
            </a:r>
            <a:r>
              <a:rPr lang="en-US" sz="4000" b="1" dirty="0" smtClean="0"/>
              <a:t>/L ;</a:t>
            </a:r>
            <a:r>
              <a:rPr lang="en-US" sz="4000" b="1" dirty="0" err="1" smtClean="0"/>
              <a:t>txdf</a:t>
            </a:r>
            <a:r>
              <a:rPr lang="en-US" sz="4000" b="1" dirty="0" smtClean="0"/>
              <a:t> </a:t>
            </a:r>
            <a:r>
              <a:rPr lang="en-US" sz="4000" b="1" dirty="0" err="1" smtClean="0"/>
              <a:t>pTkGg</a:t>
            </a:r>
            <a:r>
              <a:rPr lang="en-US" sz="4000" b="1" dirty="0" smtClean="0"/>
              <a:t> </a:t>
            </a:r>
            <a:r>
              <a:rPr lang="en-US" sz="4000" b="1" dirty="0" err="1" smtClean="0"/>
              <a:t>x'g</a:t>
            </a:r>
            <a:r>
              <a:rPr lang="en-US" sz="4000" b="1" dirty="0" smtClean="0"/>
              <a:t>] t/Ë </a:t>
            </a:r>
            <a:r>
              <a:rPr lang="en-US" sz="4000" b="1" dirty="0" err="1" smtClean="0"/>
              <a:t>jf</a:t>
            </a:r>
            <a:r>
              <a:rPr lang="en-US" sz="4000" b="1" dirty="0" smtClean="0"/>
              <a:t> </a:t>
            </a:r>
            <a:r>
              <a:rPr lang="en-US" sz="4000" b="1" dirty="0" err="1" smtClean="0"/>
              <a:t>sDkg</a:t>
            </a:r>
            <a:r>
              <a:rPr lang="en-US" sz="4000" b="1" dirty="0" smtClean="0"/>
              <a:t> </a:t>
            </a:r>
            <a:r>
              <a:rPr lang="en-US" sz="4000" b="1" dirty="0" err="1" smtClean="0"/>
              <a:t>xf</a:t>
            </a:r>
            <a:r>
              <a:rPr lang="en-US" sz="4000" b="1" dirty="0" smtClean="0"/>
              <a:t>] .</a:t>
            </a:r>
            <a:endParaRPr lang="en-US" sz="3600" b="1" dirty="0"/>
          </a:p>
        </p:txBody>
      </p:sp>
      <p:sp>
        <p:nvSpPr>
          <p:cNvPr id="6" name="Footer Placeholder 5"/>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20</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b="1" dirty="0" err="1" smtClean="0">
                <a:effectLst>
                  <a:outerShdw blurRad="38100" dist="38100" dir="2700000" algn="tl">
                    <a:srgbClr val="000000">
                      <a:alpha val="43137"/>
                    </a:srgbClr>
                  </a:outerShdw>
                </a:effectLst>
              </a:rPr>
              <a:t>e"sDk</a:t>
            </a:r>
            <a:r>
              <a:rPr lang="en-US" b="1" dirty="0" smtClean="0">
                <a:effectLst>
                  <a:outerShdw blurRad="38100" dist="38100" dir="2700000" algn="tl">
                    <a:srgbClr val="000000">
                      <a:alpha val="43137"/>
                    </a:srgbClr>
                  </a:outerShdw>
                </a:effectLst>
              </a:rPr>
              <a:t> s;/L hfG5 &lt;</a:t>
            </a:r>
            <a:endParaRPr lang="en-US" b="1"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21</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858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err="1">
                <a:effectLst>
                  <a:outerShdw blurRad="38100" dist="38100" dir="2700000" algn="tl">
                    <a:srgbClr val="000000">
                      <a:alpha val="43137"/>
                    </a:srgbClr>
                  </a:outerShdw>
                </a:effectLst>
              </a:rPr>
              <a:t>e|d</a:t>
            </a:r>
            <a:endParaRPr lang="en-US" b="1" dirty="0">
              <a:effectLst>
                <a:outerShdw blurRad="38100" dist="38100" dir="2700000" algn="tl">
                  <a:srgbClr val="000000">
                    <a:alpha val="43137"/>
                  </a:srgbClr>
                </a:outerShdw>
              </a:effectLst>
            </a:endParaRPr>
          </a:p>
        </p:txBody>
      </p:sp>
      <p:pic>
        <p:nvPicPr>
          <p:cNvPr id="16386" name="Picture 2"/>
          <p:cNvPicPr>
            <a:picLocks noGrp="1" noChangeAspect="1" noChangeArrowheads="1"/>
          </p:cNvPicPr>
          <p:nvPr>
            <p:ph idx="1"/>
          </p:nvPr>
        </p:nvPicPr>
        <p:blipFill>
          <a:blip r:embed="rId2" cstate="print"/>
          <a:srcRect/>
          <a:stretch>
            <a:fillRect/>
          </a:stretch>
        </p:blipFill>
        <p:spPr bwMode="auto">
          <a:xfrm>
            <a:off x="1752600" y="1066800"/>
            <a:ext cx="5334000" cy="5556251"/>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22</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e|d</a:t>
            </a:r>
            <a:endParaRPr lang="en-US" b="1" dirty="0">
              <a:effectLst>
                <a:outerShdw blurRad="38100" dist="38100" dir="2700000" algn="tl">
                  <a:srgbClr val="000000">
                    <a:alpha val="43137"/>
                  </a:srgbClr>
                </a:outerShdw>
              </a:effectLst>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1828800" y="1066800"/>
            <a:ext cx="5715000" cy="5747288"/>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23</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e"sDksf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sf</a:t>
            </a:r>
            <a:r>
              <a:rPr lang="en-US" b="1" dirty="0">
                <a:effectLst>
                  <a:outerShdw blurRad="38100" dist="38100" dir="2700000" algn="tl">
                    <a:srgbClr val="000000">
                      <a:alpha val="43137"/>
                    </a:srgbClr>
                  </a:outerShdw>
                </a:effectLst>
              </a:rPr>
              <a:t>/0f</a:t>
            </a: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24</a:t>
            </a:fld>
            <a:endParaRPr lang="en-US">
              <a:latin typeface="Times New Roman" pitchFamily="18" charset="0"/>
              <a:cs typeface="Times New Roman" pitchFamily="18" charset="0"/>
            </a:endParaRPr>
          </a:p>
        </p:txBody>
      </p:sp>
      <p:pic>
        <p:nvPicPr>
          <p:cNvPr id="8" name="Picture 4" descr="world_seismicity_map_1990-20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1066800"/>
            <a:ext cx="9018588" cy="50292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 name="Right Arrow 8"/>
          <p:cNvSpPr/>
          <p:nvPr/>
        </p:nvSpPr>
        <p:spPr bwMode="auto">
          <a:xfrm>
            <a:off x="7010400" y="6161087"/>
            <a:ext cx="990600" cy="3048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p:spPr>
        <p:txBody>
          <a:bodyPr anchor="ctr"/>
          <a:lstStyle/>
          <a:p>
            <a:pPr>
              <a:defRPr/>
            </a:pPr>
            <a:endParaRPr lang="en-US">
              <a:effectLst>
                <a:outerShdw blurRad="38100" dist="38100" dir="2700000" algn="tl">
                  <a:srgbClr val="000000">
                    <a:alpha val="43137"/>
                  </a:srgbClr>
                </a:outerShdw>
              </a:effectLst>
            </a:endParaRPr>
          </a:p>
        </p:txBody>
      </p:sp>
      <p:sp>
        <p:nvSpPr>
          <p:cNvPr id="10" name="TextBox 5"/>
          <p:cNvSpPr txBox="1">
            <a:spLocks noChangeArrowheads="1"/>
          </p:cNvSpPr>
          <p:nvPr/>
        </p:nvSpPr>
        <p:spPr bwMode="auto">
          <a:xfrm>
            <a:off x="5105400" y="6096000"/>
            <a:ext cx="1828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tx2"/>
                </a:solidFill>
                <a:latin typeface="Tahoma" pitchFamily="34" charset="0"/>
                <a:cs typeface="Arial" pitchFamily="34" charset="0"/>
              </a:defRPr>
            </a:lvl1pPr>
            <a:lvl2pPr marL="742950" indent="-285750" eaLnBrk="0" hangingPunct="0">
              <a:defRPr sz="4400" b="1">
                <a:solidFill>
                  <a:schemeClr val="tx2"/>
                </a:solidFill>
                <a:latin typeface="Tahoma" pitchFamily="34" charset="0"/>
                <a:cs typeface="Arial" pitchFamily="34" charset="0"/>
              </a:defRPr>
            </a:lvl2pPr>
            <a:lvl3pPr marL="1143000" indent="-228600" eaLnBrk="0" hangingPunct="0">
              <a:defRPr sz="4400" b="1">
                <a:solidFill>
                  <a:schemeClr val="tx2"/>
                </a:solidFill>
                <a:latin typeface="Tahoma" pitchFamily="34" charset="0"/>
                <a:cs typeface="Arial" pitchFamily="34" charset="0"/>
              </a:defRPr>
            </a:lvl3pPr>
            <a:lvl4pPr marL="1600200" indent="-228600" eaLnBrk="0" hangingPunct="0">
              <a:defRPr sz="4400" b="1">
                <a:solidFill>
                  <a:schemeClr val="tx2"/>
                </a:solidFill>
                <a:latin typeface="Tahoma" pitchFamily="34" charset="0"/>
                <a:cs typeface="Arial" pitchFamily="34" charset="0"/>
              </a:defRPr>
            </a:lvl4pPr>
            <a:lvl5pPr marL="2057400" indent="-228600" eaLnBrk="0" hangingPunct="0">
              <a:defRPr sz="4400" b="1">
                <a:solidFill>
                  <a:schemeClr val="tx2"/>
                </a:solidFill>
                <a:latin typeface="Tahoma" pitchFamily="34" charset="0"/>
                <a:cs typeface="Arial" pitchFamily="34" charset="0"/>
              </a:defRPr>
            </a:lvl5pPr>
            <a:lvl6pPr marL="2514600" indent="-228600" eaLnBrk="0" fontAlgn="base" hangingPunct="0">
              <a:spcBef>
                <a:spcPct val="0"/>
              </a:spcBef>
              <a:spcAft>
                <a:spcPct val="0"/>
              </a:spcAft>
              <a:defRPr sz="4400" b="1">
                <a:solidFill>
                  <a:schemeClr val="tx2"/>
                </a:solidFill>
                <a:latin typeface="Tahoma" pitchFamily="34" charset="0"/>
                <a:cs typeface="Arial" pitchFamily="34" charset="0"/>
              </a:defRPr>
            </a:lvl6pPr>
            <a:lvl7pPr marL="2971800" indent="-228600" eaLnBrk="0" fontAlgn="base" hangingPunct="0">
              <a:spcBef>
                <a:spcPct val="0"/>
              </a:spcBef>
              <a:spcAft>
                <a:spcPct val="0"/>
              </a:spcAft>
              <a:defRPr sz="4400" b="1">
                <a:solidFill>
                  <a:schemeClr val="tx2"/>
                </a:solidFill>
                <a:latin typeface="Tahoma" pitchFamily="34" charset="0"/>
                <a:cs typeface="Arial" pitchFamily="34" charset="0"/>
              </a:defRPr>
            </a:lvl7pPr>
            <a:lvl8pPr marL="3429000" indent="-228600" eaLnBrk="0" fontAlgn="base" hangingPunct="0">
              <a:spcBef>
                <a:spcPct val="0"/>
              </a:spcBef>
              <a:spcAft>
                <a:spcPct val="0"/>
              </a:spcAft>
              <a:defRPr sz="4400" b="1">
                <a:solidFill>
                  <a:schemeClr val="tx2"/>
                </a:solidFill>
                <a:latin typeface="Tahoma" pitchFamily="34" charset="0"/>
                <a:cs typeface="Arial" pitchFamily="34" charset="0"/>
              </a:defRPr>
            </a:lvl8pPr>
            <a:lvl9pPr marL="3886200" indent="-228600" eaLnBrk="0" fontAlgn="base" hangingPunct="0">
              <a:spcBef>
                <a:spcPct val="0"/>
              </a:spcBef>
              <a:spcAft>
                <a:spcPct val="0"/>
              </a:spcAft>
              <a:defRPr sz="4400" b="1">
                <a:solidFill>
                  <a:schemeClr val="tx2"/>
                </a:solidFill>
                <a:latin typeface="Tahoma" pitchFamily="34" charset="0"/>
                <a:cs typeface="Arial" pitchFamily="34" charset="0"/>
              </a:defRPr>
            </a:lvl9pPr>
          </a:lstStyle>
          <a:p>
            <a:pPr eaLnBrk="1" hangingPunct="1"/>
            <a:r>
              <a:rPr lang="en-US" sz="1800" dirty="0">
                <a:latin typeface="Times New Roman" pitchFamily="18" charset="0"/>
                <a:cs typeface="Times New Roman" pitchFamily="18" charset="0"/>
              </a:rPr>
              <a:t>seismic eruption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e"sDksf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sf</a:t>
            </a:r>
            <a:r>
              <a:rPr lang="en-US" b="1" dirty="0">
                <a:effectLst>
                  <a:outerShdw blurRad="38100" dist="38100" dir="2700000" algn="tl">
                    <a:srgbClr val="000000">
                      <a:alpha val="43137"/>
                    </a:srgbClr>
                  </a:outerShdw>
                </a:effectLst>
              </a:rPr>
              <a:t>/0f</a:t>
            </a:r>
          </a:p>
        </p:txBody>
      </p:sp>
      <p:pic>
        <p:nvPicPr>
          <p:cNvPr id="19458" name="Picture 2"/>
          <p:cNvPicPr>
            <a:picLocks noGrp="1" noChangeAspect="1" noChangeArrowheads="1"/>
          </p:cNvPicPr>
          <p:nvPr>
            <p:ph idx="1"/>
          </p:nvPr>
        </p:nvPicPr>
        <p:blipFill>
          <a:blip r:embed="rId2" cstate="print"/>
          <a:srcRect/>
          <a:stretch>
            <a:fillRect/>
          </a:stretch>
        </p:blipFill>
        <p:spPr bwMode="auto">
          <a:xfrm>
            <a:off x="685800" y="990600"/>
            <a:ext cx="8001000" cy="5675923"/>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25</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ljleGg</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Kn</a:t>
            </a:r>
            <a:r>
              <a:rPr lang="en-US" b="1" dirty="0">
                <a:effectLst>
                  <a:outerShdw blurRad="38100" dist="38100" dir="2700000" algn="tl">
                    <a:srgbClr val="000000">
                      <a:alpha val="43137"/>
                    </a:srgbClr>
                  </a:outerShdw>
                </a:effectLst>
              </a:rPr>
              <a:t>]6x?</a:t>
            </a:r>
          </a:p>
        </p:txBody>
      </p:sp>
      <p:sp>
        <p:nvSpPr>
          <p:cNvPr id="3" name="Content Placeholder 2"/>
          <p:cNvSpPr>
            <a:spLocks noGrp="1"/>
          </p:cNvSpPr>
          <p:nvPr>
            <p:ph idx="1"/>
          </p:nvPr>
        </p:nvSpPr>
        <p:spPr>
          <a:xfrm>
            <a:off x="685800" y="5943600"/>
            <a:ext cx="8229600" cy="685800"/>
          </a:xfrm>
        </p:spPr>
        <p:txBody>
          <a:bodyPr/>
          <a:lstStyle/>
          <a:p>
            <a:r>
              <a:rPr lang="en-US" dirty="0" err="1" smtClean="0"/>
              <a:t>e"sDk</a:t>
            </a:r>
            <a:r>
              <a:rPr lang="en-US" dirty="0" smtClean="0"/>
              <a:t> </a:t>
            </a:r>
            <a:r>
              <a:rPr lang="en-US" dirty="0" err="1" smtClean="0"/>
              <a:t>clwst</a:t>
            </a:r>
            <a:r>
              <a:rPr lang="en-US" dirty="0" smtClean="0"/>
              <a:t>/ </a:t>
            </a:r>
            <a:r>
              <a:rPr lang="en-US" dirty="0" err="1" smtClean="0"/>
              <a:t>oL</a:t>
            </a:r>
            <a:r>
              <a:rPr lang="en-US" dirty="0" smtClean="0"/>
              <a:t> </a:t>
            </a:r>
            <a:r>
              <a:rPr lang="en-US" dirty="0" err="1" smtClean="0"/>
              <a:t>Kn</a:t>
            </a:r>
            <a:r>
              <a:rPr lang="en-US" dirty="0" smtClean="0"/>
              <a:t>]6x?sf] </a:t>
            </a:r>
            <a:r>
              <a:rPr lang="en-US" dirty="0" err="1" smtClean="0"/>
              <a:t>l;dfgfdf</a:t>
            </a:r>
            <a:r>
              <a:rPr lang="en-US" dirty="0" smtClean="0"/>
              <a:t> s]</a:t>
            </a:r>
            <a:r>
              <a:rPr lang="en-US" dirty="0" err="1" smtClean="0"/>
              <a:t>lGb|t</a:t>
            </a:r>
            <a:r>
              <a:rPr lang="en-US" dirty="0" smtClean="0"/>
              <a:t> x'G5g\</a:t>
            </a:r>
            <a:endParaRPr lang="en-US" dirty="0"/>
          </a:p>
        </p:txBody>
      </p:sp>
      <p:sp>
        <p:nvSpPr>
          <p:cNvPr id="6" name="Footer Placeholder 5"/>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26</a:t>
            </a:fld>
            <a:endParaRPr lang="en-US">
              <a:latin typeface="Times New Roman" pitchFamily="18" charset="0"/>
              <a:cs typeface="Times New Roman" pitchFamily="18" charset="0"/>
            </a:endParaRPr>
          </a:p>
        </p:txBody>
      </p:sp>
      <p:pic>
        <p:nvPicPr>
          <p:cNvPr id="8" name="Picture 6" descr="Fig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990600"/>
            <a:ext cx="7010400" cy="4977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dxfb</a:t>
            </a:r>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zLo</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ljrng</a:t>
            </a:r>
            <a:endParaRPr lang="en-US" b="1" dirty="0">
              <a:effectLst>
                <a:outerShdw blurRad="38100" dist="38100" dir="2700000" algn="tl">
                  <a:srgbClr val="000000">
                    <a:alpha val="43137"/>
                  </a:srgbClr>
                </a:outerShdw>
              </a:effectLst>
            </a:endParaRPr>
          </a:p>
        </p:txBody>
      </p:sp>
      <p:pic>
        <p:nvPicPr>
          <p:cNvPr id="21506" name="Picture 2"/>
          <p:cNvPicPr>
            <a:picLocks noGrp="1" noChangeAspect="1" noChangeArrowheads="1"/>
          </p:cNvPicPr>
          <p:nvPr>
            <p:ph idx="1"/>
          </p:nvPr>
        </p:nvPicPr>
        <p:blipFill>
          <a:blip r:embed="rId2" cstate="print"/>
          <a:srcRect/>
          <a:stretch>
            <a:fillRect/>
          </a:stretch>
        </p:blipFill>
        <p:spPr bwMode="auto">
          <a:xfrm>
            <a:off x="264310" y="1143000"/>
            <a:ext cx="8539509" cy="5181600"/>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27</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algn="r" eaLnBrk="0" fontAlgn="base" hangingPunct="0">
              <a:spcBef>
                <a:spcPct val="0"/>
              </a:spcBef>
              <a:spcAft>
                <a:spcPct val="0"/>
              </a:spcAft>
              <a:defRPr sz="2400" b="1">
                <a:solidFill>
                  <a:schemeClr val="tx1"/>
                </a:solidFill>
                <a:latin typeface="Times New Roman" pitchFamily="18" charset="0"/>
              </a:defRPr>
            </a:lvl6pPr>
            <a:lvl7pPr marL="2971800" indent="-228600" algn="r" eaLnBrk="0" fontAlgn="base" hangingPunct="0">
              <a:spcBef>
                <a:spcPct val="0"/>
              </a:spcBef>
              <a:spcAft>
                <a:spcPct val="0"/>
              </a:spcAft>
              <a:defRPr sz="2400" b="1">
                <a:solidFill>
                  <a:schemeClr val="tx1"/>
                </a:solidFill>
                <a:latin typeface="Times New Roman" pitchFamily="18" charset="0"/>
              </a:defRPr>
            </a:lvl7pPr>
            <a:lvl8pPr marL="3429000" indent="-228600" algn="r" eaLnBrk="0" fontAlgn="base" hangingPunct="0">
              <a:spcBef>
                <a:spcPct val="0"/>
              </a:spcBef>
              <a:spcAft>
                <a:spcPct val="0"/>
              </a:spcAft>
              <a:defRPr sz="2400" b="1">
                <a:solidFill>
                  <a:schemeClr val="tx1"/>
                </a:solidFill>
                <a:latin typeface="Times New Roman" pitchFamily="18" charset="0"/>
              </a:defRPr>
            </a:lvl8pPr>
            <a:lvl9pPr marL="3886200" indent="-228600" algn="r" eaLnBrk="0" fontAlgn="base" hangingPunct="0">
              <a:spcBef>
                <a:spcPct val="0"/>
              </a:spcBef>
              <a:spcAft>
                <a:spcPct val="0"/>
              </a:spcAft>
              <a:defRPr sz="2400" b="1">
                <a:solidFill>
                  <a:schemeClr val="tx1"/>
                </a:solidFill>
                <a:latin typeface="Times New Roman" pitchFamily="18" charset="0"/>
              </a:defRPr>
            </a:lvl9pPr>
          </a:lstStyle>
          <a:p>
            <a:r>
              <a:rPr lang="en-US" sz="2000" b="0" smtClean="0">
                <a:solidFill>
                  <a:schemeClr val="bg2"/>
                </a:solidFill>
              </a:rPr>
              <a:t> </a:t>
            </a:r>
          </a:p>
        </p:txBody>
      </p:sp>
      <p:pic>
        <p:nvPicPr>
          <p:cNvPr id="15363" name="Picture 2" descr="pangea"/>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28600" y="1524000"/>
            <a:ext cx="2514600" cy="2514600"/>
          </a:xfrm>
          <a:noFill/>
        </p:spPr>
      </p:pic>
      <p:pic>
        <p:nvPicPr>
          <p:cNvPr id="1174531" name="Picture 3" descr="Pangea animation"/>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1981200" y="2562225"/>
            <a:ext cx="7162800" cy="426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4532" name="Text Box 4"/>
          <p:cNvSpPr txBox="1">
            <a:spLocks noChangeArrowheads="1"/>
          </p:cNvSpPr>
          <p:nvPr/>
        </p:nvSpPr>
        <p:spPr bwMode="auto">
          <a:xfrm>
            <a:off x="2667000" y="1447800"/>
            <a:ext cx="3352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algn="r" eaLnBrk="0" fontAlgn="base" hangingPunct="0">
              <a:spcBef>
                <a:spcPct val="0"/>
              </a:spcBef>
              <a:spcAft>
                <a:spcPct val="0"/>
              </a:spcAft>
              <a:defRPr sz="2400" b="1">
                <a:solidFill>
                  <a:schemeClr val="tx1"/>
                </a:solidFill>
                <a:latin typeface="Times New Roman" pitchFamily="18" charset="0"/>
              </a:defRPr>
            </a:lvl6pPr>
            <a:lvl7pPr marL="2971800" indent="-228600" algn="r" eaLnBrk="0" fontAlgn="base" hangingPunct="0">
              <a:spcBef>
                <a:spcPct val="0"/>
              </a:spcBef>
              <a:spcAft>
                <a:spcPct val="0"/>
              </a:spcAft>
              <a:defRPr sz="2400" b="1">
                <a:solidFill>
                  <a:schemeClr val="tx1"/>
                </a:solidFill>
                <a:latin typeface="Times New Roman" pitchFamily="18" charset="0"/>
              </a:defRPr>
            </a:lvl7pPr>
            <a:lvl8pPr marL="3429000" indent="-228600" algn="r" eaLnBrk="0" fontAlgn="base" hangingPunct="0">
              <a:spcBef>
                <a:spcPct val="0"/>
              </a:spcBef>
              <a:spcAft>
                <a:spcPct val="0"/>
              </a:spcAft>
              <a:defRPr sz="2400" b="1">
                <a:solidFill>
                  <a:schemeClr val="tx1"/>
                </a:solidFill>
                <a:latin typeface="Times New Roman" pitchFamily="18" charset="0"/>
              </a:defRPr>
            </a:lvl8pPr>
            <a:lvl9pPr marL="3886200" indent="-228600" algn="r" eaLnBrk="0" fontAlgn="base" hangingPunct="0">
              <a:spcBef>
                <a:spcPct val="0"/>
              </a:spcBef>
              <a:spcAft>
                <a:spcPct val="0"/>
              </a:spcAft>
              <a:defRPr sz="2400" b="1">
                <a:solidFill>
                  <a:schemeClr val="tx1"/>
                </a:solidFill>
                <a:latin typeface="Times New Roman" pitchFamily="18" charset="0"/>
              </a:defRPr>
            </a:lvl9pPr>
          </a:lstStyle>
          <a:p>
            <a:pPr algn="l" eaLnBrk="1" hangingPunct="1">
              <a:spcBef>
                <a:spcPct val="50000"/>
              </a:spcBef>
            </a:pPr>
            <a:r>
              <a:rPr lang="en-US" sz="1800" b="0">
                <a:solidFill>
                  <a:srgbClr val="3333FF"/>
                </a:solidFill>
                <a:latin typeface="Verdana" pitchFamily="34" charset="0"/>
                <a:cs typeface="Arial" charset="0"/>
                <a:sym typeface="Wingdings" pitchFamily="2" charset="2"/>
              </a:rPr>
              <a:t></a:t>
            </a:r>
            <a:r>
              <a:rPr lang="en-US" sz="1800" b="0">
                <a:solidFill>
                  <a:schemeClr val="tx2"/>
                </a:solidFill>
                <a:latin typeface="Verdana" pitchFamily="34" charset="0"/>
                <a:cs typeface="Arial" charset="0"/>
                <a:sym typeface="Wingdings" pitchFamily="2" charset="2"/>
              </a:rPr>
              <a:t> </a:t>
            </a:r>
            <a:r>
              <a:rPr lang="en-US" sz="3600" b="0">
                <a:solidFill>
                  <a:schemeClr val="tx2"/>
                </a:solidFill>
                <a:latin typeface="Preeti" pitchFamily="2" charset="0"/>
                <a:sym typeface="Wingdings" pitchFamily="2" charset="2"/>
              </a:rPr>
              <a:t>s/f]8f}++ aif{ cufl8</a:t>
            </a:r>
          </a:p>
        </p:txBody>
      </p:sp>
      <p:sp>
        <p:nvSpPr>
          <p:cNvPr id="8" name="Title 1"/>
          <p:cNvSpPr>
            <a:spLocks noGrp="1"/>
          </p:cNvSpPr>
          <p:nvPr>
            <p:ph type="title"/>
          </p:nvPr>
        </p:nvSpPr>
        <p:spPr>
          <a:xfrm>
            <a:off x="0" y="7620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dxfb</a:t>
            </a:r>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zLo</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ljrng</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493148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45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4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rPr>
              <a:t>k[</a:t>
            </a:r>
            <a:r>
              <a:rPr lang="en-US" b="1" dirty="0" err="1">
                <a:effectLst>
                  <a:outerShdw blurRad="38100" dist="38100" dir="2700000" algn="tl">
                    <a:srgbClr val="000000">
                      <a:alpha val="43137"/>
                    </a:srgbClr>
                  </a:outerShdw>
                </a:effectLst>
              </a:rPr>
              <a:t>YjLsf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cfGtl</a:t>
            </a:r>
            <a:r>
              <a:rPr lang="en-US" b="1" dirty="0">
                <a:effectLst>
                  <a:outerShdw blurRad="38100" dist="38100" dir="2700000" algn="tl">
                    <a:srgbClr val="000000">
                      <a:alpha val="43137"/>
                    </a:srgbClr>
                  </a:outerShdw>
                </a:effectLst>
              </a:rPr>
              <a:t>/s </a:t>
            </a:r>
            <a:r>
              <a:rPr lang="en-US" b="1" dirty="0" err="1">
                <a:effectLst>
                  <a:outerShdw blurRad="38100" dist="38100" dir="2700000" algn="tl">
                    <a:srgbClr val="000000">
                      <a:alpha val="43137"/>
                    </a:srgbClr>
                  </a:outerShdw>
                </a:effectLst>
              </a:rPr>
              <a:t>agf</a:t>
            </a:r>
            <a:r>
              <a:rPr lang="en-US" b="1" dirty="0">
                <a:effectLst>
                  <a:outerShdw blurRad="38100" dist="38100" dir="2700000" algn="tl">
                    <a:srgbClr val="000000">
                      <a:alpha val="43137"/>
                    </a:srgbClr>
                  </a:outerShdw>
                </a:effectLst>
              </a:rPr>
              <a:t>]6</a:t>
            </a:r>
          </a:p>
        </p:txBody>
      </p:sp>
      <p:sp>
        <p:nvSpPr>
          <p:cNvPr id="4" name="Content Placeholder 2"/>
          <p:cNvSpPr txBox="1">
            <a:spLocks/>
          </p:cNvSpPr>
          <p:nvPr/>
        </p:nvSpPr>
        <p:spPr>
          <a:xfrm>
            <a:off x="4724400" y="1600200"/>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724400" y="1524000"/>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724400" y="1600200"/>
            <a:ext cx="4114800" cy="4525963"/>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err="1" smtClean="0">
                <a:ln>
                  <a:noFill/>
                </a:ln>
                <a:solidFill>
                  <a:srgbClr val="0070C0"/>
                </a:solidFill>
                <a:effectLst/>
                <a:uLnTx/>
                <a:uFillTx/>
                <a:latin typeface="+mn-lt"/>
                <a:ea typeface="+mn-ea"/>
                <a:cs typeface="+mn-cs"/>
              </a:rPr>
              <a:t>cfj</a:t>
            </a:r>
            <a:r>
              <a:rPr kumimoji="0" lang="en-US" sz="3200" b="1" i="0" u="none" strike="noStrike" kern="1200" cap="none" spc="0" normalizeH="0" baseline="0" noProof="0" dirty="0" smtClean="0">
                <a:ln>
                  <a:noFill/>
                </a:ln>
                <a:solidFill>
                  <a:srgbClr val="0070C0"/>
                </a:solidFill>
                <a:effectLst/>
                <a:uLnTx/>
                <a:uFillTx/>
                <a:latin typeface="+mn-lt"/>
                <a:ea typeface="+mn-ea"/>
                <a:cs typeface="+mn-cs"/>
              </a:rPr>
              <a:t>/0f </a:t>
            </a:r>
            <a:r>
              <a:rPr kumimoji="0" lang="en-US" sz="3200" b="1" i="0" u="none" strike="noStrike" kern="1200" cap="none" spc="0" normalizeH="0" baseline="0" noProof="0" dirty="0" err="1" smtClean="0">
                <a:ln>
                  <a:noFill/>
                </a:ln>
                <a:solidFill>
                  <a:srgbClr val="0070C0"/>
                </a:solidFill>
                <a:effectLst/>
                <a:uLnTx/>
                <a:uFillTx/>
                <a:latin typeface="+mn-lt"/>
                <a:ea typeface="+mn-ea"/>
                <a:cs typeface="+mn-cs"/>
              </a:rPr>
              <a:t>tx</a:t>
            </a:r>
            <a:endParaRPr kumimoji="0" lang="en-US" sz="3200" b="1" i="0" u="none" strike="noStrike" kern="1200" cap="none" spc="0" normalizeH="0" baseline="0" noProof="0" dirty="0" smtClean="0">
              <a:ln>
                <a:noFill/>
              </a:ln>
              <a:solidFill>
                <a:srgbClr val="0070C0"/>
              </a:solidFill>
              <a:effectLst/>
              <a:uLnTx/>
              <a:uFillTx/>
              <a:latin typeface="+mn-lt"/>
              <a:ea typeface="+mn-ea"/>
              <a:cs typeface="+mn-cs"/>
            </a:endParaRPr>
          </a:p>
          <a:p>
            <a:pPr marL="800100" lvl="1" indent="-342900">
              <a:spcBef>
                <a:spcPct val="20000"/>
              </a:spcBef>
              <a:buFont typeface="Arial" pitchFamily="34" charset="0"/>
              <a:buChar char="•"/>
            </a:pPr>
            <a:r>
              <a:rPr lang="en-US" sz="3200" dirty="0" err="1" smtClean="0"/>
              <a:t>dxfb</a:t>
            </a:r>
            <a:r>
              <a:rPr lang="en-US" sz="3200" dirty="0" smtClean="0"/>
              <a:t>]</a:t>
            </a:r>
            <a:r>
              <a:rPr lang="en-US" sz="3200" dirty="0" err="1" smtClean="0"/>
              <a:t>zLo</a:t>
            </a:r>
            <a:r>
              <a:rPr lang="en-US" sz="3200" dirty="0" smtClean="0"/>
              <a:t> k/t -@%–$) </a:t>
            </a:r>
            <a:r>
              <a:rPr lang="en-US" sz="3200" dirty="0" err="1" smtClean="0"/>
              <a:t>ls</a:t>
            </a:r>
            <a:r>
              <a:rPr lang="en-US" sz="3200" dirty="0" smtClean="0"/>
              <a:t>=ld=_</a:t>
            </a:r>
          </a:p>
          <a:p>
            <a:pPr marL="800100" lvl="1"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fd'lb|s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k/t –em08} </a:t>
            </a:r>
            <a:r>
              <a:rPr kumimoji="0" lang="en-US" sz="3200" b="0" i="0" u="none" strike="noStrike" kern="1200" cap="none" spc="0" normalizeH="0" noProof="0" dirty="0" smtClean="0">
                <a:ln>
                  <a:noFill/>
                </a:ln>
                <a:solidFill>
                  <a:schemeClr val="tx1"/>
                </a:solidFill>
                <a:effectLst/>
                <a:uLnTx/>
                <a:uFillTx/>
                <a:latin typeface="+mn-lt"/>
                <a:ea typeface="+mn-ea"/>
                <a:cs typeface="+mn-cs"/>
              </a:rPr>
              <a:t> ^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=ld=_</a:t>
            </a:r>
          </a:p>
          <a:p>
            <a:pPr marL="342900" marR="0" lvl="0" indent="-342900" algn="l" defTabSz="914400" rtl="0" eaLnBrk="1" fontAlgn="auto" latinLnBrk="0" hangingPunct="1">
              <a:lnSpc>
                <a:spcPct val="100000"/>
              </a:lnSpc>
              <a:spcBef>
                <a:spcPct val="20000"/>
              </a:spcBef>
              <a:spcAft>
                <a:spcPts val="0"/>
              </a:spcAft>
              <a:buClrTx/>
              <a:buSzTx/>
              <a:tabLst/>
              <a:defRPr/>
            </a:pPr>
            <a:r>
              <a:rPr lang="en-US" sz="3200" b="1" dirty="0" err="1" smtClean="0">
                <a:solidFill>
                  <a:srgbClr val="0070C0"/>
                </a:solidFill>
              </a:rPr>
              <a:t>dWo</a:t>
            </a:r>
            <a:r>
              <a:rPr lang="en-US" sz="3200" b="1" dirty="0" smtClean="0">
                <a:solidFill>
                  <a:srgbClr val="0070C0"/>
                </a:solidFill>
              </a:rPr>
              <a:t> k/t</a:t>
            </a:r>
          </a:p>
          <a:p>
            <a:pPr marL="800100" lvl="1" indent="-342900">
              <a:spcBef>
                <a:spcPct val="20000"/>
              </a:spcBef>
              <a:buFont typeface="Arial" pitchFamily="34" charset="0"/>
              <a:buChar cha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dflyNnf</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dWo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k/t -^%)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=ld=_</a:t>
            </a:r>
          </a:p>
          <a:p>
            <a:pPr marL="800100" lvl="1" indent="-342900">
              <a:spcBef>
                <a:spcPct val="20000"/>
              </a:spcBef>
              <a:buFont typeface="Arial" pitchFamily="34" charset="0"/>
              <a:buChar char="•"/>
            </a:pPr>
            <a:r>
              <a:rPr lang="en-US" sz="3200" dirty="0" err="1" smtClean="0"/>
              <a:t>tNnf</a:t>
            </a:r>
            <a:r>
              <a:rPr lang="en-US" sz="3200" dirty="0" smtClean="0"/>
              <a:t>] </a:t>
            </a:r>
            <a:r>
              <a:rPr lang="en-US" sz="3200" dirty="0" err="1" smtClean="0"/>
              <a:t>dWo</a:t>
            </a:r>
            <a:r>
              <a:rPr lang="en-US" sz="3200" dirty="0" smtClean="0"/>
              <a:t> k/t -@@#% </a:t>
            </a:r>
            <a:r>
              <a:rPr lang="en-US" sz="3200" dirty="0" err="1" smtClean="0"/>
              <a:t>ls</a:t>
            </a:r>
            <a:r>
              <a:rPr lang="en-US" sz="3200" dirty="0" smtClean="0"/>
              <a:t>=ld=_</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err="1" smtClean="0">
                <a:ln>
                  <a:noFill/>
                </a:ln>
                <a:solidFill>
                  <a:srgbClr val="0070C0"/>
                </a:solidFill>
                <a:effectLst/>
                <a:uLnTx/>
                <a:uFillTx/>
                <a:latin typeface="+mn-lt"/>
                <a:ea typeface="+mn-ea"/>
                <a:cs typeface="+mn-cs"/>
              </a:rPr>
              <a:t>ue</a:t>
            </a:r>
            <a:r>
              <a:rPr kumimoji="0" lang="en-US" sz="3200" b="1" i="0" u="none" strike="noStrike" kern="1200" cap="none" spc="0" normalizeH="0" baseline="0" noProof="0" dirty="0" smtClean="0">
                <a:ln>
                  <a:noFill/>
                </a:ln>
                <a:solidFill>
                  <a:srgbClr val="0070C0"/>
                </a:solidFill>
                <a:effectLst/>
                <a:uLnTx/>
                <a:uFillTx/>
                <a:latin typeface="+mn-lt"/>
                <a:ea typeface="+mn-ea"/>
                <a:cs typeface="+mn-cs"/>
              </a:rPr>
              <a:t>{</a:t>
            </a:r>
          </a:p>
          <a:p>
            <a:pPr marL="800100" lvl="1" indent="-342900">
              <a:spcBef>
                <a:spcPct val="20000"/>
              </a:spcBef>
              <a:buFont typeface="Arial" pitchFamily="34" charset="0"/>
              <a:buChar char="•"/>
            </a:pPr>
            <a:r>
              <a:rPr lang="en-US" sz="3200" dirty="0" err="1" smtClean="0"/>
              <a:t>afXo</a:t>
            </a:r>
            <a:r>
              <a:rPr lang="en-US" sz="3200" dirty="0" smtClean="0"/>
              <a:t> </a:t>
            </a:r>
            <a:r>
              <a:rPr lang="en-US" sz="3200" dirty="0" err="1" smtClean="0"/>
              <a:t>ue</a:t>
            </a:r>
            <a:r>
              <a:rPr lang="en-US" sz="3200" dirty="0" smtClean="0"/>
              <a:t>{ -@@&amp;) </a:t>
            </a:r>
            <a:r>
              <a:rPr lang="en-US" sz="3200" dirty="0" err="1" smtClean="0"/>
              <a:t>ls</a:t>
            </a:r>
            <a:r>
              <a:rPr lang="en-US" sz="3200" dirty="0" smtClean="0"/>
              <a:t>=ld=_</a:t>
            </a:r>
          </a:p>
          <a:p>
            <a:pPr marL="800100" lvl="1" indent="-342900">
              <a:spcBef>
                <a:spcPct val="20000"/>
              </a:spcBef>
              <a:buFont typeface="Arial" pitchFamily="34" charset="0"/>
              <a:buChar cha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leqL</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err="1" smtClean="0">
                <a:ln>
                  <a:noFill/>
                </a:ln>
                <a:solidFill>
                  <a:schemeClr val="tx1"/>
                </a:solidFill>
                <a:effectLst/>
                <a:uLnTx/>
                <a:uFillTx/>
                <a:latin typeface="+mn-lt"/>
                <a:ea typeface="+mn-ea"/>
                <a:cs typeface="+mn-cs"/>
              </a:rPr>
              <a:t>ue</a:t>
            </a:r>
            <a:r>
              <a:rPr kumimoji="0" lang="en-US" sz="3200" b="0" i="0" u="none" strike="noStrike" kern="1200" cap="none" spc="0" normalizeH="0" noProof="0" dirty="0" smtClean="0">
                <a:ln>
                  <a:noFill/>
                </a:ln>
                <a:solidFill>
                  <a:schemeClr val="tx1"/>
                </a:solidFill>
                <a:effectLst/>
                <a:uLnTx/>
                <a:uFillTx/>
                <a:latin typeface="+mn-lt"/>
                <a:ea typeface="+mn-ea"/>
                <a:cs typeface="+mn-cs"/>
              </a:rPr>
              <a:t>{ -!@!^ </a:t>
            </a:r>
            <a:r>
              <a:rPr kumimoji="0" lang="en-US" sz="3200" b="0" i="0" u="none" strike="noStrike" kern="1200" cap="none" spc="0" normalizeH="0" noProof="0" dirty="0" err="1" smtClean="0">
                <a:ln>
                  <a:noFill/>
                </a:ln>
                <a:solidFill>
                  <a:schemeClr val="tx1"/>
                </a:solidFill>
                <a:effectLst/>
                <a:uLnTx/>
                <a:uFillTx/>
                <a:latin typeface="+mn-lt"/>
                <a:ea typeface="+mn-ea"/>
                <a:cs typeface="+mn-cs"/>
              </a:rPr>
              <a:t>ls</a:t>
            </a:r>
            <a:r>
              <a:rPr kumimoji="0" lang="en-US" sz="3200" b="0" i="0" u="none" strike="noStrike" kern="1200" cap="none" spc="0" normalizeH="0" noProof="0" dirty="0" smtClean="0">
                <a:ln>
                  <a:noFill/>
                </a:ln>
                <a:solidFill>
                  <a:schemeClr val="tx1"/>
                </a:solidFill>
                <a:effectLst/>
                <a:uLnTx/>
                <a:uFillTx/>
                <a:latin typeface="+mn-lt"/>
                <a:ea typeface="+mn-ea"/>
                <a:cs typeface="+mn-cs"/>
              </a:rPr>
              <a:t>=ld=_</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609600" y="5562600"/>
            <a:ext cx="8001000" cy="461665"/>
          </a:xfrm>
          <a:prstGeom prst="rect">
            <a:avLst/>
          </a:prstGeom>
          <a:noFill/>
        </p:spPr>
        <p:txBody>
          <a:bodyPr wrap="square" rtlCol="0">
            <a:spAutoFit/>
          </a:bodyPr>
          <a:lstStyle/>
          <a:p>
            <a:r>
              <a:rPr lang="en-US" sz="2400" b="1" dirty="0" err="1" smtClean="0">
                <a:solidFill>
                  <a:srgbClr val="002060"/>
                </a:solidFill>
              </a:rPr>
              <a:t>sf</a:t>
            </a:r>
            <a:r>
              <a:rPr lang="en-US" sz="2400" b="1" dirty="0" smtClean="0">
                <a:solidFill>
                  <a:srgbClr val="002060"/>
                </a:solidFill>
              </a:rPr>
              <a:t>]i7leqsf </a:t>
            </a:r>
            <a:r>
              <a:rPr lang="en-US" sz="2400" b="1" dirty="0" err="1" smtClean="0">
                <a:solidFill>
                  <a:srgbClr val="002060"/>
                </a:solidFill>
              </a:rPr>
              <a:t>cÍx?n</a:t>
            </a:r>
            <a:r>
              <a:rPr lang="en-US" sz="2400" b="1" dirty="0" smtClean="0">
                <a:solidFill>
                  <a:srgbClr val="002060"/>
                </a:solidFill>
              </a:rPr>
              <a:t>] k/</a:t>
            </a:r>
            <a:r>
              <a:rPr lang="en-US" sz="2400" b="1" dirty="0" err="1" smtClean="0">
                <a:solidFill>
                  <a:srgbClr val="002060"/>
                </a:solidFill>
              </a:rPr>
              <a:t>tsf</a:t>
            </a:r>
            <a:r>
              <a:rPr lang="en-US" sz="2400" b="1" dirty="0" smtClean="0">
                <a:solidFill>
                  <a:srgbClr val="002060"/>
                </a:solidFill>
              </a:rPr>
              <a:t>] </a:t>
            </a:r>
            <a:r>
              <a:rPr lang="en-US" sz="2400" b="1" dirty="0" err="1" smtClean="0">
                <a:solidFill>
                  <a:srgbClr val="002060"/>
                </a:solidFill>
              </a:rPr>
              <a:t>cGbfhL</a:t>
            </a:r>
            <a:r>
              <a:rPr lang="en-US" sz="2400" b="1" dirty="0" smtClean="0">
                <a:solidFill>
                  <a:srgbClr val="002060"/>
                </a:solidFill>
              </a:rPr>
              <a:t> </a:t>
            </a:r>
            <a:r>
              <a:rPr lang="en-US" sz="2400" b="1" dirty="0" err="1" smtClean="0">
                <a:solidFill>
                  <a:srgbClr val="002060"/>
                </a:solidFill>
              </a:rPr>
              <a:t>df</a:t>
            </a:r>
            <a:r>
              <a:rPr lang="en-US" sz="2400" b="1" dirty="0" smtClean="0">
                <a:solidFill>
                  <a:srgbClr val="002060"/>
                </a:solidFill>
              </a:rPr>
              <a:t>]6fO hgfp+5g\</a:t>
            </a:r>
            <a:endParaRPr lang="en-US" sz="2400" b="1" dirty="0">
              <a:solidFill>
                <a:srgbClr val="002060"/>
              </a:solidFill>
            </a:endParaRPr>
          </a:p>
        </p:txBody>
      </p:sp>
      <p:sp>
        <p:nvSpPr>
          <p:cNvPr id="9" name="Footer Placeholder 8"/>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10" name="Slide Number Placeholder 9"/>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29</a:t>
            </a:fld>
            <a:endParaRPr lang="en-US">
              <a:latin typeface="Times New Roman" pitchFamily="18" charset="0"/>
              <a:cs typeface="Times New Roman" pitchFamily="18" charset="0"/>
            </a:endParaRPr>
          </a:p>
        </p:txBody>
      </p:sp>
      <p:pic>
        <p:nvPicPr>
          <p:cNvPr id="11" name="Picture 29"/>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11674" r="4958"/>
          <a:stretch>
            <a:fillRect/>
          </a:stretch>
        </p:blipFill>
        <p:spPr bwMode="auto">
          <a:xfrm>
            <a:off x="304800" y="1524000"/>
            <a:ext cx="4305300" cy="386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b="1" dirty="0" err="1" smtClean="0">
                <a:effectLst>
                  <a:outerShdw blurRad="38100" dist="38100" dir="2700000" algn="tl">
                    <a:srgbClr val="000000">
                      <a:alpha val="43137"/>
                    </a:srgbClr>
                  </a:outerShdw>
                </a:effectLst>
              </a:rPr>
              <a:t>e"sDkhGo</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ljgfz</a:t>
            </a:r>
            <a:endParaRPr lang="en-US" b="1"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a:xfrm>
            <a:off x="228600" y="6400800"/>
            <a:ext cx="2895600" cy="365125"/>
          </a:xfrm>
        </p:spPr>
        <p:txBody>
          <a:bodyPr/>
          <a:lstStyle/>
          <a:p>
            <a:r>
              <a:rPr lang="en-US" dirty="0" smtClean="0">
                <a:latin typeface="Times New Roman" pitchFamily="18" charset="0"/>
                <a:cs typeface="Times New Roman" pitchFamily="18" charset="0"/>
              </a:rPr>
              <a:t>DUDBC 2012</a:t>
            </a:r>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4FC627D0-8A2A-49E4-B3DB-BA69B6386DB0}" type="slidenum">
              <a:rPr lang="en-US" smtClean="0">
                <a:latin typeface="Times New Roman" pitchFamily="18" charset="0"/>
                <a:cs typeface="Times New Roman" pitchFamily="18" charset="0"/>
              </a:rPr>
              <a:pPr/>
              <a:t>3</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Kn</a:t>
            </a:r>
            <a:r>
              <a:rPr lang="en-US" b="1" dirty="0">
                <a:effectLst>
                  <a:outerShdw blurRad="38100" dist="38100" dir="2700000" algn="tl">
                    <a:srgbClr val="000000">
                      <a:alpha val="43137"/>
                    </a:srgbClr>
                  </a:outerShdw>
                </a:effectLst>
              </a:rPr>
              <a:t>]6sf] </a:t>
            </a:r>
            <a:r>
              <a:rPr lang="en-US" b="1" dirty="0" err="1">
                <a:effectLst>
                  <a:outerShdw blurRad="38100" dist="38100" dir="2700000" algn="tl">
                    <a:srgbClr val="000000">
                      <a:alpha val="43137"/>
                    </a:srgbClr>
                  </a:outerShdw>
                </a:effectLst>
              </a:rPr>
              <a:t>ult</a:t>
            </a:r>
            <a:endParaRPr lang="en-US" b="1"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30</a:t>
            </a:fld>
            <a:endParaRPr lang="en-US">
              <a:latin typeface="Times New Roman" pitchFamily="18" charset="0"/>
              <a:cs typeface="Times New Roman" pitchFamily="18" charset="0"/>
            </a:endParaRPr>
          </a:p>
        </p:txBody>
      </p:sp>
      <p:pic>
        <p:nvPicPr>
          <p:cNvPr id="7" name="Picture 4" descr="Fig3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1219200"/>
            <a:ext cx="6459538"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descr="Fig3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2800" y="1371600"/>
            <a:ext cx="1674812"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057400" y="2665186"/>
            <a:ext cx="1524000" cy="861774"/>
          </a:xfrm>
          <a:prstGeom prst="rect">
            <a:avLst/>
          </a:prstGeom>
          <a:noFill/>
        </p:spPr>
        <p:txBody>
          <a:bodyPr wrap="square" rtlCol="0">
            <a:spAutoFit/>
          </a:bodyPr>
          <a:lstStyle/>
          <a:p>
            <a:pPr lvl="0"/>
            <a:r>
              <a:rPr lang="en-US" sz="3200" b="1" dirty="0" err="1"/>
              <a:t>dWo</a:t>
            </a:r>
            <a:r>
              <a:rPr lang="en-US" sz="3200" b="1" dirty="0"/>
              <a:t> k/t</a:t>
            </a:r>
          </a:p>
          <a:p>
            <a:endParaRPr lang="en-US" dirty="0"/>
          </a:p>
        </p:txBody>
      </p:sp>
      <p:sp>
        <p:nvSpPr>
          <p:cNvPr id="10" name="TextBox 9"/>
          <p:cNvSpPr txBox="1"/>
          <p:nvPr/>
        </p:nvSpPr>
        <p:spPr>
          <a:xfrm>
            <a:off x="2830286" y="4267200"/>
            <a:ext cx="1524000" cy="861774"/>
          </a:xfrm>
          <a:prstGeom prst="rect">
            <a:avLst/>
          </a:prstGeom>
          <a:noFill/>
        </p:spPr>
        <p:txBody>
          <a:bodyPr wrap="square" rtlCol="0">
            <a:spAutoFit/>
          </a:bodyPr>
          <a:lstStyle/>
          <a:p>
            <a:pPr marL="342900" lvl="0" indent="-342900">
              <a:spcBef>
                <a:spcPct val="20000"/>
              </a:spcBef>
              <a:defRPr/>
            </a:pPr>
            <a:r>
              <a:rPr lang="en-US" sz="3200" b="1" dirty="0" err="1" smtClean="0"/>
              <a:t>Afflx</a:t>
            </a:r>
            <a:r>
              <a:rPr lang="en-US" sz="3200" b="1" dirty="0" smtClean="0"/>
              <a:t>/L </a:t>
            </a:r>
            <a:r>
              <a:rPr lang="en-US" sz="3200" b="1" dirty="0" err="1" smtClean="0"/>
              <a:t>ue</a:t>
            </a:r>
            <a:r>
              <a:rPr lang="en-US" sz="3200" b="1" dirty="0"/>
              <a:t>{</a:t>
            </a:r>
          </a:p>
          <a:p>
            <a:endParaRPr lang="en-US" dirty="0"/>
          </a:p>
        </p:txBody>
      </p:sp>
      <p:sp>
        <p:nvSpPr>
          <p:cNvPr id="11" name="TextBox 10"/>
          <p:cNvSpPr txBox="1"/>
          <p:nvPr/>
        </p:nvSpPr>
        <p:spPr>
          <a:xfrm>
            <a:off x="3733800" y="5539026"/>
            <a:ext cx="1524000" cy="861774"/>
          </a:xfrm>
          <a:prstGeom prst="rect">
            <a:avLst/>
          </a:prstGeom>
          <a:noFill/>
        </p:spPr>
        <p:txBody>
          <a:bodyPr wrap="square" rtlCol="0">
            <a:spAutoFit/>
          </a:bodyPr>
          <a:lstStyle/>
          <a:p>
            <a:pPr marL="342900" lvl="0" indent="-342900">
              <a:spcBef>
                <a:spcPct val="20000"/>
              </a:spcBef>
              <a:defRPr/>
            </a:pPr>
            <a:r>
              <a:rPr lang="en-US" sz="3200" b="1" dirty="0" err="1" smtClean="0"/>
              <a:t>leqL</a:t>
            </a:r>
            <a:r>
              <a:rPr lang="en-US" sz="3200" b="1" dirty="0" smtClean="0"/>
              <a:t> </a:t>
            </a:r>
            <a:r>
              <a:rPr lang="en-US" sz="3200" b="1" dirty="0" err="1" smtClean="0"/>
              <a:t>ue</a:t>
            </a:r>
            <a:r>
              <a:rPr lang="en-US" sz="3200" b="1" dirty="0"/>
              <a:t>{</a:t>
            </a:r>
          </a:p>
          <a:p>
            <a:endParaRPr lang="en-US" dirty="0"/>
          </a:p>
        </p:txBody>
      </p:sp>
      <p:sp>
        <p:nvSpPr>
          <p:cNvPr id="12" name="TextBox 11"/>
          <p:cNvSpPr txBox="1"/>
          <p:nvPr/>
        </p:nvSpPr>
        <p:spPr>
          <a:xfrm>
            <a:off x="7047706" y="4082534"/>
            <a:ext cx="1905000" cy="1169551"/>
          </a:xfrm>
          <a:prstGeom prst="rect">
            <a:avLst/>
          </a:prstGeom>
          <a:noFill/>
        </p:spPr>
        <p:txBody>
          <a:bodyPr wrap="square" rtlCol="0">
            <a:spAutoFit/>
          </a:bodyPr>
          <a:lstStyle/>
          <a:p>
            <a:pPr marL="342900" lvl="0" indent="-342900" algn="ctr">
              <a:spcBef>
                <a:spcPct val="20000"/>
              </a:spcBef>
              <a:defRPr/>
            </a:pPr>
            <a:r>
              <a:rPr lang="en-US" sz="2800" b="1" dirty="0" smtClean="0"/>
              <a:t>;+</a:t>
            </a:r>
            <a:r>
              <a:rPr lang="en-US" sz="2800" b="1" dirty="0" err="1" smtClean="0"/>
              <a:t>jfxg</a:t>
            </a:r>
            <a:r>
              <a:rPr lang="en-US" sz="2800" b="1" dirty="0" smtClean="0"/>
              <a:t> </a:t>
            </a:r>
            <a:r>
              <a:rPr lang="en-US" sz="2800" b="1" dirty="0" err="1" smtClean="0"/>
              <a:t>åf</a:t>
            </a:r>
            <a:r>
              <a:rPr lang="en-US" sz="2800" b="1" dirty="0" smtClean="0"/>
              <a:t>/f </a:t>
            </a:r>
            <a:r>
              <a:rPr lang="en-US" sz="2800" b="1" dirty="0" err="1" smtClean="0"/>
              <a:t>kfgL</a:t>
            </a:r>
            <a:r>
              <a:rPr lang="en-US" sz="2800" b="1" dirty="0" smtClean="0"/>
              <a:t> </a:t>
            </a:r>
            <a:r>
              <a:rPr lang="en-US" sz="2800" b="1" dirty="0" err="1" smtClean="0"/>
              <a:t>tft</a:t>
            </a:r>
            <a:r>
              <a:rPr lang="en-US" sz="2800" b="1" dirty="0" smtClean="0"/>
              <a:t>]</a:t>
            </a:r>
            <a:r>
              <a:rPr lang="en-US" sz="2800" b="1" dirty="0" err="1" smtClean="0"/>
              <a:t>sf</a:t>
            </a:r>
            <a:r>
              <a:rPr lang="en-US" sz="2800" b="1" dirty="0" smtClean="0"/>
              <a:t>]</a:t>
            </a:r>
            <a:endParaRPr lang="en-US" sz="2800" b="1" dirty="0"/>
          </a:p>
          <a:p>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ck;f</a:t>
            </a:r>
            <a:r>
              <a:rPr lang="en-US" b="1" dirty="0">
                <a:effectLst>
                  <a:outerShdw blurRad="38100" dist="38100" dir="2700000" algn="tl">
                    <a:srgbClr val="000000">
                      <a:alpha val="43137"/>
                    </a:srgbClr>
                  </a:outerShdw>
                </a:effectLst>
              </a:rPr>
              <a:t>/0f</a:t>
            </a:r>
          </a:p>
        </p:txBody>
      </p:sp>
      <p:sp>
        <p:nvSpPr>
          <p:cNvPr id="3" name="Content Placeholder 2"/>
          <p:cNvSpPr>
            <a:spLocks noGrp="1"/>
          </p:cNvSpPr>
          <p:nvPr>
            <p:ph idx="1"/>
          </p:nvPr>
        </p:nvSpPr>
        <p:spPr>
          <a:xfrm>
            <a:off x="4876800" y="1600200"/>
            <a:ext cx="3810000" cy="4525963"/>
          </a:xfrm>
        </p:spPr>
        <p:txBody>
          <a:bodyPr/>
          <a:lstStyle/>
          <a:p>
            <a:r>
              <a:rPr lang="en-US" dirty="0" err="1" smtClean="0"/>
              <a:t>Kn</a:t>
            </a:r>
            <a:r>
              <a:rPr lang="en-US" dirty="0" smtClean="0"/>
              <a:t>]6x? 6fl9+b}5g\</a:t>
            </a:r>
          </a:p>
          <a:p>
            <a:endParaRPr lang="en-US" dirty="0" smtClean="0"/>
          </a:p>
          <a:p>
            <a:r>
              <a:rPr lang="en-US" dirty="0" err="1" smtClean="0">
                <a:solidFill>
                  <a:srgbClr val="0070C0"/>
                </a:solidFill>
              </a:rPr>
              <a:t>dfUdf</a:t>
            </a:r>
            <a:r>
              <a:rPr lang="en-US" dirty="0" smtClean="0">
                <a:solidFill>
                  <a:srgbClr val="0070C0"/>
                </a:solidFill>
              </a:rPr>
              <a:t> ;</a:t>
            </a:r>
            <a:r>
              <a:rPr lang="en-US" dirty="0" err="1" smtClean="0">
                <a:solidFill>
                  <a:srgbClr val="0070C0"/>
                </a:solidFill>
              </a:rPr>
              <a:t>txdf</a:t>
            </a:r>
            <a:r>
              <a:rPr lang="en-US" dirty="0" smtClean="0">
                <a:solidFill>
                  <a:srgbClr val="0070C0"/>
                </a:solidFill>
              </a:rPr>
              <a:t> </a:t>
            </a:r>
            <a:r>
              <a:rPr lang="en-US" dirty="0" err="1" smtClean="0">
                <a:solidFill>
                  <a:srgbClr val="0070C0"/>
                </a:solidFill>
              </a:rPr>
              <a:t>k'u</a:t>
            </a:r>
            <a:r>
              <a:rPr lang="en-US" dirty="0" smtClean="0">
                <a:solidFill>
                  <a:srgbClr val="0070C0"/>
                </a:solidFill>
              </a:rPr>
              <a:t>]</a:t>
            </a:r>
            <a:r>
              <a:rPr lang="en-US" dirty="0" err="1" smtClean="0">
                <a:solidFill>
                  <a:srgbClr val="0070C0"/>
                </a:solidFill>
              </a:rPr>
              <a:t>sf</a:t>
            </a:r>
            <a:r>
              <a:rPr lang="en-US" dirty="0" smtClean="0">
                <a:solidFill>
                  <a:srgbClr val="0070C0"/>
                </a:solidFill>
              </a:rPr>
              <a:t>] 5</a:t>
            </a:r>
          </a:p>
          <a:p>
            <a:endParaRPr lang="en-US" dirty="0" smtClean="0"/>
          </a:p>
          <a:p>
            <a:r>
              <a:rPr lang="en-US" dirty="0" err="1" smtClean="0"/>
              <a:t>gof</a:t>
            </a:r>
            <a:r>
              <a:rPr lang="en-US" dirty="0" smtClean="0"/>
              <a:t>+ k/t </a:t>
            </a:r>
            <a:r>
              <a:rPr lang="en-US" dirty="0" err="1" smtClean="0"/>
              <a:t>aGg</a:t>
            </a:r>
            <a:r>
              <a:rPr lang="en-US" dirty="0" smtClean="0"/>
              <a:t>] </a:t>
            </a:r>
            <a:r>
              <a:rPr lang="en-US" dirty="0" err="1" smtClean="0"/>
              <a:t>qmd</a:t>
            </a:r>
            <a:r>
              <a:rPr lang="en-US" dirty="0" smtClean="0"/>
              <a:t> </a:t>
            </a:r>
            <a:r>
              <a:rPr lang="en-US" dirty="0" err="1" smtClean="0"/>
              <a:t>cf</a:t>
            </a:r>
            <a:r>
              <a:rPr lang="en-US" dirty="0" smtClean="0"/>
              <a:t>/De </a:t>
            </a:r>
            <a:r>
              <a:rPr lang="en-US" dirty="0" err="1" smtClean="0"/>
              <a:t>ePsf</a:t>
            </a:r>
            <a:r>
              <a:rPr lang="en-US" dirty="0" smtClean="0"/>
              <a:t>] 5</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107060" y="1981200"/>
            <a:ext cx="4584579" cy="2667000"/>
          </a:xfrm>
          <a:prstGeom prst="rect">
            <a:avLst/>
          </a:prstGeom>
          <a:noFill/>
          <a:ln w="9525">
            <a:noFill/>
            <a:miter lim="800000"/>
            <a:headEnd/>
            <a:tailEnd/>
          </a:ln>
        </p:spPr>
      </p:pic>
      <p:sp>
        <p:nvSpPr>
          <p:cNvPr id="6" name="Footer Placeholder 5"/>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31</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cle;f</a:t>
            </a:r>
            <a:r>
              <a:rPr lang="en-US" b="1" dirty="0">
                <a:effectLst>
                  <a:outerShdw blurRad="38100" dist="38100" dir="2700000" algn="tl">
                    <a:srgbClr val="000000">
                      <a:alpha val="43137"/>
                    </a:srgbClr>
                  </a:outerShdw>
                </a:effectLst>
              </a:rPr>
              <a:t>/0f</a:t>
            </a:r>
          </a:p>
        </p:txBody>
      </p:sp>
      <p:sp>
        <p:nvSpPr>
          <p:cNvPr id="3" name="Content Placeholder 2"/>
          <p:cNvSpPr>
            <a:spLocks noGrp="1"/>
          </p:cNvSpPr>
          <p:nvPr>
            <p:ph idx="1"/>
          </p:nvPr>
        </p:nvSpPr>
        <p:spPr>
          <a:xfrm>
            <a:off x="5181600" y="1676400"/>
            <a:ext cx="3962400" cy="3992563"/>
          </a:xfrm>
        </p:spPr>
        <p:txBody>
          <a:bodyPr>
            <a:normAutofit/>
          </a:bodyPr>
          <a:lstStyle/>
          <a:p>
            <a:r>
              <a:rPr lang="en-US" dirty="0" err="1" smtClean="0">
                <a:solidFill>
                  <a:srgbClr val="0070C0"/>
                </a:solidFill>
              </a:rPr>
              <a:t>Kn</a:t>
            </a:r>
            <a:r>
              <a:rPr lang="en-US" dirty="0" smtClean="0">
                <a:solidFill>
                  <a:srgbClr val="0070C0"/>
                </a:solidFill>
              </a:rPr>
              <a:t>]6x? </a:t>
            </a:r>
            <a:r>
              <a:rPr lang="en-US" dirty="0" err="1" smtClean="0">
                <a:solidFill>
                  <a:srgbClr val="0070C0"/>
                </a:solidFill>
              </a:rPr>
              <a:t>glhls+b</a:t>
            </a:r>
            <a:r>
              <a:rPr lang="en-US" dirty="0" smtClean="0">
                <a:solidFill>
                  <a:srgbClr val="0070C0"/>
                </a:solidFill>
              </a:rPr>
              <a:t>}5g\</a:t>
            </a:r>
          </a:p>
          <a:p>
            <a:endParaRPr lang="en-US" dirty="0">
              <a:solidFill>
                <a:srgbClr val="0070C0"/>
              </a:solidFill>
            </a:endParaRPr>
          </a:p>
          <a:p>
            <a:endParaRPr lang="en-US" dirty="0" smtClean="0">
              <a:solidFill>
                <a:srgbClr val="0070C0"/>
              </a:solidFill>
            </a:endParaRPr>
          </a:p>
          <a:p>
            <a:endParaRPr lang="en-US" dirty="0"/>
          </a:p>
          <a:p>
            <a:r>
              <a:rPr lang="en-US" dirty="0" err="1" smtClean="0"/>
              <a:t>afXo</a:t>
            </a:r>
            <a:r>
              <a:rPr lang="en-US" dirty="0" smtClean="0"/>
              <a:t> k/t </a:t>
            </a:r>
            <a:r>
              <a:rPr lang="en-US" dirty="0" err="1" smtClean="0"/>
              <a:t>dWod</a:t>
            </a:r>
            <a:r>
              <a:rPr lang="en-US" dirty="0" smtClean="0"/>
              <a:t> k/</a:t>
            </a:r>
            <a:r>
              <a:rPr lang="en-US" dirty="0" err="1" smtClean="0"/>
              <a:t>ttkm</a:t>
            </a:r>
            <a:r>
              <a:rPr lang="en-US" dirty="0" smtClean="0"/>
              <a:t>{ </a:t>
            </a:r>
            <a:r>
              <a:rPr lang="en-US" dirty="0" err="1" smtClean="0"/>
              <a:t>kms</a:t>
            </a:r>
            <a:r>
              <a:rPr lang="en-US" dirty="0" smtClean="0"/>
              <a:t>{+b} 5</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152400" y="1752600"/>
            <a:ext cx="4953000" cy="1981200"/>
          </a:xfrm>
          <a:prstGeom prst="rect">
            <a:avLst/>
          </a:prstGeom>
          <a:noFill/>
          <a:ln w="9525">
            <a:noFill/>
            <a:miter lim="800000"/>
            <a:headEnd/>
            <a:tailEnd/>
          </a:ln>
        </p:spPr>
      </p:pic>
      <p:sp>
        <p:nvSpPr>
          <p:cNvPr id="6" name="Footer Placeholder 5"/>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32</a:t>
            </a:fld>
            <a:endParaRPr lang="en-US">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kfGt</a:t>
            </a:r>
            <a:r>
              <a:rPr lang="en-US" b="1" dirty="0">
                <a:effectLst>
                  <a:outerShdw blurRad="38100" dist="38100" dir="2700000" algn="tl">
                    <a:srgbClr val="000000">
                      <a:alpha val="43137"/>
                    </a:srgbClr>
                  </a:outerShdw>
                </a:effectLst>
              </a:rPr>
              <a:t>/0f</a:t>
            </a:r>
          </a:p>
        </p:txBody>
      </p:sp>
      <p:sp>
        <p:nvSpPr>
          <p:cNvPr id="3" name="Content Placeholder 2"/>
          <p:cNvSpPr>
            <a:spLocks noGrp="1"/>
          </p:cNvSpPr>
          <p:nvPr>
            <p:ph idx="1"/>
          </p:nvPr>
        </p:nvSpPr>
        <p:spPr>
          <a:xfrm>
            <a:off x="4572000" y="1600200"/>
            <a:ext cx="4114800" cy="4525963"/>
          </a:xfrm>
        </p:spPr>
        <p:txBody>
          <a:bodyPr/>
          <a:lstStyle/>
          <a:p>
            <a:r>
              <a:rPr lang="en-US" dirty="0" err="1" smtClean="0">
                <a:solidFill>
                  <a:srgbClr val="0070C0"/>
                </a:solidFill>
              </a:rPr>
              <a:t>Kn</a:t>
            </a:r>
            <a:r>
              <a:rPr lang="en-US" dirty="0" smtClean="0">
                <a:solidFill>
                  <a:srgbClr val="0070C0"/>
                </a:solidFill>
              </a:rPr>
              <a:t>]6x? k/:k/af6 </a:t>
            </a:r>
            <a:r>
              <a:rPr lang="en-US" dirty="0" err="1" smtClean="0">
                <a:solidFill>
                  <a:srgbClr val="0070C0"/>
                </a:solidFill>
              </a:rPr>
              <a:t>lrlKng</a:t>
            </a:r>
            <a:r>
              <a:rPr lang="en-US" dirty="0" smtClean="0">
                <a:solidFill>
                  <a:srgbClr val="0070C0"/>
                </a:solidFill>
              </a:rPr>
              <a:t>] </a:t>
            </a:r>
            <a:r>
              <a:rPr lang="en-US" dirty="0" err="1" smtClean="0">
                <a:solidFill>
                  <a:srgbClr val="0070C0"/>
                </a:solidFill>
              </a:rPr>
              <a:t>qmddf</a:t>
            </a:r>
            <a:r>
              <a:rPr lang="en-US" dirty="0" smtClean="0">
                <a:solidFill>
                  <a:srgbClr val="0070C0"/>
                </a:solidFill>
              </a:rPr>
              <a:t> 5g\</a:t>
            </a:r>
          </a:p>
          <a:p>
            <a:endParaRPr lang="en-US" dirty="0" smtClean="0"/>
          </a:p>
          <a:p>
            <a:endParaRPr lang="en-US" dirty="0"/>
          </a:p>
          <a:p>
            <a:r>
              <a:rPr lang="en-US" dirty="0" err="1" smtClean="0"/>
              <a:t>cfj</a:t>
            </a:r>
            <a:r>
              <a:rPr lang="en-US" dirty="0" smtClean="0"/>
              <a:t>/0f k/</a:t>
            </a:r>
            <a:r>
              <a:rPr lang="en-US" dirty="0" err="1" smtClean="0"/>
              <a:t>tdf</a:t>
            </a:r>
            <a:r>
              <a:rPr lang="en-US" dirty="0" smtClean="0"/>
              <a:t> </a:t>
            </a:r>
            <a:r>
              <a:rPr lang="en-US" dirty="0" err="1" smtClean="0"/>
              <a:t>Iflt</a:t>
            </a:r>
            <a:r>
              <a:rPr lang="en-US" dirty="0" smtClean="0"/>
              <a:t> </a:t>
            </a:r>
            <a:r>
              <a:rPr lang="en-US" dirty="0" err="1" smtClean="0"/>
              <a:t>ePsf</a:t>
            </a:r>
            <a:r>
              <a:rPr lang="en-US" dirty="0" smtClean="0"/>
              <a:t>] </a:t>
            </a:r>
            <a:r>
              <a:rPr lang="en-US" dirty="0" err="1" smtClean="0"/>
              <a:t>jf</a:t>
            </a:r>
            <a:r>
              <a:rPr lang="en-US" dirty="0" smtClean="0"/>
              <a:t> </a:t>
            </a:r>
            <a:r>
              <a:rPr lang="en-US" dirty="0" err="1" smtClean="0"/>
              <a:t>gof</a:t>
            </a:r>
            <a:r>
              <a:rPr lang="en-US" dirty="0" smtClean="0"/>
              <a:t>+ </a:t>
            </a:r>
            <a:r>
              <a:rPr lang="en-US" dirty="0" err="1" smtClean="0"/>
              <a:t>ag</a:t>
            </a:r>
            <a:r>
              <a:rPr lang="en-US" dirty="0" smtClean="0"/>
              <a:t>]</a:t>
            </a:r>
            <a:r>
              <a:rPr lang="en-US" dirty="0" err="1" smtClean="0"/>
              <a:t>sf</a:t>
            </a:r>
            <a:r>
              <a:rPr lang="en-US" dirty="0" smtClean="0"/>
              <a:t>] 5}g</a:t>
            </a: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133896" y="1828800"/>
            <a:ext cx="4195218" cy="2544763"/>
          </a:xfrm>
          <a:prstGeom prst="rect">
            <a:avLst/>
          </a:prstGeom>
          <a:noFill/>
          <a:ln w="9525">
            <a:noFill/>
            <a:miter lim="800000"/>
            <a:headEnd/>
            <a:tailEnd/>
          </a:ln>
        </p:spPr>
      </p:pic>
      <p:sp>
        <p:nvSpPr>
          <p:cNvPr id="6" name="Footer Placeholder 5"/>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33</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Kn</a:t>
            </a:r>
            <a:r>
              <a:rPr lang="en-US" b="1" dirty="0">
                <a:effectLst>
                  <a:outerShdw blurRad="38100" dist="38100" dir="2700000" algn="tl">
                    <a:srgbClr val="000000">
                      <a:alpha val="43137"/>
                    </a:srgbClr>
                  </a:outerShdw>
                </a:effectLst>
              </a:rPr>
              <a:t>]6sf] ;</a:t>
            </a:r>
            <a:r>
              <a:rPr lang="en-US" b="1" dirty="0" err="1">
                <a:effectLst>
                  <a:outerShdw blurRad="38100" dist="38100" dir="2700000" algn="tl">
                    <a:srgbClr val="000000">
                      <a:alpha val="43137"/>
                    </a:srgbClr>
                  </a:outerShdw>
                </a:effectLst>
              </a:rPr>
              <a:t>Ldfgf</a:t>
            </a:r>
            <a:endParaRPr lang="en-US" b="1" dirty="0">
              <a:effectLst>
                <a:outerShdw blurRad="38100" dist="38100" dir="2700000" algn="tl">
                  <a:srgbClr val="000000">
                    <a:alpha val="43137"/>
                  </a:srgbClr>
                </a:outerShdw>
              </a:effectLst>
            </a:endParaRPr>
          </a:p>
        </p:txBody>
      </p:sp>
      <p:pic>
        <p:nvPicPr>
          <p:cNvPr id="28674" name="Picture 2"/>
          <p:cNvPicPr>
            <a:picLocks noGrp="1" noChangeAspect="1" noChangeArrowheads="1"/>
          </p:cNvPicPr>
          <p:nvPr>
            <p:ph idx="1"/>
          </p:nvPr>
        </p:nvPicPr>
        <p:blipFill>
          <a:blip r:embed="rId2" cstate="print"/>
          <a:srcRect/>
          <a:stretch>
            <a:fillRect/>
          </a:stretch>
        </p:blipFill>
        <p:spPr bwMode="auto">
          <a:xfrm>
            <a:off x="990600" y="1042552"/>
            <a:ext cx="7467600" cy="5420032"/>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34</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algn="r" eaLnBrk="0" fontAlgn="base" hangingPunct="0">
              <a:spcBef>
                <a:spcPct val="0"/>
              </a:spcBef>
              <a:spcAft>
                <a:spcPct val="0"/>
              </a:spcAft>
              <a:defRPr sz="2400" b="1">
                <a:solidFill>
                  <a:schemeClr val="tx1"/>
                </a:solidFill>
                <a:latin typeface="Times New Roman" pitchFamily="18" charset="0"/>
              </a:defRPr>
            </a:lvl6pPr>
            <a:lvl7pPr marL="2971800" indent="-228600" algn="r" eaLnBrk="0" fontAlgn="base" hangingPunct="0">
              <a:spcBef>
                <a:spcPct val="0"/>
              </a:spcBef>
              <a:spcAft>
                <a:spcPct val="0"/>
              </a:spcAft>
              <a:defRPr sz="2400" b="1">
                <a:solidFill>
                  <a:schemeClr val="tx1"/>
                </a:solidFill>
                <a:latin typeface="Times New Roman" pitchFamily="18" charset="0"/>
              </a:defRPr>
            </a:lvl7pPr>
            <a:lvl8pPr marL="3429000" indent="-228600" algn="r" eaLnBrk="0" fontAlgn="base" hangingPunct="0">
              <a:spcBef>
                <a:spcPct val="0"/>
              </a:spcBef>
              <a:spcAft>
                <a:spcPct val="0"/>
              </a:spcAft>
              <a:defRPr sz="2400" b="1">
                <a:solidFill>
                  <a:schemeClr val="tx1"/>
                </a:solidFill>
                <a:latin typeface="Times New Roman" pitchFamily="18" charset="0"/>
              </a:defRPr>
            </a:lvl8pPr>
            <a:lvl9pPr marL="3886200" indent="-228600" algn="r" eaLnBrk="0" fontAlgn="base" hangingPunct="0">
              <a:spcBef>
                <a:spcPct val="0"/>
              </a:spcBef>
              <a:spcAft>
                <a:spcPct val="0"/>
              </a:spcAft>
              <a:defRPr sz="2400" b="1">
                <a:solidFill>
                  <a:schemeClr val="tx1"/>
                </a:solidFill>
                <a:latin typeface="Times New Roman" pitchFamily="18" charset="0"/>
              </a:defRPr>
            </a:lvl9pPr>
          </a:lstStyle>
          <a:p>
            <a:r>
              <a:rPr lang="en-US" sz="2000" b="0" smtClean="0">
                <a:solidFill>
                  <a:schemeClr val="bg2"/>
                </a:solidFill>
              </a:rPr>
              <a:t> </a:t>
            </a:r>
          </a:p>
        </p:txBody>
      </p:sp>
      <p:pic>
        <p:nvPicPr>
          <p:cNvPr id="18435" name="Picture 3">
            <a:hlinkClick r:id="rId3" action="ppaction://program"/>
          </p:cNvPr>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a:xfrm>
            <a:off x="251723" y="1066800"/>
            <a:ext cx="8511277" cy="5376863"/>
          </a:xfrm>
        </p:spPr>
      </p:pic>
      <p:sp>
        <p:nvSpPr>
          <p:cNvPr id="5" name="Title 1"/>
          <p:cNvSpPr>
            <a:spLocks noGrp="1"/>
          </p:cNvSpPr>
          <p:nvPr>
            <p:ph type="title"/>
          </p:nvPr>
        </p:nvSpPr>
        <p:spPr>
          <a:xfrm>
            <a:off x="0" y="0"/>
            <a:ext cx="9144000" cy="6858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err="1">
                <a:effectLst>
                  <a:outerShdw blurRad="38100" dist="38100" dir="2700000" algn="tl">
                    <a:srgbClr val="000000">
                      <a:alpha val="43137"/>
                    </a:srgbClr>
                  </a:outerShdw>
                </a:effectLst>
              </a:rPr>
              <a:t>e"sDk</a:t>
            </a:r>
            <a:r>
              <a:rPr lang="en-US" b="1" dirty="0">
                <a:effectLst>
                  <a:outerShdw blurRad="38100" dist="38100" dir="2700000" algn="tl">
                    <a:srgbClr val="000000">
                      <a:alpha val="43137"/>
                    </a:srgbClr>
                  </a:outerShdw>
                </a:effectLst>
              </a:rPr>
              <a:t> Ps b[li6df</a:t>
            </a:r>
          </a:p>
        </p:txBody>
      </p:sp>
    </p:spTree>
    <p:extLst>
      <p:ext uri="{BB962C8B-B14F-4D97-AF65-F5344CB8AC3E}">
        <p14:creationId xmlns:p14="http://schemas.microsoft.com/office/powerpoint/2010/main" xmlns="" val="41360277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e"sDksf</a:t>
            </a:r>
            <a:r>
              <a:rPr lang="en-US" b="1" dirty="0">
                <a:effectLst>
                  <a:outerShdw blurRad="38100" dist="38100" dir="2700000" algn="tl">
                    <a:srgbClr val="000000">
                      <a:alpha val="43137"/>
                    </a:srgbClr>
                  </a:outerShdw>
                </a:effectLst>
              </a:rPr>
              <a:t>] c;/</a:t>
            </a: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36</a:t>
            </a:fld>
            <a:endParaRPr lang="en-US">
              <a:latin typeface="Times New Roman" pitchFamily="18" charset="0"/>
              <a:cs typeface="Times New Roman" pitchFamily="18" charset="0"/>
            </a:endParaRPr>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838200" y="1219200"/>
            <a:ext cx="7010400" cy="4952706"/>
          </a:xfrm>
        </p:spPr>
      </p:pic>
      <p:sp>
        <p:nvSpPr>
          <p:cNvPr id="8" name="TextBox 7"/>
          <p:cNvSpPr txBox="1"/>
          <p:nvPr/>
        </p:nvSpPr>
        <p:spPr>
          <a:xfrm>
            <a:off x="2140857" y="1949210"/>
            <a:ext cx="1828800" cy="646331"/>
          </a:xfrm>
          <a:prstGeom prst="rect">
            <a:avLst/>
          </a:prstGeom>
          <a:solidFill>
            <a:schemeClr val="bg1"/>
          </a:solidFill>
        </p:spPr>
        <p:txBody>
          <a:bodyPr wrap="square" rtlCol="0">
            <a:spAutoFit/>
          </a:bodyPr>
          <a:lstStyle/>
          <a:p>
            <a:r>
              <a:rPr lang="en-US" sz="3600" b="1" dirty="0" smtClean="0"/>
              <a:t>;</a:t>
            </a:r>
            <a:r>
              <a:rPr lang="en-US" sz="3600" b="1" dirty="0" err="1" smtClean="0"/>
              <a:t>tx</a:t>
            </a:r>
            <a:r>
              <a:rPr lang="en-US" sz="3600" b="1" dirty="0" smtClean="0"/>
              <a:t> t/Ë</a:t>
            </a:r>
            <a:endParaRPr lang="en-US" sz="3600" b="1" dirty="0"/>
          </a:p>
        </p:txBody>
      </p:sp>
      <p:sp>
        <p:nvSpPr>
          <p:cNvPr id="9" name="TextBox 8"/>
          <p:cNvSpPr txBox="1"/>
          <p:nvPr/>
        </p:nvSpPr>
        <p:spPr>
          <a:xfrm>
            <a:off x="2514599" y="4572000"/>
            <a:ext cx="1455058" cy="584775"/>
          </a:xfrm>
          <a:prstGeom prst="rect">
            <a:avLst/>
          </a:prstGeom>
          <a:solidFill>
            <a:schemeClr val="bg1"/>
          </a:solidFill>
        </p:spPr>
        <p:txBody>
          <a:bodyPr wrap="square" rtlCol="0">
            <a:spAutoFit/>
          </a:bodyPr>
          <a:lstStyle/>
          <a:p>
            <a:r>
              <a:rPr lang="en-US" sz="3200" b="1" dirty="0" err="1" smtClean="0"/>
              <a:t>leqL</a:t>
            </a:r>
            <a:r>
              <a:rPr lang="en-US" sz="3200" b="1" dirty="0" smtClean="0"/>
              <a:t> </a:t>
            </a:r>
            <a:r>
              <a:rPr lang="en-US" sz="3200" b="1" dirty="0"/>
              <a:t>t/Ë</a:t>
            </a:r>
          </a:p>
        </p:txBody>
      </p:sp>
      <p:sp>
        <p:nvSpPr>
          <p:cNvPr id="10" name="TextBox 9"/>
          <p:cNvSpPr txBox="1"/>
          <p:nvPr/>
        </p:nvSpPr>
        <p:spPr>
          <a:xfrm>
            <a:off x="5715000" y="914400"/>
            <a:ext cx="1371600" cy="646331"/>
          </a:xfrm>
          <a:prstGeom prst="rect">
            <a:avLst/>
          </a:prstGeom>
          <a:solidFill>
            <a:schemeClr val="bg1"/>
          </a:solidFill>
        </p:spPr>
        <p:txBody>
          <a:bodyPr wrap="square" rtlCol="0">
            <a:spAutoFit/>
          </a:bodyPr>
          <a:lstStyle/>
          <a:p>
            <a:r>
              <a:rPr lang="en-US" sz="3600" b="1" dirty="0" smtClean="0"/>
              <a:t>;+/</a:t>
            </a:r>
            <a:r>
              <a:rPr lang="en-US" sz="3600" b="1" dirty="0" err="1" smtClean="0"/>
              <a:t>rgf</a:t>
            </a:r>
            <a:endParaRPr lang="en-US" sz="3600" b="1" dirty="0"/>
          </a:p>
        </p:txBody>
      </p:sp>
      <p:sp>
        <p:nvSpPr>
          <p:cNvPr id="11" name="TextBox 10"/>
          <p:cNvSpPr txBox="1"/>
          <p:nvPr/>
        </p:nvSpPr>
        <p:spPr>
          <a:xfrm>
            <a:off x="5867400" y="3925669"/>
            <a:ext cx="1066800" cy="646331"/>
          </a:xfrm>
          <a:prstGeom prst="rect">
            <a:avLst/>
          </a:prstGeom>
          <a:solidFill>
            <a:schemeClr val="tx2">
              <a:lumMod val="40000"/>
              <a:lumOff val="60000"/>
            </a:schemeClr>
          </a:solidFill>
        </p:spPr>
        <p:txBody>
          <a:bodyPr wrap="square" rtlCol="0">
            <a:spAutoFit/>
          </a:bodyPr>
          <a:lstStyle/>
          <a:p>
            <a:r>
              <a:rPr lang="en-US" sz="3600" b="1" dirty="0" err="1" smtClean="0"/>
              <a:t>hdLg</a:t>
            </a:r>
            <a:endParaRPr lang="en-US" sz="3600" b="1" dirty="0"/>
          </a:p>
        </p:txBody>
      </p:sp>
      <p:sp>
        <p:nvSpPr>
          <p:cNvPr id="12" name="TextBox 11"/>
          <p:cNvSpPr txBox="1"/>
          <p:nvPr/>
        </p:nvSpPr>
        <p:spPr>
          <a:xfrm>
            <a:off x="3733800" y="5486400"/>
            <a:ext cx="1981200" cy="523220"/>
          </a:xfrm>
          <a:prstGeom prst="rect">
            <a:avLst/>
          </a:prstGeom>
          <a:solidFill>
            <a:schemeClr val="accent4">
              <a:lumMod val="40000"/>
              <a:lumOff val="60000"/>
            </a:schemeClr>
          </a:solidFill>
        </p:spPr>
        <p:txBody>
          <a:bodyPr wrap="square" rtlCol="0">
            <a:spAutoFit/>
          </a:bodyPr>
          <a:lstStyle/>
          <a:p>
            <a:r>
              <a:rPr lang="en-US" sz="2800" b="1" dirty="0" err="1" smtClean="0"/>
              <a:t>ef</a:t>
            </a:r>
            <a:r>
              <a:rPr lang="en-US" sz="2800" b="1" dirty="0" smtClean="0"/>
              <a:t>}</a:t>
            </a:r>
            <a:r>
              <a:rPr lang="en-US" sz="2800" b="1" dirty="0" err="1" smtClean="0"/>
              <a:t>ule</a:t>
            </a:r>
            <a:r>
              <a:rPr lang="en-US" sz="2800" b="1" dirty="0" smtClean="0"/>
              <a:t>{s </a:t>
            </a:r>
            <a:r>
              <a:rPr lang="en-US" sz="2800" b="1" dirty="0" err="1" smtClean="0"/>
              <a:t>tx</a:t>
            </a:r>
            <a:endParaRPr lang="en-US" sz="2800" b="1" dirty="0"/>
          </a:p>
        </p:txBody>
      </p:sp>
      <p:sp>
        <p:nvSpPr>
          <p:cNvPr id="13" name="TextBox 12"/>
          <p:cNvSpPr txBox="1"/>
          <p:nvPr/>
        </p:nvSpPr>
        <p:spPr>
          <a:xfrm>
            <a:off x="2140857" y="5638800"/>
            <a:ext cx="830943" cy="523220"/>
          </a:xfrm>
          <a:prstGeom prst="rect">
            <a:avLst/>
          </a:prstGeom>
          <a:solidFill>
            <a:srgbClr val="FF5050"/>
          </a:solidFill>
        </p:spPr>
        <p:txBody>
          <a:bodyPr wrap="square" rtlCol="0">
            <a:spAutoFit/>
          </a:bodyPr>
          <a:lstStyle/>
          <a:p>
            <a:r>
              <a:rPr lang="en-US" sz="2800" b="1" dirty="0" err="1" smtClean="0"/>
              <a:t>e"sDk</a:t>
            </a:r>
            <a:endParaRPr lang="en-US" sz="28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p:txBody>
          <a:bodyPr/>
          <a:lstStyle/>
          <a:p>
            <a:pPr eaLnBrk="1" hangingPunct="1">
              <a:defRPr/>
            </a:pPr>
            <a:endParaRPr lang="en-GB" dirty="0" smtClean="0"/>
          </a:p>
        </p:txBody>
      </p:sp>
      <p:pic>
        <p:nvPicPr>
          <p:cNvPr id="55300" name="Picture 4"/>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990600"/>
            <a:ext cx="36576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55301" name="Picture 5" descr="Himalaya"/>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9187"/>
          <a:stretch/>
        </p:blipFill>
        <p:spPr bwMode="auto">
          <a:xfrm>
            <a:off x="4419600" y="990600"/>
            <a:ext cx="4724400" cy="301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2" name="Picture 6" descr="IndianCollisi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76800" y="3952307"/>
            <a:ext cx="3733800" cy="2873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lxdfno</a:t>
            </a:r>
            <a:r>
              <a:rPr lang="en-US" b="1" dirty="0">
                <a:effectLst>
                  <a:outerShdw blurRad="38100" dist="38100" dir="2700000" algn="tl">
                    <a:srgbClr val="000000">
                      <a:alpha val="43137"/>
                    </a:srgbClr>
                  </a:outerShdw>
                </a:effectLst>
              </a:rPr>
              <a:t> s;/L </a:t>
            </a:r>
            <a:r>
              <a:rPr lang="en-US" b="1" dirty="0" err="1">
                <a:effectLst>
                  <a:outerShdw blurRad="38100" dist="38100" dir="2700000" algn="tl">
                    <a:srgbClr val="000000">
                      <a:alpha val="43137"/>
                    </a:srgbClr>
                  </a:outerShdw>
                </a:effectLst>
              </a:rPr>
              <a:t>aGof</a:t>
            </a:r>
            <a:r>
              <a:rPr lang="en-US" b="1" dirty="0">
                <a:effectLst>
                  <a:outerShdw blurRad="38100" dist="38100" dir="2700000" algn="tl">
                    <a:srgbClr val="000000">
                      <a:alpha val="43137"/>
                    </a:srgbClr>
                  </a:outerShdw>
                </a:effectLst>
              </a:rPr>
              <a:t>] &lt;</a:t>
            </a:r>
          </a:p>
        </p:txBody>
      </p:sp>
    </p:spTree>
    <p:extLst>
      <p:ext uri="{BB962C8B-B14F-4D97-AF65-F5344CB8AC3E}">
        <p14:creationId xmlns:p14="http://schemas.microsoft.com/office/powerpoint/2010/main" xmlns="" val="2632540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lxdfno</a:t>
            </a:r>
            <a:r>
              <a:rPr lang="en-US" b="1" dirty="0">
                <a:effectLst>
                  <a:outerShdw blurRad="38100" dist="38100" dir="2700000" algn="tl">
                    <a:srgbClr val="000000">
                      <a:alpha val="43137"/>
                    </a:srgbClr>
                  </a:outerShdw>
                </a:effectLst>
              </a:rPr>
              <a:t> &gt;[ª\</a:t>
            </a:r>
            <a:r>
              <a:rPr lang="en-US" b="1" dirty="0" err="1">
                <a:effectLst>
                  <a:outerShdw blurRad="38100" dist="38100" dir="2700000" algn="tl">
                    <a:srgbClr val="000000">
                      <a:alpha val="43137"/>
                    </a:srgbClr>
                  </a:outerShdw>
                </a:effectLst>
              </a:rPr>
              <a:t>vnf</a:t>
            </a:r>
            <a:endParaRPr lang="en-US" b="1" dirty="0">
              <a:effectLst>
                <a:outerShdw blurRad="38100" dist="38100" dir="2700000" algn="tl">
                  <a:srgbClr val="000000">
                    <a:alpha val="43137"/>
                  </a:srgbClr>
                </a:outerShdw>
              </a:effectLst>
            </a:endParaRPr>
          </a:p>
        </p:txBody>
      </p:sp>
      <p:pic>
        <p:nvPicPr>
          <p:cNvPr id="32770" name="Picture 2"/>
          <p:cNvPicPr>
            <a:picLocks noGrp="1" noChangeAspect="1" noChangeArrowheads="1"/>
          </p:cNvPicPr>
          <p:nvPr>
            <p:ph idx="1"/>
          </p:nvPr>
        </p:nvPicPr>
        <p:blipFill>
          <a:blip r:embed="rId2" cstate="print"/>
          <a:srcRect/>
          <a:stretch>
            <a:fillRect/>
          </a:stretch>
        </p:blipFill>
        <p:spPr bwMode="auto">
          <a:xfrm>
            <a:off x="304800" y="1066799"/>
            <a:ext cx="8699573" cy="5657993"/>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38</a:t>
            </a:fld>
            <a:endParaRPr lang="en-US">
              <a:latin typeface="Times New Roman" pitchFamily="18" charset="0"/>
              <a:cs typeface="Times New Roman" pitchFamily="18" charset="0"/>
            </a:endParaRPr>
          </a:p>
        </p:txBody>
      </p:sp>
      <p:sp>
        <p:nvSpPr>
          <p:cNvPr id="7" name="TextBox 6"/>
          <p:cNvSpPr txBox="1"/>
          <p:nvPr/>
        </p:nvSpPr>
        <p:spPr>
          <a:xfrm>
            <a:off x="6400800" y="3893403"/>
            <a:ext cx="1219200" cy="830997"/>
          </a:xfrm>
          <a:prstGeom prst="rect">
            <a:avLst/>
          </a:prstGeom>
          <a:noFill/>
        </p:spPr>
        <p:txBody>
          <a:bodyPr wrap="square" rtlCol="0">
            <a:spAutoFit/>
          </a:bodyPr>
          <a:lstStyle/>
          <a:p>
            <a:r>
              <a:rPr lang="en-US" sz="4800" b="1" dirty="0" err="1" smtClean="0">
                <a:solidFill>
                  <a:schemeClr val="accent5">
                    <a:lumMod val="50000"/>
                  </a:schemeClr>
                </a:solidFill>
              </a:rPr>
              <a:t>rLg</a:t>
            </a:r>
            <a:endParaRPr lang="en-US" sz="4800" b="1" dirty="0">
              <a:solidFill>
                <a:schemeClr val="accent5">
                  <a:lumMod val="50000"/>
                </a:schemeClr>
              </a:solidFill>
            </a:endParaRPr>
          </a:p>
        </p:txBody>
      </p:sp>
      <p:sp>
        <p:nvSpPr>
          <p:cNvPr id="9" name="TextBox 8"/>
          <p:cNvSpPr txBox="1"/>
          <p:nvPr/>
        </p:nvSpPr>
        <p:spPr>
          <a:xfrm rot="15670294">
            <a:off x="2942535" y="3159248"/>
            <a:ext cx="1219200" cy="830997"/>
          </a:xfrm>
          <a:prstGeom prst="rect">
            <a:avLst/>
          </a:prstGeom>
          <a:noFill/>
        </p:spPr>
        <p:txBody>
          <a:bodyPr wrap="square" rtlCol="0">
            <a:spAutoFit/>
          </a:bodyPr>
          <a:lstStyle/>
          <a:p>
            <a:r>
              <a:rPr lang="en-US" sz="4800" b="1" dirty="0" smtClean="0">
                <a:solidFill>
                  <a:schemeClr val="accent5">
                    <a:lumMod val="50000"/>
                  </a:schemeClr>
                </a:solidFill>
              </a:rPr>
              <a:t>g]</a:t>
            </a:r>
            <a:r>
              <a:rPr lang="en-US" sz="4800" b="1" dirty="0" err="1" smtClean="0">
                <a:solidFill>
                  <a:schemeClr val="accent5">
                    <a:lumMod val="50000"/>
                  </a:schemeClr>
                </a:solidFill>
              </a:rPr>
              <a:t>kfn</a:t>
            </a:r>
            <a:endParaRPr lang="en-US" sz="4800" b="1" dirty="0">
              <a:solidFill>
                <a:schemeClr val="accent5">
                  <a:lumMod val="50000"/>
                </a:schemeClr>
              </a:solidFill>
            </a:endParaRPr>
          </a:p>
        </p:txBody>
      </p:sp>
      <p:sp>
        <p:nvSpPr>
          <p:cNvPr id="10" name="TextBox 9"/>
          <p:cNvSpPr txBox="1"/>
          <p:nvPr/>
        </p:nvSpPr>
        <p:spPr>
          <a:xfrm>
            <a:off x="609600" y="3283803"/>
            <a:ext cx="1219200" cy="830997"/>
          </a:xfrm>
          <a:prstGeom prst="rect">
            <a:avLst/>
          </a:prstGeom>
          <a:noFill/>
        </p:spPr>
        <p:txBody>
          <a:bodyPr wrap="square" rtlCol="0">
            <a:spAutoFit/>
          </a:bodyPr>
          <a:lstStyle/>
          <a:p>
            <a:r>
              <a:rPr lang="en-US" sz="4800" b="1" dirty="0" err="1" smtClean="0">
                <a:solidFill>
                  <a:schemeClr val="accent5">
                    <a:lumMod val="50000"/>
                  </a:schemeClr>
                </a:solidFill>
              </a:rPr>
              <a:t>ef</a:t>
            </a:r>
            <a:r>
              <a:rPr lang="en-US" sz="4800" b="1" dirty="0" smtClean="0">
                <a:solidFill>
                  <a:schemeClr val="accent5">
                    <a:lumMod val="50000"/>
                  </a:schemeClr>
                </a:solidFill>
              </a:rPr>
              <a:t>/t</a:t>
            </a:r>
            <a:endParaRPr lang="en-US" sz="4800" b="1" dirty="0">
              <a:solidFill>
                <a:schemeClr val="accent5">
                  <a:lumMod val="50000"/>
                </a:schemeClr>
              </a:solidFill>
            </a:endParaRPr>
          </a:p>
        </p:txBody>
      </p:sp>
      <p:sp>
        <p:nvSpPr>
          <p:cNvPr id="11" name="TextBox 10"/>
          <p:cNvSpPr txBox="1"/>
          <p:nvPr/>
        </p:nvSpPr>
        <p:spPr>
          <a:xfrm>
            <a:off x="685800" y="990600"/>
            <a:ext cx="2743200" cy="830997"/>
          </a:xfrm>
          <a:prstGeom prst="rect">
            <a:avLst/>
          </a:prstGeom>
          <a:noFill/>
        </p:spPr>
        <p:txBody>
          <a:bodyPr wrap="square" rtlCol="0">
            <a:spAutoFit/>
          </a:bodyPr>
          <a:lstStyle/>
          <a:p>
            <a:r>
              <a:rPr lang="en-US" sz="4800" b="1" dirty="0" err="1" smtClean="0">
                <a:solidFill>
                  <a:schemeClr val="accent5">
                    <a:lumMod val="50000"/>
                  </a:schemeClr>
                </a:solidFill>
              </a:rPr>
              <a:t>Kffls:tfg</a:t>
            </a:r>
            <a:endParaRPr lang="en-US" sz="4800" b="1" dirty="0">
              <a:solidFill>
                <a:schemeClr val="accent5">
                  <a:lumMod val="50000"/>
                </a:schemeClr>
              </a:solidFill>
            </a:endParaRPr>
          </a:p>
        </p:txBody>
      </p:sp>
      <p:sp>
        <p:nvSpPr>
          <p:cNvPr id="12" name="TextBox 11"/>
          <p:cNvSpPr txBox="1"/>
          <p:nvPr/>
        </p:nvSpPr>
        <p:spPr>
          <a:xfrm>
            <a:off x="914400" y="5646003"/>
            <a:ext cx="2895600" cy="830997"/>
          </a:xfrm>
          <a:prstGeom prst="rect">
            <a:avLst/>
          </a:prstGeom>
          <a:noFill/>
        </p:spPr>
        <p:txBody>
          <a:bodyPr wrap="square" rtlCol="0">
            <a:spAutoFit/>
          </a:bodyPr>
          <a:lstStyle/>
          <a:p>
            <a:r>
              <a:rPr lang="en-US" sz="4800" b="1" dirty="0" err="1" smtClean="0">
                <a:solidFill>
                  <a:schemeClr val="accent5">
                    <a:lumMod val="50000"/>
                  </a:schemeClr>
                </a:solidFill>
              </a:rPr>
              <a:t>af</a:t>
            </a:r>
            <a:r>
              <a:rPr lang="en-US" sz="4800" b="1" dirty="0" err="1" smtClean="0">
                <a:solidFill>
                  <a:schemeClr val="accent5">
                    <a:lumMod val="50000"/>
                  </a:schemeClr>
                </a:solidFill>
                <a:latin typeface="Preeti"/>
              </a:rPr>
              <a:t>Ë</a:t>
            </a:r>
            <a:r>
              <a:rPr lang="en-US" sz="4800" b="1" dirty="0" err="1" smtClean="0">
                <a:solidFill>
                  <a:schemeClr val="accent5">
                    <a:lumMod val="50000"/>
                  </a:schemeClr>
                </a:solidFill>
              </a:rPr>
              <a:t>nfb</a:t>
            </a:r>
            <a:r>
              <a:rPr lang="en-US" sz="4800" b="1" dirty="0" smtClean="0">
                <a:solidFill>
                  <a:schemeClr val="accent5">
                    <a:lumMod val="50000"/>
                  </a:schemeClr>
                </a:solidFill>
              </a:rPr>
              <a:t>]z</a:t>
            </a:r>
            <a:endParaRPr lang="en-US" sz="4800"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lxdfno</a:t>
            </a:r>
            <a:r>
              <a:rPr lang="en-US" b="1" dirty="0">
                <a:effectLst>
                  <a:outerShdw blurRad="38100" dist="38100" dir="2700000" algn="tl">
                    <a:srgbClr val="000000">
                      <a:alpha val="43137"/>
                    </a:srgbClr>
                  </a:outerShdw>
                </a:effectLst>
              </a:rPr>
              <a:t> If]</a:t>
            </a:r>
            <a:r>
              <a:rPr lang="en-US" b="1" dirty="0" err="1">
                <a:effectLst>
                  <a:outerShdw blurRad="38100" dist="38100" dir="2700000" algn="tl">
                    <a:srgbClr val="000000">
                      <a:alpha val="43137"/>
                    </a:srgbClr>
                  </a:outerShdw>
                </a:effectLst>
              </a:rPr>
              <a:t>qdf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uPsf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e"sDkx</a:t>
            </a:r>
            <a:r>
              <a:rPr lang="en-US" b="1" dirty="0">
                <a:effectLst>
                  <a:outerShdw blurRad="38100" dist="38100" dir="2700000" algn="tl">
                    <a:srgbClr val="000000">
                      <a:alpha val="43137"/>
                    </a:srgbClr>
                  </a:outerShdw>
                </a:effectLst>
              </a:rPr>
              <a:t>?</a:t>
            </a: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39</a:t>
            </a:fld>
            <a:endParaRPr lang="en-US">
              <a:latin typeface="Times New Roman" pitchFamily="18" charset="0"/>
              <a:cs typeface="Times New Roman" pitchFamily="18" charset="0"/>
            </a:endParaRPr>
          </a:p>
        </p:txBody>
      </p:sp>
      <p:pic>
        <p:nvPicPr>
          <p:cNvPr id="7" name="Picture 3" descr="news_kashmir_fig2_60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295400"/>
            <a:ext cx="8458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781300" y="4572000"/>
            <a:ext cx="1828800" cy="646331"/>
          </a:xfrm>
          <a:prstGeom prst="rect">
            <a:avLst/>
          </a:prstGeom>
          <a:noFill/>
        </p:spPr>
        <p:txBody>
          <a:bodyPr wrap="square" rtlCol="0">
            <a:spAutoFit/>
          </a:bodyPr>
          <a:lstStyle/>
          <a:p>
            <a:r>
              <a:rPr lang="en-US" sz="3600" b="1" dirty="0" err="1" smtClean="0"/>
              <a:t>Eff</a:t>
            </a:r>
            <a:r>
              <a:rPr lang="en-US" sz="3600" b="1" dirty="0" smtClean="0"/>
              <a:t>/t</a:t>
            </a:r>
            <a:endParaRPr lang="en-US" sz="3600" b="1" dirty="0"/>
          </a:p>
        </p:txBody>
      </p:sp>
      <p:sp>
        <p:nvSpPr>
          <p:cNvPr id="9" name="TextBox 8"/>
          <p:cNvSpPr txBox="1"/>
          <p:nvPr/>
        </p:nvSpPr>
        <p:spPr>
          <a:xfrm>
            <a:off x="4953000" y="1752600"/>
            <a:ext cx="1828800" cy="646331"/>
          </a:xfrm>
          <a:prstGeom prst="rect">
            <a:avLst/>
          </a:prstGeom>
          <a:noFill/>
        </p:spPr>
        <p:txBody>
          <a:bodyPr wrap="square" rtlCol="0">
            <a:spAutoFit/>
          </a:bodyPr>
          <a:lstStyle/>
          <a:p>
            <a:r>
              <a:rPr lang="en-US" sz="3600" b="1" dirty="0" err="1" smtClean="0"/>
              <a:t>rLg</a:t>
            </a:r>
            <a:endParaRPr lang="en-US" sz="3600" b="1" dirty="0"/>
          </a:p>
        </p:txBody>
      </p:sp>
      <p:sp>
        <p:nvSpPr>
          <p:cNvPr id="10" name="TextBox 9"/>
          <p:cNvSpPr txBox="1"/>
          <p:nvPr/>
        </p:nvSpPr>
        <p:spPr>
          <a:xfrm>
            <a:off x="4610100" y="3448734"/>
            <a:ext cx="1257300" cy="646331"/>
          </a:xfrm>
          <a:prstGeom prst="rect">
            <a:avLst/>
          </a:prstGeom>
          <a:noFill/>
        </p:spPr>
        <p:txBody>
          <a:bodyPr wrap="square" rtlCol="0">
            <a:spAutoFit/>
          </a:bodyPr>
          <a:lstStyle/>
          <a:p>
            <a:r>
              <a:rPr lang="en-US" sz="3600" b="1" dirty="0" smtClean="0"/>
              <a:t>g]</a:t>
            </a:r>
            <a:r>
              <a:rPr lang="en-US" sz="3600" b="1" dirty="0" err="1" smtClean="0"/>
              <a:t>kfn</a:t>
            </a:r>
            <a:endParaRPr lang="en-US" sz="3600" b="1" dirty="0"/>
          </a:p>
        </p:txBody>
      </p:sp>
      <p:sp>
        <p:nvSpPr>
          <p:cNvPr id="11" name="TextBox 10"/>
          <p:cNvSpPr txBox="1"/>
          <p:nvPr/>
        </p:nvSpPr>
        <p:spPr>
          <a:xfrm>
            <a:off x="457200" y="2590800"/>
            <a:ext cx="1676400" cy="646331"/>
          </a:xfrm>
          <a:prstGeom prst="rect">
            <a:avLst/>
          </a:prstGeom>
          <a:noFill/>
        </p:spPr>
        <p:txBody>
          <a:bodyPr wrap="square" rtlCol="0">
            <a:spAutoFit/>
          </a:bodyPr>
          <a:lstStyle/>
          <a:p>
            <a:r>
              <a:rPr lang="en-US" sz="3600" b="1" dirty="0" err="1" smtClean="0"/>
              <a:t>Kffls:tfg</a:t>
            </a:r>
            <a:endParaRPr lang="en-US" sz="3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a:lstStyle/>
          <a:p>
            <a:r>
              <a:rPr lang="en-US" b="1" dirty="0" err="1" smtClean="0">
                <a:effectLst>
                  <a:outerShdw blurRad="38100" dist="38100" dir="2700000" algn="tl">
                    <a:srgbClr val="000000">
                      <a:alpha val="43137"/>
                    </a:srgbClr>
                  </a:outerShdw>
                </a:effectLst>
              </a:rPr>
              <a:t>e"sDksf</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dodf</a:t>
            </a:r>
            <a:endParaRPr lang="en-US" b="1" dirty="0">
              <a:effectLst>
                <a:outerShdw blurRad="38100" dist="38100" dir="2700000" algn="tl">
                  <a:srgbClr val="000000">
                    <a:alpha val="43137"/>
                  </a:srgbClr>
                </a:outerShdw>
              </a:effectLst>
            </a:endParaRPr>
          </a:p>
        </p:txBody>
      </p:sp>
      <p:sp>
        <p:nvSpPr>
          <p:cNvPr id="4" name="Line 6"/>
          <p:cNvSpPr>
            <a:spLocks noChangeShapeType="1"/>
          </p:cNvSpPr>
          <p:nvPr/>
        </p:nvSpPr>
        <p:spPr bwMode="auto">
          <a:xfrm>
            <a:off x="0" y="914400"/>
            <a:ext cx="9144000" cy="19050"/>
          </a:xfrm>
          <a:prstGeom prst="line">
            <a:avLst/>
          </a:prstGeom>
          <a:noFill/>
          <a:ln w="50800" cmpd="dbl">
            <a:solidFill>
              <a:srgbClr val="7030A0"/>
            </a:solidFill>
            <a:round/>
            <a:headEnd/>
            <a:tailEnd/>
          </a:ln>
          <a:effectLst>
            <a:innerShdw blurRad="63500" dist="50800" dir="13500000">
              <a:prstClr val="black">
                <a:alpha val="50000"/>
              </a:prstClr>
            </a:innerShdw>
          </a:effectLst>
          <a:scene3d>
            <a:camera prst="orthographicFront"/>
            <a:lightRig rig="freezing" dir="t"/>
          </a:scene3d>
          <a:sp3d prstMaterial="dkEdge"/>
        </p:spPr>
        <p:txBody>
          <a:bodyPr/>
          <a:lstStyle/>
          <a:p>
            <a:pPr>
              <a:defRPr/>
            </a:pPr>
            <a:endParaRPr lang="en-US"/>
          </a:p>
        </p:txBody>
      </p:sp>
      <p:sp>
        <p:nvSpPr>
          <p:cNvPr id="6" name="Footer Placeholder 5"/>
          <p:cNvSpPr>
            <a:spLocks noGrp="1"/>
          </p:cNvSpPr>
          <p:nvPr>
            <p:ph type="ftr" sz="quarter" idx="11"/>
          </p:nvPr>
        </p:nvSpPr>
        <p:spPr/>
        <p:txBody>
          <a:bodyPr/>
          <a:lstStyle/>
          <a:p>
            <a:r>
              <a:rPr lang="en-US" dirty="0" smtClean="0">
                <a:latin typeface="Times New Roman" pitchFamily="18" charset="0"/>
                <a:cs typeface="Times New Roman" pitchFamily="18" charset="0"/>
              </a:rPr>
              <a:t>DUDBC 2012</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4</a:t>
            </a:fld>
            <a:endParaRPr lang="en-US">
              <a:latin typeface="Times New Roman" pitchFamily="18" charset="0"/>
              <a:cs typeface="Times New Roman" pitchFamily="18" charset="0"/>
            </a:endParaRPr>
          </a:p>
        </p:txBody>
      </p:sp>
      <p:pic>
        <p:nvPicPr>
          <p:cNvPr id="9" name="Shaking.mpeg">
            <a:hlinkClick r:id="" action="ppaction://media"/>
          </p:cNvPr>
          <p:cNvPicPr>
            <a:picLocks noGrp="1" noRot="1" noChangeAspect="1"/>
          </p:cNvPicPr>
          <p:nvPr>
            <p:ph idx="1"/>
            <a:videoFile r:link="rId1"/>
          </p:nvPr>
        </p:nvPicPr>
        <p:blipFill>
          <a:blip r:embed="rId3"/>
          <a:stretch>
            <a:fillRect/>
          </a:stretch>
        </p:blipFill>
        <p:spPr>
          <a:xfrm>
            <a:off x="1295400" y="1447800"/>
            <a:ext cx="6259196" cy="426763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Plzofsf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e"sDkLotf</a:t>
            </a:r>
            <a:endParaRPr lang="en-US" b="1"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40</a:t>
            </a:fld>
            <a:endParaRPr lang="en-US">
              <a:latin typeface="Times New Roman" pitchFamily="18" charset="0"/>
              <a:cs typeface="Times New Roman"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66800" y="990600"/>
            <a:ext cx="7162366" cy="54102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e"sDk</a:t>
            </a:r>
            <a:r>
              <a:rPr lang="en-US" b="1" dirty="0">
                <a:effectLst>
                  <a:outerShdw blurRad="38100" dist="38100" dir="2700000" algn="tl">
                    <a:srgbClr val="000000">
                      <a:alpha val="43137"/>
                    </a:srgbClr>
                  </a:outerShdw>
                </a:effectLst>
              </a:rPr>
              <a:t> ;Da4 </a:t>
            </a:r>
            <a:r>
              <a:rPr lang="en-US" b="1" dirty="0" err="1">
                <a:effectLst>
                  <a:outerShdw blurRad="38100" dist="38100" dir="2700000" algn="tl">
                    <a:srgbClr val="000000">
                      <a:alpha val="43137"/>
                    </a:srgbClr>
                  </a:outerShdw>
                </a:effectLst>
              </a:rPr>
              <a:t>zAbfjnL</a:t>
            </a:r>
            <a:endParaRPr lang="en-US" b="1"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r>
              <a:rPr lang="en-US" dirty="0" smtClean="0">
                <a:latin typeface="Times New Roman" pitchFamily="18" charset="0"/>
                <a:cs typeface="Times New Roman" pitchFamily="18" charset="0"/>
              </a:rPr>
              <a:t>DUDBC 2012</a:t>
            </a:r>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41</a:t>
            </a:fld>
            <a:endParaRPr lang="en-US">
              <a:latin typeface="Times New Roman" pitchFamily="18" charset="0"/>
              <a:cs typeface="Times New Roman" pitchFamily="18" charset="0"/>
            </a:endParaRPr>
          </a:p>
        </p:txBody>
      </p:sp>
      <p:pic>
        <p:nvPicPr>
          <p:cNvPr id="7" name="Picture 2" descr="10_0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0597" y="1143001"/>
            <a:ext cx="8118603"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4736355" y="3886201"/>
            <a:ext cx="1828800" cy="646331"/>
          </a:xfrm>
          <a:prstGeom prst="rect">
            <a:avLst/>
          </a:prstGeom>
          <a:noFill/>
        </p:spPr>
        <p:txBody>
          <a:bodyPr wrap="square" rtlCol="0">
            <a:spAutoFit/>
          </a:bodyPr>
          <a:lstStyle/>
          <a:p>
            <a:r>
              <a:rPr lang="en-US" sz="3600" b="1" dirty="0" smtClean="0"/>
              <a:t>s]]</a:t>
            </a:r>
            <a:r>
              <a:rPr lang="en-US" sz="3600" b="1" dirty="0" err="1" smtClean="0"/>
              <a:t>Gb|ljGb</a:t>
            </a:r>
            <a:r>
              <a:rPr lang="en-US" sz="3600" b="1" dirty="0" smtClean="0"/>
              <a:t>'</a:t>
            </a:r>
            <a:endParaRPr lang="en-US" sz="3600" b="1" dirty="0"/>
          </a:p>
        </p:txBody>
      </p:sp>
      <p:sp>
        <p:nvSpPr>
          <p:cNvPr id="9" name="TextBox 8"/>
          <p:cNvSpPr txBox="1"/>
          <p:nvPr/>
        </p:nvSpPr>
        <p:spPr>
          <a:xfrm>
            <a:off x="2133600" y="990600"/>
            <a:ext cx="1828800" cy="646331"/>
          </a:xfrm>
          <a:prstGeom prst="rect">
            <a:avLst/>
          </a:prstGeom>
          <a:solidFill>
            <a:schemeClr val="bg1"/>
          </a:solidFill>
        </p:spPr>
        <p:txBody>
          <a:bodyPr wrap="square" rtlCol="0">
            <a:spAutoFit/>
          </a:bodyPr>
          <a:lstStyle/>
          <a:p>
            <a:r>
              <a:rPr lang="en-US" sz="3600" b="1" dirty="0" err="1" smtClean="0"/>
              <a:t>Olk</a:t>
            </a:r>
            <a:r>
              <a:rPr lang="en-US" sz="3600" b="1" dirty="0" smtClean="0"/>
              <a:t>;]G6/</a:t>
            </a:r>
            <a:endParaRPr lang="en-US" sz="3600" b="1" dirty="0"/>
          </a:p>
        </p:txBody>
      </p:sp>
      <p:sp>
        <p:nvSpPr>
          <p:cNvPr id="10" name="TextBox 9"/>
          <p:cNvSpPr txBox="1"/>
          <p:nvPr/>
        </p:nvSpPr>
        <p:spPr>
          <a:xfrm>
            <a:off x="3810000" y="6138707"/>
            <a:ext cx="3200400" cy="523220"/>
          </a:xfrm>
          <a:prstGeom prst="rect">
            <a:avLst/>
          </a:prstGeom>
          <a:solidFill>
            <a:schemeClr val="bg1"/>
          </a:solidFill>
        </p:spPr>
        <p:txBody>
          <a:bodyPr wrap="square" rtlCol="0">
            <a:spAutoFit/>
          </a:bodyPr>
          <a:lstStyle/>
          <a:p>
            <a:r>
              <a:rPr lang="en-US" sz="2800" b="1" dirty="0" err="1" smtClean="0">
                <a:effectLst>
                  <a:outerShdw blurRad="38100" dist="38100" dir="2700000" algn="tl">
                    <a:srgbClr val="000000">
                      <a:alpha val="43137"/>
                    </a:srgbClr>
                  </a:outerShdw>
                </a:effectLst>
              </a:rPr>
              <a:t>e"sDkLo</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lr</a:t>
            </a:r>
            <a:r>
              <a:rPr lang="en-US" sz="2800" b="1" dirty="0" smtClean="0">
                <a:effectLst>
                  <a:outerShdw blurRad="38100" dist="38100" dir="2700000" algn="tl">
                    <a:srgbClr val="000000">
                      <a:alpha val="43137"/>
                    </a:srgbClr>
                  </a:outerShdw>
                </a:effectLst>
              </a:rPr>
              <a:t>/</a:t>
            </a:r>
            <a:r>
              <a:rPr lang="en-US" sz="2800" b="1" dirty="0" err="1" smtClean="0">
                <a:effectLst>
                  <a:outerShdw blurRad="38100" dist="38100" dir="2700000" algn="tl">
                    <a:srgbClr val="000000">
                      <a:alpha val="43137"/>
                    </a:srgbClr>
                  </a:outerShdw>
                </a:effectLst>
              </a:rPr>
              <a:t>fsf</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dtn</a:t>
            </a:r>
            <a:endParaRPr lang="en-US" sz="28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a:bodyPr>
          <a:lstStyle/>
          <a:p>
            <a:r>
              <a:rPr lang="en-US" sz="6000" b="1" dirty="0" err="1" smtClean="0">
                <a:effectLst>
                  <a:outerShdw blurRad="38100" dist="38100" dir="2700000" algn="tl">
                    <a:srgbClr val="000000">
                      <a:alpha val="43137"/>
                    </a:srgbClr>
                  </a:outerShdw>
                </a:effectLst>
              </a:rPr>
              <a:t>e"sDk</a:t>
            </a:r>
            <a:r>
              <a:rPr lang="en-US" sz="6000" b="1" dirty="0" smtClean="0">
                <a:effectLst>
                  <a:outerShdw blurRad="38100" dist="38100" dir="2700000" algn="tl">
                    <a:srgbClr val="000000">
                      <a:alpha val="43137"/>
                    </a:srgbClr>
                  </a:outerShdw>
                </a:effectLst>
              </a:rPr>
              <a:t> </a:t>
            </a:r>
            <a:r>
              <a:rPr lang="en-US" sz="6000" b="1" dirty="0" err="1" smtClean="0">
                <a:effectLst>
                  <a:outerShdw blurRad="38100" dist="38100" dir="2700000" algn="tl">
                    <a:srgbClr val="000000">
                      <a:alpha val="43137"/>
                    </a:srgbClr>
                  </a:outerShdw>
                </a:effectLst>
              </a:rPr>
              <a:t>dfkg</a:t>
            </a:r>
            <a:endParaRPr lang="en-US" sz="6000" b="1"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42</a:t>
            </a:fld>
            <a:endParaRPr lang="en-US">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e"sDk</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dfkg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47800"/>
            <a:ext cx="8382000" cy="4678363"/>
          </a:xfrm>
        </p:spPr>
        <p:txBody>
          <a:bodyPr/>
          <a:lstStyle/>
          <a:p>
            <a:r>
              <a:rPr lang="en-US" b="1" dirty="0" err="1" smtClean="0">
                <a:solidFill>
                  <a:srgbClr val="0070C0"/>
                </a:solidFill>
              </a:rPr>
              <a:t>kl</a:t>
            </a:r>
            <a:r>
              <a:rPr lang="en-US" b="1" dirty="0" smtClean="0">
                <a:solidFill>
                  <a:srgbClr val="0070C0"/>
                </a:solidFill>
              </a:rPr>
              <a:t>/df0f</a:t>
            </a:r>
          </a:p>
          <a:p>
            <a:pPr lvl="1"/>
            <a:r>
              <a:rPr lang="en-US" dirty="0" smtClean="0"/>
              <a:t>e"sDkaf6 </a:t>
            </a:r>
            <a:r>
              <a:rPr lang="en-US" dirty="0" err="1" smtClean="0"/>
              <a:t>pT;lh</a:t>
            </a:r>
            <a:r>
              <a:rPr lang="en-US" dirty="0" smtClean="0"/>
              <a:t>{t </a:t>
            </a:r>
            <a:r>
              <a:rPr lang="en-US" dirty="0" err="1" smtClean="0"/>
              <a:t>zlQm</a:t>
            </a:r>
            <a:endParaRPr lang="en-US" dirty="0" smtClean="0"/>
          </a:p>
          <a:p>
            <a:pPr lvl="1"/>
            <a:r>
              <a:rPr lang="en-US" dirty="0" smtClean="0"/>
              <a:t>/]S6/ :s]</a:t>
            </a:r>
            <a:r>
              <a:rPr lang="en-US" dirty="0" err="1" smtClean="0"/>
              <a:t>ndf</a:t>
            </a:r>
            <a:r>
              <a:rPr lang="en-US" dirty="0" smtClean="0"/>
              <a:t> </a:t>
            </a:r>
            <a:r>
              <a:rPr lang="en-US" dirty="0" err="1" smtClean="0"/>
              <a:t>dfkg</a:t>
            </a:r>
            <a:endParaRPr lang="en-US" dirty="0" smtClean="0"/>
          </a:p>
          <a:p>
            <a:r>
              <a:rPr lang="en-US" b="1" dirty="0" err="1" smtClean="0">
                <a:solidFill>
                  <a:srgbClr val="0070C0"/>
                </a:solidFill>
              </a:rPr>
              <a:t>ltj|tf</a:t>
            </a:r>
            <a:endParaRPr lang="en-US" b="1" dirty="0" smtClean="0">
              <a:solidFill>
                <a:srgbClr val="0070C0"/>
              </a:solidFill>
            </a:endParaRPr>
          </a:p>
          <a:p>
            <a:pPr lvl="1"/>
            <a:r>
              <a:rPr lang="en-US" dirty="0" err="1" smtClean="0"/>
              <a:t>ljleGg</a:t>
            </a:r>
            <a:r>
              <a:rPr lang="en-US" dirty="0" smtClean="0"/>
              <a:t> :</a:t>
            </a:r>
            <a:r>
              <a:rPr lang="en-US" dirty="0" err="1" smtClean="0"/>
              <a:t>yfgdf</a:t>
            </a:r>
            <a:r>
              <a:rPr lang="en-US" dirty="0" smtClean="0"/>
              <a:t> ;</a:t>
            </a:r>
            <a:r>
              <a:rPr lang="en-US" dirty="0" err="1" smtClean="0"/>
              <a:t>txsf</a:t>
            </a:r>
            <a:r>
              <a:rPr lang="en-US" dirty="0" smtClean="0"/>
              <a:t>] </a:t>
            </a:r>
            <a:r>
              <a:rPr lang="en-US" dirty="0" err="1" smtClean="0"/>
              <a:t>sDkg</a:t>
            </a:r>
            <a:endParaRPr lang="en-US" dirty="0" smtClean="0"/>
          </a:p>
          <a:p>
            <a:pPr lvl="1"/>
            <a:r>
              <a:rPr lang="en-US" dirty="0" err="1" smtClean="0"/>
              <a:t>kl</a:t>
            </a:r>
            <a:r>
              <a:rPr lang="en-US" dirty="0" smtClean="0"/>
              <a:t>/</a:t>
            </a:r>
            <a:r>
              <a:rPr lang="en-US" dirty="0" err="1" smtClean="0"/>
              <a:t>dflh</a:t>
            </a:r>
            <a:r>
              <a:rPr lang="en-US" dirty="0" smtClean="0"/>
              <a:t>{t </a:t>
            </a:r>
            <a:r>
              <a:rPr lang="en-US" dirty="0" err="1" smtClean="0"/>
              <a:t>df</a:t>
            </a:r>
            <a:r>
              <a:rPr lang="en-US" dirty="0" smtClean="0"/>
              <a:t>;]{</a:t>
            </a:r>
            <a:r>
              <a:rPr lang="en-US" dirty="0" err="1" smtClean="0"/>
              <a:t>nL</a:t>
            </a:r>
            <a:r>
              <a:rPr lang="en-US" dirty="0" smtClean="0"/>
              <a:t> </a:t>
            </a:r>
            <a:r>
              <a:rPr lang="en-US" dirty="0" err="1" smtClean="0"/>
              <a:t>tLj|tf</a:t>
            </a:r>
            <a:r>
              <a:rPr lang="en-US" dirty="0" smtClean="0"/>
              <a:t> </a:t>
            </a:r>
            <a:r>
              <a:rPr lang="en-US" sz="2400" dirty="0" smtClean="0">
                <a:latin typeface="Calibri" pitchFamily="34" charset="0"/>
                <a:cs typeface="Calibri" pitchFamily="34" charset="0"/>
              </a:rPr>
              <a:t>(Modified </a:t>
            </a:r>
            <a:r>
              <a:rPr lang="en-US" sz="2400" dirty="0" err="1" smtClean="0">
                <a:latin typeface="Calibri" pitchFamily="34" charset="0"/>
                <a:cs typeface="Calibri" pitchFamily="34" charset="0"/>
              </a:rPr>
              <a:t>Mercelli</a:t>
            </a:r>
            <a:r>
              <a:rPr lang="en-US" sz="2400" dirty="0" smtClean="0">
                <a:latin typeface="Calibri" pitchFamily="34" charset="0"/>
                <a:cs typeface="Calibri" pitchFamily="34" charset="0"/>
              </a:rPr>
              <a:t> Intensity </a:t>
            </a:r>
            <a:r>
              <a:rPr lang="en-US" dirty="0" err="1" smtClean="0">
                <a:cs typeface="Calibri" pitchFamily="34" charset="0"/>
              </a:rPr>
              <a:t>jf</a:t>
            </a:r>
            <a:r>
              <a:rPr lang="en-US" dirty="0" smtClean="0">
                <a:cs typeface="Calibri" pitchFamily="34" charset="0"/>
              </a:rPr>
              <a:t> </a:t>
            </a:r>
            <a:r>
              <a:rPr lang="en-US" sz="2400" dirty="0" smtClean="0">
                <a:latin typeface="Calibri" pitchFamily="34" charset="0"/>
                <a:cs typeface="Calibri" pitchFamily="34" charset="0"/>
              </a:rPr>
              <a:t>MMI)</a:t>
            </a:r>
            <a:r>
              <a:rPr lang="en-US" dirty="0" smtClean="0"/>
              <a:t> </a:t>
            </a:r>
            <a:r>
              <a:rPr lang="en-US" dirty="0" err="1" smtClean="0"/>
              <a:t>df</a:t>
            </a:r>
            <a:r>
              <a:rPr lang="en-US" dirty="0" smtClean="0"/>
              <a:t> </a:t>
            </a:r>
            <a:r>
              <a:rPr lang="en-US" dirty="0" err="1" smtClean="0"/>
              <a:t>dfkg</a:t>
            </a:r>
            <a:r>
              <a:rPr lang="en-US" dirty="0" smtClean="0"/>
              <a:t> </a:t>
            </a:r>
            <a:endParaRPr lang="en-US" dirty="0"/>
          </a:p>
        </p:txBody>
      </p:sp>
      <p:sp>
        <p:nvSpPr>
          <p:cNvPr id="6" name="Footer Placeholder 5"/>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43</a:t>
            </a:fld>
            <a:endParaRPr lang="en-US">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kl</a:t>
            </a:r>
            <a:r>
              <a:rPr lang="en-US" b="1" dirty="0">
                <a:effectLst>
                  <a:outerShdw blurRad="38100" dist="38100" dir="2700000" algn="tl">
                    <a:srgbClr val="000000">
                      <a:alpha val="43137"/>
                    </a:srgbClr>
                  </a:outerShdw>
                </a:effectLst>
              </a:rPr>
              <a:t>/df0f / </a:t>
            </a:r>
            <a:r>
              <a:rPr lang="en-US" b="1" dirty="0" err="1">
                <a:effectLst>
                  <a:outerShdw blurRad="38100" dist="38100" dir="2700000" algn="tl">
                    <a:srgbClr val="000000">
                      <a:alpha val="43137"/>
                    </a:srgbClr>
                  </a:outerShdw>
                </a:effectLst>
              </a:rPr>
              <a:t>ltj|tf</a:t>
            </a:r>
            <a:endParaRPr lang="en-US" b="1"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44</a:t>
            </a:fld>
            <a:endParaRPr lang="en-US">
              <a:latin typeface="Times New Roman" pitchFamily="18" charset="0"/>
              <a:cs typeface="Times New Roman" pitchFamily="18" charset="0"/>
            </a:endParaRPr>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828800" y="1295399"/>
            <a:ext cx="5029200" cy="4987977"/>
          </a:xfrm>
        </p:spPr>
      </p:pic>
      <p:sp>
        <p:nvSpPr>
          <p:cNvPr id="8" name="TextBox 7"/>
          <p:cNvSpPr txBox="1"/>
          <p:nvPr/>
        </p:nvSpPr>
        <p:spPr>
          <a:xfrm>
            <a:off x="2514600" y="1295400"/>
            <a:ext cx="2895600" cy="523220"/>
          </a:xfrm>
          <a:prstGeom prst="rect">
            <a:avLst/>
          </a:prstGeom>
          <a:solidFill>
            <a:schemeClr val="bg1"/>
          </a:solidFill>
        </p:spPr>
        <p:txBody>
          <a:bodyPr wrap="square" rtlCol="0">
            <a:spAutoFit/>
          </a:bodyPr>
          <a:lstStyle/>
          <a:p>
            <a:r>
              <a:rPr lang="en-US" sz="2800" b="1" dirty="0" smtClean="0"/>
              <a:t>!)) jf6sf] </a:t>
            </a:r>
            <a:r>
              <a:rPr lang="en-US" sz="2800" b="1" dirty="0" err="1" smtClean="0"/>
              <a:t>lah'nL</a:t>
            </a:r>
            <a:r>
              <a:rPr lang="en-US" sz="2800" b="1" dirty="0" smtClean="0"/>
              <a:t> </a:t>
            </a:r>
            <a:r>
              <a:rPr lang="en-US" sz="2800" b="1" dirty="0" err="1" smtClean="0"/>
              <a:t>aQL</a:t>
            </a:r>
            <a:endParaRPr lang="en-US" sz="2800" b="1" dirty="0"/>
          </a:p>
        </p:txBody>
      </p:sp>
      <p:sp>
        <p:nvSpPr>
          <p:cNvPr id="9" name="TextBox 8"/>
          <p:cNvSpPr txBox="1"/>
          <p:nvPr/>
        </p:nvSpPr>
        <p:spPr>
          <a:xfrm>
            <a:off x="457200" y="3453825"/>
            <a:ext cx="1524000" cy="584775"/>
          </a:xfrm>
          <a:prstGeom prst="rect">
            <a:avLst/>
          </a:prstGeom>
          <a:solidFill>
            <a:srgbClr val="D9FC04"/>
          </a:solidFill>
        </p:spPr>
        <p:txBody>
          <a:bodyPr wrap="square" rtlCol="0">
            <a:spAutoFit/>
          </a:bodyPr>
          <a:lstStyle/>
          <a:p>
            <a:r>
              <a:rPr lang="en-US" sz="3200" b="1" dirty="0" smtClean="0"/>
              <a:t>a9L </a:t>
            </a:r>
            <a:r>
              <a:rPr lang="en-US" sz="3200" b="1" dirty="0" err="1" smtClean="0"/>
              <a:t>rxs</a:t>
            </a:r>
            <a:endParaRPr lang="en-US" sz="3200" b="1" dirty="0"/>
          </a:p>
        </p:txBody>
      </p:sp>
      <p:sp>
        <p:nvSpPr>
          <p:cNvPr id="10" name="TextBox 9"/>
          <p:cNvSpPr txBox="1"/>
          <p:nvPr/>
        </p:nvSpPr>
        <p:spPr>
          <a:xfrm>
            <a:off x="4800600" y="2807494"/>
            <a:ext cx="1828800" cy="646331"/>
          </a:xfrm>
          <a:prstGeom prst="rect">
            <a:avLst/>
          </a:prstGeom>
          <a:solidFill>
            <a:schemeClr val="bg1"/>
          </a:solidFill>
        </p:spPr>
        <p:txBody>
          <a:bodyPr wrap="square" rtlCol="0">
            <a:spAutoFit/>
          </a:bodyPr>
          <a:lstStyle/>
          <a:p>
            <a:r>
              <a:rPr lang="en-US" sz="3600" b="1" dirty="0" err="1" smtClean="0"/>
              <a:t>ghLs</a:t>
            </a:r>
            <a:endParaRPr lang="en-US" sz="3600" b="1" dirty="0"/>
          </a:p>
        </p:txBody>
      </p:sp>
      <p:sp>
        <p:nvSpPr>
          <p:cNvPr id="11" name="TextBox 10"/>
          <p:cNvSpPr txBox="1"/>
          <p:nvPr/>
        </p:nvSpPr>
        <p:spPr>
          <a:xfrm>
            <a:off x="7104743" y="5334000"/>
            <a:ext cx="1048657" cy="646331"/>
          </a:xfrm>
          <a:prstGeom prst="rect">
            <a:avLst/>
          </a:prstGeom>
          <a:solidFill>
            <a:schemeClr val="bg1"/>
          </a:solidFill>
        </p:spPr>
        <p:txBody>
          <a:bodyPr wrap="square" rtlCol="0">
            <a:spAutoFit/>
          </a:bodyPr>
          <a:lstStyle/>
          <a:p>
            <a:r>
              <a:rPr lang="en-US" sz="3600" b="1" dirty="0" smtClean="0"/>
              <a:t>6f9f</a:t>
            </a:r>
            <a:endParaRPr lang="en-US" sz="3600" b="1" dirty="0"/>
          </a:p>
        </p:txBody>
      </p:sp>
      <p:sp>
        <p:nvSpPr>
          <p:cNvPr id="12" name="TextBox 11"/>
          <p:cNvSpPr txBox="1"/>
          <p:nvPr/>
        </p:nvSpPr>
        <p:spPr>
          <a:xfrm>
            <a:off x="762000" y="4572000"/>
            <a:ext cx="2057400" cy="584775"/>
          </a:xfrm>
          <a:prstGeom prst="rect">
            <a:avLst/>
          </a:prstGeom>
          <a:solidFill>
            <a:srgbClr val="FFC000">
              <a:alpha val="67000"/>
            </a:srgbClr>
          </a:solidFill>
        </p:spPr>
        <p:txBody>
          <a:bodyPr wrap="square" rtlCol="0">
            <a:spAutoFit/>
          </a:bodyPr>
          <a:lstStyle>
            <a:defPPr>
              <a:defRPr lang="en-US"/>
            </a:defPPr>
            <a:lvl1pPr>
              <a:defRPr sz="3200" b="1"/>
            </a:lvl1pPr>
          </a:lstStyle>
          <a:p>
            <a:r>
              <a:rPr lang="en-US" dirty="0"/>
              <a:t>;</a:t>
            </a:r>
            <a:r>
              <a:rPr lang="en-US" dirty="0" err="1"/>
              <a:t>fdfGo</a:t>
            </a:r>
            <a:r>
              <a:rPr lang="en-US" dirty="0"/>
              <a:t> </a:t>
            </a:r>
            <a:r>
              <a:rPr lang="en-US" dirty="0" err="1"/>
              <a:t>rxs</a:t>
            </a:r>
            <a:endParaRPr lang="en-US" dirty="0"/>
          </a:p>
        </p:txBody>
      </p:sp>
      <p:sp>
        <p:nvSpPr>
          <p:cNvPr id="13" name="TextBox 12"/>
          <p:cNvSpPr txBox="1"/>
          <p:nvPr/>
        </p:nvSpPr>
        <p:spPr>
          <a:xfrm>
            <a:off x="2561772" y="5696091"/>
            <a:ext cx="1404257" cy="584775"/>
          </a:xfrm>
          <a:prstGeom prst="rect">
            <a:avLst/>
          </a:prstGeom>
          <a:solidFill>
            <a:srgbClr val="FFC000">
              <a:alpha val="24000"/>
            </a:srgbClr>
          </a:solidFill>
        </p:spPr>
        <p:txBody>
          <a:bodyPr wrap="square" rtlCol="0">
            <a:spAutoFit/>
          </a:bodyPr>
          <a:lstStyle>
            <a:defPPr>
              <a:defRPr lang="en-US"/>
            </a:defPPr>
            <a:lvl1pPr>
              <a:defRPr sz="3200" b="1"/>
            </a:lvl1pPr>
          </a:lstStyle>
          <a:p>
            <a:r>
              <a:rPr lang="en-US" dirty="0" err="1"/>
              <a:t>sd</a:t>
            </a:r>
            <a:r>
              <a:rPr lang="en-US" dirty="0"/>
              <a:t> </a:t>
            </a:r>
            <a:r>
              <a:rPr lang="en-US" dirty="0" err="1"/>
              <a:t>rxs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fk</a:t>
            </a:r>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lIfs</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DaGw</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1">
              <a:buNone/>
            </a:pPr>
            <a:r>
              <a:rPr lang="en-US" sz="4000" b="1" dirty="0" smtClean="0"/>
              <a:t>;</a:t>
            </a:r>
            <a:r>
              <a:rPr lang="en-US" sz="4000" b="1" dirty="0" err="1" smtClean="0"/>
              <a:t>fgf</a:t>
            </a:r>
            <a:r>
              <a:rPr lang="en-US" sz="4000" b="1" dirty="0" smtClean="0"/>
              <a:t>] 		</a:t>
            </a:r>
            <a:r>
              <a:rPr lang="en-US" sz="4000" b="1" dirty="0" err="1" smtClean="0">
                <a:solidFill>
                  <a:srgbClr val="0070C0"/>
                </a:solidFill>
              </a:rPr>
              <a:t>tLj|tf</a:t>
            </a:r>
            <a:r>
              <a:rPr lang="en-US" sz="4000" b="1" dirty="0" smtClean="0">
                <a:solidFill>
                  <a:srgbClr val="0070C0"/>
                </a:solidFill>
              </a:rPr>
              <a:t> 	</a:t>
            </a:r>
            <a:r>
              <a:rPr lang="en-US" sz="4000" b="1" dirty="0" smtClean="0"/>
              <a:t>		7"nf]</a:t>
            </a:r>
          </a:p>
          <a:p>
            <a:pPr lvl="1">
              <a:buNone/>
            </a:pPr>
            <a:r>
              <a:rPr lang="en-US" sz="4000" b="1" dirty="0" smtClean="0"/>
              <a:t>;</a:t>
            </a:r>
            <a:r>
              <a:rPr lang="en-US" sz="4000" b="1" dirty="0" err="1" smtClean="0"/>
              <a:t>fgf</a:t>
            </a:r>
            <a:r>
              <a:rPr lang="en-US" sz="4000" b="1" dirty="0" smtClean="0"/>
              <a:t>] 		</a:t>
            </a:r>
            <a:r>
              <a:rPr lang="en-US" sz="4000" b="1" dirty="0" smtClean="0">
                <a:solidFill>
                  <a:srgbClr val="FF00FF"/>
                </a:solidFill>
              </a:rPr>
              <a:t>kl/df0f 	</a:t>
            </a:r>
            <a:r>
              <a:rPr lang="en-US" sz="4000" b="1" dirty="0" smtClean="0"/>
              <a:t>		7"nf]</a:t>
            </a:r>
          </a:p>
          <a:p>
            <a:pPr lvl="1">
              <a:buNone/>
            </a:pPr>
            <a:r>
              <a:rPr lang="en-US" sz="4000" b="1" dirty="0" smtClean="0"/>
              <a:t>6f9f 		</a:t>
            </a:r>
            <a:r>
              <a:rPr lang="en-US" sz="4000" b="1" dirty="0" smtClean="0">
                <a:solidFill>
                  <a:srgbClr val="0070C0"/>
                </a:solidFill>
              </a:rPr>
              <a:t>b"/L 	</a:t>
            </a:r>
            <a:r>
              <a:rPr lang="en-US" sz="4000" b="1" dirty="0" smtClean="0"/>
              <a:t>			</a:t>
            </a:r>
            <a:r>
              <a:rPr lang="en-US" sz="4000" b="1" dirty="0" err="1" smtClean="0"/>
              <a:t>glhs</a:t>
            </a:r>
            <a:endParaRPr lang="en-US" sz="4000" b="1" dirty="0" smtClean="0"/>
          </a:p>
          <a:p>
            <a:pPr lvl="1">
              <a:buNone/>
            </a:pPr>
            <a:r>
              <a:rPr lang="en-US" sz="4000" b="1" dirty="0" smtClean="0"/>
              <a:t>s8f 		</a:t>
            </a:r>
            <a:r>
              <a:rPr lang="en-US" sz="4000" b="1" dirty="0" err="1" smtClean="0">
                <a:solidFill>
                  <a:srgbClr val="FF00FF"/>
                </a:solidFill>
              </a:rPr>
              <a:t>hldgsf</a:t>
            </a:r>
            <a:r>
              <a:rPr lang="en-US" sz="4000" b="1" dirty="0" smtClean="0">
                <a:solidFill>
                  <a:srgbClr val="FF00FF"/>
                </a:solidFill>
              </a:rPr>
              <a:t>] </a:t>
            </a:r>
            <a:r>
              <a:rPr lang="en-US" sz="4000" b="1" dirty="0" err="1" smtClean="0">
                <a:solidFill>
                  <a:srgbClr val="FF00FF"/>
                </a:solidFill>
              </a:rPr>
              <a:t>cj:yf</a:t>
            </a:r>
            <a:r>
              <a:rPr lang="en-US" sz="4000" b="1" dirty="0" smtClean="0">
                <a:solidFill>
                  <a:srgbClr val="FF00FF"/>
                </a:solidFill>
              </a:rPr>
              <a:t> </a:t>
            </a:r>
            <a:r>
              <a:rPr lang="en-US" sz="4000" b="1" dirty="0" smtClean="0"/>
              <a:t>		g/d</a:t>
            </a:r>
          </a:p>
          <a:p>
            <a:pPr lvl="1">
              <a:buNone/>
            </a:pPr>
            <a:r>
              <a:rPr lang="en-US" sz="4000" b="1" dirty="0" err="1" smtClean="0"/>
              <a:t>ulx</a:t>
            </a:r>
            <a:r>
              <a:rPr lang="en-US" sz="4000" b="1" dirty="0" smtClean="0"/>
              <a:t>/f] 		</a:t>
            </a:r>
            <a:r>
              <a:rPr lang="en-US" sz="4000" b="1" dirty="0" smtClean="0">
                <a:solidFill>
                  <a:srgbClr val="0070C0"/>
                </a:solidFill>
              </a:rPr>
              <a:t>s]</a:t>
            </a:r>
            <a:r>
              <a:rPr lang="en-US" sz="4000" b="1" dirty="0" err="1" smtClean="0">
                <a:solidFill>
                  <a:srgbClr val="0070C0"/>
                </a:solidFill>
              </a:rPr>
              <a:t>Gb|sf</a:t>
            </a:r>
            <a:r>
              <a:rPr lang="en-US" sz="4000" b="1" dirty="0" smtClean="0">
                <a:solidFill>
                  <a:srgbClr val="0070C0"/>
                </a:solidFill>
              </a:rPr>
              <a:t>] </a:t>
            </a:r>
            <a:r>
              <a:rPr lang="en-US" sz="4000" b="1" dirty="0" err="1" smtClean="0">
                <a:solidFill>
                  <a:srgbClr val="0070C0"/>
                </a:solidFill>
              </a:rPr>
              <a:t>ulx</a:t>
            </a:r>
            <a:r>
              <a:rPr lang="en-US" sz="4000" b="1" dirty="0" smtClean="0">
                <a:solidFill>
                  <a:srgbClr val="0070C0"/>
                </a:solidFill>
              </a:rPr>
              <a:t>/</a:t>
            </a:r>
            <a:r>
              <a:rPr lang="en-US" sz="4000" b="1" dirty="0" err="1" smtClean="0">
                <a:solidFill>
                  <a:srgbClr val="0070C0"/>
                </a:solidFill>
              </a:rPr>
              <a:t>fO</a:t>
            </a:r>
            <a:r>
              <a:rPr lang="en-US" sz="4000" b="1" dirty="0">
                <a:solidFill>
                  <a:srgbClr val="0070C0"/>
                </a:solidFill>
              </a:rPr>
              <a:t> </a:t>
            </a:r>
            <a:r>
              <a:rPr lang="en-US" sz="4000" b="1" dirty="0" smtClean="0"/>
              <a:t>		</a:t>
            </a:r>
            <a:r>
              <a:rPr lang="en-US" sz="4000" b="1" dirty="0" err="1" smtClean="0"/>
              <a:t>sd</a:t>
            </a:r>
            <a:endParaRPr lang="en-US" sz="4000" b="1" dirty="0" smtClean="0"/>
          </a:p>
          <a:p>
            <a:pPr lvl="1">
              <a:buNone/>
            </a:pPr>
            <a:r>
              <a:rPr lang="en-US" sz="4000" b="1" dirty="0" err="1" smtClean="0"/>
              <a:t>Go"g</a:t>
            </a:r>
            <a:r>
              <a:rPr lang="en-US" sz="4000" b="1" dirty="0" smtClean="0"/>
              <a:t> 		</a:t>
            </a:r>
            <a:r>
              <a:rPr lang="en-US" sz="4000" b="1" dirty="0" err="1" smtClean="0">
                <a:solidFill>
                  <a:srgbClr val="FF00FF"/>
                </a:solidFill>
              </a:rPr>
              <a:t>Iflt</a:t>
            </a:r>
            <a:r>
              <a:rPr lang="en-US" sz="4000" b="1" dirty="0" smtClean="0">
                <a:solidFill>
                  <a:srgbClr val="FF00FF"/>
                </a:solidFill>
              </a:rPr>
              <a:t> </a:t>
            </a:r>
            <a:r>
              <a:rPr lang="en-US" sz="3600" b="1" dirty="0" smtClean="0">
                <a:solidFill>
                  <a:srgbClr val="FF00FF"/>
                </a:solidFill>
              </a:rPr>
              <a:t>	</a:t>
            </a:r>
            <a:r>
              <a:rPr lang="en-US" sz="3600" b="1" dirty="0" smtClean="0"/>
              <a:t>			</a:t>
            </a:r>
            <a:r>
              <a:rPr lang="en-US" sz="3600" b="1" dirty="0" err="1" smtClean="0"/>
              <a:t>clws</a:t>
            </a:r>
            <a:endParaRPr lang="en-US" sz="3600" b="1" dirty="0"/>
          </a:p>
        </p:txBody>
      </p:sp>
      <p:cxnSp>
        <p:nvCxnSpPr>
          <p:cNvPr id="5" name="Straight Arrow Connector 4"/>
          <p:cNvCxnSpPr/>
          <p:nvPr/>
        </p:nvCxnSpPr>
        <p:spPr>
          <a:xfrm>
            <a:off x="5410200" y="19050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410200" y="26670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79357" y="32766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646057" y="48768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19600" y="4267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103257" y="4252686"/>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09800" y="192314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286000" y="2699657"/>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149929" y="34290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019300" y="56388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215243" y="41148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329543" y="4862286"/>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p:txBody>
          <a:bodyPr vert="horz" lIns="91440" tIns="45720" rIns="91440" bIns="45720" rtlCol="0" anchor="ctr"/>
          <a:lstStyle/>
          <a:p>
            <a:r>
              <a:rPr lang="en-US" dirty="0">
                <a:latin typeface="Times New Roman" pitchFamily="18" charset="0"/>
                <a:cs typeface="Times New Roman" pitchFamily="18" charset="0"/>
              </a:rPr>
              <a:t>DUDBC 2012</a:t>
            </a:r>
          </a:p>
        </p:txBody>
      </p:sp>
      <p:sp>
        <p:nvSpPr>
          <p:cNvPr id="14" name="Slide Number Placeholder 13"/>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45</a:t>
            </a:fld>
            <a:endParaRPr lang="en-US">
              <a:latin typeface="Times New Roman" pitchFamily="18" charset="0"/>
              <a:cs typeface="Times New Roman" pitchFamily="18" charset="0"/>
            </a:endParaRPr>
          </a:p>
        </p:txBody>
      </p:sp>
      <p:cxnSp>
        <p:nvCxnSpPr>
          <p:cNvPr id="20" name="Straight Arrow Connector 19"/>
          <p:cNvCxnSpPr/>
          <p:nvPr/>
        </p:nvCxnSpPr>
        <p:spPr>
          <a:xfrm>
            <a:off x="5646057" y="56388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mercalli-schaa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644650"/>
            <a:ext cx="4275138" cy="379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87" name="Picture 3" descr="Magnitude Scal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82545" y="609600"/>
            <a:ext cx="3880455"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p:nvSpPr>
        <p:spPr>
          <a:xfrm>
            <a:off x="0" y="0"/>
            <a:ext cx="9144000" cy="685800"/>
          </a:xfrm>
          <a:prstGeom prst="rect">
            <a:avLst/>
          </a:prstGeo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effectLst>
                  <a:outerShdw blurRad="38100" dist="38100" dir="2700000" algn="tl">
                    <a:srgbClr val="000000">
                      <a:alpha val="43137"/>
                    </a:srgbClr>
                  </a:outerShdw>
                </a:effectLst>
              </a:rPr>
              <a:t>;fk]lIfs ;DaGw</a:t>
            </a:r>
            <a:endParaRPr lang="en-US" b="1" dirty="0">
              <a:effectLst>
                <a:outerShdw blurRad="38100" dist="38100" dir="2700000" algn="tl">
                  <a:srgbClr val="000000">
                    <a:alpha val="43137"/>
                  </a:srgbClr>
                </a:outerShdw>
              </a:effectLst>
            </a:endParaRPr>
          </a:p>
        </p:txBody>
      </p:sp>
      <p:sp>
        <p:nvSpPr>
          <p:cNvPr id="5" name="TextBox 4"/>
          <p:cNvSpPr txBox="1"/>
          <p:nvPr/>
        </p:nvSpPr>
        <p:spPr>
          <a:xfrm>
            <a:off x="457200" y="990599"/>
            <a:ext cx="3505200" cy="646331"/>
          </a:xfrm>
          <a:prstGeom prst="rect">
            <a:avLst/>
          </a:prstGeom>
          <a:solidFill>
            <a:schemeClr val="bg1"/>
          </a:solidFill>
        </p:spPr>
        <p:txBody>
          <a:bodyPr wrap="square" rtlCol="0">
            <a:spAutoFit/>
          </a:bodyPr>
          <a:lstStyle/>
          <a:p>
            <a:pPr algn="ctr"/>
            <a:r>
              <a:rPr lang="en-US" sz="3600" b="1" dirty="0" err="1" smtClean="0"/>
              <a:t>e"sDkLo</a:t>
            </a:r>
            <a:r>
              <a:rPr lang="en-US" sz="3600" b="1" dirty="0" smtClean="0"/>
              <a:t> </a:t>
            </a:r>
            <a:r>
              <a:rPr lang="en-US" sz="3600" b="1" dirty="0" err="1" smtClean="0"/>
              <a:t>ltj|tf</a:t>
            </a:r>
            <a:endParaRPr lang="en-US" sz="3600" b="1" dirty="0"/>
          </a:p>
        </p:txBody>
      </p:sp>
    </p:spTree>
    <p:extLst>
      <p:ext uri="{BB962C8B-B14F-4D97-AF65-F5344CB8AC3E}">
        <p14:creationId xmlns:p14="http://schemas.microsoft.com/office/powerpoint/2010/main" xmlns="" val="2706785489"/>
      </p:ext>
    </p:extLst>
  </p:cSld>
  <p:clrMapOvr>
    <a:masterClrMapping/>
  </p:clrMapOvr>
  <p:transition>
    <p:sndAc>
      <p:stSnd>
        <p:snd r:embed="rId2" name="Camera"/>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e"sDksf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k"jf</a:t>
            </a:r>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g'dfg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3600" b="1" dirty="0" smtClean="0">
                <a:solidFill>
                  <a:srgbClr val="002B4C"/>
                </a:solidFill>
              </a:rPr>
              <a:t>;</a:t>
            </a:r>
            <a:r>
              <a:rPr lang="en-US" sz="3600" b="1" dirty="0" err="1" smtClean="0">
                <a:solidFill>
                  <a:srgbClr val="002B4C"/>
                </a:solidFill>
              </a:rPr>
              <a:t>fdfGo</a:t>
            </a:r>
            <a:r>
              <a:rPr lang="en-US" sz="3600" b="1" dirty="0" smtClean="0">
                <a:solidFill>
                  <a:srgbClr val="002B4C"/>
                </a:solidFill>
              </a:rPr>
              <a:t> / bL3{</a:t>
            </a:r>
            <a:r>
              <a:rPr lang="en-US" sz="3600" b="1" dirty="0" err="1" smtClean="0">
                <a:solidFill>
                  <a:srgbClr val="002B4C"/>
                </a:solidFill>
              </a:rPr>
              <a:t>sfnLg</a:t>
            </a:r>
            <a:r>
              <a:rPr lang="en-US" sz="3600" b="1" dirty="0" smtClean="0">
                <a:solidFill>
                  <a:srgbClr val="002B4C"/>
                </a:solidFill>
              </a:rPr>
              <a:t> </a:t>
            </a:r>
            <a:r>
              <a:rPr lang="en-US" sz="3600" b="1" dirty="0" err="1" smtClean="0">
                <a:solidFill>
                  <a:srgbClr val="002B4C"/>
                </a:solidFill>
              </a:rPr>
              <a:t>cg'dfg</a:t>
            </a:r>
            <a:endParaRPr lang="en-US" sz="3600" b="1" dirty="0" smtClean="0">
              <a:solidFill>
                <a:srgbClr val="002B4C"/>
              </a:solidFill>
            </a:endParaRPr>
          </a:p>
          <a:p>
            <a:pPr>
              <a:buNone/>
            </a:pPr>
            <a:r>
              <a:rPr lang="en-US" dirty="0" smtClean="0"/>
              <a:t>	If]</a:t>
            </a:r>
            <a:r>
              <a:rPr lang="en-US" dirty="0" err="1" smtClean="0"/>
              <a:t>qLo</a:t>
            </a:r>
            <a:r>
              <a:rPr lang="en-US" dirty="0" smtClean="0"/>
              <a:t> </a:t>
            </a:r>
            <a:r>
              <a:rPr lang="en-US" dirty="0" err="1" smtClean="0"/>
              <a:t>e"sDkLotf</a:t>
            </a:r>
            <a:r>
              <a:rPr lang="en-US" dirty="0" smtClean="0"/>
              <a:t> / </a:t>
            </a:r>
            <a:r>
              <a:rPr lang="en-US" dirty="0" err="1" smtClean="0"/>
              <a:t>e"sDkLo</a:t>
            </a:r>
            <a:r>
              <a:rPr lang="en-US" dirty="0" smtClean="0"/>
              <a:t> If]</a:t>
            </a:r>
            <a:r>
              <a:rPr lang="en-US" dirty="0" err="1" smtClean="0"/>
              <a:t>qx?sf</a:t>
            </a:r>
            <a:r>
              <a:rPr lang="en-US" dirty="0" smtClean="0"/>
              <a:t>] ?k/]</a:t>
            </a:r>
            <a:r>
              <a:rPr lang="en-US" dirty="0" err="1" smtClean="0"/>
              <a:t>vfsf</a:t>
            </a:r>
            <a:r>
              <a:rPr lang="en-US" dirty="0" smtClean="0"/>
              <a:t>] </a:t>
            </a:r>
            <a:r>
              <a:rPr lang="en-US" dirty="0" err="1" smtClean="0"/>
              <a:t>cfwf</a:t>
            </a:r>
            <a:r>
              <a:rPr lang="en-US" dirty="0" smtClean="0"/>
              <a:t>/</a:t>
            </a:r>
            <a:r>
              <a:rPr lang="en-US" dirty="0" err="1" smtClean="0"/>
              <a:t>df</a:t>
            </a:r>
            <a:r>
              <a:rPr lang="en-US" dirty="0" smtClean="0"/>
              <a:t> </a:t>
            </a:r>
            <a:r>
              <a:rPr lang="en-US" dirty="0" err="1" smtClean="0"/>
              <a:t>s'g</a:t>
            </a:r>
            <a:r>
              <a:rPr lang="en-US" dirty="0" smtClean="0"/>
              <a:t> If]</a:t>
            </a:r>
            <a:r>
              <a:rPr lang="en-US" dirty="0" err="1" smtClean="0"/>
              <a:t>qdf</a:t>
            </a:r>
            <a:r>
              <a:rPr lang="en-US" dirty="0" smtClean="0"/>
              <a:t> </a:t>
            </a:r>
            <a:r>
              <a:rPr lang="en-US" dirty="0" err="1" smtClean="0"/>
              <a:t>e"sDk</a:t>
            </a:r>
            <a:r>
              <a:rPr lang="en-US" dirty="0" smtClean="0"/>
              <a:t> </a:t>
            </a:r>
            <a:r>
              <a:rPr lang="en-US" dirty="0" err="1" smtClean="0"/>
              <a:t>hfg</a:t>
            </a:r>
            <a:r>
              <a:rPr lang="en-US" dirty="0" smtClean="0"/>
              <a:t>] ;</a:t>
            </a:r>
            <a:r>
              <a:rPr lang="en-US" dirty="0" err="1" smtClean="0"/>
              <a:t>Defjgf</a:t>
            </a:r>
            <a:r>
              <a:rPr lang="en-US" dirty="0" smtClean="0"/>
              <a:t> 5 </a:t>
            </a:r>
            <a:r>
              <a:rPr lang="en-US" dirty="0" err="1" smtClean="0"/>
              <a:t>eGg</a:t>
            </a:r>
            <a:r>
              <a:rPr lang="en-US" dirty="0" smtClean="0"/>
              <a:t>] </a:t>
            </a:r>
            <a:r>
              <a:rPr lang="en-US" dirty="0" err="1" smtClean="0"/>
              <a:t>lg:sif</a:t>
            </a:r>
            <a:r>
              <a:rPr lang="en-US" dirty="0" smtClean="0"/>
              <a:t>{</a:t>
            </a:r>
            <a:r>
              <a:rPr lang="en-US" dirty="0" err="1" smtClean="0"/>
              <a:t>df</a:t>
            </a:r>
            <a:r>
              <a:rPr lang="en-US" dirty="0" smtClean="0"/>
              <a:t> </a:t>
            </a:r>
            <a:r>
              <a:rPr lang="en-US" dirty="0" err="1" smtClean="0"/>
              <a:t>k'Ug</a:t>
            </a:r>
            <a:r>
              <a:rPr lang="en-US" dirty="0" smtClean="0"/>
              <a:t> ;lsG5</a:t>
            </a:r>
          </a:p>
          <a:p>
            <a:pPr>
              <a:buNone/>
            </a:pPr>
            <a:endParaRPr lang="en-US" dirty="0"/>
          </a:p>
          <a:p>
            <a:r>
              <a:rPr lang="en-US" sz="3600" b="1" dirty="0" err="1">
                <a:solidFill>
                  <a:srgbClr val="002B4C"/>
                </a:solidFill>
              </a:rPr>
              <a:t>lglZrt</a:t>
            </a:r>
            <a:r>
              <a:rPr lang="en-US" sz="3600" b="1" dirty="0">
                <a:solidFill>
                  <a:srgbClr val="002B4C"/>
                </a:solidFill>
              </a:rPr>
              <a:t> / </a:t>
            </a:r>
            <a:r>
              <a:rPr lang="en-US" sz="3600" b="1" dirty="0" err="1">
                <a:solidFill>
                  <a:srgbClr val="002B4C"/>
                </a:solidFill>
              </a:rPr>
              <a:t>cNksfnLg</a:t>
            </a:r>
            <a:r>
              <a:rPr lang="en-US" sz="3600" b="1" dirty="0">
                <a:solidFill>
                  <a:srgbClr val="002B4C"/>
                </a:solidFill>
              </a:rPr>
              <a:t> </a:t>
            </a:r>
            <a:r>
              <a:rPr lang="en-US" sz="3600" b="1" dirty="0" err="1">
                <a:solidFill>
                  <a:srgbClr val="002B4C"/>
                </a:solidFill>
              </a:rPr>
              <a:t>cg'dfg</a:t>
            </a:r>
            <a:endParaRPr lang="en-US" sz="3600" b="1" dirty="0">
              <a:solidFill>
                <a:srgbClr val="002B4C"/>
              </a:solidFill>
            </a:endParaRPr>
          </a:p>
          <a:p>
            <a:pPr>
              <a:buNone/>
            </a:pPr>
            <a:r>
              <a:rPr lang="en-US" dirty="0" smtClean="0"/>
              <a:t>	</a:t>
            </a:r>
            <a:r>
              <a:rPr lang="en-US" dirty="0" err="1" smtClean="0"/>
              <a:t>ljleGg</a:t>
            </a:r>
            <a:r>
              <a:rPr lang="en-US" dirty="0" smtClean="0"/>
              <a:t> </a:t>
            </a:r>
            <a:r>
              <a:rPr lang="en-US" dirty="0" err="1" smtClean="0"/>
              <a:t>cWoog</a:t>
            </a:r>
            <a:r>
              <a:rPr lang="en-US" dirty="0" smtClean="0"/>
              <a:t> / </a:t>
            </a:r>
            <a:r>
              <a:rPr lang="en-US" dirty="0" err="1" smtClean="0"/>
              <a:t>cg';Gwfg</a:t>
            </a:r>
            <a:r>
              <a:rPr lang="en-US" dirty="0" smtClean="0"/>
              <a:t> </a:t>
            </a:r>
            <a:r>
              <a:rPr lang="en-US" dirty="0" err="1" smtClean="0"/>
              <a:t>eP</a:t>
            </a:r>
            <a:r>
              <a:rPr lang="en-US" dirty="0" smtClean="0"/>
              <a:t> </a:t>
            </a:r>
            <a:r>
              <a:rPr lang="en-US" dirty="0" err="1" smtClean="0"/>
              <a:t>klg</a:t>
            </a:r>
            <a:r>
              <a:rPr lang="en-US" dirty="0" smtClean="0"/>
              <a:t> </a:t>
            </a:r>
            <a:r>
              <a:rPr lang="en-US" dirty="0" err="1" smtClean="0"/>
              <a:t>cBflk</a:t>
            </a:r>
            <a:r>
              <a:rPr lang="en-US" dirty="0" smtClean="0"/>
              <a:t> ;</a:t>
            </a:r>
            <a:r>
              <a:rPr lang="en-US" dirty="0" err="1" smtClean="0"/>
              <a:t>Dej</a:t>
            </a:r>
            <a:r>
              <a:rPr lang="en-US" dirty="0" smtClean="0"/>
              <a:t> </a:t>
            </a:r>
            <a:r>
              <a:rPr lang="en-US" dirty="0" err="1" smtClean="0"/>
              <a:t>gePsf</a:t>
            </a:r>
            <a:r>
              <a:rPr lang="en-US" dirty="0" smtClean="0"/>
              <a:t>]</a:t>
            </a:r>
            <a:endParaRPr lang="en-US" dirty="0"/>
          </a:p>
        </p:txBody>
      </p:sp>
      <p:sp>
        <p:nvSpPr>
          <p:cNvPr id="6" name="Footer Placeholder 5"/>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47</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r>
              <a:rPr lang="en-US" sz="5400" b="1" dirty="0" err="1" smtClean="0">
                <a:effectLst>
                  <a:outerShdw blurRad="38100" dist="38100" dir="2700000" algn="tl">
                    <a:srgbClr val="000000">
                      <a:alpha val="43137"/>
                    </a:srgbClr>
                  </a:outerShdw>
                </a:effectLst>
              </a:rPr>
              <a:t>ljutsf</a:t>
            </a:r>
            <a:r>
              <a:rPr lang="en-US" sz="5400" b="1" dirty="0" smtClean="0">
                <a:effectLst>
                  <a:outerShdw blurRad="38100" dist="38100" dir="2700000" algn="tl">
                    <a:srgbClr val="000000">
                      <a:alpha val="43137"/>
                    </a:srgbClr>
                  </a:outerShdw>
                </a:effectLst>
              </a:rPr>
              <a:t> </a:t>
            </a:r>
            <a:r>
              <a:rPr lang="en-US" sz="5400" b="1" dirty="0" err="1" smtClean="0">
                <a:effectLst>
                  <a:outerShdw blurRad="38100" dist="38100" dir="2700000" algn="tl">
                    <a:srgbClr val="000000">
                      <a:alpha val="43137"/>
                    </a:srgbClr>
                  </a:outerShdw>
                </a:effectLst>
              </a:rPr>
              <a:t>e"sDkn</a:t>
            </a:r>
            <a:r>
              <a:rPr lang="en-US" sz="5400" b="1" dirty="0" smtClean="0">
                <a:effectLst>
                  <a:outerShdw blurRad="38100" dist="38100" dir="2700000" algn="tl">
                    <a:srgbClr val="000000">
                      <a:alpha val="43137"/>
                    </a:srgbClr>
                  </a:outerShdw>
                </a:effectLst>
              </a:rPr>
              <a:t>] </a:t>
            </a:r>
            <a:r>
              <a:rPr lang="en-US" sz="5400" b="1" dirty="0" err="1" smtClean="0">
                <a:effectLst>
                  <a:outerShdw blurRad="38100" dist="38100" dir="2700000" algn="tl">
                    <a:srgbClr val="000000">
                      <a:alpha val="43137"/>
                    </a:srgbClr>
                  </a:outerShdw>
                </a:effectLst>
              </a:rPr>
              <a:t>l;sfPsf</a:t>
            </a:r>
            <a:r>
              <a:rPr lang="en-US" sz="5400" b="1" dirty="0" smtClean="0">
                <a:effectLst>
                  <a:outerShdw blurRad="38100" dist="38100" dir="2700000" algn="tl">
                    <a:srgbClr val="000000">
                      <a:alpha val="43137"/>
                    </a:srgbClr>
                  </a:outerShdw>
                </a:effectLst>
              </a:rPr>
              <a:t> kf7x?</a:t>
            </a:r>
            <a:endParaRPr lang="en-US" sz="5400" b="1"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48</a:t>
            </a:fld>
            <a:endParaRPr lang="en-US">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smtClean="0">
                <a:effectLst>
                  <a:outerShdw blurRad="38100" dist="38100" dir="2700000" algn="tl">
                    <a:srgbClr val="000000">
                      <a:alpha val="43137"/>
                    </a:srgbClr>
                  </a:outerShdw>
                </a:effectLst>
              </a:rPr>
              <a:t>e"sDksf</a:t>
            </a:r>
            <a:r>
              <a:rPr lang="en-US" b="1" dirty="0" smtClean="0">
                <a:effectLst>
                  <a:outerShdw blurRad="38100" dist="38100" dir="2700000" algn="tl">
                    <a:srgbClr val="000000">
                      <a:alpha val="43137"/>
                    </a:srgbClr>
                  </a:outerShdw>
                </a:effectLst>
              </a:rPr>
              <a:t>] c;/</a:t>
            </a:r>
            <a:r>
              <a:rPr lang="en-US" b="1" dirty="0" err="1" smtClean="0">
                <a:effectLst>
                  <a:outerShdw blurRad="38100" dist="38100" dir="2700000" algn="tl">
                    <a:srgbClr val="000000">
                      <a:alpha val="43137"/>
                    </a:srgbClr>
                  </a:outerShdw>
                </a:effectLst>
              </a:rPr>
              <a:t>df</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lsg</a:t>
            </a:r>
            <a:r>
              <a:rPr lang="en-US" b="1" dirty="0" smtClean="0">
                <a:effectLst>
                  <a:outerShdw blurRad="38100" dist="38100" dir="2700000" algn="tl">
                    <a:srgbClr val="000000">
                      <a:alpha val="43137"/>
                    </a:srgbClr>
                  </a:outerShdw>
                </a:effectLst>
              </a:rPr>
              <a:t> km/s </a:t>
            </a:r>
            <a:r>
              <a:rPr lang="en-US" b="1" dirty="0" err="1" smtClean="0">
                <a:effectLst>
                  <a:outerShdw blurRad="38100" dist="38100" dir="2700000" algn="tl">
                    <a:srgbClr val="000000">
                      <a:alpha val="43137"/>
                    </a:srgbClr>
                  </a:outerShdw>
                </a:effectLst>
              </a:rPr>
              <a:t>k¥of</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&lt;</a:t>
            </a:r>
          </a:p>
        </p:txBody>
      </p:sp>
      <p:pic>
        <p:nvPicPr>
          <p:cNvPr id="3074" name="Picture 2" descr="C:\My folder\My assignments\FY 2068-69\UNDP 2\Thapa\day3\16_Sindhuwa (13).JPG"/>
          <p:cNvPicPr>
            <a:picLocks noChangeAspect="1" noChangeArrowheads="1"/>
          </p:cNvPicPr>
          <p:nvPr/>
        </p:nvPicPr>
        <p:blipFill>
          <a:blip r:embed="rId2" cstate="print"/>
          <a:srcRect/>
          <a:stretch>
            <a:fillRect/>
          </a:stretch>
        </p:blipFill>
        <p:spPr bwMode="auto">
          <a:xfrm>
            <a:off x="5181600" y="3200400"/>
            <a:ext cx="3810000" cy="2857500"/>
          </a:xfrm>
          <a:prstGeom prst="rect">
            <a:avLst/>
          </a:prstGeom>
          <a:noFill/>
        </p:spPr>
      </p:pic>
      <p:pic>
        <p:nvPicPr>
          <p:cNvPr id="3075" name="Picture 3" descr="C:\My folder\My assignments\FY 2068-69\UNDP 2\Thapa\day3\21_Sindhuwa_bhalu.JPG"/>
          <p:cNvPicPr>
            <a:picLocks noChangeAspect="1" noChangeArrowheads="1"/>
          </p:cNvPicPr>
          <p:nvPr/>
        </p:nvPicPr>
        <p:blipFill>
          <a:blip r:embed="rId3" cstate="print"/>
          <a:srcRect/>
          <a:stretch>
            <a:fillRect/>
          </a:stretch>
        </p:blipFill>
        <p:spPr bwMode="auto">
          <a:xfrm>
            <a:off x="127000" y="1143000"/>
            <a:ext cx="4749800" cy="3562350"/>
          </a:xfrm>
          <a:prstGeom prst="rect">
            <a:avLst/>
          </a:prstGeom>
          <a:noFill/>
        </p:spPr>
      </p:pic>
      <p:sp>
        <p:nvSpPr>
          <p:cNvPr id="6" name="TextBox 5"/>
          <p:cNvSpPr txBox="1"/>
          <p:nvPr/>
        </p:nvSpPr>
        <p:spPr>
          <a:xfrm>
            <a:off x="127000" y="5181600"/>
            <a:ext cx="4445000" cy="523220"/>
          </a:xfrm>
          <a:prstGeom prst="rect">
            <a:avLst/>
          </a:prstGeom>
          <a:noFill/>
        </p:spPr>
        <p:txBody>
          <a:bodyPr wrap="square" rtlCol="0">
            <a:spAutoFit/>
          </a:bodyPr>
          <a:lstStyle/>
          <a:p>
            <a:r>
              <a:rPr lang="en-US" sz="2800" b="1" dirty="0" err="1" smtClean="0"/>
              <a:t>b'j</a:t>
            </a:r>
            <a:r>
              <a:rPr lang="en-US" sz="2800" b="1" dirty="0" smtClean="0"/>
              <a:t>} </a:t>
            </a:r>
            <a:r>
              <a:rPr lang="en-US" sz="2800" b="1" dirty="0" err="1" smtClean="0"/>
              <a:t>ejg</a:t>
            </a:r>
            <a:r>
              <a:rPr lang="en-US" sz="2800" b="1" dirty="0" smtClean="0"/>
              <a:t> df6f]</a:t>
            </a:r>
            <a:r>
              <a:rPr lang="en-US" sz="2800" b="1" dirty="0" err="1" smtClean="0"/>
              <a:t>sf</a:t>
            </a:r>
            <a:r>
              <a:rPr lang="en-US" sz="2800" b="1" dirty="0" smtClean="0"/>
              <a:t>] </a:t>
            </a:r>
            <a:r>
              <a:rPr lang="en-US" sz="2800" b="1" dirty="0" err="1" smtClean="0"/>
              <a:t>hf</a:t>
            </a:r>
            <a:r>
              <a:rPr lang="en-US" sz="2800" b="1" dirty="0" smtClean="0"/>
              <a:t>]8fOdf </a:t>
            </a:r>
            <a:r>
              <a:rPr lang="en-US" sz="2800" b="1" dirty="0" err="1" smtClean="0"/>
              <a:t>ag</a:t>
            </a:r>
            <a:r>
              <a:rPr lang="en-US" sz="2800" b="1" dirty="0" smtClean="0"/>
              <a:t>]</a:t>
            </a:r>
            <a:r>
              <a:rPr lang="en-US" sz="2800" b="1" dirty="0" err="1" smtClean="0"/>
              <a:t>sf</a:t>
            </a:r>
            <a:r>
              <a:rPr lang="en-US" sz="2800" b="1" dirty="0" smtClean="0"/>
              <a:t> </a:t>
            </a:r>
            <a:r>
              <a:rPr lang="en-US" sz="2800" b="1" dirty="0" err="1" smtClean="0"/>
              <a:t>x'g</a:t>
            </a:r>
            <a:r>
              <a:rPr lang="en-US" sz="2400" dirty="0" smtClean="0"/>
              <a:t>\</a:t>
            </a:r>
            <a:endParaRPr lang="en-US" sz="2400" dirty="0"/>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49</a:t>
            </a:fld>
            <a:endParaRPr lang="en-US">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e"sDksf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dodf</a:t>
            </a:r>
            <a:endParaRPr lang="en-US" b="1" dirty="0">
              <a:effectLst>
                <a:outerShdw blurRad="38100" dist="38100" dir="2700000" algn="tl">
                  <a:srgbClr val="000000">
                    <a:alpha val="43137"/>
                  </a:srgbClr>
                </a:outerShdw>
              </a:effectLst>
            </a:endParaRPr>
          </a:p>
        </p:txBody>
      </p:sp>
      <p:sp>
        <p:nvSpPr>
          <p:cNvPr id="6" name="Line 6"/>
          <p:cNvSpPr>
            <a:spLocks noChangeShapeType="1"/>
          </p:cNvSpPr>
          <p:nvPr/>
        </p:nvSpPr>
        <p:spPr bwMode="auto">
          <a:xfrm>
            <a:off x="0" y="914400"/>
            <a:ext cx="9144000" cy="19050"/>
          </a:xfrm>
          <a:prstGeom prst="line">
            <a:avLst/>
          </a:prstGeom>
          <a:noFill/>
          <a:ln w="69850" cmpd="tri">
            <a:solidFill>
              <a:srgbClr val="7030A0"/>
            </a:solidFill>
            <a:round/>
            <a:headEnd/>
            <a:tailEnd/>
          </a:ln>
          <a:effectLst/>
          <a:scene3d>
            <a:camera prst="orthographicFront"/>
            <a:lightRig rig="freezing" dir="t"/>
          </a:scene3d>
          <a:sp3d prstMaterial="dkEdge"/>
        </p:spPr>
        <p:txBody>
          <a:bodyPr/>
          <a:lstStyle/>
          <a:p>
            <a:pPr>
              <a:defRPr/>
            </a:pPr>
            <a:endParaRPr lang="en-US"/>
          </a:p>
        </p:txBody>
      </p:sp>
      <p:sp>
        <p:nvSpPr>
          <p:cNvPr id="5" name="Footer Placeholder 4"/>
          <p:cNvSpPr>
            <a:spLocks noGrp="1"/>
          </p:cNvSpPr>
          <p:nvPr>
            <p:ph type="ftr" sz="quarter" idx="11"/>
          </p:nvPr>
        </p:nvSpPr>
        <p:spPr>
          <a:xfrm>
            <a:off x="3124200" y="6324600"/>
            <a:ext cx="2895600" cy="365125"/>
          </a:xfrm>
        </p:spPr>
        <p:txBody>
          <a:bodyPr/>
          <a:lstStyle/>
          <a:p>
            <a:r>
              <a:rPr lang="en-US" dirty="0" smtClean="0">
                <a:latin typeface="Times New Roman" pitchFamily="18" charset="0"/>
                <a:cs typeface="Times New Roman" pitchFamily="18" charset="0"/>
              </a:rPr>
              <a:t>DUDBC 2012</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5</a:t>
            </a:fld>
            <a:endParaRPr lang="en-US">
              <a:latin typeface="Times New Roman" pitchFamily="18" charset="0"/>
              <a:cs typeface="Times New Roman" pitchFamily="18" charset="0"/>
            </a:endParaRPr>
          </a:p>
        </p:txBody>
      </p:sp>
      <p:pic>
        <p:nvPicPr>
          <p:cNvPr id="9" name="kobe.mpg">
            <a:hlinkClick r:id="" action="ppaction://media"/>
          </p:cNvPr>
          <p:cNvPicPr>
            <a:picLocks noGrp="1" noRot="1" noChangeAspect="1"/>
          </p:cNvPicPr>
          <p:nvPr>
            <p:ph idx="1"/>
            <a:videoFile r:link="rId1"/>
          </p:nvPr>
        </p:nvPicPr>
        <p:blipFill>
          <a:blip r:embed="rId3"/>
          <a:stretch>
            <a:fillRect/>
          </a:stretch>
        </p:blipFill>
        <p:spPr>
          <a:xfrm>
            <a:off x="914400" y="914400"/>
            <a:ext cx="6858000" cy="561109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762000" y="1295400"/>
            <a:ext cx="7742237" cy="4761665"/>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50</a:t>
            </a:fld>
            <a:endParaRPr lang="en-US">
              <a:latin typeface="Times New Roman" pitchFamily="18" charset="0"/>
              <a:cs typeface="Times New Roman" pitchFamily="18" charset="0"/>
            </a:endParaRPr>
          </a:p>
        </p:txBody>
      </p:sp>
      <p:sp>
        <p:nvSpPr>
          <p:cNvPr id="8" name="TextBox 7"/>
          <p:cNvSpPr txBox="1"/>
          <p:nvPr/>
        </p:nvSpPr>
        <p:spPr>
          <a:xfrm>
            <a:off x="1066800" y="4657674"/>
            <a:ext cx="3055257" cy="892552"/>
          </a:xfrm>
          <a:prstGeom prst="rect">
            <a:avLst/>
          </a:prstGeom>
          <a:solidFill>
            <a:schemeClr val="bg1"/>
          </a:solidFill>
        </p:spPr>
        <p:txBody>
          <a:bodyPr wrap="square" rtlCol="0">
            <a:spAutoFit/>
          </a:bodyPr>
          <a:lstStyle/>
          <a:p>
            <a:r>
              <a:rPr lang="en-US" sz="2800" b="1" dirty="0" err="1" smtClean="0"/>
              <a:t>b'j</a:t>
            </a:r>
            <a:r>
              <a:rPr lang="en-US" sz="2800" b="1" dirty="0" smtClean="0"/>
              <a:t>} </a:t>
            </a:r>
            <a:r>
              <a:rPr lang="en-US" sz="2800" b="1" dirty="0" err="1" smtClean="0"/>
              <a:t>ejg</a:t>
            </a:r>
            <a:r>
              <a:rPr lang="en-US" sz="2800" b="1" dirty="0" smtClean="0"/>
              <a:t> :</a:t>
            </a:r>
            <a:r>
              <a:rPr lang="en-US" sz="2800" b="1" dirty="0" err="1" smtClean="0"/>
              <a:t>s"n</a:t>
            </a:r>
            <a:r>
              <a:rPr lang="en-US" sz="2800" b="1" dirty="0" smtClean="0"/>
              <a:t> </a:t>
            </a:r>
            <a:r>
              <a:rPr lang="en-US" sz="2800" b="1" dirty="0" err="1" smtClean="0"/>
              <a:t>ejg</a:t>
            </a:r>
            <a:r>
              <a:rPr lang="en-US" sz="2800" b="1" dirty="0" smtClean="0"/>
              <a:t> </a:t>
            </a:r>
            <a:r>
              <a:rPr lang="en-US" sz="2800" b="1" dirty="0" err="1" smtClean="0"/>
              <a:t>x'g</a:t>
            </a:r>
            <a:r>
              <a:rPr lang="en-US" sz="2400" dirty="0" smtClean="0"/>
              <a:t>\</a:t>
            </a:r>
          </a:p>
          <a:p>
            <a:endParaRPr lang="en-US" sz="2400" dirty="0"/>
          </a:p>
        </p:txBody>
      </p:sp>
      <p:sp>
        <p:nvSpPr>
          <p:cNvPr id="9"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smtClean="0">
                <a:effectLst>
                  <a:outerShdw blurRad="38100" dist="38100" dir="2700000" algn="tl">
                    <a:srgbClr val="000000">
                      <a:alpha val="43137"/>
                    </a:srgbClr>
                  </a:outerShdw>
                </a:effectLst>
              </a:rPr>
              <a:t>e"sDksf</a:t>
            </a:r>
            <a:r>
              <a:rPr lang="en-US" b="1" dirty="0" smtClean="0">
                <a:effectLst>
                  <a:outerShdw blurRad="38100" dist="38100" dir="2700000" algn="tl">
                    <a:srgbClr val="000000">
                      <a:alpha val="43137"/>
                    </a:srgbClr>
                  </a:outerShdw>
                </a:effectLst>
              </a:rPr>
              <a:t>] c;/</a:t>
            </a:r>
            <a:r>
              <a:rPr lang="en-US" b="1" dirty="0" err="1" smtClean="0">
                <a:effectLst>
                  <a:outerShdw blurRad="38100" dist="38100" dir="2700000" algn="tl">
                    <a:srgbClr val="000000">
                      <a:alpha val="43137"/>
                    </a:srgbClr>
                  </a:outerShdw>
                </a:effectLst>
              </a:rPr>
              <a:t>df</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lsg</a:t>
            </a:r>
            <a:r>
              <a:rPr lang="en-US" b="1" dirty="0" smtClean="0">
                <a:effectLst>
                  <a:outerShdw blurRad="38100" dist="38100" dir="2700000" algn="tl">
                    <a:srgbClr val="000000">
                      <a:alpha val="43137"/>
                    </a:srgbClr>
                  </a:outerShdw>
                </a:effectLst>
              </a:rPr>
              <a:t> km/s </a:t>
            </a:r>
            <a:r>
              <a:rPr lang="en-US" b="1" dirty="0" err="1" smtClean="0">
                <a:effectLst>
                  <a:outerShdw blurRad="38100" dist="38100" dir="2700000" algn="tl">
                    <a:srgbClr val="000000">
                      <a:alpha val="43137"/>
                    </a:srgbClr>
                  </a:outerShdw>
                </a:effectLst>
              </a:rPr>
              <a:t>k¥of</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&lt;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rotWithShape="1">
          <a:blip r:embed="rId2" cstate="print"/>
          <a:srcRect b="17342"/>
          <a:stretch/>
        </p:blipFill>
        <p:spPr bwMode="auto">
          <a:xfrm>
            <a:off x="1611704" y="1600200"/>
            <a:ext cx="5920591" cy="3741057"/>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DUDBC 2012</a:t>
            </a:r>
            <a:endParaRPr lang="en-US"/>
          </a:p>
        </p:txBody>
      </p:sp>
      <p:sp>
        <p:nvSpPr>
          <p:cNvPr id="6" name="Slide Number Placeholder 5"/>
          <p:cNvSpPr>
            <a:spLocks noGrp="1"/>
          </p:cNvSpPr>
          <p:nvPr>
            <p:ph type="sldNum" sz="quarter" idx="12"/>
          </p:nvPr>
        </p:nvSpPr>
        <p:spPr>
          <a:xfrm>
            <a:off x="6553200" y="6324600"/>
            <a:ext cx="2133600" cy="365125"/>
          </a:xfrm>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51</a:t>
            </a:fld>
            <a:endParaRPr lang="en-US">
              <a:latin typeface="Times New Roman" pitchFamily="18" charset="0"/>
              <a:cs typeface="Times New Roman" pitchFamily="18" charset="0"/>
            </a:endParaRPr>
          </a:p>
        </p:txBody>
      </p:sp>
      <p:sp>
        <p:nvSpPr>
          <p:cNvPr id="8" name="TextBox 7"/>
          <p:cNvSpPr txBox="1"/>
          <p:nvPr/>
        </p:nvSpPr>
        <p:spPr>
          <a:xfrm>
            <a:off x="1676400" y="5791200"/>
            <a:ext cx="6096000" cy="892552"/>
          </a:xfrm>
          <a:prstGeom prst="rect">
            <a:avLst/>
          </a:prstGeom>
          <a:solidFill>
            <a:schemeClr val="bg1"/>
          </a:solidFill>
        </p:spPr>
        <p:txBody>
          <a:bodyPr wrap="square" rtlCol="0">
            <a:spAutoFit/>
          </a:bodyPr>
          <a:lstStyle/>
          <a:p>
            <a:pPr algn="ctr"/>
            <a:r>
              <a:rPr lang="en-US" sz="2800" b="1" dirty="0" err="1" smtClean="0"/>
              <a:t>b'j</a:t>
            </a:r>
            <a:r>
              <a:rPr lang="en-US" sz="2800" b="1" dirty="0" smtClean="0"/>
              <a:t>} </a:t>
            </a:r>
            <a:r>
              <a:rPr lang="en-US" sz="2800" b="1" dirty="0" err="1" smtClean="0"/>
              <a:t>ejg</a:t>
            </a:r>
            <a:r>
              <a:rPr lang="en-US" sz="2800" b="1" dirty="0" smtClean="0"/>
              <a:t> </a:t>
            </a:r>
            <a:r>
              <a:rPr lang="en-US" sz="2800" b="1" dirty="0" err="1" smtClean="0"/>
              <a:t>dl:hb</a:t>
            </a:r>
            <a:r>
              <a:rPr lang="en-US" sz="2800" b="1" dirty="0" smtClean="0"/>
              <a:t>\ </a:t>
            </a:r>
            <a:r>
              <a:rPr lang="en-US" sz="2800" b="1" dirty="0" err="1" smtClean="0"/>
              <a:t>ejg</a:t>
            </a:r>
            <a:r>
              <a:rPr lang="en-US" sz="2800" b="1" dirty="0" smtClean="0"/>
              <a:t> </a:t>
            </a:r>
            <a:r>
              <a:rPr lang="en-US" sz="2800" b="1" dirty="0" err="1" smtClean="0"/>
              <a:t>x'g</a:t>
            </a:r>
            <a:r>
              <a:rPr lang="en-US" sz="2400" dirty="0" smtClean="0"/>
              <a:t>\</a:t>
            </a:r>
          </a:p>
          <a:p>
            <a:pPr algn="ctr"/>
            <a:endParaRPr lang="en-US" sz="2400" dirty="0"/>
          </a:p>
        </p:txBody>
      </p:sp>
      <p:sp>
        <p:nvSpPr>
          <p:cNvPr id="9"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smtClean="0">
                <a:effectLst>
                  <a:outerShdw blurRad="38100" dist="38100" dir="2700000" algn="tl">
                    <a:srgbClr val="000000">
                      <a:alpha val="43137"/>
                    </a:srgbClr>
                  </a:outerShdw>
                </a:effectLst>
              </a:rPr>
              <a:t>e"sDksf</a:t>
            </a:r>
            <a:r>
              <a:rPr lang="en-US" b="1" dirty="0" smtClean="0">
                <a:effectLst>
                  <a:outerShdw blurRad="38100" dist="38100" dir="2700000" algn="tl">
                    <a:srgbClr val="000000">
                      <a:alpha val="43137"/>
                    </a:srgbClr>
                  </a:outerShdw>
                </a:effectLst>
              </a:rPr>
              <a:t>] c;/</a:t>
            </a:r>
            <a:r>
              <a:rPr lang="en-US" b="1" dirty="0" err="1" smtClean="0">
                <a:effectLst>
                  <a:outerShdw blurRad="38100" dist="38100" dir="2700000" algn="tl">
                    <a:srgbClr val="000000">
                      <a:alpha val="43137"/>
                    </a:srgbClr>
                  </a:outerShdw>
                </a:effectLst>
              </a:rPr>
              <a:t>df</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lsg</a:t>
            </a:r>
            <a:r>
              <a:rPr lang="en-US" b="1" dirty="0" smtClean="0">
                <a:effectLst>
                  <a:outerShdw blurRad="38100" dist="38100" dir="2700000" algn="tl">
                    <a:srgbClr val="000000">
                      <a:alpha val="43137"/>
                    </a:srgbClr>
                  </a:outerShdw>
                </a:effectLst>
              </a:rPr>
              <a:t> km/s </a:t>
            </a:r>
            <a:r>
              <a:rPr lang="en-US" b="1" dirty="0" err="1" smtClean="0">
                <a:effectLst>
                  <a:outerShdw blurRad="38100" dist="38100" dir="2700000" algn="tl">
                    <a:srgbClr val="000000">
                      <a:alpha val="43137"/>
                    </a:srgbClr>
                  </a:outerShdw>
                </a:effectLst>
              </a:rPr>
              <a:t>k¥of</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&lt;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Personal1\Picture\Photo1\Old Kathmandu\095.jpg"/>
          <p:cNvPicPr>
            <a:picLocks noChangeAspect="1" noChangeArrowheads="1"/>
          </p:cNvPicPr>
          <p:nvPr/>
        </p:nvPicPr>
        <p:blipFill>
          <a:blip r:embed="rId2" cstate="print"/>
          <a:srcRect b="7776"/>
          <a:stretch>
            <a:fillRect/>
          </a:stretch>
        </p:blipFill>
        <p:spPr bwMode="auto">
          <a:xfrm>
            <a:off x="1676400" y="1219200"/>
            <a:ext cx="5638800" cy="5168695"/>
          </a:xfrm>
          <a:prstGeom prst="rect">
            <a:avLst/>
          </a:prstGeom>
          <a:noFill/>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52</a:t>
            </a:fld>
            <a:endParaRPr lang="en-US">
              <a:latin typeface="Times New Roman" pitchFamily="18" charset="0"/>
              <a:cs typeface="Times New Roman" pitchFamily="18" charset="0"/>
            </a:endParaRPr>
          </a:p>
        </p:txBody>
      </p:sp>
      <p:sp>
        <p:nvSpPr>
          <p:cNvPr id="7"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smtClean="0">
                <a:effectLst>
                  <a:outerShdw blurRad="38100" dist="38100" dir="2700000" algn="tl">
                    <a:srgbClr val="000000">
                      <a:alpha val="43137"/>
                    </a:srgbClr>
                  </a:outerShdw>
                </a:effectLst>
              </a:rPr>
              <a:t>e"sDksf</a:t>
            </a:r>
            <a:r>
              <a:rPr lang="en-US" b="1" dirty="0" smtClean="0">
                <a:effectLst>
                  <a:outerShdw blurRad="38100" dist="38100" dir="2700000" algn="tl">
                    <a:srgbClr val="000000">
                      <a:alpha val="43137"/>
                    </a:srgbClr>
                  </a:outerShdw>
                </a:effectLst>
              </a:rPr>
              <a:t>] c;/</a:t>
            </a:r>
            <a:r>
              <a:rPr lang="en-US" b="1" dirty="0" err="1" smtClean="0">
                <a:effectLst>
                  <a:outerShdw blurRad="38100" dist="38100" dir="2700000" algn="tl">
                    <a:srgbClr val="000000">
                      <a:alpha val="43137"/>
                    </a:srgbClr>
                  </a:outerShdw>
                </a:effectLst>
              </a:rPr>
              <a:t>df</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lsg</a:t>
            </a:r>
            <a:r>
              <a:rPr lang="en-US" b="1" dirty="0" smtClean="0">
                <a:effectLst>
                  <a:outerShdw blurRad="38100" dist="38100" dir="2700000" algn="tl">
                    <a:srgbClr val="000000">
                      <a:alpha val="43137"/>
                    </a:srgbClr>
                  </a:outerShdw>
                </a:effectLst>
              </a:rPr>
              <a:t> km/s </a:t>
            </a:r>
            <a:r>
              <a:rPr lang="en-US" b="1" dirty="0" err="1" smtClean="0">
                <a:effectLst>
                  <a:outerShdw blurRad="38100" dist="38100" dir="2700000" algn="tl">
                    <a:srgbClr val="000000">
                      <a:alpha val="43137"/>
                    </a:srgbClr>
                  </a:outerShdw>
                </a:effectLst>
              </a:rPr>
              <a:t>k¥of</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&lt;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b'O</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s'gf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aLr</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lsg</a:t>
            </a:r>
            <a:r>
              <a:rPr lang="en-US" b="1" dirty="0">
                <a:effectLst>
                  <a:outerShdw blurRad="38100" dist="38100" dir="2700000" algn="tl">
                    <a:srgbClr val="000000">
                      <a:alpha val="43137"/>
                    </a:srgbClr>
                  </a:outerShdw>
                </a:effectLst>
              </a:rPr>
              <a:t> of] km/s &lt;</a:t>
            </a:r>
          </a:p>
        </p:txBody>
      </p:sp>
      <p:pic>
        <p:nvPicPr>
          <p:cNvPr id="41986" name="Picture 2"/>
          <p:cNvPicPr>
            <a:picLocks noGrp="1" noChangeAspect="1" noChangeArrowheads="1"/>
          </p:cNvPicPr>
          <p:nvPr>
            <p:ph idx="1"/>
          </p:nvPr>
        </p:nvPicPr>
        <p:blipFill>
          <a:blip r:embed="rId2" cstate="print"/>
          <a:srcRect/>
          <a:stretch>
            <a:fillRect/>
          </a:stretch>
        </p:blipFill>
        <p:spPr bwMode="auto">
          <a:xfrm>
            <a:off x="1341038" y="1600200"/>
            <a:ext cx="6461924" cy="4525963"/>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53</a:t>
            </a:fld>
            <a:endParaRPr lang="en-US">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fd|f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pbfx</a:t>
            </a:r>
            <a:r>
              <a:rPr lang="en-US" b="1" dirty="0">
                <a:effectLst>
                  <a:outerShdw blurRad="38100" dist="38100" dir="2700000" algn="tl">
                    <a:srgbClr val="000000">
                      <a:alpha val="43137"/>
                    </a:srgbClr>
                  </a:outerShdw>
                </a:effectLst>
              </a:rPr>
              <a:t>/0f </a:t>
            </a:r>
            <a:r>
              <a:rPr lang="en-US" b="1" dirty="0" err="1">
                <a:effectLst>
                  <a:outerShdw blurRad="38100" dist="38100" dir="2700000" algn="tl">
                    <a:srgbClr val="000000">
                      <a:alpha val="43137"/>
                    </a:srgbClr>
                  </a:outerShdw>
                </a:effectLst>
              </a:rPr>
              <a:t>klg</a:t>
            </a:r>
            <a:r>
              <a:rPr lang="en-US" b="1" dirty="0">
                <a:effectLst>
                  <a:outerShdw blurRad="38100" dist="38100" dir="2700000" algn="tl">
                    <a:srgbClr val="000000">
                      <a:alpha val="43137"/>
                    </a:srgbClr>
                  </a:outerShdw>
                </a:effectLst>
              </a:rPr>
              <a:t> 5g\</a:t>
            </a:r>
          </a:p>
        </p:txBody>
      </p:sp>
      <p:pic>
        <p:nvPicPr>
          <p:cNvPr id="43010" name="Picture 2"/>
          <p:cNvPicPr>
            <a:picLocks noGrp="1" noChangeAspect="1" noChangeArrowheads="1"/>
          </p:cNvPicPr>
          <p:nvPr>
            <p:ph idx="1"/>
          </p:nvPr>
        </p:nvPicPr>
        <p:blipFill>
          <a:blip r:embed="rId2" cstate="print"/>
          <a:srcRect/>
          <a:stretch>
            <a:fillRect/>
          </a:stretch>
        </p:blipFill>
        <p:spPr bwMode="auto">
          <a:xfrm>
            <a:off x="1196491" y="1600200"/>
            <a:ext cx="6751018" cy="4525963"/>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pPr algn="ctr"/>
            <a:fld id="{4FC627D0-8A2A-49E4-B3DB-BA69B6386DB0}" type="slidenum">
              <a:rPr lang="en-US">
                <a:latin typeface="Times New Roman" pitchFamily="18" charset="0"/>
                <a:cs typeface="Times New Roman" pitchFamily="18" charset="0"/>
              </a:rPr>
              <a:pPr algn="ctr"/>
              <a:t>54</a:t>
            </a:fld>
            <a:endParaRPr lang="en-US">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e"sDk</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k|lt</a:t>
            </a:r>
            <a:r>
              <a:rPr lang="en-US" b="1" dirty="0">
                <a:effectLst>
                  <a:outerShdw blurRad="38100" dist="38100" dir="2700000" algn="tl">
                    <a:srgbClr val="000000">
                      <a:alpha val="43137"/>
                    </a:srgbClr>
                  </a:outerShdw>
                </a:effectLst>
              </a:rPr>
              <a:t>/f]</a:t>
            </a:r>
            <a:r>
              <a:rPr lang="en-US" b="1" dirty="0" err="1">
                <a:effectLst>
                  <a:outerShdw blurRad="38100" dist="38100" dir="2700000" algn="tl">
                    <a:srgbClr val="000000">
                      <a:alpha val="43137"/>
                    </a:srgbClr>
                  </a:outerShdw>
                </a:effectLst>
              </a:rPr>
              <a:t>wL</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ejg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600200"/>
            <a:ext cx="7391400" cy="4525963"/>
          </a:xfrm>
        </p:spPr>
        <p:txBody>
          <a:bodyPr/>
          <a:lstStyle/>
          <a:p>
            <a:r>
              <a:rPr lang="en-US" b="1" dirty="0" err="1" smtClean="0">
                <a:solidFill>
                  <a:srgbClr val="004376"/>
                </a:solidFill>
                <a:effectLst>
                  <a:outerShdw blurRad="38100" dist="38100" dir="2700000" algn="tl">
                    <a:srgbClr val="000000">
                      <a:alpha val="43137"/>
                    </a:srgbClr>
                  </a:outerShdw>
                </a:effectLst>
              </a:rPr>
              <a:t>sd</a:t>
            </a:r>
            <a:r>
              <a:rPr lang="en-US" b="1" dirty="0" smtClean="0">
                <a:solidFill>
                  <a:srgbClr val="004376"/>
                </a:solidFill>
                <a:effectLst>
                  <a:outerShdw blurRad="38100" dist="38100" dir="2700000" algn="tl">
                    <a:srgbClr val="000000">
                      <a:alpha val="43137"/>
                    </a:srgbClr>
                  </a:outerShdw>
                </a:effectLst>
              </a:rPr>
              <a:t> </a:t>
            </a:r>
            <a:r>
              <a:rPr lang="en-US" b="1" dirty="0" err="1" smtClean="0">
                <a:solidFill>
                  <a:srgbClr val="004376"/>
                </a:solidFill>
                <a:effectLst>
                  <a:outerShdw blurRad="38100" dist="38100" dir="2700000" algn="tl">
                    <a:srgbClr val="000000">
                      <a:alpha val="43137"/>
                    </a:srgbClr>
                  </a:outerShdw>
                </a:effectLst>
              </a:rPr>
              <a:t>tLj|tfsf</a:t>
            </a:r>
            <a:r>
              <a:rPr lang="en-US" b="1" dirty="0" smtClean="0">
                <a:solidFill>
                  <a:srgbClr val="004376"/>
                </a:solidFill>
                <a:effectLst>
                  <a:outerShdw blurRad="38100" dist="38100" dir="2700000" algn="tl">
                    <a:srgbClr val="000000">
                      <a:alpha val="43137"/>
                    </a:srgbClr>
                  </a:outerShdw>
                </a:effectLst>
              </a:rPr>
              <a:t>] </a:t>
            </a:r>
            <a:r>
              <a:rPr lang="en-US" b="1" dirty="0" err="1" smtClean="0">
                <a:solidFill>
                  <a:srgbClr val="004376"/>
                </a:solidFill>
                <a:effectLst>
                  <a:outerShdw blurRad="38100" dist="38100" dir="2700000" algn="tl">
                    <a:srgbClr val="000000">
                      <a:alpha val="43137"/>
                    </a:srgbClr>
                  </a:outerShdw>
                </a:effectLst>
              </a:rPr>
              <a:t>e"sDk</a:t>
            </a:r>
            <a:r>
              <a:rPr lang="en-US" b="1" dirty="0" smtClean="0">
                <a:solidFill>
                  <a:srgbClr val="004376"/>
                </a:solidFill>
                <a:effectLst>
                  <a:outerShdw blurRad="38100" dist="38100" dir="2700000" algn="tl">
                    <a:srgbClr val="000000">
                      <a:alpha val="43137"/>
                    </a:srgbClr>
                  </a:outerShdw>
                </a:effectLst>
              </a:rPr>
              <a:t> ;</a:t>
            </a:r>
            <a:r>
              <a:rPr lang="en-US" b="1" dirty="0" err="1" smtClean="0">
                <a:solidFill>
                  <a:srgbClr val="004376"/>
                </a:solidFill>
                <a:effectLst>
                  <a:outerShdw blurRad="38100" dist="38100" dir="2700000" algn="tl">
                    <a:srgbClr val="000000">
                      <a:alpha val="43137"/>
                    </a:srgbClr>
                  </a:outerShdw>
                </a:effectLst>
              </a:rPr>
              <a:t>lhn</a:t>
            </a:r>
            <a:r>
              <a:rPr lang="en-US" b="1" dirty="0" smtClean="0">
                <a:solidFill>
                  <a:srgbClr val="004376"/>
                </a:solidFill>
                <a:effectLst>
                  <a:outerShdw blurRad="38100" dist="38100" dir="2700000" algn="tl">
                    <a:srgbClr val="000000">
                      <a:alpha val="43137"/>
                    </a:srgbClr>
                  </a:outerShdw>
                </a:effectLst>
              </a:rPr>
              <a:t>} y]</a:t>
            </a:r>
            <a:r>
              <a:rPr lang="en-US" b="1" dirty="0" err="1" smtClean="0">
                <a:solidFill>
                  <a:srgbClr val="004376"/>
                </a:solidFill>
                <a:effectLst>
                  <a:outerShdw blurRad="38100" dist="38100" dir="2700000" algn="tl">
                    <a:srgbClr val="000000">
                      <a:alpha val="43137"/>
                    </a:srgbClr>
                  </a:outerShdw>
                </a:effectLst>
              </a:rPr>
              <a:t>Ug</a:t>
            </a:r>
            <a:r>
              <a:rPr lang="en-US" b="1" dirty="0" smtClean="0">
                <a:solidFill>
                  <a:srgbClr val="004376"/>
                </a:solidFill>
                <a:effectLst>
                  <a:outerShdw blurRad="38100" dist="38100" dir="2700000" algn="tl">
                    <a:srgbClr val="000000">
                      <a:alpha val="43137"/>
                    </a:srgbClr>
                  </a:outerShdw>
                </a:effectLst>
              </a:rPr>
              <a:t> ;S5</a:t>
            </a:r>
          </a:p>
          <a:p>
            <a:endParaRPr lang="en-US" b="1" dirty="0">
              <a:effectLst>
                <a:outerShdw blurRad="38100" dist="38100" dir="2700000" algn="tl">
                  <a:srgbClr val="000000">
                    <a:alpha val="43137"/>
                  </a:srgbClr>
                </a:outerShdw>
              </a:effectLst>
            </a:endParaRPr>
          </a:p>
          <a:p>
            <a:r>
              <a:rPr lang="en-US" b="1" dirty="0" err="1" smtClean="0">
                <a:effectLst>
                  <a:outerShdw blurRad="38100" dist="38100" dir="2700000" algn="tl">
                    <a:srgbClr val="000000">
                      <a:alpha val="43137"/>
                    </a:srgbClr>
                  </a:outerShdw>
                </a:effectLst>
              </a:rPr>
              <a:t>dWod</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vfn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e"sDkdf</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fdfGo</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Iflt</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dfq</a:t>
            </a:r>
            <a:r>
              <a:rPr lang="en-US" b="1" dirty="0" smtClean="0">
                <a:effectLst>
                  <a:outerShdw blurRad="38100" dist="38100" dir="2700000" algn="tl">
                    <a:srgbClr val="000000">
                      <a:alpha val="43137"/>
                    </a:srgbClr>
                  </a:outerShdw>
                </a:effectLst>
              </a:rPr>
              <a:t> x'G5</a:t>
            </a:r>
          </a:p>
          <a:p>
            <a:endParaRPr lang="en-US" b="1" dirty="0">
              <a:effectLst>
                <a:outerShdw blurRad="38100" dist="38100" dir="2700000" algn="tl">
                  <a:srgbClr val="000000">
                    <a:alpha val="43137"/>
                  </a:srgbClr>
                </a:outerShdw>
              </a:effectLst>
            </a:endParaRPr>
          </a:p>
          <a:p>
            <a:r>
              <a:rPr lang="en-US" b="1" dirty="0">
                <a:solidFill>
                  <a:srgbClr val="004376"/>
                </a:solidFill>
                <a:effectLst>
                  <a:outerShdw blurRad="38100" dist="38100" dir="2700000" algn="tl">
                    <a:srgbClr val="000000">
                      <a:alpha val="43137"/>
                    </a:srgbClr>
                  </a:outerShdw>
                </a:effectLst>
              </a:rPr>
              <a:t>7"nf] </a:t>
            </a:r>
            <a:r>
              <a:rPr lang="en-US" b="1" dirty="0" err="1">
                <a:solidFill>
                  <a:srgbClr val="004376"/>
                </a:solidFill>
                <a:effectLst>
                  <a:outerShdw blurRad="38100" dist="38100" dir="2700000" algn="tl">
                    <a:srgbClr val="000000">
                      <a:alpha val="43137"/>
                    </a:srgbClr>
                  </a:outerShdw>
                </a:effectLst>
              </a:rPr>
              <a:t>e"sDkdf</a:t>
            </a:r>
            <a:r>
              <a:rPr lang="en-US" b="1" dirty="0">
                <a:solidFill>
                  <a:srgbClr val="004376"/>
                </a:solidFill>
                <a:effectLst>
                  <a:outerShdw blurRad="38100" dist="38100" dir="2700000" algn="tl">
                    <a:srgbClr val="000000">
                      <a:alpha val="43137"/>
                    </a:srgbClr>
                  </a:outerShdw>
                </a:effectLst>
              </a:rPr>
              <a:t> </a:t>
            </a:r>
            <a:r>
              <a:rPr lang="en-US" b="1" dirty="0" err="1">
                <a:solidFill>
                  <a:srgbClr val="004376"/>
                </a:solidFill>
                <a:effectLst>
                  <a:outerShdw blurRad="38100" dist="38100" dir="2700000" algn="tl">
                    <a:srgbClr val="000000">
                      <a:alpha val="43137"/>
                    </a:srgbClr>
                  </a:outerShdw>
                </a:effectLst>
              </a:rPr>
              <a:t>klg</a:t>
            </a:r>
            <a:r>
              <a:rPr lang="en-US" b="1" dirty="0">
                <a:solidFill>
                  <a:srgbClr val="004376"/>
                </a:solidFill>
                <a:effectLst>
                  <a:outerShdw blurRad="38100" dist="38100" dir="2700000" algn="tl">
                    <a:srgbClr val="000000">
                      <a:alpha val="43137"/>
                    </a:srgbClr>
                  </a:outerShdw>
                </a:effectLst>
              </a:rPr>
              <a:t> </a:t>
            </a:r>
            <a:r>
              <a:rPr lang="en-US" b="1" dirty="0" err="1">
                <a:solidFill>
                  <a:srgbClr val="004376"/>
                </a:solidFill>
                <a:effectLst>
                  <a:outerShdw blurRad="38100" dist="38100" dir="2700000" algn="tl">
                    <a:srgbClr val="000000">
                      <a:alpha val="43137"/>
                    </a:srgbClr>
                  </a:outerShdw>
                </a:effectLst>
              </a:rPr>
              <a:t>ejg</a:t>
            </a:r>
            <a:r>
              <a:rPr lang="en-US" b="1" dirty="0">
                <a:solidFill>
                  <a:srgbClr val="004376"/>
                </a:solidFill>
                <a:effectLst>
                  <a:outerShdw blurRad="38100" dist="38100" dir="2700000" algn="tl">
                    <a:srgbClr val="000000">
                      <a:alpha val="43137"/>
                    </a:srgbClr>
                  </a:outerShdw>
                </a:effectLst>
              </a:rPr>
              <a:t> </a:t>
            </a:r>
            <a:r>
              <a:rPr lang="en-US" b="1" dirty="0" err="1">
                <a:solidFill>
                  <a:srgbClr val="004376"/>
                </a:solidFill>
                <a:effectLst>
                  <a:outerShdw blurRad="38100" dist="38100" dir="2700000" algn="tl">
                    <a:srgbClr val="000000">
                      <a:alpha val="43137"/>
                    </a:srgbClr>
                  </a:outerShdw>
                </a:effectLst>
              </a:rPr>
              <a:t>elTsxfNb</a:t>
            </a:r>
            <a:r>
              <a:rPr lang="en-US" b="1" dirty="0">
                <a:solidFill>
                  <a:srgbClr val="004376"/>
                </a:solidFill>
                <a:effectLst>
                  <a:outerShdw blurRad="38100" dist="38100" dir="2700000" algn="tl">
                    <a:srgbClr val="000000">
                      <a:alpha val="43137"/>
                    </a:srgbClr>
                  </a:outerShdw>
                </a:effectLst>
              </a:rPr>
              <a:t>}g</a:t>
            </a:r>
          </a:p>
        </p:txBody>
      </p:sp>
      <p:sp>
        <p:nvSpPr>
          <p:cNvPr id="6" name="Footer Placeholder 5"/>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55</a:t>
            </a:fld>
            <a:endParaRPr lang="en-US">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noAutofit/>
          </a:bodyPr>
          <a:lstStyle/>
          <a:p>
            <a:r>
              <a:rPr lang="en-US" sz="7200" i="1" dirty="0" err="1" smtClean="0">
                <a:solidFill>
                  <a:srgbClr val="002B4C"/>
                </a:solidFill>
              </a:rPr>
              <a:t>wGojfb</a:t>
            </a:r>
            <a:endParaRPr lang="en-US" sz="7200" i="1" dirty="0">
              <a:solidFill>
                <a:srgbClr val="002B4C"/>
              </a:solidFill>
            </a:endParaRPr>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56</a:t>
            </a:fld>
            <a:endParaRPr lang="en-US">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fontScale="90000"/>
          </a:bodyPr>
          <a:lstStyle/>
          <a:p>
            <a:r>
              <a:rPr lang="en-US" b="1" dirty="0">
                <a:effectLst>
                  <a:outerShdw blurRad="38100" dist="38100" dir="2700000" algn="tl">
                    <a:srgbClr val="000000">
                      <a:alpha val="43137"/>
                    </a:srgbClr>
                  </a:outerShdw>
                </a:effectLst>
              </a:rPr>
              <a:t>df6f]</a:t>
            </a:r>
            <a:r>
              <a:rPr lang="en-US" b="1" dirty="0" err="1">
                <a:effectLst>
                  <a:outerShdw blurRad="38100" dist="38100" dir="2700000" algn="tl">
                    <a:srgbClr val="000000">
                      <a:alpha val="43137"/>
                    </a:srgbClr>
                  </a:outerShdw>
                </a:effectLst>
              </a:rPr>
              <a:t>sf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hf</a:t>
            </a:r>
            <a:r>
              <a:rPr lang="en-US" b="1" dirty="0">
                <a:effectLst>
                  <a:outerShdw blurRad="38100" dist="38100" dir="2700000" algn="tl">
                    <a:srgbClr val="000000">
                      <a:alpha val="43137"/>
                    </a:srgbClr>
                  </a:outerShdw>
                </a:effectLst>
              </a:rPr>
              <a:t>]8fOdf </a:t>
            </a:r>
            <a:r>
              <a:rPr lang="en-US" b="1" dirty="0" err="1">
                <a:effectLst>
                  <a:outerShdw blurRad="38100" dist="38100" dir="2700000" algn="tl">
                    <a:srgbClr val="000000">
                      <a:alpha val="43137"/>
                    </a:srgbClr>
                  </a:outerShdw>
                </a:effectLst>
              </a:rPr>
              <a:t>lgdf</a:t>
            </a:r>
            <a:r>
              <a:rPr lang="en-US" b="1" dirty="0">
                <a:effectLst>
                  <a:outerShdw blurRad="38100" dist="38100" dir="2700000" algn="tl">
                    <a:srgbClr val="000000">
                      <a:alpha val="43137"/>
                    </a:srgbClr>
                  </a:outerShdw>
                </a:effectLst>
              </a:rPr>
              <a:t>{0f </a:t>
            </a:r>
            <a:r>
              <a:rPr lang="en-US" b="1" dirty="0" err="1">
                <a:effectLst>
                  <a:outerShdw blurRad="38100" dist="38100" dir="2700000" algn="tl">
                    <a:srgbClr val="000000">
                      <a:alpha val="43137"/>
                    </a:srgbClr>
                  </a:outerShdw>
                </a:effectLst>
              </a:rPr>
              <a:t>ePsf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uf</a:t>
            </a:r>
            <a:r>
              <a:rPr lang="en-US" b="1" dirty="0">
                <a:effectLst>
                  <a:outerShdw blurRad="38100" dist="38100" dir="2700000" algn="tl">
                    <a:srgbClr val="000000">
                      <a:alpha val="43137"/>
                    </a:srgbClr>
                  </a:outerShdw>
                </a:effectLst>
              </a:rPr>
              <a:t>/f]</a:t>
            </a:r>
          </a:p>
        </p:txBody>
      </p:sp>
      <p:pic>
        <p:nvPicPr>
          <p:cNvPr id="1026" name="Picture 2" descr="C:\My folder\My assignments\FY 2068-69\UNDP 2\Thapa\Day1\2_dhan (3).JPG"/>
          <p:cNvPicPr>
            <a:picLocks noGrp="1" noChangeAspect="1" noChangeArrowheads="1"/>
          </p:cNvPicPr>
          <p:nvPr>
            <p:ph idx="1"/>
          </p:nvPr>
        </p:nvPicPr>
        <p:blipFill>
          <a:blip r:embed="rId2" cstate="print"/>
          <a:srcRect/>
          <a:stretch>
            <a:fillRect/>
          </a:stretch>
        </p:blipFill>
        <p:spPr bwMode="auto">
          <a:xfrm>
            <a:off x="1066800" y="933450"/>
            <a:ext cx="7188200" cy="5391150"/>
          </a:xfrm>
          <a:prstGeom prst="rect">
            <a:avLst/>
          </a:prstGeom>
          <a:noFill/>
        </p:spPr>
      </p:pic>
      <p:sp>
        <p:nvSpPr>
          <p:cNvPr id="5" name="Footer Placeholder 4"/>
          <p:cNvSpPr>
            <a:spLocks noGrp="1"/>
          </p:cNvSpPr>
          <p:nvPr>
            <p:ph type="ftr" sz="quarter" idx="11"/>
          </p:nvPr>
        </p:nvSpPr>
        <p:spPr>
          <a:xfrm>
            <a:off x="3124200" y="6492875"/>
            <a:ext cx="2895600" cy="365125"/>
          </a:xfrm>
        </p:spPr>
        <p:txBody>
          <a:bodyPr/>
          <a:lstStyle/>
          <a:p>
            <a:r>
              <a:rPr lang="en-US" dirty="0" smtClean="0">
                <a:latin typeface="Times New Roman" pitchFamily="18" charset="0"/>
                <a:cs typeface="Times New Roman" pitchFamily="18" charset="0"/>
              </a:rPr>
              <a:t>DUDBC 2012</a:t>
            </a:r>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6</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uf</a:t>
            </a:r>
            <a:r>
              <a:rPr lang="en-US" b="1" dirty="0">
                <a:effectLst>
                  <a:outerShdw blurRad="38100" dist="38100" dir="2700000" algn="tl">
                    <a:srgbClr val="000000">
                      <a:alpha val="43137"/>
                    </a:srgbClr>
                  </a:outerShdw>
                </a:effectLst>
              </a:rPr>
              <a:t>/f]n] </a:t>
            </a:r>
            <a:r>
              <a:rPr lang="en-US" b="1" dirty="0" err="1">
                <a:effectLst>
                  <a:outerShdw blurRad="38100" dist="38100" dir="2700000" algn="tl">
                    <a:srgbClr val="000000">
                      <a:alpha val="43137"/>
                    </a:srgbClr>
                  </a:outerShdw>
                </a:effectLst>
              </a:rPr>
              <a:t>ef</a:t>
            </a:r>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jxg</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ug</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ejg</a:t>
            </a:r>
            <a:endParaRPr lang="en-US" b="1" dirty="0">
              <a:effectLst>
                <a:outerShdw blurRad="38100" dist="38100" dir="2700000" algn="tl">
                  <a:srgbClr val="000000">
                    <a:alpha val="43137"/>
                  </a:srgbClr>
                </a:outerShdw>
              </a:effectLst>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46364" y="1143000"/>
            <a:ext cx="4425636" cy="328668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694674" y="3429000"/>
            <a:ext cx="4237037" cy="3048000"/>
          </a:xfrm>
          <a:prstGeom prst="rect">
            <a:avLst/>
          </a:prstGeom>
          <a:noFill/>
          <a:ln w="9525">
            <a:noFill/>
            <a:miter lim="800000"/>
            <a:headEnd/>
            <a:tailEnd/>
          </a:ln>
        </p:spPr>
      </p:pic>
      <p:sp>
        <p:nvSpPr>
          <p:cNvPr id="6" name="TextBox 5"/>
          <p:cNvSpPr txBox="1"/>
          <p:nvPr/>
        </p:nvSpPr>
        <p:spPr>
          <a:xfrm>
            <a:off x="5181600" y="2362200"/>
            <a:ext cx="3581400" cy="646331"/>
          </a:xfrm>
          <a:prstGeom prst="rect">
            <a:avLst/>
          </a:prstGeom>
          <a:noFill/>
        </p:spPr>
        <p:txBody>
          <a:bodyPr wrap="square" rtlCol="0">
            <a:spAutoFit/>
          </a:bodyPr>
          <a:lstStyle/>
          <a:p>
            <a:r>
              <a:rPr lang="en-US" sz="3600" b="1" dirty="0" err="1" smtClean="0"/>
              <a:t>l;d</a:t>
            </a:r>
            <a:r>
              <a:rPr lang="en-US" sz="3600" b="1" dirty="0" smtClean="0"/>
              <a:t>]G6 </a:t>
            </a:r>
            <a:r>
              <a:rPr lang="en-US" sz="3600" b="1" dirty="0" err="1" smtClean="0"/>
              <a:t>d;nfsf</a:t>
            </a:r>
            <a:r>
              <a:rPr lang="en-US" sz="3600" b="1" dirty="0" smtClean="0"/>
              <a:t>] </a:t>
            </a:r>
            <a:r>
              <a:rPr lang="en-US" sz="3600" b="1" dirty="0" err="1" smtClean="0"/>
              <a:t>hf</a:t>
            </a:r>
            <a:r>
              <a:rPr lang="en-US" sz="3600" b="1" dirty="0" smtClean="0"/>
              <a:t>]8fO</a:t>
            </a:r>
            <a:endParaRPr lang="en-US" sz="3600" b="1" dirty="0"/>
          </a:p>
        </p:txBody>
      </p:sp>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7" name="Slide Number Placeholder 6"/>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7</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0"/>
            <a:ext cx="9133114"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rPr>
              <a:t>9nfg </a:t>
            </a:r>
            <a:r>
              <a:rPr lang="en-US" b="1" dirty="0" err="1">
                <a:effectLst>
                  <a:outerShdw blurRad="38100" dist="38100" dir="2700000" algn="tl">
                    <a:srgbClr val="000000">
                      <a:alpha val="43137"/>
                    </a:srgbClr>
                  </a:outerShdw>
                </a:effectLst>
              </a:rPr>
              <a:t>ul</a:t>
            </a:r>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Psf</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ejg</a:t>
            </a:r>
            <a:endParaRPr lang="en-US" b="1" dirty="0">
              <a:effectLst>
                <a:outerShdw blurRad="38100" dist="38100" dir="2700000" algn="tl">
                  <a:srgbClr val="000000">
                    <a:alpha val="43137"/>
                  </a:srgbClr>
                </a:outerShdw>
              </a:effectLst>
            </a:endParaRPr>
          </a:p>
        </p:txBody>
      </p:sp>
      <p:pic>
        <p:nvPicPr>
          <p:cNvPr id="2050" name="Picture 2" descr="C:\My folder\My assignments\FY 2068-69\UNDP 2\Thapa\Day2\Hile_rcc (9).JPG"/>
          <p:cNvPicPr>
            <a:picLocks noGrp="1" noChangeAspect="1" noChangeArrowheads="1"/>
          </p:cNvPicPr>
          <p:nvPr>
            <p:ph idx="1"/>
          </p:nvPr>
        </p:nvPicPr>
        <p:blipFill>
          <a:blip r:embed="rId2" cstate="print"/>
          <a:srcRect r="12119" b="22553"/>
          <a:stretch>
            <a:fillRect/>
          </a:stretch>
        </p:blipFill>
        <p:spPr bwMode="auto">
          <a:xfrm>
            <a:off x="228600" y="990600"/>
            <a:ext cx="8540335" cy="5644699"/>
          </a:xfrm>
          <a:prstGeom prst="rect">
            <a:avLst/>
          </a:prstGeom>
          <a:ln>
            <a:noFill/>
          </a:ln>
          <a:effectLst>
            <a:softEdge rad="112500"/>
          </a:effectLst>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8</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flip="none" rotWithShape="1">
            <a:gsLst>
              <a:gs pos="0">
                <a:srgbClr val="5E9EFF"/>
              </a:gs>
              <a:gs pos="39999">
                <a:srgbClr val="85C2FF"/>
              </a:gs>
              <a:gs pos="70000">
                <a:srgbClr val="C4D6EB"/>
              </a:gs>
              <a:gs pos="100000">
                <a:srgbClr val="FFEBFA"/>
              </a:gs>
            </a:gsLst>
            <a:lin ang="0" scaled="1"/>
            <a:tileRect/>
          </a:gradFill>
        </p:spPr>
        <p:txBody>
          <a:bodyPr vert="horz" lIns="91440" tIns="45720" rIns="91440" bIns="45720" rtlCol="0" anchor="ctr">
            <a:normAutofit/>
          </a:bodyPr>
          <a:lstStyle/>
          <a:p>
            <a:r>
              <a:rPr lang="en-US" b="1" dirty="0" err="1">
                <a:effectLst>
                  <a:outerShdw blurRad="38100" dist="38100" dir="2700000" algn="tl">
                    <a:srgbClr val="000000">
                      <a:alpha val="43137"/>
                    </a:srgbClr>
                  </a:outerShdw>
                </a:effectLst>
              </a:rPr>
              <a:t>wHhL</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lbjf</a:t>
            </a:r>
            <a:r>
              <a:rPr lang="en-US" b="1" dirty="0">
                <a:effectLst>
                  <a:outerShdw blurRad="38100" dist="38100" dir="2700000" algn="tl">
                    <a:srgbClr val="000000">
                      <a:alpha val="43137"/>
                    </a:srgbClr>
                  </a:outerShdw>
                </a:effectLst>
              </a:rPr>
              <a:t>/L </a:t>
            </a:r>
            <a:r>
              <a:rPr lang="en-US" b="1" dirty="0" err="1">
                <a:effectLst>
                  <a:outerShdw blurRad="38100" dist="38100" dir="2700000" algn="tl">
                    <a:srgbClr val="000000">
                      <a:alpha val="43137"/>
                    </a:srgbClr>
                  </a:outerShdw>
                </a:effectLst>
              </a:rPr>
              <a:t>k|ljlw</a:t>
            </a:r>
            <a:endParaRPr lang="en-US" b="1" dirty="0">
              <a:effectLst>
                <a:outerShdw blurRad="38100" dist="38100" dir="2700000" algn="tl">
                  <a:srgbClr val="000000">
                    <a:alpha val="43137"/>
                  </a:srgbClr>
                </a:outerShdw>
              </a:effectLst>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14836" y="1143000"/>
            <a:ext cx="8724364" cy="5324429"/>
          </a:xfrm>
          <a:prstGeom prst="rect">
            <a:avLst/>
          </a:prstGeom>
          <a:noFill/>
          <a:ln w="9525">
            <a:noFill/>
            <a:miter lim="800000"/>
            <a:headEnd/>
            <a:tailEnd/>
          </a:ln>
        </p:spPr>
      </p:pic>
      <p:sp>
        <p:nvSpPr>
          <p:cNvPr id="5" name="Footer Placeholder 4"/>
          <p:cNvSpPr>
            <a:spLocks noGrp="1"/>
          </p:cNvSpPr>
          <p:nvPr>
            <p:ph type="ftr" sz="quarter" idx="11"/>
          </p:nvPr>
        </p:nvSpPr>
        <p:spPr/>
        <p:txBody>
          <a:bodyPr vert="horz" lIns="91440" tIns="45720" rIns="91440" bIns="45720" rtlCol="0" anchor="ctr"/>
          <a:lstStyle/>
          <a:p>
            <a:r>
              <a:rPr lang="en-US">
                <a:latin typeface="Times New Roman" pitchFamily="18" charset="0"/>
                <a:cs typeface="Times New Roman" pitchFamily="18" charset="0"/>
              </a:rPr>
              <a:t>DUDBC 2012</a:t>
            </a:r>
          </a:p>
        </p:txBody>
      </p:sp>
      <p:sp>
        <p:nvSpPr>
          <p:cNvPr id="6" name="Slide Number Placeholder 5"/>
          <p:cNvSpPr>
            <a:spLocks noGrp="1"/>
          </p:cNvSpPr>
          <p:nvPr>
            <p:ph type="sldNum" sz="quarter" idx="12"/>
          </p:nvPr>
        </p:nvSpPr>
        <p:spPr/>
        <p:txBody>
          <a:bodyPr vert="horz" lIns="91440" tIns="45720" rIns="91440" bIns="45720" rtlCol="0" anchor="ctr"/>
          <a:lstStyle/>
          <a:p>
            <a:fld id="{4FC627D0-8A2A-49E4-B3DB-BA69B6386DB0}" type="slidenum">
              <a:rPr lang="en-US">
                <a:latin typeface="Times New Roman" pitchFamily="18" charset="0"/>
                <a:cs typeface="Times New Roman" pitchFamily="18" charset="0"/>
              </a:rPr>
              <a:pPr/>
              <a:t>9</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ustom 1">
      <a:majorFont>
        <a:latin typeface="Preeti"/>
        <a:ea typeface=""/>
        <a:cs typeface="Proxy 1"/>
      </a:majorFont>
      <a:minorFont>
        <a:latin typeface="Preet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908</Words>
  <Application>Microsoft Office PowerPoint</Application>
  <PresentationFormat>On-screen Show (4:3)</PresentationFormat>
  <Paragraphs>274</Paragraphs>
  <Slides>56</Slides>
  <Notes>4</Notes>
  <HiddenSlides>0</HiddenSlides>
  <MMClips>3</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Office Theme</vt:lpstr>
      <vt:lpstr>Custom Design</vt:lpstr>
      <vt:lpstr>Slide 1</vt:lpstr>
      <vt:lpstr>ljifo ;"rL</vt:lpstr>
      <vt:lpstr>e"sDkhGo ljgfz</vt:lpstr>
      <vt:lpstr>e"sDksf] ;dodf</vt:lpstr>
      <vt:lpstr>e"sDksf] ;dodf</vt:lpstr>
      <vt:lpstr>df6f]sf] hf]8fOdf lgdf{0f ePsf] uf/f]</vt:lpstr>
      <vt:lpstr>uf/f]n] ef/jxg ug]{ ejg</vt:lpstr>
      <vt:lpstr>9nfg ul/Psf] ejg</vt:lpstr>
      <vt:lpstr>wHhL lbjf/L k|ljlw</vt:lpstr>
      <vt:lpstr>a:tLs} ljgfz</vt:lpstr>
      <vt:lpstr>ljBfno ejg</vt:lpstr>
      <vt:lpstr>c:ktfn ejg</vt:lpstr>
      <vt:lpstr>;/sf/L ejg</vt:lpstr>
      <vt:lpstr>xf]6]n ejg</vt:lpstr>
      <vt:lpstr>ef}lts k"jf{wf/</vt:lpstr>
      <vt:lpstr>k'nx?</vt:lpstr>
      <vt:lpstr>eTs]sf] ;fdu|Ln] cfjfudgdf cj/f]w</vt:lpstr>
      <vt:lpstr>e"sDk s] xf] &lt;</vt:lpstr>
      <vt:lpstr>k[YjL</vt:lpstr>
      <vt:lpstr>e"sDk s] xf] &lt;</vt:lpstr>
      <vt:lpstr>e"sDk s;/L hfG5 &lt;</vt:lpstr>
      <vt:lpstr>e|d</vt:lpstr>
      <vt:lpstr>e|d</vt:lpstr>
      <vt:lpstr>e"sDksf] sf/0f</vt:lpstr>
      <vt:lpstr>e"sDksf] sf/0f</vt:lpstr>
      <vt:lpstr>ljleGg Kn]6x?</vt:lpstr>
      <vt:lpstr>dxfb]zLo ljrng</vt:lpstr>
      <vt:lpstr>dxfb]zLo ljrng</vt:lpstr>
      <vt:lpstr>k[YjLsf] cfGtl/s agf]6</vt:lpstr>
      <vt:lpstr>Kn]6sf] ult</vt:lpstr>
      <vt:lpstr>ck;f/0f</vt:lpstr>
      <vt:lpstr>cle;f/0f</vt:lpstr>
      <vt:lpstr>?kfGt/0f</vt:lpstr>
      <vt:lpstr>Kn]6sf] ;Ldfgf</vt:lpstr>
      <vt:lpstr>e"sDk Ps b[li6df</vt:lpstr>
      <vt:lpstr>e"sDksf] c;/</vt:lpstr>
      <vt:lpstr>lxdfno s;/L aGof] &lt;</vt:lpstr>
      <vt:lpstr>lxdfno &gt;[ª\vnf</vt:lpstr>
      <vt:lpstr>lxdfno If]qdf uPsf e"sDkx?</vt:lpstr>
      <vt:lpstr>Plzofsf] e"sDkLotf</vt:lpstr>
      <vt:lpstr>e"sDk ;Da4 zAbfjnL</vt:lpstr>
      <vt:lpstr>e"sDk dfkg</vt:lpstr>
      <vt:lpstr>e"sDk dfkg</vt:lpstr>
      <vt:lpstr>kl/df0f / ltj|tf</vt:lpstr>
      <vt:lpstr>;fk]lIfs ;DaGw</vt:lpstr>
      <vt:lpstr>Slide 46</vt:lpstr>
      <vt:lpstr>e"sDksf] k"jf{g'dfg</vt:lpstr>
      <vt:lpstr>ljutsf e"sDkn] l;sfPsf kf7x?</vt:lpstr>
      <vt:lpstr>e"sDksf] c;/df lsg km/s k¥of] &lt;</vt:lpstr>
      <vt:lpstr>e"sDksf] c;/df lsg km/s k¥of] &lt;</vt:lpstr>
      <vt:lpstr>e"sDksf] c;/df lsg km/s k¥of] &lt;</vt:lpstr>
      <vt:lpstr>e"sDksf] c;/df lsg km/s k¥of] &lt;</vt:lpstr>
      <vt:lpstr>b'O{ s'gf aLr lsg of] km/s &lt;</vt:lpstr>
      <vt:lpstr>/fd|f pbfx/0f klg 5g\</vt:lpstr>
      <vt:lpstr>e"sDk k|lt/f]wL ejg</vt:lpstr>
      <vt:lpstr>wGojfb</vt:lpstr>
    </vt:vector>
  </TitlesOfParts>
  <Company>Radikal Modds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e"sDk k|lt/f]wL lgdf{0f tflnd sfo{qmd</dc:title>
  <dc:creator>Rajopadhyaya</dc:creator>
  <cp:lastModifiedBy>user</cp:lastModifiedBy>
  <cp:revision>50</cp:revision>
  <dcterms:created xsi:type="dcterms:W3CDTF">2012-02-15T20:51:44Z</dcterms:created>
  <dcterms:modified xsi:type="dcterms:W3CDTF">2014-08-18T07:11:37Z</dcterms:modified>
</cp:coreProperties>
</file>