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6"/>
  </p:sldMasterIdLst>
  <p:notesMasterIdLst>
    <p:notesMasterId r:id="rId31"/>
  </p:notesMasterIdLst>
  <p:handoutMasterIdLst>
    <p:handoutMasterId r:id="rId32"/>
  </p:handoutMasterIdLst>
  <p:sldIdLst>
    <p:sldId id="784" r:id="rId7"/>
    <p:sldId id="780" r:id="rId8"/>
    <p:sldId id="811" r:id="rId9"/>
    <p:sldId id="840" r:id="rId10"/>
    <p:sldId id="792" r:id="rId11"/>
    <p:sldId id="861" r:id="rId12"/>
    <p:sldId id="788" r:id="rId13"/>
    <p:sldId id="826" r:id="rId14"/>
    <p:sldId id="846" r:id="rId15"/>
    <p:sldId id="829" r:id="rId16"/>
    <p:sldId id="831" r:id="rId17"/>
    <p:sldId id="843" r:id="rId18"/>
    <p:sldId id="864" r:id="rId19"/>
    <p:sldId id="844" r:id="rId20"/>
    <p:sldId id="798" r:id="rId21"/>
    <p:sldId id="832" r:id="rId22"/>
    <p:sldId id="834" r:id="rId23"/>
    <p:sldId id="800" r:id="rId24"/>
    <p:sldId id="817" r:id="rId25"/>
    <p:sldId id="825" r:id="rId26"/>
    <p:sldId id="787" r:id="rId27"/>
    <p:sldId id="823" r:id="rId28"/>
    <p:sldId id="821" r:id="rId29"/>
    <p:sldId id="770" r:id="rId3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7" name="Aziz Abultimman" initials="AA [2]" lastIdx="4" clrIdx="7">
    <p:extLst>
      <p:ext uri="{19B8F6BF-5375-455C-9EA6-DF929625EA0E}">
        <p15:presenceInfo xmlns:p15="http://schemas.microsoft.com/office/powerpoint/2012/main" userId="Aziz Abultimman" providerId="None"/>
      </p:ext>
    </p:extLst>
  </p:cmAuthor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  <p:cmAuthor id="5" name="Francesca Coloni" initials="FC" lastIdx="38" clrIdx="5">
    <p:extLst>
      <p:ext uri="{19B8F6BF-5375-455C-9EA6-DF929625EA0E}">
        <p15:presenceInfo xmlns:p15="http://schemas.microsoft.com/office/powerpoint/2012/main" userId="Francesca Coloni" providerId="None"/>
      </p:ext>
    </p:extLst>
  </p:cmAuthor>
  <p:cmAuthor id="6" name="Aziz Abultimman" initials="AA" lastIdx="5" clrIdx="6">
    <p:extLst>
      <p:ext uri="{19B8F6BF-5375-455C-9EA6-DF929625EA0E}">
        <p15:presenceInfo xmlns:p15="http://schemas.microsoft.com/office/powerpoint/2012/main" userId="S::abultima@unhcr.org::67425ab6-a8f5-4aaa-8748-f0f85a862f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3FF"/>
    <a:srgbClr val="D9D9D9"/>
    <a:srgbClr val="305484"/>
    <a:srgbClr val="0483D6"/>
    <a:srgbClr val="AFC795"/>
    <a:srgbClr val="B7C791"/>
    <a:srgbClr val="B8D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93177-C2D7-4854-9C7A-9145EC2A2D6A}" v="58" dt="2020-07-16T16:01:34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18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iz Abultimman" userId="217f4d6a-f9d9-478e-bf38-61a451199f25" providerId="ADAL" clId="{E6780A70-0D01-4705-BF56-ED9CDC9A202E}"/>
    <pc:docChg chg="undo custSel addSld delSld modSld">
      <pc:chgData name="Aziz Abultimman" userId="217f4d6a-f9d9-478e-bf38-61a451199f25" providerId="ADAL" clId="{E6780A70-0D01-4705-BF56-ED9CDC9A202E}" dt="2020-07-07T12:24:45.011" v="201" actId="2696"/>
      <pc:docMkLst>
        <pc:docMk/>
      </pc:docMkLst>
      <pc:sldChg chg="delCm">
        <pc:chgData name="Aziz Abultimman" userId="217f4d6a-f9d9-478e-bf38-61a451199f25" providerId="ADAL" clId="{E6780A70-0D01-4705-BF56-ED9CDC9A202E}" dt="2020-07-07T12:23:50.880" v="190" actId="1592"/>
        <pc:sldMkLst>
          <pc:docMk/>
          <pc:sldMk cId="3231066272" sldId="770"/>
        </pc:sldMkLst>
      </pc:sldChg>
      <pc:sldChg chg="delSp modSp addCm delCm modCm">
        <pc:chgData name="Aziz Abultimman" userId="217f4d6a-f9d9-478e-bf38-61a451199f25" providerId="ADAL" clId="{E6780A70-0D01-4705-BF56-ED9CDC9A202E}" dt="2020-07-07T11:17:19.634" v="17" actId="1592"/>
        <pc:sldMkLst>
          <pc:docMk/>
          <pc:sldMk cId="2358479359" sldId="780"/>
        </pc:sldMkLst>
        <pc:picChg chg="del">
          <ac:chgData name="Aziz Abultimman" userId="217f4d6a-f9d9-478e-bf38-61a451199f25" providerId="ADAL" clId="{E6780A70-0D01-4705-BF56-ED9CDC9A202E}" dt="2020-07-07T11:13:41.205" v="5" actId="478"/>
          <ac:picMkLst>
            <pc:docMk/>
            <pc:sldMk cId="2358479359" sldId="780"/>
            <ac:picMk id="7" creationId="{69BC94C8-15F5-483B-8DFB-B50234BB3A72}"/>
          </ac:picMkLst>
        </pc:picChg>
        <pc:picChg chg="del mod">
          <ac:chgData name="Aziz Abultimman" userId="217f4d6a-f9d9-478e-bf38-61a451199f25" providerId="ADAL" clId="{E6780A70-0D01-4705-BF56-ED9CDC9A202E}" dt="2020-07-07T11:15:48.773" v="9" actId="478"/>
          <ac:picMkLst>
            <pc:docMk/>
            <pc:sldMk cId="2358479359" sldId="780"/>
            <ac:picMk id="1026" creationId="{4CD465AF-EDCA-406F-9E33-004167970ADA}"/>
          </ac:picMkLst>
        </pc:picChg>
        <pc:picChg chg="mod">
          <ac:chgData name="Aziz Abultimman" userId="217f4d6a-f9d9-478e-bf38-61a451199f25" providerId="ADAL" clId="{E6780A70-0D01-4705-BF56-ED9CDC9A202E}" dt="2020-07-07T11:16:56.706" v="16" actId="1076"/>
          <ac:picMkLst>
            <pc:docMk/>
            <pc:sldMk cId="2358479359" sldId="780"/>
            <ac:picMk id="1030" creationId="{0AA569AE-2488-4D87-9621-1CACA3B847D6}"/>
          </ac:picMkLst>
        </pc:picChg>
      </pc:sldChg>
      <pc:sldChg chg="delCm">
        <pc:chgData name="Aziz Abultimman" userId="217f4d6a-f9d9-478e-bf38-61a451199f25" providerId="ADAL" clId="{E6780A70-0D01-4705-BF56-ED9CDC9A202E}" dt="2020-07-07T11:28:47.547" v="24" actId="1592"/>
        <pc:sldMkLst>
          <pc:docMk/>
          <pc:sldMk cId="358624586" sldId="792"/>
        </pc:sldMkLst>
      </pc:sldChg>
      <pc:sldChg chg="delCm">
        <pc:chgData name="Aziz Abultimman" userId="217f4d6a-f9d9-478e-bf38-61a451199f25" providerId="ADAL" clId="{E6780A70-0D01-4705-BF56-ED9CDC9A202E}" dt="2020-07-07T12:05:05.640" v="88" actId="1592"/>
        <pc:sldMkLst>
          <pc:docMk/>
          <pc:sldMk cId="3685102365" sldId="800"/>
        </pc:sldMkLst>
      </pc:sldChg>
      <pc:sldChg chg="del modTransition">
        <pc:chgData name="Aziz Abultimman" userId="217f4d6a-f9d9-478e-bf38-61a451199f25" providerId="ADAL" clId="{E6780A70-0D01-4705-BF56-ED9CDC9A202E}" dt="2020-07-07T12:24:29.462" v="194" actId="2696"/>
        <pc:sldMkLst>
          <pc:docMk/>
          <pc:sldMk cId="2286826497" sldId="810"/>
        </pc:sldMkLst>
      </pc:sldChg>
      <pc:sldChg chg="delSp">
        <pc:chgData name="Aziz Abultimman" userId="217f4d6a-f9d9-478e-bf38-61a451199f25" providerId="ADAL" clId="{E6780A70-0D01-4705-BF56-ED9CDC9A202E}" dt="2020-07-07T11:25:13.672" v="21" actId="478"/>
        <pc:sldMkLst>
          <pc:docMk/>
          <pc:sldMk cId="3712836477" sldId="811"/>
        </pc:sldMkLst>
        <pc:picChg chg="del">
          <ac:chgData name="Aziz Abultimman" userId="217f4d6a-f9d9-478e-bf38-61a451199f25" providerId="ADAL" clId="{E6780A70-0D01-4705-BF56-ED9CDC9A202E}" dt="2020-07-07T11:25:13.672" v="21" actId="478"/>
          <ac:picMkLst>
            <pc:docMk/>
            <pc:sldMk cId="3712836477" sldId="811"/>
            <ac:picMk id="7" creationId="{475DB6F8-2D25-45D5-BB57-19DD0CBB33CF}"/>
          </ac:picMkLst>
        </pc:picChg>
      </pc:sldChg>
      <pc:sldChg chg="addSp delSp modSp delCm">
        <pc:chgData name="Aziz Abultimman" userId="217f4d6a-f9d9-478e-bf38-61a451199f25" providerId="ADAL" clId="{E6780A70-0D01-4705-BF56-ED9CDC9A202E}" dt="2020-07-07T12:16:26.290" v="103" actId="1592"/>
        <pc:sldMkLst>
          <pc:docMk/>
          <pc:sldMk cId="1409190949" sldId="817"/>
        </pc:sldMkLst>
        <pc:picChg chg="add del">
          <ac:chgData name="Aziz Abultimman" userId="217f4d6a-f9d9-478e-bf38-61a451199f25" providerId="ADAL" clId="{E6780A70-0D01-4705-BF56-ED9CDC9A202E}" dt="2020-07-07T12:12:35.239" v="92"/>
          <ac:picMkLst>
            <pc:docMk/>
            <pc:sldMk cId="1409190949" sldId="817"/>
            <ac:picMk id="2" creationId="{88A8D75A-1907-4CFD-9782-1E98BE76F5B7}"/>
          </ac:picMkLst>
        </pc:picChg>
        <pc:picChg chg="add del">
          <ac:chgData name="Aziz Abultimman" userId="217f4d6a-f9d9-478e-bf38-61a451199f25" providerId="ADAL" clId="{E6780A70-0D01-4705-BF56-ED9CDC9A202E}" dt="2020-07-07T12:11:53.185" v="90"/>
          <ac:picMkLst>
            <pc:docMk/>
            <pc:sldMk cId="1409190949" sldId="817"/>
            <ac:picMk id="5" creationId="{E6C30315-E8EE-4304-9814-0AFBBB5E0891}"/>
          </ac:picMkLst>
        </pc:picChg>
        <pc:picChg chg="add del mod">
          <ac:chgData name="Aziz Abultimman" userId="217f4d6a-f9d9-478e-bf38-61a451199f25" providerId="ADAL" clId="{E6780A70-0D01-4705-BF56-ED9CDC9A202E}" dt="2020-07-07T12:13:22.972" v="95" actId="478"/>
          <ac:picMkLst>
            <pc:docMk/>
            <pc:sldMk cId="1409190949" sldId="817"/>
            <ac:picMk id="7" creationId="{7F122C72-2853-480D-8EBC-AAD55377F53F}"/>
          </ac:picMkLst>
        </pc:picChg>
        <pc:picChg chg="mod">
          <ac:chgData name="Aziz Abultimman" userId="217f4d6a-f9d9-478e-bf38-61a451199f25" providerId="ADAL" clId="{E6780A70-0D01-4705-BF56-ED9CDC9A202E}" dt="2020-07-07T12:15:48.710" v="102" actId="1076"/>
          <ac:picMkLst>
            <pc:docMk/>
            <pc:sldMk cId="1409190949" sldId="817"/>
            <ac:picMk id="1030" creationId="{59E34355-C6F0-45E6-8CF5-615DAED9F19D}"/>
          </ac:picMkLst>
        </pc:picChg>
      </pc:sldChg>
      <pc:sldChg chg="modSp">
        <pc:chgData name="Aziz Abultimman" userId="217f4d6a-f9d9-478e-bf38-61a451199f25" providerId="ADAL" clId="{E6780A70-0D01-4705-BF56-ED9CDC9A202E}" dt="2020-07-07T12:23:09.010" v="189" actId="14100"/>
        <pc:sldMkLst>
          <pc:docMk/>
          <pc:sldMk cId="3067655245" sldId="821"/>
        </pc:sldMkLst>
        <pc:spChg chg="mod">
          <ac:chgData name="Aziz Abultimman" userId="217f4d6a-f9d9-478e-bf38-61a451199f25" providerId="ADAL" clId="{E6780A70-0D01-4705-BF56-ED9CDC9A202E}" dt="2020-07-07T12:23:09.010" v="189" actId="14100"/>
          <ac:spMkLst>
            <pc:docMk/>
            <pc:sldMk cId="3067655245" sldId="821"/>
            <ac:spMk id="5" creationId="{C232F681-300C-4573-846B-8B639EA3DADF}"/>
          </ac:spMkLst>
        </pc:spChg>
      </pc:sldChg>
      <pc:sldChg chg="modSp">
        <pc:chgData name="Aziz Abultimman" userId="217f4d6a-f9d9-478e-bf38-61a451199f25" providerId="ADAL" clId="{E6780A70-0D01-4705-BF56-ED9CDC9A202E}" dt="2020-07-07T12:22:22.328" v="185" actId="20577"/>
        <pc:sldMkLst>
          <pc:docMk/>
          <pc:sldMk cId="2787713388" sldId="823"/>
        </pc:sldMkLst>
        <pc:spChg chg="mod">
          <ac:chgData name="Aziz Abultimman" userId="217f4d6a-f9d9-478e-bf38-61a451199f25" providerId="ADAL" clId="{E6780A70-0D01-4705-BF56-ED9CDC9A202E}" dt="2020-07-07T12:22:22.328" v="185" actId="20577"/>
          <ac:spMkLst>
            <pc:docMk/>
            <pc:sldMk cId="2787713388" sldId="823"/>
            <ac:spMk id="5" creationId="{C232F681-300C-4573-846B-8B639EA3DADF}"/>
          </ac:spMkLst>
        </pc:spChg>
        <pc:spChg chg="mod">
          <ac:chgData name="Aziz Abultimman" userId="217f4d6a-f9d9-478e-bf38-61a451199f25" providerId="ADAL" clId="{E6780A70-0D01-4705-BF56-ED9CDC9A202E}" dt="2020-07-07T12:21:31.831" v="153" actId="20577"/>
          <ac:spMkLst>
            <pc:docMk/>
            <pc:sldMk cId="2787713388" sldId="823"/>
            <ac:spMk id="6" creationId="{39B8C154-3F8E-4372-9F79-AC61EB14C79D}"/>
          </ac:spMkLst>
        </pc:spChg>
      </pc:sldChg>
      <pc:sldChg chg="del modTransition">
        <pc:chgData name="Aziz Abultimman" userId="217f4d6a-f9d9-478e-bf38-61a451199f25" providerId="ADAL" clId="{E6780A70-0D01-4705-BF56-ED9CDC9A202E}" dt="2020-07-07T12:24:29.467" v="195" actId="2696"/>
        <pc:sldMkLst>
          <pc:docMk/>
          <pc:sldMk cId="3623364988" sldId="825"/>
        </pc:sldMkLst>
      </pc:sldChg>
      <pc:sldChg chg="addCm delCm modCm">
        <pc:chgData name="Aziz Abultimman" userId="217f4d6a-f9d9-478e-bf38-61a451199f25" providerId="ADAL" clId="{E6780A70-0D01-4705-BF56-ED9CDC9A202E}" dt="2020-07-07T11:38:43.534" v="30"/>
        <pc:sldMkLst>
          <pc:docMk/>
          <pc:sldMk cId="2958880403" sldId="826"/>
        </pc:sldMkLst>
      </pc:sldChg>
      <pc:sldChg chg="del modTransition">
        <pc:chgData name="Aziz Abultimman" userId="217f4d6a-f9d9-478e-bf38-61a451199f25" providerId="ADAL" clId="{E6780A70-0D01-4705-BF56-ED9CDC9A202E}" dt="2020-07-07T12:24:45.011" v="201" actId="2696"/>
        <pc:sldMkLst>
          <pc:docMk/>
          <pc:sldMk cId="4122000921" sldId="827"/>
        </pc:sldMkLst>
      </pc:sldChg>
      <pc:sldChg chg="del modTransition">
        <pc:chgData name="Aziz Abultimman" userId="217f4d6a-f9d9-478e-bf38-61a451199f25" providerId="ADAL" clId="{E6780A70-0D01-4705-BF56-ED9CDC9A202E}" dt="2020-07-07T12:24:45.006" v="200" actId="2696"/>
        <pc:sldMkLst>
          <pc:docMk/>
          <pc:sldMk cId="882934476" sldId="828"/>
        </pc:sldMkLst>
      </pc:sldChg>
      <pc:sldChg chg="addSp delSp modSp">
        <pc:chgData name="Aziz Abultimman" userId="217f4d6a-f9d9-478e-bf38-61a451199f25" providerId="ADAL" clId="{E6780A70-0D01-4705-BF56-ED9CDC9A202E}" dt="2020-07-07T11:58:00.615" v="73" actId="20577"/>
        <pc:sldMkLst>
          <pc:docMk/>
          <pc:sldMk cId="3913698853" sldId="829"/>
        </pc:sldMkLst>
        <pc:spChg chg="add mod">
          <ac:chgData name="Aziz Abultimman" userId="217f4d6a-f9d9-478e-bf38-61a451199f25" providerId="ADAL" clId="{E6780A70-0D01-4705-BF56-ED9CDC9A202E}" dt="2020-07-07T11:58:00.615" v="73" actId="20577"/>
          <ac:spMkLst>
            <pc:docMk/>
            <pc:sldMk cId="3913698853" sldId="829"/>
            <ac:spMk id="2" creationId="{5675415B-5396-4635-9944-D9496E000269}"/>
          </ac:spMkLst>
        </pc:spChg>
        <pc:picChg chg="add mod">
          <ac:chgData name="Aziz Abultimman" userId="217f4d6a-f9d9-478e-bf38-61a451199f25" providerId="ADAL" clId="{E6780A70-0D01-4705-BF56-ED9CDC9A202E}" dt="2020-07-07T11:55:54.014" v="45" actId="1076"/>
          <ac:picMkLst>
            <pc:docMk/>
            <pc:sldMk cId="3913698853" sldId="829"/>
            <ac:picMk id="5" creationId="{C25E4D25-DCB8-4C86-94AA-D4F9A51CA070}"/>
          </ac:picMkLst>
        </pc:picChg>
        <pc:picChg chg="del">
          <ac:chgData name="Aziz Abultimman" userId="217f4d6a-f9d9-478e-bf38-61a451199f25" providerId="ADAL" clId="{E6780A70-0D01-4705-BF56-ED9CDC9A202E}" dt="2020-07-07T11:50:12.536" v="36" actId="478"/>
          <ac:picMkLst>
            <pc:docMk/>
            <pc:sldMk cId="3913698853" sldId="829"/>
            <ac:picMk id="7" creationId="{0053A6B5-1C43-4AF8-A96B-8D2195A5C1B4}"/>
          </ac:picMkLst>
        </pc:picChg>
        <pc:picChg chg="mod">
          <ac:chgData name="Aziz Abultimman" userId="217f4d6a-f9d9-478e-bf38-61a451199f25" providerId="ADAL" clId="{E6780A70-0D01-4705-BF56-ED9CDC9A202E}" dt="2020-07-07T11:55:37.997" v="39" actId="1076"/>
          <ac:picMkLst>
            <pc:docMk/>
            <pc:sldMk cId="3913698853" sldId="829"/>
            <ac:picMk id="9" creationId="{97AB124B-35E2-46E8-8FC6-3BEF2DF80457}"/>
          </ac:picMkLst>
        </pc:picChg>
        <pc:picChg chg="mod">
          <ac:chgData name="Aziz Abultimman" userId="217f4d6a-f9d9-478e-bf38-61a451199f25" providerId="ADAL" clId="{E6780A70-0D01-4705-BF56-ED9CDC9A202E}" dt="2020-07-07T11:55:51.068" v="44" actId="1076"/>
          <ac:picMkLst>
            <pc:docMk/>
            <pc:sldMk cId="3913698853" sldId="829"/>
            <ac:picMk id="11" creationId="{D823F483-2189-4A3E-A570-798EE175EE6A}"/>
          </ac:picMkLst>
        </pc:picChg>
      </pc:sldChg>
      <pc:sldChg chg="delSp add del">
        <pc:chgData name="Aziz Abultimman" userId="217f4d6a-f9d9-478e-bf38-61a451199f25" providerId="ADAL" clId="{E6780A70-0D01-4705-BF56-ED9CDC9A202E}" dt="2020-07-07T12:24:18.455" v="193" actId="2696"/>
        <pc:sldMkLst>
          <pc:docMk/>
          <pc:sldMk cId="2666857235" sldId="830"/>
        </pc:sldMkLst>
        <pc:picChg chg="del">
          <ac:chgData name="Aziz Abultimman" userId="217f4d6a-f9d9-478e-bf38-61a451199f25" providerId="ADAL" clId="{E6780A70-0D01-4705-BF56-ED9CDC9A202E}" dt="2020-07-07T11:56:09.689" v="46" actId="478"/>
          <ac:picMkLst>
            <pc:docMk/>
            <pc:sldMk cId="2666857235" sldId="830"/>
            <ac:picMk id="13" creationId="{4B612CDD-1450-4D27-8BE0-E01EAEE2B83C}"/>
          </ac:picMkLst>
        </pc:picChg>
        <pc:picChg chg="del">
          <ac:chgData name="Aziz Abultimman" userId="217f4d6a-f9d9-478e-bf38-61a451199f25" providerId="ADAL" clId="{E6780A70-0D01-4705-BF56-ED9CDC9A202E}" dt="2020-07-07T11:55:28.891" v="38"/>
          <ac:picMkLst>
            <pc:docMk/>
            <pc:sldMk cId="2666857235" sldId="830"/>
            <ac:picMk id="15" creationId="{56C35613-AE8A-45FD-A9F2-2B2D95EBE8DE}"/>
          </ac:picMkLst>
        </pc:picChg>
        <pc:picChg chg="del">
          <ac:chgData name="Aziz Abultimman" userId="217f4d6a-f9d9-478e-bf38-61a451199f25" providerId="ADAL" clId="{E6780A70-0D01-4705-BF56-ED9CDC9A202E}" dt="2020-07-07T11:55:13.287" v="37" actId="478"/>
          <ac:picMkLst>
            <pc:docMk/>
            <pc:sldMk cId="2666857235" sldId="830"/>
            <ac:picMk id="17" creationId="{43A63AC0-F595-4320-9009-A4A98B3FF206}"/>
          </ac:picMkLst>
        </pc:picChg>
      </pc:sldChg>
      <pc:sldChg chg="addSp delSp delCm">
        <pc:chgData name="Aziz Abultimman" userId="217f4d6a-f9d9-478e-bf38-61a451199f25" providerId="ADAL" clId="{E6780A70-0D01-4705-BF56-ED9CDC9A202E}" dt="2020-07-07T12:04:42.031" v="84" actId="1592"/>
        <pc:sldMkLst>
          <pc:docMk/>
          <pc:sldMk cId="1976021347" sldId="832"/>
        </pc:sldMkLst>
        <pc:picChg chg="del">
          <ac:chgData name="Aziz Abultimman" userId="217f4d6a-f9d9-478e-bf38-61a451199f25" providerId="ADAL" clId="{E6780A70-0D01-4705-BF56-ED9CDC9A202E}" dt="2020-07-07T12:02:02.432" v="76" actId="478"/>
          <ac:picMkLst>
            <pc:docMk/>
            <pc:sldMk cId="1976021347" sldId="832"/>
            <ac:picMk id="4" creationId="{60595589-C2C9-40A8-B9AC-F9EEB394312C}"/>
          </ac:picMkLst>
        </pc:picChg>
        <pc:picChg chg="add">
          <ac:chgData name="Aziz Abultimman" userId="217f4d6a-f9d9-478e-bf38-61a451199f25" providerId="ADAL" clId="{E6780A70-0D01-4705-BF56-ED9CDC9A202E}" dt="2020-07-07T12:02:51.927" v="78"/>
          <ac:picMkLst>
            <pc:docMk/>
            <pc:sldMk cId="1976021347" sldId="832"/>
            <ac:picMk id="5" creationId="{C9AB79D8-C486-4C0E-97B0-9BF384FE7CF5}"/>
          </ac:picMkLst>
        </pc:picChg>
      </pc:sldChg>
      <pc:sldChg chg="delSp del delCm">
        <pc:chgData name="Aziz Abultimman" userId="217f4d6a-f9d9-478e-bf38-61a451199f25" providerId="ADAL" clId="{E6780A70-0D01-4705-BF56-ED9CDC9A202E}" dt="2020-07-07T12:24:11.806" v="192" actId="2696"/>
        <pc:sldMkLst>
          <pc:docMk/>
          <pc:sldMk cId="1354152156" sldId="833"/>
        </pc:sldMkLst>
        <pc:picChg chg="del">
          <ac:chgData name="Aziz Abultimman" userId="217f4d6a-f9d9-478e-bf38-61a451199f25" providerId="ADAL" clId="{E6780A70-0D01-4705-BF56-ED9CDC9A202E}" dt="2020-07-07T12:02:55.736" v="79" actId="478"/>
          <ac:picMkLst>
            <pc:docMk/>
            <pc:sldMk cId="1354152156" sldId="833"/>
            <ac:picMk id="2" creationId="{BFB01D27-BD7D-4354-BD90-40951A4A20E2}"/>
          </ac:picMkLst>
        </pc:picChg>
        <pc:picChg chg="del">
          <ac:chgData name="Aziz Abultimman" userId="217f4d6a-f9d9-478e-bf38-61a451199f25" providerId="ADAL" clId="{E6780A70-0D01-4705-BF56-ED9CDC9A202E}" dt="2020-07-07T12:02:48.556" v="77"/>
          <ac:picMkLst>
            <pc:docMk/>
            <pc:sldMk cId="1354152156" sldId="833"/>
            <ac:picMk id="5" creationId="{BE1B212A-5FDF-400D-8319-A4BD65D02027}"/>
          </ac:picMkLst>
        </pc:picChg>
      </pc:sldChg>
      <pc:sldChg chg="addSp delSp delCm">
        <pc:chgData name="Aziz Abultimman" userId="217f4d6a-f9d9-478e-bf38-61a451199f25" providerId="ADAL" clId="{E6780A70-0D01-4705-BF56-ED9CDC9A202E}" dt="2020-07-07T12:04:47.810" v="86" actId="1592"/>
        <pc:sldMkLst>
          <pc:docMk/>
          <pc:sldMk cId="4274360202" sldId="834"/>
        </pc:sldMkLst>
        <pc:picChg chg="del">
          <ac:chgData name="Aziz Abultimman" userId="217f4d6a-f9d9-478e-bf38-61a451199f25" providerId="ADAL" clId="{E6780A70-0D01-4705-BF56-ED9CDC9A202E}" dt="2020-07-07T12:04:15.816" v="80" actId="478"/>
          <ac:picMkLst>
            <pc:docMk/>
            <pc:sldMk cId="4274360202" sldId="834"/>
            <ac:picMk id="3" creationId="{3F8B26B1-CBCF-4491-AA21-3A969720F586}"/>
          </ac:picMkLst>
        </pc:picChg>
        <pc:picChg chg="add">
          <ac:chgData name="Aziz Abultimman" userId="217f4d6a-f9d9-478e-bf38-61a451199f25" providerId="ADAL" clId="{E6780A70-0D01-4705-BF56-ED9CDC9A202E}" dt="2020-07-07T12:04:24.994" v="82"/>
          <ac:picMkLst>
            <pc:docMk/>
            <pc:sldMk cId="4274360202" sldId="834"/>
            <ac:picMk id="5" creationId="{6BD90EB2-312C-4DCF-B9A4-A436AEC2C796}"/>
          </ac:picMkLst>
        </pc:picChg>
      </pc:sldChg>
      <pc:sldChg chg="delSp del delCm">
        <pc:chgData name="Aziz Abultimman" userId="217f4d6a-f9d9-478e-bf38-61a451199f25" providerId="ADAL" clId="{E6780A70-0D01-4705-BF56-ED9CDC9A202E}" dt="2020-07-07T12:24:08.701" v="191" actId="2696"/>
        <pc:sldMkLst>
          <pc:docMk/>
          <pc:sldMk cId="2360248114" sldId="835"/>
        </pc:sldMkLst>
        <pc:picChg chg="del">
          <ac:chgData name="Aziz Abultimman" userId="217f4d6a-f9d9-478e-bf38-61a451199f25" providerId="ADAL" clId="{E6780A70-0D01-4705-BF56-ED9CDC9A202E}" dt="2020-07-07T12:04:20.577" v="81"/>
          <ac:picMkLst>
            <pc:docMk/>
            <pc:sldMk cId="2360248114" sldId="835"/>
            <ac:picMk id="2" creationId="{B7487F91-2AAD-42BC-998E-3E8AF931C5BA}"/>
          </ac:picMkLst>
        </pc:picChg>
        <pc:picChg chg="del">
          <ac:chgData name="Aziz Abultimman" userId="217f4d6a-f9d9-478e-bf38-61a451199f25" providerId="ADAL" clId="{E6780A70-0D01-4705-BF56-ED9CDC9A202E}" dt="2020-07-07T12:04:29.740" v="83" actId="478"/>
          <ac:picMkLst>
            <pc:docMk/>
            <pc:sldMk cId="2360248114" sldId="835"/>
            <ac:picMk id="5" creationId="{3E6E2894-19CA-4C64-A9B3-C37B8750BAC9}"/>
          </ac:picMkLst>
        </pc:picChg>
      </pc:sldChg>
      <pc:sldChg chg="del modTransition addCm delCm modCm">
        <pc:chgData name="Aziz Abultimman" userId="217f4d6a-f9d9-478e-bf38-61a451199f25" providerId="ADAL" clId="{E6780A70-0D01-4705-BF56-ED9CDC9A202E}" dt="2020-07-07T12:24:39.901" v="199" actId="2696"/>
        <pc:sldMkLst>
          <pc:docMk/>
          <pc:sldMk cId="2902880141" sldId="836"/>
        </pc:sldMkLst>
      </pc:sldChg>
      <pc:sldChg chg="del modTransition">
        <pc:chgData name="Aziz Abultimman" userId="217f4d6a-f9d9-478e-bf38-61a451199f25" providerId="ADAL" clId="{E6780A70-0D01-4705-BF56-ED9CDC9A202E}" dt="2020-07-07T12:24:35.510" v="197" actId="2696"/>
        <pc:sldMkLst>
          <pc:docMk/>
          <pc:sldMk cId="2009599517" sldId="837"/>
        </pc:sldMkLst>
      </pc:sldChg>
      <pc:sldChg chg="del modTransition">
        <pc:chgData name="Aziz Abultimman" userId="217f4d6a-f9d9-478e-bf38-61a451199f25" providerId="ADAL" clId="{E6780A70-0D01-4705-BF56-ED9CDC9A202E}" dt="2020-07-07T12:24:35.489" v="196" actId="2696"/>
        <pc:sldMkLst>
          <pc:docMk/>
          <pc:sldMk cId="2450912549" sldId="838"/>
        </pc:sldMkLst>
      </pc:sldChg>
      <pc:sldChg chg="del modTransition">
        <pc:chgData name="Aziz Abultimman" userId="217f4d6a-f9d9-478e-bf38-61a451199f25" providerId="ADAL" clId="{E6780A70-0D01-4705-BF56-ED9CDC9A202E}" dt="2020-07-07T12:24:35.522" v="198" actId="2696"/>
        <pc:sldMkLst>
          <pc:docMk/>
          <pc:sldMk cId="3047316852" sldId="839"/>
        </pc:sldMkLst>
      </pc:sldChg>
      <pc:sldChg chg="delSp modSp add">
        <pc:chgData name="Aziz Abultimman" userId="217f4d6a-f9d9-478e-bf38-61a451199f25" providerId="ADAL" clId="{E6780A70-0D01-4705-BF56-ED9CDC9A202E}" dt="2020-07-07T11:25:34.163" v="23" actId="1076"/>
        <pc:sldMkLst>
          <pc:docMk/>
          <pc:sldMk cId="3893983970" sldId="840"/>
        </pc:sldMkLst>
        <pc:picChg chg="del">
          <ac:chgData name="Aziz Abultimman" userId="217f4d6a-f9d9-478e-bf38-61a451199f25" providerId="ADAL" clId="{E6780A70-0D01-4705-BF56-ED9CDC9A202E}" dt="2020-07-07T11:25:16.730" v="22" actId="478"/>
          <ac:picMkLst>
            <pc:docMk/>
            <pc:sldMk cId="3893983970" sldId="840"/>
            <ac:picMk id="6" creationId="{06580F61-F0E6-4228-A93A-0813134F327F}"/>
          </ac:picMkLst>
        </pc:picChg>
        <pc:picChg chg="mod">
          <ac:chgData name="Aziz Abultimman" userId="217f4d6a-f9d9-478e-bf38-61a451199f25" providerId="ADAL" clId="{E6780A70-0D01-4705-BF56-ED9CDC9A202E}" dt="2020-07-07T11:25:34.163" v="23" actId="1076"/>
          <ac:picMkLst>
            <pc:docMk/>
            <pc:sldMk cId="3893983970" sldId="840"/>
            <ac:picMk id="7" creationId="{475DB6F8-2D25-45D5-BB57-19DD0CBB33CF}"/>
          </ac:picMkLst>
        </pc:picChg>
      </pc:sldChg>
    </pc:docChg>
  </pc:docChgLst>
  <pc:docChgLst>
    <pc:chgData name="Aziz Abultimman" userId="217f4d6a-f9d9-478e-bf38-61a451199f25" providerId="ADAL" clId="{0A7F42C7-744F-412F-A141-E1F530678947}"/>
    <pc:docChg chg="undo custSel mod addSld delSld modSld sldOrd">
      <pc:chgData name="Aziz Abultimman" userId="217f4d6a-f9d9-478e-bf38-61a451199f25" providerId="ADAL" clId="{0A7F42C7-744F-412F-A141-E1F530678947}" dt="2020-07-07T16:12:55.506" v="135"/>
      <pc:docMkLst>
        <pc:docMk/>
      </pc:docMkLst>
      <pc:sldChg chg="addSp delSp modSp add">
        <pc:chgData name="Aziz Abultimman" userId="217f4d6a-f9d9-478e-bf38-61a451199f25" providerId="ADAL" clId="{0A7F42C7-744F-412F-A141-E1F530678947}" dt="2020-07-07T16:07:58.565" v="134" actId="1076"/>
        <pc:sldMkLst>
          <pc:docMk/>
          <pc:sldMk cId="3511573067" sldId="813"/>
        </pc:sldMkLst>
        <pc:spChg chg="mo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2" creationId="{863F5D12-3300-415B-A1CE-3EFF26420B72}"/>
          </ac:spMkLst>
        </pc:spChg>
        <pc:spChg chg="add mo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3" creationId="{200A3C39-8076-4EBB-96F4-1BFD986CC0CF}"/>
          </ac:spMkLst>
        </pc:spChg>
        <pc:spChg chg="add mod">
          <ac:chgData name="Aziz Abultimman" userId="217f4d6a-f9d9-478e-bf38-61a451199f25" providerId="ADAL" clId="{0A7F42C7-744F-412F-A141-E1F530678947}" dt="2020-07-07T16:07:34.315" v="128" actId="1076"/>
          <ac:spMkLst>
            <pc:docMk/>
            <pc:sldMk cId="3511573067" sldId="813"/>
            <ac:spMk id="4" creationId="{EBCB0793-A740-407F-A6CA-7D077D0A520A}"/>
          </ac:spMkLst>
        </pc:spChg>
        <pc:spChg chg="mod ord">
          <ac:chgData name="Aziz Abultimman" userId="217f4d6a-f9d9-478e-bf38-61a451199f25" providerId="ADAL" clId="{0A7F42C7-744F-412F-A141-E1F530678947}" dt="2020-07-07T16:07:46.952" v="130" actId="1076"/>
          <ac:spMkLst>
            <pc:docMk/>
            <pc:sldMk cId="3511573067" sldId="813"/>
            <ac:spMk id="6" creationId="{6A654D08-C792-4EB7-BB3B-E168BA9AF4DF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16" creationId="{664E23E2-7440-4E36-A67B-0F88C5F7E185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18" creationId="{B06949AE-010D-4C18-8AED-7872085ADD57}"/>
          </ac:spMkLst>
        </pc:spChg>
        <pc:spChg chg="add">
          <ac:chgData name="Aziz Abultimman" userId="217f4d6a-f9d9-478e-bf38-61a451199f25" providerId="ADAL" clId="{0A7F42C7-744F-412F-A141-E1F530678947}" dt="2020-07-07T16:06:20.803" v="122" actId="26606"/>
          <ac:spMkLst>
            <pc:docMk/>
            <pc:sldMk cId="3511573067" sldId="813"/>
            <ac:spMk id="20" creationId="{FE54AADB-50C7-4293-94C0-27361A32B8CF}"/>
          </ac:spMkLst>
        </pc:spChg>
        <pc:picChg chg="del">
          <ac:chgData name="Aziz Abultimman" userId="217f4d6a-f9d9-478e-bf38-61a451199f25" providerId="ADAL" clId="{0A7F42C7-744F-412F-A141-E1F530678947}" dt="2020-07-07T15:49:03.326" v="36" actId="478"/>
          <ac:picMkLst>
            <pc:docMk/>
            <pc:sldMk cId="3511573067" sldId="813"/>
            <ac:picMk id="5" creationId="{A6BE8BF4-5C8F-40C0-8A81-88A9AB1C408C}"/>
          </ac:picMkLst>
        </pc:picChg>
        <pc:picChg chg="del">
          <ac:chgData name="Aziz Abultimman" userId="217f4d6a-f9d9-478e-bf38-61a451199f25" providerId="ADAL" clId="{0A7F42C7-744F-412F-A141-E1F530678947}" dt="2020-07-07T15:49:00.681" v="35" actId="478"/>
          <ac:picMkLst>
            <pc:docMk/>
            <pc:sldMk cId="3511573067" sldId="813"/>
            <ac:picMk id="7" creationId="{1931572B-6628-43EF-B59E-C2EAB3A33684}"/>
          </ac:picMkLst>
        </pc:picChg>
        <pc:picChg chg="add mod ord modCrop">
          <ac:chgData name="Aziz Abultimman" userId="217f4d6a-f9d9-478e-bf38-61a451199f25" providerId="ADAL" clId="{0A7F42C7-744F-412F-A141-E1F530678947}" dt="2020-07-07T16:07:58.565" v="134" actId="1076"/>
          <ac:picMkLst>
            <pc:docMk/>
            <pc:sldMk cId="3511573067" sldId="813"/>
            <ac:picMk id="9" creationId="{E31B43C2-7A13-48CF-A06B-5824543DAB92}"/>
          </ac:picMkLst>
        </pc:picChg>
        <pc:picChg chg="add mod ord">
          <ac:chgData name="Aziz Abultimman" userId="217f4d6a-f9d9-478e-bf38-61a451199f25" providerId="ADAL" clId="{0A7F42C7-744F-412F-A141-E1F530678947}" dt="2020-07-07T16:07:14.692" v="127" actId="1076"/>
          <ac:picMkLst>
            <pc:docMk/>
            <pc:sldMk cId="3511573067" sldId="813"/>
            <ac:picMk id="11" creationId="{BC15B386-9B34-4098-994C-A23EFEC7DD25}"/>
          </ac:picMkLst>
        </pc:picChg>
      </pc:sldChg>
      <pc:sldChg chg="add ord">
        <pc:chgData name="Aziz Abultimman" userId="217f4d6a-f9d9-478e-bf38-61a451199f25" providerId="ADAL" clId="{0A7F42C7-744F-412F-A141-E1F530678947}" dt="2020-07-07T13:20:52.128" v="30"/>
        <pc:sldMkLst>
          <pc:docMk/>
          <pc:sldMk cId="647840421" sldId="825"/>
        </pc:sldMkLst>
      </pc:sldChg>
      <pc:sldChg chg="add del">
        <pc:chgData name="Aziz Abultimman" userId="217f4d6a-f9d9-478e-bf38-61a451199f25" providerId="ADAL" clId="{0A7F42C7-744F-412F-A141-E1F530678947}" dt="2020-07-07T13:20:29.675" v="28"/>
        <pc:sldMkLst>
          <pc:docMk/>
          <pc:sldMk cId="2030231634" sldId="841"/>
        </pc:sldMkLst>
      </pc:sldChg>
      <pc:sldChg chg="add">
        <pc:chgData name="Aziz Abultimman" userId="217f4d6a-f9d9-478e-bf38-61a451199f25" providerId="ADAL" clId="{0A7F42C7-744F-412F-A141-E1F530678947}" dt="2020-07-07T16:12:55.506" v="135"/>
        <pc:sldMkLst>
          <pc:docMk/>
          <pc:sldMk cId="3706920163" sldId="842"/>
        </pc:sldMkLst>
      </pc:sldChg>
    </pc:docChg>
  </pc:docChgLst>
  <pc:docChgLst>
    <pc:chgData name="Petya Boevska" userId="5f757961-c27c-4ffe-a0e4-4808b86a1e04" providerId="ADAL" clId="{1CEC8C52-B230-402B-9AAF-5FDA7FDF051C}"/>
    <pc:docChg chg="custSel modSld">
      <pc:chgData name="Petya Boevska" userId="5f757961-c27c-4ffe-a0e4-4808b86a1e04" providerId="ADAL" clId="{1CEC8C52-B230-402B-9AAF-5FDA7FDF051C}" dt="2020-07-07T13:39:51.934" v="410" actId="1076"/>
      <pc:docMkLst>
        <pc:docMk/>
      </pc:docMkLst>
      <pc:sldChg chg="addSp delSp modSp">
        <pc:chgData name="Petya Boevska" userId="5f757961-c27c-4ffe-a0e4-4808b86a1e04" providerId="ADAL" clId="{1CEC8C52-B230-402B-9AAF-5FDA7FDF051C}" dt="2020-07-07T11:15:30.057" v="13" actId="1076"/>
        <pc:sldMkLst>
          <pc:docMk/>
          <pc:sldMk cId="2358479359" sldId="780"/>
        </pc:sldMkLst>
        <pc:spChg chg="mod">
          <ac:chgData name="Petya Boevska" userId="5f757961-c27c-4ffe-a0e4-4808b86a1e04" providerId="ADAL" clId="{1CEC8C52-B230-402B-9AAF-5FDA7FDF051C}" dt="2020-07-07T11:14:55.642" v="9" actId="14100"/>
          <ac:spMkLst>
            <pc:docMk/>
            <pc:sldMk cId="2358479359" sldId="780"/>
            <ac:spMk id="5" creationId="{AC0CAC18-3BDD-4384-A344-4928D1D6E24E}"/>
          </ac:spMkLst>
        </pc:spChg>
        <pc:picChg chg="add mod">
          <ac:chgData name="Petya Boevska" userId="5f757961-c27c-4ffe-a0e4-4808b86a1e04" providerId="ADAL" clId="{1CEC8C52-B230-402B-9AAF-5FDA7FDF051C}" dt="2020-07-07T11:13:31.300" v="4" actId="1076"/>
          <ac:picMkLst>
            <pc:docMk/>
            <pc:sldMk cId="2358479359" sldId="780"/>
            <ac:picMk id="1026" creationId="{4CD465AF-EDCA-406F-9E33-004167970ADA}"/>
          </ac:picMkLst>
        </pc:picChg>
        <pc:picChg chg="add del mod">
          <ac:chgData name="Petya Boevska" userId="5f757961-c27c-4ffe-a0e4-4808b86a1e04" providerId="ADAL" clId="{1CEC8C52-B230-402B-9AAF-5FDA7FDF051C}" dt="2020-07-07T11:14:56.211" v="10"/>
          <ac:picMkLst>
            <pc:docMk/>
            <pc:sldMk cId="2358479359" sldId="780"/>
            <ac:picMk id="1028" creationId="{06305A49-60AC-4CF1-9B25-B1CAC47D1D20}"/>
          </ac:picMkLst>
        </pc:picChg>
        <pc:picChg chg="add mod">
          <ac:chgData name="Petya Boevska" userId="5f757961-c27c-4ffe-a0e4-4808b86a1e04" providerId="ADAL" clId="{1CEC8C52-B230-402B-9AAF-5FDA7FDF051C}" dt="2020-07-07T11:15:30.057" v="13" actId="1076"/>
          <ac:picMkLst>
            <pc:docMk/>
            <pc:sldMk cId="2358479359" sldId="780"/>
            <ac:picMk id="1030" creationId="{0AA569AE-2488-4D87-9621-1CACA3B847D6}"/>
          </ac:picMkLst>
        </pc:picChg>
      </pc:sldChg>
      <pc:sldChg chg="addSp delSp modSp">
        <pc:chgData name="Petya Boevska" userId="5f757961-c27c-4ffe-a0e4-4808b86a1e04" providerId="ADAL" clId="{1CEC8C52-B230-402B-9AAF-5FDA7FDF051C}" dt="2020-07-07T13:39:51.934" v="410" actId="1076"/>
        <pc:sldMkLst>
          <pc:docMk/>
          <pc:sldMk cId="3067655245" sldId="821"/>
        </pc:sldMkLst>
        <pc:spChg chg="del mod">
          <ac:chgData name="Petya Boevska" userId="5f757961-c27c-4ffe-a0e4-4808b86a1e04" providerId="ADAL" clId="{1CEC8C52-B230-402B-9AAF-5FDA7FDF051C}" dt="2020-07-07T13:39:30.537" v="407" actId="478"/>
          <ac:spMkLst>
            <pc:docMk/>
            <pc:sldMk cId="3067655245" sldId="821"/>
            <ac:spMk id="5" creationId="{C232F681-300C-4573-846B-8B639EA3DADF}"/>
          </ac:spMkLst>
        </pc:spChg>
        <pc:spChg chg="add mod">
          <ac:chgData name="Petya Boevska" userId="5f757961-c27c-4ffe-a0e4-4808b86a1e04" providerId="ADAL" clId="{1CEC8C52-B230-402B-9AAF-5FDA7FDF051C}" dt="2020-07-07T13:39:51.934" v="410" actId="1076"/>
          <ac:spMkLst>
            <pc:docMk/>
            <pc:sldMk cId="3067655245" sldId="821"/>
            <ac:spMk id="7" creationId="{677A970D-D8D8-4BE0-9BDD-2387C948A0DA}"/>
          </ac:spMkLst>
        </pc:spChg>
      </pc:sldChg>
      <pc:sldChg chg="modSp">
        <pc:chgData name="Petya Boevska" userId="5f757961-c27c-4ffe-a0e4-4808b86a1e04" providerId="ADAL" clId="{1CEC8C52-B230-402B-9AAF-5FDA7FDF051C}" dt="2020-07-07T13:36:18.668" v="149" actId="20577"/>
        <pc:sldMkLst>
          <pc:docMk/>
          <pc:sldMk cId="2787713388" sldId="823"/>
        </pc:sldMkLst>
        <pc:spChg chg="mod">
          <ac:chgData name="Petya Boevska" userId="5f757961-c27c-4ffe-a0e4-4808b86a1e04" providerId="ADAL" clId="{1CEC8C52-B230-402B-9AAF-5FDA7FDF051C}" dt="2020-07-07T13:36:18.668" v="149" actId="20577"/>
          <ac:spMkLst>
            <pc:docMk/>
            <pc:sldMk cId="2787713388" sldId="823"/>
            <ac:spMk id="5" creationId="{C232F681-300C-4573-846B-8B639EA3DADF}"/>
          </ac:spMkLst>
        </pc:spChg>
      </pc:sldChg>
      <pc:sldChg chg="addSp delSp modSp">
        <pc:chgData name="Petya Boevska" userId="5f757961-c27c-4ffe-a0e4-4808b86a1e04" providerId="ADAL" clId="{1CEC8C52-B230-402B-9AAF-5FDA7FDF051C}" dt="2020-07-07T13:34:03.356" v="74" actId="14100"/>
        <pc:sldMkLst>
          <pc:docMk/>
          <pc:sldMk cId="3913698853" sldId="829"/>
        </pc:sldMkLst>
        <pc:spChg chg="del mod">
          <ac:chgData name="Petya Boevska" userId="5f757961-c27c-4ffe-a0e4-4808b86a1e04" providerId="ADAL" clId="{1CEC8C52-B230-402B-9AAF-5FDA7FDF051C}" dt="2020-07-07T13:33:35.091" v="70" actId="478"/>
          <ac:spMkLst>
            <pc:docMk/>
            <pc:sldMk cId="3913698853" sldId="829"/>
            <ac:spMk id="2" creationId="{5675415B-5396-4635-9944-D9496E000269}"/>
          </ac:spMkLst>
        </pc:spChg>
        <pc:spChg chg="add mod">
          <ac:chgData name="Petya Boevska" userId="5f757961-c27c-4ffe-a0e4-4808b86a1e04" providerId="ADAL" clId="{1CEC8C52-B230-402B-9AAF-5FDA7FDF051C}" dt="2020-07-07T13:32:26.361" v="66" actId="122"/>
          <ac:spMkLst>
            <pc:docMk/>
            <pc:sldMk cId="3913698853" sldId="829"/>
            <ac:spMk id="6" creationId="{D2EE0A0D-6884-47E5-AD74-ACD4B5BAB92E}"/>
          </ac:spMkLst>
        </pc:spChg>
        <pc:spChg chg="add mod">
          <ac:chgData name="Petya Boevska" userId="5f757961-c27c-4ffe-a0e4-4808b86a1e04" providerId="ADAL" clId="{1CEC8C52-B230-402B-9AAF-5FDA7FDF051C}" dt="2020-07-07T13:34:03.356" v="74" actId="14100"/>
          <ac:spMkLst>
            <pc:docMk/>
            <pc:sldMk cId="3913698853" sldId="829"/>
            <ac:spMk id="7" creationId="{58B7163D-FF95-4AF7-9703-2AD80D7EF201}"/>
          </ac:spMkLst>
        </pc:spChg>
      </pc:sldChg>
    </pc:docChg>
  </pc:docChgLst>
  <pc:docChgLst>
    <pc:chgData name="Aziz Abultimman" userId="S::snrnatassot.iraq@sheltercluster.org::217f4d6a-f9d9-478e-bf38-61a451199f25" providerId="AD" clId="Web-{982D669E-4E32-F76C-E6C1-E6F19FD805C3}"/>
    <pc:docChg chg="modSld addMainMaster delMainMaster">
      <pc:chgData name="Aziz Abultimman" userId="S::snrnatassot.iraq@sheltercluster.org::217f4d6a-f9d9-478e-bf38-61a451199f25" providerId="AD" clId="Web-{982D669E-4E32-F76C-E6C1-E6F19FD805C3}" dt="2020-07-07T15:41:54.156" v="2"/>
      <pc:docMkLst>
        <pc:docMk/>
      </pc:docMkLst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231066272" sldId="77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358479359" sldId="78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62697698" sldId="784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125682083" sldId="787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928675580" sldId="788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58624586" sldId="792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905328589" sldId="798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685102365" sldId="800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712836477" sldId="811"/>
        </pc:sldMkLst>
      </pc:sldChg>
      <pc:sldChg chg="modSp mod setBg modClrScheme chgLayout">
        <pc:chgData name="Aziz Abultimman" userId="S::snrnatassot.iraq@sheltercluster.org::217f4d6a-f9d9-478e-bf38-61a451199f25" providerId="AD" clId="Web-{982D669E-4E32-F76C-E6C1-E6F19FD805C3}" dt="2020-07-07T15:41:54.156" v="2"/>
        <pc:sldMkLst>
          <pc:docMk/>
          <pc:sldMk cId="3511573067" sldId="813"/>
        </pc:sldMkLst>
        <pc:spChg chg="mod ord">
          <ac:chgData name="Aziz Abultimman" userId="S::snrnatassot.iraq@sheltercluster.org::217f4d6a-f9d9-478e-bf38-61a451199f25" providerId="AD" clId="Web-{982D669E-4E32-F76C-E6C1-E6F19FD805C3}" dt="2020-07-07T15:41:13.765" v="0"/>
          <ac:spMkLst>
            <pc:docMk/>
            <pc:sldMk cId="3511573067" sldId="813"/>
            <ac:spMk id="6" creationId="{6A654D08-C792-4EB7-BB3B-E168BA9AF4DF}"/>
          </ac:spMkLst>
        </pc:sp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1409190949" sldId="817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067655245" sldId="821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787713388" sldId="823"/>
        </pc:sldMkLst>
      </pc:sldChg>
      <pc:sldChg chg="modSp 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647840421" sldId="825"/>
        </pc:sldMkLst>
        <pc:spChg chg="mod ord">
          <ac:chgData name="Aziz Abultimman" userId="S::snrnatassot.iraq@sheltercluster.org::217f4d6a-f9d9-478e-bf38-61a451199f25" providerId="AD" clId="Web-{982D669E-4E32-F76C-E6C1-E6F19FD805C3}" dt="2020-07-07T15:41:13.765" v="0"/>
          <ac:spMkLst>
            <pc:docMk/>
            <pc:sldMk cId="647840421" sldId="825"/>
            <ac:spMk id="2" creationId="{A8BD5E6D-64A8-4BF4-AFF8-9D510616295A}"/>
          </ac:spMkLst>
        </pc:sp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2958880403" sldId="826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913698853" sldId="829"/>
        </pc:sldMkLst>
      </pc:sldChg>
      <pc:sldChg chg="modSp 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456448142" sldId="831"/>
        </pc:sldMkLst>
        <pc:picChg chg="mod ord">
          <ac:chgData name="Aziz Abultimman" userId="S::snrnatassot.iraq@sheltercluster.org::217f4d6a-f9d9-478e-bf38-61a451199f25" providerId="AD" clId="Web-{982D669E-4E32-F76C-E6C1-E6F19FD805C3}" dt="2020-07-07T15:41:13.765" v="0"/>
          <ac:picMkLst>
            <pc:docMk/>
            <pc:sldMk cId="3456448142" sldId="831"/>
            <ac:picMk id="4" creationId="{E9AD02DA-53E5-4532-95CE-C115CFB54426}"/>
          </ac:picMkLst>
        </pc:picChg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1976021347" sldId="832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4274360202" sldId="834"/>
        </pc:sldMkLst>
      </pc:sldChg>
      <pc:sldChg chg="mod modClrScheme chgLayout">
        <pc:chgData name="Aziz Abultimman" userId="S::snrnatassot.iraq@sheltercluster.org::217f4d6a-f9d9-478e-bf38-61a451199f25" providerId="AD" clId="Web-{982D669E-4E32-F76C-E6C1-E6F19FD805C3}" dt="2020-07-07T15:41:13.765" v="0"/>
        <pc:sldMkLst>
          <pc:docMk/>
          <pc:sldMk cId="3893983970" sldId="840"/>
        </pc:sldMkLst>
      </pc:sldChg>
      <pc:sldMasterChg chg="del delSldLayout">
        <pc:chgData name="Aziz Abultimman" userId="S::snrnatassot.iraq@sheltercluster.org::217f4d6a-f9d9-478e-bf38-61a451199f25" providerId="AD" clId="Web-{982D669E-4E32-F76C-E6C1-E6F19FD805C3}" dt="2020-07-07T15:41:13.765" v="0"/>
        <pc:sldMasterMkLst>
          <pc:docMk/>
          <pc:sldMasterMk cId="2440599393" sldId="2147483672"/>
        </pc:sldMasterMkLst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990354301" sldId="2147483673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012859184" sldId="2147483674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574872730" sldId="2147483675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1615606941" sldId="2147483676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72969898" sldId="2147483677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925020493" sldId="2147483678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2303485942" sldId="2147483679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309161728" sldId="2147483680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4115606990" sldId="2147483681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4116599732" sldId="2147483682"/>
          </pc:sldLayoutMkLst>
        </pc:sldLayoutChg>
        <pc:sldLayoutChg chg="del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2440599393" sldId="2147483672"/>
            <pc:sldLayoutMk cId="398254359" sldId="2147483683"/>
          </pc:sldLayoutMkLst>
        </pc:sldLayoutChg>
      </pc:sldMasterChg>
      <pc:sldMasterChg chg="add addSldLayout modSldLayout">
        <pc:chgData name="Aziz Abultimman" userId="S::snrnatassot.iraq@sheltercluster.org::217f4d6a-f9d9-478e-bf38-61a451199f25" providerId="AD" clId="Web-{982D669E-4E32-F76C-E6C1-E6F19FD805C3}" dt="2020-07-07T15:41:13.765" v="0"/>
        <pc:sldMasterMkLst>
          <pc:docMk/>
          <pc:sldMasterMk cId="651742028" sldId="2147483684"/>
        </pc:sldMasterMkLst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2996302684" sldId="2147483685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345034448" sldId="2147483686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978395751" sldId="2147483687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415328387" sldId="2147483688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694078570" sldId="2147483689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129707815" sldId="2147483690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4268676237" sldId="2147483691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866301206" sldId="2147483692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572920064" sldId="2147483693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3052081703" sldId="2147483694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2648727922" sldId="2147483695"/>
          </pc:sldLayoutMkLst>
        </pc:sldLayoutChg>
        <pc:sldLayoutChg chg="add mod replId">
          <pc:chgData name="Aziz Abultimman" userId="S::snrnatassot.iraq@sheltercluster.org::217f4d6a-f9d9-478e-bf38-61a451199f25" providerId="AD" clId="Web-{982D669E-4E32-F76C-E6C1-E6F19FD805C3}" dt="2020-07-07T15:41:13.765" v="0"/>
          <pc:sldLayoutMkLst>
            <pc:docMk/>
            <pc:sldMasterMk cId="651742028" sldId="2147483684"/>
            <pc:sldLayoutMk cId="1666587703" sldId="2147483696"/>
          </pc:sldLayoutMkLst>
        </pc:sldLayoutChg>
      </pc:sldMasterChg>
    </pc:docChg>
  </pc:docChgLst>
  <pc:docChgLst>
    <pc:chgData name="Aziz Abultimman" userId="S::snrnatassot.iraq@sheltercluster.org::217f4d6a-f9d9-478e-bf38-61a451199f25" providerId="AD" clId="Web-{AAF4FF96-0963-4BB3-5D95-CC58A2481CCE}"/>
    <pc:docChg chg="modSld">
      <pc:chgData name="Aziz Abultimman" userId="S::snrnatassot.iraq@sheltercluster.org::217f4d6a-f9d9-478e-bf38-61a451199f25" providerId="AD" clId="Web-{AAF4FF96-0963-4BB3-5D95-CC58A2481CCE}" dt="2020-07-07T16:14:44.428" v="1"/>
      <pc:docMkLst>
        <pc:docMk/>
      </pc:docMkLst>
      <pc:sldChg chg="modSp mod modClrScheme chgLayout">
        <pc:chgData name="Aziz Abultimman" userId="S::snrnatassot.iraq@sheltercluster.org::217f4d6a-f9d9-478e-bf38-61a451199f25" providerId="AD" clId="Web-{AAF4FF96-0963-4BB3-5D95-CC58A2481CCE}" dt="2020-07-07T16:14:44.428" v="1"/>
        <pc:sldMkLst>
          <pc:docMk/>
          <pc:sldMk cId="647840421" sldId="825"/>
        </pc:sldMkLst>
        <pc:spChg chg="mod ord">
          <ac:chgData name="Aziz Abultimman" userId="S::snrnatassot.iraq@sheltercluster.org::217f4d6a-f9d9-478e-bf38-61a451199f25" providerId="AD" clId="Web-{AAF4FF96-0963-4BB3-5D95-CC58A2481CCE}" dt="2020-07-07T16:14:44.428" v="1"/>
          <ac:spMkLst>
            <pc:docMk/>
            <pc:sldMk cId="647840421" sldId="825"/>
            <ac:spMk id="2" creationId="{A8BD5E6D-64A8-4BF4-AFF8-9D510616295A}"/>
          </ac:spMkLst>
        </pc:spChg>
      </pc:sldChg>
      <pc:sldChg chg="modSp">
        <pc:chgData name="Aziz Abultimman" userId="S::snrnatassot.iraq@sheltercluster.org::217f4d6a-f9d9-478e-bf38-61a451199f25" providerId="AD" clId="Web-{AAF4FF96-0963-4BB3-5D95-CC58A2481CCE}" dt="2020-07-07T16:14:10.599" v="0" actId="14100"/>
        <pc:sldMkLst>
          <pc:docMk/>
          <pc:sldMk cId="3706920163" sldId="842"/>
        </pc:sldMkLst>
        <pc:picChg chg="mod">
          <ac:chgData name="Aziz Abultimman" userId="S::snrnatassot.iraq@sheltercluster.org::217f4d6a-f9d9-478e-bf38-61a451199f25" providerId="AD" clId="Web-{AAF4FF96-0963-4BB3-5D95-CC58A2481CCE}" dt="2020-07-07T16:14:10.599" v="0" actId="14100"/>
          <ac:picMkLst>
            <pc:docMk/>
            <pc:sldMk cId="3706920163" sldId="842"/>
            <ac:picMk id="4" creationId="{E3DCD487-3CE7-4CDE-8E2A-5A14630D1603}"/>
          </ac:picMkLst>
        </pc:picChg>
      </pc:sldChg>
    </pc:docChg>
  </pc:docChgLst>
  <pc:docChgLst>
    <pc:chgData name="Francesca Coloni" userId="cb8f915a-c19e-4417-9037-f49925ef55b0" providerId="ADAL" clId="{AD093177-C2D7-4854-9C7A-9145EC2A2D6A}"/>
    <pc:docChg chg="undo custSel addSld delSld modSld">
      <pc:chgData name="Francesca Coloni" userId="cb8f915a-c19e-4417-9037-f49925ef55b0" providerId="ADAL" clId="{AD093177-C2D7-4854-9C7A-9145EC2A2D6A}" dt="2020-07-16T16:01:38.817" v="250" actId="1037"/>
      <pc:docMkLst>
        <pc:docMk/>
      </pc:docMkLst>
      <pc:sldChg chg="modNotesTx">
        <pc:chgData name="Francesca Coloni" userId="cb8f915a-c19e-4417-9037-f49925ef55b0" providerId="ADAL" clId="{AD093177-C2D7-4854-9C7A-9145EC2A2D6A}" dt="2020-07-07T18:34:54.423" v="41" actId="20577"/>
        <pc:sldMkLst>
          <pc:docMk/>
          <pc:sldMk cId="2358479359" sldId="780"/>
        </pc:sldMkLst>
      </pc:sldChg>
      <pc:sldChg chg="addSp delSp delAnim modAnim">
        <pc:chgData name="Francesca Coloni" userId="cb8f915a-c19e-4417-9037-f49925ef55b0" providerId="ADAL" clId="{AD093177-C2D7-4854-9C7A-9145EC2A2D6A}" dt="2020-07-07T19:22:40.684" v="151"/>
        <pc:sldMkLst>
          <pc:docMk/>
          <pc:sldMk cId="358624586" sldId="792"/>
        </pc:sldMkLst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5" creationId="{9DCD58E9-F5E8-44BA-B9D4-341DF5793E06}"/>
          </ac:picMkLst>
        </pc:picChg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6" creationId="{E6CFE947-97B2-490C-850A-1A3A8E368277}"/>
          </ac:picMkLst>
        </pc:picChg>
        <pc:picChg chg="del">
          <ac:chgData name="Francesca Coloni" userId="cb8f915a-c19e-4417-9037-f49925ef55b0" providerId="ADAL" clId="{AD093177-C2D7-4854-9C7A-9145EC2A2D6A}" dt="2020-07-07T19:22:27.459" v="148" actId="478"/>
          <ac:picMkLst>
            <pc:docMk/>
            <pc:sldMk cId="358624586" sldId="792"/>
            <ac:picMk id="17" creationId="{351E41CD-EC4C-4AA6-876C-19881DEE2D40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3" creationId="{5B9115FE-D778-40F3-8C55-BC67ED3F9865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4" creationId="{589F55B8-3260-4EE0-BBE3-484912F6F43D}"/>
          </ac:picMkLst>
        </pc:picChg>
        <pc:picChg chg="add del">
          <ac:chgData name="Francesca Coloni" userId="cb8f915a-c19e-4417-9037-f49925ef55b0" providerId="ADAL" clId="{AD093177-C2D7-4854-9C7A-9145EC2A2D6A}" dt="2020-07-07T19:22:36.050" v="150"/>
          <ac:picMkLst>
            <pc:docMk/>
            <pc:sldMk cId="358624586" sldId="792"/>
            <ac:picMk id="25" creationId="{053BB68A-FAC6-406F-B1E4-517860976A11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6" creationId="{2FE74030-CDC1-400B-B63E-8D2CFA45E674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7" creationId="{319B9793-F24E-43F5-A9C8-E407D50C75BE}"/>
          </ac:picMkLst>
        </pc:picChg>
        <pc:picChg chg="add">
          <ac:chgData name="Francesca Coloni" userId="cb8f915a-c19e-4417-9037-f49925ef55b0" providerId="ADAL" clId="{AD093177-C2D7-4854-9C7A-9145EC2A2D6A}" dt="2020-07-07T19:22:40.684" v="151"/>
          <ac:picMkLst>
            <pc:docMk/>
            <pc:sldMk cId="358624586" sldId="792"/>
            <ac:picMk id="28" creationId="{E1476763-7C32-4D8C-B929-72D2D8C486B1}"/>
          </ac:picMkLst>
        </pc:picChg>
      </pc:sldChg>
      <pc:sldChg chg="addCm">
        <pc:chgData name="Francesca Coloni" userId="cb8f915a-c19e-4417-9037-f49925ef55b0" providerId="ADAL" clId="{AD093177-C2D7-4854-9C7A-9145EC2A2D6A}" dt="2020-07-06T12:21:58.565" v="0" actId="1589"/>
        <pc:sldMkLst>
          <pc:docMk/>
          <pc:sldMk cId="2286826497" sldId="810"/>
        </pc:sldMkLst>
      </pc:sldChg>
      <pc:sldChg chg="del">
        <pc:chgData name="Francesca Coloni" userId="cb8f915a-c19e-4417-9037-f49925ef55b0" providerId="ADAL" clId="{AD093177-C2D7-4854-9C7A-9145EC2A2D6A}" dt="2020-07-07T18:49:56.231" v="44" actId="2696"/>
        <pc:sldMkLst>
          <pc:docMk/>
          <pc:sldMk cId="3511573067" sldId="813"/>
        </pc:sldMkLst>
      </pc:sldChg>
      <pc:sldChg chg="addSp delSp modSp addCm delCm modCm">
        <pc:chgData name="Francesca Coloni" userId="cb8f915a-c19e-4417-9037-f49925ef55b0" providerId="ADAL" clId="{AD093177-C2D7-4854-9C7A-9145EC2A2D6A}" dt="2020-07-13T09:05:51.946" v="227" actId="1592"/>
        <pc:sldMkLst>
          <pc:docMk/>
          <pc:sldMk cId="1409190949" sldId="817"/>
        </pc:sldMkLst>
        <pc:spChg chg="add mod">
          <ac:chgData name="Francesca Coloni" userId="cb8f915a-c19e-4417-9037-f49925ef55b0" providerId="ADAL" clId="{AD093177-C2D7-4854-9C7A-9145EC2A2D6A}" dt="2020-07-13T09:05:48.601" v="226" actId="1076"/>
          <ac:spMkLst>
            <pc:docMk/>
            <pc:sldMk cId="1409190949" sldId="817"/>
            <ac:spMk id="2" creationId="{084DF909-9FBD-433C-BE28-945146481758}"/>
          </ac:spMkLst>
        </pc:spChg>
        <pc:picChg chg="del">
          <ac:chgData name="Francesca Coloni" userId="cb8f915a-c19e-4417-9037-f49925ef55b0" providerId="ADAL" clId="{AD093177-C2D7-4854-9C7A-9145EC2A2D6A}" dt="2020-07-07T19:24:51.044" v="161" actId="478"/>
          <ac:picMkLst>
            <pc:docMk/>
            <pc:sldMk cId="1409190949" sldId="817"/>
            <ac:picMk id="4" creationId="{FABB75EE-9336-4581-A2B7-C0BA8A4E189C}"/>
          </ac:picMkLst>
        </pc:picChg>
        <pc:picChg chg="add">
          <ac:chgData name="Francesca Coloni" userId="cb8f915a-c19e-4417-9037-f49925ef55b0" providerId="ADAL" clId="{AD093177-C2D7-4854-9C7A-9145EC2A2D6A}" dt="2020-07-07T19:24:57.117" v="162"/>
          <ac:picMkLst>
            <pc:docMk/>
            <pc:sldMk cId="1409190949" sldId="817"/>
            <ac:picMk id="5" creationId="{3FC5B39B-F532-43FE-8320-0A267DAACFDF}"/>
          </ac:picMkLst>
        </pc:picChg>
        <pc:picChg chg="add del">
          <ac:chgData name="Francesca Coloni" userId="cb8f915a-c19e-4417-9037-f49925ef55b0" providerId="ADAL" clId="{AD093177-C2D7-4854-9C7A-9145EC2A2D6A}" dt="2020-07-07T12:14:22.972" v="32" actId="478"/>
          <ac:picMkLst>
            <pc:docMk/>
            <pc:sldMk cId="1409190949" sldId="817"/>
            <ac:picMk id="1026" creationId="{99375D59-0ACD-4930-9685-08C047407438}"/>
          </ac:picMkLst>
        </pc:picChg>
        <pc:picChg chg="add del">
          <ac:chgData name="Francesca Coloni" userId="cb8f915a-c19e-4417-9037-f49925ef55b0" providerId="ADAL" clId="{AD093177-C2D7-4854-9C7A-9145EC2A2D6A}" dt="2020-07-07T12:14:38.245" v="34" actId="478"/>
          <ac:picMkLst>
            <pc:docMk/>
            <pc:sldMk cId="1409190949" sldId="817"/>
            <ac:picMk id="1028" creationId="{064747E4-2FED-4F57-BCAA-E048B10252FC}"/>
          </ac:picMkLst>
        </pc:picChg>
        <pc:picChg chg="add mod">
          <ac:chgData name="Francesca Coloni" userId="cb8f915a-c19e-4417-9037-f49925ef55b0" providerId="ADAL" clId="{AD093177-C2D7-4854-9C7A-9145EC2A2D6A}" dt="2020-07-07T19:25:23.677" v="166" actId="14100"/>
          <ac:picMkLst>
            <pc:docMk/>
            <pc:sldMk cId="1409190949" sldId="817"/>
            <ac:picMk id="1030" creationId="{59E34355-C6F0-45E6-8CF5-615DAED9F19D}"/>
          </ac:picMkLst>
        </pc:picChg>
      </pc:sldChg>
      <pc:sldChg chg="addCm">
        <pc:chgData name="Francesca Coloni" userId="cb8f915a-c19e-4417-9037-f49925ef55b0" providerId="ADAL" clId="{AD093177-C2D7-4854-9C7A-9145EC2A2D6A}" dt="2020-07-06T12:40:17.419" v="1" actId="1589"/>
        <pc:sldMkLst>
          <pc:docMk/>
          <pc:sldMk cId="3623364988" sldId="825"/>
        </pc:sldMkLst>
      </pc:sldChg>
      <pc:sldChg chg="addSp modSp addCm modCm">
        <pc:chgData name="Francesca Coloni" userId="cb8f915a-c19e-4417-9037-f49925ef55b0" providerId="ADAL" clId="{AD093177-C2D7-4854-9C7A-9145EC2A2D6A}" dt="2020-07-07T19:09:37" v="142" actId="1038"/>
        <pc:sldMkLst>
          <pc:docMk/>
          <pc:sldMk cId="2958880403" sldId="826"/>
        </pc:sldMkLst>
        <pc:picChg chg="add mod ord">
          <ac:chgData name="Francesca Coloni" userId="cb8f915a-c19e-4417-9037-f49925ef55b0" providerId="ADAL" clId="{AD093177-C2D7-4854-9C7A-9145EC2A2D6A}" dt="2020-07-07T19:09:37" v="142" actId="1038"/>
          <ac:picMkLst>
            <pc:docMk/>
            <pc:sldMk cId="2958880403" sldId="826"/>
            <ac:picMk id="3" creationId="{5E50E87F-F007-4C80-AB25-8D06FA419777}"/>
          </ac:picMkLst>
        </pc:picChg>
        <pc:picChg chg="mod modCrop">
          <ac:chgData name="Francesca Coloni" userId="cb8f915a-c19e-4417-9037-f49925ef55b0" providerId="ADAL" clId="{AD093177-C2D7-4854-9C7A-9145EC2A2D6A}" dt="2020-07-07T19:09:15.079" v="113" actId="1076"/>
          <ac:picMkLst>
            <pc:docMk/>
            <pc:sldMk cId="2958880403" sldId="826"/>
            <ac:picMk id="5" creationId="{D25D5B91-DC13-4C10-8801-B0771A415067}"/>
          </ac:picMkLst>
        </pc:picChg>
      </pc:sldChg>
      <pc:sldChg chg="addCm modCm">
        <pc:chgData name="Francesca Coloni" userId="cb8f915a-c19e-4417-9037-f49925ef55b0" providerId="ADAL" clId="{AD093177-C2D7-4854-9C7A-9145EC2A2D6A}" dt="2020-07-06T13:10:43.887" v="21"/>
        <pc:sldMkLst>
          <pc:docMk/>
          <pc:sldMk cId="4122000921" sldId="827"/>
        </pc:sldMkLst>
      </pc:sldChg>
      <pc:sldChg chg="addCm modCm">
        <pc:chgData name="Francesca Coloni" userId="cb8f915a-c19e-4417-9037-f49925ef55b0" providerId="ADAL" clId="{AD093177-C2D7-4854-9C7A-9145EC2A2D6A}" dt="2020-07-06T13:10:56.065" v="22"/>
        <pc:sldMkLst>
          <pc:docMk/>
          <pc:sldMk cId="882934476" sldId="828"/>
        </pc:sldMkLst>
      </pc:sldChg>
      <pc:sldChg chg="modSp">
        <pc:chgData name="Francesca Coloni" userId="cb8f915a-c19e-4417-9037-f49925ef55b0" providerId="ADAL" clId="{AD093177-C2D7-4854-9C7A-9145EC2A2D6A}" dt="2020-07-07T19:27:30.605" v="168" actId="1036"/>
        <pc:sldMkLst>
          <pc:docMk/>
          <pc:sldMk cId="3456448142" sldId="831"/>
        </pc:sldMkLst>
        <pc:picChg chg="mod">
          <ac:chgData name="Francesca Coloni" userId="cb8f915a-c19e-4417-9037-f49925ef55b0" providerId="ADAL" clId="{AD093177-C2D7-4854-9C7A-9145EC2A2D6A}" dt="2020-07-07T19:27:30.605" v="168" actId="1036"/>
          <ac:picMkLst>
            <pc:docMk/>
            <pc:sldMk cId="3456448142" sldId="831"/>
            <ac:picMk id="4" creationId="{E9AD02DA-53E5-4532-95CE-C115CFB54426}"/>
          </ac:picMkLst>
        </pc:picChg>
      </pc:sldChg>
      <pc:sldChg chg="addCm modCm">
        <pc:chgData name="Francesca Coloni" userId="cb8f915a-c19e-4417-9037-f49925ef55b0" providerId="ADAL" clId="{AD093177-C2D7-4854-9C7A-9145EC2A2D6A}" dt="2020-07-06T13:12:02.473" v="24"/>
        <pc:sldMkLst>
          <pc:docMk/>
          <pc:sldMk cId="1976021347" sldId="832"/>
        </pc:sldMkLst>
      </pc:sldChg>
      <pc:sldChg chg="addCm modCm">
        <pc:chgData name="Francesca Coloni" userId="cb8f915a-c19e-4417-9037-f49925ef55b0" providerId="ADAL" clId="{AD093177-C2D7-4854-9C7A-9145EC2A2D6A}" dt="2020-07-06T13:12:38.160" v="26"/>
        <pc:sldMkLst>
          <pc:docMk/>
          <pc:sldMk cId="1354152156" sldId="833"/>
        </pc:sldMkLst>
      </pc:sldChg>
      <pc:sldChg chg="addCm modCm">
        <pc:chgData name="Francesca Coloni" userId="cb8f915a-c19e-4417-9037-f49925ef55b0" providerId="ADAL" clId="{AD093177-C2D7-4854-9C7A-9145EC2A2D6A}" dt="2020-07-06T13:12:58.912" v="28"/>
        <pc:sldMkLst>
          <pc:docMk/>
          <pc:sldMk cId="4274360202" sldId="834"/>
        </pc:sldMkLst>
      </pc:sldChg>
      <pc:sldChg chg="addCm modCm">
        <pc:chgData name="Francesca Coloni" userId="cb8f915a-c19e-4417-9037-f49925ef55b0" providerId="ADAL" clId="{AD093177-C2D7-4854-9C7A-9145EC2A2D6A}" dt="2020-07-06T13:13:53.286" v="30"/>
        <pc:sldMkLst>
          <pc:docMk/>
          <pc:sldMk cId="2360248114" sldId="835"/>
        </pc:sldMkLst>
      </pc:sldChg>
      <pc:sldChg chg="addCm delCm modCm">
        <pc:chgData name="Francesca Coloni" userId="cb8f915a-c19e-4417-9037-f49925ef55b0" providerId="ADAL" clId="{AD093177-C2D7-4854-9C7A-9145EC2A2D6A}" dt="2020-07-06T13:08:58.947" v="17"/>
        <pc:sldMkLst>
          <pc:docMk/>
          <pc:sldMk cId="2902880141" sldId="836"/>
        </pc:sldMkLst>
      </pc:sldChg>
      <pc:sldChg chg="addCm modCm">
        <pc:chgData name="Francesca Coloni" userId="cb8f915a-c19e-4417-9037-f49925ef55b0" providerId="ADAL" clId="{AD093177-C2D7-4854-9C7A-9145EC2A2D6A}" dt="2020-07-06T13:07:04.440" v="10"/>
        <pc:sldMkLst>
          <pc:docMk/>
          <pc:sldMk cId="2009599517" sldId="837"/>
        </pc:sldMkLst>
      </pc:sldChg>
      <pc:sldChg chg="modSp addCm modCm">
        <pc:chgData name="Francesca Coloni" userId="cb8f915a-c19e-4417-9037-f49925ef55b0" providerId="ADAL" clId="{AD093177-C2D7-4854-9C7A-9145EC2A2D6A}" dt="2020-07-06T13:06:55.017" v="8"/>
        <pc:sldMkLst>
          <pc:docMk/>
          <pc:sldMk cId="2450912549" sldId="838"/>
        </pc:sldMkLst>
        <pc:picChg chg="mod">
          <ac:chgData name="Francesca Coloni" userId="cb8f915a-c19e-4417-9037-f49925ef55b0" providerId="ADAL" clId="{AD093177-C2D7-4854-9C7A-9145EC2A2D6A}" dt="2020-07-06T13:03:19.536" v="5" actId="1076"/>
          <ac:picMkLst>
            <pc:docMk/>
            <pc:sldMk cId="2450912549" sldId="838"/>
            <ac:picMk id="4" creationId="{FA0FD3DD-1121-46D1-B5F6-676A6C34FAE2}"/>
          </ac:picMkLst>
        </pc:picChg>
      </pc:sldChg>
      <pc:sldChg chg="addCm modCm">
        <pc:chgData name="Francesca Coloni" userId="cb8f915a-c19e-4417-9037-f49925ef55b0" providerId="ADAL" clId="{AD093177-C2D7-4854-9C7A-9145EC2A2D6A}" dt="2020-07-06T13:07:10.976" v="12"/>
        <pc:sldMkLst>
          <pc:docMk/>
          <pc:sldMk cId="3047316852" sldId="839"/>
        </pc:sldMkLst>
      </pc:sldChg>
      <pc:sldChg chg="modSp add del">
        <pc:chgData name="Francesca Coloni" userId="cb8f915a-c19e-4417-9037-f49925ef55b0" providerId="ADAL" clId="{AD093177-C2D7-4854-9C7A-9145EC2A2D6A}" dt="2020-07-07T19:01:12.991" v="55" actId="2696"/>
        <pc:sldMkLst>
          <pc:docMk/>
          <pc:sldMk cId="3706920163" sldId="842"/>
        </pc:sldMkLst>
        <pc:spChg chg="mod">
          <ac:chgData name="Francesca Coloni" userId="cb8f915a-c19e-4417-9037-f49925ef55b0" providerId="ADAL" clId="{AD093177-C2D7-4854-9C7A-9145EC2A2D6A}" dt="2020-07-07T18:50:36.205" v="49" actId="207"/>
          <ac:spMkLst>
            <pc:docMk/>
            <pc:sldMk cId="3706920163" sldId="842"/>
            <ac:spMk id="5" creationId="{D9BE4FDF-93E0-4766-AA18-5EDB1000E2DD}"/>
          </ac:spMkLst>
        </pc:spChg>
        <pc:spChg chg="mod">
          <ac:chgData name="Francesca Coloni" userId="cb8f915a-c19e-4417-9037-f49925ef55b0" providerId="ADAL" clId="{AD093177-C2D7-4854-9C7A-9145EC2A2D6A}" dt="2020-07-07T18:50:16.738" v="45" actId="207"/>
          <ac:spMkLst>
            <pc:docMk/>
            <pc:sldMk cId="3706920163" sldId="842"/>
            <ac:spMk id="6" creationId="{8BE09321-3C5D-49BA-8D35-0A7A3D7B2EFA}"/>
          </ac:spMkLst>
        </pc:spChg>
      </pc:sldChg>
      <pc:sldChg chg="addSp delSp modSp add">
        <pc:chgData name="Francesca Coloni" userId="cb8f915a-c19e-4417-9037-f49925ef55b0" providerId="ADAL" clId="{AD093177-C2D7-4854-9C7A-9145EC2A2D6A}" dt="2020-07-07T19:01:03.961" v="53"/>
        <pc:sldMkLst>
          <pc:docMk/>
          <pc:sldMk cId="241979745" sldId="843"/>
        </pc:sldMkLst>
        <pc:spChg chg="mod">
          <ac:chgData name="Francesca Coloni" userId="cb8f915a-c19e-4417-9037-f49925ef55b0" providerId="ADAL" clId="{AD093177-C2D7-4854-9C7A-9145EC2A2D6A}" dt="2020-07-07T18:49:53.891" v="43" actId="27636"/>
          <ac:spMkLst>
            <pc:docMk/>
            <pc:sldMk cId="241979745" sldId="843"/>
            <ac:spMk id="6" creationId="{6A654D08-C792-4EB7-BB3B-E168BA9AF4DF}"/>
          </ac:spMkLst>
        </pc:spChg>
        <pc:picChg chg="add del">
          <ac:chgData name="Francesca Coloni" userId="cb8f915a-c19e-4417-9037-f49925ef55b0" providerId="ADAL" clId="{AD093177-C2D7-4854-9C7A-9145EC2A2D6A}" dt="2020-07-07T19:01:03.961" v="53"/>
          <ac:picMkLst>
            <pc:docMk/>
            <pc:sldMk cId="241979745" sldId="843"/>
            <ac:picMk id="5" creationId="{7101BB45-C1BE-491A-AFFD-79FBA79274F6}"/>
          </ac:picMkLst>
        </pc:picChg>
      </pc:sldChg>
      <pc:sldChg chg="modSp add">
        <pc:chgData name="Francesca Coloni" userId="cb8f915a-c19e-4417-9037-f49925ef55b0" providerId="ADAL" clId="{AD093177-C2D7-4854-9C7A-9145EC2A2D6A}" dt="2020-07-07T19:01:27.814" v="57" actId="207"/>
        <pc:sldMkLst>
          <pc:docMk/>
          <pc:sldMk cId="111364801" sldId="844"/>
        </pc:sldMkLst>
        <pc:spChg chg="mod">
          <ac:chgData name="Francesca Coloni" userId="cb8f915a-c19e-4417-9037-f49925ef55b0" providerId="ADAL" clId="{AD093177-C2D7-4854-9C7A-9145EC2A2D6A}" dt="2020-07-07T19:01:27.814" v="57" actId="207"/>
          <ac:spMkLst>
            <pc:docMk/>
            <pc:sldMk cId="111364801" sldId="844"/>
            <ac:spMk id="5" creationId="{D9BE4FDF-93E0-4766-AA18-5EDB1000E2DD}"/>
          </ac:spMkLst>
        </pc:spChg>
        <pc:spChg chg="mod">
          <ac:chgData name="Francesca Coloni" userId="cb8f915a-c19e-4417-9037-f49925ef55b0" providerId="ADAL" clId="{AD093177-C2D7-4854-9C7A-9145EC2A2D6A}" dt="2020-07-07T19:01:20.488" v="56" actId="207"/>
          <ac:spMkLst>
            <pc:docMk/>
            <pc:sldMk cId="111364801" sldId="844"/>
            <ac:spMk id="6" creationId="{8BE09321-3C5D-49BA-8D35-0A7A3D7B2EFA}"/>
          </ac:spMkLst>
        </pc:spChg>
      </pc:sldChg>
      <pc:sldChg chg="addSp modSp add del">
        <pc:chgData name="Francesca Coloni" userId="cb8f915a-c19e-4417-9037-f49925ef55b0" providerId="ADAL" clId="{AD093177-C2D7-4854-9C7A-9145EC2A2D6A}" dt="2020-07-07T19:08:36.271" v="106" actId="2696"/>
        <pc:sldMkLst>
          <pc:docMk/>
          <pc:sldMk cId="3846699161" sldId="845"/>
        </pc:sldMkLst>
        <pc:picChg chg="add mod modCrop">
          <ac:chgData name="Francesca Coloni" userId="cb8f915a-c19e-4417-9037-f49925ef55b0" providerId="ADAL" clId="{AD093177-C2D7-4854-9C7A-9145EC2A2D6A}" dt="2020-07-07T19:07:14.728" v="68" actId="732"/>
          <ac:picMkLst>
            <pc:docMk/>
            <pc:sldMk cId="3846699161" sldId="845"/>
            <ac:picMk id="3" creationId="{786EDB15-E0BF-415A-93A1-76AB39E33C48}"/>
          </ac:picMkLst>
        </pc:picChg>
        <pc:picChg chg="mod modCrop">
          <ac:chgData name="Francesca Coloni" userId="cb8f915a-c19e-4417-9037-f49925ef55b0" providerId="ADAL" clId="{AD093177-C2D7-4854-9C7A-9145EC2A2D6A}" dt="2020-07-07T19:07:27.996" v="69" actId="732"/>
          <ac:picMkLst>
            <pc:docMk/>
            <pc:sldMk cId="3846699161" sldId="845"/>
            <ac:picMk id="5" creationId="{D25D5B91-DC13-4C10-8801-B0771A415067}"/>
          </ac:picMkLst>
        </pc:picChg>
      </pc:sldChg>
      <pc:sldChg chg="addSp modSp add">
        <pc:chgData name="Francesca Coloni" userId="cb8f915a-c19e-4417-9037-f49925ef55b0" providerId="ADAL" clId="{AD093177-C2D7-4854-9C7A-9145EC2A2D6A}" dt="2020-07-07T19:22:58.703" v="160" actId="1038"/>
        <pc:sldMkLst>
          <pc:docMk/>
          <pc:sldMk cId="4033321151" sldId="846"/>
        </pc:sldMkLst>
        <pc:picChg chg="add mod ord">
          <ac:chgData name="Francesca Coloni" userId="cb8f915a-c19e-4417-9037-f49925ef55b0" providerId="ADAL" clId="{AD093177-C2D7-4854-9C7A-9145EC2A2D6A}" dt="2020-07-07T19:22:58.703" v="160" actId="1038"/>
          <ac:picMkLst>
            <pc:docMk/>
            <pc:sldMk cId="4033321151" sldId="846"/>
            <ac:picMk id="3" creationId="{5BCAB853-52F8-4CF0-A2DA-7A48D87B4473}"/>
          </ac:picMkLst>
        </pc:picChg>
        <pc:picChg chg="mod modCrop">
          <ac:chgData name="Francesca Coloni" userId="cb8f915a-c19e-4417-9037-f49925ef55b0" providerId="ADAL" clId="{AD093177-C2D7-4854-9C7A-9145EC2A2D6A}" dt="2020-07-07T19:22:58.703" v="160" actId="1038"/>
          <ac:picMkLst>
            <pc:docMk/>
            <pc:sldMk cId="4033321151" sldId="846"/>
            <ac:picMk id="5" creationId="{D25D5B91-DC13-4C10-8801-B0771A415067}"/>
          </ac:picMkLst>
        </pc:picChg>
      </pc:sldChg>
      <pc:sldChg chg="addSp delSp modSp add del">
        <pc:chgData name="Francesca Coloni" userId="cb8f915a-c19e-4417-9037-f49925ef55b0" providerId="ADAL" clId="{AD093177-C2D7-4854-9C7A-9145EC2A2D6A}" dt="2020-07-07T19:47:40.912" v="177" actId="2696"/>
        <pc:sldMkLst>
          <pc:docMk/>
          <pc:sldMk cId="2425341792" sldId="847"/>
        </pc:sldMkLst>
        <pc:spChg chg="add del">
          <ac:chgData name="Francesca Coloni" userId="cb8f915a-c19e-4417-9037-f49925ef55b0" providerId="ADAL" clId="{AD093177-C2D7-4854-9C7A-9145EC2A2D6A}" dt="2020-07-07T19:27:58.130" v="171"/>
          <ac:spMkLst>
            <pc:docMk/>
            <pc:sldMk cId="2425341792" sldId="847"/>
            <ac:spMk id="2" creationId="{3C6589DD-AC2C-412D-BD67-CA6F385A7140}"/>
          </ac:spMkLst>
        </pc:spChg>
        <pc:picChg chg="add mod modCrop">
          <ac:chgData name="Francesca Coloni" userId="cb8f915a-c19e-4417-9037-f49925ef55b0" providerId="ADAL" clId="{AD093177-C2D7-4854-9C7A-9145EC2A2D6A}" dt="2020-07-07T19:28:50.591" v="176" actId="1076"/>
          <ac:picMkLst>
            <pc:docMk/>
            <pc:sldMk cId="2425341792" sldId="847"/>
            <ac:picMk id="3" creationId="{38199B6F-6AC7-46EA-AA9C-6C5677CC095C}"/>
          </ac:picMkLst>
        </pc:picChg>
      </pc:sldChg>
      <pc:sldChg chg="add del">
        <pc:chgData name="Francesca Coloni" userId="cb8f915a-c19e-4417-9037-f49925ef55b0" providerId="ADAL" clId="{AD093177-C2D7-4854-9C7A-9145EC2A2D6A}" dt="2020-07-07T19:22:20.755" v="147"/>
        <pc:sldMkLst>
          <pc:docMk/>
          <pc:sldMk cId="3060646304" sldId="847"/>
        </pc:sldMkLst>
      </pc:sldChg>
      <pc:sldChg chg="delSp modSp add del">
        <pc:chgData name="Francesca Coloni" userId="cb8f915a-c19e-4417-9037-f49925ef55b0" providerId="ADAL" clId="{AD093177-C2D7-4854-9C7A-9145EC2A2D6A}" dt="2020-07-13T09:05:40.853" v="225" actId="2696"/>
        <pc:sldMkLst>
          <pc:docMk/>
          <pc:sldMk cId="3008692231" sldId="862"/>
        </pc:sldMkLst>
        <pc:spChg chg="del">
          <ac:chgData name="Francesca Coloni" userId="cb8f915a-c19e-4417-9037-f49925ef55b0" providerId="ADAL" clId="{AD093177-C2D7-4854-9C7A-9145EC2A2D6A}" dt="2020-07-13T09:04:59.713" v="211" actId="478"/>
          <ac:spMkLst>
            <pc:docMk/>
            <pc:sldMk cId="3008692231" sldId="862"/>
            <ac:spMk id="2" creationId="{084DF909-9FBD-433C-BE28-945146481758}"/>
          </ac:spMkLst>
        </pc:spChg>
        <pc:picChg chg="mod">
          <ac:chgData name="Francesca Coloni" userId="cb8f915a-c19e-4417-9037-f49925ef55b0" providerId="ADAL" clId="{AD093177-C2D7-4854-9C7A-9145EC2A2D6A}" dt="2020-07-13T09:04:54.974" v="210" actId="732"/>
          <ac:picMkLst>
            <pc:docMk/>
            <pc:sldMk cId="3008692231" sldId="862"/>
            <ac:picMk id="5" creationId="{3FC5B39B-F532-43FE-8320-0A267DAACFDF}"/>
          </ac:picMkLst>
        </pc:picChg>
      </pc:sldChg>
      <pc:sldChg chg="addSp delSp modSp add">
        <pc:chgData name="Francesca Coloni" userId="cb8f915a-c19e-4417-9037-f49925ef55b0" providerId="ADAL" clId="{AD093177-C2D7-4854-9C7A-9145EC2A2D6A}" dt="2020-07-16T16:01:38.817" v="250" actId="1037"/>
        <pc:sldMkLst>
          <pc:docMk/>
          <pc:sldMk cId="2838554604" sldId="864"/>
        </pc:sldMkLst>
        <pc:spChg chg="mod">
          <ac:chgData name="Francesca Coloni" userId="cb8f915a-c19e-4417-9037-f49925ef55b0" providerId="ADAL" clId="{AD093177-C2D7-4854-9C7A-9145EC2A2D6A}" dt="2020-07-16T16:00:21.325" v="229" actId="27636"/>
          <ac:spMkLst>
            <pc:docMk/>
            <pc:sldMk cId="2838554604" sldId="864"/>
            <ac:spMk id="6" creationId="{6A654D08-C792-4EB7-BB3B-E168BA9AF4DF}"/>
          </ac:spMkLst>
        </pc:spChg>
        <pc:spChg chg="mod">
          <ac:chgData name="Francesca Coloni" userId="cb8f915a-c19e-4417-9037-f49925ef55b0" providerId="ADAL" clId="{AD093177-C2D7-4854-9C7A-9145EC2A2D6A}" dt="2020-07-16T16:01:38.817" v="250" actId="1037"/>
          <ac:spMkLst>
            <pc:docMk/>
            <pc:sldMk cId="2838554604" sldId="864"/>
            <ac:spMk id="7" creationId="{FB3711D4-6B6F-42FD-8C34-8A4B382C2C00}"/>
          </ac:spMkLst>
        </pc:spChg>
        <pc:spChg chg="add del mod">
          <ac:chgData name="Francesca Coloni" userId="cb8f915a-c19e-4417-9037-f49925ef55b0" providerId="ADAL" clId="{AD093177-C2D7-4854-9C7A-9145EC2A2D6A}" dt="2020-07-16T16:00:53.658" v="235" actId="478"/>
          <ac:spMkLst>
            <pc:docMk/>
            <pc:sldMk cId="2838554604" sldId="864"/>
            <ac:spMk id="9" creationId="{E8F309DD-D345-4BBE-8C9F-EDC2A146C801}"/>
          </ac:spMkLst>
        </pc:spChg>
        <pc:picChg chg="add del">
          <ac:chgData name="Francesca Coloni" userId="cb8f915a-c19e-4417-9037-f49925ef55b0" providerId="ADAL" clId="{AD093177-C2D7-4854-9C7A-9145EC2A2D6A}" dt="2020-07-16T16:00:50.766" v="234" actId="478"/>
          <ac:picMkLst>
            <pc:docMk/>
            <pc:sldMk cId="2838554604" sldId="864"/>
            <ac:picMk id="8" creationId="{72F48C6B-2E56-4618-AD88-54D6D72159F4}"/>
          </ac:picMkLst>
        </pc:picChg>
        <pc:picChg chg="add mod">
          <ac:chgData name="Francesca Coloni" userId="cb8f915a-c19e-4417-9037-f49925ef55b0" providerId="ADAL" clId="{AD093177-C2D7-4854-9C7A-9145EC2A2D6A}" dt="2020-07-16T16:01:34.102" v="243" actId="1076"/>
          <ac:picMkLst>
            <pc:docMk/>
            <pc:sldMk cId="2838554604" sldId="864"/>
            <ac:picMk id="10" creationId="{CEBFDA61-039C-4CF4-AE1B-1083593DD7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06-08-2020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75" y="274993"/>
            <a:ext cx="8750375" cy="4406640"/>
          </a:xfrm>
        </p:spPr>
        <p:txBody>
          <a:bodyPr/>
          <a:lstStyle>
            <a:lvl1pPr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lphaLcParenR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>
                <a:hlinkClick r:id="rId3"/>
              </a:rPr>
              <a:t>https://www.sheltercluster.org/response/iraq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6665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2096/WHO-2019-nCoV-Disinfection-2020.1-eng.pdf?sequence=1&amp;isAllowed=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hyperlink" Target="https://apps.who.int/iris/bitstream/handle/10665/332096/WHO-2019-nCoV-Disinfection-2020.1-ara.pdf?sequence=12&amp;isAllowed=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Basic Notions Around Covid-19 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AB124B-35E2-46E8-8FC6-3BEF2DF8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853440"/>
            <a:ext cx="2743200" cy="27432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3F483-2189-4A3E-A570-798EE175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53440"/>
            <a:ext cx="2743200" cy="27432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5E4D25-DCB8-4C86-94AA-D4F9A51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9" y="853440"/>
            <a:ext cx="274320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E0A0D-6884-47E5-AD74-ACD4B5BAB92E}"/>
              </a:ext>
            </a:extLst>
          </p:cNvPr>
          <p:cNvSpPr/>
          <p:nvPr/>
        </p:nvSpPr>
        <p:spPr>
          <a:xfrm>
            <a:off x="184151" y="325041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/>
            <a:r>
              <a:rPr lang="en-US" b="1">
                <a:latin typeface="Arial"/>
                <a:cs typeface="Arial"/>
              </a:rPr>
              <a:t>Health and Hygiene Practices to Prevent Contagion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7163D-FF95-4AF7-9703-2AD80D7EF201}"/>
              </a:ext>
            </a:extLst>
          </p:cNvPr>
          <p:cNvSpPr/>
          <p:nvPr/>
        </p:nvSpPr>
        <p:spPr>
          <a:xfrm>
            <a:off x="184151" y="3850732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rgbClr val="C00000"/>
                </a:solidFill>
              </a:rPr>
              <a:t>The use of PPE only </a:t>
            </a:r>
            <a:r>
              <a:rPr lang="en-US" b="1" i="1" u="sng">
                <a:solidFill>
                  <a:srgbClr val="C00000"/>
                </a:solidFill>
              </a:rPr>
              <a:t>reduces</a:t>
            </a:r>
            <a:r>
              <a:rPr lang="en-US" i="1">
                <a:solidFill>
                  <a:srgbClr val="C00000"/>
                </a:solidFill>
              </a:rPr>
              <a:t> the risk of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136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9AD02DA-53E5-4532-95CE-C115CFB5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5700" y="285271"/>
            <a:ext cx="4406900" cy="4406900"/>
          </a:xfrm>
        </p:spPr>
      </p:pic>
    </p:spTree>
    <p:extLst>
      <p:ext uri="{BB962C8B-B14F-4D97-AF65-F5344CB8AC3E}">
        <p14:creationId xmlns:p14="http://schemas.microsoft.com/office/powerpoint/2010/main" val="345644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1B43C2-7A13-48CF-A06B-5824543D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9" t="24722" r="14600" b="32778"/>
          <a:stretch/>
        </p:blipFill>
        <p:spPr>
          <a:xfrm>
            <a:off x="452388" y="2649411"/>
            <a:ext cx="3014316" cy="211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F5D12-3300-415B-A1CE-3EFF26420B72}"/>
              </a:ext>
            </a:extLst>
          </p:cNvPr>
          <p:cNvSpPr txBox="1"/>
          <p:nvPr/>
        </p:nvSpPr>
        <p:spPr>
          <a:xfrm>
            <a:off x="357759" y="915446"/>
            <a:ext cx="3658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soap and water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followed by rinsing and drying – to remove germs from surfaces. Surfaces must be cleaned prior to disinfection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A3C39-8076-4EBB-96F4-1BFD986CC0CF}"/>
              </a:ext>
            </a:extLst>
          </p:cNvPr>
          <p:cNvSpPr/>
          <p:nvPr/>
        </p:nvSpPr>
        <p:spPr>
          <a:xfrm>
            <a:off x="4651084" y="915446"/>
            <a:ext cx="3939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0.1% chlorinated water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(i.e. bleach diluted into water), or 70% alcohol/ethanol-containing solution, to kill germs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0793-A740-407F-A6CA-7D077D0A520A}"/>
              </a:ext>
            </a:extLst>
          </p:cNvPr>
          <p:cNvSpPr/>
          <p:nvPr/>
        </p:nvSpPr>
        <p:spPr>
          <a:xfrm>
            <a:off x="4651084" y="373953"/>
            <a:ext cx="3939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2. Then Disinfect</a:t>
            </a:r>
            <a:endParaRPr lang="en-US" sz="2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759" y="373953"/>
            <a:ext cx="3203575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1. First Clean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E7449-7EC4-4A6D-9F6F-4218F1E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11" y="2368042"/>
            <a:ext cx="2409025" cy="2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1C1BD-69CC-49B6-9096-200461872FC8}"/>
              </a:ext>
            </a:extLst>
          </p:cNvPr>
          <p:cNvSpPr txBox="1"/>
          <p:nvPr/>
        </p:nvSpPr>
        <p:spPr>
          <a:xfrm>
            <a:off x="5555369" y="3734441"/>
            <a:ext cx="396000" cy="68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en-US" sz="1600" b="1"/>
              <a:t>Bleach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4197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12" y="258692"/>
            <a:ext cx="8978342" cy="542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-11430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prepare 0,1% chlorine solution diluted into water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3B7A9-ED22-415D-A89A-3FC8123C8EB4}"/>
              </a:ext>
            </a:extLst>
          </p:cNvPr>
          <p:cNvSpPr/>
          <p:nvPr/>
        </p:nvSpPr>
        <p:spPr>
          <a:xfrm>
            <a:off x="91570" y="4633473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(English)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(Arabic)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711D4-6B6F-42FD-8C34-8A4B382C2C00}"/>
              </a:ext>
            </a:extLst>
          </p:cNvPr>
          <p:cNvSpPr/>
          <p:nvPr/>
        </p:nvSpPr>
        <p:spPr>
          <a:xfrm>
            <a:off x="315046" y="1002089"/>
            <a:ext cx="68920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Chlorine concentrations in commercially available products (domestic bleach) vary between 4% and 6%.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know the parts of chlorine-based product to mix into water to reach the desired concentration, the calculation is the following: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[% chlorine in liquid sodium hypochlorite ∕ % chlorine desired] − 1 =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parts of water for each part sodium hypochlorite. 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0,1% chlorine-diluted solution, 49 parts of water need to be mixed for each part of sodium hypochlorite (or almost 100 each 2 parts of 5% concentrated bleach)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EBFDA61-039C-4CF4-AE1B-1083593D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56" y="1553242"/>
            <a:ext cx="1483018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5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E4FDF-93E0-4766-AA18-5EDB1000E2DD}"/>
              </a:ext>
            </a:extLst>
          </p:cNvPr>
          <p:cNvSpPr txBox="1"/>
          <p:nvPr/>
        </p:nvSpPr>
        <p:spPr>
          <a:xfrm>
            <a:off x="0" y="27466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SURFACES AND OBJECTS TO DISINFECT REGULARLY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09321-3C5D-49BA-8D35-0A7A3D7B2EFA}"/>
              </a:ext>
            </a:extLst>
          </p:cNvPr>
          <p:cNvSpPr txBox="1"/>
          <p:nvPr/>
        </p:nvSpPr>
        <p:spPr>
          <a:xfrm>
            <a:off x="5241472" y="796556"/>
            <a:ext cx="390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Shared tools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Door handles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Push plates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Handrails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Washrooms including tap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Toilets/sinks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Tables/chairs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Phones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Other frequently touched objects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3CCFA-3E3D-443E-8B40-B83D7FA8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9" t="2222" r="18929" b="15512"/>
          <a:stretch/>
        </p:blipFill>
        <p:spPr>
          <a:xfrm>
            <a:off x="0" y="796556"/>
            <a:ext cx="5241471" cy="41549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E0B154-BDF3-4E35-8106-3DB5EDEEE9B0}"/>
              </a:ext>
            </a:extLst>
          </p:cNvPr>
          <p:cNvSpPr/>
          <p:nvPr/>
        </p:nvSpPr>
        <p:spPr>
          <a:xfrm>
            <a:off x="2743200" y="2796540"/>
            <a:ext cx="845820" cy="441960"/>
          </a:xfrm>
          <a:prstGeom prst="rect">
            <a:avLst/>
          </a:prstGeom>
          <a:solidFill>
            <a:srgbClr val="1E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22235-4A42-4913-BEAB-7BA3FEBE5AA2}"/>
              </a:ext>
            </a:extLst>
          </p:cNvPr>
          <p:cNvSpPr txBox="1"/>
          <p:nvPr/>
        </p:nvSpPr>
        <p:spPr>
          <a:xfrm>
            <a:off x="2689860" y="279653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sodium hypochlorite</a:t>
            </a:r>
          </a:p>
        </p:txBody>
      </p:sp>
    </p:spTree>
    <p:extLst>
      <p:ext uri="{BB962C8B-B14F-4D97-AF65-F5344CB8AC3E}">
        <p14:creationId xmlns:p14="http://schemas.microsoft.com/office/powerpoint/2010/main" val="11136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Management and Organizational Measures</a:t>
            </a:r>
          </a:p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 Construction Sites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550DF-53D1-4C77-8D2D-EB94F4F8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B79D8-C486-4C0E-97B0-9BF384FE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61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0E3D7-B55E-40A8-B51C-89077FA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6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90EB2-312C-4DCF-B9A4-A436AEC2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AAA73D-2723-4B2F-8B8D-9014D24C07F4}"/>
              </a:ext>
            </a:extLst>
          </p:cNvPr>
          <p:cNvSpPr/>
          <p:nvPr/>
        </p:nvSpPr>
        <p:spPr>
          <a:xfrm>
            <a:off x="4629791" y="864708"/>
            <a:ext cx="4580697" cy="3977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can’t keep a 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meter distance: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BA955-EC2D-474B-82F8-FF39370C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4" y="1473200"/>
            <a:ext cx="3635693" cy="26067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8ED857-2557-463A-806F-EEE06E57403C}"/>
              </a:ext>
            </a:extLst>
          </p:cNvPr>
          <p:cNvCxnSpPr>
            <a:cxnSpLocks/>
          </p:cNvCxnSpPr>
          <p:nvPr/>
        </p:nvCxnSpPr>
        <p:spPr>
          <a:xfrm>
            <a:off x="4528751" y="242335"/>
            <a:ext cx="43249" cy="46214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C3B5D-42B5-4F93-97A0-E21FDD0EEC18}"/>
              </a:ext>
            </a:extLst>
          </p:cNvPr>
          <p:cNvGrpSpPr/>
          <p:nvPr/>
        </p:nvGrpSpPr>
        <p:grpSpPr>
          <a:xfrm>
            <a:off x="406013" y="230121"/>
            <a:ext cx="3298654" cy="2867376"/>
            <a:chOff x="2240712" y="1443330"/>
            <a:chExt cx="2743200" cy="2450934"/>
          </a:xfrm>
        </p:grpSpPr>
        <p:pic>
          <p:nvPicPr>
            <p:cNvPr id="18" name="Picture 8" descr="A picture containing toy, doll, clock, drawing&#10;&#10;Description generated with very high confidence">
              <a:extLst>
                <a:ext uri="{FF2B5EF4-FFF2-40B4-BE49-F238E27FC236}">
                  <a16:creationId xmlns:a16="http://schemas.microsoft.com/office/drawing/2014/main" id="{C93B8AE7-4A25-458B-82F1-9525A4BE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712" y="1443330"/>
              <a:ext cx="2743200" cy="24509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6F8EDE-ABA5-46A7-8598-B21374DB57FE}"/>
                </a:ext>
              </a:extLst>
            </p:cNvPr>
            <p:cNvCxnSpPr/>
            <p:nvPr/>
          </p:nvCxnSpPr>
          <p:spPr>
            <a:xfrm>
              <a:off x="2928668" y="2340993"/>
              <a:ext cx="1318643" cy="47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409DBB-0C94-4F40-97A8-28A87E597403}"/>
              </a:ext>
            </a:extLst>
          </p:cNvPr>
          <p:cNvSpPr txBox="1"/>
          <p:nvPr/>
        </p:nvSpPr>
        <p:spPr>
          <a:xfrm>
            <a:off x="247734" y="3159282"/>
            <a:ext cx="3615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/>
              <a:t>Always </a:t>
            </a:r>
            <a:r>
              <a:rPr lang="fr-FR" sz="2400" b="1" err="1"/>
              <a:t>keep</a:t>
            </a:r>
            <a:r>
              <a:rPr lang="fr-FR" sz="2400" b="1"/>
              <a:t> </a:t>
            </a:r>
            <a:r>
              <a:rPr lang="fr-FR" sz="2400" b="1">
                <a:solidFill>
                  <a:srgbClr val="C00000"/>
                </a:solidFill>
              </a:rPr>
              <a:t>at least </a:t>
            </a:r>
          </a:p>
          <a:p>
            <a:pPr algn="ctr"/>
            <a:r>
              <a:rPr lang="fr-FR" sz="4000" b="1">
                <a:solidFill>
                  <a:srgbClr val="C00000"/>
                </a:solidFill>
              </a:rPr>
              <a:t>1 m distance </a:t>
            </a:r>
          </a:p>
          <a:p>
            <a:pPr algn="ctr"/>
            <a:r>
              <a:rPr lang="fr-FR" sz="2400" b="1">
                <a:solidFill>
                  <a:srgbClr val="C00000"/>
                </a:solidFill>
              </a:rPr>
              <a:t>(or, a large </a:t>
            </a:r>
            <a:r>
              <a:rPr lang="fr-FR" sz="2400" b="1" err="1">
                <a:solidFill>
                  <a:srgbClr val="C00000"/>
                </a:solidFill>
              </a:rPr>
              <a:t>step</a:t>
            </a:r>
            <a:r>
              <a:rPr lang="fr-FR" sz="2400" b="1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fr-FR" sz="2400" b="1" err="1"/>
              <a:t>with</a:t>
            </a:r>
            <a:r>
              <a:rPr lang="fr-FR" sz="2400" b="1"/>
              <a:t> </a:t>
            </a:r>
            <a:r>
              <a:rPr lang="fr-FR" sz="2400" b="1" err="1"/>
              <a:t>others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6851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F63D9-BBE0-49E1-8B79-BA63505B5893}"/>
              </a:ext>
            </a:extLst>
          </p:cNvPr>
          <p:cNvSpPr txBox="1"/>
          <p:nvPr/>
        </p:nvSpPr>
        <p:spPr>
          <a:xfrm>
            <a:off x="4572000" y="599355"/>
            <a:ext cx="4110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Everyone must provide to the COVID-19 Safety Manager a </a:t>
            </a:r>
            <a:r>
              <a:rPr lang="en-US" b="1"/>
              <a:t>daily verbal self-certification</a:t>
            </a:r>
            <a:r>
              <a:rPr lang="en-US"/>
              <a:t> that they are in the physical conditions to carry on the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Temperature check measures may be implemented – please comply with those</a:t>
            </a:r>
          </a:p>
        </p:txBody>
      </p:sp>
      <p:pic>
        <p:nvPicPr>
          <p:cNvPr id="1030" name="Picture 6" descr="Body temperature check before entry non-contact Vector Image">
            <a:extLst>
              <a:ext uri="{FF2B5EF4-FFF2-40B4-BE49-F238E27FC236}">
                <a16:creationId xmlns:a16="http://schemas.microsoft.com/office/drawing/2014/main" id="{59E34355-C6F0-45E6-8CF5-615DAED9F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821" r="10522" b="22841"/>
          <a:stretch/>
        </p:blipFill>
        <p:spPr bwMode="auto">
          <a:xfrm>
            <a:off x="5663073" y="2957860"/>
            <a:ext cx="1928812" cy="19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C5B39B-F532-43FE-8320-0A267DAA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FD333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10680"/>
          <a:stretch/>
        </p:blipFill>
        <p:spPr bwMode="auto">
          <a:xfrm>
            <a:off x="0" y="6845"/>
            <a:ext cx="4479553" cy="51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DF909-9FBD-433C-BE28-945146481758}"/>
              </a:ext>
            </a:extLst>
          </p:cNvPr>
          <p:cNvSpPr txBox="1"/>
          <p:nvPr/>
        </p:nvSpPr>
        <p:spPr>
          <a:xfrm>
            <a:off x="338336" y="1959927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122 (KRG) 		123 (GOI)</a:t>
            </a:r>
          </a:p>
        </p:txBody>
      </p:sp>
    </p:spTree>
    <p:extLst>
      <p:ext uri="{BB962C8B-B14F-4D97-AF65-F5344CB8AC3E}">
        <p14:creationId xmlns:p14="http://schemas.microsoft.com/office/powerpoint/2010/main" val="14091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883CB5-CFCC-43B8-8C84-CE96A3F56F25}"/>
              </a:ext>
            </a:extLst>
          </p:cNvPr>
          <p:cNvSpPr/>
          <p:nvPr/>
        </p:nvSpPr>
        <p:spPr>
          <a:xfrm>
            <a:off x="411463" y="372991"/>
            <a:ext cx="5726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COVID-19 disease </a:t>
            </a:r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 an infectious disease caused by </a:t>
            </a:r>
            <a:r>
              <a:rPr lang="en-US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severe acute respiratory syndrome</a:t>
            </a:r>
          </a:p>
          <a:p>
            <a:pPr algn="ctr"/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CAC18-3BDD-4384-A344-4928D1D6E24E}"/>
              </a:ext>
            </a:extLst>
          </p:cNvPr>
          <p:cNvSpPr/>
          <p:nvPr/>
        </p:nvSpPr>
        <p:spPr>
          <a:xfrm>
            <a:off x="411463" y="2342732"/>
            <a:ext cx="47350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Many countries have been experiencing a COVID-19 outbreak, so there are enough information around how to avoid getting infected, as well as around treatments </a:t>
            </a:r>
          </a:p>
          <a:p>
            <a:pPr indent="-114300"/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14300"/>
            <a:r>
              <a:rPr lang="en-US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yone could catch COVID-19 virus – irrespective of age, gender, sexual orientation, religious, tribal or other affiliations. Hence, it is important to prevent discrimination, stigma, anxiety </a:t>
            </a:r>
          </a:p>
          <a:p>
            <a:pPr indent="-114300"/>
            <a:endParaRPr lang="en-US" sz="16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2052" name="Picture 4" descr="Here's your &quot;How to wear a mask&quot; guide from an infectious disease ...">
            <a:extLst>
              <a:ext uri="{FF2B5EF4-FFF2-40B4-BE49-F238E27FC236}">
                <a16:creationId xmlns:a16="http://schemas.microsoft.com/office/drawing/2014/main" id="{A816E1FD-E567-42CA-8773-5BA113251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7186" r="3558" b="8278"/>
          <a:stretch/>
        </p:blipFill>
        <p:spPr bwMode="auto">
          <a:xfrm>
            <a:off x="5168348" y="2590596"/>
            <a:ext cx="3800724" cy="23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76794-B96C-40DC-AAA0-EFDB8D521AF3}"/>
              </a:ext>
            </a:extLst>
          </p:cNvPr>
          <p:cNvSpPr/>
          <p:nvPr/>
        </p:nvSpPr>
        <p:spPr>
          <a:xfrm>
            <a:off x="340932" y="1658293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recover from the disease</a:t>
            </a:r>
          </a:p>
        </p:txBody>
      </p:sp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0AA569AE-2488-4D87-9621-1CACA3B8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5335474" y="372991"/>
            <a:ext cx="346759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7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F85FF-B331-4576-8103-4BE6BECAC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43"/>
          <a:stretch/>
        </p:blipFill>
        <p:spPr>
          <a:xfrm>
            <a:off x="6291544" y="613920"/>
            <a:ext cx="2274559" cy="28320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D5E6D-64A8-4BF4-AFF8-9D5106162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0013"/>
            <a:ext cx="5000625" cy="514350"/>
          </a:xfrm>
        </p:spPr>
        <p:txBody>
          <a:bodyPr/>
          <a:lstStyle/>
          <a:p>
            <a:pPr marL="0" indent="-114300"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Personal and Environmental hygiene</a:t>
            </a:r>
          </a:p>
          <a:p>
            <a:pPr marL="0" indent="-114300">
              <a:buNone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keep the area clean signage">
            <a:extLst>
              <a:ext uri="{FF2B5EF4-FFF2-40B4-BE49-F238E27FC236}">
                <a16:creationId xmlns:a16="http://schemas.microsoft.com/office/drawing/2014/main" id="{0CBAEFBB-C0B8-4C07-9B23-1F8F09D5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4" y="687530"/>
            <a:ext cx="2709418" cy="19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54777-C189-431F-8DCB-A913BB31F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t="-1" r="12905" b="30801"/>
          <a:stretch/>
        </p:blipFill>
        <p:spPr>
          <a:xfrm>
            <a:off x="3466451" y="605486"/>
            <a:ext cx="2077336" cy="1966264"/>
          </a:xfrm>
          <a:prstGeom prst="rect">
            <a:avLst/>
          </a:prstGeom>
        </p:spPr>
      </p:pic>
      <p:pic>
        <p:nvPicPr>
          <p:cNvPr id="1028" name="Picture 4" descr="Limpertinence: LALIZAS IMO SIGNS Do Not Touch">
            <a:extLst>
              <a:ext uri="{FF2B5EF4-FFF2-40B4-BE49-F238E27FC236}">
                <a16:creationId xmlns:a16="http://schemas.microsoft.com/office/drawing/2014/main" id="{278998C5-0965-4512-A032-CD03F45F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283" r="67835" b="4112"/>
          <a:stretch/>
        </p:blipFill>
        <p:spPr bwMode="auto">
          <a:xfrm>
            <a:off x="3888835" y="3781074"/>
            <a:ext cx="1091133" cy="11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58C7B72-0C5B-4799-8743-374EFCF19632}"/>
              </a:ext>
            </a:extLst>
          </p:cNvPr>
          <p:cNvSpPr txBox="1">
            <a:spLocks/>
          </p:cNvSpPr>
          <p:nvPr/>
        </p:nvSpPr>
        <p:spPr>
          <a:xfrm>
            <a:off x="5101442" y="3981154"/>
            <a:ext cx="3826648" cy="7815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ctr">
              <a:spcBef>
                <a:spcPts val="600"/>
              </a:spcBef>
              <a:buNone/>
            </a:pPr>
            <a:r>
              <a:rPr lang="en-US" sz="3400" b="1">
                <a:solidFill>
                  <a:schemeClr val="bg1"/>
                </a:solidFill>
              </a:rPr>
              <a:t>DO NOT TOUCH ANYTHING </a:t>
            </a:r>
          </a:p>
          <a:p>
            <a:pPr marL="0" indent="-114300" algn="ctr">
              <a:spcBef>
                <a:spcPts val="600"/>
              </a:spcBef>
              <a:buNone/>
            </a:pPr>
            <a:r>
              <a:rPr lang="en-US">
                <a:solidFill>
                  <a:schemeClr val="bg1"/>
                </a:solidFill>
              </a:rPr>
              <a:t>that is not strictly needed for your work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03EC-10FD-4FD7-ACA0-AE83E1621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98" t="5274" r="7650" b="64904"/>
          <a:stretch/>
        </p:blipFill>
        <p:spPr>
          <a:xfrm>
            <a:off x="916866" y="2589891"/>
            <a:ext cx="1541444" cy="1866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0EFAC9-C7FC-4446-A1D0-B5D13EFBD966}"/>
              </a:ext>
            </a:extLst>
          </p:cNvPr>
          <p:cNvSpPr/>
          <p:nvPr/>
        </p:nvSpPr>
        <p:spPr>
          <a:xfrm>
            <a:off x="466732" y="4391163"/>
            <a:ext cx="252488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place </a:t>
            </a:r>
          </a:p>
          <a:p>
            <a:pPr algn="ctr"/>
            <a:r>
              <a:rPr lang="en-US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ventilated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Other Organizational Measures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2892289" y="945414"/>
            <a:ext cx="32441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visitors: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approved by the COVID-19 Safety Manager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adhere to the safety measures applied at the construction site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enter if they have any COVID-19 symptoms, travel history OR have had contact with a positive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VISITING RULES ARE IN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A5422-2840-4C48-A453-9A54720CD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251712" y="895479"/>
            <a:ext cx="2652436" cy="3906463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DC5B6B47-A9EE-4D93-B8B3-0FB1B8E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9687" r="13574" b="10255"/>
          <a:stretch/>
        </p:blipFill>
        <p:spPr bwMode="auto">
          <a:xfrm>
            <a:off x="239852" y="945414"/>
            <a:ext cx="2503348" cy="38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1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delivery of items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61A54-C5C2-4DC9-A38C-AFCF5C6E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044857" y="668245"/>
            <a:ext cx="2859291" cy="4211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7A970D-D8D8-4BE0-9BDD-2387C948A0DA}"/>
              </a:ext>
            </a:extLst>
          </p:cNvPr>
          <p:cNvSpPr/>
          <p:nvPr/>
        </p:nvSpPr>
        <p:spPr>
          <a:xfrm>
            <a:off x="534597" y="829610"/>
            <a:ext cx="54794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MUST: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in or near their vehicles to supervise off-loading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unavoidable, may offload the truck, maintaining 1 meter distance from others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their hands before and after unloading goods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06765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39D3908-B144-46D5-A8B4-1D8810D7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9" r="11647"/>
          <a:stretch/>
        </p:blipFill>
        <p:spPr>
          <a:xfrm>
            <a:off x="469485" y="1249019"/>
            <a:ext cx="2172115" cy="178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9FC4A-E2A9-48EE-B06C-DE7D6D0DC09F}"/>
              </a:ext>
            </a:extLst>
          </p:cNvPr>
          <p:cNvSpPr txBox="1"/>
          <p:nvPr/>
        </p:nvSpPr>
        <p:spPr>
          <a:xfrm>
            <a:off x="203200" y="2159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For any question, complaint or feedback please contact: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6366E-37F2-4088-835E-0BD580293162}"/>
              </a:ext>
            </a:extLst>
          </p:cNvPr>
          <p:cNvSpPr/>
          <p:nvPr/>
        </p:nvSpPr>
        <p:spPr>
          <a:xfrm>
            <a:off x="203200" y="3542124"/>
            <a:ext cx="353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COVID-19 Safety manager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Mr./Ms. XXX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Mob.: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7E165-AD45-4A4D-A370-D4A8A7DD7AE0}"/>
              </a:ext>
            </a:extLst>
          </p:cNvPr>
          <p:cNvSpPr/>
          <p:nvPr/>
        </p:nvSpPr>
        <p:spPr>
          <a:xfrm>
            <a:off x="3262964" y="1424539"/>
            <a:ext cx="2435192" cy="186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56F0B-702A-4CFD-BFCA-32A8AF1EE7E6}"/>
              </a:ext>
            </a:extLst>
          </p:cNvPr>
          <p:cNvSpPr/>
          <p:nvPr/>
        </p:nvSpPr>
        <p:spPr>
          <a:xfrm>
            <a:off x="3262964" y="3542124"/>
            <a:ext cx="353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Shelter partner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Mr./Ms. XXX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Mob.: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805D0-D984-4705-BD02-741E12782FD5}"/>
              </a:ext>
            </a:extLst>
          </p:cNvPr>
          <p:cNvSpPr/>
          <p:nvPr/>
        </p:nvSpPr>
        <p:spPr>
          <a:xfrm>
            <a:off x="3665621" y="1838593"/>
            <a:ext cx="1329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Shelter partner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9A800-9105-40AA-8005-DE87C94D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20" y="1088350"/>
            <a:ext cx="26053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580F61-F0E6-4228-A93A-0813134F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0" y="30783"/>
            <a:ext cx="3579842" cy="5081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panic, anxiety,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37128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DB6F8-2D25-45D5-BB57-19DD0CBB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2" y="0"/>
            <a:ext cx="3579842" cy="5044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panic, anxiety,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389398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D7572-7A0D-4F60-A110-BB26BD36872E}"/>
              </a:ext>
            </a:extLst>
          </p:cNvPr>
          <p:cNvSpPr txBox="1"/>
          <p:nvPr/>
        </p:nvSpPr>
        <p:spPr>
          <a:xfrm>
            <a:off x="1971599" y="2569640"/>
            <a:ext cx="6979822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Very similar to a normal flu</a:t>
            </a:r>
          </a:p>
          <a:p>
            <a:endParaRPr lang="en-US" sz="1600" b="1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If you have any symptom, seek immediate advice from the nearest health care provider</a:t>
            </a:r>
          </a:p>
          <a:p>
            <a:endParaRPr lang="en-US" sz="1600" b="1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If you notice anyone with these symptoms, suggest him/her to go to the nearest health care provider</a:t>
            </a:r>
          </a:p>
          <a:p>
            <a:endParaRPr lang="en-GB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53BA3-964B-4DC0-BFA8-ACD43326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7" y="2784623"/>
            <a:ext cx="1696552" cy="145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A0287-5802-4FF4-AC97-A51F1994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21205" t="8376" r="49256" b="44314"/>
          <a:stretch/>
        </p:blipFill>
        <p:spPr>
          <a:xfrm>
            <a:off x="4556085" y="661889"/>
            <a:ext cx="1689197" cy="1521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47F47-45DA-4570-836D-F04199FBBC6F}"/>
              </a:ext>
            </a:extLst>
          </p:cNvPr>
          <p:cNvSpPr/>
          <p:nvPr/>
        </p:nvSpPr>
        <p:spPr>
          <a:xfrm>
            <a:off x="3152964" y="142052"/>
            <a:ext cx="4998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/>
            <a:r>
              <a:rPr lang="en-US" b="1">
                <a:latin typeface="Arial"/>
                <a:cs typeface="Arial"/>
              </a:rPr>
              <a:t>Most common symptoms</a:t>
            </a:r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A83614-CE00-4D5A-8AA7-2864C1CD750C}"/>
              </a:ext>
            </a:extLst>
          </p:cNvPr>
          <p:cNvSpPr txBox="1">
            <a:spLocks/>
          </p:cNvSpPr>
          <p:nvPr/>
        </p:nvSpPr>
        <p:spPr>
          <a:xfrm>
            <a:off x="440243" y="2177716"/>
            <a:ext cx="1567542" cy="299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Fever or chills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8FECC9D-EAD7-4B5B-8DFA-8F725C4B39BB}"/>
              </a:ext>
            </a:extLst>
          </p:cNvPr>
          <p:cNvSpPr txBox="1">
            <a:spLocks/>
          </p:cNvSpPr>
          <p:nvPr/>
        </p:nvSpPr>
        <p:spPr>
          <a:xfrm>
            <a:off x="4822537" y="2269654"/>
            <a:ext cx="1265032" cy="2861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Dry cough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7631997-F734-465F-8421-07B96484BA53}"/>
              </a:ext>
            </a:extLst>
          </p:cNvPr>
          <p:cNvSpPr txBox="1">
            <a:spLocks/>
          </p:cNvSpPr>
          <p:nvPr/>
        </p:nvSpPr>
        <p:spPr>
          <a:xfrm>
            <a:off x="2234836" y="2219895"/>
            <a:ext cx="2133599" cy="4013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AU" sz="1600" b="1"/>
              <a:t>Shortness of breath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5ACD450-8749-4BA8-8A2C-6F67E6C2CC9E}"/>
              </a:ext>
            </a:extLst>
          </p:cNvPr>
          <p:cNvSpPr txBox="1">
            <a:spLocks/>
          </p:cNvSpPr>
          <p:nvPr/>
        </p:nvSpPr>
        <p:spPr>
          <a:xfrm>
            <a:off x="6892949" y="2233475"/>
            <a:ext cx="1728648" cy="474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AU" sz="1600" b="1"/>
              <a:t>Sore throat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B2F0C-34AE-464B-9CB9-A2A1EF8E6818}"/>
              </a:ext>
            </a:extLst>
          </p:cNvPr>
          <p:cNvSpPr txBox="1"/>
          <p:nvPr/>
        </p:nvSpPr>
        <p:spPr>
          <a:xfrm>
            <a:off x="275047" y="4563712"/>
            <a:ext cx="836477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/>
                <a:cs typeface="Arial"/>
              </a:rPr>
              <a:t>Nearest clinic: </a:t>
            </a:r>
            <a:endParaRPr lang="en-US" sz="900" i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5D86-4D71-47EA-A585-55AE89613FF9}"/>
              </a:ext>
            </a:extLst>
          </p:cNvPr>
          <p:cNvSpPr txBox="1"/>
          <p:nvPr/>
        </p:nvSpPr>
        <p:spPr>
          <a:xfrm>
            <a:off x="2902442" y="4583750"/>
            <a:ext cx="68623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(</a:t>
            </a:r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</a:rPr>
              <a:t>add most appropriate phone number/address of nearest health facility</a:t>
            </a:r>
            <a:r>
              <a:rPr lang="en-US" sz="1200" i="1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)</a:t>
            </a:r>
            <a:endParaRPr lang="en-US" sz="1200">
              <a:highlight>
                <a:srgbClr val="FFFF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74030-CDC1-400B-B63E-8D2CFA45E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49588" t="8378" r="22542" b="47493"/>
          <a:stretch/>
        </p:blipFill>
        <p:spPr>
          <a:xfrm>
            <a:off x="6790429" y="669763"/>
            <a:ext cx="1708697" cy="1521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9B9793-F24E-43F5-A9C8-E407D50C7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t="8376" r="77626" b="42841"/>
          <a:stretch/>
        </p:blipFill>
        <p:spPr>
          <a:xfrm>
            <a:off x="592754" y="579788"/>
            <a:ext cx="1266974" cy="1553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476763-7C32-4D8C-B929-72D2D8C48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78134" t="8376" b="45115"/>
          <a:stretch/>
        </p:blipFill>
        <p:spPr>
          <a:xfrm>
            <a:off x="2609759" y="661888"/>
            <a:ext cx="1266974" cy="1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4CBF5-9715-4644-8A1D-0662FB44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7" t="5378" r="10925" b="12605"/>
          <a:stretch/>
        </p:blipFill>
        <p:spPr>
          <a:xfrm>
            <a:off x="860612" y="455339"/>
            <a:ext cx="7422776" cy="4218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3D326E-4A12-42ED-9060-76969C1BE829}"/>
              </a:ext>
            </a:extLst>
          </p:cNvPr>
          <p:cNvSpPr/>
          <p:nvPr/>
        </p:nvSpPr>
        <p:spPr>
          <a:xfrm>
            <a:off x="860612" y="1478756"/>
            <a:ext cx="2054038" cy="42862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EE9DF-5174-410A-AB70-B72410AFBDB0}"/>
              </a:ext>
            </a:extLst>
          </p:cNvPr>
          <p:cNvSpPr txBox="1"/>
          <p:nvPr/>
        </p:nvSpPr>
        <p:spPr>
          <a:xfrm>
            <a:off x="860612" y="471485"/>
            <a:ext cx="7422776" cy="1061829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483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symptoms</a:t>
            </a:r>
          </a:p>
          <a:p>
            <a:pPr algn="ctr"/>
            <a:endParaRPr lang="en-US" sz="900" b="1" dirty="0">
              <a:solidFill>
                <a:srgbClr val="048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B595D-7E27-44B3-949F-4B3D0038CB17}"/>
              </a:ext>
            </a:extLst>
          </p:cNvPr>
          <p:cNvSpPr txBox="1"/>
          <p:nvPr/>
        </p:nvSpPr>
        <p:spPr>
          <a:xfrm>
            <a:off x="6129338" y="4093369"/>
            <a:ext cx="2057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Shortness of breath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F42AF-FD3D-4379-AC91-298909A67DAB}"/>
              </a:ext>
            </a:extLst>
          </p:cNvPr>
          <p:cNvSpPr txBox="1"/>
          <p:nvPr/>
        </p:nvSpPr>
        <p:spPr>
          <a:xfrm>
            <a:off x="3688557" y="4128016"/>
            <a:ext cx="20574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Dry cough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66523-8A61-4AD5-9BD0-DDB9B7C57A7A}"/>
              </a:ext>
            </a:extLst>
          </p:cNvPr>
          <p:cNvSpPr txBox="1"/>
          <p:nvPr/>
        </p:nvSpPr>
        <p:spPr>
          <a:xfrm>
            <a:off x="1151126" y="4128016"/>
            <a:ext cx="2057400" cy="53091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05484"/>
                </a:solidFill>
              </a:rPr>
              <a:t>Fever</a:t>
            </a:r>
          </a:p>
          <a:p>
            <a:pPr algn="ctr"/>
            <a:r>
              <a:rPr lang="en-US" sz="1000" dirty="0">
                <a:solidFill>
                  <a:srgbClr val="305484"/>
                </a:solidFill>
              </a:rPr>
              <a:t>38</a:t>
            </a:r>
            <a:r>
              <a:rPr lang="en-US" sz="1000" dirty="0">
                <a:solidFill>
                  <a:srgbClr val="305484"/>
                </a:solidFill>
                <a:latin typeface="DengXian" panose="020B0503020204020204" pitchFamily="2" charset="-122"/>
                <a:ea typeface="DengXian" panose="020B0503020204020204" pitchFamily="2" charset="-122"/>
              </a:rPr>
              <a:t> °C or more</a:t>
            </a:r>
            <a:endParaRPr lang="en-US" sz="1000" dirty="0">
              <a:solidFill>
                <a:srgbClr val="3054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and Hygiene Practices </a:t>
            </a:r>
          </a:p>
          <a:p>
            <a:pPr algn="ctr">
              <a:spcBef>
                <a:spcPts val="1200"/>
              </a:spcBef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to Prevent the Contagion 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(VALID FOR ALL)</a:t>
            </a: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7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0E87F-F007-4C80-AB25-8D06FA41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39" r="1044"/>
          <a:stretch/>
        </p:blipFill>
        <p:spPr>
          <a:xfrm>
            <a:off x="1728874" y="4292769"/>
            <a:ext cx="6213582" cy="736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5B91-DC13-4C10-8801-B0771A41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579" b="44186"/>
          <a:stretch/>
        </p:blipFill>
        <p:spPr>
          <a:xfrm>
            <a:off x="1652672" y="147084"/>
            <a:ext cx="5838656" cy="4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AB853-52F8-4CF0-A2DA-7A48D87B4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" r="1637" b="82177"/>
          <a:stretch/>
        </p:blipFill>
        <p:spPr>
          <a:xfrm>
            <a:off x="1563405" y="128034"/>
            <a:ext cx="5741199" cy="13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5B91-DC13-4C10-8801-B0771A41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4603" r="-1490"/>
          <a:stretch/>
        </p:blipFill>
        <p:spPr>
          <a:xfrm>
            <a:off x="1439464" y="1349829"/>
            <a:ext cx="6332525" cy="36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718D636-3942-4F65-A4F4-980643A5CA48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5717377-e627-41d0-889c-3498db6c393c"/>
    <ds:schemaRef ds:uri="b0086e6d-ccee-4394-8a90-3038f615112e"/>
  </ds:schemaRefs>
</ds:datastoreItem>
</file>

<file path=customXml/itemProps3.xml><?xml version="1.0" encoding="utf-8"?>
<ds:datastoreItem xmlns:ds="http://schemas.openxmlformats.org/officeDocument/2006/customXml" ds:itemID="{AE0ABABA-EDF1-404B-8066-3251C4B7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791E17A-74EF-403C-ACA8-6582CB9B6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708</Words>
  <Application>Microsoft Office PowerPoint</Application>
  <PresentationFormat>On-screen Show (16:9)</PresentationFormat>
  <Paragraphs>109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DengXian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Aziz Abultimman</cp:lastModifiedBy>
  <cp:revision>3</cp:revision>
  <dcterms:created xsi:type="dcterms:W3CDTF">2020-07-07T16:06:20Z</dcterms:created>
  <dcterms:modified xsi:type="dcterms:W3CDTF">2020-08-06T06:54:56Z</dcterms:modified>
</cp:coreProperties>
</file>