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6"/>
  </p:sldMasterIdLst>
  <p:notesMasterIdLst>
    <p:notesMasterId r:id="rId55"/>
  </p:notesMasterIdLst>
  <p:handoutMasterIdLst>
    <p:handoutMasterId r:id="rId56"/>
  </p:handoutMasterIdLst>
  <p:sldIdLst>
    <p:sldId id="784" r:id="rId7"/>
    <p:sldId id="839" r:id="rId8"/>
    <p:sldId id="811" r:id="rId9"/>
    <p:sldId id="840" r:id="rId10"/>
    <p:sldId id="792" r:id="rId11"/>
    <p:sldId id="865" r:id="rId12"/>
    <p:sldId id="788" r:id="rId13"/>
    <p:sldId id="826" r:id="rId14"/>
    <p:sldId id="846" r:id="rId15"/>
    <p:sldId id="847" r:id="rId16"/>
    <p:sldId id="848" r:id="rId17"/>
    <p:sldId id="849" r:id="rId18"/>
    <p:sldId id="850" r:id="rId19"/>
    <p:sldId id="851" r:id="rId20"/>
    <p:sldId id="852" r:id="rId21"/>
    <p:sldId id="853" r:id="rId22"/>
    <p:sldId id="854" r:id="rId23"/>
    <p:sldId id="855" r:id="rId24"/>
    <p:sldId id="860" r:id="rId25"/>
    <p:sldId id="814" r:id="rId26"/>
    <p:sldId id="816" r:id="rId27"/>
    <p:sldId id="829" r:id="rId28"/>
    <p:sldId id="812" r:id="rId29"/>
    <p:sldId id="862" r:id="rId30"/>
    <p:sldId id="813" r:id="rId31"/>
    <p:sldId id="864" r:id="rId32"/>
    <p:sldId id="842" r:id="rId33"/>
    <p:sldId id="746" r:id="rId34"/>
    <p:sldId id="795" r:id="rId35"/>
    <p:sldId id="798" r:id="rId36"/>
    <p:sldId id="800" r:id="rId37"/>
    <p:sldId id="783" r:id="rId38"/>
    <p:sldId id="802" r:id="rId39"/>
    <p:sldId id="803" r:id="rId40"/>
    <p:sldId id="794" r:id="rId41"/>
    <p:sldId id="805" r:id="rId42"/>
    <p:sldId id="806" r:id="rId43"/>
    <p:sldId id="863" r:id="rId44"/>
    <p:sldId id="808" r:id="rId45"/>
    <p:sldId id="825" r:id="rId46"/>
    <p:sldId id="809" r:id="rId47"/>
    <p:sldId id="787" r:id="rId48"/>
    <p:sldId id="823" r:id="rId49"/>
    <p:sldId id="821" r:id="rId50"/>
    <p:sldId id="782" r:id="rId51"/>
    <p:sldId id="770" r:id="rId52"/>
    <p:sldId id="797" r:id="rId53"/>
    <p:sldId id="791" r:id="rId54"/>
  </p:sldIdLst>
  <p:sldSz cx="9144000" cy="5143500" type="screen16x9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NHCRuser" initials="U" lastIdx="2" clrIdx="0"/>
  <p:cmAuthor id="7" name="Aziz Abultimman" initials="AA [2]" lastIdx="2" clrIdx="7">
    <p:extLst>
      <p:ext uri="{19B8F6BF-5375-455C-9EA6-DF929625EA0E}">
        <p15:presenceInfo xmlns:p15="http://schemas.microsoft.com/office/powerpoint/2012/main" userId="Aziz Abultimman" providerId="None"/>
      </p:ext>
    </p:extLst>
  </p:cmAuthor>
  <p:cmAuthor id="1" name="Michael Gloeckle" initials="MG" lastIdx="1" clrIdx="1"/>
  <p:cmAuthor id="2" name="Michael Gloeckle" initials="MG [2]" lastIdx="1" clrIdx="2"/>
  <p:cmAuthor id="3" name="WEIRA Cornelius - ET" initials="WC-E" lastIdx="2" clrIdx="3"/>
  <p:cmAuthor id="4" name="Andrea" initials="A" lastIdx="0" clrIdx="4">
    <p:extLst>
      <p:ext uri="{19B8F6BF-5375-455C-9EA6-DF929625EA0E}">
        <p15:presenceInfo xmlns:p15="http://schemas.microsoft.com/office/powerpoint/2012/main" userId="Andrea" providerId="None"/>
      </p:ext>
    </p:extLst>
  </p:cmAuthor>
  <p:cmAuthor id="5" name="Francesca Coloni" initials="FC" lastIdx="27" clrIdx="5">
    <p:extLst>
      <p:ext uri="{19B8F6BF-5375-455C-9EA6-DF929625EA0E}">
        <p15:presenceInfo xmlns:p15="http://schemas.microsoft.com/office/powerpoint/2012/main" userId="Francesca Coloni" providerId="None"/>
      </p:ext>
    </p:extLst>
  </p:cmAuthor>
  <p:cmAuthor id="6" name="Aziz Abultimman" initials="AA" lastIdx="4" clrIdx="6">
    <p:extLst>
      <p:ext uri="{19B8F6BF-5375-455C-9EA6-DF929625EA0E}">
        <p15:presenceInfo xmlns:p15="http://schemas.microsoft.com/office/powerpoint/2012/main" userId="S::abultima@unhcr.org::67425ab6-a8f5-4aaa-8748-f0f85a862f2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4"/>
    <a:srgbClr val="D9D9D9"/>
    <a:srgbClr val="F1E174"/>
    <a:srgbClr val="0199D3"/>
    <a:srgbClr val="FBF6EA"/>
    <a:srgbClr val="E7D7BF"/>
    <a:srgbClr val="FCFEFF"/>
    <a:srgbClr val="4D8099"/>
    <a:srgbClr val="F7EFD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28C1E3-6B96-4705-BD19-09F0ED1CB64C}" v="188" dt="2020-07-16T14:53:21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notesMaster" Target="notesMasters/notesMaster1.xml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iz Abultimman" userId="217f4d6a-f9d9-478e-bf38-61a451199f25" providerId="ADAL" clId="{A016EE5F-590C-41B0-89DB-6EDC59EE6A48}"/>
    <pc:docChg chg="undo custSel mod addSld delSld modSld sldOrd">
      <pc:chgData name="Aziz Abultimman" userId="217f4d6a-f9d9-478e-bf38-61a451199f25" providerId="ADAL" clId="{A016EE5F-590C-41B0-89DB-6EDC59EE6A48}" dt="2020-07-07T13:20:12.879" v="227" actId="1592"/>
      <pc:docMkLst>
        <pc:docMk/>
      </pc:docMkLst>
      <pc:sldChg chg="modSp modTransition delCm">
        <pc:chgData name="Aziz Abultimman" userId="217f4d6a-f9d9-478e-bf38-61a451199f25" providerId="ADAL" clId="{A016EE5F-590C-41B0-89DB-6EDC59EE6A48}" dt="2020-07-07T13:07:02.156" v="182" actId="20577"/>
        <pc:sldMkLst>
          <pc:docMk/>
          <pc:sldMk cId="3002981206" sldId="746"/>
        </pc:sldMkLst>
        <pc:spChg chg="mod">
          <ac:chgData name="Aziz Abultimman" userId="217f4d6a-f9d9-478e-bf38-61a451199f25" providerId="ADAL" clId="{A016EE5F-590C-41B0-89DB-6EDC59EE6A48}" dt="2020-07-07T13:07:02.156" v="182" actId="20577"/>
          <ac:spMkLst>
            <pc:docMk/>
            <pc:sldMk cId="3002981206" sldId="746"/>
            <ac:spMk id="4" creationId="{A931E6F1-589D-45ED-BDD4-70A3F879EB0A}"/>
          </ac:spMkLst>
        </pc:spChg>
      </pc:sldChg>
      <pc:sldChg chg="addSp delSp del">
        <pc:chgData name="Aziz Abultimman" userId="217f4d6a-f9d9-478e-bf38-61a451199f25" providerId="ADAL" clId="{A016EE5F-590C-41B0-89DB-6EDC59EE6A48}" dt="2020-07-07T12:28:55.250" v="5" actId="2696"/>
        <pc:sldMkLst>
          <pc:docMk/>
          <pc:sldMk cId="2358479359" sldId="780"/>
        </pc:sldMkLst>
        <pc:spChg chg="add del">
          <ac:chgData name="Aziz Abultimman" userId="217f4d6a-f9d9-478e-bf38-61a451199f25" providerId="ADAL" clId="{A016EE5F-590C-41B0-89DB-6EDC59EE6A48}" dt="2020-07-07T12:28:16.397" v="3"/>
          <ac:spMkLst>
            <pc:docMk/>
            <pc:sldMk cId="2358479359" sldId="780"/>
            <ac:spMk id="2" creationId="{CB4B3C40-322F-44A1-BEE2-70DDEC22A78F}"/>
          </ac:spMkLst>
        </pc:spChg>
        <pc:spChg chg="add del">
          <ac:chgData name="Aziz Abultimman" userId="217f4d6a-f9d9-478e-bf38-61a451199f25" providerId="ADAL" clId="{A016EE5F-590C-41B0-89DB-6EDC59EE6A48}" dt="2020-07-07T12:28:13.843" v="2"/>
          <ac:spMkLst>
            <pc:docMk/>
            <pc:sldMk cId="2358479359" sldId="780"/>
            <ac:spMk id="3" creationId="{A60E8813-DB27-4369-A484-AB8062A61FF4}"/>
          </ac:spMkLst>
        </pc:spChg>
      </pc:sldChg>
      <pc:sldChg chg="del">
        <pc:chgData name="Aziz Abultimman" userId="217f4d6a-f9d9-478e-bf38-61a451199f25" providerId="ADAL" clId="{A016EE5F-590C-41B0-89DB-6EDC59EE6A48}" dt="2020-07-07T12:39:49.201" v="19" actId="2696"/>
        <pc:sldMkLst>
          <pc:docMk/>
          <pc:sldMk cId="2029866997" sldId="781"/>
        </pc:sldMkLst>
      </pc:sldChg>
      <pc:sldChg chg="delCm">
        <pc:chgData name="Aziz Abultimman" userId="217f4d6a-f9d9-478e-bf38-61a451199f25" providerId="ADAL" clId="{A016EE5F-590C-41B0-89DB-6EDC59EE6A48}" dt="2020-07-07T12:29:49.482" v="12" actId="1592"/>
        <pc:sldMkLst>
          <pc:docMk/>
          <pc:sldMk cId="358624586" sldId="792"/>
        </pc:sldMkLst>
      </pc:sldChg>
      <pc:sldChg chg="modSp">
        <pc:chgData name="Aziz Abultimman" userId="217f4d6a-f9d9-478e-bf38-61a451199f25" providerId="ADAL" clId="{A016EE5F-590C-41B0-89DB-6EDC59EE6A48}" dt="2020-07-07T13:17:13.129" v="223" actId="20577"/>
        <pc:sldMkLst>
          <pc:docMk/>
          <pc:sldMk cId="3781487831" sldId="794"/>
        </pc:sldMkLst>
        <pc:spChg chg="mod">
          <ac:chgData name="Aziz Abultimman" userId="217f4d6a-f9d9-478e-bf38-61a451199f25" providerId="ADAL" clId="{A016EE5F-590C-41B0-89DB-6EDC59EE6A48}" dt="2020-07-07T13:17:13.129" v="223" actId="20577"/>
          <ac:spMkLst>
            <pc:docMk/>
            <pc:sldMk cId="3781487831" sldId="794"/>
            <ac:spMk id="9" creationId="{385B91E4-7DC8-4DB4-8596-AC78C17270FD}"/>
          </ac:spMkLst>
        </pc:spChg>
      </pc:sldChg>
      <pc:sldChg chg="delCm">
        <pc:chgData name="Aziz Abultimman" userId="217f4d6a-f9d9-478e-bf38-61a451199f25" providerId="ADAL" clId="{A016EE5F-590C-41B0-89DB-6EDC59EE6A48}" dt="2020-07-07T13:06:57.464" v="181" actId="1592"/>
        <pc:sldMkLst>
          <pc:docMk/>
          <pc:sldMk cId="3004349155" sldId="795"/>
        </pc:sldMkLst>
      </pc:sldChg>
      <pc:sldChg chg="addSp delSp modSp addAnim delAnim">
        <pc:chgData name="Aziz Abultimman" userId="217f4d6a-f9d9-478e-bf38-61a451199f25" providerId="ADAL" clId="{A016EE5F-590C-41B0-89DB-6EDC59EE6A48}" dt="2020-07-07T13:08:31.208" v="188" actId="478"/>
        <pc:sldMkLst>
          <pc:docMk/>
          <pc:sldMk cId="3685102365" sldId="800"/>
        </pc:sldMkLst>
        <pc:picChg chg="add del mod">
          <ac:chgData name="Aziz Abultimman" userId="217f4d6a-f9d9-478e-bf38-61a451199f25" providerId="ADAL" clId="{A016EE5F-590C-41B0-89DB-6EDC59EE6A48}" dt="2020-07-07T13:08:30.646" v="187"/>
          <ac:picMkLst>
            <pc:docMk/>
            <pc:sldMk cId="3685102365" sldId="800"/>
            <ac:picMk id="6" creationId="{ECCD2173-828C-4756-B5F5-DF4051330A38}"/>
          </ac:picMkLst>
        </pc:picChg>
        <pc:picChg chg="add del">
          <ac:chgData name="Aziz Abultimman" userId="217f4d6a-f9d9-478e-bf38-61a451199f25" providerId="ADAL" clId="{A016EE5F-590C-41B0-89DB-6EDC59EE6A48}" dt="2020-07-07T13:08:31.208" v="188" actId="478"/>
          <ac:picMkLst>
            <pc:docMk/>
            <pc:sldMk cId="3685102365" sldId="800"/>
            <ac:picMk id="7" creationId="{71584503-8112-4985-9722-4DCB891E13E0}"/>
          </ac:picMkLst>
        </pc:picChg>
      </pc:sldChg>
      <pc:sldChg chg="modSp">
        <pc:chgData name="Aziz Abultimman" userId="217f4d6a-f9d9-478e-bf38-61a451199f25" providerId="ADAL" clId="{A016EE5F-590C-41B0-89DB-6EDC59EE6A48}" dt="2020-07-07T13:16:27.785" v="219" actId="1076"/>
        <pc:sldMkLst>
          <pc:docMk/>
          <pc:sldMk cId="2528733291" sldId="803"/>
        </pc:sldMkLst>
        <pc:spChg chg="mod">
          <ac:chgData name="Aziz Abultimman" userId="217f4d6a-f9d9-478e-bf38-61a451199f25" providerId="ADAL" clId="{A016EE5F-590C-41B0-89DB-6EDC59EE6A48}" dt="2020-07-07T13:16:27.785" v="219" actId="1076"/>
          <ac:spMkLst>
            <pc:docMk/>
            <pc:sldMk cId="2528733291" sldId="803"/>
            <ac:spMk id="11" creationId="{1A85A6AE-06DD-40BF-A991-26F43A68F171}"/>
          </ac:spMkLst>
        </pc:spChg>
        <pc:picChg chg="mod">
          <ac:chgData name="Aziz Abultimman" userId="217f4d6a-f9d9-478e-bf38-61a451199f25" providerId="ADAL" clId="{A016EE5F-590C-41B0-89DB-6EDC59EE6A48}" dt="2020-07-07T13:16:23.606" v="218" actId="1076"/>
          <ac:picMkLst>
            <pc:docMk/>
            <pc:sldMk cId="2528733291" sldId="803"/>
            <ac:picMk id="3" creationId="{1B2F5047-4E52-4F71-BB9C-AF0DBBB8B3D2}"/>
          </ac:picMkLst>
        </pc:picChg>
      </pc:sldChg>
      <pc:sldChg chg="del">
        <pc:chgData name="Aziz Abultimman" userId="217f4d6a-f9d9-478e-bf38-61a451199f25" providerId="ADAL" clId="{A016EE5F-590C-41B0-89DB-6EDC59EE6A48}" dt="2020-07-07T12:29:12.610" v="7" actId="2696"/>
        <pc:sldMkLst>
          <pc:docMk/>
          <pc:sldMk cId="2286826497" sldId="810"/>
        </pc:sldMkLst>
      </pc:sldChg>
      <pc:sldChg chg="delSp">
        <pc:chgData name="Aziz Abultimman" userId="217f4d6a-f9d9-478e-bf38-61a451199f25" providerId="ADAL" clId="{A016EE5F-590C-41B0-89DB-6EDC59EE6A48}" dt="2020-07-07T12:29:36.391" v="9" actId="478"/>
        <pc:sldMkLst>
          <pc:docMk/>
          <pc:sldMk cId="3712836477" sldId="811"/>
        </pc:sldMkLst>
        <pc:picChg chg="del">
          <ac:chgData name="Aziz Abultimman" userId="217f4d6a-f9d9-478e-bf38-61a451199f25" providerId="ADAL" clId="{A016EE5F-590C-41B0-89DB-6EDC59EE6A48}" dt="2020-07-07T12:29:36.391" v="9" actId="478"/>
          <ac:picMkLst>
            <pc:docMk/>
            <pc:sldMk cId="3712836477" sldId="811"/>
            <ac:picMk id="7" creationId="{475DB6F8-2D25-45D5-BB57-19DD0CBB33CF}"/>
          </ac:picMkLst>
        </pc:picChg>
      </pc:sldChg>
      <pc:sldChg chg="modTransition delCm">
        <pc:chgData name="Aziz Abultimman" userId="217f4d6a-f9d9-478e-bf38-61a451199f25" providerId="ADAL" clId="{A016EE5F-590C-41B0-89DB-6EDC59EE6A48}" dt="2020-07-07T12:42:44.194" v="21" actId="1592"/>
        <pc:sldMkLst>
          <pc:docMk/>
          <pc:sldMk cId="778583136" sldId="812"/>
        </pc:sldMkLst>
      </pc:sldChg>
      <pc:sldChg chg="delSp modSp modTransition delCm">
        <pc:chgData name="Aziz Abultimman" userId="217f4d6a-f9d9-478e-bf38-61a451199f25" providerId="ADAL" clId="{A016EE5F-590C-41B0-89DB-6EDC59EE6A48}" dt="2020-07-07T13:04:06.214" v="177" actId="478"/>
        <pc:sldMkLst>
          <pc:docMk/>
          <pc:sldMk cId="3511573067" sldId="813"/>
        </pc:sldMkLst>
        <pc:picChg chg="del mod">
          <ac:chgData name="Aziz Abultimman" userId="217f4d6a-f9d9-478e-bf38-61a451199f25" providerId="ADAL" clId="{A016EE5F-590C-41B0-89DB-6EDC59EE6A48}" dt="2020-07-07T13:04:04.774" v="176" actId="478"/>
          <ac:picMkLst>
            <pc:docMk/>
            <pc:sldMk cId="3511573067" sldId="813"/>
            <ac:picMk id="1028" creationId="{C9766188-FDD0-4969-BAFD-3769B2728B49}"/>
          </ac:picMkLst>
        </pc:picChg>
        <pc:picChg chg="del mod">
          <ac:chgData name="Aziz Abultimman" userId="217f4d6a-f9d9-478e-bf38-61a451199f25" providerId="ADAL" clId="{A016EE5F-590C-41B0-89DB-6EDC59EE6A48}" dt="2020-07-07T13:04:06.214" v="177" actId="478"/>
          <ac:picMkLst>
            <pc:docMk/>
            <pc:sldMk cId="3511573067" sldId="813"/>
            <ac:picMk id="1030" creationId="{3B226DF9-857C-4295-8448-E75A0249718B}"/>
          </ac:picMkLst>
        </pc:picChg>
        <pc:picChg chg="del mod">
          <ac:chgData name="Aziz Abultimman" userId="217f4d6a-f9d9-478e-bf38-61a451199f25" providerId="ADAL" clId="{A016EE5F-590C-41B0-89DB-6EDC59EE6A48}" dt="2020-07-07T12:53:55.717" v="39"/>
          <ac:picMkLst>
            <pc:docMk/>
            <pc:sldMk cId="3511573067" sldId="813"/>
            <ac:picMk id="1032" creationId="{C15033FF-A4F6-465A-A8CD-050E1686168A}"/>
          </ac:picMkLst>
        </pc:picChg>
      </pc:sldChg>
      <pc:sldChg chg="modSp ord">
        <pc:chgData name="Aziz Abultimman" userId="217f4d6a-f9d9-478e-bf38-61a451199f25" providerId="ADAL" clId="{A016EE5F-590C-41B0-89DB-6EDC59EE6A48}" dt="2020-07-07T13:15:34.012" v="217"/>
        <pc:sldMkLst>
          <pc:docMk/>
          <pc:sldMk cId="731595401" sldId="814"/>
        </pc:sldMkLst>
        <pc:spChg chg="mod">
          <ac:chgData name="Aziz Abultimman" userId="217f4d6a-f9d9-478e-bf38-61a451199f25" providerId="ADAL" clId="{A016EE5F-590C-41B0-89DB-6EDC59EE6A48}" dt="2020-07-07T13:10:47.140" v="212" actId="1076"/>
          <ac:spMkLst>
            <pc:docMk/>
            <pc:sldMk cId="731595401" sldId="814"/>
            <ac:spMk id="2" creationId="{B1442425-40D5-4D9A-BE20-03E84CE11717}"/>
          </ac:spMkLst>
        </pc:spChg>
        <pc:spChg chg="mod">
          <ac:chgData name="Aziz Abultimman" userId="217f4d6a-f9d9-478e-bf38-61a451199f25" providerId="ADAL" clId="{A016EE5F-590C-41B0-89DB-6EDC59EE6A48}" dt="2020-07-07T13:10:19.045" v="208" actId="20577"/>
          <ac:spMkLst>
            <pc:docMk/>
            <pc:sldMk cId="731595401" sldId="814"/>
            <ac:spMk id="18" creationId="{B6274AA5-ECBA-408C-86B8-4FB3C7A00F26}"/>
          </ac:spMkLst>
        </pc:spChg>
        <pc:spChg chg="mod">
          <ac:chgData name="Aziz Abultimman" userId="217f4d6a-f9d9-478e-bf38-61a451199f25" providerId="ADAL" clId="{A016EE5F-590C-41B0-89DB-6EDC59EE6A48}" dt="2020-07-07T13:10:40.666" v="211" actId="1076"/>
          <ac:spMkLst>
            <pc:docMk/>
            <pc:sldMk cId="731595401" sldId="814"/>
            <ac:spMk id="19" creationId="{3A489A8C-4234-466D-AD81-B78657064F20}"/>
          </ac:spMkLst>
        </pc:spChg>
        <pc:spChg chg="mod">
          <ac:chgData name="Aziz Abultimman" userId="217f4d6a-f9d9-478e-bf38-61a451199f25" providerId="ADAL" clId="{A016EE5F-590C-41B0-89DB-6EDC59EE6A48}" dt="2020-07-07T13:10:35.560" v="210" actId="1076"/>
          <ac:spMkLst>
            <pc:docMk/>
            <pc:sldMk cId="731595401" sldId="814"/>
            <ac:spMk id="20" creationId="{7545C82D-8709-4717-BFD2-AD2169A6AD47}"/>
          </ac:spMkLst>
        </pc:spChg>
        <pc:spChg chg="mod">
          <ac:chgData name="Aziz Abultimman" userId="217f4d6a-f9d9-478e-bf38-61a451199f25" providerId="ADAL" clId="{A016EE5F-590C-41B0-89DB-6EDC59EE6A48}" dt="2020-07-07T13:10:28.303" v="209" actId="1076"/>
          <ac:spMkLst>
            <pc:docMk/>
            <pc:sldMk cId="731595401" sldId="814"/>
            <ac:spMk id="21" creationId="{EDF5CE63-B183-4BA1-A601-E6FD94055019}"/>
          </ac:spMkLst>
        </pc:spChg>
      </pc:sldChg>
      <pc:sldChg chg="ord modTransition">
        <pc:chgData name="Aziz Abultimman" userId="217f4d6a-f9d9-478e-bf38-61a451199f25" providerId="ADAL" clId="{A016EE5F-590C-41B0-89DB-6EDC59EE6A48}" dt="2020-07-07T13:15:19.305" v="216"/>
        <pc:sldMkLst>
          <pc:docMk/>
          <pc:sldMk cId="2885400567" sldId="816"/>
        </pc:sldMkLst>
      </pc:sldChg>
      <pc:sldChg chg="add">
        <pc:chgData name="Aziz Abultimman" userId="217f4d6a-f9d9-478e-bf38-61a451199f25" providerId="ADAL" clId="{A016EE5F-590C-41B0-89DB-6EDC59EE6A48}" dt="2020-07-07T13:18:53.269" v="224"/>
        <pc:sldMkLst>
          <pc:docMk/>
          <pc:sldMk cId="1409190949" sldId="817"/>
        </pc:sldMkLst>
      </pc:sldChg>
      <pc:sldChg chg="del">
        <pc:chgData name="Aziz Abultimman" userId="217f4d6a-f9d9-478e-bf38-61a451199f25" providerId="ADAL" clId="{A016EE5F-590C-41B0-89DB-6EDC59EE6A48}" dt="2020-07-07T13:09:09.162" v="189" actId="2696"/>
        <pc:sldMkLst>
          <pc:docMk/>
          <pc:sldMk cId="431870299" sldId="822"/>
        </pc:sldMkLst>
      </pc:sldChg>
      <pc:sldChg chg="del">
        <pc:chgData name="Aziz Abultimman" userId="217f4d6a-f9d9-478e-bf38-61a451199f25" providerId="ADAL" clId="{A016EE5F-590C-41B0-89DB-6EDC59EE6A48}" dt="2020-07-07T12:34:39.726" v="14" actId="2696"/>
        <pc:sldMkLst>
          <pc:docMk/>
          <pc:sldMk cId="482138067" sldId="824"/>
        </pc:sldMkLst>
      </pc:sldChg>
      <pc:sldChg chg="modSp delCm">
        <pc:chgData name="Aziz Abultimman" userId="217f4d6a-f9d9-478e-bf38-61a451199f25" providerId="ADAL" clId="{A016EE5F-590C-41B0-89DB-6EDC59EE6A48}" dt="2020-07-07T13:20:12.879" v="227" actId="1592"/>
        <pc:sldMkLst>
          <pc:docMk/>
          <pc:sldMk cId="647840421" sldId="825"/>
        </pc:sldMkLst>
        <pc:picChg chg="mod">
          <ac:chgData name="Aziz Abultimman" userId="217f4d6a-f9d9-478e-bf38-61a451199f25" providerId="ADAL" clId="{A016EE5F-590C-41B0-89DB-6EDC59EE6A48}" dt="2020-07-07T13:19:47.915" v="226" actId="1076"/>
          <ac:picMkLst>
            <pc:docMk/>
            <pc:sldMk cId="647840421" sldId="825"/>
            <ac:picMk id="3" creationId="{E97F85FF-B331-4576-8103-4BE6BECAC6C6}"/>
          </ac:picMkLst>
        </pc:picChg>
      </pc:sldChg>
      <pc:sldChg chg="del">
        <pc:chgData name="Aziz Abultimman" userId="217f4d6a-f9d9-478e-bf38-61a451199f25" providerId="ADAL" clId="{A016EE5F-590C-41B0-89DB-6EDC59EE6A48}" dt="2020-07-07T13:18:54.794" v="225" actId="2696"/>
        <pc:sldMkLst>
          <pc:docMk/>
          <pc:sldMk cId="2024601312" sldId="826"/>
        </pc:sldMkLst>
      </pc:sldChg>
      <pc:sldChg chg="del">
        <pc:chgData name="Aziz Abultimman" userId="217f4d6a-f9d9-478e-bf38-61a451199f25" providerId="ADAL" clId="{A016EE5F-590C-41B0-89DB-6EDC59EE6A48}" dt="2020-07-07T12:29:12.600" v="6" actId="2696"/>
        <pc:sldMkLst>
          <pc:docMk/>
          <pc:sldMk cId="3623364988" sldId="827"/>
        </pc:sldMkLst>
      </pc:sldChg>
      <pc:sldChg chg="delCm">
        <pc:chgData name="Aziz Abultimman" userId="217f4d6a-f9d9-478e-bf38-61a451199f25" providerId="ADAL" clId="{A016EE5F-590C-41B0-89DB-6EDC59EE6A48}" dt="2020-07-07T12:34:47.658" v="15" actId="1592"/>
        <pc:sldMkLst>
          <pc:docMk/>
          <pc:sldMk cId="2958880403" sldId="828"/>
        </pc:sldMkLst>
      </pc:sldChg>
      <pc:sldChg chg="del">
        <pc:chgData name="Aziz Abultimman" userId="217f4d6a-f9d9-478e-bf38-61a451199f25" providerId="ADAL" clId="{A016EE5F-590C-41B0-89DB-6EDC59EE6A48}" dt="2020-07-07T12:37:25.214" v="17" actId="2696"/>
        <pc:sldMkLst>
          <pc:docMk/>
          <pc:sldMk cId="3913698853" sldId="829"/>
        </pc:sldMkLst>
      </pc:sldChg>
      <pc:sldChg chg="del">
        <pc:chgData name="Aziz Abultimman" userId="217f4d6a-f9d9-478e-bf38-61a451199f25" providerId="ADAL" clId="{A016EE5F-590C-41B0-89DB-6EDC59EE6A48}" dt="2020-07-07T12:37:25.242" v="18" actId="2696"/>
        <pc:sldMkLst>
          <pc:docMk/>
          <pc:sldMk cId="2666857235" sldId="830"/>
        </pc:sldMkLst>
      </pc:sldChg>
      <pc:sldChg chg="del">
        <pc:chgData name="Aziz Abultimman" userId="217f4d6a-f9d9-478e-bf38-61a451199f25" providerId="ADAL" clId="{A016EE5F-590C-41B0-89DB-6EDC59EE6A48}" dt="2020-07-07T12:33:24.314" v="13" actId="2696"/>
        <pc:sldMkLst>
          <pc:docMk/>
          <pc:sldMk cId="2902880141" sldId="836"/>
        </pc:sldMkLst>
      </pc:sldChg>
      <pc:sldChg chg="del">
        <pc:chgData name="Aziz Abultimman" userId="217f4d6a-f9d9-478e-bf38-61a451199f25" providerId="ADAL" clId="{A016EE5F-590C-41B0-89DB-6EDC59EE6A48}" dt="2020-07-07T13:14:46.562" v="214" actId="2696"/>
        <pc:sldMkLst>
          <pc:docMk/>
          <pc:sldMk cId="4122000921" sldId="837"/>
        </pc:sldMkLst>
      </pc:sldChg>
      <pc:sldChg chg="del">
        <pc:chgData name="Aziz Abultimman" userId="217f4d6a-f9d9-478e-bf38-61a451199f25" providerId="ADAL" clId="{A016EE5F-590C-41B0-89DB-6EDC59EE6A48}" dt="2020-07-07T13:14:46.581" v="215" actId="2696"/>
        <pc:sldMkLst>
          <pc:docMk/>
          <pc:sldMk cId="882934476" sldId="838"/>
        </pc:sldMkLst>
      </pc:sldChg>
      <pc:sldChg chg="add">
        <pc:chgData name="Aziz Abultimman" userId="217f4d6a-f9d9-478e-bf38-61a451199f25" providerId="ADAL" clId="{A016EE5F-590C-41B0-89DB-6EDC59EE6A48}" dt="2020-07-07T12:28:47.250" v="4"/>
        <pc:sldMkLst>
          <pc:docMk/>
          <pc:sldMk cId="3914605435" sldId="839"/>
        </pc:sldMkLst>
      </pc:sldChg>
      <pc:sldChg chg="delSp modSp add">
        <pc:chgData name="Aziz Abultimman" userId="217f4d6a-f9d9-478e-bf38-61a451199f25" providerId="ADAL" clId="{A016EE5F-590C-41B0-89DB-6EDC59EE6A48}" dt="2020-07-07T12:29:43.186" v="11" actId="1076"/>
        <pc:sldMkLst>
          <pc:docMk/>
          <pc:sldMk cId="3297242782" sldId="840"/>
        </pc:sldMkLst>
        <pc:picChg chg="del">
          <ac:chgData name="Aziz Abultimman" userId="217f4d6a-f9d9-478e-bf38-61a451199f25" providerId="ADAL" clId="{A016EE5F-590C-41B0-89DB-6EDC59EE6A48}" dt="2020-07-07T12:29:39.102" v="10" actId="478"/>
          <ac:picMkLst>
            <pc:docMk/>
            <pc:sldMk cId="3297242782" sldId="840"/>
            <ac:picMk id="6" creationId="{06580F61-F0E6-4228-A93A-0813134F327F}"/>
          </ac:picMkLst>
        </pc:picChg>
        <pc:picChg chg="mod">
          <ac:chgData name="Aziz Abultimman" userId="217f4d6a-f9d9-478e-bf38-61a451199f25" providerId="ADAL" clId="{A016EE5F-590C-41B0-89DB-6EDC59EE6A48}" dt="2020-07-07T12:29:43.186" v="11" actId="1076"/>
          <ac:picMkLst>
            <pc:docMk/>
            <pc:sldMk cId="3297242782" sldId="840"/>
            <ac:picMk id="7" creationId="{475DB6F8-2D25-45D5-BB57-19DD0CBB33CF}"/>
          </ac:picMkLst>
        </pc:picChg>
      </pc:sldChg>
      <pc:sldChg chg="add">
        <pc:chgData name="Aziz Abultimman" userId="217f4d6a-f9d9-478e-bf38-61a451199f25" providerId="ADAL" clId="{A016EE5F-590C-41B0-89DB-6EDC59EE6A48}" dt="2020-07-07T12:37:22.445" v="16"/>
        <pc:sldMkLst>
          <pc:docMk/>
          <pc:sldMk cId="3843691916" sldId="841"/>
        </pc:sldMkLst>
      </pc:sldChg>
      <pc:sldChg chg="addSp delSp modSp add">
        <pc:chgData name="Aziz Abultimman" userId="217f4d6a-f9d9-478e-bf38-61a451199f25" providerId="ADAL" clId="{A016EE5F-590C-41B0-89DB-6EDC59EE6A48}" dt="2020-07-07T13:03:56.331" v="175" actId="1076"/>
        <pc:sldMkLst>
          <pc:docMk/>
          <pc:sldMk cId="3706920163" sldId="842"/>
        </pc:sldMkLst>
        <pc:spChg chg="del">
          <ac:chgData name="Aziz Abultimman" userId="217f4d6a-f9d9-478e-bf38-61a451199f25" providerId="ADAL" clId="{A016EE5F-590C-41B0-89DB-6EDC59EE6A48}" dt="2020-07-07T12:53:59.871" v="40" actId="478"/>
          <ac:spMkLst>
            <pc:docMk/>
            <pc:sldMk cId="3706920163" sldId="842"/>
            <ac:spMk id="2" creationId="{AAB0D9F3-FFCD-4BD0-981A-45C111420619}"/>
          </ac:spMkLst>
        </pc:spChg>
        <pc:spChg chg="add mod">
          <ac:chgData name="Aziz Abultimman" userId="217f4d6a-f9d9-478e-bf38-61a451199f25" providerId="ADAL" clId="{A016EE5F-590C-41B0-89DB-6EDC59EE6A48}" dt="2020-07-07T12:57:34.124" v="115" actId="1076"/>
          <ac:spMkLst>
            <pc:docMk/>
            <pc:sldMk cId="3706920163" sldId="842"/>
            <ac:spMk id="5" creationId="{D9BE4FDF-93E0-4766-AA18-5EDB1000E2DD}"/>
          </ac:spMkLst>
        </pc:spChg>
        <pc:spChg chg="add mod">
          <ac:chgData name="Aziz Abultimman" userId="217f4d6a-f9d9-478e-bf38-61a451199f25" providerId="ADAL" clId="{A016EE5F-590C-41B0-89DB-6EDC59EE6A48}" dt="2020-07-07T13:03:05.749" v="173" actId="6549"/>
          <ac:spMkLst>
            <pc:docMk/>
            <pc:sldMk cId="3706920163" sldId="842"/>
            <ac:spMk id="6" creationId="{8BE09321-3C5D-49BA-8D35-0A7A3D7B2EFA}"/>
          </ac:spMkLst>
        </pc:spChg>
        <pc:picChg chg="add del mod">
          <ac:chgData name="Aziz Abultimman" userId="217f4d6a-f9d9-478e-bf38-61a451199f25" providerId="ADAL" clId="{A016EE5F-590C-41B0-89DB-6EDC59EE6A48}" dt="2020-07-07T12:57:20.077" v="113" actId="478"/>
          <ac:picMkLst>
            <pc:docMk/>
            <pc:sldMk cId="3706920163" sldId="842"/>
            <ac:picMk id="3" creationId="{5EE17545-31FE-4F6C-A5A2-04F2C5274AC0}"/>
          </ac:picMkLst>
        </pc:picChg>
        <pc:picChg chg="add mod">
          <ac:chgData name="Aziz Abultimman" userId="217f4d6a-f9d9-478e-bf38-61a451199f25" providerId="ADAL" clId="{A016EE5F-590C-41B0-89DB-6EDC59EE6A48}" dt="2020-07-07T13:03:56.331" v="175" actId="1076"/>
          <ac:picMkLst>
            <pc:docMk/>
            <pc:sldMk cId="3706920163" sldId="842"/>
            <ac:picMk id="4" creationId="{E3DCD487-3CE7-4CDE-8E2A-5A14630D1603}"/>
          </ac:picMkLst>
        </pc:picChg>
      </pc:sldChg>
      <pc:sldChg chg="add del">
        <pc:chgData name="Aziz Abultimman" userId="217f4d6a-f9d9-478e-bf38-61a451199f25" providerId="ADAL" clId="{A016EE5F-590C-41B0-89DB-6EDC59EE6A48}" dt="2020-07-07T12:50:41.694" v="36" actId="2696"/>
        <pc:sldMkLst>
          <pc:docMk/>
          <pc:sldMk cId="3847549316" sldId="842"/>
        </pc:sldMkLst>
      </pc:sldChg>
    </pc:docChg>
  </pc:docChgLst>
  <pc:docChgLst>
    <pc:chgData name="Aziz Abultimman" userId="S::snrnatassot.iraq@sheltercluster.org::217f4d6a-f9d9-478e-bf38-61a451199f25" providerId="AD" clId="Web-{F741ADCF-3B80-87E1-E01E-DE74A81086E3}"/>
    <pc:docChg chg="delSld modSld">
      <pc:chgData name="Aziz Abultimman" userId="S::snrnatassot.iraq@sheltercluster.org::217f4d6a-f9d9-478e-bf38-61a451199f25" providerId="AD" clId="Web-{F741ADCF-3B80-87E1-E01E-DE74A81086E3}" dt="2020-07-07T16:05:47.186" v="2"/>
      <pc:docMkLst>
        <pc:docMk/>
      </pc:docMkLst>
      <pc:sldChg chg="del">
        <pc:chgData name="Aziz Abultimman" userId="S::snrnatassot.iraq@sheltercluster.org::217f4d6a-f9d9-478e-bf38-61a451199f25" providerId="AD" clId="Web-{F741ADCF-3B80-87E1-E01E-DE74A81086E3}" dt="2020-07-07T16:05:47.186" v="2"/>
        <pc:sldMkLst>
          <pc:docMk/>
          <pc:sldMk cId="3511573067" sldId="813"/>
        </pc:sldMkLst>
      </pc:sldChg>
      <pc:sldChg chg="mod modClrScheme chgLayout">
        <pc:chgData name="Aziz Abultimman" userId="S::snrnatassot.iraq@sheltercluster.org::217f4d6a-f9d9-478e-bf38-61a451199f25" providerId="AD" clId="Web-{F741ADCF-3B80-87E1-E01E-DE74A81086E3}" dt="2020-07-07T16:05:21.529" v="0"/>
        <pc:sldMkLst>
          <pc:docMk/>
          <pc:sldMk cId="3913698853" sldId="829"/>
        </pc:sldMkLst>
      </pc:sldChg>
      <pc:sldChg chg="mod modClrScheme chgLayout">
        <pc:chgData name="Aziz Abultimman" userId="S::snrnatassot.iraq@sheltercluster.org::217f4d6a-f9d9-478e-bf38-61a451199f25" providerId="AD" clId="Web-{F741ADCF-3B80-87E1-E01E-DE74A81086E3}" dt="2020-07-07T16:05:35.420" v="1"/>
        <pc:sldMkLst>
          <pc:docMk/>
          <pc:sldMk cId="3706920163" sldId="842"/>
        </pc:sldMkLst>
      </pc:sldChg>
    </pc:docChg>
  </pc:docChgLst>
  <pc:docChgLst>
    <pc:chgData name="Petya Boevska" userId="5f757961-c27c-4ffe-a0e4-4808b86a1e04" providerId="ADAL" clId="{9E0EB91E-DDAB-4A79-B264-ADDB216039A5}"/>
    <pc:docChg chg="addSld delSld modSld">
      <pc:chgData name="Petya Boevska" userId="5f757961-c27c-4ffe-a0e4-4808b86a1e04" providerId="ADAL" clId="{9E0EB91E-DDAB-4A79-B264-ADDB216039A5}" dt="2020-07-07T13:40:44.853" v="216" actId="2696"/>
      <pc:docMkLst>
        <pc:docMk/>
      </pc:docMkLst>
      <pc:sldChg chg="addSp delSp modSp">
        <pc:chgData name="Petya Boevska" userId="5f757961-c27c-4ffe-a0e4-4808b86a1e04" providerId="ADAL" clId="{9E0EB91E-DDAB-4A79-B264-ADDB216039A5}" dt="2020-07-07T13:04:09.160" v="214" actId="478"/>
        <pc:sldMkLst>
          <pc:docMk/>
          <pc:sldMk cId="3511573067" sldId="813"/>
        </pc:sldMkLst>
        <pc:picChg chg="add del">
          <ac:chgData name="Petya Boevska" userId="5f757961-c27c-4ffe-a0e4-4808b86a1e04" providerId="ADAL" clId="{9E0EB91E-DDAB-4A79-B264-ADDB216039A5}" dt="2020-07-07T12:45:12.923" v="1" actId="478"/>
          <ac:picMkLst>
            <pc:docMk/>
            <pc:sldMk cId="3511573067" sldId="813"/>
            <ac:picMk id="1026" creationId="{1A3B2AF5-376A-499C-ACD8-04A881D59E6B}"/>
          </ac:picMkLst>
        </pc:picChg>
        <pc:picChg chg="add del mod">
          <ac:chgData name="Petya Boevska" userId="5f757961-c27c-4ffe-a0e4-4808b86a1e04" providerId="ADAL" clId="{9E0EB91E-DDAB-4A79-B264-ADDB216039A5}" dt="2020-07-07T13:04:09.160" v="214" actId="478"/>
          <ac:picMkLst>
            <pc:docMk/>
            <pc:sldMk cId="3511573067" sldId="813"/>
            <ac:picMk id="1028" creationId="{C9766188-FDD0-4969-BAFD-3769B2728B49}"/>
          </ac:picMkLst>
        </pc:picChg>
        <pc:picChg chg="add mod">
          <ac:chgData name="Petya Boevska" userId="5f757961-c27c-4ffe-a0e4-4808b86a1e04" providerId="ADAL" clId="{9E0EB91E-DDAB-4A79-B264-ADDB216039A5}" dt="2020-07-07T12:52:20.431" v="14" actId="1076"/>
          <ac:picMkLst>
            <pc:docMk/>
            <pc:sldMk cId="3511573067" sldId="813"/>
            <ac:picMk id="1030" creationId="{3B226DF9-857C-4295-8448-E75A0249718B}"/>
          </ac:picMkLst>
        </pc:picChg>
        <pc:picChg chg="add mod">
          <ac:chgData name="Petya Boevska" userId="5f757961-c27c-4ffe-a0e4-4808b86a1e04" providerId="ADAL" clId="{9E0EB91E-DDAB-4A79-B264-ADDB216039A5}" dt="2020-07-07T12:52:23.739" v="15" actId="1076"/>
          <ac:picMkLst>
            <pc:docMk/>
            <pc:sldMk cId="3511573067" sldId="813"/>
            <ac:picMk id="1032" creationId="{C15033FF-A4F6-465A-A8CD-050E1686168A}"/>
          </ac:picMkLst>
        </pc:picChg>
      </pc:sldChg>
      <pc:sldChg chg="add">
        <pc:chgData name="Petya Boevska" userId="5f757961-c27c-4ffe-a0e4-4808b86a1e04" providerId="ADAL" clId="{9E0EB91E-DDAB-4A79-B264-ADDB216039A5}" dt="2020-07-07T13:40:42.193" v="215"/>
        <pc:sldMkLst>
          <pc:docMk/>
          <pc:sldMk cId="3913698853" sldId="829"/>
        </pc:sldMkLst>
      </pc:sldChg>
      <pc:sldChg chg="del">
        <pc:chgData name="Petya Boevska" userId="5f757961-c27c-4ffe-a0e4-4808b86a1e04" providerId="ADAL" clId="{9E0EB91E-DDAB-4A79-B264-ADDB216039A5}" dt="2020-07-07T13:40:44.853" v="216" actId="2696"/>
        <pc:sldMkLst>
          <pc:docMk/>
          <pc:sldMk cId="3843691916" sldId="841"/>
        </pc:sldMkLst>
      </pc:sldChg>
      <pc:sldChg chg="modSp">
        <pc:chgData name="Petya Boevska" userId="5f757961-c27c-4ffe-a0e4-4808b86a1e04" providerId="ADAL" clId="{9E0EB91E-DDAB-4A79-B264-ADDB216039A5}" dt="2020-07-07T13:03:22.683" v="212" actId="6549"/>
        <pc:sldMkLst>
          <pc:docMk/>
          <pc:sldMk cId="3706920163" sldId="842"/>
        </pc:sldMkLst>
        <pc:spChg chg="mod">
          <ac:chgData name="Petya Boevska" userId="5f757961-c27c-4ffe-a0e4-4808b86a1e04" providerId="ADAL" clId="{9E0EB91E-DDAB-4A79-B264-ADDB216039A5}" dt="2020-07-07T13:03:22.683" v="212" actId="6549"/>
          <ac:spMkLst>
            <pc:docMk/>
            <pc:sldMk cId="3706920163" sldId="842"/>
            <ac:spMk id="6" creationId="{8BE09321-3C5D-49BA-8D35-0A7A3D7B2EFA}"/>
          </ac:spMkLst>
        </pc:spChg>
      </pc:sldChg>
    </pc:docChg>
  </pc:docChgLst>
  <pc:docChgLst>
    <pc:chgData name="Francesca Coloni" userId="cb8f915a-c19e-4417-9037-f49925ef55b0" providerId="ADAL" clId="{4628C1E3-6B96-4705-BD19-09F0ED1CB64C}"/>
    <pc:docChg chg="undo custSel addSld delSld modSld">
      <pc:chgData name="Francesca Coloni" userId="cb8f915a-c19e-4417-9037-f49925ef55b0" providerId="ADAL" clId="{4628C1E3-6B96-4705-BD19-09F0ED1CB64C}" dt="2020-07-16T14:53:21.324" v="471" actId="20577"/>
      <pc:docMkLst>
        <pc:docMk/>
      </pc:docMkLst>
      <pc:sldChg chg="addCm modCm">
        <pc:chgData name="Francesca Coloni" userId="cb8f915a-c19e-4417-9037-f49925ef55b0" providerId="ADAL" clId="{4628C1E3-6B96-4705-BD19-09F0ED1CB64C}" dt="2020-07-06T13:25:49.408" v="5"/>
        <pc:sldMkLst>
          <pc:docMk/>
          <pc:sldMk cId="3002981206" sldId="746"/>
        </pc:sldMkLst>
      </pc:sldChg>
      <pc:sldChg chg="add">
        <pc:chgData name="Francesca Coloni" userId="cb8f915a-c19e-4417-9037-f49925ef55b0" providerId="ADAL" clId="{4628C1E3-6B96-4705-BD19-09F0ED1CB64C}" dt="2020-07-15T09:12:15.426" v="388"/>
        <pc:sldMkLst>
          <pc:docMk/>
          <pc:sldMk cId="3565539732" sldId="782"/>
        </pc:sldMkLst>
      </pc:sldChg>
      <pc:sldChg chg="addSp modSp">
        <pc:chgData name="Francesca Coloni" userId="cb8f915a-c19e-4417-9037-f49925ef55b0" providerId="ADAL" clId="{4628C1E3-6B96-4705-BD19-09F0ED1CB64C}" dt="2020-07-07T19:05:00.789" v="206" actId="1076"/>
        <pc:sldMkLst>
          <pc:docMk/>
          <pc:sldMk cId="3004349155" sldId="795"/>
        </pc:sldMkLst>
        <pc:picChg chg="mod">
          <ac:chgData name="Francesca Coloni" userId="cb8f915a-c19e-4417-9037-f49925ef55b0" providerId="ADAL" clId="{4628C1E3-6B96-4705-BD19-09F0ED1CB64C}" dt="2020-07-07T19:04:23.325" v="199" actId="1076"/>
          <ac:picMkLst>
            <pc:docMk/>
            <pc:sldMk cId="3004349155" sldId="795"/>
            <ac:picMk id="2" creationId="{9AF9A113-A09E-45E6-B751-9A967F3F245D}"/>
          </ac:picMkLst>
        </pc:picChg>
        <pc:picChg chg="mod">
          <ac:chgData name="Francesca Coloni" userId="cb8f915a-c19e-4417-9037-f49925ef55b0" providerId="ADAL" clId="{4628C1E3-6B96-4705-BD19-09F0ED1CB64C}" dt="2020-07-07T19:04:20.518" v="198" actId="1076"/>
          <ac:picMkLst>
            <pc:docMk/>
            <pc:sldMk cId="3004349155" sldId="795"/>
            <ac:picMk id="3" creationId="{004A0089-0FB8-4D50-9660-5913DEDA23C4}"/>
          </ac:picMkLst>
        </pc:picChg>
        <pc:picChg chg="add mod modCrop">
          <ac:chgData name="Francesca Coloni" userId="cb8f915a-c19e-4417-9037-f49925ef55b0" providerId="ADAL" clId="{4628C1E3-6B96-4705-BD19-09F0ED1CB64C}" dt="2020-07-07T19:05:00.789" v="206" actId="1076"/>
          <ac:picMkLst>
            <pc:docMk/>
            <pc:sldMk cId="3004349155" sldId="795"/>
            <ac:picMk id="5" creationId="{C6ACA133-013B-45A6-9D5D-9D34A9669689}"/>
          </ac:picMkLst>
        </pc:picChg>
      </pc:sldChg>
      <pc:sldChg chg="addSp delSp modSp">
        <pc:chgData name="Francesca Coloni" userId="cb8f915a-c19e-4417-9037-f49925ef55b0" providerId="ADAL" clId="{4628C1E3-6B96-4705-BD19-09F0ED1CB64C}" dt="2020-07-13T07:56:23.254" v="277"/>
        <pc:sldMkLst>
          <pc:docMk/>
          <pc:sldMk cId="778583136" sldId="812"/>
        </pc:sldMkLst>
        <pc:picChg chg="add del mod">
          <ac:chgData name="Francesca Coloni" userId="cb8f915a-c19e-4417-9037-f49925ef55b0" providerId="ADAL" clId="{4628C1E3-6B96-4705-BD19-09F0ED1CB64C}" dt="2020-07-13T07:56:23.254" v="277"/>
          <ac:picMkLst>
            <pc:docMk/>
            <pc:sldMk cId="778583136" sldId="812"/>
            <ac:picMk id="2" creationId="{BD630928-B112-4BBE-9280-9C4B210C03B5}"/>
          </ac:picMkLst>
        </pc:picChg>
        <pc:picChg chg="add del">
          <ac:chgData name="Francesca Coloni" userId="cb8f915a-c19e-4417-9037-f49925ef55b0" providerId="ADAL" clId="{4628C1E3-6B96-4705-BD19-09F0ED1CB64C}" dt="2020-07-13T07:56:20.490" v="274" actId="478"/>
          <ac:picMkLst>
            <pc:docMk/>
            <pc:sldMk cId="778583136" sldId="812"/>
            <ac:picMk id="1027" creationId="{463D613D-7A8C-4748-B6F3-1F001634CB6E}"/>
          </ac:picMkLst>
        </pc:picChg>
      </pc:sldChg>
      <pc:sldChg chg="addSp delSp modSp addCm">
        <pc:chgData name="Francesca Coloni" userId="cb8f915a-c19e-4417-9037-f49925ef55b0" providerId="ADAL" clId="{4628C1E3-6B96-4705-BD19-09F0ED1CB64C}" dt="2020-07-07T18:49:38.932" v="180" actId="1036"/>
        <pc:sldMkLst>
          <pc:docMk/>
          <pc:sldMk cId="3511573067" sldId="813"/>
        </pc:sldMkLst>
        <pc:spChg chg="mod">
          <ac:chgData name="Francesca Coloni" userId="cb8f915a-c19e-4417-9037-f49925ef55b0" providerId="ADAL" clId="{4628C1E3-6B96-4705-BD19-09F0ED1CB64C}" dt="2020-07-07T18:42:59.765" v="76" actId="1076"/>
          <ac:spMkLst>
            <pc:docMk/>
            <pc:sldMk cId="3511573067" sldId="813"/>
            <ac:spMk id="2" creationId="{863F5D12-3300-415B-A1CE-3EFF26420B72}"/>
          </ac:spMkLst>
        </pc:spChg>
        <pc:spChg chg="mod">
          <ac:chgData name="Francesca Coloni" userId="cb8f915a-c19e-4417-9037-f49925ef55b0" providerId="ADAL" clId="{4628C1E3-6B96-4705-BD19-09F0ED1CB64C}" dt="2020-07-07T18:43:05.555" v="83" actId="1037"/>
          <ac:spMkLst>
            <pc:docMk/>
            <pc:sldMk cId="3511573067" sldId="813"/>
            <ac:spMk id="3" creationId="{200A3C39-8076-4EBB-96F4-1BFD986CC0CF}"/>
          </ac:spMkLst>
        </pc:spChg>
        <pc:spChg chg="mod">
          <ac:chgData name="Francesca Coloni" userId="cb8f915a-c19e-4417-9037-f49925ef55b0" providerId="ADAL" clId="{4628C1E3-6B96-4705-BD19-09F0ED1CB64C}" dt="2020-07-07T18:43:05.555" v="83" actId="1037"/>
          <ac:spMkLst>
            <pc:docMk/>
            <pc:sldMk cId="3511573067" sldId="813"/>
            <ac:spMk id="4" creationId="{EBCB0793-A740-407F-A6CA-7D077D0A520A}"/>
          </ac:spMkLst>
        </pc:spChg>
        <pc:spChg chg="mod">
          <ac:chgData name="Francesca Coloni" userId="cb8f915a-c19e-4417-9037-f49925ef55b0" providerId="ADAL" clId="{4628C1E3-6B96-4705-BD19-09F0ED1CB64C}" dt="2020-07-07T18:41:06.860" v="65" actId="6549"/>
          <ac:spMkLst>
            <pc:docMk/>
            <pc:sldMk cId="3511573067" sldId="813"/>
            <ac:spMk id="6" creationId="{6A654D08-C792-4EB7-BB3B-E168BA9AF4DF}"/>
          </ac:spMkLst>
        </pc:spChg>
        <pc:spChg chg="add del mod">
          <ac:chgData name="Francesca Coloni" userId="cb8f915a-c19e-4417-9037-f49925ef55b0" providerId="ADAL" clId="{4628C1E3-6B96-4705-BD19-09F0ED1CB64C}" dt="2020-07-07T18:47:02.733" v="106" actId="11529"/>
          <ac:spMkLst>
            <pc:docMk/>
            <pc:sldMk cId="3511573067" sldId="813"/>
            <ac:spMk id="7" creationId="{6708F25D-D209-4DBB-B2BD-3C5F3E42D025}"/>
          </ac:spMkLst>
        </pc:spChg>
        <pc:spChg chg="add mod">
          <ac:chgData name="Francesca Coloni" userId="cb8f915a-c19e-4417-9037-f49925ef55b0" providerId="ADAL" clId="{4628C1E3-6B96-4705-BD19-09F0ED1CB64C}" dt="2020-07-07T18:49:38.932" v="180" actId="1036"/>
          <ac:spMkLst>
            <pc:docMk/>
            <pc:sldMk cId="3511573067" sldId="813"/>
            <ac:spMk id="8" creationId="{E151C1BD-69CC-49B6-9096-200461872FC8}"/>
          </ac:spMkLst>
        </pc:spChg>
        <pc:picChg chg="add del">
          <ac:chgData name="Francesca Coloni" userId="cb8f915a-c19e-4417-9037-f49925ef55b0" providerId="ADAL" clId="{4628C1E3-6B96-4705-BD19-09F0ED1CB64C}" dt="2020-07-07T18:39:10.562" v="23" actId="478"/>
          <ac:picMkLst>
            <pc:docMk/>
            <pc:sldMk cId="3511573067" sldId="813"/>
            <ac:picMk id="5" creationId="{455C956D-D838-435D-B27F-8CD07C7730FF}"/>
          </ac:picMkLst>
        </pc:picChg>
        <pc:picChg chg="mod">
          <ac:chgData name="Francesca Coloni" userId="cb8f915a-c19e-4417-9037-f49925ef55b0" providerId="ADAL" clId="{4628C1E3-6B96-4705-BD19-09F0ED1CB64C}" dt="2020-07-07T18:43:19.073" v="100" actId="1035"/>
          <ac:picMkLst>
            <pc:docMk/>
            <pc:sldMk cId="3511573067" sldId="813"/>
            <ac:picMk id="9" creationId="{E31B43C2-7A13-48CF-A06B-5824543DAB92}"/>
          </ac:picMkLst>
        </pc:picChg>
        <pc:picChg chg="del mod">
          <ac:chgData name="Francesca Coloni" userId="cb8f915a-c19e-4417-9037-f49925ef55b0" providerId="ADAL" clId="{4628C1E3-6B96-4705-BD19-09F0ED1CB64C}" dt="2020-07-07T18:46:26.922" v="101" actId="478"/>
          <ac:picMkLst>
            <pc:docMk/>
            <pc:sldMk cId="3511573067" sldId="813"/>
            <ac:picMk id="11" creationId="{BC15B386-9B34-4098-994C-A23EFEC7DD25}"/>
          </ac:picMkLst>
        </pc:picChg>
        <pc:picChg chg="add mod">
          <ac:chgData name="Francesca Coloni" userId="cb8f915a-c19e-4417-9037-f49925ef55b0" providerId="ADAL" clId="{4628C1E3-6B96-4705-BD19-09F0ED1CB64C}" dt="2020-07-07T18:46:37.986" v="104" actId="14100"/>
          <ac:picMkLst>
            <pc:docMk/>
            <pc:sldMk cId="3511573067" sldId="813"/>
            <ac:picMk id="1026" creationId="{ECEE7449-7EC4-4A6D-9F6F-4218F1E5B175}"/>
          </ac:picMkLst>
        </pc:picChg>
      </pc:sldChg>
      <pc:sldChg chg="modSp">
        <pc:chgData name="Francesca Coloni" userId="cb8f915a-c19e-4417-9037-f49925ef55b0" providerId="ADAL" clId="{4628C1E3-6B96-4705-BD19-09F0ED1CB64C}" dt="2020-07-16T14:53:21.324" v="471" actId="20577"/>
        <pc:sldMkLst>
          <pc:docMk/>
          <pc:sldMk cId="731595401" sldId="814"/>
        </pc:sldMkLst>
        <pc:spChg chg="mod">
          <ac:chgData name="Francesca Coloni" userId="cb8f915a-c19e-4417-9037-f49925ef55b0" providerId="ADAL" clId="{4628C1E3-6B96-4705-BD19-09F0ED1CB64C}" dt="2020-07-16T14:53:10.493" v="467" actId="1035"/>
          <ac:spMkLst>
            <pc:docMk/>
            <pc:sldMk cId="731595401" sldId="814"/>
            <ac:spMk id="2" creationId="{B1442425-40D5-4D9A-BE20-03E84CE11717}"/>
          </ac:spMkLst>
        </pc:spChg>
        <pc:spChg chg="mod">
          <ac:chgData name="Francesca Coloni" userId="cb8f915a-c19e-4417-9037-f49925ef55b0" providerId="ADAL" clId="{4628C1E3-6B96-4705-BD19-09F0ED1CB64C}" dt="2020-07-16T14:53:21.324" v="471" actId="20577"/>
          <ac:spMkLst>
            <pc:docMk/>
            <pc:sldMk cId="731595401" sldId="814"/>
            <ac:spMk id="16" creationId="{34220BA9-0DF2-4D8E-8756-D286AFBF07DB}"/>
          </ac:spMkLst>
        </pc:spChg>
        <pc:spChg chg="mod">
          <ac:chgData name="Francesca Coloni" userId="cb8f915a-c19e-4417-9037-f49925ef55b0" providerId="ADAL" clId="{4628C1E3-6B96-4705-BD19-09F0ED1CB64C}" dt="2020-07-15T08:28:47.895" v="387" actId="20577"/>
          <ac:spMkLst>
            <pc:docMk/>
            <pc:sldMk cId="731595401" sldId="814"/>
            <ac:spMk id="18" creationId="{B6274AA5-ECBA-408C-86B8-4FB3C7A00F26}"/>
          </ac:spMkLst>
        </pc:spChg>
        <pc:spChg chg="mod">
          <ac:chgData name="Francesca Coloni" userId="cb8f915a-c19e-4417-9037-f49925ef55b0" providerId="ADAL" clId="{4628C1E3-6B96-4705-BD19-09F0ED1CB64C}" dt="2020-07-16T14:53:10.493" v="467" actId="1035"/>
          <ac:spMkLst>
            <pc:docMk/>
            <pc:sldMk cId="731595401" sldId="814"/>
            <ac:spMk id="19" creationId="{3A489A8C-4234-466D-AD81-B78657064F20}"/>
          </ac:spMkLst>
        </pc:spChg>
        <pc:spChg chg="mod">
          <ac:chgData name="Francesca Coloni" userId="cb8f915a-c19e-4417-9037-f49925ef55b0" providerId="ADAL" clId="{4628C1E3-6B96-4705-BD19-09F0ED1CB64C}" dt="2020-07-16T14:52:57.938" v="455" actId="1036"/>
          <ac:spMkLst>
            <pc:docMk/>
            <pc:sldMk cId="731595401" sldId="814"/>
            <ac:spMk id="20" creationId="{7545C82D-8709-4717-BFD2-AD2169A6AD47}"/>
          </ac:spMkLst>
        </pc:spChg>
        <pc:spChg chg="mod">
          <ac:chgData name="Francesca Coloni" userId="cb8f915a-c19e-4417-9037-f49925ef55b0" providerId="ADAL" clId="{4628C1E3-6B96-4705-BD19-09F0ED1CB64C}" dt="2020-07-16T14:53:04.171" v="463" actId="1035"/>
          <ac:spMkLst>
            <pc:docMk/>
            <pc:sldMk cId="731595401" sldId="814"/>
            <ac:spMk id="21" creationId="{EDF5CE63-B183-4BA1-A601-E6FD94055019}"/>
          </ac:spMkLst>
        </pc:spChg>
      </pc:sldChg>
      <pc:sldChg chg="addSp delSp del addCm modCm">
        <pc:chgData name="Francesca Coloni" userId="cb8f915a-c19e-4417-9037-f49925ef55b0" providerId="ADAL" clId="{4628C1E3-6B96-4705-BD19-09F0ED1CB64C}" dt="2020-07-13T09:06:43.232" v="337" actId="2696"/>
        <pc:sldMkLst>
          <pc:docMk/>
          <pc:sldMk cId="1409190949" sldId="817"/>
        </pc:sldMkLst>
        <pc:picChg chg="add del">
          <ac:chgData name="Francesca Coloni" userId="cb8f915a-c19e-4417-9037-f49925ef55b0" providerId="ADAL" clId="{4628C1E3-6B96-4705-BD19-09F0ED1CB64C}" dt="2020-07-07T18:57:38.496" v="184"/>
          <ac:picMkLst>
            <pc:docMk/>
            <pc:sldMk cId="1409190949" sldId="817"/>
            <ac:picMk id="2" creationId="{2957996E-A25A-46AF-B5CF-8C192217BB4E}"/>
          </ac:picMkLst>
        </pc:picChg>
      </pc:sldChg>
      <pc:sldChg chg="addCm modCm">
        <pc:chgData name="Francesca Coloni" userId="cb8f915a-c19e-4417-9037-f49925ef55b0" providerId="ADAL" clId="{4628C1E3-6B96-4705-BD19-09F0ED1CB64C}" dt="2020-07-06T13:27:32.318" v="7"/>
        <pc:sldMkLst>
          <pc:docMk/>
          <pc:sldMk cId="482138067" sldId="824"/>
        </pc:sldMkLst>
      </pc:sldChg>
      <pc:sldChg chg="addCm modCm">
        <pc:chgData name="Francesca Coloni" userId="cb8f915a-c19e-4417-9037-f49925ef55b0" providerId="ADAL" clId="{4628C1E3-6B96-4705-BD19-09F0ED1CB64C}" dt="2020-07-06T13:30:25.982" v="14"/>
        <pc:sldMkLst>
          <pc:docMk/>
          <pc:sldMk cId="647840421" sldId="825"/>
        </pc:sldMkLst>
      </pc:sldChg>
      <pc:sldChg chg="add">
        <pc:chgData name="Francesca Coloni" userId="cb8f915a-c19e-4417-9037-f49925ef55b0" providerId="ADAL" clId="{4628C1E3-6B96-4705-BD19-09F0ED1CB64C}" dt="2020-07-07T19:23:11.984" v="207"/>
        <pc:sldMkLst>
          <pc:docMk/>
          <pc:sldMk cId="2440750331" sldId="826"/>
        </pc:sldMkLst>
      </pc:sldChg>
      <pc:sldChg chg="del addCm modCm">
        <pc:chgData name="Francesca Coloni" userId="cb8f915a-c19e-4417-9037-f49925ef55b0" providerId="ADAL" clId="{4628C1E3-6B96-4705-BD19-09F0ED1CB64C}" dt="2020-07-07T19:23:21.150" v="208" actId="2696"/>
        <pc:sldMkLst>
          <pc:docMk/>
          <pc:sldMk cId="2958880403" sldId="828"/>
        </pc:sldMkLst>
      </pc:sldChg>
      <pc:sldChg chg="addCm modCm">
        <pc:chgData name="Francesca Coloni" userId="cb8f915a-c19e-4417-9037-f49925ef55b0" providerId="ADAL" clId="{4628C1E3-6B96-4705-BD19-09F0ED1CB64C}" dt="2020-07-06T13:29:43.026" v="10"/>
        <pc:sldMkLst>
          <pc:docMk/>
          <pc:sldMk cId="4122000921" sldId="837"/>
        </pc:sldMkLst>
      </pc:sldChg>
      <pc:sldChg chg="addCm modCm">
        <pc:chgData name="Francesca Coloni" userId="cb8f915a-c19e-4417-9037-f49925ef55b0" providerId="ADAL" clId="{4628C1E3-6B96-4705-BD19-09F0ED1CB64C}" dt="2020-07-06T13:29:48.113" v="12"/>
        <pc:sldMkLst>
          <pc:docMk/>
          <pc:sldMk cId="882934476" sldId="838"/>
        </pc:sldMkLst>
      </pc:sldChg>
      <pc:sldChg chg="modSp modNotesTx">
        <pc:chgData name="Francesca Coloni" userId="cb8f915a-c19e-4417-9037-f49925ef55b0" providerId="ADAL" clId="{4628C1E3-6B96-4705-BD19-09F0ED1CB64C}" dt="2020-07-07T18:35:36.162" v="21" actId="1076"/>
        <pc:sldMkLst>
          <pc:docMk/>
          <pc:sldMk cId="3914605435" sldId="839"/>
        </pc:sldMkLst>
        <pc:spChg chg="mod">
          <ac:chgData name="Francesca Coloni" userId="cb8f915a-c19e-4417-9037-f49925ef55b0" providerId="ADAL" clId="{4628C1E3-6B96-4705-BD19-09F0ED1CB64C}" dt="2020-07-07T18:35:35.749" v="20" actId="1076"/>
          <ac:spMkLst>
            <pc:docMk/>
            <pc:sldMk cId="3914605435" sldId="839"/>
            <ac:spMk id="5" creationId="{AC0CAC18-3BDD-4384-A344-4928D1D6E24E}"/>
          </ac:spMkLst>
        </pc:spChg>
        <pc:picChg chg="mod">
          <ac:chgData name="Francesca Coloni" userId="cb8f915a-c19e-4417-9037-f49925ef55b0" providerId="ADAL" clId="{4628C1E3-6B96-4705-BD19-09F0ED1CB64C}" dt="2020-07-07T18:35:36.162" v="21" actId="1076"/>
          <ac:picMkLst>
            <pc:docMk/>
            <pc:sldMk cId="3914605435" sldId="839"/>
            <ac:picMk id="1030" creationId="{0AA569AE-2488-4D87-9621-1CACA3B847D6}"/>
          </ac:picMkLst>
        </pc:picChg>
      </pc:sldChg>
      <pc:sldChg chg="addSp delSp modSp">
        <pc:chgData name="Francesca Coloni" userId="cb8f915a-c19e-4417-9037-f49925ef55b0" providerId="ADAL" clId="{4628C1E3-6B96-4705-BD19-09F0ED1CB64C}" dt="2020-07-07T19:00:32.390" v="197" actId="14100"/>
        <pc:sldMkLst>
          <pc:docMk/>
          <pc:sldMk cId="3706920163" sldId="842"/>
        </pc:sldMkLst>
        <pc:spChg chg="mod">
          <ac:chgData name="Francesca Coloni" userId="cb8f915a-c19e-4417-9037-f49925ef55b0" providerId="ADAL" clId="{4628C1E3-6B96-4705-BD19-09F0ED1CB64C}" dt="2020-07-07T19:00:29.012" v="196" actId="14100"/>
          <ac:spMkLst>
            <pc:docMk/>
            <pc:sldMk cId="3706920163" sldId="842"/>
            <ac:spMk id="6" creationId="{8BE09321-3C5D-49BA-8D35-0A7A3D7B2EFA}"/>
          </ac:spMkLst>
        </pc:spChg>
        <pc:picChg chg="add del">
          <ac:chgData name="Francesca Coloni" userId="cb8f915a-c19e-4417-9037-f49925ef55b0" providerId="ADAL" clId="{4628C1E3-6B96-4705-BD19-09F0ED1CB64C}" dt="2020-07-07T18:59:11.279" v="186" actId="478"/>
          <ac:picMkLst>
            <pc:docMk/>
            <pc:sldMk cId="3706920163" sldId="842"/>
            <ac:picMk id="2" creationId="{B75BA2DE-6FC0-46DE-BCD9-429BFB872927}"/>
          </ac:picMkLst>
        </pc:picChg>
        <pc:picChg chg="add mod modCrop">
          <ac:chgData name="Francesca Coloni" userId="cb8f915a-c19e-4417-9037-f49925ef55b0" providerId="ADAL" clId="{4628C1E3-6B96-4705-BD19-09F0ED1CB64C}" dt="2020-07-07T19:00:32.390" v="197" actId="14100"/>
          <ac:picMkLst>
            <pc:docMk/>
            <pc:sldMk cId="3706920163" sldId="842"/>
            <ac:picMk id="3" creationId="{0733CCFA-3E3D-443E-8B40-B83D7FA83B78}"/>
          </ac:picMkLst>
        </pc:picChg>
        <pc:picChg chg="del">
          <ac:chgData name="Francesca Coloni" userId="cb8f915a-c19e-4417-9037-f49925ef55b0" providerId="ADAL" clId="{4628C1E3-6B96-4705-BD19-09F0ED1CB64C}" dt="2020-07-07T18:59:48.089" v="190" actId="478"/>
          <ac:picMkLst>
            <pc:docMk/>
            <pc:sldMk cId="3706920163" sldId="842"/>
            <ac:picMk id="4" creationId="{E3DCD487-3CE7-4CDE-8E2A-5A14630D1603}"/>
          </ac:picMkLst>
        </pc:picChg>
      </pc:sldChg>
      <pc:sldChg chg="add">
        <pc:chgData name="Francesca Coloni" userId="cb8f915a-c19e-4417-9037-f49925ef55b0" providerId="ADAL" clId="{4628C1E3-6B96-4705-BD19-09F0ED1CB64C}" dt="2020-07-07T19:23:11.984" v="207"/>
        <pc:sldMkLst>
          <pc:docMk/>
          <pc:sldMk cId="4033321151" sldId="846"/>
        </pc:sldMkLst>
      </pc:sldChg>
      <pc:sldChg chg="add">
        <pc:chgData name="Francesca Coloni" userId="cb8f915a-c19e-4417-9037-f49925ef55b0" providerId="ADAL" clId="{4628C1E3-6B96-4705-BD19-09F0ED1CB64C}" dt="2020-07-07T19:29:10.069" v="209"/>
        <pc:sldMkLst>
          <pc:docMk/>
          <pc:sldMk cId="2425341792" sldId="847"/>
        </pc:sldMkLst>
      </pc:sldChg>
      <pc:sldChg chg="addSp modSp add">
        <pc:chgData name="Francesca Coloni" userId="cb8f915a-c19e-4417-9037-f49925ef55b0" providerId="ADAL" clId="{4628C1E3-6B96-4705-BD19-09F0ED1CB64C}" dt="2020-07-07T19:30:09.260" v="214" actId="1076"/>
        <pc:sldMkLst>
          <pc:docMk/>
          <pc:sldMk cId="1716625701" sldId="848"/>
        </pc:sldMkLst>
        <pc:picChg chg="add mod modCrop">
          <ac:chgData name="Francesca Coloni" userId="cb8f915a-c19e-4417-9037-f49925ef55b0" providerId="ADAL" clId="{4628C1E3-6B96-4705-BD19-09F0ED1CB64C}" dt="2020-07-07T19:30:09.260" v="214" actId="1076"/>
          <ac:picMkLst>
            <pc:docMk/>
            <pc:sldMk cId="1716625701" sldId="848"/>
            <ac:picMk id="2" creationId="{73E73F5F-AE0D-4072-8EAF-72FB56DBA5D1}"/>
          </ac:picMkLst>
        </pc:picChg>
      </pc:sldChg>
      <pc:sldChg chg="addSp delSp modSp add">
        <pc:chgData name="Francesca Coloni" userId="cb8f915a-c19e-4417-9037-f49925ef55b0" providerId="ADAL" clId="{4628C1E3-6B96-4705-BD19-09F0ED1CB64C}" dt="2020-07-07T19:34:40.936" v="222" actId="1076"/>
        <pc:sldMkLst>
          <pc:docMk/>
          <pc:sldMk cId="2408567548" sldId="849"/>
        </pc:sldMkLst>
        <pc:picChg chg="add del">
          <ac:chgData name="Francesca Coloni" userId="cb8f915a-c19e-4417-9037-f49925ef55b0" providerId="ADAL" clId="{4628C1E3-6B96-4705-BD19-09F0ED1CB64C}" dt="2020-07-07T19:33:38.129" v="217" actId="478"/>
          <ac:picMkLst>
            <pc:docMk/>
            <pc:sldMk cId="2408567548" sldId="849"/>
            <ac:picMk id="2" creationId="{59FC3268-0E03-4C90-A2FA-8991E5065D0C}"/>
          </ac:picMkLst>
        </pc:picChg>
        <pc:picChg chg="add mod modCrop">
          <ac:chgData name="Francesca Coloni" userId="cb8f915a-c19e-4417-9037-f49925ef55b0" providerId="ADAL" clId="{4628C1E3-6B96-4705-BD19-09F0ED1CB64C}" dt="2020-07-07T19:34:40.936" v="222" actId="1076"/>
          <ac:picMkLst>
            <pc:docMk/>
            <pc:sldMk cId="2408567548" sldId="849"/>
            <ac:picMk id="3" creationId="{7D736BE4-F5FC-4467-B465-E4BB2EDD9F33}"/>
          </ac:picMkLst>
        </pc:picChg>
      </pc:sldChg>
      <pc:sldChg chg="addSp modSp add">
        <pc:chgData name="Francesca Coloni" userId="cb8f915a-c19e-4417-9037-f49925ef55b0" providerId="ADAL" clId="{4628C1E3-6B96-4705-BD19-09F0ED1CB64C}" dt="2020-07-07T19:35:40.543" v="229" actId="1076"/>
        <pc:sldMkLst>
          <pc:docMk/>
          <pc:sldMk cId="1772031128" sldId="850"/>
        </pc:sldMkLst>
        <pc:picChg chg="add mod modCrop">
          <ac:chgData name="Francesca Coloni" userId="cb8f915a-c19e-4417-9037-f49925ef55b0" providerId="ADAL" clId="{4628C1E3-6B96-4705-BD19-09F0ED1CB64C}" dt="2020-07-07T19:35:40.543" v="229" actId="1076"/>
          <ac:picMkLst>
            <pc:docMk/>
            <pc:sldMk cId="1772031128" sldId="850"/>
            <ac:picMk id="2" creationId="{BE912774-219D-4A50-B55E-F32149072AF7}"/>
          </ac:picMkLst>
        </pc:picChg>
      </pc:sldChg>
      <pc:sldChg chg="addSp modSp add">
        <pc:chgData name="Francesca Coloni" userId="cb8f915a-c19e-4417-9037-f49925ef55b0" providerId="ADAL" clId="{4628C1E3-6B96-4705-BD19-09F0ED1CB64C}" dt="2020-07-07T19:36:40.200" v="234" actId="1076"/>
        <pc:sldMkLst>
          <pc:docMk/>
          <pc:sldMk cId="2485251117" sldId="851"/>
        </pc:sldMkLst>
        <pc:picChg chg="add mod modCrop">
          <ac:chgData name="Francesca Coloni" userId="cb8f915a-c19e-4417-9037-f49925ef55b0" providerId="ADAL" clId="{4628C1E3-6B96-4705-BD19-09F0ED1CB64C}" dt="2020-07-07T19:36:40.200" v="234" actId="1076"/>
          <ac:picMkLst>
            <pc:docMk/>
            <pc:sldMk cId="2485251117" sldId="851"/>
            <ac:picMk id="2" creationId="{69748642-7971-44CF-B0FB-B6C6BC2B2B5B}"/>
          </ac:picMkLst>
        </pc:picChg>
      </pc:sldChg>
      <pc:sldChg chg="addSp delSp modSp add">
        <pc:chgData name="Francesca Coloni" userId="cb8f915a-c19e-4417-9037-f49925ef55b0" providerId="ADAL" clId="{4628C1E3-6B96-4705-BD19-09F0ED1CB64C}" dt="2020-07-07T19:38:35.132" v="243" actId="1076"/>
        <pc:sldMkLst>
          <pc:docMk/>
          <pc:sldMk cId="339907121" sldId="852"/>
        </pc:sldMkLst>
        <pc:picChg chg="add del">
          <ac:chgData name="Francesca Coloni" userId="cb8f915a-c19e-4417-9037-f49925ef55b0" providerId="ADAL" clId="{4628C1E3-6B96-4705-BD19-09F0ED1CB64C}" dt="2020-07-07T19:37:56.879" v="237" actId="478"/>
          <ac:picMkLst>
            <pc:docMk/>
            <pc:sldMk cId="339907121" sldId="852"/>
            <ac:picMk id="2" creationId="{119A0F6C-9DA4-4C0C-A881-F9F4DE5FF0FA}"/>
          </ac:picMkLst>
        </pc:picChg>
        <pc:picChg chg="add mod modCrop">
          <ac:chgData name="Francesca Coloni" userId="cb8f915a-c19e-4417-9037-f49925ef55b0" providerId="ADAL" clId="{4628C1E3-6B96-4705-BD19-09F0ED1CB64C}" dt="2020-07-07T19:38:35.132" v="243" actId="1076"/>
          <ac:picMkLst>
            <pc:docMk/>
            <pc:sldMk cId="339907121" sldId="852"/>
            <ac:picMk id="3" creationId="{0B0783D2-390E-49E7-BBF3-6E96DF4A013B}"/>
          </ac:picMkLst>
        </pc:picChg>
      </pc:sldChg>
      <pc:sldChg chg="addSp modSp add">
        <pc:chgData name="Francesca Coloni" userId="cb8f915a-c19e-4417-9037-f49925ef55b0" providerId="ADAL" clId="{4628C1E3-6B96-4705-BD19-09F0ED1CB64C}" dt="2020-07-07T19:39:57.103" v="250" actId="1076"/>
        <pc:sldMkLst>
          <pc:docMk/>
          <pc:sldMk cId="1193856837" sldId="853"/>
        </pc:sldMkLst>
        <pc:picChg chg="add mod modCrop">
          <ac:chgData name="Francesca Coloni" userId="cb8f915a-c19e-4417-9037-f49925ef55b0" providerId="ADAL" clId="{4628C1E3-6B96-4705-BD19-09F0ED1CB64C}" dt="2020-07-07T19:39:57.103" v="250" actId="1076"/>
          <ac:picMkLst>
            <pc:docMk/>
            <pc:sldMk cId="1193856837" sldId="853"/>
            <ac:picMk id="2" creationId="{ECE2EB8C-5B91-4059-8E2F-0B7EE7562FBC}"/>
          </ac:picMkLst>
        </pc:picChg>
      </pc:sldChg>
      <pc:sldChg chg="addSp modSp add">
        <pc:chgData name="Francesca Coloni" userId="cb8f915a-c19e-4417-9037-f49925ef55b0" providerId="ADAL" clId="{4628C1E3-6B96-4705-BD19-09F0ED1CB64C}" dt="2020-07-07T19:41:07.365" v="255" actId="1076"/>
        <pc:sldMkLst>
          <pc:docMk/>
          <pc:sldMk cId="1977131470" sldId="854"/>
        </pc:sldMkLst>
        <pc:picChg chg="add mod modCrop">
          <ac:chgData name="Francesca Coloni" userId="cb8f915a-c19e-4417-9037-f49925ef55b0" providerId="ADAL" clId="{4628C1E3-6B96-4705-BD19-09F0ED1CB64C}" dt="2020-07-07T19:41:07.365" v="255" actId="1076"/>
          <ac:picMkLst>
            <pc:docMk/>
            <pc:sldMk cId="1977131470" sldId="854"/>
            <ac:picMk id="2" creationId="{4DE7AA3A-B2E5-414B-A1EA-5A3E5E41065F}"/>
          </ac:picMkLst>
        </pc:picChg>
      </pc:sldChg>
      <pc:sldChg chg="addSp modSp add">
        <pc:chgData name="Francesca Coloni" userId="cb8f915a-c19e-4417-9037-f49925ef55b0" providerId="ADAL" clId="{4628C1E3-6B96-4705-BD19-09F0ED1CB64C}" dt="2020-07-07T19:44:46.311" v="263" actId="1076"/>
        <pc:sldMkLst>
          <pc:docMk/>
          <pc:sldMk cId="3950765727" sldId="855"/>
        </pc:sldMkLst>
        <pc:picChg chg="add mod modCrop">
          <ac:chgData name="Francesca Coloni" userId="cb8f915a-c19e-4417-9037-f49925ef55b0" providerId="ADAL" clId="{4628C1E3-6B96-4705-BD19-09F0ED1CB64C}" dt="2020-07-07T19:44:46.311" v="263" actId="1076"/>
          <ac:picMkLst>
            <pc:docMk/>
            <pc:sldMk cId="3950765727" sldId="855"/>
            <ac:picMk id="2" creationId="{FA33E961-E60D-449D-9AC3-E0E00E070F96}"/>
          </ac:picMkLst>
        </pc:picChg>
      </pc:sldChg>
      <pc:sldChg chg="add">
        <pc:chgData name="Francesca Coloni" userId="cb8f915a-c19e-4417-9037-f49925ef55b0" providerId="ADAL" clId="{4628C1E3-6B96-4705-BD19-09F0ED1CB64C}" dt="2020-07-07T19:45:51.563" v="264"/>
        <pc:sldMkLst>
          <pc:docMk/>
          <pc:sldMk cId="821554136" sldId="856"/>
        </pc:sldMkLst>
      </pc:sldChg>
      <pc:sldChg chg="add">
        <pc:chgData name="Francesca Coloni" userId="cb8f915a-c19e-4417-9037-f49925ef55b0" providerId="ADAL" clId="{4628C1E3-6B96-4705-BD19-09F0ED1CB64C}" dt="2020-07-07T19:45:52.969" v="265"/>
        <pc:sldMkLst>
          <pc:docMk/>
          <pc:sldMk cId="4171008347" sldId="857"/>
        </pc:sldMkLst>
      </pc:sldChg>
      <pc:sldChg chg="add">
        <pc:chgData name="Francesca Coloni" userId="cb8f915a-c19e-4417-9037-f49925ef55b0" providerId="ADAL" clId="{4628C1E3-6B96-4705-BD19-09F0ED1CB64C}" dt="2020-07-07T19:45:56.876" v="266"/>
        <pc:sldMkLst>
          <pc:docMk/>
          <pc:sldMk cId="4219925569" sldId="858"/>
        </pc:sldMkLst>
      </pc:sldChg>
      <pc:sldChg chg="add">
        <pc:chgData name="Francesca Coloni" userId="cb8f915a-c19e-4417-9037-f49925ef55b0" providerId="ADAL" clId="{4628C1E3-6B96-4705-BD19-09F0ED1CB64C}" dt="2020-07-07T19:46:10.715" v="267"/>
        <pc:sldMkLst>
          <pc:docMk/>
          <pc:sldMk cId="2534481365" sldId="859"/>
        </pc:sldMkLst>
      </pc:sldChg>
      <pc:sldChg chg="addSp delSp modSp add modNotesTx">
        <pc:chgData name="Francesca Coloni" userId="cb8f915a-c19e-4417-9037-f49925ef55b0" providerId="ADAL" clId="{4628C1E3-6B96-4705-BD19-09F0ED1CB64C}" dt="2020-07-13T09:06:28.074" v="335" actId="5793"/>
        <pc:sldMkLst>
          <pc:docMk/>
          <pc:sldMk cId="2776645958" sldId="862"/>
        </pc:sldMkLst>
        <pc:picChg chg="add mod">
          <ac:chgData name="Francesca Coloni" userId="cb8f915a-c19e-4417-9037-f49925ef55b0" providerId="ADAL" clId="{4628C1E3-6B96-4705-BD19-09F0ED1CB64C}" dt="2020-07-13T07:56:49.047" v="299" actId="1038"/>
          <ac:picMkLst>
            <pc:docMk/>
            <pc:sldMk cId="2776645958" sldId="862"/>
            <ac:picMk id="2" creationId="{13DF7552-E496-43A4-A652-0000257AE73C}"/>
          </ac:picMkLst>
        </pc:picChg>
        <pc:picChg chg="del">
          <ac:chgData name="Francesca Coloni" userId="cb8f915a-c19e-4417-9037-f49925ef55b0" providerId="ADAL" clId="{4628C1E3-6B96-4705-BD19-09F0ED1CB64C}" dt="2020-07-13T07:56:29.206" v="279" actId="478"/>
          <ac:picMkLst>
            <pc:docMk/>
            <pc:sldMk cId="2776645958" sldId="862"/>
            <ac:picMk id="1027" creationId="{463D613D-7A8C-4748-B6F3-1F001634CB6E}"/>
          </ac:picMkLst>
        </pc:picChg>
      </pc:sldChg>
      <pc:sldChg chg="add">
        <pc:chgData name="Francesca Coloni" userId="cb8f915a-c19e-4417-9037-f49925ef55b0" providerId="ADAL" clId="{4628C1E3-6B96-4705-BD19-09F0ED1CB64C}" dt="2020-07-13T09:06:41.898" v="336"/>
        <pc:sldMkLst>
          <pc:docMk/>
          <pc:sldMk cId="484160950" sldId="863"/>
        </pc:sldMkLst>
      </pc:sldChg>
    </pc:docChg>
  </pc:docChgLst>
  <pc:docChgLst>
    <pc:chgData name="Aziz Abultimman" userId="217f4d6a-f9d9-478e-bf38-61a451199f25" providerId="ADAL" clId="{A2A294B4-24CE-4D75-A024-C8775E2E6CA4}"/>
    <pc:docChg chg="custSel addSld modSld">
      <pc:chgData name="Aziz Abultimman" userId="217f4d6a-f9d9-478e-bf38-61a451199f25" providerId="ADAL" clId="{A2A294B4-24CE-4D75-A024-C8775E2E6CA4}" dt="2020-07-07T16:10:48.899" v="23" actId="6549"/>
      <pc:docMkLst>
        <pc:docMk/>
      </pc:docMkLst>
      <pc:sldChg chg="delSp modSp add setBg delDesignElem">
        <pc:chgData name="Aziz Abultimman" userId="217f4d6a-f9d9-478e-bf38-61a451199f25" providerId="ADAL" clId="{A2A294B4-24CE-4D75-A024-C8775E2E6CA4}" dt="2020-07-07T16:08:36.723" v="2" actId="27636"/>
        <pc:sldMkLst>
          <pc:docMk/>
          <pc:sldMk cId="3511573067" sldId="813"/>
        </pc:sldMkLst>
        <pc:spChg chg="mod">
          <ac:chgData name="Aziz Abultimman" userId="217f4d6a-f9d9-478e-bf38-61a451199f25" providerId="ADAL" clId="{A2A294B4-24CE-4D75-A024-C8775E2E6CA4}" dt="2020-07-07T16:08:36.723" v="2" actId="27636"/>
          <ac:spMkLst>
            <pc:docMk/>
            <pc:sldMk cId="3511573067" sldId="813"/>
            <ac:spMk id="6" creationId="{6A654D08-C792-4EB7-BB3B-E168BA9AF4DF}"/>
          </ac:spMkLst>
        </pc:spChg>
        <pc:spChg chg="del">
          <ac:chgData name="Aziz Abultimman" userId="217f4d6a-f9d9-478e-bf38-61a451199f25" providerId="ADAL" clId="{A2A294B4-24CE-4D75-A024-C8775E2E6CA4}" dt="2020-07-07T16:08:36.679" v="1"/>
          <ac:spMkLst>
            <pc:docMk/>
            <pc:sldMk cId="3511573067" sldId="813"/>
            <ac:spMk id="16" creationId="{664E23E2-7440-4E36-A67B-0F88C5F7E185}"/>
          </ac:spMkLst>
        </pc:spChg>
        <pc:spChg chg="del">
          <ac:chgData name="Aziz Abultimman" userId="217f4d6a-f9d9-478e-bf38-61a451199f25" providerId="ADAL" clId="{A2A294B4-24CE-4D75-A024-C8775E2E6CA4}" dt="2020-07-07T16:08:36.679" v="1"/>
          <ac:spMkLst>
            <pc:docMk/>
            <pc:sldMk cId="3511573067" sldId="813"/>
            <ac:spMk id="18" creationId="{B06949AE-010D-4C18-8AED-7872085ADD57}"/>
          </ac:spMkLst>
        </pc:spChg>
        <pc:spChg chg="del">
          <ac:chgData name="Aziz Abultimman" userId="217f4d6a-f9d9-478e-bf38-61a451199f25" providerId="ADAL" clId="{A2A294B4-24CE-4D75-A024-C8775E2E6CA4}" dt="2020-07-07T16:08:36.679" v="1"/>
          <ac:spMkLst>
            <pc:docMk/>
            <pc:sldMk cId="3511573067" sldId="813"/>
            <ac:spMk id="20" creationId="{FE54AADB-50C7-4293-94C0-27361A32B8CF}"/>
          </ac:spMkLst>
        </pc:spChg>
      </pc:sldChg>
      <pc:sldChg chg="modSp">
        <pc:chgData name="Aziz Abultimman" userId="217f4d6a-f9d9-478e-bf38-61a451199f25" providerId="ADAL" clId="{A2A294B4-24CE-4D75-A024-C8775E2E6CA4}" dt="2020-07-07T16:10:48.899" v="23" actId="6549"/>
        <pc:sldMkLst>
          <pc:docMk/>
          <pc:sldMk cId="3706920163" sldId="842"/>
        </pc:sldMkLst>
        <pc:spChg chg="mod">
          <ac:chgData name="Aziz Abultimman" userId="217f4d6a-f9d9-478e-bf38-61a451199f25" providerId="ADAL" clId="{A2A294B4-24CE-4D75-A024-C8775E2E6CA4}" dt="2020-07-07T16:10:48.899" v="23" actId="6549"/>
          <ac:spMkLst>
            <pc:docMk/>
            <pc:sldMk cId="3706920163" sldId="842"/>
            <ac:spMk id="6" creationId="{8BE09321-3C5D-49BA-8D35-0A7A3D7B2EFA}"/>
          </ac:spMkLst>
        </pc:spChg>
        <pc:picChg chg="mod">
          <ac:chgData name="Aziz Abultimman" userId="217f4d6a-f9d9-478e-bf38-61a451199f25" providerId="ADAL" clId="{A2A294B4-24CE-4D75-A024-C8775E2E6CA4}" dt="2020-07-07T16:10:03.514" v="14" actId="14100"/>
          <ac:picMkLst>
            <pc:docMk/>
            <pc:sldMk cId="3706920163" sldId="842"/>
            <ac:picMk id="4" creationId="{E3DCD487-3CE7-4CDE-8E2A-5A14630D160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E059B0-8655-4C55-B6A4-E512047526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503F0-EBE9-4495-AFC1-1D7D3AEC0A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4690B-ECA5-4575-9F46-0F7F2606111B}" type="datetimeFigureOut">
              <a:rPr lang="en-IN" smtClean="0"/>
              <a:t>10-08-2020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30D8F-2B75-4E73-AA4E-15FCF50609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F9D0AB-A012-49BD-9374-FE93D0D5E9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BCDFE-BD15-47CC-976F-CC98B89747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8704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49DE7A-1A12-4746-8822-E7131700A1BD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700" cy="46180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B69D276-5C27-0048-BF36-4302BA851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03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202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8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IOM IEC toolkit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40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From IOM IEC toolkit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5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Provide a practical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22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Provide a practical demonstration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3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Provide a practical demonstration – SLIDE ADDED ON JULY 13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3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69D276-5C27-0048-BF36-4302BA85142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5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eltercluster.org/response/iraq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3836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52632"/>
            <a:ext cx="6400800" cy="9532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0354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599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254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775" y="274993"/>
            <a:ext cx="8750375" cy="4406640"/>
          </a:xfrm>
        </p:spPr>
        <p:txBody>
          <a:bodyPr/>
          <a:lstStyle>
            <a:lvl1pPr>
              <a:defRPr sz="2400"/>
            </a:lvl1pPr>
            <a:lvl2pPr marL="914400" indent="-457200">
              <a:buFont typeface="+mj-lt"/>
              <a:buAutoNum type="arabicPeriod"/>
              <a:defRPr sz="2400"/>
            </a:lvl2pPr>
            <a:lvl3pPr marL="1371600" indent="-457200">
              <a:buFont typeface="+mj-lt"/>
              <a:buAutoNum type="alphaLcParenR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2459E00-8C10-429E-A455-74496A97A5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3776" y="4681633"/>
            <a:ext cx="2186999" cy="364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8BB3433-F997-454D-AF58-17A3572934DF}"/>
              </a:ext>
            </a:extLst>
          </p:cNvPr>
          <p:cNvSpPr/>
          <p:nvPr userDrawn="1"/>
        </p:nvSpPr>
        <p:spPr>
          <a:xfrm>
            <a:off x="2488061" y="4781383"/>
            <a:ext cx="28264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>
                <a:hlinkClick r:id="rId3"/>
              </a:rPr>
              <a:t>https://www.sheltercluster.org/response/iraq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201285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872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606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6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48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16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‹#›</a:t>
            </a:fld>
            <a:endParaRPr lang="en-GB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60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4330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F1416"/>
                </a:solidFill>
              </a:defRPr>
            </a:lvl1pPr>
          </a:lstStyle>
          <a:p>
            <a:pPr defTabSz="914400"/>
            <a:fld id="{1327C452-0D12-48F3-BB65-BBA3E6350F2C}" type="slidenum">
              <a:rPr lang="en-GB" smtClean="0">
                <a:latin typeface="Calibri"/>
              </a:rPr>
              <a:pPr defTabSz="914400"/>
              <a:t>‹#›</a:t>
            </a:fld>
            <a:endParaRPr lang="en-GB">
              <a:latin typeface="Calibri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467544" y="4681985"/>
            <a:ext cx="1908720" cy="400110"/>
            <a:chOff x="3671392" y="6274576"/>
            <a:chExt cx="1908720" cy="533478"/>
          </a:xfrm>
        </p:grpSpPr>
        <p:pic>
          <p:nvPicPr>
            <p:cNvPr id="2049" name="Picture 3" descr="Logo-small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6381328"/>
              <a:ext cx="360040" cy="315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3995936" y="6274576"/>
              <a:ext cx="1584176" cy="533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800" b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 Cluster – Iraq</a:t>
              </a:r>
              <a:endParaRPr lang="en-GB" sz="6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 err="1">
                  <a:solidFill>
                    <a:srgbClr val="7F1416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sheltercluster.org</a:t>
              </a:r>
              <a:endParaRPr lang="en-GB" sz="60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600">
                  <a:solidFill>
                    <a:srgbClr val="595959"/>
                  </a:solidFill>
                  <a:latin typeface="Verdana" pitchFamily="34" charset="0"/>
                  <a:ea typeface="Times New Roman" pitchFamily="18" charset="0"/>
                  <a:cs typeface="Times New Roman" pitchFamily="18" charset="0"/>
                </a:rPr>
                <a:t>Coordinating Humanitarian Shelter</a:t>
              </a:r>
              <a:endParaRPr lang="en-GB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Rectangle 10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4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9144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1836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3672000" y="5056026"/>
            <a:ext cx="1836000" cy="87474"/>
          </a:xfrm>
          <a:prstGeom prst="rect">
            <a:avLst/>
          </a:prstGeom>
          <a:solidFill>
            <a:srgbClr val="7F14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5508000" y="5056026"/>
            <a:ext cx="1836000" cy="87474"/>
          </a:xfrm>
          <a:prstGeom prst="rect">
            <a:avLst/>
          </a:prstGeom>
          <a:solidFill>
            <a:srgbClr val="459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7326256" y="5056026"/>
            <a:ext cx="1836000" cy="87474"/>
          </a:xfrm>
          <a:prstGeom prst="rect">
            <a:avLst/>
          </a:prstGeom>
          <a:solidFill>
            <a:srgbClr val="043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59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04314C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7F141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7F1416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openxmlformats.org/officeDocument/2006/relationships/image" Target="../media/image26.jpe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pps.who.int/iris/bitstream/handle/10665/332096/WHO-2019-nCoV-Disinfection-2020.1-ara.pdf?sequence=12&amp;isAllowed=y" TargetMode="External"/><Relationship Id="rId5" Type="http://schemas.openxmlformats.org/officeDocument/2006/relationships/hyperlink" Target="https://apps.who.int/iris/bitstream/handle/10665/332096/WHO-2019-nCoV-Disinfection-2020.1-eng.pdf?sequence=1&amp;isAllowed=y" TargetMode="Externa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bitstream/handle/10665/332096/WHO-2019-nCoV-Disinfection-2020.1-eng.pdf?sequence=1&amp;isAllowed=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gif"/><Relationship Id="rId4" Type="http://schemas.openxmlformats.org/officeDocument/2006/relationships/hyperlink" Target="https://apps.who.int/iris/bitstream/handle/10665/332096/WHO-2019-nCoV-Disinfection-2020.1-ara.pdf?sequence=12&amp;isAllowed=y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Basic Notions Around Covid-19 </a:t>
            </a: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9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99B6F-6AC7-46EA-AA9C-6C5677CC09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6" t="7018" r="12632" b="6901"/>
          <a:stretch/>
        </p:blipFill>
        <p:spPr>
          <a:xfrm>
            <a:off x="1100889" y="357939"/>
            <a:ext cx="6942222" cy="44276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48B1C4-C89A-42E1-98DE-EBCF070BA514}"/>
              </a:ext>
            </a:extLst>
          </p:cNvPr>
          <p:cNvSpPr txBox="1"/>
          <p:nvPr/>
        </p:nvSpPr>
        <p:spPr>
          <a:xfrm>
            <a:off x="1100890" y="4443422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Isolating all laboratory confirmed cases and providing care for them in a health care facility if possible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E67B37-BE9F-47CD-85B3-82D35AA07A5B}"/>
              </a:ext>
            </a:extLst>
          </p:cNvPr>
          <p:cNvSpPr txBox="1"/>
          <p:nvPr/>
        </p:nvSpPr>
        <p:spPr>
          <a:xfrm>
            <a:off x="2014538" y="842963"/>
            <a:ext cx="1971675" cy="584775"/>
          </a:xfrm>
          <a:prstGeom prst="rect">
            <a:avLst/>
          </a:prstGeom>
          <a:solidFill>
            <a:srgbClr val="FCF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D8099"/>
                </a:solidFill>
              </a:rPr>
              <a:t>Hospital</a:t>
            </a:r>
          </a:p>
        </p:txBody>
      </p:sp>
    </p:spTree>
    <p:extLst>
      <p:ext uri="{BB962C8B-B14F-4D97-AF65-F5344CB8AC3E}">
        <p14:creationId xmlns:p14="http://schemas.microsoft.com/office/powerpoint/2010/main" val="2425341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73F5F-AE0D-4072-8EAF-72FB56DBA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3" t="14503" r="9210" b="7368"/>
          <a:stretch/>
        </p:blipFill>
        <p:spPr>
          <a:xfrm>
            <a:off x="890337" y="562476"/>
            <a:ext cx="7363326" cy="40185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330CB-097A-4978-812D-C212B755EA7B}"/>
              </a:ext>
            </a:extLst>
          </p:cNvPr>
          <p:cNvSpPr txBox="1"/>
          <p:nvPr/>
        </p:nvSpPr>
        <p:spPr>
          <a:xfrm>
            <a:off x="1100889" y="4289736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If you have mild symptoms such as fever and dry cough</a:t>
            </a:r>
          </a:p>
        </p:txBody>
      </p:sp>
    </p:spTree>
    <p:extLst>
      <p:ext uri="{BB962C8B-B14F-4D97-AF65-F5344CB8AC3E}">
        <p14:creationId xmlns:p14="http://schemas.microsoft.com/office/powerpoint/2010/main" val="1716625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36BE4-F5FC-4467-B465-E4BB2EDD9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2" t="4762" r="4286" b="8254"/>
          <a:stretch/>
        </p:blipFill>
        <p:spPr>
          <a:xfrm>
            <a:off x="640897" y="334735"/>
            <a:ext cx="7862206" cy="4474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3062E-0518-4548-A9C2-589E97416F2B}"/>
              </a:ext>
            </a:extLst>
          </p:cNvPr>
          <p:cNvSpPr txBox="1"/>
          <p:nvPr/>
        </p:nvSpPr>
        <p:spPr>
          <a:xfrm>
            <a:off x="1100889" y="4531765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If you are using a napkin, wash it after use</a:t>
            </a:r>
          </a:p>
        </p:txBody>
      </p:sp>
    </p:spTree>
    <p:extLst>
      <p:ext uri="{BB962C8B-B14F-4D97-AF65-F5344CB8AC3E}">
        <p14:creationId xmlns:p14="http://schemas.microsoft.com/office/powerpoint/2010/main" val="240856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12774-219D-4A50-B55E-F32149072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2" r="15525" b="8539"/>
          <a:stretch/>
        </p:blipFill>
        <p:spPr>
          <a:xfrm>
            <a:off x="866273" y="219576"/>
            <a:ext cx="7411454" cy="4704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DAC568-D6C0-4C25-9BA7-04420FD92250}"/>
              </a:ext>
            </a:extLst>
          </p:cNvPr>
          <p:cNvSpPr txBox="1"/>
          <p:nvPr/>
        </p:nvSpPr>
        <p:spPr>
          <a:xfrm>
            <a:off x="866273" y="4657737"/>
            <a:ext cx="7411454" cy="261610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You should seek the help of someone who is in good health and does not suffer from any underlying chronic diseases</a:t>
            </a:r>
          </a:p>
        </p:txBody>
      </p:sp>
    </p:spTree>
    <p:extLst>
      <p:ext uri="{BB962C8B-B14F-4D97-AF65-F5344CB8AC3E}">
        <p14:creationId xmlns:p14="http://schemas.microsoft.com/office/powerpoint/2010/main" val="177203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748642-7971-44CF-B0FB-B6C6BC2B2B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79" t="16031" r="2500" b="7302"/>
          <a:stretch/>
        </p:blipFill>
        <p:spPr>
          <a:xfrm>
            <a:off x="351064" y="600074"/>
            <a:ext cx="8441871" cy="3943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D8E3FA-6E03-44D8-9CDF-683A244C4F17}"/>
              </a:ext>
            </a:extLst>
          </p:cNvPr>
          <p:cNvSpPr txBox="1"/>
          <p:nvPr/>
        </p:nvSpPr>
        <p:spPr>
          <a:xfrm>
            <a:off x="1100888" y="4202131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If the mask is contaminated with secretions, it must be replaced immediately by a new mask</a:t>
            </a:r>
          </a:p>
        </p:txBody>
      </p:sp>
    </p:spTree>
    <p:extLst>
      <p:ext uri="{BB962C8B-B14F-4D97-AF65-F5344CB8AC3E}">
        <p14:creationId xmlns:p14="http://schemas.microsoft.com/office/powerpoint/2010/main" val="248525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0783D2-390E-49E7-BBF3-6E96DF4A0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4" t="3810" r="7232" b="7461"/>
          <a:stretch/>
        </p:blipFill>
        <p:spPr>
          <a:xfrm>
            <a:off x="649060" y="391886"/>
            <a:ext cx="7845879" cy="4563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34661D-C1DE-4A41-BE5A-9EB71B9E5A86}"/>
              </a:ext>
            </a:extLst>
          </p:cNvPr>
          <p:cNvSpPr txBox="1"/>
          <p:nvPr/>
        </p:nvSpPr>
        <p:spPr>
          <a:xfrm>
            <a:off x="1100888" y="4678723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Do not touch the front of the gloves when removing them. Dispose of the gloves immediately after use</a:t>
            </a:r>
          </a:p>
        </p:txBody>
      </p:sp>
    </p:spTree>
    <p:extLst>
      <p:ext uri="{BB962C8B-B14F-4D97-AF65-F5344CB8AC3E}">
        <p14:creationId xmlns:p14="http://schemas.microsoft.com/office/powerpoint/2010/main" val="339907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2EB8C-5B91-4059-8E2F-0B7EE756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4" t="4762" r="3303" b="6666"/>
          <a:stretch/>
        </p:blipFill>
        <p:spPr>
          <a:xfrm>
            <a:off x="698046" y="293914"/>
            <a:ext cx="7747907" cy="45556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6D4B8-3B95-4CC0-8A41-9627CED505B7}"/>
              </a:ext>
            </a:extLst>
          </p:cNvPr>
          <p:cNvSpPr txBox="1"/>
          <p:nvPr/>
        </p:nvSpPr>
        <p:spPr>
          <a:xfrm>
            <a:off x="786565" y="4500562"/>
            <a:ext cx="6942221" cy="276999"/>
          </a:xfrm>
          <a:prstGeom prst="rect">
            <a:avLst/>
          </a:prstGeom>
          <a:solidFill>
            <a:srgbClr val="F7EFD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Always leave 1-meter distance especially with elderly and those with underlying health conditions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17D44-2C52-493B-887D-8EA53819AE76}"/>
              </a:ext>
            </a:extLst>
          </p:cNvPr>
          <p:cNvSpPr txBox="1"/>
          <p:nvPr/>
        </p:nvSpPr>
        <p:spPr>
          <a:xfrm>
            <a:off x="5022058" y="2897624"/>
            <a:ext cx="814388" cy="276999"/>
          </a:xfrm>
          <a:prstGeom prst="rect">
            <a:avLst/>
          </a:prstGeom>
          <a:solidFill>
            <a:srgbClr val="FCF7F4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1 meter</a:t>
            </a:r>
          </a:p>
        </p:txBody>
      </p:sp>
    </p:spTree>
    <p:extLst>
      <p:ext uri="{BB962C8B-B14F-4D97-AF65-F5344CB8AC3E}">
        <p14:creationId xmlns:p14="http://schemas.microsoft.com/office/powerpoint/2010/main" val="119385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E7AA3A-B2E5-414B-A1EA-5A3E5E410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08" t="5826" r="3026" b="6778"/>
          <a:stretch/>
        </p:blipFill>
        <p:spPr>
          <a:xfrm>
            <a:off x="1556016" y="324169"/>
            <a:ext cx="6031967" cy="4495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EC6399-03E7-4C75-923B-CB2F95633CFF}"/>
              </a:ext>
            </a:extLst>
          </p:cNvPr>
          <p:cNvSpPr txBox="1"/>
          <p:nvPr/>
        </p:nvSpPr>
        <p:spPr>
          <a:xfrm>
            <a:off x="1665247" y="4464853"/>
            <a:ext cx="4914148" cy="276999"/>
          </a:xfrm>
          <a:prstGeom prst="rect">
            <a:avLst/>
          </a:prstGeom>
          <a:solidFill>
            <a:srgbClr val="E7D7B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Make sure common areas are well ventilated</a:t>
            </a:r>
          </a:p>
        </p:txBody>
      </p:sp>
    </p:spTree>
    <p:extLst>
      <p:ext uri="{BB962C8B-B14F-4D97-AF65-F5344CB8AC3E}">
        <p14:creationId xmlns:p14="http://schemas.microsoft.com/office/powerpoint/2010/main" val="1977131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3E961-E60D-449D-9AC3-E0E00E070F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6" t="12401" r="27311" b="6479"/>
          <a:stretch/>
        </p:blipFill>
        <p:spPr>
          <a:xfrm>
            <a:off x="2358998" y="554691"/>
            <a:ext cx="4426003" cy="41724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7D549-8E75-41A2-B19B-280627C390A9}"/>
              </a:ext>
            </a:extLst>
          </p:cNvPr>
          <p:cNvSpPr txBox="1"/>
          <p:nvPr/>
        </p:nvSpPr>
        <p:spPr>
          <a:xfrm>
            <a:off x="2358999" y="4364841"/>
            <a:ext cx="4426002" cy="276999"/>
          </a:xfrm>
          <a:prstGeom prst="rect">
            <a:avLst/>
          </a:prstGeom>
          <a:solidFill>
            <a:srgbClr val="FBF6E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Call your health care provider or seek medical help</a:t>
            </a:r>
          </a:p>
        </p:txBody>
      </p:sp>
    </p:spTree>
    <p:extLst>
      <p:ext uri="{BB962C8B-B14F-4D97-AF65-F5344CB8AC3E}">
        <p14:creationId xmlns:p14="http://schemas.microsoft.com/office/powerpoint/2010/main" val="395076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9CD55F-8439-4974-B69E-C131B8C8C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23" r="22521" b="7377"/>
          <a:stretch/>
        </p:blipFill>
        <p:spPr>
          <a:xfrm>
            <a:off x="1890272" y="189699"/>
            <a:ext cx="5363455" cy="4764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2279E-6D19-4506-AA40-6E1B5489FC64}"/>
              </a:ext>
            </a:extLst>
          </p:cNvPr>
          <p:cNvSpPr txBox="1"/>
          <p:nvPr/>
        </p:nvSpPr>
        <p:spPr>
          <a:xfrm>
            <a:off x="1890273" y="4676801"/>
            <a:ext cx="5363454" cy="276999"/>
          </a:xfrm>
          <a:prstGeom prst="rect">
            <a:avLst/>
          </a:prstGeom>
          <a:solidFill>
            <a:srgbClr val="FBF6E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Contact us the World Health Organization and the National Health Authorities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87DC0D-C328-4BB5-A4C8-79590CA616AA}"/>
              </a:ext>
            </a:extLst>
          </p:cNvPr>
          <p:cNvSpPr/>
          <p:nvPr/>
        </p:nvSpPr>
        <p:spPr>
          <a:xfrm>
            <a:off x="3286125" y="2893219"/>
            <a:ext cx="278606" cy="215444"/>
          </a:xfrm>
          <a:prstGeom prst="ellipse">
            <a:avLst/>
          </a:prstGeom>
          <a:solidFill>
            <a:srgbClr val="F1E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883CB5-CFCC-43B8-8C84-CE96A3F56F25}"/>
              </a:ext>
            </a:extLst>
          </p:cNvPr>
          <p:cNvSpPr/>
          <p:nvPr/>
        </p:nvSpPr>
        <p:spPr>
          <a:xfrm>
            <a:off x="411463" y="372991"/>
            <a:ext cx="5726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The COVID-19 disease 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is an infectious disease caused by </a:t>
            </a:r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severe acute respiratory syndrome</a:t>
            </a:r>
          </a:p>
          <a:p>
            <a:pPr algn="ctr"/>
            <a:endParaRPr 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CAC18-3BDD-4384-A344-4928D1D6E24E}"/>
              </a:ext>
            </a:extLst>
          </p:cNvPr>
          <p:cNvSpPr/>
          <p:nvPr/>
        </p:nvSpPr>
        <p:spPr>
          <a:xfrm>
            <a:off x="411463" y="2342732"/>
            <a:ext cx="47350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/>
            <a:r>
              <a:rPr lang="en-US" sz="160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Many countries have been experiencing a COVID-19 outbreak, so there are enough information around how to avoid getting infected, as well as around treatments </a:t>
            </a:r>
          </a:p>
          <a:p>
            <a:pPr indent="-114300"/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indent="-114300"/>
            <a:r>
              <a:rPr lang="en-US" sz="16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yone could catch COVID-19 virus – irrespective of age, gender, sexual orientation, religious, tribal or other affiliations. Hence, it is important to prevent discrimination, stigma, anxiety </a:t>
            </a:r>
          </a:p>
          <a:p>
            <a:pPr indent="-114300"/>
            <a:endParaRPr lang="en-US" sz="1600" b="1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2052" name="Picture 4" descr="Here's your &quot;How to wear a mask&quot; guide from an infectious disease ...">
            <a:extLst>
              <a:ext uri="{FF2B5EF4-FFF2-40B4-BE49-F238E27FC236}">
                <a16:creationId xmlns:a16="http://schemas.microsoft.com/office/drawing/2014/main" id="{A816E1FD-E567-42CA-8773-5BA113251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" t="7186" r="3558" b="8278"/>
          <a:stretch/>
        </p:blipFill>
        <p:spPr bwMode="auto">
          <a:xfrm>
            <a:off x="5168348" y="2590596"/>
            <a:ext cx="3800724" cy="230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976794-B96C-40DC-AAA0-EFDB8D521AF3}"/>
              </a:ext>
            </a:extLst>
          </p:cNvPr>
          <p:cNvSpPr/>
          <p:nvPr/>
        </p:nvSpPr>
        <p:spPr>
          <a:xfrm>
            <a:off x="340932" y="1658293"/>
            <a:ext cx="47836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people recover from the disease</a:t>
            </a:r>
          </a:p>
        </p:txBody>
      </p:sp>
      <p:pic>
        <p:nvPicPr>
          <p:cNvPr id="1030" name="Picture 6" descr="Home">
            <a:extLst>
              <a:ext uri="{FF2B5EF4-FFF2-40B4-BE49-F238E27FC236}">
                <a16:creationId xmlns:a16="http://schemas.microsoft.com/office/drawing/2014/main" id="{0AA569AE-2488-4D87-9621-1CACA3B84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21014" r="1959"/>
          <a:stretch/>
        </p:blipFill>
        <p:spPr bwMode="auto">
          <a:xfrm>
            <a:off x="5335474" y="372991"/>
            <a:ext cx="3467594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05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3B00CE-8FE3-429C-A81F-640EE1F4D142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111" y1="16000" x2="15111" y2="16000"/>
                        <a14:backgroundMark x1="15111" y1="16000" x2="15111" y2="16000"/>
                        <a14:backgroundMark x1="15111" y1="16000" x2="15111" y2="16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  <a14:backgroundMark x1="14222" y1="12000" x2="14222" y2="1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5279" y="847843"/>
            <a:ext cx="2143125" cy="2143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DEFB381-1B70-4320-89E3-4E3B289BB754}"/>
              </a:ext>
            </a:extLst>
          </p:cNvPr>
          <p:cNvSpPr/>
          <p:nvPr/>
        </p:nvSpPr>
        <p:spPr>
          <a:xfrm>
            <a:off x="2206754" y="89945"/>
            <a:ext cx="4339636" cy="519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face masks</a:t>
            </a:r>
          </a:p>
        </p:txBody>
      </p:sp>
      <p:pic>
        <p:nvPicPr>
          <p:cNvPr id="3074" name="Picture 2" descr="How to Wear an FFP2 and FFP3 Face Mask">
            <a:extLst>
              <a:ext uri="{FF2B5EF4-FFF2-40B4-BE49-F238E27FC236}">
                <a16:creationId xmlns:a16="http://schemas.microsoft.com/office/drawing/2014/main" id="{D6EAC7DE-463B-4964-AF61-BD4AAEF6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137" y="1314328"/>
            <a:ext cx="2009589" cy="150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8ABB14-D2F3-4AD5-B118-AC7CC286254C}"/>
              </a:ext>
            </a:extLst>
          </p:cNvPr>
          <p:cNvSpPr/>
          <p:nvPr/>
        </p:nvSpPr>
        <p:spPr>
          <a:xfrm>
            <a:off x="6739136" y="3094674"/>
            <a:ext cx="2009590" cy="3366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FFP2 (N95)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220BA9-0DF2-4D8E-8756-D286AFBF07DB}"/>
              </a:ext>
            </a:extLst>
          </p:cNvPr>
          <p:cNvSpPr/>
          <p:nvPr/>
        </p:nvSpPr>
        <p:spPr>
          <a:xfrm>
            <a:off x="4529498" y="3118307"/>
            <a:ext cx="2137366" cy="8635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b="1" u="sng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surgical masks (one on top </a:t>
            </a:r>
            <a:r>
              <a:rPr lang="en-US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other</a:t>
            </a: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7EB5EB-B1F5-4195-8183-C3BCDF972C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0" b="94631" l="17456" r="84320">
                        <a14:foregroundMark x1="41716" y1="24832" x2="41716" y2="24832"/>
                        <a14:foregroundMark x1="41716" y1="24832" x2="41716" y2="24832"/>
                        <a14:foregroundMark x1="41716" y1="24832" x2="41716" y2="24832"/>
                        <a14:foregroundMark x1="41716" y1="24832" x2="41716" y2="24832"/>
                        <a14:foregroundMark x1="40828" y1="33557" x2="40828" y2="33557"/>
                        <a14:foregroundMark x1="53254" y1="34228" x2="53254" y2="34228"/>
                        <a14:foregroundMark x1="45562" y1="23490" x2="45562" y2="23490"/>
                        <a14:foregroundMark x1="46746" y1="95302" x2="46746" y2="95302"/>
                        <a14:foregroundMark x1="30769" y1="46980" x2="30769" y2="46980"/>
                        <a14:foregroundMark x1="30769" y1="46980" x2="30769" y2="46980"/>
                        <a14:foregroundMark x1="26923" y1="47651" x2="26923" y2="47651"/>
                        <a14:foregroundMark x1="46746" y1="16107" x2="46746" y2="16107"/>
                        <a14:foregroundMark x1="42899" y1="13423" x2="42899" y2="13423"/>
                        <a14:foregroundMark x1="63018" y1="38926" x2="63018" y2="38926"/>
                        <a14:foregroundMark x1="23077" y1="65772" x2="23077" y2="65772"/>
                        <a14:foregroundMark x1="21302" y1="61745" x2="21302" y2="61745"/>
                        <a14:foregroundMark x1="19822" y1="14765" x2="19822" y2="14765"/>
                        <a14:foregroundMark x1="17456" y1="18121" x2="17456" y2="18121"/>
                        <a14:foregroundMark x1="73373" y1="12752" x2="73373" y2="12752"/>
                        <a14:foregroundMark x1="70118" y1="16779" x2="70118" y2="16779"/>
                        <a14:foregroundMark x1="70118" y1="16779" x2="70118" y2="16779"/>
                        <a14:foregroundMark x1="68343" y1="19463" x2="68343" y2="19463"/>
                        <a14:foregroundMark x1="83136" y1="19463" x2="83136" y2="19463"/>
                        <a14:foregroundMark x1="80769" y1="32215" x2="80769" y2="32215"/>
                        <a14:foregroundMark x1="50000" y1="33557" x2="50000" y2="33557"/>
                        <a14:foregroundMark x1="71006" y1="56376" x2="71006" y2="56376"/>
                        <a14:foregroundMark x1="71006" y1="56376" x2="71006" y2="56376"/>
                        <a14:foregroundMark x1="73669" y1="50336" x2="73669" y2="50336"/>
                        <a14:foregroundMark x1="83432" y1="15436" x2="83432" y2="15436"/>
                        <a14:foregroundMark x1="84320" y1="9396" x2="84320" y2="9396"/>
                        <a14:foregroundMark x1="74556" y1="10738" x2="74556" y2="10738"/>
                        <a14:foregroundMark x1="76331" y1="8054" x2="76331" y2="8054"/>
                        <a14:foregroundMark x1="77811" y1="6040" x2="77811" y2="6040"/>
                        <a14:foregroundMark x1="32840" y1="12081" x2="32840" y2="12081"/>
                        <a14:backgroundMark x1="19822" y1="29530" x2="19822" y2="29530"/>
                      </a14:backgroundRemoval>
                    </a14:imgEffect>
                  </a14:imgLayer>
                </a14:imgProps>
              </a:ext>
            </a:extLst>
          </a:blip>
          <a:srcRect l="13352" r="11814"/>
          <a:stretch/>
        </p:blipFill>
        <p:spPr>
          <a:xfrm>
            <a:off x="4673813" y="1575494"/>
            <a:ext cx="1993051" cy="11740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6274AA5-ECBA-408C-86B8-4FB3C7A00F26}"/>
              </a:ext>
            </a:extLst>
          </p:cNvPr>
          <p:cNvSpPr/>
          <p:nvPr/>
        </p:nvSpPr>
        <p:spPr>
          <a:xfrm>
            <a:off x="76496" y="3034263"/>
            <a:ext cx="2635431" cy="12252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50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3-layered face cover Or </a:t>
            </a:r>
          </a:p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scarf (folded twice) </a:t>
            </a:r>
          </a:p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covering </a:t>
            </a:r>
          </a:p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 and nose</a:t>
            </a:r>
          </a:p>
        </p:txBody>
      </p:sp>
      <p:pic>
        <p:nvPicPr>
          <p:cNvPr id="3078" name="Picture 6" descr="321 Bandana Mask Pictures, Photos &amp; Images">
            <a:extLst>
              <a:ext uri="{FF2B5EF4-FFF2-40B4-BE49-F238E27FC236}">
                <a16:creationId xmlns:a16="http://schemas.microsoft.com/office/drawing/2014/main" id="{BDD8FECE-FEF6-4FA0-AE71-2743DB6E6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6" b="58569" l="34281" r="61860">
                        <a14:backgroundMark x1="34641" y1="10539" x2="34641" y2="10539"/>
                        <a14:backgroundMark x1="34641" y1="10539" x2="34641" y2="10539"/>
                        <a14:backgroundMark x1="34641" y1="10539" x2="34641" y2="10539"/>
                        <a14:backgroundMark x1="327" y1="19608" x2="327" y2="19608"/>
                        <a14:backgroundMark x1="75490" y1="24020" x2="75490" y2="24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34" t="3913" r="34693" b="35358"/>
          <a:stretch/>
        </p:blipFill>
        <p:spPr bwMode="auto">
          <a:xfrm>
            <a:off x="1135036" y="978258"/>
            <a:ext cx="1484372" cy="174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D759A17-85E1-4F90-B8B6-9A37F9B18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12367" r="10262"/>
          <a:stretch/>
        </p:blipFill>
        <p:spPr bwMode="auto">
          <a:xfrm>
            <a:off x="2881157" y="955281"/>
            <a:ext cx="164834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9D47BA0-0101-469E-96D1-B41215CBDABF}"/>
              </a:ext>
            </a:extLst>
          </p:cNvPr>
          <p:cNvSpPr/>
          <p:nvPr/>
        </p:nvSpPr>
        <p:spPr>
          <a:xfrm>
            <a:off x="2676332" y="3122496"/>
            <a:ext cx="2290419" cy="3366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Face shield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42425-40D5-4D9A-BE20-03E84CE11717}"/>
              </a:ext>
            </a:extLst>
          </p:cNvPr>
          <p:cNvSpPr txBox="1"/>
          <p:nvPr/>
        </p:nvSpPr>
        <p:spPr>
          <a:xfrm>
            <a:off x="6895560" y="3984540"/>
            <a:ext cx="208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Excellent filtration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Expensive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Difficult to procure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89A8C-4234-466D-AD81-B78657064F20}"/>
              </a:ext>
            </a:extLst>
          </p:cNvPr>
          <p:cNvSpPr txBox="1"/>
          <p:nvPr/>
        </p:nvSpPr>
        <p:spPr>
          <a:xfrm>
            <a:off x="4457341" y="3980421"/>
            <a:ext cx="2510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Good filtration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Once removed, they need to be disposed off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45C82D-8709-4717-BFD2-AD2169A6AD47}"/>
              </a:ext>
            </a:extLst>
          </p:cNvPr>
          <p:cNvSpPr txBox="1"/>
          <p:nvPr/>
        </p:nvSpPr>
        <p:spPr>
          <a:xfrm>
            <a:off x="2365525" y="4249766"/>
            <a:ext cx="251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Protects the face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No filtration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F5CE63-B183-4BA1-A601-E6FD94055019}"/>
              </a:ext>
            </a:extLst>
          </p:cNvPr>
          <p:cNvSpPr txBox="1"/>
          <p:nvPr/>
        </p:nvSpPr>
        <p:spPr>
          <a:xfrm>
            <a:off x="201552" y="4259880"/>
            <a:ext cx="2510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Easily available, cheap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Limited filtration</a:t>
            </a:r>
          </a:p>
        </p:txBody>
      </p:sp>
    </p:spTree>
    <p:extLst>
      <p:ext uri="{BB962C8B-B14F-4D97-AF65-F5344CB8AC3E}">
        <p14:creationId xmlns:p14="http://schemas.microsoft.com/office/powerpoint/2010/main" val="73159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148AE-42C3-4F7A-8051-2D0409846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4656" y="0"/>
            <a:ext cx="68809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00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97AB124B-35E2-46E8-8FC6-3BEF2DF8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1" y="853440"/>
            <a:ext cx="2743200" cy="27432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823F483-2189-4A3E-A570-798EE175E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853440"/>
            <a:ext cx="2743200" cy="274320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25E4D25-DCB8-4C86-94AA-D4F9A51C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649" y="853440"/>
            <a:ext cx="27432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E0A0D-6884-47E5-AD74-ACD4B5BAB92E}"/>
              </a:ext>
            </a:extLst>
          </p:cNvPr>
          <p:cNvSpPr/>
          <p:nvPr/>
        </p:nvSpPr>
        <p:spPr>
          <a:xfrm>
            <a:off x="184151" y="325041"/>
            <a:ext cx="877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 algn="ctr"/>
            <a:r>
              <a:rPr lang="en-US" b="1">
                <a:latin typeface="Arial"/>
                <a:cs typeface="Arial"/>
              </a:rPr>
              <a:t>Health and Hygiene Practices to Prevent Contagion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B7163D-FF95-4AF7-9703-2AD80D7EF201}"/>
              </a:ext>
            </a:extLst>
          </p:cNvPr>
          <p:cNvSpPr/>
          <p:nvPr/>
        </p:nvSpPr>
        <p:spPr>
          <a:xfrm>
            <a:off x="184151" y="3850732"/>
            <a:ext cx="8775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>
                <a:solidFill>
                  <a:srgbClr val="C00000"/>
                </a:solidFill>
              </a:rPr>
              <a:t>The use of PPE only </a:t>
            </a:r>
            <a:r>
              <a:rPr lang="en-US" b="1" i="1" u="sng">
                <a:solidFill>
                  <a:srgbClr val="C00000"/>
                </a:solidFill>
              </a:rPr>
              <a:t>reduces</a:t>
            </a:r>
            <a:r>
              <a:rPr lang="en-US" i="1">
                <a:solidFill>
                  <a:srgbClr val="C00000"/>
                </a:solidFill>
              </a:rPr>
              <a:t> the risk of contamination</a:t>
            </a:r>
          </a:p>
        </p:txBody>
      </p:sp>
    </p:spTree>
    <p:extLst>
      <p:ext uri="{BB962C8B-B14F-4D97-AF65-F5344CB8AC3E}">
        <p14:creationId xmlns:p14="http://schemas.microsoft.com/office/powerpoint/2010/main" val="391369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0">
            <a:extLst>
              <a:ext uri="{FF2B5EF4-FFF2-40B4-BE49-F238E27FC236}">
                <a16:creationId xmlns:a16="http://schemas.microsoft.com/office/drawing/2014/main" id="{649881D1-9009-4AD6-A8B0-08F465133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t="15638" r="3555" b="16403"/>
          <a:stretch/>
        </p:blipFill>
        <p:spPr bwMode="auto">
          <a:xfrm>
            <a:off x="457200" y="429087"/>
            <a:ext cx="4114800" cy="42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ow to2">
            <a:extLst>
              <a:ext uri="{FF2B5EF4-FFF2-40B4-BE49-F238E27FC236}">
                <a16:creationId xmlns:a16="http://schemas.microsoft.com/office/drawing/2014/main" id="{463D613D-7A8C-4748-B6F3-1F001634C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2" t="2939" r="10340" b="15406"/>
          <a:stretch/>
        </p:blipFill>
        <p:spPr bwMode="auto">
          <a:xfrm>
            <a:off x="5200840" y="109610"/>
            <a:ext cx="3320860" cy="492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58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magine 10">
            <a:extLst>
              <a:ext uri="{FF2B5EF4-FFF2-40B4-BE49-F238E27FC236}">
                <a16:creationId xmlns:a16="http://schemas.microsoft.com/office/drawing/2014/main" id="{649881D1-9009-4AD6-A8B0-08F465133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7" t="15638" r="3555" b="16403"/>
          <a:stretch/>
        </p:blipFill>
        <p:spPr bwMode="auto">
          <a:xfrm>
            <a:off x="457200" y="429087"/>
            <a:ext cx="4114800" cy="42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DF7552-E496-43A4-A652-0000257AE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711" y="0"/>
            <a:ext cx="36522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5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31B43C2-7A13-48CF-A06B-5824543DAB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29" t="24722" r="14600" b="32778"/>
          <a:stretch/>
        </p:blipFill>
        <p:spPr>
          <a:xfrm>
            <a:off x="452388" y="2534151"/>
            <a:ext cx="3014316" cy="21121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3F5D12-3300-415B-A1CE-3EFF26420B72}"/>
              </a:ext>
            </a:extLst>
          </p:cNvPr>
          <p:cNvSpPr txBox="1"/>
          <p:nvPr/>
        </p:nvSpPr>
        <p:spPr>
          <a:xfrm>
            <a:off x="357759" y="915446"/>
            <a:ext cx="3658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Clean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soap and water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, followed by rinsing and drying – to remove germs from surfaces. Surfaces must be cleaned prior to disinfection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0A3C39-8076-4EBB-96F4-1BFD986CC0CF}"/>
              </a:ext>
            </a:extLst>
          </p:cNvPr>
          <p:cNvSpPr/>
          <p:nvPr/>
        </p:nvSpPr>
        <p:spPr>
          <a:xfrm>
            <a:off x="4651084" y="915446"/>
            <a:ext cx="3939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Disinfect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0.1% chlorinated water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(i.e. bleach diluted into water), or 70% alcohol/ethanol-containing solution, to kill germs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B0793-A740-407F-A6CA-7D077D0A520A}"/>
              </a:ext>
            </a:extLst>
          </p:cNvPr>
          <p:cNvSpPr/>
          <p:nvPr/>
        </p:nvSpPr>
        <p:spPr>
          <a:xfrm>
            <a:off x="4651084" y="373953"/>
            <a:ext cx="3939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Then Disinfect</a:t>
            </a:r>
            <a:endParaRPr lang="en-US" sz="28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54D08-C792-4EB7-BB3B-E168BA9AF4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7759" y="373953"/>
            <a:ext cx="3203575" cy="5424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-114300">
              <a:buNone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1. First Clean</a:t>
            </a:r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E7449-7EC4-4A6D-9F6F-4218F1E5B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511" y="2252782"/>
            <a:ext cx="2409025" cy="240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51C1BD-69CC-49B6-9096-200461872FC8}"/>
              </a:ext>
            </a:extLst>
          </p:cNvPr>
          <p:cNvSpPr txBox="1"/>
          <p:nvPr/>
        </p:nvSpPr>
        <p:spPr>
          <a:xfrm>
            <a:off x="5555369" y="3619181"/>
            <a:ext cx="396000" cy="684000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 anchor="ctr" anchorCtr="1">
            <a:spAutoFit/>
          </a:bodyPr>
          <a:lstStyle/>
          <a:p>
            <a:r>
              <a:rPr lang="en-US" sz="1600" b="1"/>
              <a:t>Bleach</a:t>
            </a:r>
            <a:endParaRPr lang="en-US" sz="1400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3B7A9-ED22-415D-A89A-3FC8123C8EB4}"/>
              </a:ext>
            </a:extLst>
          </p:cNvPr>
          <p:cNvSpPr/>
          <p:nvPr/>
        </p:nvSpPr>
        <p:spPr>
          <a:xfrm>
            <a:off x="91570" y="4633473"/>
            <a:ext cx="9119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https://apps.who.int/iris/bitstream/handle/10665/332096/WHO-2019-nCoV-Disinfection-2020.1-eng.pdf?sequence=1&amp;isAllowed=y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(English)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https://apps.who.int/iris/bitstream/handle/10665/332096/WHO-2019-nCoV-Disinfection-2020.1-ara.pdf?sequence=12&amp;isAllowed=y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(Arabic)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573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654D08-C792-4EB7-BB3B-E168BA9AF4D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1912" y="258692"/>
            <a:ext cx="8978342" cy="54240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-114300"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prepare 0,1% chlorine solution diluted into water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3B7A9-ED22-415D-A89A-3FC8123C8EB4}"/>
              </a:ext>
            </a:extLst>
          </p:cNvPr>
          <p:cNvSpPr/>
          <p:nvPr/>
        </p:nvSpPr>
        <p:spPr>
          <a:xfrm>
            <a:off x="91570" y="4633473"/>
            <a:ext cx="9119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https://apps.who.int/iris/bitstream/handle/10665/332096/WHO-2019-nCoV-Disinfection-2020.1-eng.pdf?sequence=1&amp;isAllowed=y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(English)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200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https://apps.who.int/iris/bitstream/handle/10665/332096/WHO-2019-nCoV-Disinfection-2020.1-ara.pdf?sequence=12&amp;isAllowed=y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(Arabic)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711D4-6B6F-42FD-8C34-8A4B382C2C00}"/>
              </a:ext>
            </a:extLst>
          </p:cNvPr>
          <p:cNvSpPr/>
          <p:nvPr/>
        </p:nvSpPr>
        <p:spPr>
          <a:xfrm>
            <a:off x="315046" y="1002089"/>
            <a:ext cx="68920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Chlorine concentrations in commercially available products (domestic bleach) vary between 4% and 6%. </a:t>
            </a:r>
          </a:p>
          <a:p>
            <a:pPr algn="just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know the parts of chlorine-based product to mix into water to reach the desired concentration, the calculation is the following: 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[% chlorine in liquid sodium hypochlorite ∕ % chlorine desired] − 1 = 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parts of water for each part sodium hypochlorite. </a:t>
            </a:r>
          </a:p>
          <a:p>
            <a:pPr algn="just"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0,1% chlorine-diluted solution, 49 parts of water need to be mixed for each part of sodium hypochlorite (or almost 100 each 2 parts of 5% concentrated bleach)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EBFDA61-039C-4CF4-AE1B-1083593DD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56" y="1553242"/>
            <a:ext cx="1483018" cy="148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54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BE4FDF-93E0-4766-AA18-5EDB1000E2DD}"/>
              </a:ext>
            </a:extLst>
          </p:cNvPr>
          <p:cNvSpPr txBox="1"/>
          <p:nvPr/>
        </p:nvSpPr>
        <p:spPr>
          <a:xfrm>
            <a:off x="0" y="274660"/>
            <a:ext cx="9144000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SURFACES AND OBJECTS TO DISINFECT REGULARLY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09321-3C5D-49BA-8D35-0A7A3D7B2EFA}"/>
              </a:ext>
            </a:extLst>
          </p:cNvPr>
          <p:cNvSpPr txBox="1"/>
          <p:nvPr/>
        </p:nvSpPr>
        <p:spPr>
          <a:xfrm>
            <a:off x="5241472" y="796556"/>
            <a:ext cx="3902528" cy="4154984"/>
          </a:xfrm>
          <a:prstGeom prst="rect">
            <a:avLst/>
          </a:prstGeom>
          <a:solidFill>
            <a:srgbClr val="99CC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 sz="240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Shared tools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Door handles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Push plates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Handrails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Washrooms including tap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Toilets/sinks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Tables/chairs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Phones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/>
              <a:t>Other frequently touched objects</a:t>
            </a:r>
            <a:endParaRPr lang="en-US" sz="1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33CCFA-3E3D-443E-8B40-B83D7FA83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9" t="2222" r="18929" b="15512"/>
          <a:stretch/>
        </p:blipFill>
        <p:spPr>
          <a:xfrm>
            <a:off x="0" y="796556"/>
            <a:ext cx="5241471" cy="41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20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1E6F1-589D-45ED-BDD4-70A3F879EB0A}"/>
              </a:ext>
            </a:extLst>
          </p:cNvPr>
          <p:cNvSpPr txBox="1"/>
          <p:nvPr/>
        </p:nvSpPr>
        <p:spPr>
          <a:xfrm>
            <a:off x="354331" y="1621099"/>
            <a:ext cx="3937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/>
              <a:t>Always </a:t>
            </a:r>
            <a:r>
              <a:rPr lang="fr-FR" sz="3200" b="1" err="1"/>
              <a:t>keep</a:t>
            </a:r>
            <a:r>
              <a:rPr lang="fr-FR" sz="3200" b="1"/>
              <a:t> </a:t>
            </a:r>
            <a:r>
              <a:rPr lang="fr-FR" sz="3200" b="1">
                <a:solidFill>
                  <a:srgbClr val="C00000"/>
                </a:solidFill>
              </a:rPr>
              <a:t>at least </a:t>
            </a:r>
          </a:p>
          <a:p>
            <a:pPr algn="ctr"/>
            <a:r>
              <a:rPr lang="fr-FR" sz="4800" b="1">
                <a:solidFill>
                  <a:srgbClr val="C00000"/>
                </a:solidFill>
              </a:rPr>
              <a:t>1 m distance </a:t>
            </a:r>
          </a:p>
          <a:p>
            <a:pPr algn="ctr"/>
            <a:r>
              <a:rPr lang="fr-FR" sz="3200" b="1">
                <a:solidFill>
                  <a:srgbClr val="C00000"/>
                </a:solidFill>
              </a:rPr>
              <a:t>(or a large </a:t>
            </a:r>
            <a:r>
              <a:rPr lang="fr-FR" sz="3200" b="1" err="1">
                <a:solidFill>
                  <a:srgbClr val="C00000"/>
                </a:solidFill>
              </a:rPr>
              <a:t>step</a:t>
            </a:r>
            <a:r>
              <a:rPr lang="fr-FR" sz="3200" b="1">
                <a:solidFill>
                  <a:srgbClr val="C00000"/>
                </a:solidFill>
              </a:rPr>
              <a:t>)</a:t>
            </a:r>
          </a:p>
          <a:p>
            <a:pPr algn="ctr"/>
            <a:r>
              <a:rPr lang="fr-FR" sz="3200" b="1" err="1"/>
              <a:t>with</a:t>
            </a:r>
            <a:r>
              <a:rPr lang="fr-FR" sz="3200" b="1"/>
              <a:t> </a:t>
            </a:r>
            <a:r>
              <a:rPr lang="fr-FR" sz="3200" b="1" err="1"/>
              <a:t>others</a:t>
            </a:r>
            <a:endParaRPr lang="en-GB" sz="3200" b="1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70312A-6253-45F3-A08E-C398D1913E63}"/>
              </a:ext>
            </a:extLst>
          </p:cNvPr>
          <p:cNvGrpSpPr/>
          <p:nvPr/>
        </p:nvGrpSpPr>
        <p:grpSpPr>
          <a:xfrm>
            <a:off x="4745594" y="1144521"/>
            <a:ext cx="3615211" cy="3261481"/>
            <a:chOff x="2240712" y="1443330"/>
            <a:chExt cx="2743200" cy="2450934"/>
          </a:xfrm>
        </p:grpSpPr>
        <p:pic>
          <p:nvPicPr>
            <p:cNvPr id="8" name="Picture 8" descr="A picture containing toy, doll, clock, drawing&#10;&#10;Description generated with very high confidence">
              <a:extLst>
                <a:ext uri="{FF2B5EF4-FFF2-40B4-BE49-F238E27FC236}">
                  <a16:creationId xmlns:a16="http://schemas.microsoft.com/office/drawing/2014/main" id="{A509C41F-49AF-4C78-867B-7BD2D165E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0712" y="1443330"/>
              <a:ext cx="2743200" cy="2450934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180FACE-261D-4EC7-A2AB-8C95C9BC46F9}"/>
                </a:ext>
              </a:extLst>
            </p:cNvPr>
            <p:cNvCxnSpPr/>
            <p:nvPr/>
          </p:nvCxnSpPr>
          <p:spPr>
            <a:xfrm>
              <a:off x="2928668" y="2340993"/>
              <a:ext cx="1318643" cy="479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298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31E6F1-589D-45ED-BDD4-70A3F879EB0A}"/>
              </a:ext>
            </a:extLst>
          </p:cNvPr>
          <p:cNvSpPr txBox="1"/>
          <p:nvPr/>
        </p:nvSpPr>
        <p:spPr>
          <a:xfrm>
            <a:off x="362064" y="555813"/>
            <a:ext cx="2913555" cy="40318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ea typeface="+mn-lt"/>
                <a:cs typeface="+mn-lt"/>
              </a:rPr>
              <a:t>No hugging !</a:t>
            </a:r>
            <a:endParaRPr lang="fr-FR" sz="3200" b="1">
              <a:solidFill>
                <a:srgbClr val="C00000"/>
              </a:solidFill>
              <a:ea typeface="+mn-lt"/>
              <a:cs typeface="+mn-lt"/>
            </a:endParaRPr>
          </a:p>
          <a:p>
            <a:pPr algn="ctr"/>
            <a:r>
              <a:rPr lang="en-US" sz="3200" b="1">
                <a:solidFill>
                  <a:srgbClr val="C00000"/>
                </a:solidFill>
                <a:ea typeface="+mn-lt"/>
                <a:cs typeface="+mn-lt"/>
              </a:rPr>
              <a:t> </a:t>
            </a:r>
            <a:r>
              <a:rPr lang="en-US" sz="3200" b="1">
                <a:ea typeface="+mn-lt"/>
                <a:cs typeface="+mn-lt"/>
              </a:rPr>
              <a:t>Words can be more powerful to prove closeness to those we care  about but </a:t>
            </a:r>
            <a:r>
              <a:rPr lang="en-US" sz="3200" b="1">
                <a:solidFill>
                  <a:srgbClr val="C00000"/>
                </a:solidFill>
                <a:ea typeface="+mn-lt"/>
                <a:cs typeface="+mn-lt"/>
              </a:rPr>
              <a:t>shall not touch!</a:t>
            </a:r>
            <a:endParaRPr lang="fr-FR" sz="3200" b="1">
              <a:solidFill>
                <a:srgbClr val="C00000"/>
              </a:solidFill>
              <a:ea typeface="+mn-lt"/>
              <a:cs typeface="+mn-lt"/>
            </a:endParaRPr>
          </a:p>
        </p:txBody>
      </p:sp>
      <p:pic>
        <p:nvPicPr>
          <p:cNvPr id="2" name="Picture 2" descr="A picture containing plate&#10;&#10;Description generated with very high confidence">
            <a:extLst>
              <a:ext uri="{FF2B5EF4-FFF2-40B4-BE49-F238E27FC236}">
                <a16:creationId xmlns:a16="http://schemas.microsoft.com/office/drawing/2014/main" id="{9AF9A113-A09E-45E6-B751-9A967F3F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063" y="637363"/>
            <a:ext cx="1992162" cy="1992162"/>
          </a:xfrm>
          <a:prstGeom prst="rect">
            <a:avLst/>
          </a:prstGeom>
        </p:spPr>
      </p:pic>
      <p:pic>
        <p:nvPicPr>
          <p:cNvPr id="3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004A0089-0FB8-4D50-9660-5913DEDA2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3" t="30226" r="10897" b="26554"/>
          <a:stretch/>
        </p:blipFill>
        <p:spPr>
          <a:xfrm>
            <a:off x="3495566" y="273462"/>
            <a:ext cx="3182550" cy="2470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ACA133-013B-45A6-9D5D-9D34A9669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11" t="16350" r="10625" b="8742"/>
          <a:stretch/>
        </p:blipFill>
        <p:spPr>
          <a:xfrm>
            <a:off x="4163786" y="2864502"/>
            <a:ext cx="4065814" cy="2155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76AD9C-25DB-482A-8486-16C767F277E5}"/>
              </a:ext>
            </a:extLst>
          </p:cNvPr>
          <p:cNvSpPr/>
          <p:nvPr/>
        </p:nvSpPr>
        <p:spPr>
          <a:xfrm>
            <a:off x="4243388" y="3121819"/>
            <a:ext cx="3929062" cy="29289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E4A02-FDB5-4DD9-8A8F-E2AF0DF9DB01}"/>
              </a:ext>
            </a:extLst>
          </p:cNvPr>
          <p:cNvSpPr txBox="1"/>
          <p:nvPr/>
        </p:nvSpPr>
        <p:spPr>
          <a:xfrm>
            <a:off x="5300663" y="2864502"/>
            <a:ext cx="2297488" cy="46166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Avoid</a:t>
            </a:r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close contact</a:t>
            </a:r>
          </a:p>
        </p:txBody>
      </p:sp>
    </p:spTree>
    <p:extLst>
      <p:ext uri="{BB962C8B-B14F-4D97-AF65-F5344CB8AC3E}">
        <p14:creationId xmlns:p14="http://schemas.microsoft.com/office/powerpoint/2010/main" val="30043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580F61-F0E6-4228-A93A-0813134F3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20" y="30783"/>
            <a:ext cx="3579842" cy="50819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FF2E0C-0F98-4E34-8DA7-62375E6104BC}"/>
              </a:ext>
            </a:extLst>
          </p:cNvPr>
          <p:cNvSpPr/>
          <p:nvPr/>
        </p:nvSpPr>
        <p:spPr>
          <a:xfrm rot="16200000">
            <a:off x="-2181397" y="2402474"/>
            <a:ext cx="514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panic, anxiety, discrimination or stigma</a:t>
            </a:r>
          </a:p>
        </p:txBody>
      </p:sp>
    </p:spTree>
    <p:extLst>
      <p:ext uri="{BB962C8B-B14F-4D97-AF65-F5344CB8AC3E}">
        <p14:creationId xmlns:p14="http://schemas.microsoft.com/office/powerpoint/2010/main" val="37128364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Management and Organizational Measures</a:t>
            </a:r>
          </a:p>
          <a:p>
            <a:pPr algn="ctr"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 Construction Sites</a:t>
            </a: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28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18DCB9-40A0-4202-963E-FD4A23A3905F}"/>
              </a:ext>
            </a:extLst>
          </p:cNvPr>
          <p:cNvSpPr/>
          <p:nvPr/>
        </p:nvSpPr>
        <p:spPr>
          <a:xfrm>
            <a:off x="189345" y="383281"/>
            <a:ext cx="8636000" cy="580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can’t keep a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one-meter distance</a:t>
            </a:r>
            <a:endParaRPr lang="en-US" sz="32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F09F8-DAE5-4C15-9A00-0BB7FAC1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58" y="1536403"/>
            <a:ext cx="3805713" cy="27286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E665BB-F245-4EAC-B86F-0EF26CD45A50}"/>
              </a:ext>
            </a:extLst>
          </p:cNvPr>
          <p:cNvSpPr/>
          <p:nvPr/>
        </p:nvSpPr>
        <p:spPr>
          <a:xfrm>
            <a:off x="253775" y="4469722"/>
            <a:ext cx="7754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The use of PPE only </a:t>
            </a:r>
            <a:r>
              <a:rPr lang="en-US" b="1" i="1" u="sng">
                <a:solidFill>
                  <a:srgbClr val="C00000"/>
                </a:solidFill>
              </a:rPr>
              <a:t>reduces</a:t>
            </a:r>
            <a:r>
              <a:rPr lang="en-US" i="1">
                <a:solidFill>
                  <a:srgbClr val="C00000"/>
                </a:solidFill>
              </a:rPr>
              <a:t> the risk of contamination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84503-8112-4985-9722-4DCB891E1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45" y="1553114"/>
            <a:ext cx="4382880" cy="29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18DCB9-40A0-4202-963E-FD4A23A3905F}"/>
              </a:ext>
            </a:extLst>
          </p:cNvPr>
          <p:cNvSpPr/>
          <p:nvPr/>
        </p:nvSpPr>
        <p:spPr>
          <a:xfrm>
            <a:off x="1766588" y="248019"/>
            <a:ext cx="5610823" cy="58099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PPE for the face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E665BB-F245-4EAC-B86F-0EF26CD45A50}"/>
              </a:ext>
            </a:extLst>
          </p:cNvPr>
          <p:cNvSpPr/>
          <p:nvPr/>
        </p:nvSpPr>
        <p:spPr>
          <a:xfrm>
            <a:off x="0" y="4566483"/>
            <a:ext cx="87283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rgbClr val="C00000"/>
                </a:solidFill>
              </a:rPr>
              <a:t>The use of PPE only </a:t>
            </a:r>
            <a:r>
              <a:rPr lang="en-US" sz="2000" b="1" i="1" u="sng">
                <a:solidFill>
                  <a:srgbClr val="C00000"/>
                </a:solidFill>
              </a:rPr>
              <a:t>reduces</a:t>
            </a:r>
            <a:r>
              <a:rPr lang="en-US" sz="2000" i="1">
                <a:solidFill>
                  <a:srgbClr val="C00000"/>
                </a:solidFill>
              </a:rPr>
              <a:t> the risk of contamination</a:t>
            </a:r>
          </a:p>
        </p:txBody>
      </p:sp>
      <p:pic>
        <p:nvPicPr>
          <p:cNvPr id="10" name="Picture 4" descr="COVID-19: WHY WE SHOULD ALL WEAR MASKS — THERE IS NEW SCIENTIFIC ...">
            <a:extLst>
              <a:ext uri="{FF2B5EF4-FFF2-40B4-BE49-F238E27FC236}">
                <a16:creationId xmlns:a16="http://schemas.microsoft.com/office/drawing/2014/main" id="{AA85F202-275D-4B51-BED2-FBA784151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4" r="-298" b="38294"/>
          <a:stretch/>
        </p:blipFill>
        <p:spPr bwMode="auto">
          <a:xfrm>
            <a:off x="415636" y="1274618"/>
            <a:ext cx="8007967" cy="28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0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673D-FF7F-4E2A-8F2E-D051FC7E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3245048"/>
          </a:xfrm>
        </p:spPr>
        <p:txBody>
          <a:bodyPr>
            <a:normAutofit fontScale="92500" lnSpcReduction="10000"/>
          </a:bodyPr>
          <a:lstStyle/>
          <a:p>
            <a:pPr marL="0" indent="-114300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 for hands</a:t>
            </a: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hands frequently </a:t>
            </a:r>
          </a:p>
          <a:p>
            <a:pPr marL="457200" lvl="1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6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FC54D9-ED09-40F0-B115-C6F106CE3889}"/>
              </a:ext>
            </a:extLst>
          </p:cNvPr>
          <p:cNvSpPr/>
          <p:nvPr/>
        </p:nvSpPr>
        <p:spPr>
          <a:xfrm>
            <a:off x="139850" y="2667637"/>
            <a:ext cx="5632195" cy="7405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gloves appropriate for the nature of works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Gloves may give a false sense of safety </a:t>
            </a:r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5CE6B-9437-4E0E-A2B0-7CCA8AB8E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01" y="2868498"/>
            <a:ext cx="2591025" cy="2048241"/>
          </a:xfrm>
          <a:prstGeom prst="rect">
            <a:avLst/>
          </a:prstGeom>
        </p:spPr>
      </p:pic>
      <p:pic>
        <p:nvPicPr>
          <p:cNvPr id="1026" name="Picture 2" descr="Vermont Glove launches retailer program with Gardener's, Lenny's ...">
            <a:extLst>
              <a:ext uri="{FF2B5EF4-FFF2-40B4-BE49-F238E27FC236}">
                <a16:creationId xmlns:a16="http://schemas.microsoft.com/office/drawing/2014/main" id="{C81276F5-64D5-4E56-B113-05315730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045" y="647571"/>
            <a:ext cx="3227938" cy="215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F1F4EE5-939A-4307-BA44-CE0284918707}"/>
              </a:ext>
            </a:extLst>
          </p:cNvPr>
          <p:cNvSpPr/>
          <p:nvPr/>
        </p:nvSpPr>
        <p:spPr>
          <a:xfrm>
            <a:off x="253775" y="3894232"/>
            <a:ext cx="6539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The use of PPE only </a:t>
            </a:r>
            <a:r>
              <a:rPr lang="en-US" b="1" i="1" u="sng">
                <a:solidFill>
                  <a:srgbClr val="C00000"/>
                </a:solidFill>
              </a:rPr>
              <a:t>reduces</a:t>
            </a:r>
            <a:r>
              <a:rPr lang="en-US" i="1">
                <a:solidFill>
                  <a:srgbClr val="C00000"/>
                </a:solidFill>
              </a:rPr>
              <a:t> the risk of contamination</a:t>
            </a:r>
          </a:p>
        </p:txBody>
      </p:sp>
    </p:spTree>
    <p:extLst>
      <p:ext uri="{BB962C8B-B14F-4D97-AF65-F5344CB8AC3E}">
        <p14:creationId xmlns:p14="http://schemas.microsoft.com/office/powerpoint/2010/main" val="417437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673D-FF7F-4E2A-8F2E-D051FC7E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3245048"/>
          </a:xfrm>
        </p:spPr>
        <p:txBody>
          <a:bodyPr>
            <a:normAutofit fontScale="92500" lnSpcReduction="20000"/>
          </a:bodyPr>
          <a:lstStyle/>
          <a:p>
            <a:pPr marL="0" indent="-114300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Personal Protective Equipment (PPE) for hands &amp; for face</a:t>
            </a: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your PPEs while working</a:t>
            </a:r>
          </a:p>
          <a:p>
            <a:pPr marL="457200" lvl="1" indent="0">
              <a:buNone/>
            </a:pPr>
            <a:r>
              <a:rPr 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20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en-US" sz="16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1B2F5047-4E52-4F71-BB9C-AF0DBBB8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61" y="1430104"/>
            <a:ext cx="5263038" cy="349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A85A6AE-06DD-40BF-A991-26F43A68F171}"/>
              </a:ext>
            </a:extLst>
          </p:cNvPr>
          <p:cNvSpPr/>
          <p:nvPr/>
        </p:nvSpPr>
        <p:spPr>
          <a:xfrm>
            <a:off x="365355" y="4099398"/>
            <a:ext cx="2870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C00000"/>
                </a:solidFill>
              </a:rPr>
              <a:t>The use of PPE only </a:t>
            </a:r>
            <a:r>
              <a:rPr lang="en-US" b="1" i="1" u="sng">
                <a:solidFill>
                  <a:srgbClr val="C00000"/>
                </a:solidFill>
              </a:rPr>
              <a:t>reduces</a:t>
            </a:r>
            <a:r>
              <a:rPr lang="en-US" i="1">
                <a:solidFill>
                  <a:srgbClr val="C00000"/>
                </a:solidFill>
              </a:rPr>
              <a:t> the risk of contamination</a:t>
            </a:r>
          </a:p>
        </p:txBody>
      </p:sp>
    </p:spTree>
    <p:extLst>
      <p:ext uri="{BB962C8B-B14F-4D97-AF65-F5344CB8AC3E}">
        <p14:creationId xmlns:p14="http://schemas.microsoft.com/office/powerpoint/2010/main" val="252873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5B91E4-7DC8-4DB4-8596-AC78C17270FD}"/>
              </a:ext>
            </a:extLst>
          </p:cNvPr>
          <p:cNvSpPr/>
          <p:nvPr/>
        </p:nvSpPr>
        <p:spPr>
          <a:xfrm>
            <a:off x="0" y="208891"/>
            <a:ext cx="9131037" cy="829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2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tools! </a:t>
            </a:r>
          </a:p>
          <a:p>
            <a:pPr algn="ctr">
              <a:lnSpc>
                <a:spcPct val="107000"/>
              </a:lnSpc>
              <a:spcAft>
                <a:spcPts val="300"/>
              </a:spcAft>
            </a:pP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not possible, </a:t>
            </a:r>
            <a:r>
              <a:rPr lang="en-US" sz="2200" b="1" u="sng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disinfect</a:t>
            </a:r>
            <a:r>
              <a:rPr lang="en-US" sz="2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each use</a:t>
            </a:r>
            <a:endParaRPr lang="en-IN" sz="2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98AD6D-0413-456C-B2C8-73CAFE0FD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5" y="1784000"/>
            <a:ext cx="3447250" cy="24940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64C620-7EC5-4888-89B4-132BAA449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4" r="1592" b="3888"/>
          <a:stretch/>
        </p:blipFill>
        <p:spPr>
          <a:xfrm>
            <a:off x="4149306" y="1196094"/>
            <a:ext cx="4813539" cy="366984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487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4406640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300"/>
              </a:spcAft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 the work site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768870-F74C-4F32-AC96-97F48F273901}"/>
              </a:ext>
            </a:extLst>
          </p:cNvPr>
          <p:cNvSpPr/>
          <p:nvPr/>
        </p:nvSpPr>
        <p:spPr>
          <a:xfrm>
            <a:off x="5773380" y="114474"/>
            <a:ext cx="3299926" cy="4914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Arial"/>
                <a:cs typeface="Arial"/>
              </a:rPr>
              <a:t>Plan all works to minimize contact between workers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Arial"/>
                <a:cs typeface="Arial"/>
              </a:rPr>
              <a:t>Multi person activities to be limited where feasible and appropriate (e.g. lifting activities)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en-US" sz="1600" b="1" dirty="0">
              <a:latin typeface="Arial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b="1" dirty="0">
                <a:latin typeface="Arial"/>
                <a:cs typeface="Arial"/>
              </a:rPr>
              <a:t>Increase ventilation </a:t>
            </a:r>
            <a:r>
              <a:rPr lang="en-US" sz="1600" dirty="0">
                <a:latin typeface="Arial"/>
                <a:cs typeface="Arial"/>
              </a:rPr>
              <a:t>in enclosed spaces </a:t>
            </a:r>
            <a:r>
              <a:rPr lang="en-US" dirty="0"/>
              <a:t>Where more than one person is working, install </a:t>
            </a:r>
            <a:r>
              <a:rPr lang="en-US" b="1" dirty="0"/>
              <a:t>a simple fan and an exhaust piping system</a:t>
            </a:r>
            <a:endParaRPr lang="en-US" sz="1600" dirty="0">
              <a:latin typeface="Arial"/>
              <a:cs typeface="Arial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touch anything on site that is not strictly needed for the works </a:t>
            </a:r>
          </a:p>
        </p:txBody>
      </p:sp>
      <p:pic>
        <p:nvPicPr>
          <p:cNvPr id="9" name="Picture 4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8A6DE817-D138-475B-B81B-1BF4E31E8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560" y="895109"/>
            <a:ext cx="4511615" cy="31191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D7C9D-1D22-4CFC-B703-F53B9DA0772F}"/>
              </a:ext>
            </a:extLst>
          </p:cNvPr>
          <p:cNvSpPr txBox="1"/>
          <p:nvPr/>
        </p:nvSpPr>
        <p:spPr>
          <a:xfrm>
            <a:off x="332116" y="4208612"/>
            <a:ext cx="55036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Construction work has resumed on a UN-Habitat project to rehabilitate war damaged houses in Mosul in northern Iraq with protection measures against COVID-19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93332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971AA-3760-4125-BF61-C658993FB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17587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114300">
              <a:buNone/>
            </a:pPr>
            <a:r>
              <a:rPr lang="it-IT" sz="2000" b="1" dirty="0">
                <a:latin typeface="Arial"/>
                <a:cs typeface="Arial"/>
              </a:rPr>
              <a:t>Access Control Measures -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Manage working shifts and access</a:t>
            </a:r>
            <a:endParaRPr lang="en-US" sz="2000" b="1" dirty="0">
              <a:latin typeface="Arial"/>
              <a:cs typeface="Arial"/>
            </a:endParaRPr>
          </a:p>
          <a:p>
            <a:endParaRPr lang="en-GB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F2F464-2052-477C-B910-A8E5184CF17B}"/>
              </a:ext>
            </a:extLst>
          </p:cNvPr>
          <p:cNvSpPr/>
          <p:nvPr/>
        </p:nvSpPr>
        <p:spPr>
          <a:xfrm>
            <a:off x="0" y="546580"/>
            <a:ext cx="3870498" cy="429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large gatherings while accessing/exiting the worksite</a:t>
            </a: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high staff turnover </a:t>
            </a: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 the presence of (sub) contractors, suppliers, visitors and beneficiaries</a:t>
            </a:r>
          </a:p>
          <a:p>
            <a:pPr marL="400050" indent="-285750" defTabSz="914400">
              <a:spcBef>
                <a:spcPct val="20000"/>
              </a:spcBef>
              <a:spcAft>
                <a:spcPts val="600"/>
              </a:spcAft>
              <a:buClr>
                <a:srgbClr val="7F1416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Keep an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attendance register/visitor book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work site that anyone signs when entering/exiting (to facilitate contact tracing if needed)</a:t>
            </a:r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0E20D3A-E701-4CB3-BA8B-4A460D69F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534" y="1212643"/>
            <a:ext cx="5167580" cy="303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05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AF63D9-BBE0-49E1-8B79-BA63505B5893}"/>
              </a:ext>
            </a:extLst>
          </p:cNvPr>
          <p:cNvSpPr txBox="1"/>
          <p:nvPr/>
        </p:nvSpPr>
        <p:spPr>
          <a:xfrm>
            <a:off x="4572000" y="599355"/>
            <a:ext cx="41109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Everyone must provide to the COVID-19 Safety Manager a </a:t>
            </a:r>
            <a:r>
              <a:rPr lang="en-US" b="1"/>
              <a:t>daily verbal self-certification</a:t>
            </a:r>
            <a:r>
              <a:rPr lang="en-US"/>
              <a:t> that they are in the physical conditions to carry on the work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/>
              <a:t>Temperature check measures may be implemented – please comply with those</a:t>
            </a:r>
          </a:p>
        </p:txBody>
      </p:sp>
      <p:pic>
        <p:nvPicPr>
          <p:cNvPr id="1030" name="Picture 6" descr="Body temperature check before entry non-contact Vector Image">
            <a:extLst>
              <a:ext uri="{FF2B5EF4-FFF2-40B4-BE49-F238E27FC236}">
                <a16:creationId xmlns:a16="http://schemas.microsoft.com/office/drawing/2014/main" id="{59E34355-C6F0-45E6-8CF5-615DAED9F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6" t="821" r="10522" b="22841"/>
          <a:stretch/>
        </p:blipFill>
        <p:spPr bwMode="auto">
          <a:xfrm>
            <a:off x="5663073" y="2957860"/>
            <a:ext cx="1928812" cy="19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FC5B39B-F532-43FE-8320-0A267DAAC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rgbClr val="FD3333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" b="10680"/>
          <a:stretch/>
        </p:blipFill>
        <p:spPr bwMode="auto">
          <a:xfrm>
            <a:off x="0" y="6845"/>
            <a:ext cx="4479553" cy="513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4DF909-9FBD-433C-BE28-945146481758}"/>
              </a:ext>
            </a:extLst>
          </p:cNvPr>
          <p:cNvSpPr txBox="1"/>
          <p:nvPr/>
        </p:nvSpPr>
        <p:spPr>
          <a:xfrm>
            <a:off x="338336" y="1959927"/>
            <a:ext cx="404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122 (KRG) 		123 (GOI)</a:t>
            </a:r>
          </a:p>
        </p:txBody>
      </p:sp>
    </p:spTree>
    <p:extLst>
      <p:ext uri="{BB962C8B-B14F-4D97-AF65-F5344CB8AC3E}">
        <p14:creationId xmlns:p14="http://schemas.microsoft.com/office/powerpoint/2010/main" val="484160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4073829" cy="620985"/>
          </a:xfrm>
        </p:spPr>
        <p:txBody>
          <a:bodyPr/>
          <a:lstStyle/>
          <a:p>
            <a:pPr marL="0" indent="-11430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Traveling to/from the work site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C7D24-B4E3-4C1A-9978-777702A70413}"/>
              </a:ext>
            </a:extLst>
          </p:cNvPr>
          <p:cNvSpPr/>
          <p:nvPr/>
        </p:nvSpPr>
        <p:spPr>
          <a:xfrm>
            <a:off x="162459" y="775521"/>
            <a:ext cx="3979232" cy="3224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Share the vehicle with the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workers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Wear masks</a:t>
            </a: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300"/>
              </a:spcAft>
              <a:buFontTx/>
              <a:buChar char="-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Maximum number of people should not exceed the number of seats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76AC39-C287-40D7-ADA8-137409DAB753}"/>
              </a:ext>
            </a:extLst>
          </p:cNvPr>
          <p:cNvGrpSpPr/>
          <p:nvPr/>
        </p:nvGrpSpPr>
        <p:grpSpPr>
          <a:xfrm>
            <a:off x="4816397" y="182559"/>
            <a:ext cx="3513046" cy="4778382"/>
            <a:chOff x="4830855" y="137619"/>
            <a:chExt cx="3513046" cy="477838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892C450-9F82-4F62-A437-093085096B6B}"/>
                </a:ext>
              </a:extLst>
            </p:cNvPr>
            <p:cNvGrpSpPr/>
            <p:nvPr/>
          </p:nvGrpSpPr>
          <p:grpSpPr>
            <a:xfrm>
              <a:off x="4839826" y="198165"/>
              <a:ext cx="3504075" cy="2278335"/>
              <a:chOff x="4679765" y="319109"/>
              <a:chExt cx="4162425" cy="277177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A451E5E-D174-4527-BAC3-6A90C69F4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79765" y="319109"/>
                <a:ext cx="4162425" cy="2771775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39DC058-D3C9-4837-8F6D-D968AAD204FF}"/>
                  </a:ext>
                </a:extLst>
              </p:cNvPr>
              <p:cNvSpPr/>
              <p:nvPr/>
            </p:nvSpPr>
            <p:spPr>
              <a:xfrm rot="21420000">
                <a:off x="5153147" y="1931036"/>
                <a:ext cx="517584" cy="14017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6ED41B5-A5F8-4712-BFE7-9512C3C534B2}"/>
                  </a:ext>
                </a:extLst>
              </p:cNvPr>
              <p:cNvSpPr/>
              <p:nvPr/>
            </p:nvSpPr>
            <p:spPr>
              <a:xfrm rot="1680000">
                <a:off x="6564659" y="1906298"/>
                <a:ext cx="334274" cy="1293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00B581-ABA8-4636-8C6B-84520465E562}"/>
                </a:ext>
              </a:extLst>
            </p:cNvPr>
            <p:cNvSpPr txBox="1"/>
            <p:nvPr/>
          </p:nvSpPr>
          <p:spPr>
            <a:xfrm>
              <a:off x="4830855" y="137619"/>
              <a:ext cx="1274331" cy="430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Before</a:t>
              </a:r>
            </a:p>
          </p:txBody>
        </p:sp>
        <p:pic>
          <p:nvPicPr>
            <p:cNvPr id="4" name="Picture 4" descr="A person sitting on the seat of a car&#10;&#10;Description generated with high confidence">
              <a:extLst>
                <a:ext uri="{FF2B5EF4-FFF2-40B4-BE49-F238E27FC236}">
                  <a16:creationId xmlns:a16="http://schemas.microsoft.com/office/drawing/2014/main" id="{F77C7884-3B14-4754-8711-5CF1B0FEE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0855" y="2571750"/>
              <a:ext cx="3513046" cy="23442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A233A-3DFC-49F7-B386-9CF762D3DD73}"/>
                </a:ext>
              </a:extLst>
            </p:cNvPr>
            <p:cNvSpPr txBox="1"/>
            <p:nvPr/>
          </p:nvSpPr>
          <p:spPr>
            <a:xfrm>
              <a:off x="4839826" y="4367979"/>
              <a:ext cx="1513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chemeClr val="bg1"/>
                  </a:solidFill>
                </a:rPr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5DB6F8-2D25-45D5-BB57-19DD0CBB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32" y="99313"/>
            <a:ext cx="3579842" cy="5044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FF2E0C-0F98-4E34-8DA7-62375E6104BC}"/>
              </a:ext>
            </a:extLst>
          </p:cNvPr>
          <p:cNvSpPr/>
          <p:nvPr/>
        </p:nvSpPr>
        <p:spPr>
          <a:xfrm rot="16200000">
            <a:off x="-2181397" y="2402474"/>
            <a:ext cx="5143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panic, anxiety, discrimination or stigma</a:t>
            </a:r>
          </a:p>
        </p:txBody>
      </p:sp>
    </p:spTree>
    <p:extLst>
      <p:ext uri="{BB962C8B-B14F-4D97-AF65-F5344CB8AC3E}">
        <p14:creationId xmlns:p14="http://schemas.microsoft.com/office/powerpoint/2010/main" val="32972427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7F85FF-B331-4576-8103-4BE6BECAC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43"/>
          <a:stretch/>
        </p:blipFill>
        <p:spPr>
          <a:xfrm>
            <a:off x="6291544" y="613920"/>
            <a:ext cx="2274559" cy="283209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42" y="100512"/>
            <a:ext cx="5002104" cy="513408"/>
          </a:xfrm>
        </p:spPr>
        <p:txBody>
          <a:bodyPr/>
          <a:lstStyle/>
          <a:p>
            <a:pPr marL="0" indent="-11430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Personal and Environmental hygiene</a:t>
            </a:r>
          </a:p>
          <a:p>
            <a:pPr marL="0" indent="-114300"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keep the area clean signage">
            <a:extLst>
              <a:ext uri="{FF2B5EF4-FFF2-40B4-BE49-F238E27FC236}">
                <a16:creationId xmlns:a16="http://schemas.microsoft.com/office/drawing/2014/main" id="{0CBAEFBB-C0B8-4C07-9B23-1F8F09D5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4" y="687530"/>
            <a:ext cx="2709418" cy="196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54777-C189-431F-8DCB-A913BB31F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86" t="-1" r="12905" b="30801"/>
          <a:stretch/>
        </p:blipFill>
        <p:spPr>
          <a:xfrm>
            <a:off x="3466451" y="605486"/>
            <a:ext cx="2077336" cy="1966264"/>
          </a:xfrm>
          <a:prstGeom prst="rect">
            <a:avLst/>
          </a:prstGeom>
        </p:spPr>
      </p:pic>
      <p:pic>
        <p:nvPicPr>
          <p:cNvPr id="1028" name="Picture 4" descr="Limpertinence: LALIZAS IMO SIGNS Do Not Touch">
            <a:extLst>
              <a:ext uri="{FF2B5EF4-FFF2-40B4-BE49-F238E27FC236}">
                <a16:creationId xmlns:a16="http://schemas.microsoft.com/office/drawing/2014/main" id="{278998C5-0965-4512-A032-CD03F45FA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-283" r="67835" b="4112"/>
          <a:stretch/>
        </p:blipFill>
        <p:spPr bwMode="auto">
          <a:xfrm>
            <a:off x="3888835" y="3781074"/>
            <a:ext cx="1091133" cy="118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8C7B72-0C5B-4799-8743-374EFCF19632}"/>
              </a:ext>
            </a:extLst>
          </p:cNvPr>
          <p:cNvSpPr txBox="1">
            <a:spLocks/>
          </p:cNvSpPr>
          <p:nvPr/>
        </p:nvSpPr>
        <p:spPr>
          <a:xfrm>
            <a:off x="5101442" y="3981154"/>
            <a:ext cx="3826648" cy="78151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+mj-lt"/>
              <a:buAutoNum type="arabicPeriod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F1416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300" algn="ctr">
              <a:spcBef>
                <a:spcPts val="600"/>
              </a:spcBef>
              <a:buNone/>
            </a:pPr>
            <a:r>
              <a:rPr lang="en-US" sz="3400" b="1">
                <a:solidFill>
                  <a:schemeClr val="bg1"/>
                </a:solidFill>
              </a:rPr>
              <a:t>DO NOT TOUCH ANYTHING </a:t>
            </a:r>
          </a:p>
          <a:p>
            <a:pPr marL="0" indent="-114300" algn="ctr">
              <a:spcBef>
                <a:spcPts val="600"/>
              </a:spcBef>
              <a:buNone/>
            </a:pPr>
            <a:r>
              <a:rPr lang="en-US">
                <a:solidFill>
                  <a:schemeClr val="bg1"/>
                </a:solidFill>
              </a:rPr>
              <a:t>that is not strictly needed for your work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5A03EC-10FD-4FD7-ACA0-AE83E16214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198" t="5274" r="7650" b="64904"/>
          <a:stretch/>
        </p:blipFill>
        <p:spPr>
          <a:xfrm>
            <a:off x="916866" y="2589891"/>
            <a:ext cx="1541444" cy="18665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0EFAC9-C7FC-4446-A1D0-B5D13EFBD966}"/>
              </a:ext>
            </a:extLst>
          </p:cNvPr>
          <p:cNvSpPr/>
          <p:nvPr/>
        </p:nvSpPr>
        <p:spPr>
          <a:xfrm>
            <a:off x="466732" y="4391163"/>
            <a:ext cx="2524880" cy="64633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the place </a:t>
            </a:r>
          </a:p>
          <a:p>
            <a:pPr algn="ctr"/>
            <a:r>
              <a:rPr lang="en-US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ventilated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840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BD5E6D-64A8-4BF4-AFF8-9D510616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7402247" cy="579637"/>
          </a:xfrm>
        </p:spPr>
        <p:txBody>
          <a:bodyPr>
            <a:normAutofit fontScale="92500"/>
          </a:bodyPr>
          <a:lstStyle/>
          <a:p>
            <a:pPr marL="0" indent="-114300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Personal and Environmental hygiene at the construction site</a:t>
            </a:r>
          </a:p>
          <a:p>
            <a:pPr marL="0" indent="-114300">
              <a:buNone/>
            </a:pP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10175E-9106-494C-860D-8D9F65672177}"/>
              </a:ext>
            </a:extLst>
          </p:cNvPr>
          <p:cNvSpPr/>
          <p:nvPr/>
        </p:nvSpPr>
        <p:spPr>
          <a:xfrm>
            <a:off x="487292" y="788528"/>
            <a:ext cx="77672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During breaks</a:t>
            </a:r>
          </a:p>
          <a:p>
            <a:pPr marL="285750" indent="-285750">
              <a:buFontTx/>
              <a:buChar char="-"/>
            </a:pPr>
            <a:r>
              <a:rPr lang="en-US"/>
              <a:t>Keep always physical distancing</a:t>
            </a:r>
          </a:p>
          <a:p>
            <a:pPr marL="285750" indent="-285750">
              <a:buFontTx/>
              <a:buChar char="-"/>
            </a:pPr>
            <a:r>
              <a:rPr lang="en-US"/>
              <a:t>Bringing food and water from home is recommended</a:t>
            </a:r>
          </a:p>
          <a:p>
            <a:pPr marL="285750" indent="-285750">
              <a:buFontTx/>
              <a:buChar char="-"/>
            </a:pPr>
            <a:r>
              <a:rPr lang="en-US"/>
              <a:t>No sharing of water/beverage bottle/cup</a:t>
            </a:r>
          </a:p>
          <a:p>
            <a:pPr marL="285750" indent="-285750">
              <a:buFontTx/>
              <a:buChar char="-"/>
            </a:pPr>
            <a:r>
              <a:rPr lang="en-US"/>
              <a:t>Clean up after yourself on breaks. Use water and detergent for cleaning tables and chairs, disinfect if needed</a:t>
            </a:r>
          </a:p>
          <a:p>
            <a:pPr marL="285750" indent="-285750">
              <a:buFontTx/>
              <a:buChar char="-"/>
            </a:pPr>
            <a:endParaRPr lang="en-US" b="1"/>
          </a:p>
          <a:p>
            <a:r>
              <a:rPr lang="en-US" b="1"/>
              <a:t>Bathroom facilities</a:t>
            </a:r>
          </a:p>
          <a:p>
            <a:pPr marL="285750" indent="-285750">
              <a:buFontTx/>
              <a:buChar char="-"/>
            </a:pPr>
            <a:r>
              <a:rPr lang="en-US"/>
              <a:t>In case there is NO toilet available for the exclusive use of the workers, after each use, each worker/user must guarantee the cleaning of all the surfaces touched with detergents and/or disinfectants </a:t>
            </a:r>
            <a:endParaRPr lang="en-US" b="1"/>
          </a:p>
          <a:p>
            <a:endParaRPr lang="en-US" b="1"/>
          </a:p>
          <a:p>
            <a:r>
              <a:rPr lang="en-US" b="1"/>
              <a:t>Solid waste management</a:t>
            </a:r>
          </a:p>
          <a:p>
            <a:pPr marL="285750" indent="-285750">
              <a:buFontTx/>
              <a:buChar char="-"/>
            </a:pPr>
            <a:r>
              <a:rPr lang="en-US"/>
              <a:t>Always use dustbin – do not leave any garbage on site (especially used PPE)</a:t>
            </a:r>
          </a:p>
        </p:txBody>
      </p:sp>
    </p:spTree>
    <p:extLst>
      <p:ext uri="{BB962C8B-B14F-4D97-AF65-F5344CB8AC3E}">
        <p14:creationId xmlns:p14="http://schemas.microsoft.com/office/powerpoint/2010/main" val="34765334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Other Organizational Measures</a:t>
            </a: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82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2967061" y="945414"/>
            <a:ext cx="32406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1) Visitors must be approved by the COVID-19 Safety Manager</a:t>
            </a:r>
          </a:p>
          <a:p>
            <a:pPr>
              <a:spcBef>
                <a:spcPts val="12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2) Visitors must adhere to the safety measures applied at the construction site:</a:t>
            </a:r>
          </a:p>
          <a:p>
            <a:pPr>
              <a:spcBef>
                <a:spcPts val="1200"/>
              </a:spcBef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3) If you have any COVID-19 symptom, OR you have had contact with a positive case, you CANNOT enter and shall seek immediate medical advise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8C154-3F8E-4372-9F79-AC61EB14C79D}"/>
              </a:ext>
            </a:extLst>
          </p:cNvPr>
          <p:cNvSpPr/>
          <p:nvPr/>
        </p:nvSpPr>
        <p:spPr>
          <a:xfrm>
            <a:off x="239852" y="148536"/>
            <a:ext cx="8695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VISITING RULES ARE IN PLACE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AA5422-2840-4C48-A453-9A54720C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93"/>
          <a:stretch/>
        </p:blipFill>
        <p:spPr>
          <a:xfrm>
            <a:off x="6251712" y="895479"/>
            <a:ext cx="2652436" cy="3906463"/>
          </a:xfrm>
          <a:prstGeom prst="rect">
            <a:avLst/>
          </a:prstGeom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DC5B6B47-A9EE-4D93-B8B3-0FB1B8E10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9687" r="13574" b="10255"/>
          <a:stretch/>
        </p:blipFill>
        <p:spPr bwMode="auto">
          <a:xfrm>
            <a:off x="239852" y="945414"/>
            <a:ext cx="2503348" cy="385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713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0" y="735940"/>
            <a:ext cx="517059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Rules for delivery of items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Drivers should preferably remain in their vehicles, or near their vehicle to supervise offloading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If unavoidable, drivers can offload the truck while always maintaining at least 1 meter from others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/>
              <a:t>Drivers must wash their hands before and after unloading goods and materials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8C154-3F8E-4372-9F79-AC61EB14C79D}"/>
              </a:ext>
            </a:extLst>
          </p:cNvPr>
          <p:cNvSpPr/>
          <p:nvPr/>
        </p:nvSpPr>
        <p:spPr>
          <a:xfrm>
            <a:off x="239852" y="148536"/>
            <a:ext cx="8695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STRICT VISITING RULES ARE IN PLACE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61A04-D6FB-440E-BCD0-70180B27C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836" r="11652" b="13127"/>
          <a:stretch/>
        </p:blipFill>
        <p:spPr>
          <a:xfrm>
            <a:off x="779569" y="3228930"/>
            <a:ext cx="3383893" cy="1701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61A54-C5C2-4DC9-A38C-AFCF5C6E81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93"/>
          <a:stretch/>
        </p:blipFill>
        <p:spPr>
          <a:xfrm>
            <a:off x="6044857" y="668245"/>
            <a:ext cx="2859291" cy="421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55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971AA-3760-4125-BF61-C658993FB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4406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114300">
              <a:buNone/>
            </a:pPr>
            <a:r>
              <a:rPr lang="it-IT" sz="2000" b="1">
                <a:latin typeface="Arial"/>
                <a:cs typeface="Arial"/>
              </a:rPr>
              <a:t>Access Control Measures</a:t>
            </a:r>
            <a:endParaRPr lang="en-US" sz="2000" b="1">
              <a:latin typeface="Arial"/>
              <a:cs typeface="Arial"/>
            </a:endParaRPr>
          </a:p>
          <a:p>
            <a:pPr marL="0" indent="0" algn="just">
              <a:buNone/>
            </a:pP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Temperature check </a:t>
            </a:r>
          </a:p>
          <a:p>
            <a:pPr marL="0" indent="0" algn="just">
              <a:buNone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at site entrance:</a:t>
            </a:r>
          </a:p>
          <a:p>
            <a:pPr marL="0" indent="0" algn="just">
              <a:buNone/>
            </a:pPr>
            <a:r>
              <a:rPr lang="en-US" sz="2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  <a:p>
            <a:pPr marL="1314450" lvl="2" indent="-285750" algn="just">
              <a:buAutoNum type="alphaLcParenR" startAt="3"/>
            </a:pPr>
            <a:endParaRPr lang="en-US" sz="1600" b="1">
              <a:solidFill>
                <a:schemeClr val="tx2">
                  <a:lumMod val="90000"/>
                  <a:lumOff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E864EC-0A00-4D64-B5FA-296FABDC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7C452-0D12-48F3-BB65-BBA3E6350F2C}" type="slidenum">
              <a:rPr lang="en-GB" smtClean="0">
                <a:latin typeface="Calibri"/>
              </a:rPr>
              <a:pPr/>
              <a:t>45</a:t>
            </a:fld>
            <a:endParaRPr lang="en-GB"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FDCD6-5540-4C71-A7E8-823EA92EB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986" y="1029273"/>
            <a:ext cx="6134164" cy="36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439D3908-B144-46D5-A8B4-1D8810D76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9" r="11647"/>
          <a:stretch/>
        </p:blipFill>
        <p:spPr>
          <a:xfrm>
            <a:off x="4538819" y="524044"/>
            <a:ext cx="4605181" cy="377633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9F758-1FD5-4720-B431-D4B9203A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5" y="208891"/>
            <a:ext cx="8750375" cy="4695618"/>
          </a:xfrm>
        </p:spPr>
        <p:txBody>
          <a:bodyPr>
            <a:normAutofit/>
          </a:bodyPr>
          <a:lstStyle/>
          <a:p>
            <a:pPr marL="0" indent="-114300">
              <a:buNone/>
            </a:pP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19 Safety Manager</a:t>
            </a:r>
          </a:p>
          <a:p>
            <a:pPr marL="914400" lvl="2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Ensures adherence to protocol through</a:t>
            </a:r>
          </a:p>
          <a:p>
            <a:pPr marL="114300" indent="0">
              <a:buNone/>
            </a:pPr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CHECKLISTS</a:t>
            </a: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sz="20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any question, ask this person </a:t>
            </a:r>
          </a:p>
        </p:txBody>
      </p:sp>
      <p:pic>
        <p:nvPicPr>
          <p:cNvPr id="2052" name="Picture 4" descr="5 Important Checklists for your Business -">
            <a:extLst>
              <a:ext uri="{FF2B5EF4-FFF2-40B4-BE49-F238E27FC236}">
                <a16:creationId xmlns:a16="http://schemas.microsoft.com/office/drawing/2014/main" id="{A61336CC-A8CC-4B41-B3FA-B1E57E6EB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0" y="1818361"/>
            <a:ext cx="3037817" cy="15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8BCD8-2A5D-4D25-A589-79A0BAF85D27}"/>
              </a:ext>
            </a:extLst>
          </p:cNvPr>
          <p:cNvSpPr/>
          <p:nvPr/>
        </p:nvSpPr>
        <p:spPr>
          <a:xfrm>
            <a:off x="6799772" y="3333031"/>
            <a:ext cx="776377" cy="6146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BE37FA23-CF5F-47A4-A5FF-F1832538AA6E}"/>
              </a:ext>
            </a:extLst>
          </p:cNvPr>
          <p:cNvSpPr/>
          <p:nvPr/>
        </p:nvSpPr>
        <p:spPr>
          <a:xfrm rot="20312620">
            <a:off x="4689701" y="3954372"/>
            <a:ext cx="1022540" cy="525824"/>
          </a:xfrm>
          <a:prstGeom prst="rightArrow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0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C9F758-1FD5-4720-B431-D4B9203AC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76" y="208891"/>
            <a:ext cx="4376413" cy="4406640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beneficiaries and workers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on their rights and responsibilities</a:t>
            </a:r>
          </a:p>
          <a:p>
            <a:pPr marL="45720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Coordinates and regulates access </a:t>
            </a:r>
          </a:p>
          <a:p>
            <a:pPr marL="45720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Notifies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DoH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if needed </a:t>
            </a:r>
          </a:p>
          <a:p>
            <a:pPr marL="45720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Produces regular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If needed applies </a:t>
            </a:r>
            <a:r>
              <a:rPr 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disciplinary measures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yellow sign with black text&#10;&#10;Description automatically generated">
            <a:extLst>
              <a:ext uri="{FF2B5EF4-FFF2-40B4-BE49-F238E27FC236}">
                <a16:creationId xmlns:a16="http://schemas.microsoft.com/office/drawing/2014/main" id="{A47226FF-E913-4FA3-AD0D-0D4D4019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12" y="2772414"/>
            <a:ext cx="3808004" cy="2142002"/>
          </a:xfrm>
          <a:prstGeom prst="rect">
            <a:avLst/>
          </a:prstGeom>
        </p:spPr>
      </p:pic>
      <p:pic>
        <p:nvPicPr>
          <p:cNvPr id="5" name="Picture 4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F8AAF66A-F2DC-4528-80FD-DFD1545A8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765" y="563571"/>
            <a:ext cx="3080404" cy="19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426E88-7713-49B3-8618-A401E5CE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86" y="251633"/>
            <a:ext cx="9054403" cy="4414835"/>
          </a:xfrm>
        </p:spPr>
        <p:txBody>
          <a:bodyPr>
            <a:normAutofit/>
          </a:bodyPr>
          <a:lstStyle/>
          <a:p>
            <a:pPr marL="0" indent="-114300">
              <a:buNone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Interaction with the beneficiaries</a:t>
            </a: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Accountability and complaint mechanisms to be printed and shared with beneficiaries before the start of the works, including contact details of the Safety Manager, Shelter partner and IIC  </a:t>
            </a:r>
          </a:p>
          <a:p>
            <a:pPr marL="914400" lvl="2" indent="0">
              <a:buNone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en-I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04DB46-52F9-46D8-91B9-77EE5B27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5" y="1836145"/>
            <a:ext cx="4046787" cy="2936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0C0C4-D60C-48A8-ADBE-9C264A4A2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097" y="2332592"/>
            <a:ext cx="214007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3D7572-7A0D-4F60-A110-BB26BD36872E}"/>
              </a:ext>
            </a:extLst>
          </p:cNvPr>
          <p:cNvSpPr txBox="1"/>
          <p:nvPr/>
        </p:nvSpPr>
        <p:spPr>
          <a:xfrm>
            <a:off x="1971599" y="2569640"/>
            <a:ext cx="6979822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Arial"/>
                <a:cs typeface="Arial"/>
              </a:rPr>
              <a:t>Very similar to a normal flu</a:t>
            </a:r>
          </a:p>
          <a:p>
            <a:endParaRPr lang="en-US" sz="1600" b="1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en-US" sz="1600" b="1">
                <a:solidFill>
                  <a:srgbClr val="C00000"/>
                </a:solidFill>
                <a:latin typeface="Arial"/>
                <a:cs typeface="Arial"/>
              </a:rPr>
              <a:t>If you have any symptom, seek immediate advice from the nearest health care provider</a:t>
            </a:r>
          </a:p>
          <a:p>
            <a:endParaRPr lang="en-US" sz="1600" b="1">
              <a:solidFill>
                <a:srgbClr val="C00000"/>
              </a:solidFill>
              <a:latin typeface="Arial"/>
              <a:cs typeface="Arial"/>
            </a:endParaRPr>
          </a:p>
          <a:p>
            <a:r>
              <a:rPr lang="en-US" sz="1600" b="1">
                <a:solidFill>
                  <a:srgbClr val="C00000"/>
                </a:solidFill>
                <a:latin typeface="Arial"/>
                <a:cs typeface="Arial"/>
              </a:rPr>
              <a:t>If you notice anyone with these symptoms, suggest him/her to go to the nearest health care provider</a:t>
            </a:r>
          </a:p>
          <a:p>
            <a:endParaRPr lang="en-GB"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53BA3-964B-4DC0-BFA8-ACD43326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47" y="2784623"/>
            <a:ext cx="1696552" cy="145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A0287-5802-4FF4-AC97-A51F19940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rgbClr val="994345">
                <a:shade val="45000"/>
                <a:satMod val="135000"/>
              </a:srgbClr>
              <a:prstClr val="white"/>
            </a:duotone>
          </a:blip>
          <a:srcRect l="21205" t="8376" r="49256" b="44314"/>
          <a:stretch/>
        </p:blipFill>
        <p:spPr>
          <a:xfrm>
            <a:off x="4556085" y="661889"/>
            <a:ext cx="1689197" cy="1521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CD58E9-F5E8-44BA-B9D4-341DF579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49588" t="8378" r="22542" b="47493"/>
          <a:stretch/>
        </p:blipFill>
        <p:spPr>
          <a:xfrm>
            <a:off x="6790429" y="669763"/>
            <a:ext cx="1708697" cy="15218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CFE947-97B2-490C-850A-1A3A8E3682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8376" r="77626" b="42841"/>
          <a:stretch/>
        </p:blipFill>
        <p:spPr>
          <a:xfrm>
            <a:off x="592754" y="579788"/>
            <a:ext cx="1266974" cy="1553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1E41CD-EC4C-4AA6-876C-19881DEE2D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78134" t="8376" b="45115"/>
          <a:stretch/>
        </p:blipFill>
        <p:spPr>
          <a:xfrm>
            <a:off x="2609759" y="661888"/>
            <a:ext cx="1266974" cy="15158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F47F47-45DA-4570-836D-F04199FBBC6F}"/>
              </a:ext>
            </a:extLst>
          </p:cNvPr>
          <p:cNvSpPr/>
          <p:nvPr/>
        </p:nvSpPr>
        <p:spPr>
          <a:xfrm>
            <a:off x="3152964" y="142052"/>
            <a:ext cx="49987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14300"/>
            <a:r>
              <a:rPr lang="en-US" b="1">
                <a:latin typeface="Arial"/>
                <a:cs typeface="Arial"/>
              </a:rPr>
              <a:t>Most common symptoms</a:t>
            </a:r>
            <a:endParaRPr lang="en-US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4A83614-CE00-4D5A-8AA7-2864C1CD750C}"/>
              </a:ext>
            </a:extLst>
          </p:cNvPr>
          <p:cNvSpPr txBox="1">
            <a:spLocks/>
          </p:cNvSpPr>
          <p:nvPr/>
        </p:nvSpPr>
        <p:spPr>
          <a:xfrm>
            <a:off x="440243" y="2177716"/>
            <a:ext cx="1567542" cy="2996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AU" sz="1600" b="1"/>
              <a:t>Fever or chills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68FECC9D-EAD7-4B5B-8DFA-8F725C4B39BB}"/>
              </a:ext>
            </a:extLst>
          </p:cNvPr>
          <p:cNvSpPr txBox="1">
            <a:spLocks/>
          </p:cNvSpPr>
          <p:nvPr/>
        </p:nvSpPr>
        <p:spPr>
          <a:xfrm>
            <a:off x="4822537" y="2269654"/>
            <a:ext cx="1265032" cy="28611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AU" sz="1600" b="1"/>
              <a:t>Dry cough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7631997-F734-465F-8421-07B96484BA53}"/>
              </a:ext>
            </a:extLst>
          </p:cNvPr>
          <p:cNvSpPr txBox="1">
            <a:spLocks/>
          </p:cNvSpPr>
          <p:nvPr/>
        </p:nvSpPr>
        <p:spPr>
          <a:xfrm>
            <a:off x="2234836" y="2219895"/>
            <a:ext cx="2133599" cy="4013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1200"/>
              </a:spcBef>
              <a:buNone/>
            </a:pPr>
            <a:r>
              <a:rPr lang="en-AU" sz="1600" b="1"/>
              <a:t>Shortness of breath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C5ACD450-8749-4BA8-8A2C-6F67E6C2CC9E}"/>
              </a:ext>
            </a:extLst>
          </p:cNvPr>
          <p:cNvSpPr txBox="1">
            <a:spLocks/>
          </p:cNvSpPr>
          <p:nvPr/>
        </p:nvSpPr>
        <p:spPr>
          <a:xfrm>
            <a:off x="6892949" y="2233475"/>
            <a:ext cx="1728648" cy="47432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rgbClr val="232762"/>
              </a:buClr>
              <a:buFont typeface="Arial" panose="020B0604020202020204" pitchFamily="34" charset="0"/>
              <a:buChar char="•"/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AU" sz="1600" b="1"/>
              <a:t>Sore throat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3B2F0C-34AE-464B-9CB9-A2A1EF8E6818}"/>
              </a:ext>
            </a:extLst>
          </p:cNvPr>
          <p:cNvSpPr txBox="1"/>
          <p:nvPr/>
        </p:nvSpPr>
        <p:spPr>
          <a:xfrm>
            <a:off x="275047" y="4563712"/>
            <a:ext cx="8364776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Arial"/>
                <a:cs typeface="Arial"/>
              </a:rPr>
              <a:t>Nearest clinic: </a:t>
            </a:r>
            <a:endParaRPr lang="en-US" sz="900" i="1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485D86-4D71-47EA-A585-55AE89613FF9}"/>
              </a:ext>
            </a:extLst>
          </p:cNvPr>
          <p:cNvSpPr txBox="1"/>
          <p:nvPr/>
        </p:nvSpPr>
        <p:spPr>
          <a:xfrm>
            <a:off x="2902442" y="4583750"/>
            <a:ext cx="686231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solidFill>
                  <a:srgbClr val="C00000"/>
                </a:solidFill>
                <a:highlight>
                  <a:srgbClr val="FFFF00"/>
                </a:highlight>
                <a:latin typeface="Arial"/>
              </a:rPr>
              <a:t>(</a:t>
            </a:r>
            <a:r>
              <a:rPr lang="en-US" sz="1200" i="1">
                <a:solidFill>
                  <a:srgbClr val="C00000"/>
                </a:solidFill>
                <a:highlight>
                  <a:srgbClr val="FFFF00"/>
                </a:highlight>
              </a:rPr>
              <a:t>add most appropriate phone number/address of nearest health facility</a:t>
            </a:r>
            <a:r>
              <a:rPr lang="en-US" sz="1200" i="1">
                <a:solidFill>
                  <a:srgbClr val="C00000"/>
                </a:solidFill>
                <a:highlight>
                  <a:srgbClr val="FFFF00"/>
                </a:highlight>
                <a:latin typeface="Arial"/>
              </a:rPr>
              <a:t>)</a:t>
            </a:r>
            <a:endParaRPr lang="en-US" sz="12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62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4CBF5-9715-4644-8A1D-0662FB440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97" t="5378" r="10925" b="12605"/>
          <a:stretch/>
        </p:blipFill>
        <p:spPr>
          <a:xfrm>
            <a:off x="860612" y="455339"/>
            <a:ext cx="7422776" cy="42185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3D326E-4A12-42ED-9060-76969C1BE829}"/>
              </a:ext>
            </a:extLst>
          </p:cNvPr>
          <p:cNvSpPr/>
          <p:nvPr/>
        </p:nvSpPr>
        <p:spPr>
          <a:xfrm>
            <a:off x="860612" y="1478756"/>
            <a:ext cx="2054038" cy="42862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EE9DF-5174-410A-AB70-B72410AFBDB0}"/>
              </a:ext>
            </a:extLst>
          </p:cNvPr>
          <p:cNvSpPr txBox="1"/>
          <p:nvPr/>
        </p:nvSpPr>
        <p:spPr>
          <a:xfrm>
            <a:off x="860612" y="471485"/>
            <a:ext cx="7422776" cy="1061829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483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symptoms</a:t>
            </a:r>
          </a:p>
          <a:p>
            <a:pPr algn="ctr"/>
            <a:endParaRPr lang="en-US" sz="900" b="1" dirty="0">
              <a:solidFill>
                <a:srgbClr val="0483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5B595D-7E27-44B3-949F-4B3D0038CB17}"/>
              </a:ext>
            </a:extLst>
          </p:cNvPr>
          <p:cNvSpPr txBox="1"/>
          <p:nvPr/>
        </p:nvSpPr>
        <p:spPr>
          <a:xfrm>
            <a:off x="6129338" y="4093369"/>
            <a:ext cx="2057400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05484"/>
                </a:solidFill>
              </a:rPr>
              <a:t>Shortness of breath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5F42AF-FD3D-4379-AC91-298909A67DAB}"/>
              </a:ext>
            </a:extLst>
          </p:cNvPr>
          <p:cNvSpPr txBox="1"/>
          <p:nvPr/>
        </p:nvSpPr>
        <p:spPr>
          <a:xfrm>
            <a:off x="3688557" y="4128016"/>
            <a:ext cx="2057400" cy="369332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05484"/>
                </a:solidFill>
              </a:rPr>
              <a:t>Dry cough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66523-8A61-4AD5-9BD0-DDB9B7C57A7A}"/>
              </a:ext>
            </a:extLst>
          </p:cNvPr>
          <p:cNvSpPr txBox="1"/>
          <p:nvPr/>
        </p:nvSpPr>
        <p:spPr>
          <a:xfrm>
            <a:off x="1151126" y="4128016"/>
            <a:ext cx="2057400" cy="530915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05484"/>
                </a:solidFill>
              </a:rPr>
              <a:t>Fever</a:t>
            </a:r>
          </a:p>
          <a:p>
            <a:pPr algn="ctr"/>
            <a:r>
              <a:rPr lang="en-US" sz="1000" dirty="0">
                <a:solidFill>
                  <a:srgbClr val="305484"/>
                </a:solidFill>
              </a:rPr>
              <a:t>38</a:t>
            </a:r>
            <a:r>
              <a:rPr lang="en-US" sz="1000" dirty="0">
                <a:solidFill>
                  <a:srgbClr val="305484"/>
                </a:solidFill>
                <a:latin typeface="DengXian" panose="020B0503020204020204" pitchFamily="2" charset="-122"/>
                <a:ea typeface="DengXian" panose="020B0503020204020204" pitchFamily="2" charset="-122"/>
              </a:rPr>
              <a:t> °C or more</a:t>
            </a:r>
            <a:endParaRPr lang="en-US" sz="1000" dirty="0">
              <a:solidFill>
                <a:srgbClr val="3054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35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32F681-300C-4573-846B-8B639EA3DADF}"/>
              </a:ext>
            </a:extLst>
          </p:cNvPr>
          <p:cNvSpPr/>
          <p:nvPr/>
        </p:nvSpPr>
        <p:spPr>
          <a:xfrm>
            <a:off x="161365" y="458205"/>
            <a:ext cx="84217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Healthy and Hygiene Practices </a:t>
            </a:r>
          </a:p>
          <a:p>
            <a:pPr algn="ctr">
              <a:spcBef>
                <a:spcPts val="120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Prevent the Contagion </a:t>
            </a: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(VALID FOR ALL)</a:t>
            </a: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7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0E87F-F007-4C80-AB25-8D06FA4197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39" r="1044"/>
          <a:stretch/>
        </p:blipFill>
        <p:spPr>
          <a:xfrm>
            <a:off x="1728874" y="4292769"/>
            <a:ext cx="6213582" cy="736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D5B91-DC13-4C10-8801-B0771A41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1579" b="44186"/>
          <a:stretch/>
        </p:blipFill>
        <p:spPr>
          <a:xfrm>
            <a:off x="1652672" y="147084"/>
            <a:ext cx="5838656" cy="42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50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CAB853-52F8-4CF0-A2DA-7A48D87B4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" r="1637" b="82177"/>
          <a:stretch/>
        </p:blipFill>
        <p:spPr>
          <a:xfrm>
            <a:off x="1563405" y="128034"/>
            <a:ext cx="5741199" cy="1330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D5B91-DC13-4C10-8801-B0771A415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54603" r="-1490"/>
          <a:stretch/>
        </p:blipFill>
        <p:spPr>
          <a:xfrm>
            <a:off x="1439464" y="1349829"/>
            <a:ext cx="6332525" cy="366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1151"/>
      </p:ext>
    </p:extLst>
  </p:cSld>
  <p:clrMapOvr>
    <a:masterClrMapping/>
  </p:clrMapOvr>
</p:sld>
</file>

<file path=ppt/theme/theme1.xml><?xml version="1.0" encoding="utf-8"?>
<a:theme xmlns:a="http://schemas.openxmlformats.org/drawingml/2006/main" name="1_Shelter Cluster Red Theme">
  <a:themeElements>
    <a:clrScheme name="Shelter Cluster 3 Soft">
      <a:dk1>
        <a:sysClr val="windowText" lastClr="000000"/>
      </a:dk1>
      <a:lt1>
        <a:sysClr val="window" lastClr="FFFFFF"/>
      </a:lt1>
      <a:dk2>
        <a:srgbClr val="04314C"/>
      </a:dk2>
      <a:lt2>
        <a:srgbClr val="F6F6F6"/>
      </a:lt2>
      <a:accent1>
        <a:srgbClr val="365A70"/>
      </a:accent1>
      <a:accent2>
        <a:srgbClr val="FFC133"/>
      </a:accent2>
      <a:accent3>
        <a:srgbClr val="994345"/>
      </a:accent3>
      <a:accent4>
        <a:srgbClr val="84C559"/>
      </a:accent4>
      <a:accent5>
        <a:srgbClr val="FD3333"/>
      </a:accent5>
      <a:accent6>
        <a:srgbClr val="459FD5"/>
      </a:accent6>
      <a:hlink>
        <a:srgbClr val="994345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04DB879925F945BDD44DDBC3D362AE" ma:contentTypeVersion="13" ma:contentTypeDescription="Create a new document." ma:contentTypeScope="" ma:versionID="f80ac1a46c809ca5c90132aad6b82149">
  <xsd:schema xmlns:xsd="http://www.w3.org/2001/XMLSchema" xmlns:xs="http://www.w3.org/2001/XMLSchema" xmlns:p="http://schemas.microsoft.com/office/2006/metadata/properties" xmlns:ns3="b0086e6d-ccee-4394-8a90-3038f615112e" xmlns:ns4="e5717377-e627-41d0-889c-3498db6c393c" targetNamespace="http://schemas.microsoft.com/office/2006/metadata/properties" ma:root="true" ma:fieldsID="b2ff81f14973857e4c10d7ee2d136dbf" ns3:_="" ns4:_="">
    <xsd:import namespace="b0086e6d-ccee-4394-8a90-3038f615112e"/>
    <xsd:import namespace="e5717377-e627-41d0-889c-3498db6c393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086e6d-ccee-4394-8a90-3038f615112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717377-e627-41d0-889c-3498db6c393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AE0ABABA-EDF1-404B-8066-3251C4B799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086e6d-ccee-4394-8a90-3038f615112e"/>
    <ds:schemaRef ds:uri="e5717377-e627-41d0-889c-3498db6c39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91E17A-74EF-403C-ACA8-6582CB9B61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18D636-3942-4F65-A4F4-980643A5CA4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5717377-e627-41d0-889c-3498db6c393c"/>
    <ds:schemaRef ds:uri="b0086e6d-ccee-4394-8a90-3038f615112e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D2A9EA0-4CE9-4A25-B809-D1F4F74731F1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145E2856-19BA-425F-803A-C89D2B7302BA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1493</Words>
  <Application>Microsoft Office PowerPoint</Application>
  <PresentationFormat>On-screen Show (16:9)</PresentationFormat>
  <Paragraphs>239</Paragraphs>
  <Slides>48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DengXian</vt:lpstr>
      <vt:lpstr>Arial</vt:lpstr>
      <vt:lpstr>Calibri</vt:lpstr>
      <vt:lpstr>Corbel</vt:lpstr>
      <vt:lpstr>Verdana</vt:lpstr>
      <vt:lpstr>Wingdings</vt:lpstr>
      <vt:lpstr>1_Shelter Cluster Red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Types of Winterization Kits</dc:title>
  <dc:creator>TIA Michel</dc:creator>
  <cp:lastModifiedBy>Aziz Abultimman</cp:lastModifiedBy>
  <cp:revision>9</cp:revision>
  <cp:lastPrinted>2017-10-23T07:30:35Z</cp:lastPrinted>
  <dcterms:created xsi:type="dcterms:W3CDTF">2014-10-08T08:24:30Z</dcterms:created>
  <dcterms:modified xsi:type="dcterms:W3CDTF">2020-08-10T09:39:41Z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2020-06-04T08:30:54Z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10b80c14-0cda-4d07-bbaa-eba3e27f9be1</vt:lpwstr>
  </property>
  <property fmtid="{D5CDD505-2E9C-101B-9397-08002B2CF9AE}" pid="8" name="MSIP_Label_2059aa38-f392-4105-be92-628035578272_ContentBits">
    <vt:lpwstr>0</vt:lpwstr>
  </property>
  <property fmtid="{D5CDD505-2E9C-101B-9397-08002B2CF9AE}" pid="9" name="ContentTypeId">
    <vt:lpwstr>0x0101009304DB879925F945BDD44DDBC3D362AE</vt:lpwstr>
  </property>
</Properties>
</file>