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6EB0-0A53-4806-9920-E977D0510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CD74B-8BD3-4818-B48B-FAD94C953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33883-79D3-4F95-9AE6-EE5FB020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614-1EA6-4571-8A1B-498929FCAF96}" type="datetimeFigureOut">
              <a:rPr lang="en-AU" smtClean="0"/>
              <a:t>2/10/2017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09598-B575-4718-8AF2-23DE0BE5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4E04D-289F-4395-BD11-6D2A3E645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859-0D27-4101-8112-554B688F2A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91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BCE76-B714-44DF-A47E-14FBAE2E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F9142-7DC2-4164-9F4B-28AF0AF94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0A041-B4CE-4E68-8BAF-F54C1CBB1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614-1EA6-4571-8A1B-498929FCAF96}" type="datetimeFigureOut">
              <a:rPr lang="en-AU" smtClean="0"/>
              <a:t>2/10/2017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C55E-6849-4171-B7AF-7A53A2CB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17164-BA04-4D34-A963-E04A7711C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859-0D27-4101-8112-554B688F2A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011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EBD268-3535-4A68-A7A9-8FF641B10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E84D2-C0B5-4807-A02A-029DC2156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B7890-B07E-4755-BE28-89CCFBBE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614-1EA6-4571-8A1B-498929FCAF96}" type="datetimeFigureOut">
              <a:rPr lang="en-AU" smtClean="0"/>
              <a:t>2/10/2017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59F71-FF33-40EB-8676-B509EFA8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46E8D-8199-41D3-9ABA-FE8DAEFE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859-0D27-4101-8112-554B688F2A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65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A09A1-1EFE-462F-B16A-05BC390BA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CFA34-5DEC-474A-B2B3-0ED0DC945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6408A-8F98-4526-B028-ED0DD22F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614-1EA6-4571-8A1B-498929FCAF96}" type="datetimeFigureOut">
              <a:rPr lang="en-AU" smtClean="0"/>
              <a:t>2/10/2017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87231-2710-4305-B80B-E0B48C06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36B58-7F95-4EE1-A325-4E4455D2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859-0D27-4101-8112-554B688F2A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84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CE58-EF01-48B1-8B0A-58E6A76D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28148-DC41-4613-B26A-85DEADB4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5A086-2EAB-47D1-9024-BF055FF8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614-1EA6-4571-8A1B-498929FCAF96}" type="datetimeFigureOut">
              <a:rPr lang="en-AU" smtClean="0"/>
              <a:t>2/10/2017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725B1-4F74-404D-9224-6D8F9AD6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98346-55BD-447E-86C4-4B805535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859-0D27-4101-8112-554B688F2A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906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E382-70D7-4972-8D76-CB2CB903E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7FF77-947E-4669-938E-3BE0648C1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4CACA-8C9D-4057-9A6F-468A62218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4BBA5-FAB5-4173-8109-8C85EE4D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614-1EA6-4571-8A1B-498929FCAF96}" type="datetimeFigureOut">
              <a:rPr lang="en-AU" smtClean="0"/>
              <a:t>2/10/2017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40192-DDB7-4B04-B8BF-AAB40672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44FE6-7141-454C-8DAF-C46593D5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859-0D27-4101-8112-554B688F2A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02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3D231-42AF-4727-BB9E-A0EA26C2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2AC86-0877-4AF0-8BFB-EFFA5B756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E1271-A2A2-46DE-A9D8-3511F5390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E4CC7-965B-4D4E-816E-DE7C8D115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5D6A2-A6CF-4BF3-86D0-134151D28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4F4BB-44B7-4CB3-ADAB-2641D9C2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614-1EA6-4571-8A1B-498929FCAF96}" type="datetimeFigureOut">
              <a:rPr lang="en-AU" smtClean="0"/>
              <a:t>2/10/2017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EB156F-CB7B-44E0-BAED-3C378D5C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FC3D11-2918-4AF6-BC1B-013473A8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859-0D27-4101-8112-554B688F2A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501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3318-20C4-4507-B111-B5D63FA4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E3743-2C3B-412D-BF93-C608EDB8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614-1EA6-4571-8A1B-498929FCAF96}" type="datetimeFigureOut">
              <a:rPr lang="en-AU" smtClean="0"/>
              <a:t>2/10/2017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A6689-DC3D-4664-962D-294EDDE2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25842-E3AC-4B78-8B95-7FF3C8E0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859-0D27-4101-8112-554B688F2A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317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06B72-81F2-4B7F-B47C-EBF14969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614-1EA6-4571-8A1B-498929FCAF96}" type="datetimeFigureOut">
              <a:rPr lang="en-AU" smtClean="0"/>
              <a:t>2/10/2017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F29EB-0C69-44BB-A1F7-64BF2705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4F076-8300-4911-BFAF-FF7C5295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859-0D27-4101-8112-554B688F2A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808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B16F3-357D-4E60-A40A-DB591AF5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2B918-23C8-455D-AD29-C1B659E0D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F426B-047E-445C-86C6-493AD6AC9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C9DFF-78D5-405D-AA8B-E97B392D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614-1EA6-4571-8A1B-498929FCAF96}" type="datetimeFigureOut">
              <a:rPr lang="en-AU" smtClean="0"/>
              <a:t>2/10/2017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877E6-3291-4103-8325-560E0E45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D9BCC-375E-4521-AE40-C48AE8D1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859-0D27-4101-8112-554B688F2A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28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1DF0C-C677-4366-9FFC-5EB73118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A344E3-E457-4062-ACA0-687956C32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9A0A5-1AF4-4E1E-8B94-9732BED20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59B92-3DA5-47D5-9F0B-9A2053B9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614-1EA6-4571-8A1B-498929FCAF96}" type="datetimeFigureOut">
              <a:rPr lang="en-AU" smtClean="0"/>
              <a:t>2/10/2017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1A9B7-5710-45EB-99FC-7AC4FE99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DE904-E8D6-47A5-BF80-1DE3F0F3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E859-0D27-4101-8112-554B688F2A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869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B2C5A1-9C04-423E-B483-C788F48EE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24E67-6F38-40E2-9C9F-0834CE1E7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125BB-20B3-489C-A246-B21655135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A3614-1EA6-4571-8A1B-498929FCAF96}" type="datetimeFigureOut">
              <a:rPr lang="en-AU" smtClean="0"/>
              <a:t>2/10/2017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9D248-6A6B-4D2A-BE9E-753D8BFA1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F75A1-A2E5-4353-8037-F94D4EE37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5E859-0D27-4101-8112-554B688F2A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069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0FF8AC-C550-45BD-9419-734B95A2C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7" t="1333" r="30500"/>
          <a:stretch/>
        </p:blipFill>
        <p:spPr>
          <a:xfrm>
            <a:off x="6675120" y="3071"/>
            <a:ext cx="5516880" cy="685492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3B6FDF-CE3A-42A7-971A-26603BD69481}"/>
              </a:ext>
            </a:extLst>
          </p:cNvPr>
          <p:cNvSpPr txBox="1">
            <a:spLocks/>
          </p:cNvSpPr>
          <p:nvPr/>
        </p:nvSpPr>
        <p:spPr>
          <a:xfrm>
            <a:off x="622169" y="1618905"/>
            <a:ext cx="59200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dirty="0"/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Originated as part of a  Danish Red Cross/PMI Preparedness program for one province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Designed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/>
              <a:t>Through interactive process with PMI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/>
              <a:t>To support trainings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Completed to first draft stage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Currently being reviewed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Likely to be adopted as ASEAN competency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Need input!</a:t>
            </a:r>
          </a:p>
        </p:txBody>
      </p:sp>
      <p:pic>
        <p:nvPicPr>
          <p:cNvPr id="1026" name="Picture 2" descr="Image result for danish red cross logo">
            <a:extLst>
              <a:ext uri="{FF2B5EF4-FFF2-40B4-BE49-F238E27FC236}">
                <a16:creationId xmlns:a16="http://schemas.microsoft.com/office/drawing/2014/main" id="{60595777-C333-4180-B018-CB43A61C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19" y="5678012"/>
            <a:ext cx="2188184" cy="108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BA64206-6FEF-44E8-A8FD-19BB5EF9ED04}"/>
              </a:ext>
            </a:extLst>
          </p:cNvPr>
          <p:cNvSpPr txBox="1">
            <a:spLocks/>
          </p:cNvSpPr>
          <p:nvPr/>
        </p:nvSpPr>
        <p:spPr>
          <a:xfrm>
            <a:off x="-707797" y="0"/>
            <a:ext cx="806070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b="1"/>
              <a:t>PMI Shelter Manual Review</a:t>
            </a:r>
            <a:endParaRPr lang="en-AU" sz="4800" b="1" dirty="0"/>
          </a:p>
        </p:txBody>
      </p:sp>
    </p:spTree>
    <p:extLst>
      <p:ext uri="{BB962C8B-B14F-4D97-AF65-F5344CB8AC3E}">
        <p14:creationId xmlns:p14="http://schemas.microsoft.com/office/powerpoint/2010/main" val="32496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52D2-A25F-42EE-8099-E6E2CB47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11CF8-BEC9-4281-A875-1189F7521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B5, binder format</a:t>
            </a:r>
          </a:p>
          <a:p>
            <a:r>
              <a:rPr lang="en-AU" dirty="0"/>
              <a:t>Interactive training tool</a:t>
            </a:r>
          </a:p>
          <a:p>
            <a:r>
              <a:rPr lang="en-AU" dirty="0"/>
              <a:t>5 sections</a:t>
            </a:r>
          </a:p>
          <a:p>
            <a:pPr lvl="1"/>
            <a:r>
              <a:rPr lang="en-AU" dirty="0"/>
              <a:t>Understanding shelter issues</a:t>
            </a:r>
          </a:p>
          <a:p>
            <a:pPr lvl="1"/>
            <a:r>
              <a:rPr lang="en-AU" dirty="0"/>
              <a:t>Determining needs</a:t>
            </a:r>
          </a:p>
          <a:p>
            <a:pPr lvl="1"/>
            <a:r>
              <a:rPr lang="en-AU" dirty="0"/>
              <a:t>Designing solutions</a:t>
            </a:r>
          </a:p>
          <a:p>
            <a:pPr lvl="1"/>
            <a:r>
              <a:rPr lang="en-AU" dirty="0"/>
              <a:t>Implementing programs</a:t>
            </a:r>
          </a:p>
          <a:p>
            <a:pPr lvl="1"/>
            <a:r>
              <a:rPr lang="en-AU" dirty="0"/>
              <a:t>Annexes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8F51D2-241C-415C-8D88-086FA37D0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3" t="1332" r="4583" b="4742"/>
          <a:stretch/>
        </p:blipFill>
        <p:spPr>
          <a:xfrm>
            <a:off x="6523873" y="0"/>
            <a:ext cx="5668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2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8D684-E6B8-47B7-AE41-F7EA1F7EE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79" y="337400"/>
            <a:ext cx="10515600" cy="1325563"/>
          </a:xfrm>
        </p:spPr>
        <p:txBody>
          <a:bodyPr/>
          <a:lstStyle/>
          <a:p>
            <a:r>
              <a:rPr lang="en-AU" b="1" dirty="0"/>
              <a:t>Section design</a:t>
            </a:r>
            <a:br>
              <a:rPr lang="en-AU" dirty="0"/>
            </a:b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81A06D-44BE-4CF5-8460-7D732488C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542" t="16902" r="19157" b="7021"/>
          <a:stretch/>
        </p:blipFill>
        <p:spPr>
          <a:xfrm>
            <a:off x="7684672" y="3626"/>
            <a:ext cx="4507327" cy="607666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5DB7B2-B2F4-46B6-B1EE-A7E9069EBB58}"/>
              </a:ext>
            </a:extLst>
          </p:cNvPr>
          <p:cNvSpPr txBox="1">
            <a:spLocks/>
          </p:cNvSpPr>
          <p:nvPr/>
        </p:nvSpPr>
        <p:spPr>
          <a:xfrm>
            <a:off x="167578" y="1728952"/>
            <a:ext cx="33863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Each section contains</a:t>
            </a:r>
          </a:p>
          <a:p>
            <a:r>
              <a:rPr lang="en-AU" dirty="0"/>
              <a:t>Summary of issue</a:t>
            </a:r>
          </a:p>
          <a:p>
            <a:r>
              <a:rPr lang="en-AU" dirty="0"/>
              <a:t>Checklist tool</a:t>
            </a:r>
          </a:p>
          <a:p>
            <a:r>
              <a:rPr lang="en-AU" dirty="0"/>
              <a:t>Reference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Designed to be used interactively as part of trainings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6500E-6C85-48FB-A50D-23D9F02DE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3" t="16732" r="63584" b="7258"/>
          <a:stretch/>
        </p:blipFill>
        <p:spPr>
          <a:xfrm>
            <a:off x="3553904" y="0"/>
            <a:ext cx="4413571" cy="601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6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E74F-6719-4EA1-AE82-43ED7110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443"/>
            <a:ext cx="10515600" cy="1325563"/>
          </a:xfrm>
        </p:spPr>
        <p:txBody>
          <a:bodyPr/>
          <a:lstStyle/>
          <a:p>
            <a:r>
              <a:rPr lang="en-AU" b="1" dirty="0"/>
              <a:t>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AFDAE-E0B8-4265-AACC-253300623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00" t="15781" r="19583" b="8026"/>
          <a:stretch/>
        </p:blipFill>
        <p:spPr>
          <a:xfrm>
            <a:off x="3679335" y="37717"/>
            <a:ext cx="4260636" cy="582685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519BD8-A6A3-4EB9-92B1-7F1AE9268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117" t="13615" r="63917" b="8398"/>
          <a:stretch/>
        </p:blipFill>
        <p:spPr>
          <a:xfrm>
            <a:off x="7939971" y="-77597"/>
            <a:ext cx="4252029" cy="594216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25AE3A-8720-4104-999C-6239C3E9ACEA}"/>
              </a:ext>
            </a:extLst>
          </p:cNvPr>
          <p:cNvSpPr txBox="1">
            <a:spLocks/>
          </p:cNvSpPr>
          <p:nvPr/>
        </p:nvSpPr>
        <p:spPr>
          <a:xfrm>
            <a:off x="167579" y="1728952"/>
            <a:ext cx="30589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Design Section</a:t>
            </a:r>
          </a:p>
        </p:txBody>
      </p:sp>
    </p:spTree>
    <p:extLst>
      <p:ext uri="{BB962C8B-B14F-4D97-AF65-F5344CB8AC3E}">
        <p14:creationId xmlns:p14="http://schemas.microsoft.com/office/powerpoint/2010/main" val="110195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12DB8-8724-4813-970F-3E2197C3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1426F-6190-411E-9506-88E7990C1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6557" r="63834" b="6257"/>
          <a:stretch/>
        </p:blipFill>
        <p:spPr>
          <a:xfrm>
            <a:off x="7781688" y="1"/>
            <a:ext cx="4410312" cy="624054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3F6A39-3946-4BBB-A2A5-AC06E6098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501" t="15475" r="19098" b="6142"/>
          <a:stretch/>
        </p:blipFill>
        <p:spPr>
          <a:xfrm>
            <a:off x="3522959" y="-84841"/>
            <a:ext cx="4493700" cy="622169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051E82-15A8-4B20-94B1-2033918CBB64}"/>
              </a:ext>
            </a:extLst>
          </p:cNvPr>
          <p:cNvSpPr txBox="1">
            <a:spLocks/>
          </p:cNvSpPr>
          <p:nvPr/>
        </p:nvSpPr>
        <p:spPr>
          <a:xfrm>
            <a:off x="167579" y="1728952"/>
            <a:ext cx="34387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Implementation Section</a:t>
            </a:r>
          </a:p>
        </p:txBody>
      </p:sp>
    </p:spTree>
    <p:extLst>
      <p:ext uri="{BB962C8B-B14F-4D97-AF65-F5344CB8AC3E}">
        <p14:creationId xmlns:p14="http://schemas.microsoft.com/office/powerpoint/2010/main" val="199569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7B4C-1E0D-4092-B184-2C71E1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267176"/>
            <a:ext cx="10515600" cy="1325563"/>
          </a:xfrm>
        </p:spPr>
        <p:txBody>
          <a:bodyPr/>
          <a:lstStyle/>
          <a:p>
            <a:r>
              <a:rPr lang="en-AU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82066-4357-4D5D-A19C-C51343A32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2739"/>
            <a:ext cx="4592320" cy="435133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Undergoing three stage review and update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dirty="0"/>
              <a:t>Proof, update and finalisation of original document for use by PMI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dirty="0"/>
              <a:t>Update for use by National Cluster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dirty="0"/>
              <a:t>Revise for regional or broader use</a:t>
            </a:r>
          </a:p>
          <a:p>
            <a:pPr marL="457200" lvl="1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PLEASE NOTE: </a:t>
            </a:r>
            <a:br>
              <a:rPr lang="en-AU" dirty="0"/>
            </a:br>
            <a:r>
              <a:rPr lang="en-AU" dirty="0"/>
              <a:t>Very much a draft!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2A08A-2B9B-4C05-AB38-E5EBB76ED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159" y="0"/>
            <a:ext cx="7510841" cy="6238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FF9DBD-D6A2-4B5C-ADC9-BC0D87E6BD3D}"/>
              </a:ext>
            </a:extLst>
          </p:cNvPr>
          <p:cNvSpPr txBox="1"/>
          <p:nvPr/>
        </p:nvSpPr>
        <p:spPr>
          <a:xfrm>
            <a:off x="1076960" y="6238240"/>
            <a:ext cx="10749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http://</a:t>
            </a:r>
            <a:r>
              <a:rPr lang="en-AU" sz="3200" dirty="0" err="1"/>
              <a:t>www.humanitarianbenchmark.com</a:t>
            </a:r>
            <a:r>
              <a:rPr lang="en-AU" sz="3200" dirty="0"/>
              <a:t>/</a:t>
            </a:r>
            <a:r>
              <a:rPr lang="en-AU" sz="3200" dirty="0" err="1"/>
              <a:t>sheltermanual</a:t>
            </a:r>
            <a:r>
              <a:rPr lang="en-AU" sz="3200" dirty="0"/>
              <a:t>/</a:t>
            </a:r>
          </a:p>
          <a:p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438693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137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Structure</vt:lpstr>
      <vt:lpstr>Section design </vt:lpstr>
      <vt:lpstr>Examples</vt:lpstr>
      <vt:lpstr>PowerPoint Presentation</vt:lpstr>
      <vt:lpstr>Current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Hodgkin</dc:creator>
  <cp:lastModifiedBy>Dave Hodgkin</cp:lastModifiedBy>
  <cp:revision>7</cp:revision>
  <dcterms:created xsi:type="dcterms:W3CDTF">2017-10-02T08:04:09Z</dcterms:created>
  <dcterms:modified xsi:type="dcterms:W3CDTF">2017-10-02T09:29:59Z</dcterms:modified>
</cp:coreProperties>
</file>