
<file path=[Content_Types].xml><?xml version="1.0" encoding="utf-8"?>
<Types xmlns="http://schemas.openxmlformats.org/package/2006/content-types">
  <Default Extension="png" ContentType="image/png"/>
  <Default Extension="emf" ContentType="image/x-emf"/>
  <Default Extension="jpeg" ContentType="image/jpeg"/>
  <Default Extension="rels" ContentType="application/vnd.openxmlformats-package.relationships+xml"/>
  <Default Extension="xml" ContentType="application/xml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theme/theme2.xml" ContentType="application/vnd.openxmlformats-officedocument.theme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theme/theme3.xml" ContentType="application/vnd.openxmlformats-officedocument.theme+xml"/>
  <Override PartName="/ppt/theme/theme4.xml" ContentType="application/vnd.openxmlformats-officedocument.theme+xml"/>
  <Override PartName="/ppt/revisionInfo.xml" ContentType="application/vnd.ms-powerpoint.revisioninfo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62" r:id="rId1"/>
    <p:sldMasterId id="2147483733" r:id="rId2"/>
    <p:sldMasterId id="2147483714" r:id="rId3"/>
  </p:sldMasterIdLst>
  <p:notesMasterIdLst>
    <p:notesMasterId r:id="rId12"/>
  </p:notesMasterIdLst>
  <p:sldIdLst>
    <p:sldId id="274" r:id="rId4"/>
    <p:sldId id="256" r:id="rId5"/>
    <p:sldId id="342" r:id="rId6"/>
    <p:sldId id="343" r:id="rId7"/>
    <p:sldId id="344" r:id="rId8"/>
    <p:sldId id="345" r:id="rId9"/>
    <p:sldId id="350" r:id="rId10"/>
    <p:sldId id="270" r:id="rId11"/>
  </p:sldIdLst>
  <p:sldSz cx="9144000" cy="6858000" type="screen4x3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useTimings="0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094183"/>
    <a:srgbClr val="4597AD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revisionInfo.xml><?xml version="1.0" encoding="utf-8"?>
<p1510:revInfo xmlns:a="http://schemas.openxmlformats.org/drawingml/2006/main" xmlns:r="http://schemas.openxmlformats.org/officeDocument/2006/relationships" xmlns:p1510="http://schemas.microsoft.com/office/powerpoint/2015/10/main">
  <p1510:revLst>
    <p1510:client id="{4137A2CA-2978-4ADC-AD95-CE1601BADB69}" v="5" dt="2020-09-02T04:43:52.390"/>
  </p1510:revLst>
</p1510:revInfo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5987" autoAdjust="0"/>
    <p:restoredTop sz="95789" autoAdjust="0"/>
  </p:normalViewPr>
  <p:slideViewPr>
    <p:cSldViewPr snapToGrid="0">
      <p:cViewPr varScale="1">
        <p:scale>
          <a:sx n="114" d="100"/>
          <a:sy n="114" d="100"/>
        </p:scale>
        <p:origin x="1506" y="114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5.xml"/><Relationship Id="rId13" Type="http://schemas.openxmlformats.org/officeDocument/2006/relationships/presProps" Target="presProps.xml"/><Relationship Id="rId3" Type="http://schemas.openxmlformats.org/officeDocument/2006/relationships/slideMaster" Target="slideMasters/slideMaster3.xml"/><Relationship Id="rId7" Type="http://schemas.openxmlformats.org/officeDocument/2006/relationships/slide" Target="slides/slide4.xml"/><Relationship Id="rId12" Type="http://schemas.openxmlformats.org/officeDocument/2006/relationships/notesMaster" Target="notesMasters/notesMaster1.xml"/><Relationship Id="rId17" Type="http://schemas.microsoft.com/office/2015/10/relationships/revisionInfo" Target="revisionInfo.xml"/><Relationship Id="rId2" Type="http://schemas.openxmlformats.org/officeDocument/2006/relationships/slideMaster" Target="slideMasters/slideMaster2.xml"/><Relationship Id="rId16" Type="http://schemas.openxmlformats.org/officeDocument/2006/relationships/tableStyles" Target="tableStyle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3.xml"/><Relationship Id="rId11" Type="http://schemas.openxmlformats.org/officeDocument/2006/relationships/slide" Target="slides/slide8.xml"/><Relationship Id="rId5" Type="http://schemas.openxmlformats.org/officeDocument/2006/relationships/slide" Target="slides/slide2.xml"/><Relationship Id="rId15" Type="http://schemas.openxmlformats.org/officeDocument/2006/relationships/theme" Target="theme/theme1.xml"/><Relationship Id="rId10" Type="http://schemas.openxmlformats.org/officeDocument/2006/relationships/slide" Target="slides/slide7.xml"/><Relationship Id="rId4" Type="http://schemas.openxmlformats.org/officeDocument/2006/relationships/slide" Target="slides/slide1.xml"/><Relationship Id="rId9" Type="http://schemas.openxmlformats.org/officeDocument/2006/relationships/slide" Target="slides/slide6.xml"/><Relationship Id="rId14" Type="http://schemas.openxmlformats.org/officeDocument/2006/relationships/viewProps" Target="viewProps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4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AU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FB099A2C-C370-4530-BF33-47C3AB493243}" type="datetimeFigureOut">
              <a:rPr lang="en-AU" smtClean="0"/>
              <a:t>2/09/2020</a:t>
            </a:fld>
            <a:endParaRPr lang="en-AU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1371600" y="1143000"/>
            <a:ext cx="41148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AU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AU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AU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72E4B725-2203-4ED2-9256-A661C18EFA60}" type="slidenum">
              <a:rPr lang="en-AU" smtClean="0"/>
              <a:t>‹#›</a:t>
            </a:fld>
            <a:endParaRPr lang="en-AU"/>
          </a:p>
        </p:txBody>
      </p:sp>
    </p:spTree>
    <p:extLst>
      <p:ext uri="{BB962C8B-B14F-4D97-AF65-F5344CB8AC3E}">
        <p14:creationId xmlns:p14="http://schemas.microsoft.com/office/powerpoint/2010/main" val="3493265459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emf"/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emf"/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emf"/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emf"/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emf"/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emf"/><Relationship Id="rId1" Type="http://schemas.openxmlformats.org/officeDocument/2006/relationships/slideMaster" Target="../slideMasters/slideMaster2.xml"/></Relationships>
</file>

<file path=ppt/slideLayouts/_rels/slideLayout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emf"/><Relationship Id="rId1" Type="http://schemas.openxmlformats.org/officeDocument/2006/relationships/slideMaster" Target="../slideMasters/slideMaster2.xml"/></Relationships>
</file>

<file path=ppt/slideLayouts/_rels/slideLayout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emf"/><Relationship Id="rId1" Type="http://schemas.openxmlformats.org/officeDocument/2006/relationships/slideMaster" Target="../slideMasters/slideMaster2.xml"/></Relationships>
</file>

<file path=ppt/slideLayouts/_rels/slideLayout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emf"/><Relationship Id="rId1" Type="http://schemas.openxmlformats.org/officeDocument/2006/relationships/slideMaster" Target="../slideMasters/slideMaster2.xml"/></Relationships>
</file>

<file path=ppt/slideLayouts/_rels/slideLayout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emf"/><Relationship Id="rId1" Type="http://schemas.openxmlformats.org/officeDocument/2006/relationships/slideMaster" Target="../slideMasters/slideMaster2.xml"/></Relationships>
</file>

<file path=ppt/slideLayouts/_rels/slideLayout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emf"/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emf"/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emf"/><Relationship Id="rId1" Type="http://schemas.openxmlformats.org/officeDocument/2006/relationships/slideMaster" Target="../slideMasters/slideMaster2.xml"/></Relationships>
</file>

<file path=ppt/slideLayouts/_rels/slideLayout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emf"/><Relationship Id="rId1" Type="http://schemas.openxmlformats.org/officeDocument/2006/relationships/slideMaster" Target="../slideMasters/slideMaster2.xml"/></Relationships>
</file>

<file path=ppt/slideLayouts/_rels/slideLayout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emf"/><Relationship Id="rId1" Type="http://schemas.openxmlformats.org/officeDocument/2006/relationships/slideMaster" Target="../slideMasters/slideMaster2.xml"/></Relationships>
</file>

<file path=ppt/slideLayouts/_rels/slideLayout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emf"/><Relationship Id="rId1" Type="http://schemas.openxmlformats.org/officeDocument/2006/relationships/slideMaster" Target="../slideMasters/slideMaster2.xml"/></Relationships>
</file>

<file path=ppt/slideLayouts/_rels/slideLayout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emf"/><Relationship Id="rId1" Type="http://schemas.openxmlformats.org/officeDocument/2006/relationships/slideMaster" Target="../slideMasters/slideMaster2.xml"/></Relationships>
</file>

<file path=ppt/slideLayouts/_rels/slideLayout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emf"/><Relationship Id="rId1" Type="http://schemas.openxmlformats.org/officeDocument/2006/relationships/slideMaster" Target="../slideMasters/slideMaster2.xml"/></Relationships>
</file>

<file path=ppt/slideLayouts/_rels/slideLayout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emf"/><Relationship Id="rId1" Type="http://schemas.openxmlformats.org/officeDocument/2006/relationships/slideMaster" Target="../slideMasters/slideMaster2.xml"/></Relationships>
</file>

<file path=ppt/slideLayouts/_rels/slideLayout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emf"/><Relationship Id="rId1" Type="http://schemas.openxmlformats.org/officeDocument/2006/relationships/slideMaster" Target="../slideMasters/slideMaster2.xml"/></Relationships>
</file>

<file path=ppt/slideLayouts/_rels/slideLayout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emf"/><Relationship Id="rId1" Type="http://schemas.openxmlformats.org/officeDocument/2006/relationships/slideMaster" Target="../slideMasters/slideMaster2.xml"/></Relationships>
</file>

<file path=ppt/slideLayouts/_rels/slideLayout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emf"/><Relationship Id="rId1" Type="http://schemas.openxmlformats.org/officeDocument/2006/relationships/slideMaster" Target="../slideMasters/slideMaster2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emf"/><Relationship Id="rId1" Type="http://schemas.openxmlformats.org/officeDocument/2006/relationships/slideMaster" Target="../slideMasters/slideMaster2.xml"/></Relationships>
</file>

<file path=ppt/slideLayouts/_rels/slideLayout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emf"/><Relationship Id="rId1" Type="http://schemas.openxmlformats.org/officeDocument/2006/relationships/slideMaster" Target="../slideMasters/slideMaster2.xml"/></Relationships>
</file>

<file path=ppt/slideLayouts/_rels/slideLayout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emf"/><Relationship Id="rId1" Type="http://schemas.openxmlformats.org/officeDocument/2006/relationships/slideMaster" Target="../slideMasters/slideMaster2.xml"/></Relationships>
</file>

<file path=ppt/slideLayouts/_rels/slideLayout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emf"/><Relationship Id="rId1" Type="http://schemas.openxmlformats.org/officeDocument/2006/relationships/slideMaster" Target="../slideMasters/slideMaster2.xml"/></Relationships>
</file>

<file path=ppt/slideLayouts/_rels/slideLayout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emf"/><Relationship Id="rId1" Type="http://schemas.openxmlformats.org/officeDocument/2006/relationships/slideMaster" Target="../slideMasters/slideMaster2.xml"/></Relationships>
</file>

<file path=ppt/slideLayouts/_rels/slideLayout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emf"/><Relationship Id="rId1" Type="http://schemas.openxmlformats.org/officeDocument/2006/relationships/slideMaster" Target="../slideMasters/slideMaster2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emf"/><Relationship Id="rId1" Type="http://schemas.openxmlformats.org/officeDocument/2006/relationships/slideMaster" Target="../slideMasters/slideMaster3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emf"/><Relationship Id="rId1" Type="http://schemas.openxmlformats.org/officeDocument/2006/relationships/slideMaster" Target="../slideMasters/slideMaster3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Rectangle 11">
            <a:extLst>
              <a:ext uri="{FF2B5EF4-FFF2-40B4-BE49-F238E27FC236}">
                <a16:creationId xmlns:a16="http://schemas.microsoft.com/office/drawing/2014/main" id="{4A3F1C04-3200-4425-86D0-2F9E2EAC9EF4}"/>
              </a:ext>
            </a:extLst>
          </p:cNvPr>
          <p:cNvSpPr/>
          <p:nvPr userDrawn="1"/>
        </p:nvSpPr>
        <p:spPr>
          <a:xfrm>
            <a:off x="-1" y="-1"/>
            <a:ext cx="9153001" cy="6858001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sz="1800" noProof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487475" y="2487775"/>
            <a:ext cx="3579152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1200"/>
              </a:spcAft>
              <a:buNone/>
              <a:defRPr sz="3800" b="1">
                <a:solidFill>
                  <a:schemeClr val="bg1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sp>
        <p:nvSpPr>
          <p:cNvPr id="146" name="Text Placeholder 135">
            <a:extLst>
              <a:ext uri="{FF2B5EF4-FFF2-40B4-BE49-F238E27FC236}">
                <a16:creationId xmlns:a16="http://schemas.microsoft.com/office/drawing/2014/main" id="{56E7987E-D425-4641-A476-A2F2AFEFA92C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586247" y="5338960"/>
            <a:ext cx="216000" cy="10800"/>
          </a:xfrm>
          <a:solidFill>
            <a:schemeClr val="bg1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  <p:sp>
        <p:nvSpPr>
          <p:cNvPr id="147" name="Text Placeholder 140">
            <a:extLst>
              <a:ext uri="{FF2B5EF4-FFF2-40B4-BE49-F238E27FC236}">
                <a16:creationId xmlns:a16="http://schemas.microsoft.com/office/drawing/2014/main" id="{74859718-6497-4295-886B-BD752B23C840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487475" y="5394944"/>
            <a:ext cx="3579152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bg1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bg1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bg1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bg1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bg1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grpSp>
        <p:nvGrpSpPr>
          <p:cNvPr id="139" name="Group 4">
            <a:extLst>
              <a:ext uri="{FF2B5EF4-FFF2-40B4-BE49-F238E27FC236}">
                <a16:creationId xmlns:a16="http://schemas.microsoft.com/office/drawing/2014/main" id="{D3C3B792-698C-4BC7-AB47-C8E71AA3445F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421066" y="453777"/>
            <a:ext cx="1662286" cy="1666547"/>
            <a:chOff x="2864" y="1181"/>
            <a:chExt cx="1952" cy="1957"/>
          </a:xfrm>
        </p:grpSpPr>
        <p:sp>
          <p:nvSpPr>
            <p:cNvPr id="189" name="AutoShape 3">
              <a:extLst>
                <a:ext uri="{FF2B5EF4-FFF2-40B4-BE49-F238E27FC236}">
                  <a16:creationId xmlns:a16="http://schemas.microsoft.com/office/drawing/2014/main" id="{F1144B68-F3AB-4FC0-BDB5-7E64FCFA89C6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90" name="Rectangle 5">
              <a:extLst>
                <a:ext uri="{FF2B5EF4-FFF2-40B4-BE49-F238E27FC236}">
                  <a16:creationId xmlns:a16="http://schemas.microsoft.com/office/drawing/2014/main" id="{DB1CA0BC-10A9-4815-AEF4-80A802AE1AE3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91" name="Freeform 6">
              <a:extLst>
                <a:ext uri="{FF2B5EF4-FFF2-40B4-BE49-F238E27FC236}">
                  <a16:creationId xmlns:a16="http://schemas.microsoft.com/office/drawing/2014/main" id="{6E1FC530-9D25-4AFE-92F1-AA5B48437B2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92" name="Freeform 7">
              <a:extLst>
                <a:ext uri="{FF2B5EF4-FFF2-40B4-BE49-F238E27FC236}">
                  <a16:creationId xmlns:a16="http://schemas.microsoft.com/office/drawing/2014/main" id="{E5C9C0C4-A825-47A4-80DA-189FD4CDE71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93" name="Freeform 8">
              <a:extLst>
                <a:ext uri="{FF2B5EF4-FFF2-40B4-BE49-F238E27FC236}">
                  <a16:creationId xmlns:a16="http://schemas.microsoft.com/office/drawing/2014/main" id="{BF404745-ED8B-4880-AA08-7FB593373BD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94" name="Freeform 9">
              <a:extLst>
                <a:ext uri="{FF2B5EF4-FFF2-40B4-BE49-F238E27FC236}">
                  <a16:creationId xmlns:a16="http://schemas.microsoft.com/office/drawing/2014/main" id="{3012DFAC-9036-4733-B93A-67CAA6065A5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95" name="Freeform 10">
              <a:extLst>
                <a:ext uri="{FF2B5EF4-FFF2-40B4-BE49-F238E27FC236}">
                  <a16:creationId xmlns:a16="http://schemas.microsoft.com/office/drawing/2014/main" id="{62CE831A-B761-4D49-94FE-CD1FF83810F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96" name="Freeform 11">
              <a:extLst>
                <a:ext uri="{FF2B5EF4-FFF2-40B4-BE49-F238E27FC236}">
                  <a16:creationId xmlns:a16="http://schemas.microsoft.com/office/drawing/2014/main" id="{4060AB50-F13B-4CAE-901B-119BFD5541A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97" name="Freeform 12">
              <a:extLst>
                <a:ext uri="{FF2B5EF4-FFF2-40B4-BE49-F238E27FC236}">
                  <a16:creationId xmlns:a16="http://schemas.microsoft.com/office/drawing/2014/main" id="{162D76C8-1A91-43A1-B2FA-120613EAC3F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98" name="Freeform 13">
              <a:extLst>
                <a:ext uri="{FF2B5EF4-FFF2-40B4-BE49-F238E27FC236}">
                  <a16:creationId xmlns:a16="http://schemas.microsoft.com/office/drawing/2014/main" id="{A867129F-9514-4F98-861D-4935041756A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99" name="Freeform 14">
              <a:extLst>
                <a:ext uri="{FF2B5EF4-FFF2-40B4-BE49-F238E27FC236}">
                  <a16:creationId xmlns:a16="http://schemas.microsoft.com/office/drawing/2014/main" id="{179BCBE1-F15B-452A-9454-5A9D92634433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200" name="Freeform 15">
              <a:extLst>
                <a:ext uri="{FF2B5EF4-FFF2-40B4-BE49-F238E27FC236}">
                  <a16:creationId xmlns:a16="http://schemas.microsoft.com/office/drawing/2014/main" id="{DE02BC67-4E10-445C-9BF2-905266BF2AF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201" name="Freeform 16">
              <a:extLst>
                <a:ext uri="{FF2B5EF4-FFF2-40B4-BE49-F238E27FC236}">
                  <a16:creationId xmlns:a16="http://schemas.microsoft.com/office/drawing/2014/main" id="{D1CDDC45-84E7-48D0-A493-CB35939ACA7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202" name="Freeform 17">
              <a:extLst>
                <a:ext uri="{FF2B5EF4-FFF2-40B4-BE49-F238E27FC236}">
                  <a16:creationId xmlns:a16="http://schemas.microsoft.com/office/drawing/2014/main" id="{FA8704D9-4A78-426D-B194-AB6AEAFA461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203" name="Freeform 18">
              <a:extLst>
                <a:ext uri="{FF2B5EF4-FFF2-40B4-BE49-F238E27FC236}">
                  <a16:creationId xmlns:a16="http://schemas.microsoft.com/office/drawing/2014/main" id="{5E07D196-8F38-4460-8C15-EECBE3088D6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204" name="Freeform 19">
              <a:extLst>
                <a:ext uri="{FF2B5EF4-FFF2-40B4-BE49-F238E27FC236}">
                  <a16:creationId xmlns:a16="http://schemas.microsoft.com/office/drawing/2014/main" id="{DDD09126-BC8A-4A4C-87B0-84175BDD6E71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205" name="Freeform 20">
              <a:extLst>
                <a:ext uri="{FF2B5EF4-FFF2-40B4-BE49-F238E27FC236}">
                  <a16:creationId xmlns:a16="http://schemas.microsoft.com/office/drawing/2014/main" id="{0AC35AB2-A2B5-43E4-8A07-5FF76AB1D97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206" name="Rectangle 21">
              <a:extLst>
                <a:ext uri="{FF2B5EF4-FFF2-40B4-BE49-F238E27FC236}">
                  <a16:creationId xmlns:a16="http://schemas.microsoft.com/office/drawing/2014/main" id="{000AEDDA-4FA6-4D65-B88F-9E0DEA65B80D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207" name="Freeform 22">
              <a:extLst>
                <a:ext uri="{FF2B5EF4-FFF2-40B4-BE49-F238E27FC236}">
                  <a16:creationId xmlns:a16="http://schemas.microsoft.com/office/drawing/2014/main" id="{DBB97ECE-A7A8-4866-A47B-56068F861AC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208" name="Freeform 23">
              <a:extLst>
                <a:ext uri="{FF2B5EF4-FFF2-40B4-BE49-F238E27FC236}">
                  <a16:creationId xmlns:a16="http://schemas.microsoft.com/office/drawing/2014/main" id="{2ACF1A60-34FB-44A0-86D7-072E098CB56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209" name="Freeform 24">
              <a:extLst>
                <a:ext uri="{FF2B5EF4-FFF2-40B4-BE49-F238E27FC236}">
                  <a16:creationId xmlns:a16="http://schemas.microsoft.com/office/drawing/2014/main" id="{D86E9C6F-1848-4525-9384-03368E8DC2F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210" name="Freeform 25">
              <a:extLst>
                <a:ext uri="{FF2B5EF4-FFF2-40B4-BE49-F238E27FC236}">
                  <a16:creationId xmlns:a16="http://schemas.microsoft.com/office/drawing/2014/main" id="{F0B2A1C4-4775-40E9-B622-F705310060C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211" name="Freeform 26">
              <a:extLst>
                <a:ext uri="{FF2B5EF4-FFF2-40B4-BE49-F238E27FC236}">
                  <a16:creationId xmlns:a16="http://schemas.microsoft.com/office/drawing/2014/main" id="{426AD5F6-C8F1-4CB7-AC8A-23C1BA42CDB8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212" name="Freeform 27">
              <a:extLst>
                <a:ext uri="{FF2B5EF4-FFF2-40B4-BE49-F238E27FC236}">
                  <a16:creationId xmlns:a16="http://schemas.microsoft.com/office/drawing/2014/main" id="{B0ECAB00-918C-4065-B7EB-7655CD9CF0D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213" name="Freeform 28">
              <a:extLst>
                <a:ext uri="{FF2B5EF4-FFF2-40B4-BE49-F238E27FC236}">
                  <a16:creationId xmlns:a16="http://schemas.microsoft.com/office/drawing/2014/main" id="{D1D8B02A-1DB2-480F-B6EE-3A23974B895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214" name="Freeform 29">
              <a:extLst>
                <a:ext uri="{FF2B5EF4-FFF2-40B4-BE49-F238E27FC236}">
                  <a16:creationId xmlns:a16="http://schemas.microsoft.com/office/drawing/2014/main" id="{982FB33C-4F8F-439A-A771-348BF42D864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215" name="Freeform 30">
              <a:extLst>
                <a:ext uri="{FF2B5EF4-FFF2-40B4-BE49-F238E27FC236}">
                  <a16:creationId xmlns:a16="http://schemas.microsoft.com/office/drawing/2014/main" id="{D454DB91-C669-405D-AD62-F96718703A2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216" name="Freeform 31">
              <a:extLst>
                <a:ext uri="{FF2B5EF4-FFF2-40B4-BE49-F238E27FC236}">
                  <a16:creationId xmlns:a16="http://schemas.microsoft.com/office/drawing/2014/main" id="{0285A4AF-21DD-4EB1-AA08-762FBD3A208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217" name="Freeform 32">
              <a:extLst>
                <a:ext uri="{FF2B5EF4-FFF2-40B4-BE49-F238E27FC236}">
                  <a16:creationId xmlns:a16="http://schemas.microsoft.com/office/drawing/2014/main" id="{0A30254D-7806-43F0-A801-9DE9A17AE77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218" name="Freeform 34">
              <a:extLst>
                <a:ext uri="{FF2B5EF4-FFF2-40B4-BE49-F238E27FC236}">
                  <a16:creationId xmlns:a16="http://schemas.microsoft.com/office/drawing/2014/main" id="{00710D5E-0C7C-405D-8C3E-1B138A27267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219" name="Freeform 35">
              <a:extLst>
                <a:ext uri="{FF2B5EF4-FFF2-40B4-BE49-F238E27FC236}">
                  <a16:creationId xmlns:a16="http://schemas.microsoft.com/office/drawing/2014/main" id="{45980DE5-A695-41D4-B58E-41388D6C9CC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220" name="Freeform 36">
              <a:extLst>
                <a:ext uri="{FF2B5EF4-FFF2-40B4-BE49-F238E27FC236}">
                  <a16:creationId xmlns:a16="http://schemas.microsoft.com/office/drawing/2014/main" id="{9F5515FD-58D3-49B5-8DCA-A2C06125003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221" name="Freeform 37">
              <a:extLst>
                <a:ext uri="{FF2B5EF4-FFF2-40B4-BE49-F238E27FC236}">
                  <a16:creationId xmlns:a16="http://schemas.microsoft.com/office/drawing/2014/main" id="{E65F5310-B34D-48B6-BB72-5824A90CA7C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222" name="Freeform 38">
              <a:extLst>
                <a:ext uri="{FF2B5EF4-FFF2-40B4-BE49-F238E27FC236}">
                  <a16:creationId xmlns:a16="http://schemas.microsoft.com/office/drawing/2014/main" id="{34B7A193-8B0F-4830-B860-04F654C0EF1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223" name="Freeform 39">
              <a:extLst>
                <a:ext uri="{FF2B5EF4-FFF2-40B4-BE49-F238E27FC236}">
                  <a16:creationId xmlns:a16="http://schemas.microsoft.com/office/drawing/2014/main" id="{E17F19F7-E66B-4348-9126-4760CECBB28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224" name="Freeform 40">
              <a:extLst>
                <a:ext uri="{FF2B5EF4-FFF2-40B4-BE49-F238E27FC236}">
                  <a16:creationId xmlns:a16="http://schemas.microsoft.com/office/drawing/2014/main" id="{B1A5512D-9F93-43B4-8866-823F4D2000B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225" name="Freeform 41">
              <a:extLst>
                <a:ext uri="{FF2B5EF4-FFF2-40B4-BE49-F238E27FC236}">
                  <a16:creationId xmlns:a16="http://schemas.microsoft.com/office/drawing/2014/main" id="{0B1CF15D-B9CB-41DB-B8CC-E7782B62C6D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226" name="Freeform 42">
              <a:extLst>
                <a:ext uri="{FF2B5EF4-FFF2-40B4-BE49-F238E27FC236}">
                  <a16:creationId xmlns:a16="http://schemas.microsoft.com/office/drawing/2014/main" id="{29F228CC-1FD8-4363-AE7A-88B9DE20A61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227" name="Freeform 43">
              <a:extLst>
                <a:ext uri="{FF2B5EF4-FFF2-40B4-BE49-F238E27FC236}">
                  <a16:creationId xmlns:a16="http://schemas.microsoft.com/office/drawing/2014/main" id="{5C5ABF27-F04C-4B3A-8D23-99291DA9914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228" name="Freeform 44">
              <a:extLst>
                <a:ext uri="{FF2B5EF4-FFF2-40B4-BE49-F238E27FC236}">
                  <a16:creationId xmlns:a16="http://schemas.microsoft.com/office/drawing/2014/main" id="{73849F8F-BA7F-4A94-BC3D-74DDA3CA023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229" name="Freeform 45">
              <a:extLst>
                <a:ext uri="{FF2B5EF4-FFF2-40B4-BE49-F238E27FC236}">
                  <a16:creationId xmlns:a16="http://schemas.microsoft.com/office/drawing/2014/main" id="{D57F78E2-9509-4870-B404-467A5C44C2A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230" name="Freeform 46">
              <a:extLst>
                <a:ext uri="{FF2B5EF4-FFF2-40B4-BE49-F238E27FC236}">
                  <a16:creationId xmlns:a16="http://schemas.microsoft.com/office/drawing/2014/main" id="{2A6B04D5-A08E-4CE2-AD1F-DBA8858BEB0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231" name="Freeform 47">
              <a:extLst>
                <a:ext uri="{FF2B5EF4-FFF2-40B4-BE49-F238E27FC236}">
                  <a16:creationId xmlns:a16="http://schemas.microsoft.com/office/drawing/2014/main" id="{0CA78EF8-ED6E-45F1-A49B-6DD19E31D48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232" name="Freeform 48">
              <a:extLst>
                <a:ext uri="{FF2B5EF4-FFF2-40B4-BE49-F238E27FC236}">
                  <a16:creationId xmlns:a16="http://schemas.microsoft.com/office/drawing/2014/main" id="{A57AD615-01C2-47B5-A0EB-A98FAB2420F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233" name="Freeform 49">
              <a:extLst>
                <a:ext uri="{FF2B5EF4-FFF2-40B4-BE49-F238E27FC236}">
                  <a16:creationId xmlns:a16="http://schemas.microsoft.com/office/drawing/2014/main" id="{55F52E64-BCB6-450A-A3B9-C5856F86FD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234" name="Freeform 50">
              <a:extLst>
                <a:ext uri="{FF2B5EF4-FFF2-40B4-BE49-F238E27FC236}">
                  <a16:creationId xmlns:a16="http://schemas.microsoft.com/office/drawing/2014/main" id="{FE8DED9C-BC2F-4E90-AF3B-4FF92BFBEA4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235" name="Freeform 51">
              <a:extLst>
                <a:ext uri="{FF2B5EF4-FFF2-40B4-BE49-F238E27FC236}">
                  <a16:creationId xmlns:a16="http://schemas.microsoft.com/office/drawing/2014/main" id="{DFAC6AEA-F0C8-49D8-8D23-8F1ABED5404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236" name="Freeform 52">
              <a:extLst>
                <a:ext uri="{FF2B5EF4-FFF2-40B4-BE49-F238E27FC236}">
                  <a16:creationId xmlns:a16="http://schemas.microsoft.com/office/drawing/2014/main" id="{94784C7C-B8A9-41FB-B6DD-07C0D21FE92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237" name="Freeform 53">
              <a:extLst>
                <a:ext uri="{FF2B5EF4-FFF2-40B4-BE49-F238E27FC236}">
                  <a16:creationId xmlns:a16="http://schemas.microsoft.com/office/drawing/2014/main" id="{DD3A09B1-9740-4B7F-ADCB-6967BBD8725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238" name="Freeform 54">
              <a:extLst>
                <a:ext uri="{FF2B5EF4-FFF2-40B4-BE49-F238E27FC236}">
                  <a16:creationId xmlns:a16="http://schemas.microsoft.com/office/drawing/2014/main" id="{5D76697D-E67D-4DBE-9B4E-C9C6303D13D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239" name="Freeform 55">
              <a:extLst>
                <a:ext uri="{FF2B5EF4-FFF2-40B4-BE49-F238E27FC236}">
                  <a16:creationId xmlns:a16="http://schemas.microsoft.com/office/drawing/2014/main" id="{3D6D6FE0-1DC5-4D12-9C4D-F201F793ACD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240" name="Freeform 56">
              <a:extLst>
                <a:ext uri="{FF2B5EF4-FFF2-40B4-BE49-F238E27FC236}">
                  <a16:creationId xmlns:a16="http://schemas.microsoft.com/office/drawing/2014/main" id="{F97BE177-7241-4BB5-95E3-C738C0DEA20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241" name="Freeform 57">
              <a:extLst>
                <a:ext uri="{FF2B5EF4-FFF2-40B4-BE49-F238E27FC236}">
                  <a16:creationId xmlns:a16="http://schemas.microsoft.com/office/drawing/2014/main" id="{B312547D-8055-4202-B3C2-8163B48F6E2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242" name="Freeform 58">
              <a:extLst>
                <a:ext uri="{FF2B5EF4-FFF2-40B4-BE49-F238E27FC236}">
                  <a16:creationId xmlns:a16="http://schemas.microsoft.com/office/drawing/2014/main" id="{C48F8059-7D4B-4B04-8A12-C162D91D5DF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243" name="Freeform 59">
              <a:extLst>
                <a:ext uri="{FF2B5EF4-FFF2-40B4-BE49-F238E27FC236}">
                  <a16:creationId xmlns:a16="http://schemas.microsoft.com/office/drawing/2014/main" id="{E26410F2-EB45-4288-9F0D-893860511F9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244" name="Freeform 60">
              <a:extLst>
                <a:ext uri="{FF2B5EF4-FFF2-40B4-BE49-F238E27FC236}">
                  <a16:creationId xmlns:a16="http://schemas.microsoft.com/office/drawing/2014/main" id="{6C0E53F1-9B8F-4865-85ED-193C56960D7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245" name="Freeform 61">
              <a:extLst>
                <a:ext uri="{FF2B5EF4-FFF2-40B4-BE49-F238E27FC236}">
                  <a16:creationId xmlns:a16="http://schemas.microsoft.com/office/drawing/2014/main" id="{59D3D0CD-1B8D-4C2B-8D0A-D68187B7D41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246" name="Freeform 62">
              <a:extLst>
                <a:ext uri="{FF2B5EF4-FFF2-40B4-BE49-F238E27FC236}">
                  <a16:creationId xmlns:a16="http://schemas.microsoft.com/office/drawing/2014/main" id="{0A819554-1D18-455B-B0DB-80E67DC04F6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</p:grpSp>
      <p:sp>
        <p:nvSpPr>
          <p:cNvPr id="252" name="Picture Placeholder 251">
            <a:extLst>
              <a:ext uri="{FF2B5EF4-FFF2-40B4-BE49-F238E27FC236}">
                <a16:creationId xmlns:a16="http://schemas.microsoft.com/office/drawing/2014/main" id="{9543297A-9A00-45E2-9D6B-76630245E460}"/>
              </a:ext>
            </a:extLst>
          </p:cNvPr>
          <p:cNvSpPr>
            <a:spLocks noGrp="1"/>
          </p:cNvSpPr>
          <p:nvPr>
            <p:ph type="pic" sz="quarter" idx="18" hasCustomPrompt="1"/>
          </p:nvPr>
        </p:nvSpPr>
        <p:spPr>
          <a:xfrm>
            <a:off x="4122030" y="1032580"/>
            <a:ext cx="5030970" cy="5829165"/>
          </a:xfrm>
          <a:custGeom>
            <a:avLst/>
            <a:gdLst>
              <a:gd name="connsiteX0" fmla="*/ 5030970 w 5030970"/>
              <a:gd name="connsiteY0" fmla="*/ 0 h 5829165"/>
              <a:gd name="connsiteX1" fmla="*/ 5030970 w 5030970"/>
              <a:gd name="connsiteY1" fmla="*/ 3728125 h 5829165"/>
              <a:gd name="connsiteX2" fmla="*/ 5030970 w 5030970"/>
              <a:gd name="connsiteY2" fmla="*/ 4950795 h 5829165"/>
              <a:gd name="connsiteX3" fmla="*/ 5030970 w 5030970"/>
              <a:gd name="connsiteY3" fmla="*/ 5825420 h 5829165"/>
              <a:gd name="connsiteX4" fmla="*/ 1203343 w 5030970"/>
              <a:gd name="connsiteY4" fmla="*/ 5825420 h 5829165"/>
              <a:gd name="connsiteX5" fmla="*/ 1189166 w 5030970"/>
              <a:gd name="connsiteY5" fmla="*/ 5829165 h 5829165"/>
              <a:gd name="connsiteX6" fmla="*/ 957128 w 5030970"/>
              <a:gd name="connsiteY6" fmla="*/ 4950795 h 5829165"/>
              <a:gd name="connsiteX7" fmla="*/ 952075 w 5030970"/>
              <a:gd name="connsiteY7" fmla="*/ 4950795 h 5829165"/>
              <a:gd name="connsiteX8" fmla="*/ 0 w 5030970"/>
              <a:gd name="connsiteY8" fmla="*/ 1349609 h 58291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030970" h="5829165">
                <a:moveTo>
                  <a:pt x="5030970" y="0"/>
                </a:moveTo>
                <a:lnTo>
                  <a:pt x="5030970" y="3728125"/>
                </a:lnTo>
                <a:lnTo>
                  <a:pt x="5030970" y="4950795"/>
                </a:lnTo>
                <a:lnTo>
                  <a:pt x="5030970" y="5825420"/>
                </a:lnTo>
                <a:lnTo>
                  <a:pt x="1203343" y="5825420"/>
                </a:lnTo>
                <a:lnTo>
                  <a:pt x="1189166" y="5829165"/>
                </a:lnTo>
                <a:lnTo>
                  <a:pt x="957128" y="4950795"/>
                </a:lnTo>
                <a:lnTo>
                  <a:pt x="952075" y="4950795"/>
                </a:lnTo>
                <a:lnTo>
                  <a:pt x="0" y="1349609"/>
                </a:lnTo>
                <a:close/>
              </a:path>
            </a:pathLst>
          </a:custGeom>
          <a:noFill/>
        </p:spPr>
        <p:txBody>
          <a:bodyPr wrap="square" lIns="576000" tIns="1728000" rIns="360000" bIns="360000">
            <a:noAutofit/>
          </a:bodyPr>
          <a:lstStyle>
            <a:lvl1pPr algn="l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AU" noProof="0" dirty="0"/>
              <a:t>Click central icon to add picture or pattern</a:t>
            </a:r>
          </a:p>
        </p:txBody>
      </p:sp>
    </p:spTree>
    <p:extLst>
      <p:ext uri="{BB962C8B-B14F-4D97-AF65-F5344CB8AC3E}">
        <p14:creationId xmlns:p14="http://schemas.microsoft.com/office/powerpoint/2010/main" val="923250080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" name="Picture Placeholder 74">
            <a:extLst>
              <a:ext uri="{FF2B5EF4-FFF2-40B4-BE49-F238E27FC236}">
                <a16:creationId xmlns:a16="http://schemas.microsoft.com/office/drawing/2014/main" id="{3E2304DD-D55D-458E-8153-0D330BDFEFF8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1" y="1"/>
            <a:ext cx="4903986" cy="6857998"/>
          </a:xfrm>
          <a:solidFill>
            <a:schemeClr val="bg1">
              <a:lumMod val="85000"/>
            </a:schemeClr>
          </a:solidFill>
        </p:spPr>
        <p:txBody>
          <a:bodyPr lIns="360000" tIns="360000" rIns="720000" bIns="360000">
            <a:normAutofit/>
          </a:bodyPr>
          <a:lstStyle>
            <a:lvl1pPr algn="r">
              <a:defRPr lang="en-AU" noProof="0"/>
            </a:lvl1pPr>
          </a:lstStyle>
          <a:p>
            <a:r>
              <a:rPr lang="en-US" noProof="0"/>
              <a:t>Click icon to add picture</a:t>
            </a:r>
            <a:endParaRPr lang="en-AU" noProof="0"/>
          </a:p>
        </p:txBody>
      </p:sp>
      <p:sp>
        <p:nvSpPr>
          <p:cNvPr id="5" name="AutoShape 3">
            <a:extLst>
              <a:ext uri="{FF2B5EF4-FFF2-40B4-BE49-F238E27FC236}">
                <a16:creationId xmlns:a16="http://schemas.microsoft.com/office/drawing/2014/main" id="{1BB3B2C9-CFDB-4AF2-BE63-E2AF8B0E7505}"/>
              </a:ext>
            </a:extLst>
          </p:cNvPr>
          <p:cNvSpPr>
            <a:spLocks noChangeAspect="1" noChangeArrowheads="1" noTextEdit="1"/>
          </p:cNvSpPr>
          <p:nvPr userDrawn="1"/>
        </p:nvSpPr>
        <p:spPr bwMode="auto">
          <a:xfrm>
            <a:off x="3611168" y="0"/>
            <a:ext cx="5542359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AU" sz="1800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0844EF96-63A5-4D4A-9682-3643FC1F92B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DC22DD25-61AE-413C-B4D2-EF2365C9B2E1}" type="slidenum">
              <a:rPr lang="en-AU" noProof="0" smtClean="0"/>
              <a:pPr/>
              <a:t>‹#›</a:t>
            </a:fld>
            <a:endParaRPr lang="en-AU" noProof="0"/>
          </a:p>
        </p:txBody>
      </p:sp>
      <p:sp>
        <p:nvSpPr>
          <p:cNvPr id="10" name="AutoShape 7">
            <a:extLst>
              <a:ext uri="{FF2B5EF4-FFF2-40B4-BE49-F238E27FC236}">
                <a16:creationId xmlns:a16="http://schemas.microsoft.com/office/drawing/2014/main" id="{768AD39D-5774-4D47-839D-1B36BB540E37}"/>
              </a:ext>
            </a:extLst>
          </p:cNvPr>
          <p:cNvSpPr>
            <a:spLocks noChangeAspect="1" noChangeArrowheads="1" noTextEdit="1"/>
          </p:cNvSpPr>
          <p:nvPr userDrawn="1"/>
        </p:nvSpPr>
        <p:spPr bwMode="auto">
          <a:xfrm>
            <a:off x="3197229" y="1167586"/>
            <a:ext cx="3412331" cy="4219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AU" sz="1800"/>
          </a:p>
        </p:txBody>
      </p:sp>
      <p:sp>
        <p:nvSpPr>
          <p:cNvPr id="25" name="Text Placeholder 140">
            <a:extLst>
              <a:ext uri="{FF2B5EF4-FFF2-40B4-BE49-F238E27FC236}">
                <a16:creationId xmlns:a16="http://schemas.microsoft.com/office/drawing/2014/main" id="{1E7CA0C9-C706-491C-A6A8-FDB0B12A2176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375048" y="5394944"/>
            <a:ext cx="2086868" cy="707231"/>
          </a:xfrm>
        </p:spPr>
        <p:txBody>
          <a:bodyPr>
            <a:no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bg1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bg1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bg1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bg1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bg1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11" name="Text Placeholder 135">
            <a:extLst>
              <a:ext uri="{FF2B5EF4-FFF2-40B4-BE49-F238E27FC236}">
                <a16:creationId xmlns:a16="http://schemas.microsoft.com/office/drawing/2014/main" id="{17A51544-3ECD-4ABC-8447-3699A67ACCCD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455441" y="5338960"/>
            <a:ext cx="216000" cy="10800"/>
          </a:xfrm>
          <a:solidFill>
            <a:schemeClr val="bg1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  <p:sp>
        <p:nvSpPr>
          <p:cNvPr id="12" name="Text Placeholder 135">
            <a:extLst>
              <a:ext uri="{FF2B5EF4-FFF2-40B4-BE49-F238E27FC236}">
                <a16:creationId xmlns:a16="http://schemas.microsoft.com/office/drawing/2014/main" id="{B7B6EA53-04A3-48B6-AB9E-AE88845B6A18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607255" y="616633"/>
            <a:ext cx="1260000" cy="1260000"/>
          </a:xfrm>
          <a:blipFill dpi="0" rotWithShape="1"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a:blipFill>
        </p:spPr>
        <p:txBody>
          <a:bodyPr>
            <a:normAutofit/>
          </a:bodyPr>
          <a:lstStyle>
            <a:lvl1pPr>
              <a:defRPr sz="200">
                <a:solidFill>
                  <a:schemeClr val="tx2"/>
                </a:solidFill>
              </a:defRPr>
            </a:lvl1pPr>
            <a:lvl2pPr marL="0" indent="0">
              <a:defRPr sz="200">
                <a:solidFill>
                  <a:schemeClr val="tx2"/>
                </a:solidFill>
              </a:defRPr>
            </a:lvl2pPr>
            <a:lvl3pPr marL="0" indent="0">
              <a:defRPr sz="200">
                <a:solidFill>
                  <a:schemeClr val="tx2"/>
                </a:solidFill>
              </a:defRPr>
            </a:lvl3pPr>
            <a:lvl4pPr>
              <a:defRPr sz="200">
                <a:solidFill>
                  <a:schemeClr val="tx2"/>
                </a:solidFill>
              </a:defRPr>
            </a:lvl4pPr>
            <a:lvl5pPr>
              <a:defRPr sz="200">
                <a:solidFill>
                  <a:schemeClr val="tx2"/>
                </a:solidFill>
              </a:defRPr>
            </a:lvl5pPr>
            <a:lvl6pPr>
              <a:defRPr sz="200">
                <a:solidFill>
                  <a:schemeClr val="tx2"/>
                </a:solidFill>
              </a:defRPr>
            </a:lvl6pPr>
            <a:lvl7pPr>
              <a:defRPr sz="200">
                <a:solidFill>
                  <a:schemeClr val="tx2"/>
                </a:solidFill>
              </a:defRPr>
            </a:lvl7pPr>
            <a:lvl8pPr>
              <a:defRPr sz="200">
                <a:solidFill>
                  <a:schemeClr val="tx2"/>
                </a:solidFill>
              </a:defRPr>
            </a:lvl8pPr>
            <a:lvl9pPr>
              <a:defRPr sz="2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/>
              <a:t>       </a:t>
            </a:r>
          </a:p>
        </p:txBody>
      </p:sp>
      <p:sp>
        <p:nvSpPr>
          <p:cNvPr id="26" name="Subtitle 25">
            <a:extLst>
              <a:ext uri="{FF2B5EF4-FFF2-40B4-BE49-F238E27FC236}">
                <a16:creationId xmlns:a16="http://schemas.microsoft.com/office/drawing/2014/main" id="{6EEB2435-9CCC-4FE5-8E11-8FE65430F000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3069170" y="0"/>
            <a:ext cx="6084357" cy="6879660"/>
          </a:xfrm>
          <a:custGeom>
            <a:avLst/>
            <a:gdLst>
              <a:gd name="connsiteX0" fmla="*/ 1684339 w 6084357"/>
              <a:gd name="connsiteY0" fmla="*/ 0 h 6879660"/>
              <a:gd name="connsiteX1" fmla="*/ 6084357 w 6084357"/>
              <a:gd name="connsiteY1" fmla="*/ 0 h 6879660"/>
              <a:gd name="connsiteX2" fmla="*/ 6084357 w 6084357"/>
              <a:gd name="connsiteY2" fmla="*/ 6879660 h 6879660"/>
              <a:gd name="connsiteX3" fmla="*/ 1684339 w 6084357"/>
              <a:gd name="connsiteY3" fmla="*/ 6879660 h 6879660"/>
              <a:gd name="connsiteX4" fmla="*/ 0 w 6084357"/>
              <a:gd name="connsiteY4" fmla="*/ 6437231 h 6879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084357" h="6879660">
                <a:moveTo>
                  <a:pt x="1684339" y="0"/>
                </a:moveTo>
                <a:lnTo>
                  <a:pt x="6084357" y="0"/>
                </a:lnTo>
                <a:lnTo>
                  <a:pt x="6084357" y="6879660"/>
                </a:lnTo>
                <a:lnTo>
                  <a:pt x="1684339" y="6879660"/>
                </a:lnTo>
                <a:lnTo>
                  <a:pt x="0" y="6437231"/>
                </a:lnTo>
                <a:close/>
              </a:path>
            </a:pathLst>
          </a:custGeom>
          <a:solidFill>
            <a:schemeClr val="tx2"/>
          </a:solidFill>
        </p:spPr>
        <p:txBody>
          <a:bodyPr wrap="square" lIns="2304000" tIns="2700000" rIns="720000" bIns="180000" anchor="t" anchorCtr="0">
            <a:noAutofit/>
          </a:bodyPr>
          <a:lstStyle>
            <a:lvl1pPr marL="0" indent="0" algn="l">
              <a:spcAft>
                <a:spcPts val="1200"/>
              </a:spcAft>
              <a:buNone/>
              <a:defRPr sz="3800" b="1">
                <a:solidFill>
                  <a:schemeClr val="bg1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Divider slide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</p:spTree>
    <p:extLst>
      <p:ext uri="{BB962C8B-B14F-4D97-AF65-F5344CB8AC3E}">
        <p14:creationId xmlns:p14="http://schemas.microsoft.com/office/powerpoint/2010/main" val="3745802394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Header B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" name="Rectangle 66">
            <a:extLst>
              <a:ext uri="{FF2B5EF4-FFF2-40B4-BE49-F238E27FC236}">
                <a16:creationId xmlns:a16="http://schemas.microsoft.com/office/drawing/2014/main" id="{ED45A0A4-174E-49D1-AFFA-8BAA5D9DAA82}"/>
              </a:ext>
            </a:extLst>
          </p:cNvPr>
          <p:cNvSpPr/>
          <p:nvPr userDrawn="1"/>
        </p:nvSpPr>
        <p:spPr>
          <a:xfrm>
            <a:off x="0" y="-1"/>
            <a:ext cx="9153002" cy="6858001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noProof="0"/>
          </a:p>
        </p:txBody>
      </p:sp>
      <p:grpSp>
        <p:nvGrpSpPr>
          <p:cNvPr id="80" name="Group 4">
            <a:extLst>
              <a:ext uri="{FF2B5EF4-FFF2-40B4-BE49-F238E27FC236}">
                <a16:creationId xmlns:a16="http://schemas.microsoft.com/office/drawing/2014/main" id="{37897F24-DF87-4E8C-B6E6-84ACE89698D4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421066" y="453777"/>
            <a:ext cx="1662286" cy="1666547"/>
            <a:chOff x="2864" y="1181"/>
            <a:chExt cx="1952" cy="1957"/>
          </a:xfrm>
        </p:grpSpPr>
        <p:sp>
          <p:nvSpPr>
            <p:cNvPr id="81" name="AutoShape 3">
              <a:extLst>
                <a:ext uri="{FF2B5EF4-FFF2-40B4-BE49-F238E27FC236}">
                  <a16:creationId xmlns:a16="http://schemas.microsoft.com/office/drawing/2014/main" id="{C3489EAF-F8D9-4809-8ED8-CA8FC381617B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82" name="Rectangle 5">
              <a:extLst>
                <a:ext uri="{FF2B5EF4-FFF2-40B4-BE49-F238E27FC236}">
                  <a16:creationId xmlns:a16="http://schemas.microsoft.com/office/drawing/2014/main" id="{E188D0CE-6AD7-4ED5-84C7-F8441A63FCBE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83" name="Freeform 6">
              <a:extLst>
                <a:ext uri="{FF2B5EF4-FFF2-40B4-BE49-F238E27FC236}">
                  <a16:creationId xmlns:a16="http://schemas.microsoft.com/office/drawing/2014/main" id="{8B32A4EB-35BB-41CF-AEE9-23374677DA8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84" name="Freeform 7">
              <a:extLst>
                <a:ext uri="{FF2B5EF4-FFF2-40B4-BE49-F238E27FC236}">
                  <a16:creationId xmlns:a16="http://schemas.microsoft.com/office/drawing/2014/main" id="{34350D2F-D10C-448A-84B4-0C2AAAF155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85" name="Freeform 8">
              <a:extLst>
                <a:ext uri="{FF2B5EF4-FFF2-40B4-BE49-F238E27FC236}">
                  <a16:creationId xmlns:a16="http://schemas.microsoft.com/office/drawing/2014/main" id="{87442180-3B44-4131-A01F-50CDB6873C6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86" name="Freeform 9">
              <a:extLst>
                <a:ext uri="{FF2B5EF4-FFF2-40B4-BE49-F238E27FC236}">
                  <a16:creationId xmlns:a16="http://schemas.microsoft.com/office/drawing/2014/main" id="{92E27D8F-E45D-424E-B690-E9D6FDD2073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87" name="Freeform 10">
              <a:extLst>
                <a:ext uri="{FF2B5EF4-FFF2-40B4-BE49-F238E27FC236}">
                  <a16:creationId xmlns:a16="http://schemas.microsoft.com/office/drawing/2014/main" id="{CE2282AC-63FC-4968-9EE5-3854BECCC5B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88" name="Freeform 11">
              <a:extLst>
                <a:ext uri="{FF2B5EF4-FFF2-40B4-BE49-F238E27FC236}">
                  <a16:creationId xmlns:a16="http://schemas.microsoft.com/office/drawing/2014/main" id="{9614E605-56C7-4203-88F7-A249DD372F5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89" name="Freeform 12">
              <a:extLst>
                <a:ext uri="{FF2B5EF4-FFF2-40B4-BE49-F238E27FC236}">
                  <a16:creationId xmlns:a16="http://schemas.microsoft.com/office/drawing/2014/main" id="{1435CB18-F431-488B-8432-F0E31B702F5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90" name="Freeform 13">
              <a:extLst>
                <a:ext uri="{FF2B5EF4-FFF2-40B4-BE49-F238E27FC236}">
                  <a16:creationId xmlns:a16="http://schemas.microsoft.com/office/drawing/2014/main" id="{F4CED4D6-709F-485D-BF96-D587F46124C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91" name="Freeform 14">
              <a:extLst>
                <a:ext uri="{FF2B5EF4-FFF2-40B4-BE49-F238E27FC236}">
                  <a16:creationId xmlns:a16="http://schemas.microsoft.com/office/drawing/2014/main" id="{960C9BFD-13B6-462B-A28C-D59B3AE9611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92" name="Freeform 15">
              <a:extLst>
                <a:ext uri="{FF2B5EF4-FFF2-40B4-BE49-F238E27FC236}">
                  <a16:creationId xmlns:a16="http://schemas.microsoft.com/office/drawing/2014/main" id="{38E33990-C726-43C6-AAE9-3042C6086C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93" name="Freeform 16">
              <a:extLst>
                <a:ext uri="{FF2B5EF4-FFF2-40B4-BE49-F238E27FC236}">
                  <a16:creationId xmlns:a16="http://schemas.microsoft.com/office/drawing/2014/main" id="{28AD98D8-8750-428F-AEDB-9E3B072B042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94" name="Freeform 17">
              <a:extLst>
                <a:ext uri="{FF2B5EF4-FFF2-40B4-BE49-F238E27FC236}">
                  <a16:creationId xmlns:a16="http://schemas.microsoft.com/office/drawing/2014/main" id="{65DFD512-B7BC-4460-98F2-580FE2DEBA8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95" name="Freeform 18">
              <a:extLst>
                <a:ext uri="{FF2B5EF4-FFF2-40B4-BE49-F238E27FC236}">
                  <a16:creationId xmlns:a16="http://schemas.microsoft.com/office/drawing/2014/main" id="{816B12A3-B6E3-4C94-A503-F805AFA52EE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96" name="Freeform 19">
              <a:extLst>
                <a:ext uri="{FF2B5EF4-FFF2-40B4-BE49-F238E27FC236}">
                  <a16:creationId xmlns:a16="http://schemas.microsoft.com/office/drawing/2014/main" id="{52E838E1-95FA-4863-A612-5CD074D8350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97" name="Freeform 20">
              <a:extLst>
                <a:ext uri="{FF2B5EF4-FFF2-40B4-BE49-F238E27FC236}">
                  <a16:creationId xmlns:a16="http://schemas.microsoft.com/office/drawing/2014/main" id="{3757F951-EC8B-4808-89A7-F72EE6B318D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98" name="Rectangle 21">
              <a:extLst>
                <a:ext uri="{FF2B5EF4-FFF2-40B4-BE49-F238E27FC236}">
                  <a16:creationId xmlns:a16="http://schemas.microsoft.com/office/drawing/2014/main" id="{1455BC2A-95E3-4B3A-B766-F9B3448544AF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99" name="Freeform 22">
              <a:extLst>
                <a:ext uri="{FF2B5EF4-FFF2-40B4-BE49-F238E27FC236}">
                  <a16:creationId xmlns:a16="http://schemas.microsoft.com/office/drawing/2014/main" id="{AE15192B-445F-460F-85D4-DE1D65481BC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00" name="Freeform 23">
              <a:extLst>
                <a:ext uri="{FF2B5EF4-FFF2-40B4-BE49-F238E27FC236}">
                  <a16:creationId xmlns:a16="http://schemas.microsoft.com/office/drawing/2014/main" id="{02FC4BA9-60CC-4EA7-9E2C-A5781AF9EDA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01" name="Freeform 24">
              <a:extLst>
                <a:ext uri="{FF2B5EF4-FFF2-40B4-BE49-F238E27FC236}">
                  <a16:creationId xmlns:a16="http://schemas.microsoft.com/office/drawing/2014/main" id="{F867C6F2-77CB-454F-AD03-4AF6BCD3183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02" name="Freeform 25">
              <a:extLst>
                <a:ext uri="{FF2B5EF4-FFF2-40B4-BE49-F238E27FC236}">
                  <a16:creationId xmlns:a16="http://schemas.microsoft.com/office/drawing/2014/main" id="{45C184A9-C9A7-4BE9-B8AA-670D53F495D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03" name="Freeform 26">
              <a:extLst>
                <a:ext uri="{FF2B5EF4-FFF2-40B4-BE49-F238E27FC236}">
                  <a16:creationId xmlns:a16="http://schemas.microsoft.com/office/drawing/2014/main" id="{639F1355-F9BF-4E35-ACCA-3CF569604CF8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04" name="Freeform 27">
              <a:extLst>
                <a:ext uri="{FF2B5EF4-FFF2-40B4-BE49-F238E27FC236}">
                  <a16:creationId xmlns:a16="http://schemas.microsoft.com/office/drawing/2014/main" id="{0BB969C3-B2B2-4A95-9E0D-147BDC6AB6B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05" name="Freeform 28">
              <a:extLst>
                <a:ext uri="{FF2B5EF4-FFF2-40B4-BE49-F238E27FC236}">
                  <a16:creationId xmlns:a16="http://schemas.microsoft.com/office/drawing/2014/main" id="{57AB5BEA-00D2-4949-A82F-228D2DF5D69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06" name="Freeform 29">
              <a:extLst>
                <a:ext uri="{FF2B5EF4-FFF2-40B4-BE49-F238E27FC236}">
                  <a16:creationId xmlns:a16="http://schemas.microsoft.com/office/drawing/2014/main" id="{55839B15-6AD5-4624-97BA-D5F76E026A8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07" name="Freeform 30">
              <a:extLst>
                <a:ext uri="{FF2B5EF4-FFF2-40B4-BE49-F238E27FC236}">
                  <a16:creationId xmlns:a16="http://schemas.microsoft.com/office/drawing/2014/main" id="{F1AECCAA-F917-4046-A275-45746EE1480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08" name="Freeform 31">
              <a:extLst>
                <a:ext uri="{FF2B5EF4-FFF2-40B4-BE49-F238E27FC236}">
                  <a16:creationId xmlns:a16="http://schemas.microsoft.com/office/drawing/2014/main" id="{EFC2605C-AC3F-4985-9EAA-9D07535AD8D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09" name="Freeform 32">
              <a:extLst>
                <a:ext uri="{FF2B5EF4-FFF2-40B4-BE49-F238E27FC236}">
                  <a16:creationId xmlns:a16="http://schemas.microsoft.com/office/drawing/2014/main" id="{DD2FD06C-F665-400C-A2DA-05B4080530D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10" name="Freeform 34">
              <a:extLst>
                <a:ext uri="{FF2B5EF4-FFF2-40B4-BE49-F238E27FC236}">
                  <a16:creationId xmlns:a16="http://schemas.microsoft.com/office/drawing/2014/main" id="{F9D84D94-901A-4825-AE62-4D5E6B758BA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11" name="Freeform 35">
              <a:extLst>
                <a:ext uri="{FF2B5EF4-FFF2-40B4-BE49-F238E27FC236}">
                  <a16:creationId xmlns:a16="http://schemas.microsoft.com/office/drawing/2014/main" id="{E697AA8F-F3A2-4AA2-82F7-C12FDEB951C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12" name="Freeform 36">
              <a:extLst>
                <a:ext uri="{FF2B5EF4-FFF2-40B4-BE49-F238E27FC236}">
                  <a16:creationId xmlns:a16="http://schemas.microsoft.com/office/drawing/2014/main" id="{6663BAD3-DE57-4E7D-8928-8A3D2935916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13" name="Freeform 37">
              <a:extLst>
                <a:ext uri="{FF2B5EF4-FFF2-40B4-BE49-F238E27FC236}">
                  <a16:creationId xmlns:a16="http://schemas.microsoft.com/office/drawing/2014/main" id="{588E81B4-B58F-4FB1-BD66-9303C62B062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14" name="Freeform 38">
              <a:extLst>
                <a:ext uri="{FF2B5EF4-FFF2-40B4-BE49-F238E27FC236}">
                  <a16:creationId xmlns:a16="http://schemas.microsoft.com/office/drawing/2014/main" id="{A594E9CB-B4F5-4674-B6D8-8EA0AEB5AF2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15" name="Freeform 39">
              <a:extLst>
                <a:ext uri="{FF2B5EF4-FFF2-40B4-BE49-F238E27FC236}">
                  <a16:creationId xmlns:a16="http://schemas.microsoft.com/office/drawing/2014/main" id="{E9EE944B-2537-4E86-BB79-01B08A98BDE3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16" name="Freeform 40">
              <a:extLst>
                <a:ext uri="{FF2B5EF4-FFF2-40B4-BE49-F238E27FC236}">
                  <a16:creationId xmlns:a16="http://schemas.microsoft.com/office/drawing/2014/main" id="{37F641CA-A99B-4BD2-A7F3-C62EB5FA53E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17" name="Freeform 41">
              <a:extLst>
                <a:ext uri="{FF2B5EF4-FFF2-40B4-BE49-F238E27FC236}">
                  <a16:creationId xmlns:a16="http://schemas.microsoft.com/office/drawing/2014/main" id="{3F7E6118-0496-4290-AA76-92DD7696A73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18" name="Freeform 42">
              <a:extLst>
                <a:ext uri="{FF2B5EF4-FFF2-40B4-BE49-F238E27FC236}">
                  <a16:creationId xmlns:a16="http://schemas.microsoft.com/office/drawing/2014/main" id="{CDEB2522-C9F4-45AB-B832-03D7C279076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19" name="Freeform 43">
              <a:extLst>
                <a:ext uri="{FF2B5EF4-FFF2-40B4-BE49-F238E27FC236}">
                  <a16:creationId xmlns:a16="http://schemas.microsoft.com/office/drawing/2014/main" id="{057DAF99-B071-4689-AE85-49CF17FFE86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20" name="Freeform 44">
              <a:extLst>
                <a:ext uri="{FF2B5EF4-FFF2-40B4-BE49-F238E27FC236}">
                  <a16:creationId xmlns:a16="http://schemas.microsoft.com/office/drawing/2014/main" id="{2AD55BEA-5647-4233-8812-D97172F30DB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21" name="Freeform 45">
              <a:extLst>
                <a:ext uri="{FF2B5EF4-FFF2-40B4-BE49-F238E27FC236}">
                  <a16:creationId xmlns:a16="http://schemas.microsoft.com/office/drawing/2014/main" id="{B7A2A249-84E7-4314-BA61-DBCDCB58DA8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22" name="Freeform 46">
              <a:extLst>
                <a:ext uri="{FF2B5EF4-FFF2-40B4-BE49-F238E27FC236}">
                  <a16:creationId xmlns:a16="http://schemas.microsoft.com/office/drawing/2014/main" id="{080CB9C7-879F-4C5F-B900-E42905A1A8E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23" name="Freeform 47">
              <a:extLst>
                <a:ext uri="{FF2B5EF4-FFF2-40B4-BE49-F238E27FC236}">
                  <a16:creationId xmlns:a16="http://schemas.microsoft.com/office/drawing/2014/main" id="{85D5ED3B-6B44-4242-8789-CFAE1432934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24" name="Freeform 48">
              <a:extLst>
                <a:ext uri="{FF2B5EF4-FFF2-40B4-BE49-F238E27FC236}">
                  <a16:creationId xmlns:a16="http://schemas.microsoft.com/office/drawing/2014/main" id="{44123FC8-6160-45EE-9F87-6181F127D52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25" name="Freeform 49">
              <a:extLst>
                <a:ext uri="{FF2B5EF4-FFF2-40B4-BE49-F238E27FC236}">
                  <a16:creationId xmlns:a16="http://schemas.microsoft.com/office/drawing/2014/main" id="{8E63F81C-B7AD-447D-82E2-F6A801B1ABF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26" name="Freeform 50">
              <a:extLst>
                <a:ext uri="{FF2B5EF4-FFF2-40B4-BE49-F238E27FC236}">
                  <a16:creationId xmlns:a16="http://schemas.microsoft.com/office/drawing/2014/main" id="{1B215EF7-12A0-4E3D-B169-EC7F61B8CCA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27" name="Freeform 51">
              <a:extLst>
                <a:ext uri="{FF2B5EF4-FFF2-40B4-BE49-F238E27FC236}">
                  <a16:creationId xmlns:a16="http://schemas.microsoft.com/office/drawing/2014/main" id="{1AB5A98F-EEF6-4431-A296-5210F55AF86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28" name="Freeform 52">
              <a:extLst>
                <a:ext uri="{FF2B5EF4-FFF2-40B4-BE49-F238E27FC236}">
                  <a16:creationId xmlns:a16="http://schemas.microsoft.com/office/drawing/2014/main" id="{AE991A24-3E0D-4D0F-B18B-E90EACF85D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29" name="Freeform 53">
              <a:extLst>
                <a:ext uri="{FF2B5EF4-FFF2-40B4-BE49-F238E27FC236}">
                  <a16:creationId xmlns:a16="http://schemas.microsoft.com/office/drawing/2014/main" id="{917F8D29-F091-40D7-83CB-7973CF99E4A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30" name="Freeform 54">
              <a:extLst>
                <a:ext uri="{FF2B5EF4-FFF2-40B4-BE49-F238E27FC236}">
                  <a16:creationId xmlns:a16="http://schemas.microsoft.com/office/drawing/2014/main" id="{8B994471-93F7-4139-8030-677E01D4D22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31" name="Freeform 55">
              <a:extLst>
                <a:ext uri="{FF2B5EF4-FFF2-40B4-BE49-F238E27FC236}">
                  <a16:creationId xmlns:a16="http://schemas.microsoft.com/office/drawing/2014/main" id="{05E330A0-5581-4F4F-A039-823CBB4C250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32" name="Freeform 56">
              <a:extLst>
                <a:ext uri="{FF2B5EF4-FFF2-40B4-BE49-F238E27FC236}">
                  <a16:creationId xmlns:a16="http://schemas.microsoft.com/office/drawing/2014/main" id="{E73C40F5-7283-4E3D-A087-181455AA593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33" name="Freeform 57">
              <a:extLst>
                <a:ext uri="{FF2B5EF4-FFF2-40B4-BE49-F238E27FC236}">
                  <a16:creationId xmlns:a16="http://schemas.microsoft.com/office/drawing/2014/main" id="{64EEF324-5B97-42E0-8919-10228AFBF00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34" name="Freeform 58">
              <a:extLst>
                <a:ext uri="{FF2B5EF4-FFF2-40B4-BE49-F238E27FC236}">
                  <a16:creationId xmlns:a16="http://schemas.microsoft.com/office/drawing/2014/main" id="{F2CA6A11-D1E3-4E3C-8A26-2E66CE9229A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35" name="Freeform 59">
              <a:extLst>
                <a:ext uri="{FF2B5EF4-FFF2-40B4-BE49-F238E27FC236}">
                  <a16:creationId xmlns:a16="http://schemas.microsoft.com/office/drawing/2014/main" id="{478F9720-5495-467D-974F-AB6027FFB18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36" name="Freeform 60">
              <a:extLst>
                <a:ext uri="{FF2B5EF4-FFF2-40B4-BE49-F238E27FC236}">
                  <a16:creationId xmlns:a16="http://schemas.microsoft.com/office/drawing/2014/main" id="{F57D5781-C76E-4D29-8622-D9AEF8EBA2F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38" name="Freeform 61">
              <a:extLst>
                <a:ext uri="{FF2B5EF4-FFF2-40B4-BE49-F238E27FC236}">
                  <a16:creationId xmlns:a16="http://schemas.microsoft.com/office/drawing/2014/main" id="{84BDD055-1F96-4693-89A0-C50330B0441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90" name="Freeform 62">
              <a:extLst>
                <a:ext uri="{FF2B5EF4-FFF2-40B4-BE49-F238E27FC236}">
                  <a16:creationId xmlns:a16="http://schemas.microsoft.com/office/drawing/2014/main" id="{C96029DA-312F-4980-9972-EFCDC3310E5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</p:grp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0844EF96-63A5-4D4A-9682-3643FC1F92B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DC22DD25-61AE-413C-B4D2-EF2365C9B2E1}" type="slidenum">
              <a:rPr lang="en-AU" noProof="0" smtClean="0"/>
              <a:pPr/>
              <a:t>‹#›</a:t>
            </a:fld>
            <a:endParaRPr lang="en-AU" noProof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487475" y="2487775"/>
            <a:ext cx="3579152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1200"/>
              </a:spcAft>
              <a:buNone/>
              <a:defRPr sz="3800" b="1">
                <a:solidFill>
                  <a:schemeClr val="bg1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sp>
        <p:nvSpPr>
          <p:cNvPr id="194" name="Picture Placeholder 193">
            <a:extLst>
              <a:ext uri="{FF2B5EF4-FFF2-40B4-BE49-F238E27FC236}">
                <a16:creationId xmlns:a16="http://schemas.microsoft.com/office/drawing/2014/main" id="{377C17A3-B515-4A5D-8E36-2ADFC9B9D427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4332992" y="-2"/>
            <a:ext cx="4820009" cy="6879660"/>
          </a:xfrm>
          <a:custGeom>
            <a:avLst/>
            <a:gdLst>
              <a:gd name="connsiteX0" fmla="*/ 1684339 w 4820009"/>
              <a:gd name="connsiteY0" fmla="*/ 0 h 6879660"/>
              <a:gd name="connsiteX1" fmla="*/ 4820009 w 4820009"/>
              <a:gd name="connsiteY1" fmla="*/ 0 h 6879660"/>
              <a:gd name="connsiteX2" fmla="*/ 4820009 w 4820009"/>
              <a:gd name="connsiteY2" fmla="*/ 6879660 h 6879660"/>
              <a:gd name="connsiteX3" fmla="*/ 1684339 w 4820009"/>
              <a:gd name="connsiteY3" fmla="*/ 6879660 h 6879660"/>
              <a:gd name="connsiteX4" fmla="*/ 0 w 4820009"/>
              <a:gd name="connsiteY4" fmla="*/ 6437231 h 6879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820009" h="6879660">
                <a:moveTo>
                  <a:pt x="1684339" y="0"/>
                </a:moveTo>
                <a:lnTo>
                  <a:pt x="4820009" y="0"/>
                </a:lnTo>
                <a:lnTo>
                  <a:pt x="4820009" y="6879660"/>
                </a:lnTo>
                <a:lnTo>
                  <a:pt x="1684339" y="6879660"/>
                </a:lnTo>
                <a:lnTo>
                  <a:pt x="0" y="6437231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</p:spPr>
        <p:txBody>
          <a:bodyPr wrap="square" lIns="360000" tIns="360000" rIns="360000" bIns="360000">
            <a:noAutofit/>
          </a:bodyPr>
          <a:lstStyle>
            <a:lvl1pPr algn="r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noProof="0"/>
              <a:t>Click icon to add picture</a:t>
            </a:r>
            <a:endParaRPr lang="en-AU" noProof="0"/>
          </a:p>
        </p:txBody>
      </p:sp>
      <p:sp>
        <p:nvSpPr>
          <p:cNvPr id="70" name="Text Placeholder 135">
            <a:extLst>
              <a:ext uri="{FF2B5EF4-FFF2-40B4-BE49-F238E27FC236}">
                <a16:creationId xmlns:a16="http://schemas.microsoft.com/office/drawing/2014/main" id="{39EEEB41-070B-4D49-8171-7FAFC7D938AF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567867" y="5338960"/>
            <a:ext cx="216000" cy="10800"/>
          </a:xfrm>
          <a:solidFill>
            <a:schemeClr val="bg1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  <p:sp>
        <p:nvSpPr>
          <p:cNvPr id="71" name="Text Placeholder 140">
            <a:extLst>
              <a:ext uri="{FF2B5EF4-FFF2-40B4-BE49-F238E27FC236}">
                <a16:creationId xmlns:a16="http://schemas.microsoft.com/office/drawing/2014/main" id="{1D0C5B8E-9987-4DD1-A424-38B5EB8B98E6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487475" y="5394944"/>
            <a:ext cx="3579152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bg1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bg1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bg1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bg1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bg1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1913573479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Header C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" name="Rectangle 70">
            <a:extLst>
              <a:ext uri="{FF2B5EF4-FFF2-40B4-BE49-F238E27FC236}">
                <a16:creationId xmlns:a16="http://schemas.microsoft.com/office/drawing/2014/main" id="{890DF213-662F-4F0F-AF3A-12E90D6AB403}"/>
              </a:ext>
            </a:extLst>
          </p:cNvPr>
          <p:cNvSpPr/>
          <p:nvPr userDrawn="1"/>
        </p:nvSpPr>
        <p:spPr>
          <a:xfrm>
            <a:off x="-1" y="-1"/>
            <a:ext cx="9153001" cy="685800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sz="1800" noProof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464855" y="2487775"/>
            <a:ext cx="4499468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600"/>
              </a:spcAft>
              <a:buNone/>
              <a:defRPr sz="3800" b="1">
                <a:solidFill>
                  <a:schemeClr val="tx2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sp>
        <p:nvSpPr>
          <p:cNvPr id="67" name="Text Placeholder 140">
            <a:extLst>
              <a:ext uri="{FF2B5EF4-FFF2-40B4-BE49-F238E27FC236}">
                <a16:creationId xmlns:a16="http://schemas.microsoft.com/office/drawing/2014/main" id="{F997F199-0CF9-40C8-9EAA-1BE7B409F103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464855" y="5394944"/>
            <a:ext cx="3579152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tx2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tx2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tx2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tx2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68" name="Text Placeholder 135">
            <a:extLst>
              <a:ext uri="{FF2B5EF4-FFF2-40B4-BE49-F238E27FC236}">
                <a16:creationId xmlns:a16="http://schemas.microsoft.com/office/drawing/2014/main" id="{6020C5ED-8684-4963-B702-A20B7E17DD7E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545247" y="5338960"/>
            <a:ext cx="216000" cy="10800"/>
          </a:xfrm>
          <a:solidFill>
            <a:schemeClr val="tx2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  <p:grpSp>
        <p:nvGrpSpPr>
          <p:cNvPr id="66" name="Group 4">
            <a:extLst>
              <a:ext uri="{FF2B5EF4-FFF2-40B4-BE49-F238E27FC236}">
                <a16:creationId xmlns:a16="http://schemas.microsoft.com/office/drawing/2014/main" id="{704F5866-81AF-49E6-B4EB-DD6D2560FEC3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607255" y="616633"/>
            <a:ext cx="1256780" cy="1260000"/>
            <a:chOff x="2864" y="1181"/>
            <a:chExt cx="1952" cy="1957"/>
          </a:xfrm>
        </p:grpSpPr>
        <p:sp>
          <p:nvSpPr>
            <p:cNvPr id="69" name="AutoShape 3">
              <a:extLst>
                <a:ext uri="{FF2B5EF4-FFF2-40B4-BE49-F238E27FC236}">
                  <a16:creationId xmlns:a16="http://schemas.microsoft.com/office/drawing/2014/main" id="{00867E46-1BF5-442D-A0A5-F8E783CBEF7C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0" name="Rectangle 5">
              <a:extLst>
                <a:ext uri="{FF2B5EF4-FFF2-40B4-BE49-F238E27FC236}">
                  <a16:creationId xmlns:a16="http://schemas.microsoft.com/office/drawing/2014/main" id="{E992B825-3444-4976-BADD-449241902E42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2" name="Freeform 6">
              <a:extLst>
                <a:ext uri="{FF2B5EF4-FFF2-40B4-BE49-F238E27FC236}">
                  <a16:creationId xmlns:a16="http://schemas.microsoft.com/office/drawing/2014/main" id="{B7A36325-C8C8-43D7-8F3C-B7ADCF806F7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3" name="Freeform 7">
              <a:extLst>
                <a:ext uri="{FF2B5EF4-FFF2-40B4-BE49-F238E27FC236}">
                  <a16:creationId xmlns:a16="http://schemas.microsoft.com/office/drawing/2014/main" id="{02EBE5C1-67B0-4021-A4D6-F36C1E20760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4" name="Freeform 8">
              <a:extLst>
                <a:ext uri="{FF2B5EF4-FFF2-40B4-BE49-F238E27FC236}">
                  <a16:creationId xmlns:a16="http://schemas.microsoft.com/office/drawing/2014/main" id="{3AC9CC64-EED2-41B1-9D70-62F468B5EFE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5" name="Freeform 9">
              <a:extLst>
                <a:ext uri="{FF2B5EF4-FFF2-40B4-BE49-F238E27FC236}">
                  <a16:creationId xmlns:a16="http://schemas.microsoft.com/office/drawing/2014/main" id="{2C369124-A4C6-43AF-BEE0-D0484F771B2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6" name="Freeform 10">
              <a:extLst>
                <a:ext uri="{FF2B5EF4-FFF2-40B4-BE49-F238E27FC236}">
                  <a16:creationId xmlns:a16="http://schemas.microsoft.com/office/drawing/2014/main" id="{DA2B60C1-4D9C-4921-A53E-CB741140BAC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7" name="Freeform 11">
              <a:extLst>
                <a:ext uri="{FF2B5EF4-FFF2-40B4-BE49-F238E27FC236}">
                  <a16:creationId xmlns:a16="http://schemas.microsoft.com/office/drawing/2014/main" id="{516687D2-F9EB-40A6-8C33-4628B952AAA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8" name="Freeform 12">
              <a:extLst>
                <a:ext uri="{FF2B5EF4-FFF2-40B4-BE49-F238E27FC236}">
                  <a16:creationId xmlns:a16="http://schemas.microsoft.com/office/drawing/2014/main" id="{1F98E951-E4F5-4244-A392-06F4C5CBE3E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9" name="Freeform 13">
              <a:extLst>
                <a:ext uri="{FF2B5EF4-FFF2-40B4-BE49-F238E27FC236}">
                  <a16:creationId xmlns:a16="http://schemas.microsoft.com/office/drawing/2014/main" id="{D73B3FAF-1360-400B-A34D-DE7FA61DA50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0" name="Freeform 14">
              <a:extLst>
                <a:ext uri="{FF2B5EF4-FFF2-40B4-BE49-F238E27FC236}">
                  <a16:creationId xmlns:a16="http://schemas.microsoft.com/office/drawing/2014/main" id="{0E3E0443-559E-40A4-AC83-B7C7B46D6201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1" name="Freeform 15">
              <a:extLst>
                <a:ext uri="{FF2B5EF4-FFF2-40B4-BE49-F238E27FC236}">
                  <a16:creationId xmlns:a16="http://schemas.microsoft.com/office/drawing/2014/main" id="{3B6D64C0-503A-4A3E-8856-A2D00080CB2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2" name="Freeform 16">
              <a:extLst>
                <a:ext uri="{FF2B5EF4-FFF2-40B4-BE49-F238E27FC236}">
                  <a16:creationId xmlns:a16="http://schemas.microsoft.com/office/drawing/2014/main" id="{344E608E-FA53-4EE6-8B32-A176787AD1C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3" name="Freeform 17">
              <a:extLst>
                <a:ext uri="{FF2B5EF4-FFF2-40B4-BE49-F238E27FC236}">
                  <a16:creationId xmlns:a16="http://schemas.microsoft.com/office/drawing/2014/main" id="{82E59E1A-FE23-4484-A602-50A63C2BB83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4" name="Freeform 18">
              <a:extLst>
                <a:ext uri="{FF2B5EF4-FFF2-40B4-BE49-F238E27FC236}">
                  <a16:creationId xmlns:a16="http://schemas.microsoft.com/office/drawing/2014/main" id="{AB8B48A5-027C-4C8C-B2BA-66106412CDD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5" name="Freeform 19">
              <a:extLst>
                <a:ext uri="{FF2B5EF4-FFF2-40B4-BE49-F238E27FC236}">
                  <a16:creationId xmlns:a16="http://schemas.microsoft.com/office/drawing/2014/main" id="{18367D32-5FB5-44FE-BF95-D094631A272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6" name="Freeform 20">
              <a:extLst>
                <a:ext uri="{FF2B5EF4-FFF2-40B4-BE49-F238E27FC236}">
                  <a16:creationId xmlns:a16="http://schemas.microsoft.com/office/drawing/2014/main" id="{EFD63C50-7B28-4BB5-96CD-4FC0FA7C440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7" name="Rectangle 21">
              <a:extLst>
                <a:ext uri="{FF2B5EF4-FFF2-40B4-BE49-F238E27FC236}">
                  <a16:creationId xmlns:a16="http://schemas.microsoft.com/office/drawing/2014/main" id="{0CFDB50E-769E-4CC4-959A-767A1BD5C6DD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8" name="Freeform 22">
              <a:extLst>
                <a:ext uri="{FF2B5EF4-FFF2-40B4-BE49-F238E27FC236}">
                  <a16:creationId xmlns:a16="http://schemas.microsoft.com/office/drawing/2014/main" id="{B25B96F8-0F1A-443B-A745-968636FB76F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9" name="Freeform 23">
              <a:extLst>
                <a:ext uri="{FF2B5EF4-FFF2-40B4-BE49-F238E27FC236}">
                  <a16:creationId xmlns:a16="http://schemas.microsoft.com/office/drawing/2014/main" id="{B3CE29F3-B1CB-4E2E-8D44-BD05F8C9E45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0" name="Freeform 24">
              <a:extLst>
                <a:ext uri="{FF2B5EF4-FFF2-40B4-BE49-F238E27FC236}">
                  <a16:creationId xmlns:a16="http://schemas.microsoft.com/office/drawing/2014/main" id="{5F2BD262-D743-46CB-A02D-8FC6A20BA99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1" name="Freeform 25">
              <a:extLst>
                <a:ext uri="{FF2B5EF4-FFF2-40B4-BE49-F238E27FC236}">
                  <a16:creationId xmlns:a16="http://schemas.microsoft.com/office/drawing/2014/main" id="{27696AC0-6BD9-4800-AD55-9D14D1D92F0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2" name="Freeform 26">
              <a:extLst>
                <a:ext uri="{FF2B5EF4-FFF2-40B4-BE49-F238E27FC236}">
                  <a16:creationId xmlns:a16="http://schemas.microsoft.com/office/drawing/2014/main" id="{0DFCE9BD-D104-4F2A-B32B-3F10C628508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3" name="Freeform 27">
              <a:extLst>
                <a:ext uri="{FF2B5EF4-FFF2-40B4-BE49-F238E27FC236}">
                  <a16:creationId xmlns:a16="http://schemas.microsoft.com/office/drawing/2014/main" id="{B84E4709-431B-4D50-A86F-228E2DDFDFD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4" name="Freeform 28">
              <a:extLst>
                <a:ext uri="{FF2B5EF4-FFF2-40B4-BE49-F238E27FC236}">
                  <a16:creationId xmlns:a16="http://schemas.microsoft.com/office/drawing/2014/main" id="{460EDE2F-28EA-4986-8B02-E77F134F97B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5" name="Freeform 29">
              <a:extLst>
                <a:ext uri="{FF2B5EF4-FFF2-40B4-BE49-F238E27FC236}">
                  <a16:creationId xmlns:a16="http://schemas.microsoft.com/office/drawing/2014/main" id="{4E929A16-7E2A-435C-BC1F-5DBB58D2F28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6" name="Freeform 30">
              <a:extLst>
                <a:ext uri="{FF2B5EF4-FFF2-40B4-BE49-F238E27FC236}">
                  <a16:creationId xmlns:a16="http://schemas.microsoft.com/office/drawing/2014/main" id="{419B1465-08DD-43B7-BA12-F0249462AA3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7" name="Freeform 31">
              <a:extLst>
                <a:ext uri="{FF2B5EF4-FFF2-40B4-BE49-F238E27FC236}">
                  <a16:creationId xmlns:a16="http://schemas.microsoft.com/office/drawing/2014/main" id="{7E485DB7-2FC6-4F7D-8FD2-0683F199401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8" name="Freeform 32">
              <a:extLst>
                <a:ext uri="{FF2B5EF4-FFF2-40B4-BE49-F238E27FC236}">
                  <a16:creationId xmlns:a16="http://schemas.microsoft.com/office/drawing/2014/main" id="{8930586B-B0D5-4F03-BE69-A95CA228DF8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9" name="Freeform 34">
              <a:extLst>
                <a:ext uri="{FF2B5EF4-FFF2-40B4-BE49-F238E27FC236}">
                  <a16:creationId xmlns:a16="http://schemas.microsoft.com/office/drawing/2014/main" id="{29527089-AB6C-4BA1-8CA4-BBEF23F00C5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0" name="Freeform 35">
              <a:extLst>
                <a:ext uri="{FF2B5EF4-FFF2-40B4-BE49-F238E27FC236}">
                  <a16:creationId xmlns:a16="http://schemas.microsoft.com/office/drawing/2014/main" id="{4A16389F-042C-4CD5-9594-F9963A5A01C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1" name="Freeform 36">
              <a:extLst>
                <a:ext uri="{FF2B5EF4-FFF2-40B4-BE49-F238E27FC236}">
                  <a16:creationId xmlns:a16="http://schemas.microsoft.com/office/drawing/2014/main" id="{6B904AFC-1AE6-4549-BD77-A401BAE5E43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2" name="Freeform 37">
              <a:extLst>
                <a:ext uri="{FF2B5EF4-FFF2-40B4-BE49-F238E27FC236}">
                  <a16:creationId xmlns:a16="http://schemas.microsoft.com/office/drawing/2014/main" id="{0CA5B956-56EC-4BDE-B2E4-66104DACFC9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3" name="Freeform 38">
              <a:extLst>
                <a:ext uri="{FF2B5EF4-FFF2-40B4-BE49-F238E27FC236}">
                  <a16:creationId xmlns:a16="http://schemas.microsoft.com/office/drawing/2014/main" id="{A80A7CDF-090E-4E2A-8816-160E0CF0DEB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4" name="Freeform 39">
              <a:extLst>
                <a:ext uri="{FF2B5EF4-FFF2-40B4-BE49-F238E27FC236}">
                  <a16:creationId xmlns:a16="http://schemas.microsoft.com/office/drawing/2014/main" id="{A72A4A94-54E6-4069-90FB-67FA293A482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5" name="Freeform 40">
              <a:extLst>
                <a:ext uri="{FF2B5EF4-FFF2-40B4-BE49-F238E27FC236}">
                  <a16:creationId xmlns:a16="http://schemas.microsoft.com/office/drawing/2014/main" id="{717900C0-C738-43B9-8986-FD0513356E1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6" name="Freeform 41">
              <a:extLst>
                <a:ext uri="{FF2B5EF4-FFF2-40B4-BE49-F238E27FC236}">
                  <a16:creationId xmlns:a16="http://schemas.microsoft.com/office/drawing/2014/main" id="{A9AD3EAD-6FD9-4AD6-B87E-7C8FBAAF6BF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7" name="Freeform 42">
              <a:extLst>
                <a:ext uri="{FF2B5EF4-FFF2-40B4-BE49-F238E27FC236}">
                  <a16:creationId xmlns:a16="http://schemas.microsoft.com/office/drawing/2014/main" id="{B63EE469-D93B-4B30-9FDA-B2065EE1B19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8" name="Freeform 43">
              <a:extLst>
                <a:ext uri="{FF2B5EF4-FFF2-40B4-BE49-F238E27FC236}">
                  <a16:creationId xmlns:a16="http://schemas.microsoft.com/office/drawing/2014/main" id="{B7606B58-2606-4B88-84C4-EAAB3AF2326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9" name="Freeform 44">
              <a:extLst>
                <a:ext uri="{FF2B5EF4-FFF2-40B4-BE49-F238E27FC236}">
                  <a16:creationId xmlns:a16="http://schemas.microsoft.com/office/drawing/2014/main" id="{266CC504-A588-4948-8EBD-43727372217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0" name="Freeform 45">
              <a:extLst>
                <a:ext uri="{FF2B5EF4-FFF2-40B4-BE49-F238E27FC236}">
                  <a16:creationId xmlns:a16="http://schemas.microsoft.com/office/drawing/2014/main" id="{23C151DC-68CD-499A-80C6-5C2AF3A48B0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1" name="Freeform 46">
              <a:extLst>
                <a:ext uri="{FF2B5EF4-FFF2-40B4-BE49-F238E27FC236}">
                  <a16:creationId xmlns:a16="http://schemas.microsoft.com/office/drawing/2014/main" id="{806EDA6A-E4B6-4F25-AD2F-2250B0716EC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2" name="Freeform 47">
              <a:extLst>
                <a:ext uri="{FF2B5EF4-FFF2-40B4-BE49-F238E27FC236}">
                  <a16:creationId xmlns:a16="http://schemas.microsoft.com/office/drawing/2014/main" id="{F18D44B4-FCDE-44F0-ACF1-E4C6F64EA86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3" name="Freeform 48">
              <a:extLst>
                <a:ext uri="{FF2B5EF4-FFF2-40B4-BE49-F238E27FC236}">
                  <a16:creationId xmlns:a16="http://schemas.microsoft.com/office/drawing/2014/main" id="{9F466797-5B15-462F-9437-F17E5A6BB80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4" name="Freeform 49">
              <a:extLst>
                <a:ext uri="{FF2B5EF4-FFF2-40B4-BE49-F238E27FC236}">
                  <a16:creationId xmlns:a16="http://schemas.microsoft.com/office/drawing/2014/main" id="{4D1E115A-6AF3-4FED-86D0-CFA159F32B3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5" name="Freeform 50">
              <a:extLst>
                <a:ext uri="{FF2B5EF4-FFF2-40B4-BE49-F238E27FC236}">
                  <a16:creationId xmlns:a16="http://schemas.microsoft.com/office/drawing/2014/main" id="{E4CD996B-6CC2-4A56-9EA0-3F04EF82D17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6" name="Freeform 51">
              <a:extLst>
                <a:ext uri="{FF2B5EF4-FFF2-40B4-BE49-F238E27FC236}">
                  <a16:creationId xmlns:a16="http://schemas.microsoft.com/office/drawing/2014/main" id="{24F2446F-3849-4482-BC3E-97124235EA5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7" name="Freeform 52">
              <a:extLst>
                <a:ext uri="{FF2B5EF4-FFF2-40B4-BE49-F238E27FC236}">
                  <a16:creationId xmlns:a16="http://schemas.microsoft.com/office/drawing/2014/main" id="{B7067752-2A5D-42B1-AB3E-18B76107FFE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8" name="Freeform 53">
              <a:extLst>
                <a:ext uri="{FF2B5EF4-FFF2-40B4-BE49-F238E27FC236}">
                  <a16:creationId xmlns:a16="http://schemas.microsoft.com/office/drawing/2014/main" id="{2ACA393E-A1C2-44C6-85A5-959CB0AA5E5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9" name="Freeform 54">
              <a:extLst>
                <a:ext uri="{FF2B5EF4-FFF2-40B4-BE49-F238E27FC236}">
                  <a16:creationId xmlns:a16="http://schemas.microsoft.com/office/drawing/2014/main" id="{1E50F933-A102-49FE-AB89-70881685B17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0" name="Freeform 55">
              <a:extLst>
                <a:ext uri="{FF2B5EF4-FFF2-40B4-BE49-F238E27FC236}">
                  <a16:creationId xmlns:a16="http://schemas.microsoft.com/office/drawing/2014/main" id="{2BC9D408-EA8E-4927-9492-AA7CC2BC8D8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1" name="Freeform 56">
              <a:extLst>
                <a:ext uri="{FF2B5EF4-FFF2-40B4-BE49-F238E27FC236}">
                  <a16:creationId xmlns:a16="http://schemas.microsoft.com/office/drawing/2014/main" id="{2487F5FE-51F0-495F-AFF4-E22ACE07DAE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2" name="Freeform 57">
              <a:extLst>
                <a:ext uri="{FF2B5EF4-FFF2-40B4-BE49-F238E27FC236}">
                  <a16:creationId xmlns:a16="http://schemas.microsoft.com/office/drawing/2014/main" id="{FB77AC1E-2A05-497E-83E5-DAA9D70F921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3" name="Freeform 58">
              <a:extLst>
                <a:ext uri="{FF2B5EF4-FFF2-40B4-BE49-F238E27FC236}">
                  <a16:creationId xmlns:a16="http://schemas.microsoft.com/office/drawing/2014/main" id="{E2BD8910-DFF4-4AD1-8A40-97BDA381D9D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4" name="Freeform 59">
              <a:extLst>
                <a:ext uri="{FF2B5EF4-FFF2-40B4-BE49-F238E27FC236}">
                  <a16:creationId xmlns:a16="http://schemas.microsoft.com/office/drawing/2014/main" id="{899643D0-C3C9-4998-9D80-AA99C6A5047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5" name="Freeform 60">
              <a:extLst>
                <a:ext uri="{FF2B5EF4-FFF2-40B4-BE49-F238E27FC236}">
                  <a16:creationId xmlns:a16="http://schemas.microsoft.com/office/drawing/2014/main" id="{19732CFA-0521-4732-8A1F-048BD1F88AD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6" name="Freeform 61">
              <a:extLst>
                <a:ext uri="{FF2B5EF4-FFF2-40B4-BE49-F238E27FC236}">
                  <a16:creationId xmlns:a16="http://schemas.microsoft.com/office/drawing/2014/main" id="{80783DB2-E8C8-4A4E-8CA6-9504991B73F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7" name="Freeform 62">
              <a:extLst>
                <a:ext uri="{FF2B5EF4-FFF2-40B4-BE49-F238E27FC236}">
                  <a16:creationId xmlns:a16="http://schemas.microsoft.com/office/drawing/2014/main" id="{C0B3A882-66E9-4B1D-80B4-2CAA3F1B10D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</p:grpSp>
      <p:sp>
        <p:nvSpPr>
          <p:cNvPr id="128" name="Picture Placeholder 127">
            <a:extLst>
              <a:ext uri="{FF2B5EF4-FFF2-40B4-BE49-F238E27FC236}">
                <a16:creationId xmlns:a16="http://schemas.microsoft.com/office/drawing/2014/main" id="{31FF7547-DB01-4846-AA48-477E9E9AD829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4332992" y="-2"/>
            <a:ext cx="4820009" cy="6879660"/>
          </a:xfrm>
          <a:custGeom>
            <a:avLst/>
            <a:gdLst>
              <a:gd name="connsiteX0" fmla="*/ 1684339 w 4820009"/>
              <a:gd name="connsiteY0" fmla="*/ 0 h 6879660"/>
              <a:gd name="connsiteX1" fmla="*/ 4820009 w 4820009"/>
              <a:gd name="connsiteY1" fmla="*/ 0 h 6879660"/>
              <a:gd name="connsiteX2" fmla="*/ 4820009 w 4820009"/>
              <a:gd name="connsiteY2" fmla="*/ 6879660 h 6879660"/>
              <a:gd name="connsiteX3" fmla="*/ 1684339 w 4820009"/>
              <a:gd name="connsiteY3" fmla="*/ 6879660 h 6879660"/>
              <a:gd name="connsiteX4" fmla="*/ 0 w 4820009"/>
              <a:gd name="connsiteY4" fmla="*/ 6437231 h 6879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820009" h="6879660">
                <a:moveTo>
                  <a:pt x="1684339" y="0"/>
                </a:moveTo>
                <a:lnTo>
                  <a:pt x="4820009" y="0"/>
                </a:lnTo>
                <a:lnTo>
                  <a:pt x="4820009" y="6879660"/>
                </a:lnTo>
                <a:lnTo>
                  <a:pt x="1684339" y="6879660"/>
                </a:lnTo>
                <a:lnTo>
                  <a:pt x="0" y="6437231"/>
                </a:lnTo>
                <a:close/>
              </a:path>
            </a:pathLst>
          </a:custGeom>
          <a:noFill/>
        </p:spPr>
        <p:txBody>
          <a:bodyPr wrap="square" lIns="360000" tIns="360000" rIns="360000" bIns="360000">
            <a:noAutofit/>
          </a:bodyPr>
          <a:lstStyle>
            <a:lvl1pPr algn="r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noProof="0"/>
              <a:t>Click icon to add picture</a:t>
            </a:r>
            <a:endParaRPr lang="en-AU" noProof="0"/>
          </a:p>
        </p:txBody>
      </p:sp>
    </p:spTree>
    <p:extLst>
      <p:ext uri="{BB962C8B-B14F-4D97-AF65-F5344CB8AC3E}">
        <p14:creationId xmlns:p14="http://schemas.microsoft.com/office/powerpoint/2010/main" val="3862107986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Video and Presen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>
            <a:extLst>
              <a:ext uri="{FF2B5EF4-FFF2-40B4-BE49-F238E27FC236}">
                <a16:creationId xmlns:a16="http://schemas.microsoft.com/office/drawing/2014/main" id="{FF749F30-B44D-43F1-B0D5-603E1F271B81}"/>
              </a:ext>
            </a:extLst>
          </p:cNvPr>
          <p:cNvSpPr/>
          <p:nvPr userDrawn="1"/>
        </p:nvSpPr>
        <p:spPr>
          <a:xfrm>
            <a:off x="8129662" y="101089"/>
            <a:ext cx="933929" cy="1364708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sz="1800"/>
          </a:p>
        </p:txBody>
      </p:sp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752293B1-CA6A-4F4E-91FF-99F08DA2149D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4509105" y="433468"/>
            <a:ext cx="4201425" cy="6424532"/>
          </a:xfrm>
          <a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-19758" t="-6747" r="-21524" b="-1345"/>
            </a:stretch>
          </a:blipFill>
        </p:spPr>
        <p:txBody>
          <a:bodyPr>
            <a:normAutofit/>
          </a:bodyPr>
          <a:lstStyle>
            <a:lvl1pPr rtl="0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AU" dirty="0"/>
              <a:t>Click icon to add image of presenter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83C0ED71-D102-4A47-8D49-527E513DAA18}"/>
              </a:ext>
            </a:extLst>
          </p:cNvPr>
          <p:cNvSpPr>
            <a:spLocks noGrp="1"/>
          </p:cNvSpPr>
          <p:nvPr>
            <p:ph type="ftr" sz="quarter" idx="16"/>
          </p:nvPr>
        </p:nvSpPr>
        <p:spPr/>
        <p:txBody>
          <a:bodyPr/>
          <a:lstStyle/>
          <a:p>
            <a:endParaRPr lang="en-AU" noProof="0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0D4EEBE-3DFE-49C7-A0BD-46E115FF01E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273573" y="395066"/>
            <a:ext cx="2979114" cy="887360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AU" dirty="0"/>
          </a:p>
        </p:txBody>
      </p:sp>
      <p:sp>
        <p:nvSpPr>
          <p:cNvPr id="12" name="Content Placeholder 11">
            <a:extLst>
              <a:ext uri="{FF2B5EF4-FFF2-40B4-BE49-F238E27FC236}">
                <a16:creationId xmlns:a16="http://schemas.microsoft.com/office/drawing/2014/main" id="{1E88FB60-9BD8-44D2-8E99-9179BF91B620}"/>
              </a:ext>
            </a:extLst>
          </p:cNvPr>
          <p:cNvSpPr>
            <a:spLocks noGrp="1"/>
          </p:cNvSpPr>
          <p:nvPr>
            <p:ph sz="quarter" idx="20"/>
          </p:nvPr>
        </p:nvSpPr>
        <p:spPr>
          <a:xfrm>
            <a:off x="325099" y="1531937"/>
            <a:ext cx="3927587" cy="4496669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3885184337"/>
      </p:ext>
    </p:extLst>
  </p:cSld>
  <p:clrMapOvr>
    <a:masterClrMapping/>
  </p:clrMapOvr>
  <p:hf hdr="0" ftr="0" dt="0"/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and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>
            <a:extLst>
              <a:ext uri="{FF2B5EF4-FFF2-40B4-BE49-F238E27FC236}">
                <a16:creationId xmlns:a16="http://schemas.microsoft.com/office/drawing/2014/main" id="{FF749F30-B44D-43F1-B0D5-603E1F271B81}"/>
              </a:ext>
            </a:extLst>
          </p:cNvPr>
          <p:cNvSpPr/>
          <p:nvPr userDrawn="1"/>
        </p:nvSpPr>
        <p:spPr>
          <a:xfrm>
            <a:off x="8129662" y="101089"/>
            <a:ext cx="933929" cy="1364708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sz="1800"/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454D350D-E484-4913-8199-EB8C83FA4F63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325100" y="1532415"/>
            <a:ext cx="4657171" cy="4459190"/>
          </a:xfrm>
        </p:spPr>
        <p:txBody>
          <a:bodyPr numCol="1" spcCol="360000"/>
          <a:lstStyle/>
          <a:p>
            <a:pPr lvl="0"/>
            <a:r>
              <a:rPr lang="en-US" noProof="0"/>
              <a:t>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  <a:endParaRPr lang="en-AU" noProof="0" dirty="0"/>
          </a:p>
        </p:txBody>
      </p:sp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752293B1-CA6A-4F4E-91FF-99F08DA2149D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5196872" y="433469"/>
            <a:ext cx="3513658" cy="5739039"/>
          </a:xfrm>
          <a:solidFill>
            <a:schemeClr val="bg1">
              <a:lumMod val="85000"/>
            </a:schemeClr>
          </a:solidFill>
        </p:spPr>
        <p:txBody>
          <a:bodyPr>
            <a:normAutofit/>
          </a:bodyPr>
          <a:lstStyle>
            <a:lvl1pPr rtl="0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/>
              <a:t>Click icon to add picture</a:t>
            </a:r>
            <a:endParaRPr lang="en-AU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0D4EEBE-3DFE-49C7-A0BD-46E115FF01E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273572" y="395066"/>
            <a:ext cx="3708699" cy="887360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AU" dirty="0"/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57C063AA-F11D-434D-BF4B-6BEC7C09DE74}"/>
              </a:ext>
            </a:extLst>
          </p:cNvPr>
          <p:cNvSpPr>
            <a:spLocks noGrp="1"/>
          </p:cNvSpPr>
          <p:nvPr>
            <p:ph type="dt" sz="half" idx="15"/>
          </p:nvPr>
        </p:nvSpPr>
        <p:spPr/>
        <p:txBody>
          <a:bodyPr/>
          <a:lstStyle/>
          <a:p>
            <a:fld id="{15C1EA3C-26E9-4B87-838B-C7B127160328}" type="datetime1">
              <a:rPr lang="en-AU" noProof="0" smtClean="0"/>
              <a:t>2/09/2020</a:t>
            </a:fld>
            <a:endParaRPr lang="en-AU" noProof="0" dirty="0"/>
          </a:p>
        </p:txBody>
      </p:sp>
      <p:sp>
        <p:nvSpPr>
          <p:cNvPr id="10" name="Footer Placeholder 9">
            <a:extLst>
              <a:ext uri="{FF2B5EF4-FFF2-40B4-BE49-F238E27FC236}">
                <a16:creationId xmlns:a16="http://schemas.microsoft.com/office/drawing/2014/main" id="{728B481F-F48B-4165-9994-0C92BB7AD60F}"/>
              </a:ext>
            </a:extLst>
          </p:cNvPr>
          <p:cNvSpPr>
            <a:spLocks noGrp="1"/>
          </p:cNvSpPr>
          <p:nvPr>
            <p:ph type="ftr" sz="quarter" idx="16"/>
          </p:nvPr>
        </p:nvSpPr>
        <p:spPr/>
        <p:txBody>
          <a:bodyPr/>
          <a:lstStyle/>
          <a:p>
            <a:endParaRPr lang="en-AU" noProof="0" dirty="0"/>
          </a:p>
        </p:txBody>
      </p:sp>
      <p:sp>
        <p:nvSpPr>
          <p:cNvPr id="11" name="Slide Number Placeholder 10">
            <a:extLst>
              <a:ext uri="{FF2B5EF4-FFF2-40B4-BE49-F238E27FC236}">
                <a16:creationId xmlns:a16="http://schemas.microsoft.com/office/drawing/2014/main" id="{D03F73FE-784F-4046-9FDF-D1F44B563173}"/>
              </a:ext>
            </a:extLst>
          </p:cNvPr>
          <p:cNvSpPr>
            <a:spLocks noGrp="1"/>
          </p:cNvSpPr>
          <p:nvPr>
            <p:ph type="sldNum" sz="quarter" idx="17"/>
          </p:nvPr>
        </p:nvSpPr>
        <p:spPr/>
        <p:txBody>
          <a:bodyPr/>
          <a:lstStyle/>
          <a:p>
            <a:fld id="{DC22DD25-61AE-413C-B4D2-EF2365C9B2E1}" type="slidenum">
              <a:rPr lang="en-AU" noProof="0" smtClean="0"/>
              <a:pPr/>
              <a:t>‹#›</a:t>
            </a:fld>
            <a:endParaRPr lang="en-AU" noProof="0" dirty="0"/>
          </a:p>
        </p:txBody>
      </p:sp>
    </p:spTree>
    <p:extLst>
      <p:ext uri="{BB962C8B-B14F-4D97-AF65-F5344CB8AC3E}">
        <p14:creationId xmlns:p14="http://schemas.microsoft.com/office/powerpoint/2010/main" val="263294304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and two imag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>
            <a:extLst>
              <a:ext uri="{FF2B5EF4-FFF2-40B4-BE49-F238E27FC236}">
                <a16:creationId xmlns:a16="http://schemas.microsoft.com/office/drawing/2014/main" id="{FF749F30-B44D-43F1-B0D5-603E1F271B81}"/>
              </a:ext>
            </a:extLst>
          </p:cNvPr>
          <p:cNvSpPr/>
          <p:nvPr userDrawn="1"/>
        </p:nvSpPr>
        <p:spPr>
          <a:xfrm>
            <a:off x="8129662" y="101089"/>
            <a:ext cx="933929" cy="1364708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sz="1800"/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454D350D-E484-4913-8199-EB8C83FA4F63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326570" y="1532415"/>
            <a:ext cx="4655701" cy="4459190"/>
          </a:xfrm>
        </p:spPr>
        <p:txBody>
          <a:bodyPr numCol="1" spcCol="360000"/>
          <a:lstStyle/>
          <a:p>
            <a:pPr lvl="0"/>
            <a:r>
              <a:rPr lang="en-US" noProof="0"/>
              <a:t>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  <a:endParaRPr lang="en-AU" noProof="0" dirty="0"/>
          </a:p>
        </p:txBody>
      </p:sp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752293B1-CA6A-4F4E-91FF-99F08DA2149D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5196872" y="433470"/>
            <a:ext cx="3513658" cy="2780502"/>
          </a:xfrm>
          <a:solidFill>
            <a:schemeClr val="bg1">
              <a:lumMod val="85000"/>
            </a:schemeClr>
          </a:solidFill>
        </p:spPr>
        <p:txBody>
          <a:bodyPr>
            <a:normAutofit/>
          </a:bodyPr>
          <a:lstStyle>
            <a:lvl1pPr rtl="0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/>
              <a:t>Click icon to add picture</a:t>
            </a:r>
            <a:endParaRPr lang="en-AU"/>
          </a:p>
        </p:txBody>
      </p:sp>
      <p:sp>
        <p:nvSpPr>
          <p:cNvPr id="68" name="Picture Placeholder 8">
            <a:extLst>
              <a:ext uri="{FF2B5EF4-FFF2-40B4-BE49-F238E27FC236}">
                <a16:creationId xmlns:a16="http://schemas.microsoft.com/office/drawing/2014/main" id="{7F567229-93F4-4028-9012-070DD0F840A5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5196872" y="3394577"/>
            <a:ext cx="3513658" cy="2777931"/>
          </a:xfrm>
          <a:solidFill>
            <a:schemeClr val="bg1">
              <a:lumMod val="85000"/>
            </a:schemeClr>
          </a:solidFill>
        </p:spPr>
        <p:txBody>
          <a:bodyPr>
            <a:normAutofit/>
          </a:bodyPr>
          <a:lstStyle>
            <a:lvl1pPr rtl="0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/>
              <a:t>Click icon to add picture</a:t>
            </a:r>
            <a:endParaRPr lang="en-AU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A665CCD6-E84C-46D8-B655-FF2A3AA24FB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273573" y="395066"/>
            <a:ext cx="3708700" cy="887360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AU" dirty="0"/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85E36CDA-AA08-4310-819C-A57DD13C891A}"/>
              </a:ext>
            </a:extLst>
          </p:cNvPr>
          <p:cNvSpPr>
            <a:spLocks noGrp="1"/>
          </p:cNvSpPr>
          <p:nvPr>
            <p:ph type="dt" sz="half" idx="16"/>
          </p:nvPr>
        </p:nvSpPr>
        <p:spPr/>
        <p:txBody>
          <a:bodyPr/>
          <a:lstStyle/>
          <a:p>
            <a:fld id="{15C1EA3C-26E9-4B87-838B-C7B127160328}" type="datetime1">
              <a:rPr lang="en-AU" noProof="0" smtClean="0"/>
              <a:t>2/09/2020</a:t>
            </a:fld>
            <a:endParaRPr lang="en-AU" noProof="0" dirty="0"/>
          </a:p>
        </p:txBody>
      </p:sp>
      <p:sp>
        <p:nvSpPr>
          <p:cNvPr id="10" name="Footer Placeholder 9">
            <a:extLst>
              <a:ext uri="{FF2B5EF4-FFF2-40B4-BE49-F238E27FC236}">
                <a16:creationId xmlns:a16="http://schemas.microsoft.com/office/drawing/2014/main" id="{56647F71-61AB-4F70-949E-DB7E75E787EC}"/>
              </a:ext>
            </a:extLst>
          </p:cNvPr>
          <p:cNvSpPr>
            <a:spLocks noGrp="1"/>
          </p:cNvSpPr>
          <p:nvPr>
            <p:ph type="ftr" sz="quarter" idx="17"/>
          </p:nvPr>
        </p:nvSpPr>
        <p:spPr/>
        <p:txBody>
          <a:bodyPr/>
          <a:lstStyle/>
          <a:p>
            <a:endParaRPr lang="en-AU" noProof="0" dirty="0"/>
          </a:p>
        </p:txBody>
      </p:sp>
      <p:sp>
        <p:nvSpPr>
          <p:cNvPr id="11" name="Slide Number Placeholder 10">
            <a:extLst>
              <a:ext uri="{FF2B5EF4-FFF2-40B4-BE49-F238E27FC236}">
                <a16:creationId xmlns:a16="http://schemas.microsoft.com/office/drawing/2014/main" id="{4A11B402-7956-4408-A9AD-6233932E3776}"/>
              </a:ext>
            </a:extLst>
          </p:cNvPr>
          <p:cNvSpPr>
            <a:spLocks noGrp="1"/>
          </p:cNvSpPr>
          <p:nvPr>
            <p:ph type="sldNum" sz="quarter" idx="18"/>
          </p:nvPr>
        </p:nvSpPr>
        <p:spPr/>
        <p:txBody>
          <a:bodyPr/>
          <a:lstStyle/>
          <a:p>
            <a:fld id="{DC22DD25-61AE-413C-B4D2-EF2365C9B2E1}" type="slidenum">
              <a:rPr lang="en-AU" noProof="0" smtClean="0"/>
              <a:pPr/>
              <a:t>‹#›</a:t>
            </a:fld>
            <a:endParaRPr lang="en-AU" noProof="0" dirty="0"/>
          </a:p>
        </p:txBody>
      </p:sp>
    </p:spTree>
    <p:extLst>
      <p:ext uri="{BB962C8B-B14F-4D97-AF65-F5344CB8AC3E}">
        <p14:creationId xmlns:p14="http://schemas.microsoft.com/office/powerpoint/2010/main" val="4133165398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and three imag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>
            <a:extLst>
              <a:ext uri="{FF2B5EF4-FFF2-40B4-BE49-F238E27FC236}">
                <a16:creationId xmlns:a16="http://schemas.microsoft.com/office/drawing/2014/main" id="{FF749F30-B44D-43F1-B0D5-603E1F271B81}"/>
              </a:ext>
            </a:extLst>
          </p:cNvPr>
          <p:cNvSpPr/>
          <p:nvPr userDrawn="1"/>
        </p:nvSpPr>
        <p:spPr>
          <a:xfrm>
            <a:off x="8129662" y="101089"/>
            <a:ext cx="933929" cy="1364708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sz="1800"/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454D350D-E484-4913-8199-EB8C83FA4F63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326570" y="1532415"/>
            <a:ext cx="4655701" cy="4459190"/>
          </a:xfrm>
        </p:spPr>
        <p:txBody>
          <a:bodyPr numCol="1" spcCol="360000"/>
          <a:lstStyle/>
          <a:p>
            <a:pPr lvl="0"/>
            <a:r>
              <a:rPr lang="en-US" noProof="0"/>
              <a:t>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  <a:endParaRPr lang="en-AU" noProof="0" dirty="0"/>
          </a:p>
        </p:txBody>
      </p:sp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752293B1-CA6A-4F4E-91FF-99F08DA2149D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5196870" y="433469"/>
            <a:ext cx="1755000" cy="2780503"/>
          </a:xfrm>
          <a:solidFill>
            <a:schemeClr val="bg1">
              <a:lumMod val="85000"/>
            </a:schemeClr>
          </a:solidFill>
        </p:spPr>
        <p:txBody>
          <a:bodyPr>
            <a:normAutofit/>
          </a:bodyPr>
          <a:lstStyle>
            <a:lvl1pPr rtl="0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/>
              <a:t>Click icon to add picture</a:t>
            </a:r>
            <a:endParaRPr lang="en-AU"/>
          </a:p>
        </p:txBody>
      </p:sp>
      <p:sp>
        <p:nvSpPr>
          <p:cNvPr id="68" name="Picture Placeholder 8">
            <a:extLst>
              <a:ext uri="{FF2B5EF4-FFF2-40B4-BE49-F238E27FC236}">
                <a16:creationId xmlns:a16="http://schemas.microsoft.com/office/drawing/2014/main" id="{7F567229-93F4-4028-9012-070DD0F840A5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5196872" y="3394578"/>
            <a:ext cx="3513658" cy="2777930"/>
          </a:xfrm>
          <a:solidFill>
            <a:schemeClr val="bg1">
              <a:lumMod val="85000"/>
            </a:schemeClr>
          </a:solidFill>
        </p:spPr>
        <p:txBody>
          <a:bodyPr>
            <a:normAutofit/>
          </a:bodyPr>
          <a:lstStyle>
            <a:lvl1pPr rtl="0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/>
              <a:t>Click icon to add picture</a:t>
            </a:r>
            <a:endParaRPr lang="en-AU"/>
          </a:p>
        </p:txBody>
      </p:sp>
      <p:sp>
        <p:nvSpPr>
          <p:cNvPr id="69" name="Picture Placeholder 8">
            <a:extLst>
              <a:ext uri="{FF2B5EF4-FFF2-40B4-BE49-F238E27FC236}">
                <a16:creationId xmlns:a16="http://schemas.microsoft.com/office/drawing/2014/main" id="{6216071A-78A2-4FC2-B4B9-1FB87C0B3056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>
            <a:off x="7117616" y="433469"/>
            <a:ext cx="1592913" cy="2780503"/>
          </a:xfrm>
          <a:solidFill>
            <a:schemeClr val="bg1">
              <a:lumMod val="85000"/>
            </a:schemeClr>
          </a:solidFill>
        </p:spPr>
        <p:txBody>
          <a:bodyPr>
            <a:normAutofit/>
          </a:bodyPr>
          <a:lstStyle>
            <a:lvl1pPr rtl="0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/>
              <a:t>Click icon to add picture</a:t>
            </a:r>
            <a:endParaRPr lang="en-AU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A7FBC23-2E1D-42B9-B06F-441D2E530D67}"/>
              </a:ext>
            </a:extLst>
          </p:cNvPr>
          <p:cNvSpPr>
            <a:spLocks noGrp="1"/>
          </p:cNvSpPr>
          <p:nvPr>
            <p:ph type="ftr" sz="quarter" idx="18"/>
          </p:nvPr>
        </p:nvSpPr>
        <p:spPr/>
        <p:txBody>
          <a:bodyPr/>
          <a:lstStyle/>
          <a:p>
            <a:endParaRPr lang="en-AU" noProof="0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BF46986A-A45F-4DE0-B24B-35B0EAD4745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273573" y="395066"/>
            <a:ext cx="3708700" cy="887360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AU" dirty="0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0DD9B7D2-3266-43A3-90E3-F519CAA00283}"/>
              </a:ext>
            </a:extLst>
          </p:cNvPr>
          <p:cNvSpPr>
            <a:spLocks noGrp="1"/>
          </p:cNvSpPr>
          <p:nvPr>
            <p:ph type="dt" sz="half" idx="19"/>
          </p:nvPr>
        </p:nvSpPr>
        <p:spPr/>
        <p:txBody>
          <a:bodyPr/>
          <a:lstStyle/>
          <a:p>
            <a:fld id="{15C1EA3C-26E9-4B87-838B-C7B127160328}" type="datetime1">
              <a:rPr lang="en-AU" noProof="0" smtClean="0"/>
              <a:t>2/09/2020</a:t>
            </a:fld>
            <a:endParaRPr lang="en-AU" noProof="0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3323AEE1-F4C5-412B-8057-91CD07660663}"/>
              </a:ext>
            </a:extLst>
          </p:cNvPr>
          <p:cNvSpPr>
            <a:spLocks noGrp="1"/>
          </p:cNvSpPr>
          <p:nvPr>
            <p:ph type="sldNum" sz="quarter" idx="20"/>
          </p:nvPr>
        </p:nvSpPr>
        <p:spPr/>
        <p:txBody>
          <a:bodyPr/>
          <a:lstStyle/>
          <a:p>
            <a:fld id="{DC22DD25-61AE-413C-B4D2-EF2365C9B2E1}" type="slidenum">
              <a:rPr lang="en-AU" noProof="0" smtClean="0"/>
              <a:pPr/>
              <a:t>‹#›</a:t>
            </a:fld>
            <a:endParaRPr lang="en-AU" noProof="0" dirty="0"/>
          </a:p>
        </p:txBody>
      </p:sp>
    </p:spTree>
    <p:extLst>
      <p:ext uri="{BB962C8B-B14F-4D97-AF65-F5344CB8AC3E}">
        <p14:creationId xmlns:p14="http://schemas.microsoft.com/office/powerpoint/2010/main" val="2340252477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and four imag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>
            <a:extLst>
              <a:ext uri="{FF2B5EF4-FFF2-40B4-BE49-F238E27FC236}">
                <a16:creationId xmlns:a16="http://schemas.microsoft.com/office/drawing/2014/main" id="{FF749F30-B44D-43F1-B0D5-603E1F271B81}"/>
              </a:ext>
            </a:extLst>
          </p:cNvPr>
          <p:cNvSpPr/>
          <p:nvPr userDrawn="1"/>
        </p:nvSpPr>
        <p:spPr>
          <a:xfrm>
            <a:off x="8129662" y="101089"/>
            <a:ext cx="933929" cy="1364708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sz="1800"/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454D350D-E484-4913-8199-EB8C83FA4F63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326570" y="1532415"/>
            <a:ext cx="4655701" cy="4459190"/>
          </a:xfrm>
        </p:spPr>
        <p:txBody>
          <a:bodyPr numCol="1" spcCol="360000"/>
          <a:lstStyle/>
          <a:p>
            <a:pPr lvl="0"/>
            <a:r>
              <a:rPr lang="en-US" noProof="0"/>
              <a:t>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  <a:endParaRPr lang="en-AU" noProof="0" dirty="0"/>
          </a:p>
        </p:txBody>
      </p:sp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752293B1-CA6A-4F4E-91FF-99F08DA2149D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5196870" y="433469"/>
            <a:ext cx="1755000" cy="2777931"/>
          </a:xfrm>
          <a:solidFill>
            <a:schemeClr val="bg1">
              <a:lumMod val="85000"/>
            </a:schemeClr>
          </a:solidFill>
        </p:spPr>
        <p:txBody>
          <a:bodyPr>
            <a:normAutofit/>
          </a:bodyPr>
          <a:lstStyle>
            <a:lvl1pPr rtl="0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/>
              <a:t>Click icon to add picture</a:t>
            </a:r>
            <a:endParaRPr lang="en-AU"/>
          </a:p>
        </p:txBody>
      </p:sp>
      <p:sp>
        <p:nvSpPr>
          <p:cNvPr id="68" name="Picture Placeholder 8">
            <a:extLst>
              <a:ext uri="{FF2B5EF4-FFF2-40B4-BE49-F238E27FC236}">
                <a16:creationId xmlns:a16="http://schemas.microsoft.com/office/drawing/2014/main" id="{7F567229-93F4-4028-9012-070DD0F840A5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5196872" y="3394577"/>
            <a:ext cx="3513658" cy="2775359"/>
          </a:xfrm>
          <a:solidFill>
            <a:schemeClr val="bg1">
              <a:lumMod val="85000"/>
            </a:schemeClr>
          </a:solidFill>
        </p:spPr>
        <p:txBody>
          <a:bodyPr>
            <a:normAutofit/>
          </a:bodyPr>
          <a:lstStyle>
            <a:lvl1pPr rtl="0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/>
              <a:t>Click icon to add picture</a:t>
            </a:r>
            <a:endParaRPr lang="en-AU"/>
          </a:p>
        </p:txBody>
      </p:sp>
      <p:sp>
        <p:nvSpPr>
          <p:cNvPr id="69" name="Picture Placeholder 8">
            <a:extLst>
              <a:ext uri="{FF2B5EF4-FFF2-40B4-BE49-F238E27FC236}">
                <a16:creationId xmlns:a16="http://schemas.microsoft.com/office/drawing/2014/main" id="{6216071A-78A2-4FC2-B4B9-1FB87C0B3056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>
            <a:off x="7117616" y="433477"/>
            <a:ext cx="1592913" cy="1322423"/>
          </a:xfrm>
          <a:solidFill>
            <a:schemeClr val="bg1">
              <a:lumMod val="85000"/>
            </a:schemeClr>
          </a:solidFill>
        </p:spPr>
        <p:txBody>
          <a:bodyPr>
            <a:normAutofit/>
          </a:bodyPr>
          <a:lstStyle>
            <a:lvl1pPr rtl="0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/>
              <a:t>Click icon to add picture</a:t>
            </a:r>
            <a:endParaRPr lang="en-AU"/>
          </a:p>
        </p:txBody>
      </p:sp>
      <p:sp>
        <p:nvSpPr>
          <p:cNvPr id="70" name="Picture Placeholder 8">
            <a:extLst>
              <a:ext uri="{FF2B5EF4-FFF2-40B4-BE49-F238E27FC236}">
                <a16:creationId xmlns:a16="http://schemas.microsoft.com/office/drawing/2014/main" id="{FA4A79D4-E349-4EBC-AEB1-516796BF6A3A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7117616" y="1939078"/>
            <a:ext cx="1592913" cy="1272321"/>
          </a:xfrm>
          <a:solidFill>
            <a:schemeClr val="bg1">
              <a:lumMod val="85000"/>
            </a:schemeClr>
          </a:solidFill>
        </p:spPr>
        <p:txBody>
          <a:bodyPr>
            <a:normAutofit/>
          </a:bodyPr>
          <a:lstStyle>
            <a:lvl1pPr rtl="0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/>
              <a:t>Click icon to add picture</a:t>
            </a:r>
            <a:endParaRPr lang="en-AU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D612DDF1-862D-4D1D-A8F8-0AA91E60F74F}"/>
              </a:ext>
            </a:extLst>
          </p:cNvPr>
          <p:cNvSpPr>
            <a:spLocks noGrp="1"/>
          </p:cNvSpPr>
          <p:nvPr>
            <p:ph type="ftr" sz="quarter" idx="19"/>
          </p:nvPr>
        </p:nvSpPr>
        <p:spPr/>
        <p:txBody>
          <a:bodyPr/>
          <a:lstStyle/>
          <a:p>
            <a:endParaRPr lang="en-AU" noProof="0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71E60E68-1A09-4860-801B-1E090EA013B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273573" y="395066"/>
            <a:ext cx="3708700" cy="887360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AU" dirty="0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B7A83492-1660-44F3-B16E-E09C0EEDF9E0}"/>
              </a:ext>
            </a:extLst>
          </p:cNvPr>
          <p:cNvSpPr>
            <a:spLocks noGrp="1"/>
          </p:cNvSpPr>
          <p:nvPr>
            <p:ph type="dt" sz="half" idx="20"/>
          </p:nvPr>
        </p:nvSpPr>
        <p:spPr/>
        <p:txBody>
          <a:bodyPr/>
          <a:lstStyle/>
          <a:p>
            <a:fld id="{15C1EA3C-26E9-4B87-838B-C7B127160328}" type="datetime1">
              <a:rPr lang="en-AU" noProof="0" smtClean="0"/>
              <a:t>2/09/2020</a:t>
            </a:fld>
            <a:endParaRPr lang="en-AU" noProof="0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5B487AC-7944-4F9E-83A1-02B02A7742F4}"/>
              </a:ext>
            </a:extLst>
          </p:cNvPr>
          <p:cNvSpPr>
            <a:spLocks noGrp="1"/>
          </p:cNvSpPr>
          <p:nvPr>
            <p:ph type="sldNum" sz="quarter" idx="21"/>
          </p:nvPr>
        </p:nvSpPr>
        <p:spPr/>
        <p:txBody>
          <a:bodyPr/>
          <a:lstStyle/>
          <a:p>
            <a:fld id="{DC22DD25-61AE-413C-B4D2-EF2365C9B2E1}" type="slidenum">
              <a:rPr lang="en-AU" noProof="0" smtClean="0"/>
              <a:pPr/>
              <a:t>‹#›</a:t>
            </a:fld>
            <a:endParaRPr lang="en-AU" noProof="0" dirty="0"/>
          </a:p>
        </p:txBody>
      </p:sp>
    </p:spTree>
    <p:extLst>
      <p:ext uri="{BB962C8B-B14F-4D97-AF65-F5344CB8AC3E}">
        <p14:creationId xmlns:p14="http://schemas.microsoft.com/office/powerpoint/2010/main" val="752629601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One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>
            <a:extLst>
              <a:ext uri="{FF2B5EF4-FFF2-40B4-BE49-F238E27FC236}">
                <a16:creationId xmlns:a16="http://schemas.microsoft.com/office/drawing/2014/main" id="{FF749F30-B44D-43F1-B0D5-603E1F271B81}"/>
              </a:ext>
            </a:extLst>
          </p:cNvPr>
          <p:cNvSpPr/>
          <p:nvPr userDrawn="1"/>
        </p:nvSpPr>
        <p:spPr>
          <a:xfrm>
            <a:off x="8129662" y="101089"/>
            <a:ext cx="933929" cy="1364708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sz="1800"/>
          </a:p>
        </p:txBody>
      </p:sp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752293B1-CA6A-4F4E-91FF-99F08DA2149D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433471" y="433473"/>
            <a:ext cx="8277066" cy="5991061"/>
          </a:xfrm>
          <a:solidFill>
            <a:schemeClr val="bg1">
              <a:lumMod val="85000"/>
            </a:schemeClr>
          </a:solidFill>
        </p:spPr>
        <p:txBody>
          <a:bodyPr lIns="936000" tIns="180000" rIns="180000" bIns="180000">
            <a:normAutofit/>
          </a:bodyPr>
          <a:lstStyle>
            <a:lvl1pPr algn="l" rtl="0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/>
              <a:t>Click icon to add picture</a:t>
            </a:r>
            <a:endParaRPr lang="en-AU"/>
          </a:p>
        </p:txBody>
      </p:sp>
      <p:sp>
        <p:nvSpPr>
          <p:cNvPr id="129" name="Text Placeholder 140">
            <a:extLst>
              <a:ext uri="{FF2B5EF4-FFF2-40B4-BE49-F238E27FC236}">
                <a16:creationId xmlns:a16="http://schemas.microsoft.com/office/drawing/2014/main" id="{74E4AFED-1C0E-4349-B4D8-5619735862FA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1735339" y="2007045"/>
            <a:ext cx="2224340" cy="826466"/>
          </a:xfrm>
        </p:spPr>
        <p:txBody>
          <a:bodyPr/>
          <a:lstStyle>
            <a:lvl1pPr>
              <a:spcBef>
                <a:spcPts val="500"/>
              </a:spcBef>
              <a:defRPr b="1">
                <a:solidFill>
                  <a:schemeClr val="bg1"/>
                </a:solidFill>
              </a:defRPr>
            </a:lvl1pPr>
            <a:lvl2pPr marL="0" indent="0">
              <a:buNone/>
              <a:defRPr sz="2000">
                <a:solidFill>
                  <a:schemeClr val="bg1"/>
                </a:solidFill>
              </a:defRPr>
            </a:lvl2pPr>
            <a:lvl3pPr marL="0" indent="0">
              <a:buNone/>
              <a:defRPr sz="2000" b="0">
                <a:solidFill>
                  <a:schemeClr val="bg1"/>
                </a:solidFill>
              </a:defRPr>
            </a:lvl3pPr>
            <a:lvl4pPr>
              <a:defRPr sz="2000" b="0">
                <a:solidFill>
                  <a:schemeClr val="bg1"/>
                </a:solidFill>
              </a:defRPr>
            </a:lvl4pPr>
            <a:lvl5pPr>
              <a:defRPr sz="2000" b="0">
                <a:solidFill>
                  <a:schemeClr val="bg1"/>
                </a:solidFill>
              </a:defRPr>
            </a:lvl5pPr>
            <a:lvl6pPr>
              <a:defRPr sz="2000" b="0">
                <a:solidFill>
                  <a:schemeClr val="bg1"/>
                </a:solidFill>
              </a:defRPr>
            </a:lvl6pPr>
            <a:lvl7pPr>
              <a:defRPr sz="2000" b="0">
                <a:solidFill>
                  <a:schemeClr val="bg1"/>
                </a:solidFill>
              </a:defRPr>
            </a:lvl7pPr>
            <a:lvl8pPr>
              <a:defRPr sz="2000">
                <a:solidFill>
                  <a:schemeClr val="bg1"/>
                </a:solidFill>
              </a:defRPr>
            </a:lvl8pPr>
            <a:lvl9pPr>
              <a:defRPr sz="2000">
                <a:solidFill>
                  <a:schemeClr val="bg1"/>
                </a:solidFill>
              </a:defRPr>
            </a:lvl9pPr>
          </a:lstStyle>
          <a:p>
            <a:pPr lvl="0"/>
            <a:r>
              <a:rPr lang="en-AU" noProof="0" dirty="0"/>
              <a:t>Use this for dark images</a:t>
            </a:r>
          </a:p>
          <a:p>
            <a:pPr lvl="0"/>
            <a:r>
              <a:rPr lang="en-AU" noProof="0" dirty="0"/>
              <a:t>Edit Master text styles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131" name="Text Placeholder 140">
            <a:extLst>
              <a:ext uri="{FF2B5EF4-FFF2-40B4-BE49-F238E27FC236}">
                <a16:creationId xmlns:a16="http://schemas.microsoft.com/office/drawing/2014/main" id="{3990CB9E-67EF-4DD1-AF68-044AF2AC02B8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209243" y="2007045"/>
            <a:ext cx="2224340" cy="826466"/>
          </a:xfrm>
        </p:spPr>
        <p:txBody>
          <a:bodyPr/>
          <a:lstStyle>
            <a:lvl1pPr>
              <a:spcBef>
                <a:spcPts val="500"/>
              </a:spcBef>
              <a:defRPr b="1">
                <a:solidFill>
                  <a:schemeClr val="tx2"/>
                </a:solidFill>
              </a:defRPr>
            </a:lvl1pPr>
            <a:lvl2pPr marL="0" indent="0">
              <a:buNone/>
              <a:defRPr sz="2000">
                <a:solidFill>
                  <a:schemeClr val="tx2"/>
                </a:solidFill>
              </a:defRPr>
            </a:lvl2pPr>
            <a:lvl3pPr marL="0" indent="0">
              <a:buNone/>
              <a:defRPr sz="2000" b="0">
                <a:solidFill>
                  <a:schemeClr val="tx2"/>
                </a:solidFill>
              </a:defRPr>
            </a:lvl3pPr>
            <a:lvl4pPr>
              <a:defRPr sz="2000" b="0">
                <a:solidFill>
                  <a:schemeClr val="tx2"/>
                </a:solidFill>
              </a:defRPr>
            </a:lvl4pPr>
            <a:lvl5pPr>
              <a:defRPr sz="2000" b="0">
                <a:solidFill>
                  <a:schemeClr val="tx2"/>
                </a:solidFill>
              </a:defRPr>
            </a:lvl5pPr>
            <a:lvl6pPr>
              <a:defRPr sz="2000" b="0">
                <a:solidFill>
                  <a:schemeClr val="tx2"/>
                </a:solidFill>
              </a:defRPr>
            </a:lvl6pPr>
            <a:lvl7pPr>
              <a:defRPr sz="2000" b="0">
                <a:solidFill>
                  <a:schemeClr val="tx2"/>
                </a:solidFill>
              </a:defRPr>
            </a:lvl7pPr>
            <a:lvl8pPr>
              <a:defRPr sz="2000">
                <a:solidFill>
                  <a:schemeClr val="tx2"/>
                </a:solidFill>
              </a:defRPr>
            </a:lvl8pPr>
            <a:lvl9pPr>
              <a:defRPr sz="20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 dirty="0"/>
              <a:t>Use this for light images</a:t>
            </a:r>
            <a:br>
              <a:rPr lang="en-AU" noProof="0" dirty="0"/>
            </a:br>
            <a:r>
              <a:rPr lang="en-AU" noProof="0" dirty="0"/>
              <a:t>Edit Master text styles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7" name="Text Placeholder 135">
            <a:extLst>
              <a:ext uri="{FF2B5EF4-FFF2-40B4-BE49-F238E27FC236}">
                <a16:creationId xmlns:a16="http://schemas.microsoft.com/office/drawing/2014/main" id="{101E6B8E-059C-4DCE-8053-9C813CD48538}"/>
              </a:ext>
            </a:extLst>
          </p:cNvPr>
          <p:cNvSpPr>
            <a:spLocks noGrp="1" noChangeAspect="1"/>
          </p:cNvSpPr>
          <p:nvPr>
            <p:ph type="body" sz="quarter" idx="15" hasCustomPrompt="1"/>
          </p:nvPr>
        </p:nvSpPr>
        <p:spPr>
          <a:xfrm>
            <a:off x="433470" y="433470"/>
            <a:ext cx="720000" cy="720000"/>
          </a:xfrm>
          <a:blipFill dpi="0" rotWithShape="1"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a:blipFill>
        </p:spPr>
        <p:txBody>
          <a:bodyPr>
            <a:normAutofit/>
          </a:bodyPr>
          <a:lstStyle>
            <a:lvl1pPr>
              <a:defRPr sz="200">
                <a:solidFill>
                  <a:schemeClr val="tx2"/>
                </a:solidFill>
              </a:defRPr>
            </a:lvl1pPr>
            <a:lvl2pPr marL="0" indent="0">
              <a:defRPr sz="200">
                <a:solidFill>
                  <a:schemeClr val="tx2"/>
                </a:solidFill>
              </a:defRPr>
            </a:lvl2pPr>
            <a:lvl3pPr marL="0" indent="0">
              <a:defRPr sz="200">
                <a:solidFill>
                  <a:schemeClr val="tx2"/>
                </a:solidFill>
              </a:defRPr>
            </a:lvl3pPr>
            <a:lvl4pPr>
              <a:defRPr sz="200">
                <a:solidFill>
                  <a:schemeClr val="tx2"/>
                </a:solidFill>
              </a:defRPr>
            </a:lvl4pPr>
            <a:lvl5pPr>
              <a:defRPr sz="200">
                <a:solidFill>
                  <a:schemeClr val="tx2"/>
                </a:solidFill>
              </a:defRPr>
            </a:lvl5pPr>
            <a:lvl6pPr>
              <a:defRPr sz="200">
                <a:solidFill>
                  <a:schemeClr val="tx2"/>
                </a:solidFill>
              </a:defRPr>
            </a:lvl6pPr>
            <a:lvl7pPr>
              <a:defRPr sz="200">
                <a:solidFill>
                  <a:schemeClr val="tx2"/>
                </a:solidFill>
              </a:defRPr>
            </a:lvl7pPr>
            <a:lvl8pPr>
              <a:defRPr sz="200">
                <a:solidFill>
                  <a:schemeClr val="tx2"/>
                </a:solidFill>
              </a:defRPr>
            </a:lvl8pPr>
            <a:lvl9pPr>
              <a:defRPr sz="2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/>
              <a:t>       </a:t>
            </a:r>
          </a:p>
        </p:txBody>
      </p:sp>
    </p:spTree>
    <p:extLst>
      <p:ext uri="{BB962C8B-B14F-4D97-AF65-F5344CB8AC3E}">
        <p14:creationId xmlns:p14="http://schemas.microsoft.com/office/powerpoint/2010/main" val="1205246266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hank you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Rectangle 11">
            <a:extLst>
              <a:ext uri="{FF2B5EF4-FFF2-40B4-BE49-F238E27FC236}">
                <a16:creationId xmlns:a16="http://schemas.microsoft.com/office/drawing/2014/main" id="{4A3F1C04-3200-4425-86D0-2F9E2EAC9EF4}"/>
              </a:ext>
            </a:extLst>
          </p:cNvPr>
          <p:cNvSpPr/>
          <p:nvPr userDrawn="1"/>
        </p:nvSpPr>
        <p:spPr>
          <a:xfrm>
            <a:off x="-1" y="-1"/>
            <a:ext cx="9153001" cy="6858001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sz="1800" noProof="0"/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B196D528-3F8C-4131-B8C8-D41C96117732}"/>
              </a:ext>
            </a:extLst>
          </p:cNvPr>
          <p:cNvSpPr txBox="1"/>
          <p:nvPr userDrawn="1"/>
        </p:nvSpPr>
        <p:spPr>
          <a:xfrm>
            <a:off x="487474" y="2525878"/>
            <a:ext cx="3579151" cy="67710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AU" sz="3800" b="1" kern="1200" dirty="0">
                <a:solidFill>
                  <a:schemeClr val="bg1"/>
                </a:solidFill>
                <a:latin typeface="+mj-lt"/>
                <a:ea typeface="+mn-ea"/>
                <a:cs typeface="+mn-cs"/>
              </a:rPr>
              <a:t>Thank you</a:t>
            </a:r>
          </a:p>
        </p:txBody>
      </p:sp>
      <p:sp>
        <p:nvSpPr>
          <p:cNvPr id="79" name="Text Placeholder 135">
            <a:extLst>
              <a:ext uri="{FF2B5EF4-FFF2-40B4-BE49-F238E27FC236}">
                <a16:creationId xmlns:a16="http://schemas.microsoft.com/office/drawing/2014/main" id="{E87707C1-F769-4D39-9A1C-1D073FF6F9C3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567867" y="5338960"/>
            <a:ext cx="216000" cy="10800"/>
          </a:xfrm>
          <a:solidFill>
            <a:schemeClr val="bg1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  <p:sp>
        <p:nvSpPr>
          <p:cNvPr id="80" name="Text Placeholder 140">
            <a:extLst>
              <a:ext uri="{FF2B5EF4-FFF2-40B4-BE49-F238E27FC236}">
                <a16:creationId xmlns:a16="http://schemas.microsoft.com/office/drawing/2014/main" id="{53B70884-5EDB-4D16-B565-71037E500B36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487475" y="5394944"/>
            <a:ext cx="3579152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bg1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bg1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bg1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bg1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bg1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grpSp>
        <p:nvGrpSpPr>
          <p:cNvPr id="81" name="Group 4">
            <a:extLst>
              <a:ext uri="{FF2B5EF4-FFF2-40B4-BE49-F238E27FC236}">
                <a16:creationId xmlns:a16="http://schemas.microsoft.com/office/drawing/2014/main" id="{73D7045A-1CF1-44F6-8E2E-B9405FED9E2F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421066" y="453777"/>
            <a:ext cx="1662286" cy="1666547"/>
            <a:chOff x="2864" y="1181"/>
            <a:chExt cx="1952" cy="1957"/>
          </a:xfrm>
        </p:grpSpPr>
        <p:sp>
          <p:nvSpPr>
            <p:cNvPr id="82" name="AutoShape 3">
              <a:extLst>
                <a:ext uri="{FF2B5EF4-FFF2-40B4-BE49-F238E27FC236}">
                  <a16:creationId xmlns:a16="http://schemas.microsoft.com/office/drawing/2014/main" id="{04BEA57A-8E7B-4E24-BE7A-E0AADB5DBA8D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83" name="Rectangle 5">
              <a:extLst>
                <a:ext uri="{FF2B5EF4-FFF2-40B4-BE49-F238E27FC236}">
                  <a16:creationId xmlns:a16="http://schemas.microsoft.com/office/drawing/2014/main" id="{EFF044F0-4B98-4888-9641-C41102F0A953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84" name="Freeform 6">
              <a:extLst>
                <a:ext uri="{FF2B5EF4-FFF2-40B4-BE49-F238E27FC236}">
                  <a16:creationId xmlns:a16="http://schemas.microsoft.com/office/drawing/2014/main" id="{A4F2A23F-5984-4111-AD9E-E3082188120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85" name="Freeform 7">
              <a:extLst>
                <a:ext uri="{FF2B5EF4-FFF2-40B4-BE49-F238E27FC236}">
                  <a16:creationId xmlns:a16="http://schemas.microsoft.com/office/drawing/2014/main" id="{B3AE443D-FE04-4EDC-80FC-B314325A12E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86" name="Freeform 8">
              <a:extLst>
                <a:ext uri="{FF2B5EF4-FFF2-40B4-BE49-F238E27FC236}">
                  <a16:creationId xmlns:a16="http://schemas.microsoft.com/office/drawing/2014/main" id="{79C7F0E7-88D6-4E4A-A312-AE6964CBA48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87" name="Freeform 9">
              <a:extLst>
                <a:ext uri="{FF2B5EF4-FFF2-40B4-BE49-F238E27FC236}">
                  <a16:creationId xmlns:a16="http://schemas.microsoft.com/office/drawing/2014/main" id="{F73247B3-9572-4E50-A9F9-D9B42DC0DF3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88" name="Freeform 10">
              <a:extLst>
                <a:ext uri="{FF2B5EF4-FFF2-40B4-BE49-F238E27FC236}">
                  <a16:creationId xmlns:a16="http://schemas.microsoft.com/office/drawing/2014/main" id="{3259D609-76D9-45D0-B15F-0FA397DBBFF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89" name="Freeform 11">
              <a:extLst>
                <a:ext uri="{FF2B5EF4-FFF2-40B4-BE49-F238E27FC236}">
                  <a16:creationId xmlns:a16="http://schemas.microsoft.com/office/drawing/2014/main" id="{5C2E2C7F-FF30-4A56-8534-D9965DD5E05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90" name="Freeform 12">
              <a:extLst>
                <a:ext uri="{FF2B5EF4-FFF2-40B4-BE49-F238E27FC236}">
                  <a16:creationId xmlns:a16="http://schemas.microsoft.com/office/drawing/2014/main" id="{F687FBAE-B910-4327-B1A4-6FD6E81AB0D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91" name="Freeform 13">
              <a:extLst>
                <a:ext uri="{FF2B5EF4-FFF2-40B4-BE49-F238E27FC236}">
                  <a16:creationId xmlns:a16="http://schemas.microsoft.com/office/drawing/2014/main" id="{1B1BC6E6-2BD9-4CA8-AD54-CC72783F8C6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92" name="Freeform 14">
              <a:extLst>
                <a:ext uri="{FF2B5EF4-FFF2-40B4-BE49-F238E27FC236}">
                  <a16:creationId xmlns:a16="http://schemas.microsoft.com/office/drawing/2014/main" id="{0CDCD004-D1EF-443A-A818-883EEB3F37FA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93" name="Freeform 15">
              <a:extLst>
                <a:ext uri="{FF2B5EF4-FFF2-40B4-BE49-F238E27FC236}">
                  <a16:creationId xmlns:a16="http://schemas.microsoft.com/office/drawing/2014/main" id="{1E965659-AF38-4929-8B73-B87840A6AF6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94" name="Freeform 16">
              <a:extLst>
                <a:ext uri="{FF2B5EF4-FFF2-40B4-BE49-F238E27FC236}">
                  <a16:creationId xmlns:a16="http://schemas.microsoft.com/office/drawing/2014/main" id="{A3D4EF62-702A-477E-B94D-96320B008A1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95" name="Freeform 17">
              <a:extLst>
                <a:ext uri="{FF2B5EF4-FFF2-40B4-BE49-F238E27FC236}">
                  <a16:creationId xmlns:a16="http://schemas.microsoft.com/office/drawing/2014/main" id="{27C56C97-AC3A-4214-A776-9FF21C875E9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96" name="Freeform 18">
              <a:extLst>
                <a:ext uri="{FF2B5EF4-FFF2-40B4-BE49-F238E27FC236}">
                  <a16:creationId xmlns:a16="http://schemas.microsoft.com/office/drawing/2014/main" id="{E9D54D47-364F-4F9A-BAE3-C930CC7651D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97" name="Freeform 19">
              <a:extLst>
                <a:ext uri="{FF2B5EF4-FFF2-40B4-BE49-F238E27FC236}">
                  <a16:creationId xmlns:a16="http://schemas.microsoft.com/office/drawing/2014/main" id="{0D8D1571-B8DF-4AF6-B70F-82B9CB7139B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98" name="Freeform 20">
              <a:extLst>
                <a:ext uri="{FF2B5EF4-FFF2-40B4-BE49-F238E27FC236}">
                  <a16:creationId xmlns:a16="http://schemas.microsoft.com/office/drawing/2014/main" id="{FFFA97D6-566E-417D-A763-A6F698AD3F3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99" name="Rectangle 21">
              <a:extLst>
                <a:ext uri="{FF2B5EF4-FFF2-40B4-BE49-F238E27FC236}">
                  <a16:creationId xmlns:a16="http://schemas.microsoft.com/office/drawing/2014/main" id="{D26DF387-B00F-4137-B22B-FFA49E082536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00" name="Freeform 22">
              <a:extLst>
                <a:ext uri="{FF2B5EF4-FFF2-40B4-BE49-F238E27FC236}">
                  <a16:creationId xmlns:a16="http://schemas.microsoft.com/office/drawing/2014/main" id="{3DB8FBAB-4331-4D07-A90E-A7D5F0A46FD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01" name="Freeform 23">
              <a:extLst>
                <a:ext uri="{FF2B5EF4-FFF2-40B4-BE49-F238E27FC236}">
                  <a16:creationId xmlns:a16="http://schemas.microsoft.com/office/drawing/2014/main" id="{2F259DE1-FFBE-4450-A752-4EC257B5130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02" name="Freeform 24">
              <a:extLst>
                <a:ext uri="{FF2B5EF4-FFF2-40B4-BE49-F238E27FC236}">
                  <a16:creationId xmlns:a16="http://schemas.microsoft.com/office/drawing/2014/main" id="{A32957BA-13D6-4ED9-977D-0C89E970E0B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03" name="Freeform 25">
              <a:extLst>
                <a:ext uri="{FF2B5EF4-FFF2-40B4-BE49-F238E27FC236}">
                  <a16:creationId xmlns:a16="http://schemas.microsoft.com/office/drawing/2014/main" id="{B5BFEAC1-4E37-49A2-B67D-2BC8D109AFCF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04" name="Freeform 26">
              <a:extLst>
                <a:ext uri="{FF2B5EF4-FFF2-40B4-BE49-F238E27FC236}">
                  <a16:creationId xmlns:a16="http://schemas.microsoft.com/office/drawing/2014/main" id="{788C1048-9836-47D1-BF7E-9959787A634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05" name="Freeform 27">
              <a:extLst>
                <a:ext uri="{FF2B5EF4-FFF2-40B4-BE49-F238E27FC236}">
                  <a16:creationId xmlns:a16="http://schemas.microsoft.com/office/drawing/2014/main" id="{C494BEF8-5481-49D8-A1DB-26A618F8D74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06" name="Freeform 28">
              <a:extLst>
                <a:ext uri="{FF2B5EF4-FFF2-40B4-BE49-F238E27FC236}">
                  <a16:creationId xmlns:a16="http://schemas.microsoft.com/office/drawing/2014/main" id="{FF78676F-BD80-4152-AF8A-17C051377F0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07" name="Freeform 29">
              <a:extLst>
                <a:ext uri="{FF2B5EF4-FFF2-40B4-BE49-F238E27FC236}">
                  <a16:creationId xmlns:a16="http://schemas.microsoft.com/office/drawing/2014/main" id="{A9BCBAEE-0E8B-4E88-B3AB-F4B67DAC315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08" name="Freeform 30">
              <a:extLst>
                <a:ext uri="{FF2B5EF4-FFF2-40B4-BE49-F238E27FC236}">
                  <a16:creationId xmlns:a16="http://schemas.microsoft.com/office/drawing/2014/main" id="{0491E6F5-E006-496A-9B9D-6B4FD0E3CBA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09" name="Freeform 31">
              <a:extLst>
                <a:ext uri="{FF2B5EF4-FFF2-40B4-BE49-F238E27FC236}">
                  <a16:creationId xmlns:a16="http://schemas.microsoft.com/office/drawing/2014/main" id="{7CEC1DFB-4708-49E7-81F5-C199ABD915A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10" name="Freeform 32">
              <a:extLst>
                <a:ext uri="{FF2B5EF4-FFF2-40B4-BE49-F238E27FC236}">
                  <a16:creationId xmlns:a16="http://schemas.microsoft.com/office/drawing/2014/main" id="{EA921ED2-8301-42A8-A841-5319A0E91E0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11" name="Freeform 34">
              <a:extLst>
                <a:ext uri="{FF2B5EF4-FFF2-40B4-BE49-F238E27FC236}">
                  <a16:creationId xmlns:a16="http://schemas.microsoft.com/office/drawing/2014/main" id="{8E486F39-3893-4DC2-838D-2B51F0E7419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12" name="Freeform 35">
              <a:extLst>
                <a:ext uri="{FF2B5EF4-FFF2-40B4-BE49-F238E27FC236}">
                  <a16:creationId xmlns:a16="http://schemas.microsoft.com/office/drawing/2014/main" id="{CB2A0A8E-24F6-45A5-A95A-481A4655386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13" name="Freeform 36">
              <a:extLst>
                <a:ext uri="{FF2B5EF4-FFF2-40B4-BE49-F238E27FC236}">
                  <a16:creationId xmlns:a16="http://schemas.microsoft.com/office/drawing/2014/main" id="{04341E2F-C06C-4F36-8B74-BB7BF852FC1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14" name="Freeform 37">
              <a:extLst>
                <a:ext uri="{FF2B5EF4-FFF2-40B4-BE49-F238E27FC236}">
                  <a16:creationId xmlns:a16="http://schemas.microsoft.com/office/drawing/2014/main" id="{388F3EB0-17D8-4898-B8B9-58FD6F76CB3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15" name="Freeform 38">
              <a:extLst>
                <a:ext uri="{FF2B5EF4-FFF2-40B4-BE49-F238E27FC236}">
                  <a16:creationId xmlns:a16="http://schemas.microsoft.com/office/drawing/2014/main" id="{37E8FFD8-89F7-4657-9947-47E219EAFC7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16" name="Freeform 39">
              <a:extLst>
                <a:ext uri="{FF2B5EF4-FFF2-40B4-BE49-F238E27FC236}">
                  <a16:creationId xmlns:a16="http://schemas.microsoft.com/office/drawing/2014/main" id="{23962857-2355-43B5-BA46-7156E544AED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17" name="Freeform 40">
              <a:extLst>
                <a:ext uri="{FF2B5EF4-FFF2-40B4-BE49-F238E27FC236}">
                  <a16:creationId xmlns:a16="http://schemas.microsoft.com/office/drawing/2014/main" id="{C0C7C601-CD63-4A4C-987C-7C70F465AB1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18" name="Freeform 41">
              <a:extLst>
                <a:ext uri="{FF2B5EF4-FFF2-40B4-BE49-F238E27FC236}">
                  <a16:creationId xmlns:a16="http://schemas.microsoft.com/office/drawing/2014/main" id="{58E2A667-5C9E-492E-88B9-428AE358763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19" name="Freeform 42">
              <a:extLst>
                <a:ext uri="{FF2B5EF4-FFF2-40B4-BE49-F238E27FC236}">
                  <a16:creationId xmlns:a16="http://schemas.microsoft.com/office/drawing/2014/main" id="{72A6983F-C2E1-40AE-B7C0-E427349DC59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20" name="Freeform 43">
              <a:extLst>
                <a:ext uri="{FF2B5EF4-FFF2-40B4-BE49-F238E27FC236}">
                  <a16:creationId xmlns:a16="http://schemas.microsoft.com/office/drawing/2014/main" id="{6CCF0988-C833-445A-94CB-07EF590C346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21" name="Freeform 44">
              <a:extLst>
                <a:ext uri="{FF2B5EF4-FFF2-40B4-BE49-F238E27FC236}">
                  <a16:creationId xmlns:a16="http://schemas.microsoft.com/office/drawing/2014/main" id="{3A188AE4-9B9C-4C34-9F86-AF304C28508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22" name="Freeform 45">
              <a:extLst>
                <a:ext uri="{FF2B5EF4-FFF2-40B4-BE49-F238E27FC236}">
                  <a16:creationId xmlns:a16="http://schemas.microsoft.com/office/drawing/2014/main" id="{A89453D6-85C4-4E2D-8FA0-72A14EA515F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23" name="Freeform 46">
              <a:extLst>
                <a:ext uri="{FF2B5EF4-FFF2-40B4-BE49-F238E27FC236}">
                  <a16:creationId xmlns:a16="http://schemas.microsoft.com/office/drawing/2014/main" id="{BD6BC0F7-C21F-400B-9ED4-BF35CE7FED3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24" name="Freeform 47">
              <a:extLst>
                <a:ext uri="{FF2B5EF4-FFF2-40B4-BE49-F238E27FC236}">
                  <a16:creationId xmlns:a16="http://schemas.microsoft.com/office/drawing/2014/main" id="{0B5CBA8E-8322-4660-BE10-0D7C40BBF53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25" name="Freeform 48">
              <a:extLst>
                <a:ext uri="{FF2B5EF4-FFF2-40B4-BE49-F238E27FC236}">
                  <a16:creationId xmlns:a16="http://schemas.microsoft.com/office/drawing/2014/main" id="{DEB21783-D296-4A05-BE34-BFE7D5553CE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26" name="Freeform 49">
              <a:extLst>
                <a:ext uri="{FF2B5EF4-FFF2-40B4-BE49-F238E27FC236}">
                  <a16:creationId xmlns:a16="http://schemas.microsoft.com/office/drawing/2014/main" id="{18535967-D3E3-48C2-A56E-FAB7015A900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27" name="Freeform 50">
              <a:extLst>
                <a:ext uri="{FF2B5EF4-FFF2-40B4-BE49-F238E27FC236}">
                  <a16:creationId xmlns:a16="http://schemas.microsoft.com/office/drawing/2014/main" id="{F0D8AE3F-FC91-4265-87AE-A22989B4E4B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28" name="Freeform 51">
              <a:extLst>
                <a:ext uri="{FF2B5EF4-FFF2-40B4-BE49-F238E27FC236}">
                  <a16:creationId xmlns:a16="http://schemas.microsoft.com/office/drawing/2014/main" id="{CB3036C3-8B8F-466E-A40B-9F31B9B5391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29" name="Freeform 52">
              <a:extLst>
                <a:ext uri="{FF2B5EF4-FFF2-40B4-BE49-F238E27FC236}">
                  <a16:creationId xmlns:a16="http://schemas.microsoft.com/office/drawing/2014/main" id="{51B64F91-1250-42C8-B692-DBEE837B5E2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30" name="Freeform 53">
              <a:extLst>
                <a:ext uri="{FF2B5EF4-FFF2-40B4-BE49-F238E27FC236}">
                  <a16:creationId xmlns:a16="http://schemas.microsoft.com/office/drawing/2014/main" id="{7A5E8821-26A6-4A47-9441-123CB1CD9DA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31" name="Freeform 54">
              <a:extLst>
                <a:ext uri="{FF2B5EF4-FFF2-40B4-BE49-F238E27FC236}">
                  <a16:creationId xmlns:a16="http://schemas.microsoft.com/office/drawing/2014/main" id="{C9AD4000-AE32-4994-A808-D65FCD6671F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32" name="Freeform 55">
              <a:extLst>
                <a:ext uri="{FF2B5EF4-FFF2-40B4-BE49-F238E27FC236}">
                  <a16:creationId xmlns:a16="http://schemas.microsoft.com/office/drawing/2014/main" id="{A73E2B1C-573F-4515-B15A-5415B63E2C4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33" name="Freeform 56">
              <a:extLst>
                <a:ext uri="{FF2B5EF4-FFF2-40B4-BE49-F238E27FC236}">
                  <a16:creationId xmlns:a16="http://schemas.microsoft.com/office/drawing/2014/main" id="{8B4526F5-E3C2-477E-A9BA-5C3B9B1BFF6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34" name="Freeform 57">
              <a:extLst>
                <a:ext uri="{FF2B5EF4-FFF2-40B4-BE49-F238E27FC236}">
                  <a16:creationId xmlns:a16="http://schemas.microsoft.com/office/drawing/2014/main" id="{E6C1F2F2-0690-4896-8B3E-7E5711AE702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35" name="Freeform 58">
              <a:extLst>
                <a:ext uri="{FF2B5EF4-FFF2-40B4-BE49-F238E27FC236}">
                  <a16:creationId xmlns:a16="http://schemas.microsoft.com/office/drawing/2014/main" id="{2644BE99-447A-436A-ABB5-29D00547F7E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36" name="Freeform 59">
              <a:extLst>
                <a:ext uri="{FF2B5EF4-FFF2-40B4-BE49-F238E27FC236}">
                  <a16:creationId xmlns:a16="http://schemas.microsoft.com/office/drawing/2014/main" id="{6B5285F8-7FA1-4849-9832-32B623D59C2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38" name="Freeform 60">
              <a:extLst>
                <a:ext uri="{FF2B5EF4-FFF2-40B4-BE49-F238E27FC236}">
                  <a16:creationId xmlns:a16="http://schemas.microsoft.com/office/drawing/2014/main" id="{F258FBFF-3560-4321-9C39-990AB7BA50F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90" name="Freeform 61">
              <a:extLst>
                <a:ext uri="{FF2B5EF4-FFF2-40B4-BE49-F238E27FC236}">
                  <a16:creationId xmlns:a16="http://schemas.microsoft.com/office/drawing/2014/main" id="{9543B324-060D-43F0-A83B-E3C6BBB4ABA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91" name="Freeform 62">
              <a:extLst>
                <a:ext uri="{FF2B5EF4-FFF2-40B4-BE49-F238E27FC236}">
                  <a16:creationId xmlns:a16="http://schemas.microsoft.com/office/drawing/2014/main" id="{487AEC3D-AFC0-4B04-BCF3-E63D6E8C824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</p:grpSp>
      <p:sp>
        <p:nvSpPr>
          <p:cNvPr id="192" name="Picture Placeholder 191">
            <a:extLst>
              <a:ext uri="{FF2B5EF4-FFF2-40B4-BE49-F238E27FC236}">
                <a16:creationId xmlns:a16="http://schemas.microsoft.com/office/drawing/2014/main" id="{B93F5C33-3854-4C6B-9539-F8B8FD2316AC}"/>
              </a:ext>
            </a:extLst>
          </p:cNvPr>
          <p:cNvSpPr>
            <a:spLocks noGrp="1"/>
          </p:cNvSpPr>
          <p:nvPr>
            <p:ph type="pic" sz="quarter" idx="18" hasCustomPrompt="1"/>
          </p:nvPr>
        </p:nvSpPr>
        <p:spPr>
          <a:xfrm>
            <a:off x="4122030" y="1032580"/>
            <a:ext cx="5030970" cy="5829165"/>
          </a:xfrm>
          <a:custGeom>
            <a:avLst/>
            <a:gdLst>
              <a:gd name="connsiteX0" fmla="*/ 5030970 w 5030970"/>
              <a:gd name="connsiteY0" fmla="*/ 0 h 5829165"/>
              <a:gd name="connsiteX1" fmla="*/ 5030970 w 5030970"/>
              <a:gd name="connsiteY1" fmla="*/ 3728125 h 5829165"/>
              <a:gd name="connsiteX2" fmla="*/ 5030970 w 5030970"/>
              <a:gd name="connsiteY2" fmla="*/ 4950795 h 5829165"/>
              <a:gd name="connsiteX3" fmla="*/ 5030970 w 5030970"/>
              <a:gd name="connsiteY3" fmla="*/ 5825420 h 5829165"/>
              <a:gd name="connsiteX4" fmla="*/ 1203343 w 5030970"/>
              <a:gd name="connsiteY4" fmla="*/ 5825420 h 5829165"/>
              <a:gd name="connsiteX5" fmla="*/ 1189166 w 5030970"/>
              <a:gd name="connsiteY5" fmla="*/ 5829165 h 5829165"/>
              <a:gd name="connsiteX6" fmla="*/ 957128 w 5030970"/>
              <a:gd name="connsiteY6" fmla="*/ 4950795 h 5829165"/>
              <a:gd name="connsiteX7" fmla="*/ 952075 w 5030970"/>
              <a:gd name="connsiteY7" fmla="*/ 4950795 h 5829165"/>
              <a:gd name="connsiteX8" fmla="*/ 0 w 5030970"/>
              <a:gd name="connsiteY8" fmla="*/ 1349609 h 58291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030970" h="5829165">
                <a:moveTo>
                  <a:pt x="5030970" y="0"/>
                </a:moveTo>
                <a:lnTo>
                  <a:pt x="5030970" y="3728125"/>
                </a:lnTo>
                <a:lnTo>
                  <a:pt x="5030970" y="4950795"/>
                </a:lnTo>
                <a:lnTo>
                  <a:pt x="5030970" y="5825420"/>
                </a:lnTo>
                <a:lnTo>
                  <a:pt x="1203343" y="5825420"/>
                </a:lnTo>
                <a:lnTo>
                  <a:pt x="1189166" y="5829165"/>
                </a:lnTo>
                <a:lnTo>
                  <a:pt x="957128" y="4950795"/>
                </a:lnTo>
                <a:lnTo>
                  <a:pt x="952075" y="4950795"/>
                </a:lnTo>
                <a:lnTo>
                  <a:pt x="0" y="1349609"/>
                </a:lnTo>
                <a:close/>
              </a:path>
            </a:pathLst>
          </a:custGeom>
          <a:noFill/>
        </p:spPr>
        <p:txBody>
          <a:bodyPr wrap="square" lIns="576000" tIns="1728000" rIns="360000" bIns="360000">
            <a:noAutofit/>
          </a:bodyPr>
          <a:lstStyle>
            <a:lvl1pPr algn="l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AU" noProof="0" dirty="0"/>
              <a:t>Click central icon to add picture or pattern</a:t>
            </a:r>
          </a:p>
        </p:txBody>
      </p:sp>
    </p:spTree>
    <p:extLst>
      <p:ext uri="{BB962C8B-B14F-4D97-AF65-F5344CB8AC3E}">
        <p14:creationId xmlns:p14="http://schemas.microsoft.com/office/powerpoint/2010/main" val="1177613832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 B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" name="Rectangle 70">
            <a:extLst>
              <a:ext uri="{FF2B5EF4-FFF2-40B4-BE49-F238E27FC236}">
                <a16:creationId xmlns:a16="http://schemas.microsoft.com/office/drawing/2014/main" id="{890DF213-662F-4F0F-AF3A-12E90D6AB403}"/>
              </a:ext>
            </a:extLst>
          </p:cNvPr>
          <p:cNvSpPr/>
          <p:nvPr userDrawn="1"/>
        </p:nvSpPr>
        <p:spPr>
          <a:xfrm>
            <a:off x="-1" y="-1"/>
            <a:ext cx="9153001" cy="685800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sz="1800" noProof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486083" y="2487775"/>
            <a:ext cx="3579152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600"/>
              </a:spcAft>
              <a:buNone/>
              <a:defRPr sz="3800" b="1">
                <a:solidFill>
                  <a:schemeClr val="tx2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sp>
        <p:nvSpPr>
          <p:cNvPr id="75" name="Text Placeholder 140">
            <a:extLst>
              <a:ext uri="{FF2B5EF4-FFF2-40B4-BE49-F238E27FC236}">
                <a16:creationId xmlns:a16="http://schemas.microsoft.com/office/drawing/2014/main" id="{F8C9875D-6ED4-4691-B4EE-6BE289CEFD87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486083" y="5394944"/>
            <a:ext cx="3579152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tx2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tx2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tx2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tx2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66" name="Text Placeholder 135">
            <a:extLst>
              <a:ext uri="{FF2B5EF4-FFF2-40B4-BE49-F238E27FC236}">
                <a16:creationId xmlns:a16="http://schemas.microsoft.com/office/drawing/2014/main" id="{601F3602-2361-40F0-A995-ABA050961AB0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584855" y="5338960"/>
            <a:ext cx="216000" cy="10800"/>
          </a:xfrm>
          <a:solidFill>
            <a:schemeClr val="tx2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  <p:sp>
        <p:nvSpPr>
          <p:cNvPr id="67" name="Picture Placeholder 66">
            <a:extLst>
              <a:ext uri="{FF2B5EF4-FFF2-40B4-BE49-F238E27FC236}">
                <a16:creationId xmlns:a16="http://schemas.microsoft.com/office/drawing/2014/main" id="{8FD03934-1038-48BB-99F7-5E65A0E0DE7B}"/>
              </a:ext>
            </a:extLst>
          </p:cNvPr>
          <p:cNvSpPr>
            <a:spLocks noGrp="1"/>
          </p:cNvSpPr>
          <p:nvPr>
            <p:ph type="pic" sz="quarter" idx="18" hasCustomPrompt="1"/>
          </p:nvPr>
        </p:nvSpPr>
        <p:spPr>
          <a:xfrm>
            <a:off x="4122030" y="1032580"/>
            <a:ext cx="5030970" cy="5829165"/>
          </a:xfrm>
          <a:custGeom>
            <a:avLst/>
            <a:gdLst>
              <a:gd name="connsiteX0" fmla="*/ 5030970 w 5030970"/>
              <a:gd name="connsiteY0" fmla="*/ 0 h 5829165"/>
              <a:gd name="connsiteX1" fmla="*/ 5030970 w 5030970"/>
              <a:gd name="connsiteY1" fmla="*/ 3728125 h 5829165"/>
              <a:gd name="connsiteX2" fmla="*/ 5030970 w 5030970"/>
              <a:gd name="connsiteY2" fmla="*/ 4950795 h 5829165"/>
              <a:gd name="connsiteX3" fmla="*/ 5030970 w 5030970"/>
              <a:gd name="connsiteY3" fmla="*/ 5825420 h 5829165"/>
              <a:gd name="connsiteX4" fmla="*/ 1203343 w 5030970"/>
              <a:gd name="connsiteY4" fmla="*/ 5825420 h 5829165"/>
              <a:gd name="connsiteX5" fmla="*/ 1189166 w 5030970"/>
              <a:gd name="connsiteY5" fmla="*/ 5829165 h 5829165"/>
              <a:gd name="connsiteX6" fmla="*/ 957128 w 5030970"/>
              <a:gd name="connsiteY6" fmla="*/ 4950795 h 5829165"/>
              <a:gd name="connsiteX7" fmla="*/ 952075 w 5030970"/>
              <a:gd name="connsiteY7" fmla="*/ 4950795 h 5829165"/>
              <a:gd name="connsiteX8" fmla="*/ 0 w 5030970"/>
              <a:gd name="connsiteY8" fmla="*/ 1349609 h 58291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030970" h="5829165">
                <a:moveTo>
                  <a:pt x="5030970" y="0"/>
                </a:moveTo>
                <a:lnTo>
                  <a:pt x="5030970" y="3728125"/>
                </a:lnTo>
                <a:lnTo>
                  <a:pt x="5030970" y="4950795"/>
                </a:lnTo>
                <a:lnTo>
                  <a:pt x="5030970" y="5825420"/>
                </a:lnTo>
                <a:lnTo>
                  <a:pt x="1203343" y="5825420"/>
                </a:lnTo>
                <a:lnTo>
                  <a:pt x="1189166" y="5829165"/>
                </a:lnTo>
                <a:lnTo>
                  <a:pt x="957128" y="4950795"/>
                </a:lnTo>
                <a:lnTo>
                  <a:pt x="952075" y="4950795"/>
                </a:lnTo>
                <a:lnTo>
                  <a:pt x="0" y="1349609"/>
                </a:lnTo>
                <a:close/>
              </a:path>
            </a:pathLst>
          </a:custGeom>
          <a:noFill/>
        </p:spPr>
        <p:txBody>
          <a:bodyPr wrap="square" lIns="576000" tIns="1728000" rIns="360000" bIns="360000">
            <a:noAutofit/>
          </a:bodyPr>
          <a:lstStyle>
            <a:lvl1pPr algn="l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AU" noProof="0" dirty="0"/>
              <a:t>Click central icon to add picture or pattern</a:t>
            </a:r>
          </a:p>
        </p:txBody>
      </p:sp>
      <p:grpSp>
        <p:nvGrpSpPr>
          <p:cNvPr id="68" name="Group 4">
            <a:extLst>
              <a:ext uri="{FF2B5EF4-FFF2-40B4-BE49-F238E27FC236}">
                <a16:creationId xmlns:a16="http://schemas.microsoft.com/office/drawing/2014/main" id="{D8028177-8E83-432F-BACB-E807F3191E75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607255" y="616633"/>
            <a:ext cx="1440000" cy="1443689"/>
            <a:chOff x="2864" y="1181"/>
            <a:chExt cx="1952" cy="1957"/>
          </a:xfrm>
        </p:grpSpPr>
        <p:sp>
          <p:nvSpPr>
            <p:cNvPr id="69" name="AutoShape 3">
              <a:extLst>
                <a:ext uri="{FF2B5EF4-FFF2-40B4-BE49-F238E27FC236}">
                  <a16:creationId xmlns:a16="http://schemas.microsoft.com/office/drawing/2014/main" id="{E52450A5-24E9-4A2A-9608-6B511DFE44DF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4" name="Rectangle 5">
              <a:extLst>
                <a:ext uri="{FF2B5EF4-FFF2-40B4-BE49-F238E27FC236}">
                  <a16:creationId xmlns:a16="http://schemas.microsoft.com/office/drawing/2014/main" id="{8F6E39B7-21CE-4EC7-8450-0C807EEC3654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2" name="Freeform 6">
              <a:extLst>
                <a:ext uri="{FF2B5EF4-FFF2-40B4-BE49-F238E27FC236}">
                  <a16:creationId xmlns:a16="http://schemas.microsoft.com/office/drawing/2014/main" id="{B9D0D64D-2220-47E1-BBEE-2BB809DDCFC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3" name="Freeform 7">
              <a:extLst>
                <a:ext uri="{FF2B5EF4-FFF2-40B4-BE49-F238E27FC236}">
                  <a16:creationId xmlns:a16="http://schemas.microsoft.com/office/drawing/2014/main" id="{EC7F13C6-30B5-4789-A9CA-C5D5358E929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4" name="Freeform 8">
              <a:extLst>
                <a:ext uri="{FF2B5EF4-FFF2-40B4-BE49-F238E27FC236}">
                  <a16:creationId xmlns:a16="http://schemas.microsoft.com/office/drawing/2014/main" id="{A3083010-51A6-4BBD-B2CD-80A24C3B2A0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5" name="Freeform 9">
              <a:extLst>
                <a:ext uri="{FF2B5EF4-FFF2-40B4-BE49-F238E27FC236}">
                  <a16:creationId xmlns:a16="http://schemas.microsoft.com/office/drawing/2014/main" id="{5E898951-C5EB-4B83-A8D2-16B7645D31D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6" name="Freeform 10">
              <a:extLst>
                <a:ext uri="{FF2B5EF4-FFF2-40B4-BE49-F238E27FC236}">
                  <a16:creationId xmlns:a16="http://schemas.microsoft.com/office/drawing/2014/main" id="{BFA480E4-F894-4BFB-B82D-99C8CEF8FCE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7" name="Freeform 11">
              <a:extLst>
                <a:ext uri="{FF2B5EF4-FFF2-40B4-BE49-F238E27FC236}">
                  <a16:creationId xmlns:a16="http://schemas.microsoft.com/office/drawing/2014/main" id="{D3190D5E-F207-4CD9-B0B9-790E4804724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8" name="Freeform 12">
              <a:extLst>
                <a:ext uri="{FF2B5EF4-FFF2-40B4-BE49-F238E27FC236}">
                  <a16:creationId xmlns:a16="http://schemas.microsoft.com/office/drawing/2014/main" id="{93786209-7857-466A-86D1-A8269FDF212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9" name="Freeform 13">
              <a:extLst>
                <a:ext uri="{FF2B5EF4-FFF2-40B4-BE49-F238E27FC236}">
                  <a16:creationId xmlns:a16="http://schemas.microsoft.com/office/drawing/2014/main" id="{9CEFA7CF-3571-499B-B975-97CD9F48DAD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1" name="Freeform 14">
              <a:extLst>
                <a:ext uri="{FF2B5EF4-FFF2-40B4-BE49-F238E27FC236}">
                  <a16:creationId xmlns:a16="http://schemas.microsoft.com/office/drawing/2014/main" id="{E2D21E27-3698-4A5C-80DB-06E7B72F1FBF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2" name="Freeform 15">
              <a:extLst>
                <a:ext uri="{FF2B5EF4-FFF2-40B4-BE49-F238E27FC236}">
                  <a16:creationId xmlns:a16="http://schemas.microsoft.com/office/drawing/2014/main" id="{12F5D869-32E2-4A28-9341-A5FF3235FE5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3" name="Freeform 16">
              <a:extLst>
                <a:ext uri="{FF2B5EF4-FFF2-40B4-BE49-F238E27FC236}">
                  <a16:creationId xmlns:a16="http://schemas.microsoft.com/office/drawing/2014/main" id="{46C5A8B1-884D-404F-ADBE-CF206C6E9AF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4" name="Freeform 17">
              <a:extLst>
                <a:ext uri="{FF2B5EF4-FFF2-40B4-BE49-F238E27FC236}">
                  <a16:creationId xmlns:a16="http://schemas.microsoft.com/office/drawing/2014/main" id="{F226FACD-A8F6-460B-BD87-A87B75EC05D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5" name="Freeform 18">
              <a:extLst>
                <a:ext uri="{FF2B5EF4-FFF2-40B4-BE49-F238E27FC236}">
                  <a16:creationId xmlns:a16="http://schemas.microsoft.com/office/drawing/2014/main" id="{8B5F0318-B82F-4B24-8BEA-FA118C276C0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6" name="Freeform 19">
              <a:extLst>
                <a:ext uri="{FF2B5EF4-FFF2-40B4-BE49-F238E27FC236}">
                  <a16:creationId xmlns:a16="http://schemas.microsoft.com/office/drawing/2014/main" id="{FBADB5E1-ABB1-420D-B065-10A007FED996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7" name="Freeform 20">
              <a:extLst>
                <a:ext uri="{FF2B5EF4-FFF2-40B4-BE49-F238E27FC236}">
                  <a16:creationId xmlns:a16="http://schemas.microsoft.com/office/drawing/2014/main" id="{972885BC-1538-42CC-ACB0-44375E41252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8" name="Rectangle 21">
              <a:extLst>
                <a:ext uri="{FF2B5EF4-FFF2-40B4-BE49-F238E27FC236}">
                  <a16:creationId xmlns:a16="http://schemas.microsoft.com/office/drawing/2014/main" id="{C99AFF5E-4521-4A7F-B4FD-D5981155088C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9" name="Freeform 22">
              <a:extLst>
                <a:ext uri="{FF2B5EF4-FFF2-40B4-BE49-F238E27FC236}">
                  <a16:creationId xmlns:a16="http://schemas.microsoft.com/office/drawing/2014/main" id="{C61E904B-66BB-4FDE-A7DB-9DDBA0E201B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0" name="Freeform 23">
              <a:extLst>
                <a:ext uri="{FF2B5EF4-FFF2-40B4-BE49-F238E27FC236}">
                  <a16:creationId xmlns:a16="http://schemas.microsoft.com/office/drawing/2014/main" id="{0E70CA99-897A-4256-A90A-FFCFB226B88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1" name="Freeform 24">
              <a:extLst>
                <a:ext uri="{FF2B5EF4-FFF2-40B4-BE49-F238E27FC236}">
                  <a16:creationId xmlns:a16="http://schemas.microsoft.com/office/drawing/2014/main" id="{BEE4EB4C-A787-45D5-86C1-FB4972DE074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2" name="Freeform 25">
              <a:extLst>
                <a:ext uri="{FF2B5EF4-FFF2-40B4-BE49-F238E27FC236}">
                  <a16:creationId xmlns:a16="http://schemas.microsoft.com/office/drawing/2014/main" id="{97612278-5E29-430B-8711-1FFE42588241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3" name="Freeform 26">
              <a:extLst>
                <a:ext uri="{FF2B5EF4-FFF2-40B4-BE49-F238E27FC236}">
                  <a16:creationId xmlns:a16="http://schemas.microsoft.com/office/drawing/2014/main" id="{4A817AF0-9F6D-4225-B5E8-028D8BE968D6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4" name="Freeform 27">
              <a:extLst>
                <a:ext uri="{FF2B5EF4-FFF2-40B4-BE49-F238E27FC236}">
                  <a16:creationId xmlns:a16="http://schemas.microsoft.com/office/drawing/2014/main" id="{5FC0D95E-4634-4CF4-81CD-F97C445B3FF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5" name="Freeform 28">
              <a:extLst>
                <a:ext uri="{FF2B5EF4-FFF2-40B4-BE49-F238E27FC236}">
                  <a16:creationId xmlns:a16="http://schemas.microsoft.com/office/drawing/2014/main" id="{BFDA76B1-4296-466F-B8D3-59BE03C3C8B3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6" name="Freeform 29">
              <a:extLst>
                <a:ext uri="{FF2B5EF4-FFF2-40B4-BE49-F238E27FC236}">
                  <a16:creationId xmlns:a16="http://schemas.microsoft.com/office/drawing/2014/main" id="{523E1371-4810-4B97-A162-BD09ADFE203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7" name="Freeform 30">
              <a:extLst>
                <a:ext uri="{FF2B5EF4-FFF2-40B4-BE49-F238E27FC236}">
                  <a16:creationId xmlns:a16="http://schemas.microsoft.com/office/drawing/2014/main" id="{0C62F7A3-C883-4866-8777-CB0193E03AA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8" name="Freeform 31">
              <a:extLst>
                <a:ext uri="{FF2B5EF4-FFF2-40B4-BE49-F238E27FC236}">
                  <a16:creationId xmlns:a16="http://schemas.microsoft.com/office/drawing/2014/main" id="{0A565D83-C19C-431C-965B-BD12E5AC167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9" name="Freeform 32">
              <a:extLst>
                <a:ext uri="{FF2B5EF4-FFF2-40B4-BE49-F238E27FC236}">
                  <a16:creationId xmlns:a16="http://schemas.microsoft.com/office/drawing/2014/main" id="{610466EB-4655-492E-955B-548189535D8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0" name="Freeform 34">
              <a:extLst>
                <a:ext uri="{FF2B5EF4-FFF2-40B4-BE49-F238E27FC236}">
                  <a16:creationId xmlns:a16="http://schemas.microsoft.com/office/drawing/2014/main" id="{E2C57738-1257-4C3A-A7FA-EA653FB70DF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1" name="Freeform 35">
              <a:extLst>
                <a:ext uri="{FF2B5EF4-FFF2-40B4-BE49-F238E27FC236}">
                  <a16:creationId xmlns:a16="http://schemas.microsoft.com/office/drawing/2014/main" id="{84FF9AB7-2451-4AD8-B43A-265371D37D1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2" name="Freeform 36">
              <a:extLst>
                <a:ext uri="{FF2B5EF4-FFF2-40B4-BE49-F238E27FC236}">
                  <a16:creationId xmlns:a16="http://schemas.microsoft.com/office/drawing/2014/main" id="{4A615ACA-91B0-4A7D-B92E-9764FFB145F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3" name="Freeform 37">
              <a:extLst>
                <a:ext uri="{FF2B5EF4-FFF2-40B4-BE49-F238E27FC236}">
                  <a16:creationId xmlns:a16="http://schemas.microsoft.com/office/drawing/2014/main" id="{FA488F50-DDFF-49CC-9BD8-0AE268ECF13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4" name="Freeform 38">
              <a:extLst>
                <a:ext uri="{FF2B5EF4-FFF2-40B4-BE49-F238E27FC236}">
                  <a16:creationId xmlns:a16="http://schemas.microsoft.com/office/drawing/2014/main" id="{9B423368-4192-4F14-960D-6C2C1260613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5" name="Freeform 39">
              <a:extLst>
                <a:ext uri="{FF2B5EF4-FFF2-40B4-BE49-F238E27FC236}">
                  <a16:creationId xmlns:a16="http://schemas.microsoft.com/office/drawing/2014/main" id="{C004167E-2022-45FA-AD88-F3A6D7EEA56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6" name="Freeform 40">
              <a:extLst>
                <a:ext uri="{FF2B5EF4-FFF2-40B4-BE49-F238E27FC236}">
                  <a16:creationId xmlns:a16="http://schemas.microsoft.com/office/drawing/2014/main" id="{E5CFE2C5-1FEB-4415-AD8E-3F12077DCEB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7" name="Freeform 41">
              <a:extLst>
                <a:ext uri="{FF2B5EF4-FFF2-40B4-BE49-F238E27FC236}">
                  <a16:creationId xmlns:a16="http://schemas.microsoft.com/office/drawing/2014/main" id="{1FF69E99-6C70-40BC-BCE2-20612480D1F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8" name="Freeform 42">
              <a:extLst>
                <a:ext uri="{FF2B5EF4-FFF2-40B4-BE49-F238E27FC236}">
                  <a16:creationId xmlns:a16="http://schemas.microsoft.com/office/drawing/2014/main" id="{FF3D6994-DA2E-45C5-9E0F-7547E4BCE9A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9" name="Freeform 43">
              <a:extLst>
                <a:ext uri="{FF2B5EF4-FFF2-40B4-BE49-F238E27FC236}">
                  <a16:creationId xmlns:a16="http://schemas.microsoft.com/office/drawing/2014/main" id="{811C2317-AB25-47F8-A023-32CD5905F46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0" name="Freeform 44">
              <a:extLst>
                <a:ext uri="{FF2B5EF4-FFF2-40B4-BE49-F238E27FC236}">
                  <a16:creationId xmlns:a16="http://schemas.microsoft.com/office/drawing/2014/main" id="{CF2799DB-155A-4DE7-A026-4448C8490B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1" name="Freeform 45">
              <a:extLst>
                <a:ext uri="{FF2B5EF4-FFF2-40B4-BE49-F238E27FC236}">
                  <a16:creationId xmlns:a16="http://schemas.microsoft.com/office/drawing/2014/main" id="{1A9CE4CF-8B2F-4B83-ABE3-A9DDE97D778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2" name="Freeform 46">
              <a:extLst>
                <a:ext uri="{FF2B5EF4-FFF2-40B4-BE49-F238E27FC236}">
                  <a16:creationId xmlns:a16="http://schemas.microsoft.com/office/drawing/2014/main" id="{E9393C8C-5791-43BB-8D1F-17FFFA2F6CB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3" name="Freeform 47">
              <a:extLst>
                <a:ext uri="{FF2B5EF4-FFF2-40B4-BE49-F238E27FC236}">
                  <a16:creationId xmlns:a16="http://schemas.microsoft.com/office/drawing/2014/main" id="{C0D9B013-B46B-4D8E-956A-00922496A89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4" name="Freeform 48">
              <a:extLst>
                <a:ext uri="{FF2B5EF4-FFF2-40B4-BE49-F238E27FC236}">
                  <a16:creationId xmlns:a16="http://schemas.microsoft.com/office/drawing/2014/main" id="{A9DF028E-61BE-49A6-AB22-B1396BCEF9D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5" name="Freeform 49">
              <a:extLst>
                <a:ext uri="{FF2B5EF4-FFF2-40B4-BE49-F238E27FC236}">
                  <a16:creationId xmlns:a16="http://schemas.microsoft.com/office/drawing/2014/main" id="{1BE8B055-3428-4E6F-B44A-A97E70B6E07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6" name="Freeform 50">
              <a:extLst>
                <a:ext uri="{FF2B5EF4-FFF2-40B4-BE49-F238E27FC236}">
                  <a16:creationId xmlns:a16="http://schemas.microsoft.com/office/drawing/2014/main" id="{5DF4C3AA-8B80-4E0A-A607-E09B8BFDB56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7" name="Freeform 51">
              <a:extLst>
                <a:ext uri="{FF2B5EF4-FFF2-40B4-BE49-F238E27FC236}">
                  <a16:creationId xmlns:a16="http://schemas.microsoft.com/office/drawing/2014/main" id="{8D4A8B2E-226D-4C2F-AF2F-EA40FA24DBB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8" name="Freeform 52">
              <a:extLst>
                <a:ext uri="{FF2B5EF4-FFF2-40B4-BE49-F238E27FC236}">
                  <a16:creationId xmlns:a16="http://schemas.microsoft.com/office/drawing/2014/main" id="{4707D8EC-CDF2-4F4C-BEC4-F1123438AE0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9" name="Freeform 53">
              <a:extLst>
                <a:ext uri="{FF2B5EF4-FFF2-40B4-BE49-F238E27FC236}">
                  <a16:creationId xmlns:a16="http://schemas.microsoft.com/office/drawing/2014/main" id="{3BABCCF3-6967-4924-ABE6-1D8CCD6AD3B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0" name="Freeform 54">
              <a:extLst>
                <a:ext uri="{FF2B5EF4-FFF2-40B4-BE49-F238E27FC236}">
                  <a16:creationId xmlns:a16="http://schemas.microsoft.com/office/drawing/2014/main" id="{06584F31-18E1-4AAA-9212-E89DD2C32C5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1" name="Freeform 55">
              <a:extLst>
                <a:ext uri="{FF2B5EF4-FFF2-40B4-BE49-F238E27FC236}">
                  <a16:creationId xmlns:a16="http://schemas.microsoft.com/office/drawing/2014/main" id="{FDDEF5CF-37DB-4384-ACB2-BCE9E83AE38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2" name="Freeform 56">
              <a:extLst>
                <a:ext uri="{FF2B5EF4-FFF2-40B4-BE49-F238E27FC236}">
                  <a16:creationId xmlns:a16="http://schemas.microsoft.com/office/drawing/2014/main" id="{D830E2B0-83FD-4E0F-BD1A-043F72866CA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3" name="Freeform 57">
              <a:extLst>
                <a:ext uri="{FF2B5EF4-FFF2-40B4-BE49-F238E27FC236}">
                  <a16:creationId xmlns:a16="http://schemas.microsoft.com/office/drawing/2014/main" id="{E75B0DEF-3E13-40F8-B101-9599E9EA934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4" name="Freeform 58">
              <a:extLst>
                <a:ext uri="{FF2B5EF4-FFF2-40B4-BE49-F238E27FC236}">
                  <a16:creationId xmlns:a16="http://schemas.microsoft.com/office/drawing/2014/main" id="{7074C629-B269-48DD-A199-3A11E15ECF7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5" name="Freeform 59">
              <a:extLst>
                <a:ext uri="{FF2B5EF4-FFF2-40B4-BE49-F238E27FC236}">
                  <a16:creationId xmlns:a16="http://schemas.microsoft.com/office/drawing/2014/main" id="{09AEA492-6B43-46AD-AAD7-51F7268EC0B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6" name="Freeform 60">
              <a:extLst>
                <a:ext uri="{FF2B5EF4-FFF2-40B4-BE49-F238E27FC236}">
                  <a16:creationId xmlns:a16="http://schemas.microsoft.com/office/drawing/2014/main" id="{87A55503-C3B5-4B2D-82BD-D9F26A23F4C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7" name="Freeform 61">
              <a:extLst>
                <a:ext uri="{FF2B5EF4-FFF2-40B4-BE49-F238E27FC236}">
                  <a16:creationId xmlns:a16="http://schemas.microsoft.com/office/drawing/2014/main" id="{1841E6E1-2310-44E5-ADC9-6739C11E931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8" name="Freeform 62">
              <a:extLst>
                <a:ext uri="{FF2B5EF4-FFF2-40B4-BE49-F238E27FC236}">
                  <a16:creationId xmlns:a16="http://schemas.microsoft.com/office/drawing/2014/main" id="{33BE81D8-054A-4244-A15C-B9884E2108E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</p:grpSp>
    </p:spTree>
    <p:extLst>
      <p:ext uri="{BB962C8B-B14F-4D97-AF65-F5344CB8AC3E}">
        <p14:creationId xmlns:p14="http://schemas.microsoft.com/office/powerpoint/2010/main" val="2268021966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C6C5FD4-26B4-4C9F-9FC8-80D375B3C3A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C22DD25-61AE-413C-B4D2-EF2365C9B2E1}" type="slidenum">
              <a:rPr lang="en-AU" smtClean="0"/>
              <a:t>‹#›</a:t>
            </a:fld>
            <a:endParaRPr lang="en-AU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87670B07-410E-4D96-88F0-B617572F9B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AU"/>
          </a:p>
        </p:txBody>
      </p:sp>
    </p:spTree>
    <p:extLst>
      <p:ext uri="{BB962C8B-B14F-4D97-AF65-F5344CB8AC3E}">
        <p14:creationId xmlns:p14="http://schemas.microsoft.com/office/powerpoint/2010/main" val="2417721253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>
  <p:cSld name="1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7924E98-31E9-4FDF-A2DB-F66CE0D66E9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45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BD5CE97C-A944-4B1F-AC01-C5CF7AB10D59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1800"/>
            </a:lvl1pPr>
            <a:lvl2pPr marL="342900" indent="0" algn="ctr">
              <a:buNone/>
              <a:defRPr sz="1500"/>
            </a:lvl2pPr>
            <a:lvl3pPr marL="685800" indent="0" algn="ctr">
              <a:buNone/>
              <a:defRPr sz="1350"/>
            </a:lvl3pPr>
            <a:lvl4pPr marL="1028700" indent="0" algn="ctr">
              <a:buNone/>
              <a:defRPr sz="1200"/>
            </a:lvl4pPr>
            <a:lvl5pPr marL="1371600" indent="0" algn="ctr">
              <a:buNone/>
              <a:defRPr sz="1200"/>
            </a:lvl5pPr>
            <a:lvl6pPr marL="1714500" indent="0" algn="ctr">
              <a:buNone/>
              <a:defRPr sz="1200"/>
            </a:lvl6pPr>
            <a:lvl7pPr marL="2057400" indent="0" algn="ctr">
              <a:buNone/>
              <a:defRPr sz="1200"/>
            </a:lvl7pPr>
            <a:lvl8pPr marL="2400300" indent="0" algn="ctr">
              <a:buNone/>
              <a:defRPr sz="1200"/>
            </a:lvl8pPr>
            <a:lvl9pPr marL="2743200" indent="0" algn="ctr">
              <a:buNone/>
              <a:defRPr sz="12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04B030BB-3059-4FE5-B515-8D7D93D431B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917EEE0-9394-41C2-AC09-E33E4F294FC1}" type="datetimeFigureOut">
              <a:rPr lang="en-US" smtClean="0"/>
              <a:t>9/2/2020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EEC04555-64F0-440A-9A85-B5D0451D100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4B075697-C671-40AC-AF29-837F02FFCC1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08223C2-20D1-44D4-A1D2-CF7B9CF0790E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20292700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-Discover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Rectangle 11">
            <a:extLst>
              <a:ext uri="{FF2B5EF4-FFF2-40B4-BE49-F238E27FC236}">
                <a16:creationId xmlns:a16="http://schemas.microsoft.com/office/drawing/2014/main" id="{4A3F1C04-3200-4425-86D0-2F9E2EAC9EF4}"/>
              </a:ext>
            </a:extLst>
          </p:cNvPr>
          <p:cNvSpPr/>
          <p:nvPr userDrawn="1"/>
        </p:nvSpPr>
        <p:spPr>
          <a:xfrm>
            <a:off x="-1" y="-1"/>
            <a:ext cx="9153001" cy="6858001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sz="1800" noProof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487475" y="2487775"/>
            <a:ext cx="3579152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1200"/>
              </a:spcAft>
              <a:buNone/>
              <a:defRPr sz="3800" b="1">
                <a:solidFill>
                  <a:schemeClr val="bg1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sp>
        <p:nvSpPr>
          <p:cNvPr id="86" name="Freeform: Shape 85">
            <a:extLst>
              <a:ext uri="{FF2B5EF4-FFF2-40B4-BE49-F238E27FC236}">
                <a16:creationId xmlns:a16="http://schemas.microsoft.com/office/drawing/2014/main" id="{5C025F18-8FF4-4B34-A693-A44D12A7240C}"/>
              </a:ext>
            </a:extLst>
          </p:cNvPr>
          <p:cNvSpPr/>
          <p:nvPr userDrawn="1"/>
        </p:nvSpPr>
        <p:spPr>
          <a:xfrm>
            <a:off x="4704549" y="1429098"/>
            <a:ext cx="4439450" cy="5426469"/>
          </a:xfrm>
          <a:custGeom>
            <a:avLst/>
            <a:gdLst>
              <a:gd name="connsiteX0" fmla="*/ 4439450 w 4439450"/>
              <a:gd name="connsiteY0" fmla="*/ 0 h 5426469"/>
              <a:gd name="connsiteX1" fmla="*/ 4439450 w 4439450"/>
              <a:gd name="connsiteY1" fmla="*/ 5426469 h 5426469"/>
              <a:gd name="connsiteX2" fmla="*/ 1117428 w 4439450"/>
              <a:gd name="connsiteY2" fmla="*/ 5426469 h 5426469"/>
              <a:gd name="connsiteX3" fmla="*/ 7072 w 4439450"/>
              <a:gd name="connsiteY3" fmla="*/ 1226597 h 5426469"/>
              <a:gd name="connsiteX4" fmla="*/ 0 w 4439450"/>
              <a:gd name="connsiteY4" fmla="*/ 1190929 h 5426469"/>
              <a:gd name="connsiteX5" fmla="*/ 4439450 w 4439450"/>
              <a:gd name="connsiteY5" fmla="*/ 0 h 54264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439450" h="5426469">
                <a:moveTo>
                  <a:pt x="4439450" y="0"/>
                </a:moveTo>
                <a:lnTo>
                  <a:pt x="4439450" y="5426469"/>
                </a:lnTo>
                <a:lnTo>
                  <a:pt x="1117428" y="5426469"/>
                </a:lnTo>
                <a:lnTo>
                  <a:pt x="7072" y="1226597"/>
                </a:lnTo>
                <a:lnTo>
                  <a:pt x="0" y="1190929"/>
                </a:lnTo>
                <a:lnTo>
                  <a:pt x="4439450" y="0"/>
                </a:lnTo>
                <a:close/>
              </a:path>
            </a:pathLst>
          </a:custGeom>
          <a:blipFill dpi="0" rotWithShape="1"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-79808" t="-43218" r="-79808" b="-43218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AU" sz="1800"/>
          </a:p>
        </p:txBody>
      </p:sp>
      <p:sp>
        <p:nvSpPr>
          <p:cNvPr id="81" name="Text Placeholder 140">
            <a:extLst>
              <a:ext uri="{FF2B5EF4-FFF2-40B4-BE49-F238E27FC236}">
                <a16:creationId xmlns:a16="http://schemas.microsoft.com/office/drawing/2014/main" id="{E2C11A33-E2C2-4ED9-A0FF-F9E78469F2CE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487475" y="5394944"/>
            <a:ext cx="3579152" cy="707231"/>
          </a:xfrm>
          <a:prstGeom prst="rect">
            <a:avLst/>
          </a:prstGeo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bg1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bg1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bg1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bg1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bg1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grpSp>
        <p:nvGrpSpPr>
          <p:cNvPr id="79" name="Group 4">
            <a:extLst>
              <a:ext uri="{FF2B5EF4-FFF2-40B4-BE49-F238E27FC236}">
                <a16:creationId xmlns:a16="http://schemas.microsoft.com/office/drawing/2014/main" id="{50E45555-0D79-4235-8221-A9A6FF4D9913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421066" y="453777"/>
            <a:ext cx="1662286" cy="1666547"/>
            <a:chOff x="2864" y="1181"/>
            <a:chExt cx="1952" cy="1957"/>
          </a:xfrm>
        </p:grpSpPr>
        <p:sp>
          <p:nvSpPr>
            <p:cNvPr id="80" name="AutoShape 3">
              <a:extLst>
                <a:ext uri="{FF2B5EF4-FFF2-40B4-BE49-F238E27FC236}">
                  <a16:creationId xmlns:a16="http://schemas.microsoft.com/office/drawing/2014/main" id="{E03AC1E8-FBEA-4395-BE3A-BBCA21C339C2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82" name="Rectangle 5">
              <a:extLst>
                <a:ext uri="{FF2B5EF4-FFF2-40B4-BE49-F238E27FC236}">
                  <a16:creationId xmlns:a16="http://schemas.microsoft.com/office/drawing/2014/main" id="{0C810878-91C8-426A-A6FD-8F377D438D55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83" name="Freeform 6">
              <a:extLst>
                <a:ext uri="{FF2B5EF4-FFF2-40B4-BE49-F238E27FC236}">
                  <a16:creationId xmlns:a16="http://schemas.microsoft.com/office/drawing/2014/main" id="{722EF669-1189-4A56-BA8C-0FDA5B08BD4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84" name="Freeform 7">
              <a:extLst>
                <a:ext uri="{FF2B5EF4-FFF2-40B4-BE49-F238E27FC236}">
                  <a16:creationId xmlns:a16="http://schemas.microsoft.com/office/drawing/2014/main" id="{C2DA108B-03D1-4CD1-A6EE-76B5867091A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85" name="Freeform 8">
              <a:extLst>
                <a:ext uri="{FF2B5EF4-FFF2-40B4-BE49-F238E27FC236}">
                  <a16:creationId xmlns:a16="http://schemas.microsoft.com/office/drawing/2014/main" id="{66852CA1-7488-467A-B2B6-03E4D14F674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87" name="Freeform 9">
              <a:extLst>
                <a:ext uri="{FF2B5EF4-FFF2-40B4-BE49-F238E27FC236}">
                  <a16:creationId xmlns:a16="http://schemas.microsoft.com/office/drawing/2014/main" id="{2D07471F-6C21-4A57-8B3D-FD220530F15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88" name="Freeform 10">
              <a:extLst>
                <a:ext uri="{FF2B5EF4-FFF2-40B4-BE49-F238E27FC236}">
                  <a16:creationId xmlns:a16="http://schemas.microsoft.com/office/drawing/2014/main" id="{EA8D7493-0B1E-4D0B-A4ED-176CF606206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89" name="Freeform 11">
              <a:extLst>
                <a:ext uri="{FF2B5EF4-FFF2-40B4-BE49-F238E27FC236}">
                  <a16:creationId xmlns:a16="http://schemas.microsoft.com/office/drawing/2014/main" id="{EB34DF85-B33B-40AD-B7EA-C4E9980CA07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90" name="Freeform 12">
              <a:extLst>
                <a:ext uri="{FF2B5EF4-FFF2-40B4-BE49-F238E27FC236}">
                  <a16:creationId xmlns:a16="http://schemas.microsoft.com/office/drawing/2014/main" id="{B60DFCCF-9779-4D9B-8A38-01ACC19F64E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91" name="Freeform 13">
              <a:extLst>
                <a:ext uri="{FF2B5EF4-FFF2-40B4-BE49-F238E27FC236}">
                  <a16:creationId xmlns:a16="http://schemas.microsoft.com/office/drawing/2014/main" id="{5F0032FE-0EFE-4D4D-BADC-394D10C1A9D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92" name="Freeform 14">
              <a:extLst>
                <a:ext uri="{FF2B5EF4-FFF2-40B4-BE49-F238E27FC236}">
                  <a16:creationId xmlns:a16="http://schemas.microsoft.com/office/drawing/2014/main" id="{A04C33F5-19EF-41C3-AC6E-2EA7094101F6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93" name="Freeform 15">
              <a:extLst>
                <a:ext uri="{FF2B5EF4-FFF2-40B4-BE49-F238E27FC236}">
                  <a16:creationId xmlns:a16="http://schemas.microsoft.com/office/drawing/2014/main" id="{8C03D4CC-B679-4425-A038-03071508275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94" name="Freeform 16">
              <a:extLst>
                <a:ext uri="{FF2B5EF4-FFF2-40B4-BE49-F238E27FC236}">
                  <a16:creationId xmlns:a16="http://schemas.microsoft.com/office/drawing/2014/main" id="{BCC0DA7C-C67E-42C4-A63D-36668C1CFD4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95" name="Freeform 17">
              <a:extLst>
                <a:ext uri="{FF2B5EF4-FFF2-40B4-BE49-F238E27FC236}">
                  <a16:creationId xmlns:a16="http://schemas.microsoft.com/office/drawing/2014/main" id="{7CE577F2-BB14-4E41-9F95-B1B5B793D1A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96" name="Freeform 18">
              <a:extLst>
                <a:ext uri="{FF2B5EF4-FFF2-40B4-BE49-F238E27FC236}">
                  <a16:creationId xmlns:a16="http://schemas.microsoft.com/office/drawing/2014/main" id="{DCE80AEF-03D4-4991-87AC-1277E802950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97" name="Freeform 19">
              <a:extLst>
                <a:ext uri="{FF2B5EF4-FFF2-40B4-BE49-F238E27FC236}">
                  <a16:creationId xmlns:a16="http://schemas.microsoft.com/office/drawing/2014/main" id="{7DDA4677-C62F-4E85-BC46-1C64D02E4288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98" name="Freeform 20">
              <a:extLst>
                <a:ext uri="{FF2B5EF4-FFF2-40B4-BE49-F238E27FC236}">
                  <a16:creationId xmlns:a16="http://schemas.microsoft.com/office/drawing/2014/main" id="{380A1CC5-DBAB-486F-BB40-A32A5C96A51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99" name="Rectangle 21">
              <a:extLst>
                <a:ext uri="{FF2B5EF4-FFF2-40B4-BE49-F238E27FC236}">
                  <a16:creationId xmlns:a16="http://schemas.microsoft.com/office/drawing/2014/main" id="{C952CB74-FB28-49FE-BFA8-C7531AEB7F0D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00" name="Freeform 22">
              <a:extLst>
                <a:ext uri="{FF2B5EF4-FFF2-40B4-BE49-F238E27FC236}">
                  <a16:creationId xmlns:a16="http://schemas.microsoft.com/office/drawing/2014/main" id="{9E7D579A-A059-4D10-9349-B351C5A317F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01" name="Freeform 23">
              <a:extLst>
                <a:ext uri="{FF2B5EF4-FFF2-40B4-BE49-F238E27FC236}">
                  <a16:creationId xmlns:a16="http://schemas.microsoft.com/office/drawing/2014/main" id="{1BB9DF87-54DD-471D-AC8A-EFE3A1F6DFF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02" name="Freeform 24">
              <a:extLst>
                <a:ext uri="{FF2B5EF4-FFF2-40B4-BE49-F238E27FC236}">
                  <a16:creationId xmlns:a16="http://schemas.microsoft.com/office/drawing/2014/main" id="{8B884E2F-26FE-447B-A8EA-C9EF1246DA3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03" name="Freeform 25">
              <a:extLst>
                <a:ext uri="{FF2B5EF4-FFF2-40B4-BE49-F238E27FC236}">
                  <a16:creationId xmlns:a16="http://schemas.microsoft.com/office/drawing/2014/main" id="{EB941F66-015D-4B17-8283-20CAAC23DE1B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04" name="Freeform 26">
              <a:extLst>
                <a:ext uri="{FF2B5EF4-FFF2-40B4-BE49-F238E27FC236}">
                  <a16:creationId xmlns:a16="http://schemas.microsoft.com/office/drawing/2014/main" id="{E052A2F3-7C33-4DBA-80DE-861848D56AE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05" name="Freeform 27">
              <a:extLst>
                <a:ext uri="{FF2B5EF4-FFF2-40B4-BE49-F238E27FC236}">
                  <a16:creationId xmlns:a16="http://schemas.microsoft.com/office/drawing/2014/main" id="{0223E2CB-CE52-42EE-B439-CD53D9F7761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06" name="Freeform 28">
              <a:extLst>
                <a:ext uri="{FF2B5EF4-FFF2-40B4-BE49-F238E27FC236}">
                  <a16:creationId xmlns:a16="http://schemas.microsoft.com/office/drawing/2014/main" id="{1CBA454F-0F90-4D2A-A242-06020D68DA0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07" name="Freeform 29">
              <a:extLst>
                <a:ext uri="{FF2B5EF4-FFF2-40B4-BE49-F238E27FC236}">
                  <a16:creationId xmlns:a16="http://schemas.microsoft.com/office/drawing/2014/main" id="{9AE82D1C-DF8E-45A9-AF91-66D32350C06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08" name="Freeform 30">
              <a:extLst>
                <a:ext uri="{FF2B5EF4-FFF2-40B4-BE49-F238E27FC236}">
                  <a16:creationId xmlns:a16="http://schemas.microsoft.com/office/drawing/2014/main" id="{D7BBE033-F32E-4E56-8360-CC9533B9335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09" name="Freeform 31">
              <a:extLst>
                <a:ext uri="{FF2B5EF4-FFF2-40B4-BE49-F238E27FC236}">
                  <a16:creationId xmlns:a16="http://schemas.microsoft.com/office/drawing/2014/main" id="{6D785C06-CE8E-4100-9D04-243918D9E08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10" name="Freeform 32">
              <a:extLst>
                <a:ext uri="{FF2B5EF4-FFF2-40B4-BE49-F238E27FC236}">
                  <a16:creationId xmlns:a16="http://schemas.microsoft.com/office/drawing/2014/main" id="{D577353A-F944-4982-A467-6812F2A13C3A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11" name="Freeform 34">
              <a:extLst>
                <a:ext uri="{FF2B5EF4-FFF2-40B4-BE49-F238E27FC236}">
                  <a16:creationId xmlns:a16="http://schemas.microsoft.com/office/drawing/2014/main" id="{80751149-8EF8-422F-9577-52B47494C59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12" name="Freeform 35">
              <a:extLst>
                <a:ext uri="{FF2B5EF4-FFF2-40B4-BE49-F238E27FC236}">
                  <a16:creationId xmlns:a16="http://schemas.microsoft.com/office/drawing/2014/main" id="{8FED533A-3A7C-45A8-A82D-895521697B9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13" name="Freeform 36">
              <a:extLst>
                <a:ext uri="{FF2B5EF4-FFF2-40B4-BE49-F238E27FC236}">
                  <a16:creationId xmlns:a16="http://schemas.microsoft.com/office/drawing/2014/main" id="{F0161440-89D1-4503-9A4D-CE2B78580BF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14" name="Freeform 37">
              <a:extLst>
                <a:ext uri="{FF2B5EF4-FFF2-40B4-BE49-F238E27FC236}">
                  <a16:creationId xmlns:a16="http://schemas.microsoft.com/office/drawing/2014/main" id="{A9BA852F-CFB1-4A28-9D0C-93F12F4D2EB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15" name="Freeform 38">
              <a:extLst>
                <a:ext uri="{FF2B5EF4-FFF2-40B4-BE49-F238E27FC236}">
                  <a16:creationId xmlns:a16="http://schemas.microsoft.com/office/drawing/2014/main" id="{99FCAD68-AFA7-431B-A042-5C83768F73F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16" name="Freeform 39">
              <a:extLst>
                <a:ext uri="{FF2B5EF4-FFF2-40B4-BE49-F238E27FC236}">
                  <a16:creationId xmlns:a16="http://schemas.microsoft.com/office/drawing/2014/main" id="{3CF7E856-2160-42A3-ACF6-D9CDE7ED5FB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17" name="Freeform 40">
              <a:extLst>
                <a:ext uri="{FF2B5EF4-FFF2-40B4-BE49-F238E27FC236}">
                  <a16:creationId xmlns:a16="http://schemas.microsoft.com/office/drawing/2014/main" id="{E55529C7-85CA-4EF1-9E64-760B6E16264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18" name="Freeform 41">
              <a:extLst>
                <a:ext uri="{FF2B5EF4-FFF2-40B4-BE49-F238E27FC236}">
                  <a16:creationId xmlns:a16="http://schemas.microsoft.com/office/drawing/2014/main" id="{20644ECA-1AC6-4596-AB17-CB292C9C3A0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19" name="Freeform 42">
              <a:extLst>
                <a:ext uri="{FF2B5EF4-FFF2-40B4-BE49-F238E27FC236}">
                  <a16:creationId xmlns:a16="http://schemas.microsoft.com/office/drawing/2014/main" id="{57C243B2-9140-4357-99E1-41EB4737B47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20" name="Freeform 43">
              <a:extLst>
                <a:ext uri="{FF2B5EF4-FFF2-40B4-BE49-F238E27FC236}">
                  <a16:creationId xmlns:a16="http://schemas.microsoft.com/office/drawing/2014/main" id="{D2A7A9C2-B66A-417F-8010-A199DBA7424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21" name="Freeform 44">
              <a:extLst>
                <a:ext uri="{FF2B5EF4-FFF2-40B4-BE49-F238E27FC236}">
                  <a16:creationId xmlns:a16="http://schemas.microsoft.com/office/drawing/2014/main" id="{28E2BF88-E734-466D-9485-51501BC7B2D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22" name="Freeform 45">
              <a:extLst>
                <a:ext uri="{FF2B5EF4-FFF2-40B4-BE49-F238E27FC236}">
                  <a16:creationId xmlns:a16="http://schemas.microsoft.com/office/drawing/2014/main" id="{E2A3C31A-7396-42B7-8B63-0B7F0344CBE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23" name="Freeform 46">
              <a:extLst>
                <a:ext uri="{FF2B5EF4-FFF2-40B4-BE49-F238E27FC236}">
                  <a16:creationId xmlns:a16="http://schemas.microsoft.com/office/drawing/2014/main" id="{C2203025-D460-4227-BD1A-AA6F7B0A2FB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24" name="Freeform 47">
              <a:extLst>
                <a:ext uri="{FF2B5EF4-FFF2-40B4-BE49-F238E27FC236}">
                  <a16:creationId xmlns:a16="http://schemas.microsoft.com/office/drawing/2014/main" id="{83F3E6A7-A341-406C-939C-EB2E774C3B3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25" name="Freeform 48">
              <a:extLst>
                <a:ext uri="{FF2B5EF4-FFF2-40B4-BE49-F238E27FC236}">
                  <a16:creationId xmlns:a16="http://schemas.microsoft.com/office/drawing/2014/main" id="{17A0FC22-8C8B-4F01-A4AE-308510B214C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26" name="Freeform 49">
              <a:extLst>
                <a:ext uri="{FF2B5EF4-FFF2-40B4-BE49-F238E27FC236}">
                  <a16:creationId xmlns:a16="http://schemas.microsoft.com/office/drawing/2014/main" id="{AA336CAF-B922-4EE9-9B5C-B5EA8B3AB29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27" name="Freeform 50">
              <a:extLst>
                <a:ext uri="{FF2B5EF4-FFF2-40B4-BE49-F238E27FC236}">
                  <a16:creationId xmlns:a16="http://schemas.microsoft.com/office/drawing/2014/main" id="{01209CD6-B0F0-44C4-A675-B686E3771D5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28" name="Freeform 51">
              <a:extLst>
                <a:ext uri="{FF2B5EF4-FFF2-40B4-BE49-F238E27FC236}">
                  <a16:creationId xmlns:a16="http://schemas.microsoft.com/office/drawing/2014/main" id="{16A39AD6-9CA1-45E2-AB8B-6E386D0239C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29" name="Freeform 52">
              <a:extLst>
                <a:ext uri="{FF2B5EF4-FFF2-40B4-BE49-F238E27FC236}">
                  <a16:creationId xmlns:a16="http://schemas.microsoft.com/office/drawing/2014/main" id="{BD64BA20-9E87-4791-953E-0A4C3ACC54E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30" name="Freeform 53">
              <a:extLst>
                <a:ext uri="{FF2B5EF4-FFF2-40B4-BE49-F238E27FC236}">
                  <a16:creationId xmlns:a16="http://schemas.microsoft.com/office/drawing/2014/main" id="{AE1EE68A-A8A9-4E65-B741-0116DDBC2B1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31" name="Freeform 54">
              <a:extLst>
                <a:ext uri="{FF2B5EF4-FFF2-40B4-BE49-F238E27FC236}">
                  <a16:creationId xmlns:a16="http://schemas.microsoft.com/office/drawing/2014/main" id="{74D5E3BD-048F-4F50-AD2E-62B7C578DA4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32" name="Freeform 55">
              <a:extLst>
                <a:ext uri="{FF2B5EF4-FFF2-40B4-BE49-F238E27FC236}">
                  <a16:creationId xmlns:a16="http://schemas.microsoft.com/office/drawing/2014/main" id="{77C8258E-F74B-4074-BB39-06A37616421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33" name="Freeform 56">
              <a:extLst>
                <a:ext uri="{FF2B5EF4-FFF2-40B4-BE49-F238E27FC236}">
                  <a16:creationId xmlns:a16="http://schemas.microsoft.com/office/drawing/2014/main" id="{94C30CA8-1D12-4BC3-984A-E1FFF42422A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34" name="Freeform 57">
              <a:extLst>
                <a:ext uri="{FF2B5EF4-FFF2-40B4-BE49-F238E27FC236}">
                  <a16:creationId xmlns:a16="http://schemas.microsoft.com/office/drawing/2014/main" id="{F9336058-D805-4A57-B046-7EA7621D174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35" name="Freeform 58">
              <a:extLst>
                <a:ext uri="{FF2B5EF4-FFF2-40B4-BE49-F238E27FC236}">
                  <a16:creationId xmlns:a16="http://schemas.microsoft.com/office/drawing/2014/main" id="{FE5A3FFC-B4A8-4CAC-8FA5-25C743BDE6D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36" name="Freeform 59">
              <a:extLst>
                <a:ext uri="{FF2B5EF4-FFF2-40B4-BE49-F238E27FC236}">
                  <a16:creationId xmlns:a16="http://schemas.microsoft.com/office/drawing/2014/main" id="{649A073A-5ABD-4542-A7E6-7E8A3997064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38" name="Freeform 60">
              <a:extLst>
                <a:ext uri="{FF2B5EF4-FFF2-40B4-BE49-F238E27FC236}">
                  <a16:creationId xmlns:a16="http://schemas.microsoft.com/office/drawing/2014/main" id="{FCAC7393-1C7A-4979-BA22-6C3706BDF75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39" name="Freeform 61">
              <a:extLst>
                <a:ext uri="{FF2B5EF4-FFF2-40B4-BE49-F238E27FC236}">
                  <a16:creationId xmlns:a16="http://schemas.microsoft.com/office/drawing/2014/main" id="{E1F02962-A8D1-446B-9EC8-AF98C8721AD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6" name="Freeform 62">
              <a:extLst>
                <a:ext uri="{FF2B5EF4-FFF2-40B4-BE49-F238E27FC236}">
                  <a16:creationId xmlns:a16="http://schemas.microsoft.com/office/drawing/2014/main" id="{B57B74AD-4270-4BEC-8CB7-2AC7A5CB9B8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</p:grpSp>
      <p:sp>
        <p:nvSpPr>
          <p:cNvPr id="190" name="Text Placeholder 135">
            <a:extLst>
              <a:ext uri="{FF2B5EF4-FFF2-40B4-BE49-F238E27FC236}">
                <a16:creationId xmlns:a16="http://schemas.microsoft.com/office/drawing/2014/main" id="{7D8334C9-D68C-4E9D-A650-AE6F03987F91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586247" y="5338960"/>
            <a:ext cx="216000" cy="10800"/>
          </a:xfrm>
          <a:prstGeom prst="rect">
            <a:avLst/>
          </a:prstGeom>
          <a:solidFill>
            <a:schemeClr val="bg1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578477162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-Fluidit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Rectangle 11">
            <a:extLst>
              <a:ext uri="{FF2B5EF4-FFF2-40B4-BE49-F238E27FC236}">
                <a16:creationId xmlns:a16="http://schemas.microsoft.com/office/drawing/2014/main" id="{4A3F1C04-3200-4425-86D0-2F9E2EAC9EF4}"/>
              </a:ext>
            </a:extLst>
          </p:cNvPr>
          <p:cNvSpPr/>
          <p:nvPr userDrawn="1"/>
        </p:nvSpPr>
        <p:spPr>
          <a:xfrm>
            <a:off x="-1" y="-1"/>
            <a:ext cx="9153001" cy="6858001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sz="1800" noProof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487475" y="2487775"/>
            <a:ext cx="3579152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1200"/>
              </a:spcAft>
              <a:buNone/>
              <a:defRPr sz="3800" b="1">
                <a:solidFill>
                  <a:schemeClr val="bg1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sp>
        <p:nvSpPr>
          <p:cNvPr id="86" name="Freeform: Shape 85">
            <a:extLst>
              <a:ext uri="{FF2B5EF4-FFF2-40B4-BE49-F238E27FC236}">
                <a16:creationId xmlns:a16="http://schemas.microsoft.com/office/drawing/2014/main" id="{CC78C129-209D-41B7-A632-D1D683A5E4D5}"/>
              </a:ext>
            </a:extLst>
          </p:cNvPr>
          <p:cNvSpPr/>
          <p:nvPr userDrawn="1"/>
        </p:nvSpPr>
        <p:spPr>
          <a:xfrm>
            <a:off x="4704549" y="1429098"/>
            <a:ext cx="4439450" cy="5426469"/>
          </a:xfrm>
          <a:custGeom>
            <a:avLst/>
            <a:gdLst>
              <a:gd name="connsiteX0" fmla="*/ 4439450 w 4439450"/>
              <a:gd name="connsiteY0" fmla="*/ 0 h 5426469"/>
              <a:gd name="connsiteX1" fmla="*/ 4439450 w 4439450"/>
              <a:gd name="connsiteY1" fmla="*/ 5426469 h 5426469"/>
              <a:gd name="connsiteX2" fmla="*/ 1117428 w 4439450"/>
              <a:gd name="connsiteY2" fmla="*/ 5426469 h 5426469"/>
              <a:gd name="connsiteX3" fmla="*/ 7072 w 4439450"/>
              <a:gd name="connsiteY3" fmla="*/ 1226597 h 5426469"/>
              <a:gd name="connsiteX4" fmla="*/ 0 w 4439450"/>
              <a:gd name="connsiteY4" fmla="*/ 1190929 h 5426469"/>
              <a:gd name="connsiteX5" fmla="*/ 4439450 w 4439450"/>
              <a:gd name="connsiteY5" fmla="*/ 0 h 54264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439450" h="5426469">
                <a:moveTo>
                  <a:pt x="4439450" y="0"/>
                </a:moveTo>
                <a:lnTo>
                  <a:pt x="4439450" y="5426469"/>
                </a:lnTo>
                <a:lnTo>
                  <a:pt x="1117428" y="5426469"/>
                </a:lnTo>
                <a:lnTo>
                  <a:pt x="7072" y="1226597"/>
                </a:lnTo>
                <a:lnTo>
                  <a:pt x="0" y="1190929"/>
                </a:lnTo>
                <a:lnTo>
                  <a:pt x="4439450" y="0"/>
                </a:lnTo>
                <a:close/>
              </a:path>
            </a:pathLst>
          </a:custGeom>
          <a:blipFill dpi="0" rotWithShape="1"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-59425" t="-59426" r="-32309" b="-32306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AU" sz="1800"/>
          </a:p>
        </p:txBody>
      </p:sp>
      <p:grpSp>
        <p:nvGrpSpPr>
          <p:cNvPr id="66" name="Group 4">
            <a:extLst>
              <a:ext uri="{FF2B5EF4-FFF2-40B4-BE49-F238E27FC236}">
                <a16:creationId xmlns:a16="http://schemas.microsoft.com/office/drawing/2014/main" id="{0FCD5052-B954-403C-9784-A250C2CB6ED0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421066" y="453777"/>
            <a:ext cx="1662286" cy="1666547"/>
            <a:chOff x="2864" y="1181"/>
            <a:chExt cx="1952" cy="1957"/>
          </a:xfrm>
        </p:grpSpPr>
        <p:sp>
          <p:nvSpPr>
            <p:cNvPr id="80" name="AutoShape 3">
              <a:extLst>
                <a:ext uri="{FF2B5EF4-FFF2-40B4-BE49-F238E27FC236}">
                  <a16:creationId xmlns:a16="http://schemas.microsoft.com/office/drawing/2014/main" id="{A3E6208B-CA09-41FA-8B07-8EFEB7FB6D8F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81" name="Rectangle 5">
              <a:extLst>
                <a:ext uri="{FF2B5EF4-FFF2-40B4-BE49-F238E27FC236}">
                  <a16:creationId xmlns:a16="http://schemas.microsoft.com/office/drawing/2014/main" id="{BA6D66E6-5FBA-411A-8010-9C94FD6DC3AD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82" name="Freeform 6">
              <a:extLst>
                <a:ext uri="{FF2B5EF4-FFF2-40B4-BE49-F238E27FC236}">
                  <a16:creationId xmlns:a16="http://schemas.microsoft.com/office/drawing/2014/main" id="{6CC62B41-3C53-41F4-B377-6B3E7296F69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84" name="Freeform 7">
              <a:extLst>
                <a:ext uri="{FF2B5EF4-FFF2-40B4-BE49-F238E27FC236}">
                  <a16:creationId xmlns:a16="http://schemas.microsoft.com/office/drawing/2014/main" id="{A436656E-B527-4F1C-93A8-C0F39ADF7A0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85" name="Freeform 8">
              <a:extLst>
                <a:ext uri="{FF2B5EF4-FFF2-40B4-BE49-F238E27FC236}">
                  <a16:creationId xmlns:a16="http://schemas.microsoft.com/office/drawing/2014/main" id="{B8899FD1-BFE7-4B5E-AB2E-FBA4F6C1109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87" name="Freeform 9">
              <a:extLst>
                <a:ext uri="{FF2B5EF4-FFF2-40B4-BE49-F238E27FC236}">
                  <a16:creationId xmlns:a16="http://schemas.microsoft.com/office/drawing/2014/main" id="{EB1C0451-9447-4E77-8934-6DAC6BF6BD6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88" name="Freeform 10">
              <a:extLst>
                <a:ext uri="{FF2B5EF4-FFF2-40B4-BE49-F238E27FC236}">
                  <a16:creationId xmlns:a16="http://schemas.microsoft.com/office/drawing/2014/main" id="{2ED130A6-0ABB-4A29-9DF5-766FADA3052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89" name="Freeform 11">
              <a:extLst>
                <a:ext uri="{FF2B5EF4-FFF2-40B4-BE49-F238E27FC236}">
                  <a16:creationId xmlns:a16="http://schemas.microsoft.com/office/drawing/2014/main" id="{063AB190-5010-4739-9370-5AE0F4CB6A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90" name="Freeform 12">
              <a:extLst>
                <a:ext uri="{FF2B5EF4-FFF2-40B4-BE49-F238E27FC236}">
                  <a16:creationId xmlns:a16="http://schemas.microsoft.com/office/drawing/2014/main" id="{3DE39F9A-264A-4CD8-A9E3-10162AAC037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91" name="Freeform 13">
              <a:extLst>
                <a:ext uri="{FF2B5EF4-FFF2-40B4-BE49-F238E27FC236}">
                  <a16:creationId xmlns:a16="http://schemas.microsoft.com/office/drawing/2014/main" id="{0AE99F7B-8C25-42E1-AF24-EC5FC0B9AF7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92" name="Freeform 14">
              <a:extLst>
                <a:ext uri="{FF2B5EF4-FFF2-40B4-BE49-F238E27FC236}">
                  <a16:creationId xmlns:a16="http://schemas.microsoft.com/office/drawing/2014/main" id="{F95FE5F2-524E-43FF-8912-D89C13D2E24F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93" name="Freeform 15">
              <a:extLst>
                <a:ext uri="{FF2B5EF4-FFF2-40B4-BE49-F238E27FC236}">
                  <a16:creationId xmlns:a16="http://schemas.microsoft.com/office/drawing/2014/main" id="{FE192BD4-152F-46DE-A381-00DBFDFA08F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94" name="Freeform 16">
              <a:extLst>
                <a:ext uri="{FF2B5EF4-FFF2-40B4-BE49-F238E27FC236}">
                  <a16:creationId xmlns:a16="http://schemas.microsoft.com/office/drawing/2014/main" id="{AFBAB611-40EC-4AA0-9321-238A7E5531F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95" name="Freeform 17">
              <a:extLst>
                <a:ext uri="{FF2B5EF4-FFF2-40B4-BE49-F238E27FC236}">
                  <a16:creationId xmlns:a16="http://schemas.microsoft.com/office/drawing/2014/main" id="{EF002B9F-613A-4C3D-AA2B-3547B7F87BC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96" name="Freeform 18">
              <a:extLst>
                <a:ext uri="{FF2B5EF4-FFF2-40B4-BE49-F238E27FC236}">
                  <a16:creationId xmlns:a16="http://schemas.microsoft.com/office/drawing/2014/main" id="{0152A94B-7C8F-4890-868B-4776C35B153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97" name="Freeform 19">
              <a:extLst>
                <a:ext uri="{FF2B5EF4-FFF2-40B4-BE49-F238E27FC236}">
                  <a16:creationId xmlns:a16="http://schemas.microsoft.com/office/drawing/2014/main" id="{BE32FA01-A9AF-420A-897C-E9F6FE29005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98" name="Freeform 20">
              <a:extLst>
                <a:ext uri="{FF2B5EF4-FFF2-40B4-BE49-F238E27FC236}">
                  <a16:creationId xmlns:a16="http://schemas.microsoft.com/office/drawing/2014/main" id="{92C47DA1-04C1-4C27-A598-D79BCD77E3A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99" name="Rectangle 21">
              <a:extLst>
                <a:ext uri="{FF2B5EF4-FFF2-40B4-BE49-F238E27FC236}">
                  <a16:creationId xmlns:a16="http://schemas.microsoft.com/office/drawing/2014/main" id="{093752F5-37F9-41FC-B31D-85808F02B81C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00" name="Freeform 22">
              <a:extLst>
                <a:ext uri="{FF2B5EF4-FFF2-40B4-BE49-F238E27FC236}">
                  <a16:creationId xmlns:a16="http://schemas.microsoft.com/office/drawing/2014/main" id="{FA1B5666-4574-4C67-981F-8DE736D8B9F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01" name="Freeform 23">
              <a:extLst>
                <a:ext uri="{FF2B5EF4-FFF2-40B4-BE49-F238E27FC236}">
                  <a16:creationId xmlns:a16="http://schemas.microsoft.com/office/drawing/2014/main" id="{6D9A07DF-F54B-4B36-843E-7651D11F990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02" name="Freeform 24">
              <a:extLst>
                <a:ext uri="{FF2B5EF4-FFF2-40B4-BE49-F238E27FC236}">
                  <a16:creationId xmlns:a16="http://schemas.microsoft.com/office/drawing/2014/main" id="{DD851A87-13F5-4719-8967-86D9165C37C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03" name="Freeform 25">
              <a:extLst>
                <a:ext uri="{FF2B5EF4-FFF2-40B4-BE49-F238E27FC236}">
                  <a16:creationId xmlns:a16="http://schemas.microsoft.com/office/drawing/2014/main" id="{A528D31F-1FAC-4295-9432-5921A1AD36A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04" name="Freeform 26">
              <a:extLst>
                <a:ext uri="{FF2B5EF4-FFF2-40B4-BE49-F238E27FC236}">
                  <a16:creationId xmlns:a16="http://schemas.microsoft.com/office/drawing/2014/main" id="{A279A967-0356-400F-970C-5BB5D4C9513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05" name="Freeform 27">
              <a:extLst>
                <a:ext uri="{FF2B5EF4-FFF2-40B4-BE49-F238E27FC236}">
                  <a16:creationId xmlns:a16="http://schemas.microsoft.com/office/drawing/2014/main" id="{0F5D892C-E7B6-43B4-AEA0-06030028C0B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06" name="Freeform 28">
              <a:extLst>
                <a:ext uri="{FF2B5EF4-FFF2-40B4-BE49-F238E27FC236}">
                  <a16:creationId xmlns:a16="http://schemas.microsoft.com/office/drawing/2014/main" id="{0E98B48F-3F1A-4583-8C0B-FA6A4D9F51D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07" name="Freeform 29">
              <a:extLst>
                <a:ext uri="{FF2B5EF4-FFF2-40B4-BE49-F238E27FC236}">
                  <a16:creationId xmlns:a16="http://schemas.microsoft.com/office/drawing/2014/main" id="{991616E2-FDBB-4D5A-A7A9-0E2010BB644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08" name="Freeform 30">
              <a:extLst>
                <a:ext uri="{FF2B5EF4-FFF2-40B4-BE49-F238E27FC236}">
                  <a16:creationId xmlns:a16="http://schemas.microsoft.com/office/drawing/2014/main" id="{598AF21F-F06B-434A-99AE-E72F0792B92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09" name="Freeform 31">
              <a:extLst>
                <a:ext uri="{FF2B5EF4-FFF2-40B4-BE49-F238E27FC236}">
                  <a16:creationId xmlns:a16="http://schemas.microsoft.com/office/drawing/2014/main" id="{94149A9E-9A8F-4F00-9617-748579A5C91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10" name="Freeform 32">
              <a:extLst>
                <a:ext uri="{FF2B5EF4-FFF2-40B4-BE49-F238E27FC236}">
                  <a16:creationId xmlns:a16="http://schemas.microsoft.com/office/drawing/2014/main" id="{5A75D83F-6D18-4A27-A350-6221DE77ACCA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11" name="Freeform 34">
              <a:extLst>
                <a:ext uri="{FF2B5EF4-FFF2-40B4-BE49-F238E27FC236}">
                  <a16:creationId xmlns:a16="http://schemas.microsoft.com/office/drawing/2014/main" id="{9EFFDEE4-933D-48C5-9F96-2D21BF984AE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12" name="Freeform 35">
              <a:extLst>
                <a:ext uri="{FF2B5EF4-FFF2-40B4-BE49-F238E27FC236}">
                  <a16:creationId xmlns:a16="http://schemas.microsoft.com/office/drawing/2014/main" id="{844FDC86-C564-4606-A7B6-B4594F89E33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13" name="Freeform 36">
              <a:extLst>
                <a:ext uri="{FF2B5EF4-FFF2-40B4-BE49-F238E27FC236}">
                  <a16:creationId xmlns:a16="http://schemas.microsoft.com/office/drawing/2014/main" id="{CCB07830-B54E-4DBB-8136-BD8BB3780D3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14" name="Freeform 37">
              <a:extLst>
                <a:ext uri="{FF2B5EF4-FFF2-40B4-BE49-F238E27FC236}">
                  <a16:creationId xmlns:a16="http://schemas.microsoft.com/office/drawing/2014/main" id="{8BFE4ADA-3A47-48FA-B431-7C7376766D9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15" name="Freeform 38">
              <a:extLst>
                <a:ext uri="{FF2B5EF4-FFF2-40B4-BE49-F238E27FC236}">
                  <a16:creationId xmlns:a16="http://schemas.microsoft.com/office/drawing/2014/main" id="{64632BB4-84F5-4CF0-9F76-4C9330AC352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16" name="Freeform 39">
              <a:extLst>
                <a:ext uri="{FF2B5EF4-FFF2-40B4-BE49-F238E27FC236}">
                  <a16:creationId xmlns:a16="http://schemas.microsoft.com/office/drawing/2014/main" id="{9E719F3D-9A9F-4C32-82C3-E96DDC6E32B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17" name="Freeform 40">
              <a:extLst>
                <a:ext uri="{FF2B5EF4-FFF2-40B4-BE49-F238E27FC236}">
                  <a16:creationId xmlns:a16="http://schemas.microsoft.com/office/drawing/2014/main" id="{301B1F24-15B8-460D-837D-A86C2186437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18" name="Freeform 41">
              <a:extLst>
                <a:ext uri="{FF2B5EF4-FFF2-40B4-BE49-F238E27FC236}">
                  <a16:creationId xmlns:a16="http://schemas.microsoft.com/office/drawing/2014/main" id="{C593EB51-39D0-40DD-8CC3-C7FA46DDEE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19" name="Freeform 42">
              <a:extLst>
                <a:ext uri="{FF2B5EF4-FFF2-40B4-BE49-F238E27FC236}">
                  <a16:creationId xmlns:a16="http://schemas.microsoft.com/office/drawing/2014/main" id="{CF52A34B-33B1-4B3C-9E24-6699498CDB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20" name="Freeform 43">
              <a:extLst>
                <a:ext uri="{FF2B5EF4-FFF2-40B4-BE49-F238E27FC236}">
                  <a16:creationId xmlns:a16="http://schemas.microsoft.com/office/drawing/2014/main" id="{1C6876F5-5D8B-450B-A811-25D091EA75B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21" name="Freeform 44">
              <a:extLst>
                <a:ext uri="{FF2B5EF4-FFF2-40B4-BE49-F238E27FC236}">
                  <a16:creationId xmlns:a16="http://schemas.microsoft.com/office/drawing/2014/main" id="{0087DB57-BF23-4D1E-9DC0-0F2E11C7CCF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22" name="Freeform 45">
              <a:extLst>
                <a:ext uri="{FF2B5EF4-FFF2-40B4-BE49-F238E27FC236}">
                  <a16:creationId xmlns:a16="http://schemas.microsoft.com/office/drawing/2014/main" id="{0FB1F8C3-5B54-464E-901A-64167260088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23" name="Freeform 46">
              <a:extLst>
                <a:ext uri="{FF2B5EF4-FFF2-40B4-BE49-F238E27FC236}">
                  <a16:creationId xmlns:a16="http://schemas.microsoft.com/office/drawing/2014/main" id="{C600EEE6-ADAB-47B9-A0E8-730AD74533F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24" name="Freeform 47">
              <a:extLst>
                <a:ext uri="{FF2B5EF4-FFF2-40B4-BE49-F238E27FC236}">
                  <a16:creationId xmlns:a16="http://schemas.microsoft.com/office/drawing/2014/main" id="{B7596146-3BAF-4AF5-A76F-F28F8DC8C45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25" name="Freeform 48">
              <a:extLst>
                <a:ext uri="{FF2B5EF4-FFF2-40B4-BE49-F238E27FC236}">
                  <a16:creationId xmlns:a16="http://schemas.microsoft.com/office/drawing/2014/main" id="{6E310E2D-C154-4444-85F9-C5DFA819502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26" name="Freeform 49">
              <a:extLst>
                <a:ext uri="{FF2B5EF4-FFF2-40B4-BE49-F238E27FC236}">
                  <a16:creationId xmlns:a16="http://schemas.microsoft.com/office/drawing/2014/main" id="{8295C72C-4A40-494A-B755-0DB03994EF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27" name="Freeform 50">
              <a:extLst>
                <a:ext uri="{FF2B5EF4-FFF2-40B4-BE49-F238E27FC236}">
                  <a16:creationId xmlns:a16="http://schemas.microsoft.com/office/drawing/2014/main" id="{4FA68AC6-E2D8-4833-8209-83F3EF56F87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28" name="Freeform 51">
              <a:extLst>
                <a:ext uri="{FF2B5EF4-FFF2-40B4-BE49-F238E27FC236}">
                  <a16:creationId xmlns:a16="http://schemas.microsoft.com/office/drawing/2014/main" id="{BC13BC93-F3D9-4651-8C74-67C1C546077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29" name="Freeform 52">
              <a:extLst>
                <a:ext uri="{FF2B5EF4-FFF2-40B4-BE49-F238E27FC236}">
                  <a16:creationId xmlns:a16="http://schemas.microsoft.com/office/drawing/2014/main" id="{C98ABA5C-0287-4EEA-8FD0-91631047B49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30" name="Freeform 53">
              <a:extLst>
                <a:ext uri="{FF2B5EF4-FFF2-40B4-BE49-F238E27FC236}">
                  <a16:creationId xmlns:a16="http://schemas.microsoft.com/office/drawing/2014/main" id="{7ABB9324-14F2-431D-9648-D77A63ACF68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31" name="Freeform 54">
              <a:extLst>
                <a:ext uri="{FF2B5EF4-FFF2-40B4-BE49-F238E27FC236}">
                  <a16:creationId xmlns:a16="http://schemas.microsoft.com/office/drawing/2014/main" id="{66D0D74B-4921-44A9-82B7-E51CA13FCFE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32" name="Freeform 55">
              <a:extLst>
                <a:ext uri="{FF2B5EF4-FFF2-40B4-BE49-F238E27FC236}">
                  <a16:creationId xmlns:a16="http://schemas.microsoft.com/office/drawing/2014/main" id="{8567332E-CCC5-408C-AA95-BBA17209AC1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33" name="Freeform 56">
              <a:extLst>
                <a:ext uri="{FF2B5EF4-FFF2-40B4-BE49-F238E27FC236}">
                  <a16:creationId xmlns:a16="http://schemas.microsoft.com/office/drawing/2014/main" id="{1A97D38E-2DFF-4277-9808-904357A96B7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34" name="Freeform 57">
              <a:extLst>
                <a:ext uri="{FF2B5EF4-FFF2-40B4-BE49-F238E27FC236}">
                  <a16:creationId xmlns:a16="http://schemas.microsoft.com/office/drawing/2014/main" id="{6FE4FCC4-D897-4639-A9ED-183FDE2D01E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35" name="Freeform 58">
              <a:extLst>
                <a:ext uri="{FF2B5EF4-FFF2-40B4-BE49-F238E27FC236}">
                  <a16:creationId xmlns:a16="http://schemas.microsoft.com/office/drawing/2014/main" id="{FD7EDA37-E810-4195-92D8-77B4C01C4CA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36" name="Freeform 59">
              <a:extLst>
                <a:ext uri="{FF2B5EF4-FFF2-40B4-BE49-F238E27FC236}">
                  <a16:creationId xmlns:a16="http://schemas.microsoft.com/office/drawing/2014/main" id="{91F09931-E836-4D58-AA1A-30DFCBF928C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38" name="Freeform 60">
              <a:extLst>
                <a:ext uri="{FF2B5EF4-FFF2-40B4-BE49-F238E27FC236}">
                  <a16:creationId xmlns:a16="http://schemas.microsoft.com/office/drawing/2014/main" id="{9DC5E7A6-AF90-4152-AF0D-C9F17716D6E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39" name="Freeform 61">
              <a:extLst>
                <a:ext uri="{FF2B5EF4-FFF2-40B4-BE49-F238E27FC236}">
                  <a16:creationId xmlns:a16="http://schemas.microsoft.com/office/drawing/2014/main" id="{C6DC5E9F-5DDF-4F20-AE21-96E90EF3E05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6" name="Freeform 62">
              <a:extLst>
                <a:ext uri="{FF2B5EF4-FFF2-40B4-BE49-F238E27FC236}">
                  <a16:creationId xmlns:a16="http://schemas.microsoft.com/office/drawing/2014/main" id="{3C3193FB-5C85-4472-B1FE-273BBADE108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</p:grpSp>
      <p:sp>
        <p:nvSpPr>
          <p:cNvPr id="189" name="Text Placeholder 140">
            <a:extLst>
              <a:ext uri="{FF2B5EF4-FFF2-40B4-BE49-F238E27FC236}">
                <a16:creationId xmlns:a16="http://schemas.microsoft.com/office/drawing/2014/main" id="{BA603497-D1C1-4D46-AD97-D72938BFD168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487475" y="5394944"/>
            <a:ext cx="3579152" cy="707231"/>
          </a:xfrm>
          <a:prstGeom prst="rect">
            <a:avLst/>
          </a:prstGeo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bg1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bg1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bg1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bg1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bg1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190" name="Text Placeholder 135">
            <a:extLst>
              <a:ext uri="{FF2B5EF4-FFF2-40B4-BE49-F238E27FC236}">
                <a16:creationId xmlns:a16="http://schemas.microsoft.com/office/drawing/2014/main" id="{4364F750-537E-422F-A699-5792A1949A72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586247" y="5338960"/>
            <a:ext cx="216000" cy="10800"/>
          </a:xfrm>
          <a:prstGeom prst="rect">
            <a:avLst/>
          </a:prstGeom>
          <a:solidFill>
            <a:schemeClr val="bg1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2887653597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-Strength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Rectangle 11">
            <a:extLst>
              <a:ext uri="{FF2B5EF4-FFF2-40B4-BE49-F238E27FC236}">
                <a16:creationId xmlns:a16="http://schemas.microsoft.com/office/drawing/2014/main" id="{4A3F1C04-3200-4425-86D0-2F9E2EAC9EF4}"/>
              </a:ext>
            </a:extLst>
          </p:cNvPr>
          <p:cNvSpPr/>
          <p:nvPr userDrawn="1"/>
        </p:nvSpPr>
        <p:spPr>
          <a:xfrm>
            <a:off x="-1" y="-1"/>
            <a:ext cx="9153001" cy="6858001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sz="1800" noProof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487475" y="2487775"/>
            <a:ext cx="3579152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1200"/>
              </a:spcAft>
              <a:buNone/>
              <a:defRPr sz="3800" b="1">
                <a:solidFill>
                  <a:schemeClr val="bg1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sp>
        <p:nvSpPr>
          <p:cNvPr id="86" name="Freeform: Shape 85">
            <a:extLst>
              <a:ext uri="{FF2B5EF4-FFF2-40B4-BE49-F238E27FC236}">
                <a16:creationId xmlns:a16="http://schemas.microsoft.com/office/drawing/2014/main" id="{83FC9048-C251-4974-9627-9563FED6ED20}"/>
              </a:ext>
            </a:extLst>
          </p:cNvPr>
          <p:cNvSpPr/>
          <p:nvPr userDrawn="1"/>
        </p:nvSpPr>
        <p:spPr>
          <a:xfrm>
            <a:off x="4704549" y="1429098"/>
            <a:ext cx="4439450" cy="5426469"/>
          </a:xfrm>
          <a:custGeom>
            <a:avLst/>
            <a:gdLst>
              <a:gd name="connsiteX0" fmla="*/ 4439450 w 4439450"/>
              <a:gd name="connsiteY0" fmla="*/ 0 h 5426469"/>
              <a:gd name="connsiteX1" fmla="*/ 4439450 w 4439450"/>
              <a:gd name="connsiteY1" fmla="*/ 5426469 h 5426469"/>
              <a:gd name="connsiteX2" fmla="*/ 1117428 w 4439450"/>
              <a:gd name="connsiteY2" fmla="*/ 5426469 h 5426469"/>
              <a:gd name="connsiteX3" fmla="*/ 7072 w 4439450"/>
              <a:gd name="connsiteY3" fmla="*/ 1226597 h 5426469"/>
              <a:gd name="connsiteX4" fmla="*/ 0 w 4439450"/>
              <a:gd name="connsiteY4" fmla="*/ 1190929 h 5426469"/>
              <a:gd name="connsiteX5" fmla="*/ 4439450 w 4439450"/>
              <a:gd name="connsiteY5" fmla="*/ 0 h 54264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439450" h="5426469">
                <a:moveTo>
                  <a:pt x="4439450" y="0"/>
                </a:moveTo>
                <a:lnTo>
                  <a:pt x="4439450" y="5426469"/>
                </a:lnTo>
                <a:lnTo>
                  <a:pt x="1117428" y="5426469"/>
                </a:lnTo>
                <a:lnTo>
                  <a:pt x="7072" y="1226597"/>
                </a:lnTo>
                <a:lnTo>
                  <a:pt x="0" y="1190929"/>
                </a:lnTo>
                <a:lnTo>
                  <a:pt x="4439450" y="0"/>
                </a:lnTo>
                <a:close/>
              </a:path>
            </a:pathLst>
          </a:custGeom>
          <a:blipFill dpi="0" rotWithShape="1"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-32409" t="-42275" r="-52944" b="-43075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AU" sz="1800"/>
          </a:p>
        </p:txBody>
      </p:sp>
      <p:sp>
        <p:nvSpPr>
          <p:cNvPr id="66" name="Text Placeholder 140">
            <a:extLst>
              <a:ext uri="{FF2B5EF4-FFF2-40B4-BE49-F238E27FC236}">
                <a16:creationId xmlns:a16="http://schemas.microsoft.com/office/drawing/2014/main" id="{9062ACED-9B66-44FE-B5F0-F33AD91CB386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487475" y="5394944"/>
            <a:ext cx="3579152" cy="707231"/>
          </a:xfrm>
          <a:prstGeom prst="rect">
            <a:avLst/>
          </a:prstGeo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bg1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bg1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bg1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bg1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bg1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80" name="Text Placeholder 135">
            <a:extLst>
              <a:ext uri="{FF2B5EF4-FFF2-40B4-BE49-F238E27FC236}">
                <a16:creationId xmlns:a16="http://schemas.microsoft.com/office/drawing/2014/main" id="{11E22C7F-72CC-4131-A759-7BBF54408EF0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586247" y="5338960"/>
            <a:ext cx="216000" cy="10800"/>
          </a:xfrm>
          <a:prstGeom prst="rect">
            <a:avLst/>
          </a:prstGeom>
          <a:solidFill>
            <a:schemeClr val="bg1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  <p:grpSp>
        <p:nvGrpSpPr>
          <p:cNvPr id="81" name="Group 4">
            <a:extLst>
              <a:ext uri="{FF2B5EF4-FFF2-40B4-BE49-F238E27FC236}">
                <a16:creationId xmlns:a16="http://schemas.microsoft.com/office/drawing/2014/main" id="{302725A8-FA8D-40B2-A453-D70958D64A3D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421066" y="453777"/>
            <a:ext cx="1662286" cy="1666547"/>
            <a:chOff x="2864" y="1181"/>
            <a:chExt cx="1952" cy="1957"/>
          </a:xfrm>
        </p:grpSpPr>
        <p:sp>
          <p:nvSpPr>
            <p:cNvPr id="82" name="AutoShape 3">
              <a:extLst>
                <a:ext uri="{FF2B5EF4-FFF2-40B4-BE49-F238E27FC236}">
                  <a16:creationId xmlns:a16="http://schemas.microsoft.com/office/drawing/2014/main" id="{C43F4393-98B1-4EA1-84FF-D993C72AEF1D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84" name="Rectangle 5">
              <a:extLst>
                <a:ext uri="{FF2B5EF4-FFF2-40B4-BE49-F238E27FC236}">
                  <a16:creationId xmlns:a16="http://schemas.microsoft.com/office/drawing/2014/main" id="{29F159F4-CAA0-48D0-A480-AE27D55F5BE6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85" name="Freeform 6">
              <a:extLst>
                <a:ext uri="{FF2B5EF4-FFF2-40B4-BE49-F238E27FC236}">
                  <a16:creationId xmlns:a16="http://schemas.microsoft.com/office/drawing/2014/main" id="{B77F0AB8-885B-4B72-B981-16114ECA501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87" name="Freeform 7">
              <a:extLst>
                <a:ext uri="{FF2B5EF4-FFF2-40B4-BE49-F238E27FC236}">
                  <a16:creationId xmlns:a16="http://schemas.microsoft.com/office/drawing/2014/main" id="{BB7644EF-7143-4427-8B6D-AA79FC820EB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88" name="Freeform 8">
              <a:extLst>
                <a:ext uri="{FF2B5EF4-FFF2-40B4-BE49-F238E27FC236}">
                  <a16:creationId xmlns:a16="http://schemas.microsoft.com/office/drawing/2014/main" id="{33C4EFAB-8CA5-4358-B4EF-CFD3C860C93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89" name="Freeform 9">
              <a:extLst>
                <a:ext uri="{FF2B5EF4-FFF2-40B4-BE49-F238E27FC236}">
                  <a16:creationId xmlns:a16="http://schemas.microsoft.com/office/drawing/2014/main" id="{B4922CB1-D7DB-4771-B62E-F4B8D3EF176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90" name="Freeform 10">
              <a:extLst>
                <a:ext uri="{FF2B5EF4-FFF2-40B4-BE49-F238E27FC236}">
                  <a16:creationId xmlns:a16="http://schemas.microsoft.com/office/drawing/2014/main" id="{A3E8F852-746A-49AF-A273-D9A962E29D3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91" name="Freeform 11">
              <a:extLst>
                <a:ext uri="{FF2B5EF4-FFF2-40B4-BE49-F238E27FC236}">
                  <a16:creationId xmlns:a16="http://schemas.microsoft.com/office/drawing/2014/main" id="{8DCB7DE4-0DC3-43CC-A8A8-FA0337F7D4F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92" name="Freeform 12">
              <a:extLst>
                <a:ext uri="{FF2B5EF4-FFF2-40B4-BE49-F238E27FC236}">
                  <a16:creationId xmlns:a16="http://schemas.microsoft.com/office/drawing/2014/main" id="{7691AF1F-B2A0-4ECA-9AD0-C8AFBCAA65D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93" name="Freeform 13">
              <a:extLst>
                <a:ext uri="{FF2B5EF4-FFF2-40B4-BE49-F238E27FC236}">
                  <a16:creationId xmlns:a16="http://schemas.microsoft.com/office/drawing/2014/main" id="{EF896021-ACE5-4E39-B248-175564797DF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94" name="Freeform 14">
              <a:extLst>
                <a:ext uri="{FF2B5EF4-FFF2-40B4-BE49-F238E27FC236}">
                  <a16:creationId xmlns:a16="http://schemas.microsoft.com/office/drawing/2014/main" id="{989F8A03-5417-4FC2-A29D-8B880C356721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95" name="Freeform 15">
              <a:extLst>
                <a:ext uri="{FF2B5EF4-FFF2-40B4-BE49-F238E27FC236}">
                  <a16:creationId xmlns:a16="http://schemas.microsoft.com/office/drawing/2014/main" id="{90EC4F9F-66C0-437A-9779-DD1A3F1B610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96" name="Freeform 16">
              <a:extLst>
                <a:ext uri="{FF2B5EF4-FFF2-40B4-BE49-F238E27FC236}">
                  <a16:creationId xmlns:a16="http://schemas.microsoft.com/office/drawing/2014/main" id="{A3B596F0-7D33-49EC-9899-67440FD47D9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97" name="Freeform 17">
              <a:extLst>
                <a:ext uri="{FF2B5EF4-FFF2-40B4-BE49-F238E27FC236}">
                  <a16:creationId xmlns:a16="http://schemas.microsoft.com/office/drawing/2014/main" id="{C046BE33-8187-48FC-B532-43E27945B1C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98" name="Freeform 18">
              <a:extLst>
                <a:ext uri="{FF2B5EF4-FFF2-40B4-BE49-F238E27FC236}">
                  <a16:creationId xmlns:a16="http://schemas.microsoft.com/office/drawing/2014/main" id="{747C6E14-EC1E-4ECE-88DA-CEF90122DAA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99" name="Freeform 19">
              <a:extLst>
                <a:ext uri="{FF2B5EF4-FFF2-40B4-BE49-F238E27FC236}">
                  <a16:creationId xmlns:a16="http://schemas.microsoft.com/office/drawing/2014/main" id="{AD3E984E-BFF3-45A2-BE74-4625360442C3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00" name="Freeform 20">
              <a:extLst>
                <a:ext uri="{FF2B5EF4-FFF2-40B4-BE49-F238E27FC236}">
                  <a16:creationId xmlns:a16="http://schemas.microsoft.com/office/drawing/2014/main" id="{2E1914A6-F44E-49BE-9C71-77F9EA238BD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01" name="Rectangle 21">
              <a:extLst>
                <a:ext uri="{FF2B5EF4-FFF2-40B4-BE49-F238E27FC236}">
                  <a16:creationId xmlns:a16="http://schemas.microsoft.com/office/drawing/2014/main" id="{5914F484-ECCF-4662-8DCB-EB77B55A2436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02" name="Freeform 22">
              <a:extLst>
                <a:ext uri="{FF2B5EF4-FFF2-40B4-BE49-F238E27FC236}">
                  <a16:creationId xmlns:a16="http://schemas.microsoft.com/office/drawing/2014/main" id="{959D0944-2406-48B2-B00D-874128305C9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03" name="Freeform 23">
              <a:extLst>
                <a:ext uri="{FF2B5EF4-FFF2-40B4-BE49-F238E27FC236}">
                  <a16:creationId xmlns:a16="http://schemas.microsoft.com/office/drawing/2014/main" id="{5A5350DC-5267-49CE-9835-0627E44F91B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04" name="Freeform 24">
              <a:extLst>
                <a:ext uri="{FF2B5EF4-FFF2-40B4-BE49-F238E27FC236}">
                  <a16:creationId xmlns:a16="http://schemas.microsoft.com/office/drawing/2014/main" id="{0034C489-B59C-4D7E-9EF5-4F0ADA9A825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05" name="Freeform 25">
              <a:extLst>
                <a:ext uri="{FF2B5EF4-FFF2-40B4-BE49-F238E27FC236}">
                  <a16:creationId xmlns:a16="http://schemas.microsoft.com/office/drawing/2014/main" id="{D8C07293-961C-4CE2-97BE-83ECAF3F0CA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06" name="Freeform 26">
              <a:extLst>
                <a:ext uri="{FF2B5EF4-FFF2-40B4-BE49-F238E27FC236}">
                  <a16:creationId xmlns:a16="http://schemas.microsoft.com/office/drawing/2014/main" id="{41F4B9B8-E82A-4D26-B2B0-3FF9EE571A5B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07" name="Freeform 27">
              <a:extLst>
                <a:ext uri="{FF2B5EF4-FFF2-40B4-BE49-F238E27FC236}">
                  <a16:creationId xmlns:a16="http://schemas.microsoft.com/office/drawing/2014/main" id="{A60CBB7B-39D6-4501-AD85-2E97C2C2B2F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08" name="Freeform 28">
              <a:extLst>
                <a:ext uri="{FF2B5EF4-FFF2-40B4-BE49-F238E27FC236}">
                  <a16:creationId xmlns:a16="http://schemas.microsoft.com/office/drawing/2014/main" id="{74F3CB20-16C8-42CC-9EBF-1809B939861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09" name="Freeform 29">
              <a:extLst>
                <a:ext uri="{FF2B5EF4-FFF2-40B4-BE49-F238E27FC236}">
                  <a16:creationId xmlns:a16="http://schemas.microsoft.com/office/drawing/2014/main" id="{DF7BF561-F162-4E63-8A37-80D9CDAD332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10" name="Freeform 30">
              <a:extLst>
                <a:ext uri="{FF2B5EF4-FFF2-40B4-BE49-F238E27FC236}">
                  <a16:creationId xmlns:a16="http://schemas.microsoft.com/office/drawing/2014/main" id="{F6353E3D-3D39-49C9-80DE-F3312F6F6CC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11" name="Freeform 31">
              <a:extLst>
                <a:ext uri="{FF2B5EF4-FFF2-40B4-BE49-F238E27FC236}">
                  <a16:creationId xmlns:a16="http://schemas.microsoft.com/office/drawing/2014/main" id="{56161A09-457C-4C8A-A805-B7C85BF07B4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12" name="Freeform 32">
              <a:extLst>
                <a:ext uri="{FF2B5EF4-FFF2-40B4-BE49-F238E27FC236}">
                  <a16:creationId xmlns:a16="http://schemas.microsoft.com/office/drawing/2014/main" id="{987451F9-30BB-4F1A-844B-A335D3EF788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13" name="Freeform 34">
              <a:extLst>
                <a:ext uri="{FF2B5EF4-FFF2-40B4-BE49-F238E27FC236}">
                  <a16:creationId xmlns:a16="http://schemas.microsoft.com/office/drawing/2014/main" id="{56D991AE-5030-4A97-9D0B-C5E9EB14A3E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14" name="Freeform 35">
              <a:extLst>
                <a:ext uri="{FF2B5EF4-FFF2-40B4-BE49-F238E27FC236}">
                  <a16:creationId xmlns:a16="http://schemas.microsoft.com/office/drawing/2014/main" id="{A532AF79-556F-40D2-AA1D-9AE1E459FB9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15" name="Freeform 36">
              <a:extLst>
                <a:ext uri="{FF2B5EF4-FFF2-40B4-BE49-F238E27FC236}">
                  <a16:creationId xmlns:a16="http://schemas.microsoft.com/office/drawing/2014/main" id="{C1D7D1A5-836C-47C8-B2AA-F951B153F51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16" name="Freeform 37">
              <a:extLst>
                <a:ext uri="{FF2B5EF4-FFF2-40B4-BE49-F238E27FC236}">
                  <a16:creationId xmlns:a16="http://schemas.microsoft.com/office/drawing/2014/main" id="{C3CA81EC-D4AE-45A1-88B2-F74FBF78E77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17" name="Freeform 38">
              <a:extLst>
                <a:ext uri="{FF2B5EF4-FFF2-40B4-BE49-F238E27FC236}">
                  <a16:creationId xmlns:a16="http://schemas.microsoft.com/office/drawing/2014/main" id="{B9E40C71-EEA1-4DDF-AFC6-7631432294F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18" name="Freeform 39">
              <a:extLst>
                <a:ext uri="{FF2B5EF4-FFF2-40B4-BE49-F238E27FC236}">
                  <a16:creationId xmlns:a16="http://schemas.microsoft.com/office/drawing/2014/main" id="{1948375F-18B2-4523-9995-1D8A9011B0B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19" name="Freeform 40">
              <a:extLst>
                <a:ext uri="{FF2B5EF4-FFF2-40B4-BE49-F238E27FC236}">
                  <a16:creationId xmlns:a16="http://schemas.microsoft.com/office/drawing/2014/main" id="{3FDFCD85-8BC9-4D5F-9F66-46889BBF1C5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20" name="Freeform 41">
              <a:extLst>
                <a:ext uri="{FF2B5EF4-FFF2-40B4-BE49-F238E27FC236}">
                  <a16:creationId xmlns:a16="http://schemas.microsoft.com/office/drawing/2014/main" id="{2973960A-55A7-43B7-8AB8-0C219671B40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21" name="Freeform 42">
              <a:extLst>
                <a:ext uri="{FF2B5EF4-FFF2-40B4-BE49-F238E27FC236}">
                  <a16:creationId xmlns:a16="http://schemas.microsoft.com/office/drawing/2014/main" id="{D1DC467E-44C6-4F00-98A3-971EF5BE725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22" name="Freeform 43">
              <a:extLst>
                <a:ext uri="{FF2B5EF4-FFF2-40B4-BE49-F238E27FC236}">
                  <a16:creationId xmlns:a16="http://schemas.microsoft.com/office/drawing/2014/main" id="{44687DE7-DCEA-420E-9FD1-0AF44CE842E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23" name="Freeform 44">
              <a:extLst>
                <a:ext uri="{FF2B5EF4-FFF2-40B4-BE49-F238E27FC236}">
                  <a16:creationId xmlns:a16="http://schemas.microsoft.com/office/drawing/2014/main" id="{70451AB4-D87F-4C1A-9F05-C2429751254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24" name="Freeform 45">
              <a:extLst>
                <a:ext uri="{FF2B5EF4-FFF2-40B4-BE49-F238E27FC236}">
                  <a16:creationId xmlns:a16="http://schemas.microsoft.com/office/drawing/2014/main" id="{48BDDBD7-EFE3-47B8-AB57-DC7C5E44B81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25" name="Freeform 46">
              <a:extLst>
                <a:ext uri="{FF2B5EF4-FFF2-40B4-BE49-F238E27FC236}">
                  <a16:creationId xmlns:a16="http://schemas.microsoft.com/office/drawing/2014/main" id="{1D6182BC-00B0-4FA1-A495-8A76CA3FB28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26" name="Freeform 47">
              <a:extLst>
                <a:ext uri="{FF2B5EF4-FFF2-40B4-BE49-F238E27FC236}">
                  <a16:creationId xmlns:a16="http://schemas.microsoft.com/office/drawing/2014/main" id="{4380E735-A9DE-401D-83AC-31396ACB565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27" name="Freeform 48">
              <a:extLst>
                <a:ext uri="{FF2B5EF4-FFF2-40B4-BE49-F238E27FC236}">
                  <a16:creationId xmlns:a16="http://schemas.microsoft.com/office/drawing/2014/main" id="{34FF3462-7197-420C-BC30-432FEF16783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28" name="Freeform 49">
              <a:extLst>
                <a:ext uri="{FF2B5EF4-FFF2-40B4-BE49-F238E27FC236}">
                  <a16:creationId xmlns:a16="http://schemas.microsoft.com/office/drawing/2014/main" id="{05D69835-9E04-458D-B743-EAD62AC1FAC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29" name="Freeform 50">
              <a:extLst>
                <a:ext uri="{FF2B5EF4-FFF2-40B4-BE49-F238E27FC236}">
                  <a16:creationId xmlns:a16="http://schemas.microsoft.com/office/drawing/2014/main" id="{CE800D0F-1E0D-447B-9CD0-7773751ED6E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30" name="Freeform 51">
              <a:extLst>
                <a:ext uri="{FF2B5EF4-FFF2-40B4-BE49-F238E27FC236}">
                  <a16:creationId xmlns:a16="http://schemas.microsoft.com/office/drawing/2014/main" id="{81DC1A04-8442-4999-B8E5-24EEEC0FD5B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31" name="Freeform 52">
              <a:extLst>
                <a:ext uri="{FF2B5EF4-FFF2-40B4-BE49-F238E27FC236}">
                  <a16:creationId xmlns:a16="http://schemas.microsoft.com/office/drawing/2014/main" id="{57760C97-B89D-48B6-9CCE-9F5815A1205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32" name="Freeform 53">
              <a:extLst>
                <a:ext uri="{FF2B5EF4-FFF2-40B4-BE49-F238E27FC236}">
                  <a16:creationId xmlns:a16="http://schemas.microsoft.com/office/drawing/2014/main" id="{7A98B2FA-3F63-47EB-8F9F-A7EF74A16C6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33" name="Freeform 54">
              <a:extLst>
                <a:ext uri="{FF2B5EF4-FFF2-40B4-BE49-F238E27FC236}">
                  <a16:creationId xmlns:a16="http://schemas.microsoft.com/office/drawing/2014/main" id="{D5A89B92-3DB5-467A-B658-471ABB75239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34" name="Freeform 55">
              <a:extLst>
                <a:ext uri="{FF2B5EF4-FFF2-40B4-BE49-F238E27FC236}">
                  <a16:creationId xmlns:a16="http://schemas.microsoft.com/office/drawing/2014/main" id="{A0461651-F4BF-4C87-8C3D-FA100F1ED2E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35" name="Freeform 56">
              <a:extLst>
                <a:ext uri="{FF2B5EF4-FFF2-40B4-BE49-F238E27FC236}">
                  <a16:creationId xmlns:a16="http://schemas.microsoft.com/office/drawing/2014/main" id="{ED1F3CC7-2E42-4D78-89CD-B517FAB7520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36" name="Freeform 57">
              <a:extLst>
                <a:ext uri="{FF2B5EF4-FFF2-40B4-BE49-F238E27FC236}">
                  <a16:creationId xmlns:a16="http://schemas.microsoft.com/office/drawing/2014/main" id="{BB883064-D8CD-4B72-BD53-8B7E200C164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38" name="Freeform 58">
              <a:extLst>
                <a:ext uri="{FF2B5EF4-FFF2-40B4-BE49-F238E27FC236}">
                  <a16:creationId xmlns:a16="http://schemas.microsoft.com/office/drawing/2014/main" id="{1757E6BE-04D3-4BED-91AF-FE0BD81A498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39" name="Freeform 59">
              <a:extLst>
                <a:ext uri="{FF2B5EF4-FFF2-40B4-BE49-F238E27FC236}">
                  <a16:creationId xmlns:a16="http://schemas.microsoft.com/office/drawing/2014/main" id="{377FF5AF-C6A0-4843-86CA-6E1799F171F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6" name="Freeform 60">
              <a:extLst>
                <a:ext uri="{FF2B5EF4-FFF2-40B4-BE49-F238E27FC236}">
                  <a16:creationId xmlns:a16="http://schemas.microsoft.com/office/drawing/2014/main" id="{511DA27D-3659-4FAD-850C-1F1A3CE6CD8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7" name="Freeform 61">
              <a:extLst>
                <a:ext uri="{FF2B5EF4-FFF2-40B4-BE49-F238E27FC236}">
                  <a16:creationId xmlns:a16="http://schemas.microsoft.com/office/drawing/2014/main" id="{B5EEC335-FF3F-490D-9714-D2AC407DFEA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9" name="Freeform 62">
              <a:extLst>
                <a:ext uri="{FF2B5EF4-FFF2-40B4-BE49-F238E27FC236}">
                  <a16:creationId xmlns:a16="http://schemas.microsoft.com/office/drawing/2014/main" id="{841E6B16-B39F-4FDA-9129-71CCEC5F5AC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</p:grpSp>
    </p:spTree>
    <p:extLst>
      <p:ext uri="{BB962C8B-B14F-4D97-AF65-F5344CB8AC3E}">
        <p14:creationId xmlns:p14="http://schemas.microsoft.com/office/powerpoint/2010/main" val="3387319141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-Structu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Rectangle 11">
            <a:extLst>
              <a:ext uri="{FF2B5EF4-FFF2-40B4-BE49-F238E27FC236}">
                <a16:creationId xmlns:a16="http://schemas.microsoft.com/office/drawing/2014/main" id="{4A3F1C04-3200-4425-86D0-2F9E2EAC9EF4}"/>
              </a:ext>
            </a:extLst>
          </p:cNvPr>
          <p:cNvSpPr/>
          <p:nvPr userDrawn="1"/>
        </p:nvSpPr>
        <p:spPr>
          <a:xfrm>
            <a:off x="-1" y="-1"/>
            <a:ext cx="9153001" cy="6858001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sz="1800" noProof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487475" y="2487775"/>
            <a:ext cx="3579152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1200"/>
              </a:spcAft>
              <a:buNone/>
              <a:defRPr sz="3800" b="1">
                <a:solidFill>
                  <a:schemeClr val="bg1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sp>
        <p:nvSpPr>
          <p:cNvPr id="86" name="Freeform: Shape 85">
            <a:extLst>
              <a:ext uri="{FF2B5EF4-FFF2-40B4-BE49-F238E27FC236}">
                <a16:creationId xmlns:a16="http://schemas.microsoft.com/office/drawing/2014/main" id="{14B3D00A-ED25-4027-BCF4-49DC4204E40D}"/>
              </a:ext>
            </a:extLst>
          </p:cNvPr>
          <p:cNvSpPr/>
          <p:nvPr userDrawn="1"/>
        </p:nvSpPr>
        <p:spPr>
          <a:xfrm>
            <a:off x="4704549" y="1429098"/>
            <a:ext cx="4439450" cy="5426469"/>
          </a:xfrm>
          <a:custGeom>
            <a:avLst/>
            <a:gdLst>
              <a:gd name="connsiteX0" fmla="*/ 4439450 w 4439450"/>
              <a:gd name="connsiteY0" fmla="*/ 0 h 5426469"/>
              <a:gd name="connsiteX1" fmla="*/ 4439450 w 4439450"/>
              <a:gd name="connsiteY1" fmla="*/ 5426469 h 5426469"/>
              <a:gd name="connsiteX2" fmla="*/ 1117428 w 4439450"/>
              <a:gd name="connsiteY2" fmla="*/ 5426469 h 5426469"/>
              <a:gd name="connsiteX3" fmla="*/ 7072 w 4439450"/>
              <a:gd name="connsiteY3" fmla="*/ 1226597 h 5426469"/>
              <a:gd name="connsiteX4" fmla="*/ 0 w 4439450"/>
              <a:gd name="connsiteY4" fmla="*/ 1190929 h 5426469"/>
              <a:gd name="connsiteX5" fmla="*/ 4439450 w 4439450"/>
              <a:gd name="connsiteY5" fmla="*/ 0 h 54264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439450" h="5426469">
                <a:moveTo>
                  <a:pt x="4439450" y="0"/>
                </a:moveTo>
                <a:lnTo>
                  <a:pt x="4439450" y="5426469"/>
                </a:lnTo>
                <a:lnTo>
                  <a:pt x="1117428" y="5426469"/>
                </a:lnTo>
                <a:lnTo>
                  <a:pt x="7072" y="1226597"/>
                </a:lnTo>
                <a:lnTo>
                  <a:pt x="0" y="1190929"/>
                </a:lnTo>
                <a:lnTo>
                  <a:pt x="4439450" y="0"/>
                </a:lnTo>
                <a:close/>
              </a:path>
            </a:pathLst>
          </a:custGeom>
          <a:blipFill dpi="0" rotWithShape="1"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-8781" t="-8782" r="-19370" b="-19368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AU" sz="1800"/>
          </a:p>
        </p:txBody>
      </p:sp>
      <p:sp>
        <p:nvSpPr>
          <p:cNvPr id="66" name="Text Placeholder 140">
            <a:extLst>
              <a:ext uri="{FF2B5EF4-FFF2-40B4-BE49-F238E27FC236}">
                <a16:creationId xmlns:a16="http://schemas.microsoft.com/office/drawing/2014/main" id="{8F59FE24-5391-49E4-A2E3-5900E4533C34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487475" y="5394944"/>
            <a:ext cx="3579152" cy="707231"/>
          </a:xfrm>
          <a:prstGeom prst="rect">
            <a:avLst/>
          </a:prstGeo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bg1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bg1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bg1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bg1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bg1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80" name="Text Placeholder 135">
            <a:extLst>
              <a:ext uri="{FF2B5EF4-FFF2-40B4-BE49-F238E27FC236}">
                <a16:creationId xmlns:a16="http://schemas.microsoft.com/office/drawing/2014/main" id="{AD7D2B6B-6BDB-4566-8BD5-E7078E8E283B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586247" y="5338960"/>
            <a:ext cx="216000" cy="10800"/>
          </a:xfrm>
          <a:prstGeom prst="rect">
            <a:avLst/>
          </a:prstGeom>
          <a:solidFill>
            <a:schemeClr val="bg1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  <p:grpSp>
        <p:nvGrpSpPr>
          <p:cNvPr id="81" name="Group 4">
            <a:extLst>
              <a:ext uri="{FF2B5EF4-FFF2-40B4-BE49-F238E27FC236}">
                <a16:creationId xmlns:a16="http://schemas.microsoft.com/office/drawing/2014/main" id="{208285B3-ACED-481B-A2A5-1E3AED81F21C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421066" y="453777"/>
            <a:ext cx="1662286" cy="1666547"/>
            <a:chOff x="2864" y="1181"/>
            <a:chExt cx="1952" cy="1957"/>
          </a:xfrm>
        </p:grpSpPr>
        <p:sp>
          <p:nvSpPr>
            <p:cNvPr id="82" name="AutoShape 3">
              <a:extLst>
                <a:ext uri="{FF2B5EF4-FFF2-40B4-BE49-F238E27FC236}">
                  <a16:creationId xmlns:a16="http://schemas.microsoft.com/office/drawing/2014/main" id="{0756F760-3408-441F-951B-8F801D550151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84" name="Rectangle 5">
              <a:extLst>
                <a:ext uri="{FF2B5EF4-FFF2-40B4-BE49-F238E27FC236}">
                  <a16:creationId xmlns:a16="http://schemas.microsoft.com/office/drawing/2014/main" id="{949C7AB3-92E0-4EC7-B156-560D0763A66D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85" name="Freeform 6">
              <a:extLst>
                <a:ext uri="{FF2B5EF4-FFF2-40B4-BE49-F238E27FC236}">
                  <a16:creationId xmlns:a16="http://schemas.microsoft.com/office/drawing/2014/main" id="{E05C15E1-1FA2-45A8-AEE7-1F7EEF033E7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87" name="Freeform 7">
              <a:extLst>
                <a:ext uri="{FF2B5EF4-FFF2-40B4-BE49-F238E27FC236}">
                  <a16:creationId xmlns:a16="http://schemas.microsoft.com/office/drawing/2014/main" id="{C6A503EF-7DA5-4524-AFF6-35D1B4A7ED2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88" name="Freeform 8">
              <a:extLst>
                <a:ext uri="{FF2B5EF4-FFF2-40B4-BE49-F238E27FC236}">
                  <a16:creationId xmlns:a16="http://schemas.microsoft.com/office/drawing/2014/main" id="{8EFE6C4D-B516-43BA-B1F2-A583BC93600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89" name="Freeform 9">
              <a:extLst>
                <a:ext uri="{FF2B5EF4-FFF2-40B4-BE49-F238E27FC236}">
                  <a16:creationId xmlns:a16="http://schemas.microsoft.com/office/drawing/2014/main" id="{1E19B392-9C0F-47BB-A961-D8867FE141F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90" name="Freeform 10">
              <a:extLst>
                <a:ext uri="{FF2B5EF4-FFF2-40B4-BE49-F238E27FC236}">
                  <a16:creationId xmlns:a16="http://schemas.microsoft.com/office/drawing/2014/main" id="{A986CFEB-6150-468B-B2D9-DC115D34399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91" name="Freeform 11">
              <a:extLst>
                <a:ext uri="{FF2B5EF4-FFF2-40B4-BE49-F238E27FC236}">
                  <a16:creationId xmlns:a16="http://schemas.microsoft.com/office/drawing/2014/main" id="{DFFBDDC8-7DFD-43F9-BAE7-C905B1E1328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92" name="Freeform 12">
              <a:extLst>
                <a:ext uri="{FF2B5EF4-FFF2-40B4-BE49-F238E27FC236}">
                  <a16:creationId xmlns:a16="http://schemas.microsoft.com/office/drawing/2014/main" id="{06C77A67-E99B-453F-9368-A3E35BD9042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93" name="Freeform 13">
              <a:extLst>
                <a:ext uri="{FF2B5EF4-FFF2-40B4-BE49-F238E27FC236}">
                  <a16:creationId xmlns:a16="http://schemas.microsoft.com/office/drawing/2014/main" id="{5E53857F-95FB-42B5-A77F-35EFED9B4FB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94" name="Freeform 14">
              <a:extLst>
                <a:ext uri="{FF2B5EF4-FFF2-40B4-BE49-F238E27FC236}">
                  <a16:creationId xmlns:a16="http://schemas.microsoft.com/office/drawing/2014/main" id="{C41D7382-FF1E-4CE9-8DC7-02244AA1AB6F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95" name="Freeform 15">
              <a:extLst>
                <a:ext uri="{FF2B5EF4-FFF2-40B4-BE49-F238E27FC236}">
                  <a16:creationId xmlns:a16="http://schemas.microsoft.com/office/drawing/2014/main" id="{2DBB2378-F7CC-497D-9345-E14EBAE54EF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96" name="Freeform 16">
              <a:extLst>
                <a:ext uri="{FF2B5EF4-FFF2-40B4-BE49-F238E27FC236}">
                  <a16:creationId xmlns:a16="http://schemas.microsoft.com/office/drawing/2014/main" id="{D79D1917-9520-4766-BD02-7CC619BA270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97" name="Freeform 17">
              <a:extLst>
                <a:ext uri="{FF2B5EF4-FFF2-40B4-BE49-F238E27FC236}">
                  <a16:creationId xmlns:a16="http://schemas.microsoft.com/office/drawing/2014/main" id="{C42C4D2D-E16B-4156-90CF-63A72BA75CB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98" name="Freeform 18">
              <a:extLst>
                <a:ext uri="{FF2B5EF4-FFF2-40B4-BE49-F238E27FC236}">
                  <a16:creationId xmlns:a16="http://schemas.microsoft.com/office/drawing/2014/main" id="{23327A0C-A6C8-4704-A45C-BABEAE0F33E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99" name="Freeform 19">
              <a:extLst>
                <a:ext uri="{FF2B5EF4-FFF2-40B4-BE49-F238E27FC236}">
                  <a16:creationId xmlns:a16="http://schemas.microsoft.com/office/drawing/2014/main" id="{9B173BCD-A7C5-403E-9492-AB0030A2C71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00" name="Freeform 20">
              <a:extLst>
                <a:ext uri="{FF2B5EF4-FFF2-40B4-BE49-F238E27FC236}">
                  <a16:creationId xmlns:a16="http://schemas.microsoft.com/office/drawing/2014/main" id="{5B996257-0597-47E1-9AA2-A4A44317002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01" name="Rectangle 21">
              <a:extLst>
                <a:ext uri="{FF2B5EF4-FFF2-40B4-BE49-F238E27FC236}">
                  <a16:creationId xmlns:a16="http://schemas.microsoft.com/office/drawing/2014/main" id="{1507B927-C2E9-417C-A087-AE9BA95E4A29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02" name="Freeform 22">
              <a:extLst>
                <a:ext uri="{FF2B5EF4-FFF2-40B4-BE49-F238E27FC236}">
                  <a16:creationId xmlns:a16="http://schemas.microsoft.com/office/drawing/2014/main" id="{B072215C-1F1E-492A-A5B0-1AB9CE31A29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03" name="Freeform 23">
              <a:extLst>
                <a:ext uri="{FF2B5EF4-FFF2-40B4-BE49-F238E27FC236}">
                  <a16:creationId xmlns:a16="http://schemas.microsoft.com/office/drawing/2014/main" id="{AD23DE03-869C-4AC4-B437-687F3B555C3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04" name="Freeform 24">
              <a:extLst>
                <a:ext uri="{FF2B5EF4-FFF2-40B4-BE49-F238E27FC236}">
                  <a16:creationId xmlns:a16="http://schemas.microsoft.com/office/drawing/2014/main" id="{73A16677-15AC-4999-A509-66410AC4DB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05" name="Freeform 25">
              <a:extLst>
                <a:ext uri="{FF2B5EF4-FFF2-40B4-BE49-F238E27FC236}">
                  <a16:creationId xmlns:a16="http://schemas.microsoft.com/office/drawing/2014/main" id="{3441B818-6DAA-477B-AA5B-397B95BD371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06" name="Freeform 26">
              <a:extLst>
                <a:ext uri="{FF2B5EF4-FFF2-40B4-BE49-F238E27FC236}">
                  <a16:creationId xmlns:a16="http://schemas.microsoft.com/office/drawing/2014/main" id="{5825486C-21C8-47E0-9B01-8D4F608FD3DA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07" name="Freeform 27">
              <a:extLst>
                <a:ext uri="{FF2B5EF4-FFF2-40B4-BE49-F238E27FC236}">
                  <a16:creationId xmlns:a16="http://schemas.microsoft.com/office/drawing/2014/main" id="{ECE6CDC1-1D0C-4101-8F2D-290138EED48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08" name="Freeform 28">
              <a:extLst>
                <a:ext uri="{FF2B5EF4-FFF2-40B4-BE49-F238E27FC236}">
                  <a16:creationId xmlns:a16="http://schemas.microsoft.com/office/drawing/2014/main" id="{E345C0C7-1BBB-46C5-8722-A697EBC8F053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09" name="Freeform 29">
              <a:extLst>
                <a:ext uri="{FF2B5EF4-FFF2-40B4-BE49-F238E27FC236}">
                  <a16:creationId xmlns:a16="http://schemas.microsoft.com/office/drawing/2014/main" id="{23CE0E93-C23B-4174-80AA-3B09376E746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10" name="Freeform 30">
              <a:extLst>
                <a:ext uri="{FF2B5EF4-FFF2-40B4-BE49-F238E27FC236}">
                  <a16:creationId xmlns:a16="http://schemas.microsoft.com/office/drawing/2014/main" id="{6BFAD2F0-D698-4A2A-BC03-40C8A0B3816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11" name="Freeform 31">
              <a:extLst>
                <a:ext uri="{FF2B5EF4-FFF2-40B4-BE49-F238E27FC236}">
                  <a16:creationId xmlns:a16="http://schemas.microsoft.com/office/drawing/2014/main" id="{BCA37CE7-D63F-40BC-A46F-E5926BF6FAB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12" name="Freeform 32">
              <a:extLst>
                <a:ext uri="{FF2B5EF4-FFF2-40B4-BE49-F238E27FC236}">
                  <a16:creationId xmlns:a16="http://schemas.microsoft.com/office/drawing/2014/main" id="{7E754457-A54B-4187-B9C1-84BC5BB752A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13" name="Freeform 34">
              <a:extLst>
                <a:ext uri="{FF2B5EF4-FFF2-40B4-BE49-F238E27FC236}">
                  <a16:creationId xmlns:a16="http://schemas.microsoft.com/office/drawing/2014/main" id="{99B89B72-7C7F-4EBC-8682-FF5A8A6F7B3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14" name="Freeform 35">
              <a:extLst>
                <a:ext uri="{FF2B5EF4-FFF2-40B4-BE49-F238E27FC236}">
                  <a16:creationId xmlns:a16="http://schemas.microsoft.com/office/drawing/2014/main" id="{C71D67AD-5D2C-4AEA-83A5-573ACAC103B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15" name="Freeform 36">
              <a:extLst>
                <a:ext uri="{FF2B5EF4-FFF2-40B4-BE49-F238E27FC236}">
                  <a16:creationId xmlns:a16="http://schemas.microsoft.com/office/drawing/2014/main" id="{33A92B1D-6972-4B1B-8972-C8D1167CD19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16" name="Freeform 37">
              <a:extLst>
                <a:ext uri="{FF2B5EF4-FFF2-40B4-BE49-F238E27FC236}">
                  <a16:creationId xmlns:a16="http://schemas.microsoft.com/office/drawing/2014/main" id="{252CD53F-8855-48ED-8B66-023BC38C363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17" name="Freeform 38">
              <a:extLst>
                <a:ext uri="{FF2B5EF4-FFF2-40B4-BE49-F238E27FC236}">
                  <a16:creationId xmlns:a16="http://schemas.microsoft.com/office/drawing/2014/main" id="{5BC60C6A-1365-4C14-BB51-5D4C5C50B32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18" name="Freeform 39">
              <a:extLst>
                <a:ext uri="{FF2B5EF4-FFF2-40B4-BE49-F238E27FC236}">
                  <a16:creationId xmlns:a16="http://schemas.microsoft.com/office/drawing/2014/main" id="{210DB824-6ECB-45EF-AFAC-DA15CB165CF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19" name="Freeform 40">
              <a:extLst>
                <a:ext uri="{FF2B5EF4-FFF2-40B4-BE49-F238E27FC236}">
                  <a16:creationId xmlns:a16="http://schemas.microsoft.com/office/drawing/2014/main" id="{E7CD86B0-D4A0-4341-A5D8-D8B83DE59E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20" name="Freeform 41">
              <a:extLst>
                <a:ext uri="{FF2B5EF4-FFF2-40B4-BE49-F238E27FC236}">
                  <a16:creationId xmlns:a16="http://schemas.microsoft.com/office/drawing/2014/main" id="{EF8AAAFD-0CE4-412A-BF07-074F54AE461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21" name="Freeform 42">
              <a:extLst>
                <a:ext uri="{FF2B5EF4-FFF2-40B4-BE49-F238E27FC236}">
                  <a16:creationId xmlns:a16="http://schemas.microsoft.com/office/drawing/2014/main" id="{4021E902-9AC5-4FEE-A932-1C94FF2EF4A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22" name="Freeform 43">
              <a:extLst>
                <a:ext uri="{FF2B5EF4-FFF2-40B4-BE49-F238E27FC236}">
                  <a16:creationId xmlns:a16="http://schemas.microsoft.com/office/drawing/2014/main" id="{59B7297A-F922-43DD-A55D-F7BC359F360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23" name="Freeform 44">
              <a:extLst>
                <a:ext uri="{FF2B5EF4-FFF2-40B4-BE49-F238E27FC236}">
                  <a16:creationId xmlns:a16="http://schemas.microsoft.com/office/drawing/2014/main" id="{7BD020D1-4B21-48A8-A049-A8B3CF85566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24" name="Freeform 45">
              <a:extLst>
                <a:ext uri="{FF2B5EF4-FFF2-40B4-BE49-F238E27FC236}">
                  <a16:creationId xmlns:a16="http://schemas.microsoft.com/office/drawing/2014/main" id="{1AAC1B20-A9DE-4574-9619-7AA8C774975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25" name="Freeform 46">
              <a:extLst>
                <a:ext uri="{FF2B5EF4-FFF2-40B4-BE49-F238E27FC236}">
                  <a16:creationId xmlns:a16="http://schemas.microsoft.com/office/drawing/2014/main" id="{ACE73B71-79AE-4506-ABDE-89FD05CC150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26" name="Freeform 47">
              <a:extLst>
                <a:ext uri="{FF2B5EF4-FFF2-40B4-BE49-F238E27FC236}">
                  <a16:creationId xmlns:a16="http://schemas.microsoft.com/office/drawing/2014/main" id="{55C5FCB5-5E2A-4323-A332-42CC42DD6C0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27" name="Freeform 48">
              <a:extLst>
                <a:ext uri="{FF2B5EF4-FFF2-40B4-BE49-F238E27FC236}">
                  <a16:creationId xmlns:a16="http://schemas.microsoft.com/office/drawing/2014/main" id="{EF628962-9E7E-4B73-87DB-356106893CB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28" name="Freeform 49">
              <a:extLst>
                <a:ext uri="{FF2B5EF4-FFF2-40B4-BE49-F238E27FC236}">
                  <a16:creationId xmlns:a16="http://schemas.microsoft.com/office/drawing/2014/main" id="{271D83E4-2891-427D-8EAF-09650D29FAF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29" name="Freeform 50">
              <a:extLst>
                <a:ext uri="{FF2B5EF4-FFF2-40B4-BE49-F238E27FC236}">
                  <a16:creationId xmlns:a16="http://schemas.microsoft.com/office/drawing/2014/main" id="{3FE7E7C4-0C96-4760-80BC-B47F5F9AAF5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30" name="Freeform 51">
              <a:extLst>
                <a:ext uri="{FF2B5EF4-FFF2-40B4-BE49-F238E27FC236}">
                  <a16:creationId xmlns:a16="http://schemas.microsoft.com/office/drawing/2014/main" id="{6790C8BE-7F54-4AFB-B5D8-91C27D3B593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31" name="Freeform 52">
              <a:extLst>
                <a:ext uri="{FF2B5EF4-FFF2-40B4-BE49-F238E27FC236}">
                  <a16:creationId xmlns:a16="http://schemas.microsoft.com/office/drawing/2014/main" id="{0042A1DC-644D-48E0-85A2-9ACE3B312F8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32" name="Freeform 53">
              <a:extLst>
                <a:ext uri="{FF2B5EF4-FFF2-40B4-BE49-F238E27FC236}">
                  <a16:creationId xmlns:a16="http://schemas.microsoft.com/office/drawing/2014/main" id="{17FBE5EC-F45A-43BE-8066-C603158E188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33" name="Freeform 54">
              <a:extLst>
                <a:ext uri="{FF2B5EF4-FFF2-40B4-BE49-F238E27FC236}">
                  <a16:creationId xmlns:a16="http://schemas.microsoft.com/office/drawing/2014/main" id="{00B537C9-A3D6-4313-9541-BE46E9A8E1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34" name="Freeform 55">
              <a:extLst>
                <a:ext uri="{FF2B5EF4-FFF2-40B4-BE49-F238E27FC236}">
                  <a16:creationId xmlns:a16="http://schemas.microsoft.com/office/drawing/2014/main" id="{5DBAEE5F-B236-48CF-AE7C-F475E84F635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35" name="Freeform 56">
              <a:extLst>
                <a:ext uri="{FF2B5EF4-FFF2-40B4-BE49-F238E27FC236}">
                  <a16:creationId xmlns:a16="http://schemas.microsoft.com/office/drawing/2014/main" id="{A84BD8AD-0603-479D-828D-932C0C6F395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36" name="Freeform 57">
              <a:extLst>
                <a:ext uri="{FF2B5EF4-FFF2-40B4-BE49-F238E27FC236}">
                  <a16:creationId xmlns:a16="http://schemas.microsoft.com/office/drawing/2014/main" id="{160F1F7F-EE11-4094-ABEB-E502374929B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38" name="Freeform 58">
              <a:extLst>
                <a:ext uri="{FF2B5EF4-FFF2-40B4-BE49-F238E27FC236}">
                  <a16:creationId xmlns:a16="http://schemas.microsoft.com/office/drawing/2014/main" id="{850DA00B-8486-492D-8EF6-AE8E4817686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39" name="Freeform 59">
              <a:extLst>
                <a:ext uri="{FF2B5EF4-FFF2-40B4-BE49-F238E27FC236}">
                  <a16:creationId xmlns:a16="http://schemas.microsoft.com/office/drawing/2014/main" id="{D017C7E7-C382-4694-B1B7-2B034E2F392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6" name="Freeform 60">
              <a:extLst>
                <a:ext uri="{FF2B5EF4-FFF2-40B4-BE49-F238E27FC236}">
                  <a16:creationId xmlns:a16="http://schemas.microsoft.com/office/drawing/2014/main" id="{3E2E3291-A15D-4775-A9FC-45497C30BDB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7" name="Freeform 61">
              <a:extLst>
                <a:ext uri="{FF2B5EF4-FFF2-40B4-BE49-F238E27FC236}">
                  <a16:creationId xmlns:a16="http://schemas.microsoft.com/office/drawing/2014/main" id="{BD233019-F15D-4A9F-A6F4-741F381E5CF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9" name="Freeform 62">
              <a:extLst>
                <a:ext uri="{FF2B5EF4-FFF2-40B4-BE49-F238E27FC236}">
                  <a16:creationId xmlns:a16="http://schemas.microsoft.com/office/drawing/2014/main" id="{2F50DC6F-10DF-4302-AA04-69BC3FF7C50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</p:grpSp>
    </p:spTree>
    <p:extLst>
      <p:ext uri="{BB962C8B-B14F-4D97-AF65-F5344CB8AC3E}">
        <p14:creationId xmlns:p14="http://schemas.microsoft.com/office/powerpoint/2010/main" val="378246784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-Communit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Rectangle 11">
            <a:extLst>
              <a:ext uri="{FF2B5EF4-FFF2-40B4-BE49-F238E27FC236}">
                <a16:creationId xmlns:a16="http://schemas.microsoft.com/office/drawing/2014/main" id="{4A3F1C04-3200-4425-86D0-2F9E2EAC9EF4}"/>
              </a:ext>
            </a:extLst>
          </p:cNvPr>
          <p:cNvSpPr/>
          <p:nvPr userDrawn="1"/>
        </p:nvSpPr>
        <p:spPr>
          <a:xfrm>
            <a:off x="-1" y="-1"/>
            <a:ext cx="9153001" cy="6858001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sz="1800" noProof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487475" y="2487775"/>
            <a:ext cx="3579152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1200"/>
              </a:spcAft>
              <a:buNone/>
              <a:defRPr sz="3800" b="1">
                <a:solidFill>
                  <a:schemeClr val="bg1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sp>
        <p:nvSpPr>
          <p:cNvPr id="86" name="Freeform: Shape 85">
            <a:extLst>
              <a:ext uri="{FF2B5EF4-FFF2-40B4-BE49-F238E27FC236}">
                <a16:creationId xmlns:a16="http://schemas.microsoft.com/office/drawing/2014/main" id="{479A6F86-7F64-46D8-B449-3E954E2CCE06}"/>
              </a:ext>
            </a:extLst>
          </p:cNvPr>
          <p:cNvSpPr/>
          <p:nvPr userDrawn="1"/>
        </p:nvSpPr>
        <p:spPr>
          <a:xfrm>
            <a:off x="4704549" y="1429098"/>
            <a:ext cx="4439450" cy="5426469"/>
          </a:xfrm>
          <a:custGeom>
            <a:avLst/>
            <a:gdLst>
              <a:gd name="connsiteX0" fmla="*/ 4439450 w 4439450"/>
              <a:gd name="connsiteY0" fmla="*/ 0 h 5426469"/>
              <a:gd name="connsiteX1" fmla="*/ 4439450 w 4439450"/>
              <a:gd name="connsiteY1" fmla="*/ 5426469 h 5426469"/>
              <a:gd name="connsiteX2" fmla="*/ 1117428 w 4439450"/>
              <a:gd name="connsiteY2" fmla="*/ 5426469 h 5426469"/>
              <a:gd name="connsiteX3" fmla="*/ 7072 w 4439450"/>
              <a:gd name="connsiteY3" fmla="*/ 1226597 h 5426469"/>
              <a:gd name="connsiteX4" fmla="*/ 0 w 4439450"/>
              <a:gd name="connsiteY4" fmla="*/ 1190929 h 5426469"/>
              <a:gd name="connsiteX5" fmla="*/ 4439450 w 4439450"/>
              <a:gd name="connsiteY5" fmla="*/ 0 h 54264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439450" h="5426469">
                <a:moveTo>
                  <a:pt x="4439450" y="0"/>
                </a:moveTo>
                <a:lnTo>
                  <a:pt x="4439450" y="5426469"/>
                </a:lnTo>
                <a:lnTo>
                  <a:pt x="1117428" y="5426469"/>
                </a:lnTo>
                <a:lnTo>
                  <a:pt x="7072" y="1226597"/>
                </a:lnTo>
                <a:lnTo>
                  <a:pt x="0" y="1190929"/>
                </a:lnTo>
                <a:lnTo>
                  <a:pt x="4439450" y="0"/>
                </a:lnTo>
                <a:close/>
              </a:path>
            </a:pathLst>
          </a:custGeom>
          <a:blipFill dpi="0" rotWithShape="1"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-28854" t="-32933" r="-6493" b="-2413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AU" sz="1800"/>
          </a:p>
        </p:txBody>
      </p:sp>
      <p:sp>
        <p:nvSpPr>
          <p:cNvPr id="66" name="Text Placeholder 140">
            <a:extLst>
              <a:ext uri="{FF2B5EF4-FFF2-40B4-BE49-F238E27FC236}">
                <a16:creationId xmlns:a16="http://schemas.microsoft.com/office/drawing/2014/main" id="{CDB8F876-8151-4114-B9A1-498BD372699E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487475" y="5394944"/>
            <a:ext cx="3579152" cy="707231"/>
          </a:xfrm>
          <a:prstGeom prst="rect">
            <a:avLst/>
          </a:prstGeo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bg1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bg1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bg1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bg1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bg1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80" name="Text Placeholder 135">
            <a:extLst>
              <a:ext uri="{FF2B5EF4-FFF2-40B4-BE49-F238E27FC236}">
                <a16:creationId xmlns:a16="http://schemas.microsoft.com/office/drawing/2014/main" id="{4BD5E8A1-89CC-404F-BAB5-D2D948E51859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586247" y="5338960"/>
            <a:ext cx="216000" cy="10800"/>
          </a:xfrm>
          <a:prstGeom prst="rect">
            <a:avLst/>
          </a:prstGeom>
          <a:solidFill>
            <a:schemeClr val="bg1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  <p:grpSp>
        <p:nvGrpSpPr>
          <p:cNvPr id="81" name="Group 4">
            <a:extLst>
              <a:ext uri="{FF2B5EF4-FFF2-40B4-BE49-F238E27FC236}">
                <a16:creationId xmlns:a16="http://schemas.microsoft.com/office/drawing/2014/main" id="{7648E2E3-2166-42A6-B9F0-2A49B71949E4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421066" y="453777"/>
            <a:ext cx="1662286" cy="1666547"/>
            <a:chOff x="2864" y="1181"/>
            <a:chExt cx="1952" cy="1957"/>
          </a:xfrm>
        </p:grpSpPr>
        <p:sp>
          <p:nvSpPr>
            <p:cNvPr id="82" name="AutoShape 3">
              <a:extLst>
                <a:ext uri="{FF2B5EF4-FFF2-40B4-BE49-F238E27FC236}">
                  <a16:creationId xmlns:a16="http://schemas.microsoft.com/office/drawing/2014/main" id="{8EB1F3F9-3D04-4204-87A6-23D34946FC5C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84" name="Rectangle 5">
              <a:extLst>
                <a:ext uri="{FF2B5EF4-FFF2-40B4-BE49-F238E27FC236}">
                  <a16:creationId xmlns:a16="http://schemas.microsoft.com/office/drawing/2014/main" id="{2D469EC3-ADF7-402A-8148-6E52315573D2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85" name="Freeform 6">
              <a:extLst>
                <a:ext uri="{FF2B5EF4-FFF2-40B4-BE49-F238E27FC236}">
                  <a16:creationId xmlns:a16="http://schemas.microsoft.com/office/drawing/2014/main" id="{FA4D3A3A-7741-41C8-A3E2-469B13F7102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87" name="Freeform 7">
              <a:extLst>
                <a:ext uri="{FF2B5EF4-FFF2-40B4-BE49-F238E27FC236}">
                  <a16:creationId xmlns:a16="http://schemas.microsoft.com/office/drawing/2014/main" id="{C3E858A0-15BE-44C8-8FAB-2C6CF62DC6E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88" name="Freeform 8">
              <a:extLst>
                <a:ext uri="{FF2B5EF4-FFF2-40B4-BE49-F238E27FC236}">
                  <a16:creationId xmlns:a16="http://schemas.microsoft.com/office/drawing/2014/main" id="{BA331BA4-2808-413E-B8AB-FF325A3DD4B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89" name="Freeform 9">
              <a:extLst>
                <a:ext uri="{FF2B5EF4-FFF2-40B4-BE49-F238E27FC236}">
                  <a16:creationId xmlns:a16="http://schemas.microsoft.com/office/drawing/2014/main" id="{4AA2D299-046F-403B-8BF3-94D4292580A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90" name="Freeform 10">
              <a:extLst>
                <a:ext uri="{FF2B5EF4-FFF2-40B4-BE49-F238E27FC236}">
                  <a16:creationId xmlns:a16="http://schemas.microsoft.com/office/drawing/2014/main" id="{FD4602E2-80D8-4450-90B4-944297DE2A6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91" name="Freeform 11">
              <a:extLst>
                <a:ext uri="{FF2B5EF4-FFF2-40B4-BE49-F238E27FC236}">
                  <a16:creationId xmlns:a16="http://schemas.microsoft.com/office/drawing/2014/main" id="{B0462944-B3D1-47CE-8091-C98E2064416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92" name="Freeform 12">
              <a:extLst>
                <a:ext uri="{FF2B5EF4-FFF2-40B4-BE49-F238E27FC236}">
                  <a16:creationId xmlns:a16="http://schemas.microsoft.com/office/drawing/2014/main" id="{05E9EF65-59C1-4095-B5A4-F490DF8615D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93" name="Freeform 13">
              <a:extLst>
                <a:ext uri="{FF2B5EF4-FFF2-40B4-BE49-F238E27FC236}">
                  <a16:creationId xmlns:a16="http://schemas.microsoft.com/office/drawing/2014/main" id="{3DC19939-2A5A-476B-A26F-9A623F2D6D7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94" name="Freeform 14">
              <a:extLst>
                <a:ext uri="{FF2B5EF4-FFF2-40B4-BE49-F238E27FC236}">
                  <a16:creationId xmlns:a16="http://schemas.microsoft.com/office/drawing/2014/main" id="{BB7B13E1-0316-4E0D-B388-044133B652D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95" name="Freeform 15">
              <a:extLst>
                <a:ext uri="{FF2B5EF4-FFF2-40B4-BE49-F238E27FC236}">
                  <a16:creationId xmlns:a16="http://schemas.microsoft.com/office/drawing/2014/main" id="{907D2B9D-5F29-44CB-97CC-954C621FB6A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96" name="Freeform 16">
              <a:extLst>
                <a:ext uri="{FF2B5EF4-FFF2-40B4-BE49-F238E27FC236}">
                  <a16:creationId xmlns:a16="http://schemas.microsoft.com/office/drawing/2014/main" id="{42A73A58-B3EE-4368-8966-70CC4351862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97" name="Freeform 17">
              <a:extLst>
                <a:ext uri="{FF2B5EF4-FFF2-40B4-BE49-F238E27FC236}">
                  <a16:creationId xmlns:a16="http://schemas.microsoft.com/office/drawing/2014/main" id="{4D230054-BE92-4DF9-83F4-E89A26C2D72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98" name="Freeform 18">
              <a:extLst>
                <a:ext uri="{FF2B5EF4-FFF2-40B4-BE49-F238E27FC236}">
                  <a16:creationId xmlns:a16="http://schemas.microsoft.com/office/drawing/2014/main" id="{245480F7-0638-4416-8076-9731611F94A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99" name="Freeform 19">
              <a:extLst>
                <a:ext uri="{FF2B5EF4-FFF2-40B4-BE49-F238E27FC236}">
                  <a16:creationId xmlns:a16="http://schemas.microsoft.com/office/drawing/2014/main" id="{14AE300D-860B-45D3-8609-EEF83460439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00" name="Freeform 20">
              <a:extLst>
                <a:ext uri="{FF2B5EF4-FFF2-40B4-BE49-F238E27FC236}">
                  <a16:creationId xmlns:a16="http://schemas.microsoft.com/office/drawing/2014/main" id="{365CFABF-03FE-4E22-8E6D-F9207B9098F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01" name="Rectangle 21">
              <a:extLst>
                <a:ext uri="{FF2B5EF4-FFF2-40B4-BE49-F238E27FC236}">
                  <a16:creationId xmlns:a16="http://schemas.microsoft.com/office/drawing/2014/main" id="{8D643F1B-F9A7-4BBE-BE41-5C7BEBABA065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02" name="Freeform 22">
              <a:extLst>
                <a:ext uri="{FF2B5EF4-FFF2-40B4-BE49-F238E27FC236}">
                  <a16:creationId xmlns:a16="http://schemas.microsoft.com/office/drawing/2014/main" id="{D4E39AE3-6FA4-49C6-8FD0-3545EFC68B9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03" name="Freeform 23">
              <a:extLst>
                <a:ext uri="{FF2B5EF4-FFF2-40B4-BE49-F238E27FC236}">
                  <a16:creationId xmlns:a16="http://schemas.microsoft.com/office/drawing/2014/main" id="{99CDEB40-8189-4B81-93A6-8BDCE1B7C05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04" name="Freeform 24">
              <a:extLst>
                <a:ext uri="{FF2B5EF4-FFF2-40B4-BE49-F238E27FC236}">
                  <a16:creationId xmlns:a16="http://schemas.microsoft.com/office/drawing/2014/main" id="{A88AA5CD-4968-4E43-ADB2-BC99F344F80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05" name="Freeform 25">
              <a:extLst>
                <a:ext uri="{FF2B5EF4-FFF2-40B4-BE49-F238E27FC236}">
                  <a16:creationId xmlns:a16="http://schemas.microsoft.com/office/drawing/2014/main" id="{02A79110-B3E9-472F-AFC5-4831F99A0BB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06" name="Freeform 26">
              <a:extLst>
                <a:ext uri="{FF2B5EF4-FFF2-40B4-BE49-F238E27FC236}">
                  <a16:creationId xmlns:a16="http://schemas.microsoft.com/office/drawing/2014/main" id="{43325A08-972A-43F2-996D-6511C06B6CE1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07" name="Freeform 27">
              <a:extLst>
                <a:ext uri="{FF2B5EF4-FFF2-40B4-BE49-F238E27FC236}">
                  <a16:creationId xmlns:a16="http://schemas.microsoft.com/office/drawing/2014/main" id="{58B2C6CF-6880-41C4-B3A7-90E3A53512B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08" name="Freeform 28">
              <a:extLst>
                <a:ext uri="{FF2B5EF4-FFF2-40B4-BE49-F238E27FC236}">
                  <a16:creationId xmlns:a16="http://schemas.microsoft.com/office/drawing/2014/main" id="{28E22E8F-12D2-4795-9E8C-7AF127847526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09" name="Freeform 29">
              <a:extLst>
                <a:ext uri="{FF2B5EF4-FFF2-40B4-BE49-F238E27FC236}">
                  <a16:creationId xmlns:a16="http://schemas.microsoft.com/office/drawing/2014/main" id="{3398EE9F-EFA5-41EA-8A65-6677FA70D63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10" name="Freeform 30">
              <a:extLst>
                <a:ext uri="{FF2B5EF4-FFF2-40B4-BE49-F238E27FC236}">
                  <a16:creationId xmlns:a16="http://schemas.microsoft.com/office/drawing/2014/main" id="{043625AA-E141-4BEA-80EC-5DB2B326BF8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11" name="Freeform 31">
              <a:extLst>
                <a:ext uri="{FF2B5EF4-FFF2-40B4-BE49-F238E27FC236}">
                  <a16:creationId xmlns:a16="http://schemas.microsoft.com/office/drawing/2014/main" id="{14C1E65D-E537-450E-958E-A660D56E4BB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12" name="Freeform 32">
              <a:extLst>
                <a:ext uri="{FF2B5EF4-FFF2-40B4-BE49-F238E27FC236}">
                  <a16:creationId xmlns:a16="http://schemas.microsoft.com/office/drawing/2014/main" id="{961B3949-BDB9-44EF-9612-533103CCBB16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13" name="Freeform 34">
              <a:extLst>
                <a:ext uri="{FF2B5EF4-FFF2-40B4-BE49-F238E27FC236}">
                  <a16:creationId xmlns:a16="http://schemas.microsoft.com/office/drawing/2014/main" id="{7A6B48A1-FBBC-40AB-AC38-41FE14A6D9C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14" name="Freeform 35">
              <a:extLst>
                <a:ext uri="{FF2B5EF4-FFF2-40B4-BE49-F238E27FC236}">
                  <a16:creationId xmlns:a16="http://schemas.microsoft.com/office/drawing/2014/main" id="{995ECE00-3F97-4A00-B50E-A447721583E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15" name="Freeform 36">
              <a:extLst>
                <a:ext uri="{FF2B5EF4-FFF2-40B4-BE49-F238E27FC236}">
                  <a16:creationId xmlns:a16="http://schemas.microsoft.com/office/drawing/2014/main" id="{A12189FF-710B-445F-B9A5-46A50AEE723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16" name="Freeform 37">
              <a:extLst>
                <a:ext uri="{FF2B5EF4-FFF2-40B4-BE49-F238E27FC236}">
                  <a16:creationId xmlns:a16="http://schemas.microsoft.com/office/drawing/2014/main" id="{84580AA0-A31B-4FA1-B39F-757F885CFA7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17" name="Freeform 38">
              <a:extLst>
                <a:ext uri="{FF2B5EF4-FFF2-40B4-BE49-F238E27FC236}">
                  <a16:creationId xmlns:a16="http://schemas.microsoft.com/office/drawing/2014/main" id="{B22DB5C0-99D3-45FE-B92A-459371BD111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18" name="Freeform 39">
              <a:extLst>
                <a:ext uri="{FF2B5EF4-FFF2-40B4-BE49-F238E27FC236}">
                  <a16:creationId xmlns:a16="http://schemas.microsoft.com/office/drawing/2014/main" id="{444DBC74-A013-4A98-B2DA-54D63EA9B9CF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19" name="Freeform 40">
              <a:extLst>
                <a:ext uri="{FF2B5EF4-FFF2-40B4-BE49-F238E27FC236}">
                  <a16:creationId xmlns:a16="http://schemas.microsoft.com/office/drawing/2014/main" id="{0DA02A45-EF7E-4852-88ED-E4A10C27924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20" name="Freeform 41">
              <a:extLst>
                <a:ext uri="{FF2B5EF4-FFF2-40B4-BE49-F238E27FC236}">
                  <a16:creationId xmlns:a16="http://schemas.microsoft.com/office/drawing/2014/main" id="{35AA1A33-5423-47B8-AE4F-FF98B23F4FA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21" name="Freeform 42">
              <a:extLst>
                <a:ext uri="{FF2B5EF4-FFF2-40B4-BE49-F238E27FC236}">
                  <a16:creationId xmlns:a16="http://schemas.microsoft.com/office/drawing/2014/main" id="{75E3CA8C-49F2-4413-AF9B-DAC9727ACC0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22" name="Freeform 43">
              <a:extLst>
                <a:ext uri="{FF2B5EF4-FFF2-40B4-BE49-F238E27FC236}">
                  <a16:creationId xmlns:a16="http://schemas.microsoft.com/office/drawing/2014/main" id="{EE89E882-B4E3-4076-8EE5-B4C3991C9F9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23" name="Freeform 44">
              <a:extLst>
                <a:ext uri="{FF2B5EF4-FFF2-40B4-BE49-F238E27FC236}">
                  <a16:creationId xmlns:a16="http://schemas.microsoft.com/office/drawing/2014/main" id="{A8DCABB4-A6F6-4517-8E8E-B1A8FBECEBC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24" name="Freeform 45">
              <a:extLst>
                <a:ext uri="{FF2B5EF4-FFF2-40B4-BE49-F238E27FC236}">
                  <a16:creationId xmlns:a16="http://schemas.microsoft.com/office/drawing/2014/main" id="{9C9BE33E-CC6C-4DFF-ACB8-FA85BB60307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25" name="Freeform 46">
              <a:extLst>
                <a:ext uri="{FF2B5EF4-FFF2-40B4-BE49-F238E27FC236}">
                  <a16:creationId xmlns:a16="http://schemas.microsoft.com/office/drawing/2014/main" id="{011C813E-8713-4062-915D-7B417477A26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26" name="Freeform 47">
              <a:extLst>
                <a:ext uri="{FF2B5EF4-FFF2-40B4-BE49-F238E27FC236}">
                  <a16:creationId xmlns:a16="http://schemas.microsoft.com/office/drawing/2014/main" id="{F6C72B3E-D1BA-42C7-B895-58B57F57F9F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27" name="Freeform 48">
              <a:extLst>
                <a:ext uri="{FF2B5EF4-FFF2-40B4-BE49-F238E27FC236}">
                  <a16:creationId xmlns:a16="http://schemas.microsoft.com/office/drawing/2014/main" id="{CC71D3F5-E33F-445D-BA1E-4247D34F962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28" name="Freeform 49">
              <a:extLst>
                <a:ext uri="{FF2B5EF4-FFF2-40B4-BE49-F238E27FC236}">
                  <a16:creationId xmlns:a16="http://schemas.microsoft.com/office/drawing/2014/main" id="{0119A346-6457-4288-86B3-BF1BEA578AF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29" name="Freeform 50">
              <a:extLst>
                <a:ext uri="{FF2B5EF4-FFF2-40B4-BE49-F238E27FC236}">
                  <a16:creationId xmlns:a16="http://schemas.microsoft.com/office/drawing/2014/main" id="{77ED0AE7-7BBA-459A-A346-39BE1C05F87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30" name="Freeform 51">
              <a:extLst>
                <a:ext uri="{FF2B5EF4-FFF2-40B4-BE49-F238E27FC236}">
                  <a16:creationId xmlns:a16="http://schemas.microsoft.com/office/drawing/2014/main" id="{F246FA1B-79F2-42C1-9EF1-83F755420C7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31" name="Freeform 52">
              <a:extLst>
                <a:ext uri="{FF2B5EF4-FFF2-40B4-BE49-F238E27FC236}">
                  <a16:creationId xmlns:a16="http://schemas.microsoft.com/office/drawing/2014/main" id="{AF924442-00D9-4BFD-9A00-F830827B3CB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32" name="Freeform 53">
              <a:extLst>
                <a:ext uri="{FF2B5EF4-FFF2-40B4-BE49-F238E27FC236}">
                  <a16:creationId xmlns:a16="http://schemas.microsoft.com/office/drawing/2014/main" id="{99111364-448A-48A2-BA0C-38B3B4D3DB1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33" name="Freeform 54">
              <a:extLst>
                <a:ext uri="{FF2B5EF4-FFF2-40B4-BE49-F238E27FC236}">
                  <a16:creationId xmlns:a16="http://schemas.microsoft.com/office/drawing/2014/main" id="{41FCA325-74D5-49D5-821D-BDD29CB857D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34" name="Freeform 55">
              <a:extLst>
                <a:ext uri="{FF2B5EF4-FFF2-40B4-BE49-F238E27FC236}">
                  <a16:creationId xmlns:a16="http://schemas.microsoft.com/office/drawing/2014/main" id="{3DB7D30E-0731-4A93-AE6D-C69158B6F0E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35" name="Freeform 56">
              <a:extLst>
                <a:ext uri="{FF2B5EF4-FFF2-40B4-BE49-F238E27FC236}">
                  <a16:creationId xmlns:a16="http://schemas.microsoft.com/office/drawing/2014/main" id="{64D611BE-3269-440D-A2DA-EF2FCE30A3C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36" name="Freeform 57">
              <a:extLst>
                <a:ext uri="{FF2B5EF4-FFF2-40B4-BE49-F238E27FC236}">
                  <a16:creationId xmlns:a16="http://schemas.microsoft.com/office/drawing/2014/main" id="{10F8EBEF-CC66-463B-9CE5-A384DD97352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38" name="Freeform 58">
              <a:extLst>
                <a:ext uri="{FF2B5EF4-FFF2-40B4-BE49-F238E27FC236}">
                  <a16:creationId xmlns:a16="http://schemas.microsoft.com/office/drawing/2014/main" id="{562383AD-6F53-4C7D-AB29-1989995C9CF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39" name="Freeform 59">
              <a:extLst>
                <a:ext uri="{FF2B5EF4-FFF2-40B4-BE49-F238E27FC236}">
                  <a16:creationId xmlns:a16="http://schemas.microsoft.com/office/drawing/2014/main" id="{EEC0ABC4-9574-4D40-95B0-0530671177D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6" name="Freeform 60">
              <a:extLst>
                <a:ext uri="{FF2B5EF4-FFF2-40B4-BE49-F238E27FC236}">
                  <a16:creationId xmlns:a16="http://schemas.microsoft.com/office/drawing/2014/main" id="{98109B95-04A4-4179-BD1D-905D5177887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7" name="Freeform 61">
              <a:extLst>
                <a:ext uri="{FF2B5EF4-FFF2-40B4-BE49-F238E27FC236}">
                  <a16:creationId xmlns:a16="http://schemas.microsoft.com/office/drawing/2014/main" id="{85750615-EC09-47AD-8008-75CDCADD449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9" name="Freeform 62">
              <a:extLst>
                <a:ext uri="{FF2B5EF4-FFF2-40B4-BE49-F238E27FC236}">
                  <a16:creationId xmlns:a16="http://schemas.microsoft.com/office/drawing/2014/main" id="{D9EDD61F-20B1-4BA7-B8AA-0B490AA4D24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</p:grpSp>
    </p:spTree>
    <p:extLst>
      <p:ext uri="{BB962C8B-B14F-4D97-AF65-F5344CB8AC3E}">
        <p14:creationId xmlns:p14="http://schemas.microsoft.com/office/powerpoint/2010/main" val="313176617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-Knowled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Rectangle 11">
            <a:extLst>
              <a:ext uri="{FF2B5EF4-FFF2-40B4-BE49-F238E27FC236}">
                <a16:creationId xmlns:a16="http://schemas.microsoft.com/office/drawing/2014/main" id="{4A3F1C04-3200-4425-86D0-2F9E2EAC9EF4}"/>
              </a:ext>
            </a:extLst>
          </p:cNvPr>
          <p:cNvSpPr/>
          <p:nvPr userDrawn="1"/>
        </p:nvSpPr>
        <p:spPr>
          <a:xfrm>
            <a:off x="-1" y="-1"/>
            <a:ext cx="9153001" cy="6858001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sz="1800" noProof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487475" y="2487775"/>
            <a:ext cx="3579152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1200"/>
              </a:spcAft>
              <a:buNone/>
              <a:defRPr sz="3800" b="1">
                <a:solidFill>
                  <a:schemeClr val="bg1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sp>
        <p:nvSpPr>
          <p:cNvPr id="86" name="Freeform: Shape 85">
            <a:extLst>
              <a:ext uri="{FF2B5EF4-FFF2-40B4-BE49-F238E27FC236}">
                <a16:creationId xmlns:a16="http://schemas.microsoft.com/office/drawing/2014/main" id="{45AB69B2-BC08-427F-94E3-5839C0ABFB45}"/>
              </a:ext>
            </a:extLst>
          </p:cNvPr>
          <p:cNvSpPr/>
          <p:nvPr userDrawn="1"/>
        </p:nvSpPr>
        <p:spPr>
          <a:xfrm>
            <a:off x="4704549" y="1429098"/>
            <a:ext cx="4439450" cy="5426469"/>
          </a:xfrm>
          <a:custGeom>
            <a:avLst/>
            <a:gdLst>
              <a:gd name="connsiteX0" fmla="*/ 4439450 w 4439450"/>
              <a:gd name="connsiteY0" fmla="*/ 0 h 5426469"/>
              <a:gd name="connsiteX1" fmla="*/ 4439450 w 4439450"/>
              <a:gd name="connsiteY1" fmla="*/ 5426469 h 5426469"/>
              <a:gd name="connsiteX2" fmla="*/ 1117428 w 4439450"/>
              <a:gd name="connsiteY2" fmla="*/ 5426469 h 5426469"/>
              <a:gd name="connsiteX3" fmla="*/ 7072 w 4439450"/>
              <a:gd name="connsiteY3" fmla="*/ 1226597 h 5426469"/>
              <a:gd name="connsiteX4" fmla="*/ 0 w 4439450"/>
              <a:gd name="connsiteY4" fmla="*/ 1190929 h 5426469"/>
              <a:gd name="connsiteX5" fmla="*/ 4439450 w 4439450"/>
              <a:gd name="connsiteY5" fmla="*/ 0 h 54264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439450" h="5426469">
                <a:moveTo>
                  <a:pt x="4439450" y="0"/>
                </a:moveTo>
                <a:lnTo>
                  <a:pt x="4439450" y="5426469"/>
                </a:lnTo>
                <a:lnTo>
                  <a:pt x="1117428" y="5426469"/>
                </a:lnTo>
                <a:lnTo>
                  <a:pt x="7072" y="1226597"/>
                </a:lnTo>
                <a:lnTo>
                  <a:pt x="0" y="1190929"/>
                </a:lnTo>
                <a:lnTo>
                  <a:pt x="4439450" y="0"/>
                </a:lnTo>
                <a:close/>
              </a:path>
            </a:pathLst>
          </a:custGeom>
          <a:blipFill dpi="0" rotWithShape="1"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-28854" t="-32933" r="-6493" b="-2413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AU" sz="1800"/>
          </a:p>
        </p:txBody>
      </p:sp>
      <p:sp>
        <p:nvSpPr>
          <p:cNvPr id="66" name="Text Placeholder 140">
            <a:extLst>
              <a:ext uri="{FF2B5EF4-FFF2-40B4-BE49-F238E27FC236}">
                <a16:creationId xmlns:a16="http://schemas.microsoft.com/office/drawing/2014/main" id="{6F92C9F8-9B44-4A9E-B7D1-4B6A7E2CA53B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487475" y="5394944"/>
            <a:ext cx="3579152" cy="707231"/>
          </a:xfrm>
          <a:prstGeom prst="rect">
            <a:avLst/>
          </a:prstGeo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bg1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bg1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bg1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bg1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bg1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80" name="Text Placeholder 135">
            <a:extLst>
              <a:ext uri="{FF2B5EF4-FFF2-40B4-BE49-F238E27FC236}">
                <a16:creationId xmlns:a16="http://schemas.microsoft.com/office/drawing/2014/main" id="{281C23B2-D7F3-4611-84AE-3A1100D6864F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586247" y="5338960"/>
            <a:ext cx="216000" cy="10800"/>
          </a:xfrm>
          <a:prstGeom prst="rect">
            <a:avLst/>
          </a:prstGeom>
          <a:solidFill>
            <a:schemeClr val="bg1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  <p:grpSp>
        <p:nvGrpSpPr>
          <p:cNvPr id="81" name="Group 4">
            <a:extLst>
              <a:ext uri="{FF2B5EF4-FFF2-40B4-BE49-F238E27FC236}">
                <a16:creationId xmlns:a16="http://schemas.microsoft.com/office/drawing/2014/main" id="{B7BD91D6-5CA9-4C41-AECE-840AA994334D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421066" y="453777"/>
            <a:ext cx="1662286" cy="1666547"/>
            <a:chOff x="2864" y="1181"/>
            <a:chExt cx="1952" cy="1957"/>
          </a:xfrm>
        </p:grpSpPr>
        <p:sp>
          <p:nvSpPr>
            <p:cNvPr id="82" name="AutoShape 3">
              <a:extLst>
                <a:ext uri="{FF2B5EF4-FFF2-40B4-BE49-F238E27FC236}">
                  <a16:creationId xmlns:a16="http://schemas.microsoft.com/office/drawing/2014/main" id="{E7BA9A68-096D-44FE-8C46-C30A02F3F571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84" name="Rectangle 5">
              <a:extLst>
                <a:ext uri="{FF2B5EF4-FFF2-40B4-BE49-F238E27FC236}">
                  <a16:creationId xmlns:a16="http://schemas.microsoft.com/office/drawing/2014/main" id="{169146F1-0830-49F4-B9D4-528568330FA9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85" name="Freeform 6">
              <a:extLst>
                <a:ext uri="{FF2B5EF4-FFF2-40B4-BE49-F238E27FC236}">
                  <a16:creationId xmlns:a16="http://schemas.microsoft.com/office/drawing/2014/main" id="{500B9AE8-8427-4852-99E8-0D2AEC433AF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87" name="Freeform 7">
              <a:extLst>
                <a:ext uri="{FF2B5EF4-FFF2-40B4-BE49-F238E27FC236}">
                  <a16:creationId xmlns:a16="http://schemas.microsoft.com/office/drawing/2014/main" id="{D8B2C32E-6CCC-4DF7-A351-1B19A431C4D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88" name="Freeform 8">
              <a:extLst>
                <a:ext uri="{FF2B5EF4-FFF2-40B4-BE49-F238E27FC236}">
                  <a16:creationId xmlns:a16="http://schemas.microsoft.com/office/drawing/2014/main" id="{7D98C03E-2003-44D8-AED8-C7335416A30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89" name="Freeform 9">
              <a:extLst>
                <a:ext uri="{FF2B5EF4-FFF2-40B4-BE49-F238E27FC236}">
                  <a16:creationId xmlns:a16="http://schemas.microsoft.com/office/drawing/2014/main" id="{3210E2F7-BE84-40EF-A9C8-997C13C1C09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90" name="Freeform 10">
              <a:extLst>
                <a:ext uri="{FF2B5EF4-FFF2-40B4-BE49-F238E27FC236}">
                  <a16:creationId xmlns:a16="http://schemas.microsoft.com/office/drawing/2014/main" id="{4FE9C29D-582C-4259-9243-9DBC9D95E1F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91" name="Freeform 11">
              <a:extLst>
                <a:ext uri="{FF2B5EF4-FFF2-40B4-BE49-F238E27FC236}">
                  <a16:creationId xmlns:a16="http://schemas.microsoft.com/office/drawing/2014/main" id="{B12FE4F4-79A6-4EB8-97B0-5F349060540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92" name="Freeform 12">
              <a:extLst>
                <a:ext uri="{FF2B5EF4-FFF2-40B4-BE49-F238E27FC236}">
                  <a16:creationId xmlns:a16="http://schemas.microsoft.com/office/drawing/2014/main" id="{22298E70-36A1-45B2-A5CE-A7FB84340C2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93" name="Freeform 13">
              <a:extLst>
                <a:ext uri="{FF2B5EF4-FFF2-40B4-BE49-F238E27FC236}">
                  <a16:creationId xmlns:a16="http://schemas.microsoft.com/office/drawing/2014/main" id="{8D05C2CD-44D1-4706-943A-0E36907B6BD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94" name="Freeform 14">
              <a:extLst>
                <a:ext uri="{FF2B5EF4-FFF2-40B4-BE49-F238E27FC236}">
                  <a16:creationId xmlns:a16="http://schemas.microsoft.com/office/drawing/2014/main" id="{28EB5BB8-724D-4F1B-8E30-E1D2172F7B71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95" name="Freeform 15">
              <a:extLst>
                <a:ext uri="{FF2B5EF4-FFF2-40B4-BE49-F238E27FC236}">
                  <a16:creationId xmlns:a16="http://schemas.microsoft.com/office/drawing/2014/main" id="{29EF63B9-B92C-4F17-9ABD-736987C176A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96" name="Freeform 16">
              <a:extLst>
                <a:ext uri="{FF2B5EF4-FFF2-40B4-BE49-F238E27FC236}">
                  <a16:creationId xmlns:a16="http://schemas.microsoft.com/office/drawing/2014/main" id="{641F0ECD-398A-4E49-B448-9E1CB8EEE11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97" name="Freeform 17">
              <a:extLst>
                <a:ext uri="{FF2B5EF4-FFF2-40B4-BE49-F238E27FC236}">
                  <a16:creationId xmlns:a16="http://schemas.microsoft.com/office/drawing/2014/main" id="{97B55A62-A4B4-4F05-AFA6-4AA187E7A83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98" name="Freeform 18">
              <a:extLst>
                <a:ext uri="{FF2B5EF4-FFF2-40B4-BE49-F238E27FC236}">
                  <a16:creationId xmlns:a16="http://schemas.microsoft.com/office/drawing/2014/main" id="{39AD0113-1342-48A2-ABD8-3215F5EB26B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99" name="Freeform 19">
              <a:extLst>
                <a:ext uri="{FF2B5EF4-FFF2-40B4-BE49-F238E27FC236}">
                  <a16:creationId xmlns:a16="http://schemas.microsoft.com/office/drawing/2014/main" id="{51978CB6-A47A-48E5-BBC7-6255925F8E86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00" name="Freeform 20">
              <a:extLst>
                <a:ext uri="{FF2B5EF4-FFF2-40B4-BE49-F238E27FC236}">
                  <a16:creationId xmlns:a16="http://schemas.microsoft.com/office/drawing/2014/main" id="{A204F686-0F35-442C-BB44-F642AF90DA5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01" name="Rectangle 21">
              <a:extLst>
                <a:ext uri="{FF2B5EF4-FFF2-40B4-BE49-F238E27FC236}">
                  <a16:creationId xmlns:a16="http://schemas.microsoft.com/office/drawing/2014/main" id="{62A0B2C8-E55D-4F00-B7B2-8F43C76DE1F8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02" name="Freeform 22">
              <a:extLst>
                <a:ext uri="{FF2B5EF4-FFF2-40B4-BE49-F238E27FC236}">
                  <a16:creationId xmlns:a16="http://schemas.microsoft.com/office/drawing/2014/main" id="{04368359-D6FF-42DC-8921-01059BEEB27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03" name="Freeform 23">
              <a:extLst>
                <a:ext uri="{FF2B5EF4-FFF2-40B4-BE49-F238E27FC236}">
                  <a16:creationId xmlns:a16="http://schemas.microsoft.com/office/drawing/2014/main" id="{88471CF4-E9F9-4568-8054-AD43FB859D3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04" name="Freeform 24">
              <a:extLst>
                <a:ext uri="{FF2B5EF4-FFF2-40B4-BE49-F238E27FC236}">
                  <a16:creationId xmlns:a16="http://schemas.microsoft.com/office/drawing/2014/main" id="{321F8ECD-DE2E-4C80-A8FC-C02C15350BC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05" name="Freeform 25">
              <a:extLst>
                <a:ext uri="{FF2B5EF4-FFF2-40B4-BE49-F238E27FC236}">
                  <a16:creationId xmlns:a16="http://schemas.microsoft.com/office/drawing/2014/main" id="{7BB31AFF-0DCA-4A69-97EF-F22BCB9954BB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06" name="Freeform 26">
              <a:extLst>
                <a:ext uri="{FF2B5EF4-FFF2-40B4-BE49-F238E27FC236}">
                  <a16:creationId xmlns:a16="http://schemas.microsoft.com/office/drawing/2014/main" id="{6F5E529A-250C-4D65-8F8E-55E5A5B213B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07" name="Freeform 27">
              <a:extLst>
                <a:ext uri="{FF2B5EF4-FFF2-40B4-BE49-F238E27FC236}">
                  <a16:creationId xmlns:a16="http://schemas.microsoft.com/office/drawing/2014/main" id="{AE845371-0113-4911-B209-B26A0ECD0AE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08" name="Freeform 28">
              <a:extLst>
                <a:ext uri="{FF2B5EF4-FFF2-40B4-BE49-F238E27FC236}">
                  <a16:creationId xmlns:a16="http://schemas.microsoft.com/office/drawing/2014/main" id="{AA5A31F8-D531-438B-8021-41CCFBB5B70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09" name="Freeform 29">
              <a:extLst>
                <a:ext uri="{FF2B5EF4-FFF2-40B4-BE49-F238E27FC236}">
                  <a16:creationId xmlns:a16="http://schemas.microsoft.com/office/drawing/2014/main" id="{2C8A3253-7EE2-4566-83E3-51F9D50351D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10" name="Freeform 30">
              <a:extLst>
                <a:ext uri="{FF2B5EF4-FFF2-40B4-BE49-F238E27FC236}">
                  <a16:creationId xmlns:a16="http://schemas.microsoft.com/office/drawing/2014/main" id="{F31DB0E6-F1AA-476C-99E5-B4F8422A0D3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11" name="Freeform 31">
              <a:extLst>
                <a:ext uri="{FF2B5EF4-FFF2-40B4-BE49-F238E27FC236}">
                  <a16:creationId xmlns:a16="http://schemas.microsoft.com/office/drawing/2014/main" id="{73910B45-A0C2-4F8A-8C37-5BDED0F8F18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12" name="Freeform 32">
              <a:extLst>
                <a:ext uri="{FF2B5EF4-FFF2-40B4-BE49-F238E27FC236}">
                  <a16:creationId xmlns:a16="http://schemas.microsoft.com/office/drawing/2014/main" id="{3646DDC5-1FC9-4AA1-98A8-618724C532C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13" name="Freeform 34">
              <a:extLst>
                <a:ext uri="{FF2B5EF4-FFF2-40B4-BE49-F238E27FC236}">
                  <a16:creationId xmlns:a16="http://schemas.microsoft.com/office/drawing/2014/main" id="{8AC8FCAA-C4EE-41C4-9EE2-4AC809E9BEB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14" name="Freeform 35">
              <a:extLst>
                <a:ext uri="{FF2B5EF4-FFF2-40B4-BE49-F238E27FC236}">
                  <a16:creationId xmlns:a16="http://schemas.microsoft.com/office/drawing/2014/main" id="{001351B9-32BC-4092-9489-3178F8F31B0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15" name="Freeform 36">
              <a:extLst>
                <a:ext uri="{FF2B5EF4-FFF2-40B4-BE49-F238E27FC236}">
                  <a16:creationId xmlns:a16="http://schemas.microsoft.com/office/drawing/2014/main" id="{C95D2276-A26F-4B6E-8292-7971010B9B9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16" name="Freeform 37">
              <a:extLst>
                <a:ext uri="{FF2B5EF4-FFF2-40B4-BE49-F238E27FC236}">
                  <a16:creationId xmlns:a16="http://schemas.microsoft.com/office/drawing/2014/main" id="{B7793D21-3B63-4DEA-81E9-B6C0E49189E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17" name="Freeform 38">
              <a:extLst>
                <a:ext uri="{FF2B5EF4-FFF2-40B4-BE49-F238E27FC236}">
                  <a16:creationId xmlns:a16="http://schemas.microsoft.com/office/drawing/2014/main" id="{063FFF3E-D43D-48D9-ABCC-5D27E9F6F7E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18" name="Freeform 39">
              <a:extLst>
                <a:ext uri="{FF2B5EF4-FFF2-40B4-BE49-F238E27FC236}">
                  <a16:creationId xmlns:a16="http://schemas.microsoft.com/office/drawing/2014/main" id="{9538B2D6-7EEC-4766-B067-59FDA15688F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19" name="Freeform 40">
              <a:extLst>
                <a:ext uri="{FF2B5EF4-FFF2-40B4-BE49-F238E27FC236}">
                  <a16:creationId xmlns:a16="http://schemas.microsoft.com/office/drawing/2014/main" id="{DE2EB114-F153-4EE2-A225-ED9E924826B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20" name="Freeform 41">
              <a:extLst>
                <a:ext uri="{FF2B5EF4-FFF2-40B4-BE49-F238E27FC236}">
                  <a16:creationId xmlns:a16="http://schemas.microsoft.com/office/drawing/2014/main" id="{203E0ED8-F95A-47F4-A9F5-52919C4BDCC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21" name="Freeform 42">
              <a:extLst>
                <a:ext uri="{FF2B5EF4-FFF2-40B4-BE49-F238E27FC236}">
                  <a16:creationId xmlns:a16="http://schemas.microsoft.com/office/drawing/2014/main" id="{905C97A9-9AAF-4C8C-9B09-34711F17A2E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22" name="Freeform 43">
              <a:extLst>
                <a:ext uri="{FF2B5EF4-FFF2-40B4-BE49-F238E27FC236}">
                  <a16:creationId xmlns:a16="http://schemas.microsoft.com/office/drawing/2014/main" id="{3FE598C9-097E-4717-BC45-5AF047A12F2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23" name="Freeform 44">
              <a:extLst>
                <a:ext uri="{FF2B5EF4-FFF2-40B4-BE49-F238E27FC236}">
                  <a16:creationId xmlns:a16="http://schemas.microsoft.com/office/drawing/2014/main" id="{1EC7357E-1652-4FFA-9D9C-A23C5BA07AC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24" name="Freeform 45">
              <a:extLst>
                <a:ext uri="{FF2B5EF4-FFF2-40B4-BE49-F238E27FC236}">
                  <a16:creationId xmlns:a16="http://schemas.microsoft.com/office/drawing/2014/main" id="{FA085C69-BE3C-40FE-806B-C53E11EA037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25" name="Freeform 46">
              <a:extLst>
                <a:ext uri="{FF2B5EF4-FFF2-40B4-BE49-F238E27FC236}">
                  <a16:creationId xmlns:a16="http://schemas.microsoft.com/office/drawing/2014/main" id="{79826D87-9B2B-49AA-B44C-3B25EB0A057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26" name="Freeform 47">
              <a:extLst>
                <a:ext uri="{FF2B5EF4-FFF2-40B4-BE49-F238E27FC236}">
                  <a16:creationId xmlns:a16="http://schemas.microsoft.com/office/drawing/2014/main" id="{BBC33D55-50CC-4F10-970C-1C11FEDE86F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27" name="Freeform 48">
              <a:extLst>
                <a:ext uri="{FF2B5EF4-FFF2-40B4-BE49-F238E27FC236}">
                  <a16:creationId xmlns:a16="http://schemas.microsoft.com/office/drawing/2014/main" id="{5A0D0074-D69D-4FAB-B96D-EAD07D3340F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28" name="Freeform 49">
              <a:extLst>
                <a:ext uri="{FF2B5EF4-FFF2-40B4-BE49-F238E27FC236}">
                  <a16:creationId xmlns:a16="http://schemas.microsoft.com/office/drawing/2014/main" id="{2243A0E5-4897-4FFF-9D52-C0E62CBE383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29" name="Freeform 50">
              <a:extLst>
                <a:ext uri="{FF2B5EF4-FFF2-40B4-BE49-F238E27FC236}">
                  <a16:creationId xmlns:a16="http://schemas.microsoft.com/office/drawing/2014/main" id="{17740086-45DD-4B31-A792-EEE9E552774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30" name="Freeform 51">
              <a:extLst>
                <a:ext uri="{FF2B5EF4-FFF2-40B4-BE49-F238E27FC236}">
                  <a16:creationId xmlns:a16="http://schemas.microsoft.com/office/drawing/2014/main" id="{28286BE2-52D7-4EA2-A8CA-7ECA1CBA7A4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31" name="Freeform 52">
              <a:extLst>
                <a:ext uri="{FF2B5EF4-FFF2-40B4-BE49-F238E27FC236}">
                  <a16:creationId xmlns:a16="http://schemas.microsoft.com/office/drawing/2014/main" id="{ED204BE5-1978-45AC-9FB6-A6DCAB316C9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32" name="Freeform 53">
              <a:extLst>
                <a:ext uri="{FF2B5EF4-FFF2-40B4-BE49-F238E27FC236}">
                  <a16:creationId xmlns:a16="http://schemas.microsoft.com/office/drawing/2014/main" id="{A758FDE8-5C3A-4373-8191-5995131741E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33" name="Freeform 54">
              <a:extLst>
                <a:ext uri="{FF2B5EF4-FFF2-40B4-BE49-F238E27FC236}">
                  <a16:creationId xmlns:a16="http://schemas.microsoft.com/office/drawing/2014/main" id="{09E23A29-1721-46B7-815C-5543E03E22C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34" name="Freeform 55">
              <a:extLst>
                <a:ext uri="{FF2B5EF4-FFF2-40B4-BE49-F238E27FC236}">
                  <a16:creationId xmlns:a16="http://schemas.microsoft.com/office/drawing/2014/main" id="{23FE43DE-1560-4C6F-A732-B94CB2CCAA0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35" name="Freeform 56">
              <a:extLst>
                <a:ext uri="{FF2B5EF4-FFF2-40B4-BE49-F238E27FC236}">
                  <a16:creationId xmlns:a16="http://schemas.microsoft.com/office/drawing/2014/main" id="{7EE0D194-1FFC-4B0D-8C2B-6FE56F5410F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36" name="Freeform 57">
              <a:extLst>
                <a:ext uri="{FF2B5EF4-FFF2-40B4-BE49-F238E27FC236}">
                  <a16:creationId xmlns:a16="http://schemas.microsoft.com/office/drawing/2014/main" id="{98B0D113-F0C7-43CD-A506-9A8C6B44B87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38" name="Freeform 58">
              <a:extLst>
                <a:ext uri="{FF2B5EF4-FFF2-40B4-BE49-F238E27FC236}">
                  <a16:creationId xmlns:a16="http://schemas.microsoft.com/office/drawing/2014/main" id="{7BC6F2E2-7FEC-42B6-B56C-64B6FFB8742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39" name="Freeform 59">
              <a:extLst>
                <a:ext uri="{FF2B5EF4-FFF2-40B4-BE49-F238E27FC236}">
                  <a16:creationId xmlns:a16="http://schemas.microsoft.com/office/drawing/2014/main" id="{006CB715-C7A5-48ED-97E2-669AD500688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6" name="Freeform 60">
              <a:extLst>
                <a:ext uri="{FF2B5EF4-FFF2-40B4-BE49-F238E27FC236}">
                  <a16:creationId xmlns:a16="http://schemas.microsoft.com/office/drawing/2014/main" id="{EE7C80A4-9201-4C18-B0E3-79942FC1702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7" name="Freeform 61">
              <a:extLst>
                <a:ext uri="{FF2B5EF4-FFF2-40B4-BE49-F238E27FC236}">
                  <a16:creationId xmlns:a16="http://schemas.microsoft.com/office/drawing/2014/main" id="{A2B9D366-3501-4E6D-81A1-1A53FBC52EB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9" name="Freeform 62">
              <a:extLst>
                <a:ext uri="{FF2B5EF4-FFF2-40B4-BE49-F238E27FC236}">
                  <a16:creationId xmlns:a16="http://schemas.microsoft.com/office/drawing/2014/main" id="{C8337269-C775-410D-A81D-D4D8740EAA7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</p:grpSp>
    </p:spTree>
    <p:extLst>
      <p:ext uri="{BB962C8B-B14F-4D97-AF65-F5344CB8AC3E}">
        <p14:creationId xmlns:p14="http://schemas.microsoft.com/office/powerpoint/2010/main" val="232586113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-Learnin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Rectangle 11">
            <a:extLst>
              <a:ext uri="{FF2B5EF4-FFF2-40B4-BE49-F238E27FC236}">
                <a16:creationId xmlns:a16="http://schemas.microsoft.com/office/drawing/2014/main" id="{4A3F1C04-3200-4425-86D0-2F9E2EAC9EF4}"/>
              </a:ext>
            </a:extLst>
          </p:cNvPr>
          <p:cNvSpPr/>
          <p:nvPr userDrawn="1"/>
        </p:nvSpPr>
        <p:spPr>
          <a:xfrm>
            <a:off x="-1" y="-1"/>
            <a:ext cx="9153001" cy="6858001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sz="1800" noProof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487475" y="2487775"/>
            <a:ext cx="3579152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1200"/>
              </a:spcAft>
              <a:buNone/>
              <a:defRPr sz="3800" b="1">
                <a:solidFill>
                  <a:schemeClr val="bg1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sp>
        <p:nvSpPr>
          <p:cNvPr id="86" name="Freeform: Shape 85">
            <a:extLst>
              <a:ext uri="{FF2B5EF4-FFF2-40B4-BE49-F238E27FC236}">
                <a16:creationId xmlns:a16="http://schemas.microsoft.com/office/drawing/2014/main" id="{41CC321A-0AE2-4A8A-992D-26EFFC0FA599}"/>
              </a:ext>
            </a:extLst>
          </p:cNvPr>
          <p:cNvSpPr/>
          <p:nvPr userDrawn="1"/>
        </p:nvSpPr>
        <p:spPr>
          <a:xfrm>
            <a:off x="4704549" y="1429098"/>
            <a:ext cx="4439450" cy="5426469"/>
          </a:xfrm>
          <a:custGeom>
            <a:avLst/>
            <a:gdLst>
              <a:gd name="connsiteX0" fmla="*/ 4439450 w 4439450"/>
              <a:gd name="connsiteY0" fmla="*/ 0 h 5426469"/>
              <a:gd name="connsiteX1" fmla="*/ 4439450 w 4439450"/>
              <a:gd name="connsiteY1" fmla="*/ 5426469 h 5426469"/>
              <a:gd name="connsiteX2" fmla="*/ 1117428 w 4439450"/>
              <a:gd name="connsiteY2" fmla="*/ 5426469 h 5426469"/>
              <a:gd name="connsiteX3" fmla="*/ 7072 w 4439450"/>
              <a:gd name="connsiteY3" fmla="*/ 1226597 h 5426469"/>
              <a:gd name="connsiteX4" fmla="*/ 0 w 4439450"/>
              <a:gd name="connsiteY4" fmla="*/ 1190929 h 5426469"/>
              <a:gd name="connsiteX5" fmla="*/ 4439450 w 4439450"/>
              <a:gd name="connsiteY5" fmla="*/ 0 h 54264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439450" h="5426469">
                <a:moveTo>
                  <a:pt x="4439450" y="0"/>
                </a:moveTo>
                <a:lnTo>
                  <a:pt x="4439450" y="5426469"/>
                </a:lnTo>
                <a:lnTo>
                  <a:pt x="1117428" y="5426469"/>
                </a:lnTo>
                <a:lnTo>
                  <a:pt x="7072" y="1226597"/>
                </a:lnTo>
                <a:lnTo>
                  <a:pt x="0" y="1190929"/>
                </a:lnTo>
                <a:lnTo>
                  <a:pt x="4439450" y="0"/>
                </a:lnTo>
                <a:close/>
              </a:path>
            </a:pathLst>
          </a:custGeom>
          <a:blipFill dpi="0" rotWithShape="1"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-74019" t="-38771" r="-74019" b="-38771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AU" sz="1800"/>
          </a:p>
        </p:txBody>
      </p:sp>
      <p:sp>
        <p:nvSpPr>
          <p:cNvPr id="79" name="Text Placeholder 140">
            <a:extLst>
              <a:ext uri="{FF2B5EF4-FFF2-40B4-BE49-F238E27FC236}">
                <a16:creationId xmlns:a16="http://schemas.microsoft.com/office/drawing/2014/main" id="{21CEE2D3-2446-49AA-ABB7-2B547ACDF264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487475" y="5394944"/>
            <a:ext cx="3579152" cy="707231"/>
          </a:xfrm>
          <a:prstGeom prst="rect">
            <a:avLst/>
          </a:prstGeo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bg1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bg1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bg1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bg1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bg1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80" name="Text Placeholder 135">
            <a:extLst>
              <a:ext uri="{FF2B5EF4-FFF2-40B4-BE49-F238E27FC236}">
                <a16:creationId xmlns:a16="http://schemas.microsoft.com/office/drawing/2014/main" id="{44A6DB05-6799-4877-AB97-C4AFB0F28BB3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586247" y="5338960"/>
            <a:ext cx="216000" cy="10800"/>
          </a:xfrm>
          <a:prstGeom prst="rect">
            <a:avLst/>
          </a:prstGeom>
          <a:solidFill>
            <a:schemeClr val="bg1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  <p:grpSp>
        <p:nvGrpSpPr>
          <p:cNvPr id="81" name="Group 4">
            <a:extLst>
              <a:ext uri="{FF2B5EF4-FFF2-40B4-BE49-F238E27FC236}">
                <a16:creationId xmlns:a16="http://schemas.microsoft.com/office/drawing/2014/main" id="{7AEC2C5E-1EAA-493F-8CD4-FB1EB73C1A83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421066" y="453777"/>
            <a:ext cx="1662286" cy="1666547"/>
            <a:chOff x="2864" y="1181"/>
            <a:chExt cx="1952" cy="1957"/>
          </a:xfrm>
        </p:grpSpPr>
        <p:sp>
          <p:nvSpPr>
            <p:cNvPr id="82" name="AutoShape 3">
              <a:extLst>
                <a:ext uri="{FF2B5EF4-FFF2-40B4-BE49-F238E27FC236}">
                  <a16:creationId xmlns:a16="http://schemas.microsoft.com/office/drawing/2014/main" id="{1C52633D-8244-4A26-8FE9-5BC32FD2ED75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83" name="Rectangle 5">
              <a:extLst>
                <a:ext uri="{FF2B5EF4-FFF2-40B4-BE49-F238E27FC236}">
                  <a16:creationId xmlns:a16="http://schemas.microsoft.com/office/drawing/2014/main" id="{2606AAAC-A4F4-4827-9353-ED64EEC2C0CF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85" name="Freeform 6">
              <a:extLst>
                <a:ext uri="{FF2B5EF4-FFF2-40B4-BE49-F238E27FC236}">
                  <a16:creationId xmlns:a16="http://schemas.microsoft.com/office/drawing/2014/main" id="{CEB79216-F774-400D-8C5F-64FCC828855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87" name="Freeform 7">
              <a:extLst>
                <a:ext uri="{FF2B5EF4-FFF2-40B4-BE49-F238E27FC236}">
                  <a16:creationId xmlns:a16="http://schemas.microsoft.com/office/drawing/2014/main" id="{B71822C9-BBB3-4881-950B-01543631D47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88" name="Freeform 8">
              <a:extLst>
                <a:ext uri="{FF2B5EF4-FFF2-40B4-BE49-F238E27FC236}">
                  <a16:creationId xmlns:a16="http://schemas.microsoft.com/office/drawing/2014/main" id="{7E329FE3-63B4-4009-BE74-CC2437E8FDE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89" name="Freeform 9">
              <a:extLst>
                <a:ext uri="{FF2B5EF4-FFF2-40B4-BE49-F238E27FC236}">
                  <a16:creationId xmlns:a16="http://schemas.microsoft.com/office/drawing/2014/main" id="{A43C7877-CD8F-40E2-B1A8-D140A344E35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90" name="Freeform 10">
              <a:extLst>
                <a:ext uri="{FF2B5EF4-FFF2-40B4-BE49-F238E27FC236}">
                  <a16:creationId xmlns:a16="http://schemas.microsoft.com/office/drawing/2014/main" id="{FAFC5A6C-93A5-4A5F-9306-04972F0AEF5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91" name="Freeform 11">
              <a:extLst>
                <a:ext uri="{FF2B5EF4-FFF2-40B4-BE49-F238E27FC236}">
                  <a16:creationId xmlns:a16="http://schemas.microsoft.com/office/drawing/2014/main" id="{A7471689-80F3-4916-AF89-C29133FD4F2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92" name="Freeform 12">
              <a:extLst>
                <a:ext uri="{FF2B5EF4-FFF2-40B4-BE49-F238E27FC236}">
                  <a16:creationId xmlns:a16="http://schemas.microsoft.com/office/drawing/2014/main" id="{DB2B2874-E684-4772-AE85-805E0F6E3C9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93" name="Freeform 13">
              <a:extLst>
                <a:ext uri="{FF2B5EF4-FFF2-40B4-BE49-F238E27FC236}">
                  <a16:creationId xmlns:a16="http://schemas.microsoft.com/office/drawing/2014/main" id="{03FFE667-42BD-4F0C-996F-E1A3F159C63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94" name="Freeform 14">
              <a:extLst>
                <a:ext uri="{FF2B5EF4-FFF2-40B4-BE49-F238E27FC236}">
                  <a16:creationId xmlns:a16="http://schemas.microsoft.com/office/drawing/2014/main" id="{D62B1E01-A359-4A67-BE83-878B007BC51A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95" name="Freeform 15">
              <a:extLst>
                <a:ext uri="{FF2B5EF4-FFF2-40B4-BE49-F238E27FC236}">
                  <a16:creationId xmlns:a16="http://schemas.microsoft.com/office/drawing/2014/main" id="{AE23CB7C-8A6D-4BC1-B5FF-F76575A6021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96" name="Freeform 16">
              <a:extLst>
                <a:ext uri="{FF2B5EF4-FFF2-40B4-BE49-F238E27FC236}">
                  <a16:creationId xmlns:a16="http://schemas.microsoft.com/office/drawing/2014/main" id="{F4A26FC3-0321-4C72-8F11-FCC6C7B525E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97" name="Freeform 17">
              <a:extLst>
                <a:ext uri="{FF2B5EF4-FFF2-40B4-BE49-F238E27FC236}">
                  <a16:creationId xmlns:a16="http://schemas.microsoft.com/office/drawing/2014/main" id="{ABA0E4EE-1890-4B82-BBEA-AD434AF8E59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98" name="Freeform 18">
              <a:extLst>
                <a:ext uri="{FF2B5EF4-FFF2-40B4-BE49-F238E27FC236}">
                  <a16:creationId xmlns:a16="http://schemas.microsoft.com/office/drawing/2014/main" id="{165C6709-8899-4F31-AEE3-B537425BA3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99" name="Freeform 19">
              <a:extLst>
                <a:ext uri="{FF2B5EF4-FFF2-40B4-BE49-F238E27FC236}">
                  <a16:creationId xmlns:a16="http://schemas.microsoft.com/office/drawing/2014/main" id="{7E891DF3-F827-4268-B8C6-71B33BB5FBEB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00" name="Freeform 20">
              <a:extLst>
                <a:ext uri="{FF2B5EF4-FFF2-40B4-BE49-F238E27FC236}">
                  <a16:creationId xmlns:a16="http://schemas.microsoft.com/office/drawing/2014/main" id="{C5ED5C2C-D0E8-4650-A7EA-9EC91189CE2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01" name="Rectangle 21">
              <a:extLst>
                <a:ext uri="{FF2B5EF4-FFF2-40B4-BE49-F238E27FC236}">
                  <a16:creationId xmlns:a16="http://schemas.microsoft.com/office/drawing/2014/main" id="{DA90F9AE-68E2-451C-8C04-17529AD4DC4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02" name="Freeform 22">
              <a:extLst>
                <a:ext uri="{FF2B5EF4-FFF2-40B4-BE49-F238E27FC236}">
                  <a16:creationId xmlns:a16="http://schemas.microsoft.com/office/drawing/2014/main" id="{EADB0987-13F3-4876-AE51-A327302F1E6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03" name="Freeform 23">
              <a:extLst>
                <a:ext uri="{FF2B5EF4-FFF2-40B4-BE49-F238E27FC236}">
                  <a16:creationId xmlns:a16="http://schemas.microsoft.com/office/drawing/2014/main" id="{7B061FE8-6228-4A9A-826C-FE4242A692E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04" name="Freeform 24">
              <a:extLst>
                <a:ext uri="{FF2B5EF4-FFF2-40B4-BE49-F238E27FC236}">
                  <a16:creationId xmlns:a16="http://schemas.microsoft.com/office/drawing/2014/main" id="{6D8ADDE7-FED2-42DF-8FC5-EC279F28DD2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05" name="Freeform 25">
              <a:extLst>
                <a:ext uri="{FF2B5EF4-FFF2-40B4-BE49-F238E27FC236}">
                  <a16:creationId xmlns:a16="http://schemas.microsoft.com/office/drawing/2014/main" id="{20EE590D-9B1E-4E8F-93AE-7209574BE01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06" name="Freeform 26">
              <a:extLst>
                <a:ext uri="{FF2B5EF4-FFF2-40B4-BE49-F238E27FC236}">
                  <a16:creationId xmlns:a16="http://schemas.microsoft.com/office/drawing/2014/main" id="{F88E6B26-596D-4245-BE33-F985E66AA9F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07" name="Freeform 27">
              <a:extLst>
                <a:ext uri="{FF2B5EF4-FFF2-40B4-BE49-F238E27FC236}">
                  <a16:creationId xmlns:a16="http://schemas.microsoft.com/office/drawing/2014/main" id="{D8393A93-039B-45F8-B3EA-677FD96C41D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08" name="Freeform 28">
              <a:extLst>
                <a:ext uri="{FF2B5EF4-FFF2-40B4-BE49-F238E27FC236}">
                  <a16:creationId xmlns:a16="http://schemas.microsoft.com/office/drawing/2014/main" id="{E7821795-C199-4CD1-8A95-774469D3F80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09" name="Freeform 29">
              <a:extLst>
                <a:ext uri="{FF2B5EF4-FFF2-40B4-BE49-F238E27FC236}">
                  <a16:creationId xmlns:a16="http://schemas.microsoft.com/office/drawing/2014/main" id="{3528F85B-280E-4ED5-B86B-15365191ACD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10" name="Freeform 30">
              <a:extLst>
                <a:ext uri="{FF2B5EF4-FFF2-40B4-BE49-F238E27FC236}">
                  <a16:creationId xmlns:a16="http://schemas.microsoft.com/office/drawing/2014/main" id="{872B2F7B-F5BB-4FAC-BCAB-B776C730673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11" name="Freeform 31">
              <a:extLst>
                <a:ext uri="{FF2B5EF4-FFF2-40B4-BE49-F238E27FC236}">
                  <a16:creationId xmlns:a16="http://schemas.microsoft.com/office/drawing/2014/main" id="{1861E282-4784-47C2-BB23-08219D4E343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12" name="Freeform 32">
              <a:extLst>
                <a:ext uri="{FF2B5EF4-FFF2-40B4-BE49-F238E27FC236}">
                  <a16:creationId xmlns:a16="http://schemas.microsoft.com/office/drawing/2014/main" id="{1630668C-8D90-46B1-86A7-E5358BFF9961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13" name="Freeform 34">
              <a:extLst>
                <a:ext uri="{FF2B5EF4-FFF2-40B4-BE49-F238E27FC236}">
                  <a16:creationId xmlns:a16="http://schemas.microsoft.com/office/drawing/2014/main" id="{EE4DC629-3872-43DE-BF5A-17E0082B1C7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14" name="Freeform 35">
              <a:extLst>
                <a:ext uri="{FF2B5EF4-FFF2-40B4-BE49-F238E27FC236}">
                  <a16:creationId xmlns:a16="http://schemas.microsoft.com/office/drawing/2014/main" id="{62B44810-F5D7-457F-B8A3-1C39EC83E21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15" name="Freeform 36">
              <a:extLst>
                <a:ext uri="{FF2B5EF4-FFF2-40B4-BE49-F238E27FC236}">
                  <a16:creationId xmlns:a16="http://schemas.microsoft.com/office/drawing/2014/main" id="{B2176672-9850-4AB9-B347-D448D477972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16" name="Freeform 37">
              <a:extLst>
                <a:ext uri="{FF2B5EF4-FFF2-40B4-BE49-F238E27FC236}">
                  <a16:creationId xmlns:a16="http://schemas.microsoft.com/office/drawing/2014/main" id="{A3A8F8B1-DD28-4A58-81BA-4E8525BEFD6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17" name="Freeform 38">
              <a:extLst>
                <a:ext uri="{FF2B5EF4-FFF2-40B4-BE49-F238E27FC236}">
                  <a16:creationId xmlns:a16="http://schemas.microsoft.com/office/drawing/2014/main" id="{6C582130-A062-4035-8BF9-1551D591E43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18" name="Freeform 39">
              <a:extLst>
                <a:ext uri="{FF2B5EF4-FFF2-40B4-BE49-F238E27FC236}">
                  <a16:creationId xmlns:a16="http://schemas.microsoft.com/office/drawing/2014/main" id="{23441879-8C28-4516-81E9-F746F594C2F1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19" name="Freeform 40">
              <a:extLst>
                <a:ext uri="{FF2B5EF4-FFF2-40B4-BE49-F238E27FC236}">
                  <a16:creationId xmlns:a16="http://schemas.microsoft.com/office/drawing/2014/main" id="{45BDF2EC-5A8F-4CF7-81DD-5F1A725E3B0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20" name="Freeform 41">
              <a:extLst>
                <a:ext uri="{FF2B5EF4-FFF2-40B4-BE49-F238E27FC236}">
                  <a16:creationId xmlns:a16="http://schemas.microsoft.com/office/drawing/2014/main" id="{F74A0107-E063-43A7-A96B-712D91C8962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21" name="Freeform 42">
              <a:extLst>
                <a:ext uri="{FF2B5EF4-FFF2-40B4-BE49-F238E27FC236}">
                  <a16:creationId xmlns:a16="http://schemas.microsoft.com/office/drawing/2014/main" id="{E32958C6-BE09-4809-B9E0-504AE181FF2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22" name="Freeform 43">
              <a:extLst>
                <a:ext uri="{FF2B5EF4-FFF2-40B4-BE49-F238E27FC236}">
                  <a16:creationId xmlns:a16="http://schemas.microsoft.com/office/drawing/2014/main" id="{EB9AFC25-4C4D-4B1A-B776-904EB70DDB7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23" name="Freeform 44">
              <a:extLst>
                <a:ext uri="{FF2B5EF4-FFF2-40B4-BE49-F238E27FC236}">
                  <a16:creationId xmlns:a16="http://schemas.microsoft.com/office/drawing/2014/main" id="{A1527852-91E6-4272-B192-ED13181501D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24" name="Freeform 45">
              <a:extLst>
                <a:ext uri="{FF2B5EF4-FFF2-40B4-BE49-F238E27FC236}">
                  <a16:creationId xmlns:a16="http://schemas.microsoft.com/office/drawing/2014/main" id="{FBE5A300-24E3-4A93-A67B-6F102C53DAC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25" name="Freeform 46">
              <a:extLst>
                <a:ext uri="{FF2B5EF4-FFF2-40B4-BE49-F238E27FC236}">
                  <a16:creationId xmlns:a16="http://schemas.microsoft.com/office/drawing/2014/main" id="{26EB4922-ECE1-4BF4-A362-47751C13E99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26" name="Freeform 47">
              <a:extLst>
                <a:ext uri="{FF2B5EF4-FFF2-40B4-BE49-F238E27FC236}">
                  <a16:creationId xmlns:a16="http://schemas.microsoft.com/office/drawing/2014/main" id="{2A7EADE0-27C5-4420-B2F5-7CB269E0D6C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27" name="Freeform 48">
              <a:extLst>
                <a:ext uri="{FF2B5EF4-FFF2-40B4-BE49-F238E27FC236}">
                  <a16:creationId xmlns:a16="http://schemas.microsoft.com/office/drawing/2014/main" id="{3EBFBCAC-1856-4444-A91C-4C81B7F18EF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28" name="Freeform 49">
              <a:extLst>
                <a:ext uri="{FF2B5EF4-FFF2-40B4-BE49-F238E27FC236}">
                  <a16:creationId xmlns:a16="http://schemas.microsoft.com/office/drawing/2014/main" id="{52E33841-48EA-456A-A350-81E784EBE70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29" name="Freeform 50">
              <a:extLst>
                <a:ext uri="{FF2B5EF4-FFF2-40B4-BE49-F238E27FC236}">
                  <a16:creationId xmlns:a16="http://schemas.microsoft.com/office/drawing/2014/main" id="{21DF18E6-89EA-46BC-A2F7-339135A457D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30" name="Freeform 51">
              <a:extLst>
                <a:ext uri="{FF2B5EF4-FFF2-40B4-BE49-F238E27FC236}">
                  <a16:creationId xmlns:a16="http://schemas.microsoft.com/office/drawing/2014/main" id="{544220B8-8184-47D1-962D-701264A3FA4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31" name="Freeform 52">
              <a:extLst>
                <a:ext uri="{FF2B5EF4-FFF2-40B4-BE49-F238E27FC236}">
                  <a16:creationId xmlns:a16="http://schemas.microsoft.com/office/drawing/2014/main" id="{1FA0ADB3-5E00-42EA-B3BF-70EC87E6D7A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32" name="Freeform 53">
              <a:extLst>
                <a:ext uri="{FF2B5EF4-FFF2-40B4-BE49-F238E27FC236}">
                  <a16:creationId xmlns:a16="http://schemas.microsoft.com/office/drawing/2014/main" id="{911DD7EB-1A25-473C-903C-6C497DD0460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33" name="Freeform 54">
              <a:extLst>
                <a:ext uri="{FF2B5EF4-FFF2-40B4-BE49-F238E27FC236}">
                  <a16:creationId xmlns:a16="http://schemas.microsoft.com/office/drawing/2014/main" id="{853B69C5-F4FF-4391-9567-3204D8F2EAE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34" name="Freeform 55">
              <a:extLst>
                <a:ext uri="{FF2B5EF4-FFF2-40B4-BE49-F238E27FC236}">
                  <a16:creationId xmlns:a16="http://schemas.microsoft.com/office/drawing/2014/main" id="{0535B51B-9C9D-49A7-B7E1-20E728C6D9B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35" name="Freeform 56">
              <a:extLst>
                <a:ext uri="{FF2B5EF4-FFF2-40B4-BE49-F238E27FC236}">
                  <a16:creationId xmlns:a16="http://schemas.microsoft.com/office/drawing/2014/main" id="{3E79BE2B-9DFC-4254-A984-2E34ED21FBD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36" name="Freeform 57">
              <a:extLst>
                <a:ext uri="{FF2B5EF4-FFF2-40B4-BE49-F238E27FC236}">
                  <a16:creationId xmlns:a16="http://schemas.microsoft.com/office/drawing/2014/main" id="{41E7890D-D067-41D3-9266-AD074EF6E96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38" name="Freeform 58">
              <a:extLst>
                <a:ext uri="{FF2B5EF4-FFF2-40B4-BE49-F238E27FC236}">
                  <a16:creationId xmlns:a16="http://schemas.microsoft.com/office/drawing/2014/main" id="{C8095581-68B5-470B-B2E0-6D389D4EB02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39" name="Freeform 59">
              <a:extLst>
                <a:ext uri="{FF2B5EF4-FFF2-40B4-BE49-F238E27FC236}">
                  <a16:creationId xmlns:a16="http://schemas.microsoft.com/office/drawing/2014/main" id="{0C13E48D-4F2D-45B0-A677-6F99E096B85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6" name="Freeform 60">
              <a:extLst>
                <a:ext uri="{FF2B5EF4-FFF2-40B4-BE49-F238E27FC236}">
                  <a16:creationId xmlns:a16="http://schemas.microsoft.com/office/drawing/2014/main" id="{F114AA74-9106-4470-AB9B-E93589EF92C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7" name="Freeform 61">
              <a:extLst>
                <a:ext uri="{FF2B5EF4-FFF2-40B4-BE49-F238E27FC236}">
                  <a16:creationId xmlns:a16="http://schemas.microsoft.com/office/drawing/2014/main" id="{178C0438-0328-4BC8-AD19-73D9984C3F3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9" name="Freeform 62">
              <a:extLst>
                <a:ext uri="{FF2B5EF4-FFF2-40B4-BE49-F238E27FC236}">
                  <a16:creationId xmlns:a16="http://schemas.microsoft.com/office/drawing/2014/main" id="{2EE83936-0D62-4DDE-9C4C-454F0DC6293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</p:grpSp>
    </p:spTree>
    <p:extLst>
      <p:ext uri="{BB962C8B-B14F-4D97-AF65-F5344CB8AC3E}">
        <p14:creationId xmlns:p14="http://schemas.microsoft.com/office/powerpoint/2010/main" val="2162134376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-Movem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Rectangle 11">
            <a:extLst>
              <a:ext uri="{FF2B5EF4-FFF2-40B4-BE49-F238E27FC236}">
                <a16:creationId xmlns:a16="http://schemas.microsoft.com/office/drawing/2014/main" id="{4A3F1C04-3200-4425-86D0-2F9E2EAC9EF4}"/>
              </a:ext>
            </a:extLst>
          </p:cNvPr>
          <p:cNvSpPr/>
          <p:nvPr userDrawn="1"/>
        </p:nvSpPr>
        <p:spPr>
          <a:xfrm>
            <a:off x="-1" y="-1"/>
            <a:ext cx="9153001" cy="6858001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sz="1800" noProof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487475" y="2487775"/>
            <a:ext cx="3579152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1200"/>
              </a:spcAft>
              <a:buNone/>
              <a:defRPr sz="3800" b="1">
                <a:solidFill>
                  <a:schemeClr val="bg1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sp>
        <p:nvSpPr>
          <p:cNvPr id="86" name="Freeform: Shape 85">
            <a:extLst>
              <a:ext uri="{FF2B5EF4-FFF2-40B4-BE49-F238E27FC236}">
                <a16:creationId xmlns:a16="http://schemas.microsoft.com/office/drawing/2014/main" id="{C10C478F-455F-441B-BDBE-2002A3DF56C5}"/>
              </a:ext>
            </a:extLst>
          </p:cNvPr>
          <p:cNvSpPr/>
          <p:nvPr userDrawn="1"/>
        </p:nvSpPr>
        <p:spPr>
          <a:xfrm>
            <a:off x="4704549" y="1429098"/>
            <a:ext cx="4439450" cy="5426469"/>
          </a:xfrm>
          <a:custGeom>
            <a:avLst/>
            <a:gdLst>
              <a:gd name="connsiteX0" fmla="*/ 4439450 w 4439450"/>
              <a:gd name="connsiteY0" fmla="*/ 0 h 5426469"/>
              <a:gd name="connsiteX1" fmla="*/ 4439450 w 4439450"/>
              <a:gd name="connsiteY1" fmla="*/ 5426469 h 5426469"/>
              <a:gd name="connsiteX2" fmla="*/ 1117428 w 4439450"/>
              <a:gd name="connsiteY2" fmla="*/ 5426469 h 5426469"/>
              <a:gd name="connsiteX3" fmla="*/ 7072 w 4439450"/>
              <a:gd name="connsiteY3" fmla="*/ 1226597 h 5426469"/>
              <a:gd name="connsiteX4" fmla="*/ 0 w 4439450"/>
              <a:gd name="connsiteY4" fmla="*/ 1190929 h 5426469"/>
              <a:gd name="connsiteX5" fmla="*/ 4439450 w 4439450"/>
              <a:gd name="connsiteY5" fmla="*/ 0 h 54264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439450" h="5426469">
                <a:moveTo>
                  <a:pt x="4439450" y="0"/>
                </a:moveTo>
                <a:lnTo>
                  <a:pt x="4439450" y="5426469"/>
                </a:lnTo>
                <a:lnTo>
                  <a:pt x="1117428" y="5426469"/>
                </a:lnTo>
                <a:lnTo>
                  <a:pt x="7072" y="1226597"/>
                </a:lnTo>
                <a:lnTo>
                  <a:pt x="0" y="1190929"/>
                </a:lnTo>
                <a:lnTo>
                  <a:pt x="4439450" y="0"/>
                </a:lnTo>
                <a:close/>
              </a:path>
            </a:pathLst>
          </a:custGeom>
          <a:blipFill dpi="0" rotWithShape="1"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-34594" t="-16266" r="-34594" b="-16266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AU" sz="1800"/>
          </a:p>
        </p:txBody>
      </p:sp>
      <p:sp>
        <p:nvSpPr>
          <p:cNvPr id="66" name="Text Placeholder 140">
            <a:extLst>
              <a:ext uri="{FF2B5EF4-FFF2-40B4-BE49-F238E27FC236}">
                <a16:creationId xmlns:a16="http://schemas.microsoft.com/office/drawing/2014/main" id="{C8CCE84A-B00C-40B2-9BC7-A47339E84D27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487475" y="5394944"/>
            <a:ext cx="3579152" cy="707231"/>
          </a:xfrm>
          <a:prstGeom prst="rect">
            <a:avLst/>
          </a:prstGeo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bg1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bg1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bg1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bg1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bg1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80" name="Text Placeholder 135">
            <a:extLst>
              <a:ext uri="{FF2B5EF4-FFF2-40B4-BE49-F238E27FC236}">
                <a16:creationId xmlns:a16="http://schemas.microsoft.com/office/drawing/2014/main" id="{F3FC11CA-678D-4166-BF69-F9E15F3B55C2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586247" y="5338960"/>
            <a:ext cx="216000" cy="10800"/>
          </a:xfrm>
          <a:prstGeom prst="rect">
            <a:avLst/>
          </a:prstGeom>
          <a:solidFill>
            <a:schemeClr val="bg1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  <p:grpSp>
        <p:nvGrpSpPr>
          <p:cNvPr id="81" name="Group 4">
            <a:extLst>
              <a:ext uri="{FF2B5EF4-FFF2-40B4-BE49-F238E27FC236}">
                <a16:creationId xmlns:a16="http://schemas.microsoft.com/office/drawing/2014/main" id="{D80B7B2B-4F92-4EED-9142-4619262F7E88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421066" y="453777"/>
            <a:ext cx="1662286" cy="1666547"/>
            <a:chOff x="2864" y="1181"/>
            <a:chExt cx="1952" cy="1957"/>
          </a:xfrm>
        </p:grpSpPr>
        <p:sp>
          <p:nvSpPr>
            <p:cNvPr id="82" name="AutoShape 3">
              <a:extLst>
                <a:ext uri="{FF2B5EF4-FFF2-40B4-BE49-F238E27FC236}">
                  <a16:creationId xmlns:a16="http://schemas.microsoft.com/office/drawing/2014/main" id="{71F13FEA-2949-4AE5-ADE2-EB05ED62C2BB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84" name="Rectangle 5">
              <a:extLst>
                <a:ext uri="{FF2B5EF4-FFF2-40B4-BE49-F238E27FC236}">
                  <a16:creationId xmlns:a16="http://schemas.microsoft.com/office/drawing/2014/main" id="{A2312B77-3ABB-4F6C-A2FB-0EA8C28AC6DB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85" name="Freeform 6">
              <a:extLst>
                <a:ext uri="{FF2B5EF4-FFF2-40B4-BE49-F238E27FC236}">
                  <a16:creationId xmlns:a16="http://schemas.microsoft.com/office/drawing/2014/main" id="{C43F185F-6E7E-4608-BA33-A6A81DCC197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87" name="Freeform 7">
              <a:extLst>
                <a:ext uri="{FF2B5EF4-FFF2-40B4-BE49-F238E27FC236}">
                  <a16:creationId xmlns:a16="http://schemas.microsoft.com/office/drawing/2014/main" id="{606EC5DB-E82D-4E68-9A3C-48988A38FC2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88" name="Freeform 8">
              <a:extLst>
                <a:ext uri="{FF2B5EF4-FFF2-40B4-BE49-F238E27FC236}">
                  <a16:creationId xmlns:a16="http://schemas.microsoft.com/office/drawing/2014/main" id="{C42FBEF0-A016-483A-B35B-5F32F8E6B9C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89" name="Freeform 9">
              <a:extLst>
                <a:ext uri="{FF2B5EF4-FFF2-40B4-BE49-F238E27FC236}">
                  <a16:creationId xmlns:a16="http://schemas.microsoft.com/office/drawing/2014/main" id="{8AEC197E-6CCD-47B4-9315-EEFA7C41A6F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90" name="Freeform 10">
              <a:extLst>
                <a:ext uri="{FF2B5EF4-FFF2-40B4-BE49-F238E27FC236}">
                  <a16:creationId xmlns:a16="http://schemas.microsoft.com/office/drawing/2014/main" id="{87163025-C2EA-4C40-9F5A-25092EF784B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91" name="Freeform 11">
              <a:extLst>
                <a:ext uri="{FF2B5EF4-FFF2-40B4-BE49-F238E27FC236}">
                  <a16:creationId xmlns:a16="http://schemas.microsoft.com/office/drawing/2014/main" id="{37C463DF-EF20-4668-AEE6-F7D9015ACC0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92" name="Freeform 12">
              <a:extLst>
                <a:ext uri="{FF2B5EF4-FFF2-40B4-BE49-F238E27FC236}">
                  <a16:creationId xmlns:a16="http://schemas.microsoft.com/office/drawing/2014/main" id="{996A8C3B-1A99-4843-B53D-F4FF469B0A7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93" name="Freeform 13">
              <a:extLst>
                <a:ext uri="{FF2B5EF4-FFF2-40B4-BE49-F238E27FC236}">
                  <a16:creationId xmlns:a16="http://schemas.microsoft.com/office/drawing/2014/main" id="{72B1725B-21A6-404C-A946-324C8F01502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94" name="Freeform 14">
              <a:extLst>
                <a:ext uri="{FF2B5EF4-FFF2-40B4-BE49-F238E27FC236}">
                  <a16:creationId xmlns:a16="http://schemas.microsoft.com/office/drawing/2014/main" id="{1B067B93-38FC-4918-827C-460218C3824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95" name="Freeform 15">
              <a:extLst>
                <a:ext uri="{FF2B5EF4-FFF2-40B4-BE49-F238E27FC236}">
                  <a16:creationId xmlns:a16="http://schemas.microsoft.com/office/drawing/2014/main" id="{72743163-6E34-4EA5-BFEC-CC5EB8E03ED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96" name="Freeform 16">
              <a:extLst>
                <a:ext uri="{FF2B5EF4-FFF2-40B4-BE49-F238E27FC236}">
                  <a16:creationId xmlns:a16="http://schemas.microsoft.com/office/drawing/2014/main" id="{E28AC178-9153-4495-A455-ABCA7D8DF06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97" name="Freeform 17">
              <a:extLst>
                <a:ext uri="{FF2B5EF4-FFF2-40B4-BE49-F238E27FC236}">
                  <a16:creationId xmlns:a16="http://schemas.microsoft.com/office/drawing/2014/main" id="{F1A0AD0B-28F4-458A-B1C1-871289B8871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98" name="Freeform 18">
              <a:extLst>
                <a:ext uri="{FF2B5EF4-FFF2-40B4-BE49-F238E27FC236}">
                  <a16:creationId xmlns:a16="http://schemas.microsoft.com/office/drawing/2014/main" id="{B593218A-5971-4EF9-A810-3E2C282A5B8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99" name="Freeform 19">
              <a:extLst>
                <a:ext uri="{FF2B5EF4-FFF2-40B4-BE49-F238E27FC236}">
                  <a16:creationId xmlns:a16="http://schemas.microsoft.com/office/drawing/2014/main" id="{24AB814A-74F9-4AB8-B1DF-FEC1C3548AAF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00" name="Freeform 20">
              <a:extLst>
                <a:ext uri="{FF2B5EF4-FFF2-40B4-BE49-F238E27FC236}">
                  <a16:creationId xmlns:a16="http://schemas.microsoft.com/office/drawing/2014/main" id="{3F49210D-759A-4188-97C9-52CB1C38238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01" name="Rectangle 21">
              <a:extLst>
                <a:ext uri="{FF2B5EF4-FFF2-40B4-BE49-F238E27FC236}">
                  <a16:creationId xmlns:a16="http://schemas.microsoft.com/office/drawing/2014/main" id="{5514F2C2-1016-4B68-B7F7-BCDC6B321F84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02" name="Freeform 22">
              <a:extLst>
                <a:ext uri="{FF2B5EF4-FFF2-40B4-BE49-F238E27FC236}">
                  <a16:creationId xmlns:a16="http://schemas.microsoft.com/office/drawing/2014/main" id="{7FA63962-1BA4-4044-A401-662A0AAE3A8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03" name="Freeform 23">
              <a:extLst>
                <a:ext uri="{FF2B5EF4-FFF2-40B4-BE49-F238E27FC236}">
                  <a16:creationId xmlns:a16="http://schemas.microsoft.com/office/drawing/2014/main" id="{A9EB0693-D40F-4590-A3A7-94366D67535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04" name="Freeform 24">
              <a:extLst>
                <a:ext uri="{FF2B5EF4-FFF2-40B4-BE49-F238E27FC236}">
                  <a16:creationId xmlns:a16="http://schemas.microsoft.com/office/drawing/2014/main" id="{C79D96A8-6E13-4A07-9D1E-734939FC30C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05" name="Freeform 25">
              <a:extLst>
                <a:ext uri="{FF2B5EF4-FFF2-40B4-BE49-F238E27FC236}">
                  <a16:creationId xmlns:a16="http://schemas.microsoft.com/office/drawing/2014/main" id="{8A3E3CDD-C74F-4719-B98D-BEBEDBDC6FE6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06" name="Freeform 26">
              <a:extLst>
                <a:ext uri="{FF2B5EF4-FFF2-40B4-BE49-F238E27FC236}">
                  <a16:creationId xmlns:a16="http://schemas.microsoft.com/office/drawing/2014/main" id="{BE67DF26-EBB2-44BA-9CD6-5A925C46640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07" name="Freeform 27">
              <a:extLst>
                <a:ext uri="{FF2B5EF4-FFF2-40B4-BE49-F238E27FC236}">
                  <a16:creationId xmlns:a16="http://schemas.microsoft.com/office/drawing/2014/main" id="{8754FB71-EF26-433C-AA6E-B75075BA218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08" name="Freeform 28">
              <a:extLst>
                <a:ext uri="{FF2B5EF4-FFF2-40B4-BE49-F238E27FC236}">
                  <a16:creationId xmlns:a16="http://schemas.microsoft.com/office/drawing/2014/main" id="{2CB76E17-2CC1-43B6-878C-001FEB4D152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09" name="Freeform 29">
              <a:extLst>
                <a:ext uri="{FF2B5EF4-FFF2-40B4-BE49-F238E27FC236}">
                  <a16:creationId xmlns:a16="http://schemas.microsoft.com/office/drawing/2014/main" id="{A209CC2D-D65F-478F-B078-F7401E4BEDC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10" name="Freeform 30">
              <a:extLst>
                <a:ext uri="{FF2B5EF4-FFF2-40B4-BE49-F238E27FC236}">
                  <a16:creationId xmlns:a16="http://schemas.microsoft.com/office/drawing/2014/main" id="{8B3E648E-677F-4628-86B6-041E57EB879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11" name="Freeform 31">
              <a:extLst>
                <a:ext uri="{FF2B5EF4-FFF2-40B4-BE49-F238E27FC236}">
                  <a16:creationId xmlns:a16="http://schemas.microsoft.com/office/drawing/2014/main" id="{84832DC4-B683-44EA-A405-5435C6B4CD7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12" name="Freeform 32">
              <a:extLst>
                <a:ext uri="{FF2B5EF4-FFF2-40B4-BE49-F238E27FC236}">
                  <a16:creationId xmlns:a16="http://schemas.microsoft.com/office/drawing/2014/main" id="{C67B6A35-A93E-48D0-A461-543B1323D21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13" name="Freeform 34">
              <a:extLst>
                <a:ext uri="{FF2B5EF4-FFF2-40B4-BE49-F238E27FC236}">
                  <a16:creationId xmlns:a16="http://schemas.microsoft.com/office/drawing/2014/main" id="{3E8A6EA2-8577-4D4F-B41B-87E148AD175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14" name="Freeform 35">
              <a:extLst>
                <a:ext uri="{FF2B5EF4-FFF2-40B4-BE49-F238E27FC236}">
                  <a16:creationId xmlns:a16="http://schemas.microsoft.com/office/drawing/2014/main" id="{A233CD04-4F52-4E96-8E1C-22D0180FD2A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15" name="Freeform 36">
              <a:extLst>
                <a:ext uri="{FF2B5EF4-FFF2-40B4-BE49-F238E27FC236}">
                  <a16:creationId xmlns:a16="http://schemas.microsoft.com/office/drawing/2014/main" id="{3DB92F21-AAF9-4837-BEE7-E3FD0AA8191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16" name="Freeform 37">
              <a:extLst>
                <a:ext uri="{FF2B5EF4-FFF2-40B4-BE49-F238E27FC236}">
                  <a16:creationId xmlns:a16="http://schemas.microsoft.com/office/drawing/2014/main" id="{2E84D01B-DB0B-48D1-8FAE-0D678C825DA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17" name="Freeform 38">
              <a:extLst>
                <a:ext uri="{FF2B5EF4-FFF2-40B4-BE49-F238E27FC236}">
                  <a16:creationId xmlns:a16="http://schemas.microsoft.com/office/drawing/2014/main" id="{EFBE4A4B-76F6-41F6-88AE-2BFA1781532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18" name="Freeform 39">
              <a:extLst>
                <a:ext uri="{FF2B5EF4-FFF2-40B4-BE49-F238E27FC236}">
                  <a16:creationId xmlns:a16="http://schemas.microsoft.com/office/drawing/2014/main" id="{E50C4DF2-912F-4ADE-8908-14A094DD163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19" name="Freeform 40">
              <a:extLst>
                <a:ext uri="{FF2B5EF4-FFF2-40B4-BE49-F238E27FC236}">
                  <a16:creationId xmlns:a16="http://schemas.microsoft.com/office/drawing/2014/main" id="{A190AD29-7CE0-45FD-BA79-6B1D0F78575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20" name="Freeform 41">
              <a:extLst>
                <a:ext uri="{FF2B5EF4-FFF2-40B4-BE49-F238E27FC236}">
                  <a16:creationId xmlns:a16="http://schemas.microsoft.com/office/drawing/2014/main" id="{53C8236B-B06D-44F9-8908-2401DE85829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21" name="Freeform 42">
              <a:extLst>
                <a:ext uri="{FF2B5EF4-FFF2-40B4-BE49-F238E27FC236}">
                  <a16:creationId xmlns:a16="http://schemas.microsoft.com/office/drawing/2014/main" id="{7DBAA6DB-CE8F-419F-9643-4E48B103B89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22" name="Freeform 43">
              <a:extLst>
                <a:ext uri="{FF2B5EF4-FFF2-40B4-BE49-F238E27FC236}">
                  <a16:creationId xmlns:a16="http://schemas.microsoft.com/office/drawing/2014/main" id="{4E5429F3-6897-4F13-BB24-9FF8F7E8392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23" name="Freeform 44">
              <a:extLst>
                <a:ext uri="{FF2B5EF4-FFF2-40B4-BE49-F238E27FC236}">
                  <a16:creationId xmlns:a16="http://schemas.microsoft.com/office/drawing/2014/main" id="{FCF87DDC-7854-439A-A342-603E837716A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24" name="Freeform 45">
              <a:extLst>
                <a:ext uri="{FF2B5EF4-FFF2-40B4-BE49-F238E27FC236}">
                  <a16:creationId xmlns:a16="http://schemas.microsoft.com/office/drawing/2014/main" id="{4969DA66-F387-4C6B-AB46-E8AE72A3C28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25" name="Freeform 46">
              <a:extLst>
                <a:ext uri="{FF2B5EF4-FFF2-40B4-BE49-F238E27FC236}">
                  <a16:creationId xmlns:a16="http://schemas.microsoft.com/office/drawing/2014/main" id="{4D5247FE-CCE7-4FA9-95A0-E2E05647F22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26" name="Freeform 47">
              <a:extLst>
                <a:ext uri="{FF2B5EF4-FFF2-40B4-BE49-F238E27FC236}">
                  <a16:creationId xmlns:a16="http://schemas.microsoft.com/office/drawing/2014/main" id="{2B4F34CB-5D1D-472E-A7C4-637CD74D40D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27" name="Freeform 48">
              <a:extLst>
                <a:ext uri="{FF2B5EF4-FFF2-40B4-BE49-F238E27FC236}">
                  <a16:creationId xmlns:a16="http://schemas.microsoft.com/office/drawing/2014/main" id="{9BFFF8F6-D3E9-4B58-A485-39EDAFEE726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28" name="Freeform 49">
              <a:extLst>
                <a:ext uri="{FF2B5EF4-FFF2-40B4-BE49-F238E27FC236}">
                  <a16:creationId xmlns:a16="http://schemas.microsoft.com/office/drawing/2014/main" id="{9D476373-4D59-4541-9F7F-4A95D9C1B14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29" name="Freeform 50">
              <a:extLst>
                <a:ext uri="{FF2B5EF4-FFF2-40B4-BE49-F238E27FC236}">
                  <a16:creationId xmlns:a16="http://schemas.microsoft.com/office/drawing/2014/main" id="{C8E6D0AC-4DCE-4704-A040-79739728185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30" name="Freeform 51">
              <a:extLst>
                <a:ext uri="{FF2B5EF4-FFF2-40B4-BE49-F238E27FC236}">
                  <a16:creationId xmlns:a16="http://schemas.microsoft.com/office/drawing/2014/main" id="{9EC3E19C-BC88-4848-861C-66D75390356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31" name="Freeform 52">
              <a:extLst>
                <a:ext uri="{FF2B5EF4-FFF2-40B4-BE49-F238E27FC236}">
                  <a16:creationId xmlns:a16="http://schemas.microsoft.com/office/drawing/2014/main" id="{957343A6-5C9C-4EA6-A7B4-6B97294EFF6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32" name="Freeform 53">
              <a:extLst>
                <a:ext uri="{FF2B5EF4-FFF2-40B4-BE49-F238E27FC236}">
                  <a16:creationId xmlns:a16="http://schemas.microsoft.com/office/drawing/2014/main" id="{646274FA-B9F9-41B6-BC70-12299DA135C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33" name="Freeform 54">
              <a:extLst>
                <a:ext uri="{FF2B5EF4-FFF2-40B4-BE49-F238E27FC236}">
                  <a16:creationId xmlns:a16="http://schemas.microsoft.com/office/drawing/2014/main" id="{25980715-089E-4BA5-BA80-3A2AD797412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34" name="Freeform 55">
              <a:extLst>
                <a:ext uri="{FF2B5EF4-FFF2-40B4-BE49-F238E27FC236}">
                  <a16:creationId xmlns:a16="http://schemas.microsoft.com/office/drawing/2014/main" id="{3274FA35-3B13-46A3-BE29-270ED68B845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35" name="Freeform 56">
              <a:extLst>
                <a:ext uri="{FF2B5EF4-FFF2-40B4-BE49-F238E27FC236}">
                  <a16:creationId xmlns:a16="http://schemas.microsoft.com/office/drawing/2014/main" id="{57E4A69F-2E9E-4EB2-9CD3-0ECB2983897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36" name="Freeform 57">
              <a:extLst>
                <a:ext uri="{FF2B5EF4-FFF2-40B4-BE49-F238E27FC236}">
                  <a16:creationId xmlns:a16="http://schemas.microsoft.com/office/drawing/2014/main" id="{4D007C36-E70A-4612-BF46-186C4424D6E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38" name="Freeform 58">
              <a:extLst>
                <a:ext uri="{FF2B5EF4-FFF2-40B4-BE49-F238E27FC236}">
                  <a16:creationId xmlns:a16="http://schemas.microsoft.com/office/drawing/2014/main" id="{76560084-E0C3-4D37-A698-8A05704F57D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39" name="Freeform 59">
              <a:extLst>
                <a:ext uri="{FF2B5EF4-FFF2-40B4-BE49-F238E27FC236}">
                  <a16:creationId xmlns:a16="http://schemas.microsoft.com/office/drawing/2014/main" id="{3F55C39C-6F98-48AF-AFE0-337DEA657C6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6" name="Freeform 60">
              <a:extLst>
                <a:ext uri="{FF2B5EF4-FFF2-40B4-BE49-F238E27FC236}">
                  <a16:creationId xmlns:a16="http://schemas.microsoft.com/office/drawing/2014/main" id="{6F2D313F-6617-4255-BA10-B1E3617BED7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7" name="Freeform 61">
              <a:extLst>
                <a:ext uri="{FF2B5EF4-FFF2-40B4-BE49-F238E27FC236}">
                  <a16:creationId xmlns:a16="http://schemas.microsoft.com/office/drawing/2014/main" id="{82DA19BD-775F-49B5-B31A-2B94D56CA4F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9" name="Freeform 62">
              <a:extLst>
                <a:ext uri="{FF2B5EF4-FFF2-40B4-BE49-F238E27FC236}">
                  <a16:creationId xmlns:a16="http://schemas.microsoft.com/office/drawing/2014/main" id="{8F12CA56-E84E-4A4A-BCF4-0F216ADF811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</p:grpSp>
    </p:spTree>
    <p:extLst>
      <p:ext uri="{BB962C8B-B14F-4D97-AF65-F5344CB8AC3E}">
        <p14:creationId xmlns:p14="http://schemas.microsoft.com/office/powerpoint/2010/main" val="638503421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 C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" name="Picture Placeholder 74">
            <a:extLst>
              <a:ext uri="{FF2B5EF4-FFF2-40B4-BE49-F238E27FC236}">
                <a16:creationId xmlns:a16="http://schemas.microsoft.com/office/drawing/2014/main" id="{3E2304DD-D55D-458E-8153-0D330BDFEFF8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1" y="1"/>
            <a:ext cx="9153000" cy="6857998"/>
          </a:xfrm>
          <a:solidFill>
            <a:schemeClr val="bg1">
              <a:lumMod val="85000"/>
            </a:schemeClr>
          </a:solidFill>
        </p:spPr>
        <p:txBody>
          <a:bodyPr lIns="360000" tIns="360000" rIns="360000" bIns="360000">
            <a:normAutofit/>
          </a:bodyPr>
          <a:lstStyle>
            <a:lvl1pPr algn="r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noProof="0"/>
              <a:t>Click icon to add picture</a:t>
            </a:r>
            <a:endParaRPr lang="en-AU" noProof="0"/>
          </a:p>
        </p:txBody>
      </p:sp>
      <p:sp>
        <p:nvSpPr>
          <p:cNvPr id="7" name="Subtitle 72">
            <a:extLst>
              <a:ext uri="{FF2B5EF4-FFF2-40B4-BE49-F238E27FC236}">
                <a16:creationId xmlns:a16="http://schemas.microsoft.com/office/drawing/2014/main" id="{F275BFD4-1048-470B-8246-6C18CB5CADE7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0" y="0"/>
            <a:ext cx="5729283" cy="6857998"/>
          </a:xfrm>
          <a:custGeom>
            <a:avLst/>
            <a:gdLst>
              <a:gd name="connsiteX0" fmla="*/ 0 w 5729283"/>
              <a:gd name="connsiteY0" fmla="*/ 0 h 6857998"/>
              <a:gd name="connsiteX1" fmla="*/ 4311112 w 5729283"/>
              <a:gd name="connsiteY1" fmla="*/ 0 h 6857998"/>
              <a:gd name="connsiteX2" fmla="*/ 5729283 w 5729283"/>
              <a:gd name="connsiteY2" fmla="*/ 5316930 h 6857998"/>
              <a:gd name="connsiteX3" fmla="*/ 0 w 5729283"/>
              <a:gd name="connsiteY3" fmla="*/ 6857998 h 68579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729283" h="6857998">
                <a:moveTo>
                  <a:pt x="0" y="0"/>
                </a:moveTo>
                <a:lnTo>
                  <a:pt x="4311112" y="0"/>
                </a:lnTo>
                <a:lnTo>
                  <a:pt x="5729283" y="5316930"/>
                </a:lnTo>
                <a:lnTo>
                  <a:pt x="0" y="6857998"/>
                </a:lnTo>
                <a:close/>
              </a:path>
            </a:pathLst>
          </a:custGeom>
          <a:solidFill>
            <a:schemeClr val="bg1">
              <a:alpha val="80000"/>
            </a:schemeClr>
          </a:solidFill>
        </p:spPr>
        <p:txBody>
          <a:bodyPr wrap="square" lIns="576000" tIns="2592000" rIns="1404000" anchor="t" anchorCtr="0">
            <a:noAutofit/>
          </a:bodyPr>
          <a:lstStyle>
            <a:lvl1pPr marL="0" indent="0" algn="l">
              <a:spcBef>
                <a:spcPts val="700"/>
              </a:spcBef>
              <a:spcAft>
                <a:spcPts val="700"/>
              </a:spcAft>
              <a:buNone/>
              <a:defRPr sz="3800" b="1">
                <a:solidFill>
                  <a:schemeClr val="tx2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sp>
        <p:nvSpPr>
          <p:cNvPr id="9" name="Text Placeholder 135">
            <a:extLst>
              <a:ext uri="{FF2B5EF4-FFF2-40B4-BE49-F238E27FC236}">
                <a16:creationId xmlns:a16="http://schemas.microsoft.com/office/drawing/2014/main" id="{59CD9D88-984A-467B-8315-1D823E2C2F1F}"/>
              </a:ext>
            </a:extLst>
          </p:cNvPr>
          <p:cNvSpPr>
            <a:spLocks noGrp="1" noChangeAspect="1"/>
          </p:cNvSpPr>
          <p:nvPr>
            <p:ph type="body" sz="quarter" idx="14" hasCustomPrompt="1"/>
          </p:nvPr>
        </p:nvSpPr>
        <p:spPr>
          <a:xfrm>
            <a:off x="607255" y="616633"/>
            <a:ext cx="1440000" cy="1440000"/>
          </a:xfrm>
          <a:blipFill dpi="0" rotWithShape="1"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a:blipFill>
        </p:spPr>
        <p:txBody>
          <a:bodyPr>
            <a:normAutofit/>
          </a:bodyPr>
          <a:lstStyle>
            <a:lvl1pPr>
              <a:defRPr sz="200">
                <a:solidFill>
                  <a:schemeClr val="tx2"/>
                </a:solidFill>
              </a:defRPr>
            </a:lvl1pPr>
            <a:lvl2pPr marL="0" indent="0">
              <a:defRPr sz="200">
                <a:solidFill>
                  <a:schemeClr val="tx2"/>
                </a:solidFill>
              </a:defRPr>
            </a:lvl2pPr>
            <a:lvl3pPr marL="0" indent="0">
              <a:defRPr sz="200">
                <a:solidFill>
                  <a:schemeClr val="tx2"/>
                </a:solidFill>
              </a:defRPr>
            </a:lvl3pPr>
            <a:lvl4pPr>
              <a:defRPr sz="200">
                <a:solidFill>
                  <a:schemeClr val="tx2"/>
                </a:solidFill>
              </a:defRPr>
            </a:lvl4pPr>
            <a:lvl5pPr>
              <a:defRPr sz="200">
                <a:solidFill>
                  <a:schemeClr val="tx2"/>
                </a:solidFill>
              </a:defRPr>
            </a:lvl5pPr>
            <a:lvl6pPr>
              <a:defRPr sz="200">
                <a:solidFill>
                  <a:schemeClr val="tx2"/>
                </a:solidFill>
              </a:defRPr>
            </a:lvl6pPr>
            <a:lvl7pPr>
              <a:defRPr sz="200">
                <a:solidFill>
                  <a:schemeClr val="tx2"/>
                </a:solidFill>
              </a:defRPr>
            </a:lvl7pPr>
            <a:lvl8pPr>
              <a:defRPr sz="200">
                <a:solidFill>
                  <a:schemeClr val="tx2"/>
                </a:solidFill>
              </a:defRPr>
            </a:lvl8pPr>
            <a:lvl9pPr>
              <a:defRPr sz="2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/>
              <a:t>       </a:t>
            </a:r>
          </a:p>
        </p:txBody>
      </p:sp>
      <p:sp>
        <p:nvSpPr>
          <p:cNvPr id="10" name="Text Placeholder 140">
            <a:extLst>
              <a:ext uri="{FF2B5EF4-FFF2-40B4-BE49-F238E27FC236}">
                <a16:creationId xmlns:a16="http://schemas.microsoft.com/office/drawing/2014/main" id="{57902E77-72FC-46E0-BC87-1DC54BABCC19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500063" y="5265337"/>
            <a:ext cx="3567112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tx2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tx2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tx2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tx2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11" name="Text Placeholder 135">
            <a:extLst>
              <a:ext uri="{FF2B5EF4-FFF2-40B4-BE49-F238E27FC236}">
                <a16:creationId xmlns:a16="http://schemas.microsoft.com/office/drawing/2014/main" id="{884AF1BA-D56D-4439-805B-B725F8DBC32A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607255" y="5209360"/>
            <a:ext cx="288000" cy="10800"/>
          </a:xfrm>
          <a:solidFill>
            <a:schemeClr val="tx2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1144397000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 B-Discover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" name="Rectangle 70">
            <a:extLst>
              <a:ext uri="{FF2B5EF4-FFF2-40B4-BE49-F238E27FC236}">
                <a16:creationId xmlns:a16="http://schemas.microsoft.com/office/drawing/2014/main" id="{890DF213-662F-4F0F-AF3A-12E90D6AB403}"/>
              </a:ext>
            </a:extLst>
          </p:cNvPr>
          <p:cNvSpPr/>
          <p:nvPr userDrawn="1"/>
        </p:nvSpPr>
        <p:spPr>
          <a:xfrm>
            <a:off x="-1" y="-1"/>
            <a:ext cx="9153001" cy="685800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sz="1800" noProof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487475" y="2487775"/>
            <a:ext cx="3579152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600"/>
              </a:spcAft>
              <a:buNone/>
              <a:defRPr sz="3800" b="1">
                <a:solidFill>
                  <a:schemeClr val="tx2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sp>
        <p:nvSpPr>
          <p:cNvPr id="144" name="Freeform: Shape 143">
            <a:extLst>
              <a:ext uri="{FF2B5EF4-FFF2-40B4-BE49-F238E27FC236}">
                <a16:creationId xmlns:a16="http://schemas.microsoft.com/office/drawing/2014/main" id="{47A22F7D-DF33-4F8D-A9EA-63B0438656D6}"/>
              </a:ext>
            </a:extLst>
          </p:cNvPr>
          <p:cNvSpPr/>
          <p:nvPr userDrawn="1"/>
        </p:nvSpPr>
        <p:spPr>
          <a:xfrm>
            <a:off x="4704549" y="1429098"/>
            <a:ext cx="4439450" cy="5426469"/>
          </a:xfrm>
          <a:custGeom>
            <a:avLst/>
            <a:gdLst>
              <a:gd name="connsiteX0" fmla="*/ 4439450 w 4439450"/>
              <a:gd name="connsiteY0" fmla="*/ 0 h 5426469"/>
              <a:gd name="connsiteX1" fmla="*/ 4439450 w 4439450"/>
              <a:gd name="connsiteY1" fmla="*/ 5426469 h 5426469"/>
              <a:gd name="connsiteX2" fmla="*/ 1117428 w 4439450"/>
              <a:gd name="connsiteY2" fmla="*/ 5426469 h 5426469"/>
              <a:gd name="connsiteX3" fmla="*/ 7072 w 4439450"/>
              <a:gd name="connsiteY3" fmla="*/ 1226597 h 5426469"/>
              <a:gd name="connsiteX4" fmla="*/ 0 w 4439450"/>
              <a:gd name="connsiteY4" fmla="*/ 1190929 h 5426469"/>
              <a:gd name="connsiteX5" fmla="*/ 4439450 w 4439450"/>
              <a:gd name="connsiteY5" fmla="*/ 0 h 54264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439450" h="5426469">
                <a:moveTo>
                  <a:pt x="4439450" y="0"/>
                </a:moveTo>
                <a:lnTo>
                  <a:pt x="4439450" y="5426469"/>
                </a:lnTo>
                <a:lnTo>
                  <a:pt x="1117428" y="5426469"/>
                </a:lnTo>
                <a:lnTo>
                  <a:pt x="7072" y="1226597"/>
                </a:lnTo>
                <a:lnTo>
                  <a:pt x="0" y="1190929"/>
                </a:lnTo>
                <a:lnTo>
                  <a:pt x="4439450" y="0"/>
                </a:lnTo>
                <a:close/>
              </a:path>
            </a:pathLst>
          </a:custGeom>
          <a:blipFill dpi="0" rotWithShape="1"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-79808" t="-43218" r="-79808" b="-43218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AU" sz="1800"/>
          </a:p>
        </p:txBody>
      </p:sp>
      <p:sp>
        <p:nvSpPr>
          <p:cNvPr id="191" name="Text Placeholder 140">
            <a:extLst>
              <a:ext uri="{FF2B5EF4-FFF2-40B4-BE49-F238E27FC236}">
                <a16:creationId xmlns:a16="http://schemas.microsoft.com/office/drawing/2014/main" id="{0B26C4B9-8C6E-4432-9D3F-5CB5A44FCFA1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487475" y="5394944"/>
            <a:ext cx="3579152" cy="707231"/>
          </a:xfrm>
          <a:prstGeom prst="rect">
            <a:avLst/>
          </a:prstGeom>
        </p:spPr>
        <p:txBody>
          <a:bodyPr>
            <a:normAutofit/>
          </a:bodyPr>
          <a:lstStyle>
            <a:lvl1pPr rtl="0"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tx2"/>
                </a:solidFill>
              </a:defRPr>
            </a:lvl1pPr>
            <a:lvl2pPr marL="0" indent="0" rtl="0">
              <a:spcBef>
                <a:spcPts val="0"/>
              </a:spcBef>
              <a:buNone/>
              <a:defRPr sz="1600">
                <a:solidFill>
                  <a:schemeClr val="tx2"/>
                </a:solidFill>
              </a:defRPr>
            </a:lvl2pPr>
            <a:lvl3pPr marL="0" indent="0" rtl="0">
              <a:spcBef>
                <a:spcPts val="0"/>
              </a:spcBef>
              <a:buNone/>
              <a:defRPr sz="1600" b="0">
                <a:solidFill>
                  <a:schemeClr val="tx2"/>
                </a:solidFill>
              </a:defRPr>
            </a:lvl3pPr>
            <a:lvl4pPr rtl="0">
              <a:spcBef>
                <a:spcPts val="0"/>
              </a:spcBef>
              <a:defRPr sz="1600" b="0">
                <a:solidFill>
                  <a:schemeClr val="tx2"/>
                </a:solidFill>
              </a:defRPr>
            </a:lvl4pPr>
            <a:lvl5pPr rtl="0">
              <a:spcBef>
                <a:spcPts val="0"/>
              </a:spcBef>
              <a:defRPr sz="1600" b="0">
                <a:solidFill>
                  <a:schemeClr val="tx2"/>
                </a:solidFill>
              </a:defRPr>
            </a:lvl5pPr>
            <a:lvl6pPr rtl="0">
              <a:spcBef>
                <a:spcPts val="0"/>
              </a:spcBef>
              <a:defRPr sz="1600" b="0">
                <a:solidFill>
                  <a:schemeClr val="tx2"/>
                </a:solidFill>
              </a:defRPr>
            </a:lvl6pPr>
            <a:lvl7pPr rtl="0">
              <a:spcBef>
                <a:spcPts val="0"/>
              </a:spcBef>
              <a:defRPr sz="1600" b="0">
                <a:solidFill>
                  <a:schemeClr val="tx2"/>
                </a:solidFill>
              </a:defRPr>
            </a:lvl7pPr>
            <a:lvl8pPr rtl="0">
              <a:spcBef>
                <a:spcPts val="0"/>
              </a:spcBef>
              <a:defRPr sz="1600">
                <a:solidFill>
                  <a:schemeClr val="tx2"/>
                </a:solidFill>
              </a:defRPr>
            </a:lvl8pPr>
            <a:lvl9pPr rtl="0">
              <a:spcBef>
                <a:spcPts val="0"/>
              </a:spcBef>
              <a:defRPr sz="16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192" name="Text Placeholder 135">
            <a:extLst>
              <a:ext uri="{FF2B5EF4-FFF2-40B4-BE49-F238E27FC236}">
                <a16:creationId xmlns:a16="http://schemas.microsoft.com/office/drawing/2014/main" id="{68C35AEF-DD5F-4986-8BD7-B45D602B3982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586247" y="5338960"/>
            <a:ext cx="216000" cy="10800"/>
          </a:xfrm>
          <a:prstGeom prst="rect">
            <a:avLst/>
          </a:prstGeom>
          <a:solidFill>
            <a:schemeClr val="tx2"/>
          </a:solidFill>
        </p:spPr>
        <p:txBody>
          <a:bodyPr>
            <a:noAutofit/>
          </a:bodyPr>
          <a:lstStyle>
            <a:lvl1pPr rtl="0"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 rtl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 rtl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 rtl="0"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 rtl="0"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 rtl="0"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 rtl="0"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 rtl="0"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 rtl="0"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  <p:grpSp>
        <p:nvGrpSpPr>
          <p:cNvPr id="193" name="Group 4">
            <a:extLst>
              <a:ext uri="{FF2B5EF4-FFF2-40B4-BE49-F238E27FC236}">
                <a16:creationId xmlns:a16="http://schemas.microsoft.com/office/drawing/2014/main" id="{BABAD9F3-1CA4-460B-AB0C-44EB2B5355E4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607255" y="616633"/>
            <a:ext cx="1440000" cy="1443689"/>
            <a:chOff x="2864" y="1181"/>
            <a:chExt cx="1952" cy="1957"/>
          </a:xfrm>
        </p:grpSpPr>
        <p:sp>
          <p:nvSpPr>
            <p:cNvPr id="194" name="AutoShape 3">
              <a:extLst>
                <a:ext uri="{FF2B5EF4-FFF2-40B4-BE49-F238E27FC236}">
                  <a16:creationId xmlns:a16="http://schemas.microsoft.com/office/drawing/2014/main" id="{95B74E3D-D65C-4821-82A7-4DA4E610229B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5" name="Rectangle 5">
              <a:extLst>
                <a:ext uri="{FF2B5EF4-FFF2-40B4-BE49-F238E27FC236}">
                  <a16:creationId xmlns:a16="http://schemas.microsoft.com/office/drawing/2014/main" id="{5F3401DC-8560-4DA9-94A9-00C87434368C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6" name="Freeform 6">
              <a:extLst>
                <a:ext uri="{FF2B5EF4-FFF2-40B4-BE49-F238E27FC236}">
                  <a16:creationId xmlns:a16="http://schemas.microsoft.com/office/drawing/2014/main" id="{31B57478-007D-4048-B9EE-8455F68A9E0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7" name="Freeform 7">
              <a:extLst>
                <a:ext uri="{FF2B5EF4-FFF2-40B4-BE49-F238E27FC236}">
                  <a16:creationId xmlns:a16="http://schemas.microsoft.com/office/drawing/2014/main" id="{9F423A54-3E01-4547-8769-0B82C8F025B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8" name="Freeform 8">
              <a:extLst>
                <a:ext uri="{FF2B5EF4-FFF2-40B4-BE49-F238E27FC236}">
                  <a16:creationId xmlns:a16="http://schemas.microsoft.com/office/drawing/2014/main" id="{517E6C8B-802F-4227-8D3E-832ADE98E08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9" name="Freeform 9">
              <a:extLst>
                <a:ext uri="{FF2B5EF4-FFF2-40B4-BE49-F238E27FC236}">
                  <a16:creationId xmlns:a16="http://schemas.microsoft.com/office/drawing/2014/main" id="{C68EA5DB-E17A-4E6C-AE84-01EB3DFE59C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0" name="Freeform 10">
              <a:extLst>
                <a:ext uri="{FF2B5EF4-FFF2-40B4-BE49-F238E27FC236}">
                  <a16:creationId xmlns:a16="http://schemas.microsoft.com/office/drawing/2014/main" id="{79ECB346-EB7B-41F0-98C3-3D5C553B7FA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1" name="Freeform 11">
              <a:extLst>
                <a:ext uri="{FF2B5EF4-FFF2-40B4-BE49-F238E27FC236}">
                  <a16:creationId xmlns:a16="http://schemas.microsoft.com/office/drawing/2014/main" id="{DD854087-C756-44A3-99BA-E7D864E24F9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2" name="Freeform 12">
              <a:extLst>
                <a:ext uri="{FF2B5EF4-FFF2-40B4-BE49-F238E27FC236}">
                  <a16:creationId xmlns:a16="http://schemas.microsoft.com/office/drawing/2014/main" id="{A5F8F84A-4503-4764-8422-1810A957E0D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3" name="Freeform 13">
              <a:extLst>
                <a:ext uri="{FF2B5EF4-FFF2-40B4-BE49-F238E27FC236}">
                  <a16:creationId xmlns:a16="http://schemas.microsoft.com/office/drawing/2014/main" id="{ED6C54EF-C0C2-42D2-8924-010FB97B15B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4" name="Freeform 14">
              <a:extLst>
                <a:ext uri="{FF2B5EF4-FFF2-40B4-BE49-F238E27FC236}">
                  <a16:creationId xmlns:a16="http://schemas.microsoft.com/office/drawing/2014/main" id="{4E904E4A-53D4-4349-875E-D4DA22F33D4A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5" name="Freeform 15">
              <a:extLst>
                <a:ext uri="{FF2B5EF4-FFF2-40B4-BE49-F238E27FC236}">
                  <a16:creationId xmlns:a16="http://schemas.microsoft.com/office/drawing/2014/main" id="{94C93FF1-5C4D-4ACA-9A35-BBD285F41E4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6" name="Freeform 16">
              <a:extLst>
                <a:ext uri="{FF2B5EF4-FFF2-40B4-BE49-F238E27FC236}">
                  <a16:creationId xmlns:a16="http://schemas.microsoft.com/office/drawing/2014/main" id="{A90D3858-07F2-4FD1-A076-94119C1BBFE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7" name="Freeform 17">
              <a:extLst>
                <a:ext uri="{FF2B5EF4-FFF2-40B4-BE49-F238E27FC236}">
                  <a16:creationId xmlns:a16="http://schemas.microsoft.com/office/drawing/2014/main" id="{E4C69CE1-22C4-4527-8A53-74F7528E69C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8" name="Freeform 18">
              <a:extLst>
                <a:ext uri="{FF2B5EF4-FFF2-40B4-BE49-F238E27FC236}">
                  <a16:creationId xmlns:a16="http://schemas.microsoft.com/office/drawing/2014/main" id="{F5702965-14B8-46FE-B46B-05EFFB4F69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9" name="Freeform 19">
              <a:extLst>
                <a:ext uri="{FF2B5EF4-FFF2-40B4-BE49-F238E27FC236}">
                  <a16:creationId xmlns:a16="http://schemas.microsoft.com/office/drawing/2014/main" id="{BEB8A540-FAB2-4C87-BCAB-B0D1D7A408C3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0" name="Freeform 20">
              <a:extLst>
                <a:ext uri="{FF2B5EF4-FFF2-40B4-BE49-F238E27FC236}">
                  <a16:creationId xmlns:a16="http://schemas.microsoft.com/office/drawing/2014/main" id="{5F9041BD-8B6A-4F79-8EED-C804DD91F07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1" name="Rectangle 21">
              <a:extLst>
                <a:ext uri="{FF2B5EF4-FFF2-40B4-BE49-F238E27FC236}">
                  <a16:creationId xmlns:a16="http://schemas.microsoft.com/office/drawing/2014/main" id="{3725E1A1-74B8-4F6A-B04C-2DF1BDA6C0ED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2" name="Freeform 22">
              <a:extLst>
                <a:ext uri="{FF2B5EF4-FFF2-40B4-BE49-F238E27FC236}">
                  <a16:creationId xmlns:a16="http://schemas.microsoft.com/office/drawing/2014/main" id="{425BB9B5-99E6-4FFE-A2EF-377C453B9EB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3" name="Freeform 23">
              <a:extLst>
                <a:ext uri="{FF2B5EF4-FFF2-40B4-BE49-F238E27FC236}">
                  <a16:creationId xmlns:a16="http://schemas.microsoft.com/office/drawing/2014/main" id="{9383FBCA-0EA7-497F-BB40-2EF09554FF6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4" name="Freeform 24">
              <a:extLst>
                <a:ext uri="{FF2B5EF4-FFF2-40B4-BE49-F238E27FC236}">
                  <a16:creationId xmlns:a16="http://schemas.microsoft.com/office/drawing/2014/main" id="{D86FC5AD-F799-42AE-8E03-BC9BC97BE59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5" name="Freeform 25">
              <a:extLst>
                <a:ext uri="{FF2B5EF4-FFF2-40B4-BE49-F238E27FC236}">
                  <a16:creationId xmlns:a16="http://schemas.microsoft.com/office/drawing/2014/main" id="{522AF172-AAC2-4B4C-9CFD-89A6FBBBCEB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6" name="Freeform 26">
              <a:extLst>
                <a:ext uri="{FF2B5EF4-FFF2-40B4-BE49-F238E27FC236}">
                  <a16:creationId xmlns:a16="http://schemas.microsoft.com/office/drawing/2014/main" id="{29ACA0A6-F43E-4222-98F5-0491F41B17F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7" name="Freeform 27">
              <a:extLst>
                <a:ext uri="{FF2B5EF4-FFF2-40B4-BE49-F238E27FC236}">
                  <a16:creationId xmlns:a16="http://schemas.microsoft.com/office/drawing/2014/main" id="{7C2533A2-3A62-4DA5-A9E0-C3DC2EC81C5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8" name="Freeform 28">
              <a:extLst>
                <a:ext uri="{FF2B5EF4-FFF2-40B4-BE49-F238E27FC236}">
                  <a16:creationId xmlns:a16="http://schemas.microsoft.com/office/drawing/2014/main" id="{8FB5A385-87E3-4A1C-85B6-718CFB38C1E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9" name="Freeform 29">
              <a:extLst>
                <a:ext uri="{FF2B5EF4-FFF2-40B4-BE49-F238E27FC236}">
                  <a16:creationId xmlns:a16="http://schemas.microsoft.com/office/drawing/2014/main" id="{604D6647-D192-4193-83E6-1CAC269ACE2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0" name="Freeform 30">
              <a:extLst>
                <a:ext uri="{FF2B5EF4-FFF2-40B4-BE49-F238E27FC236}">
                  <a16:creationId xmlns:a16="http://schemas.microsoft.com/office/drawing/2014/main" id="{6D66106E-5C2C-4A6C-A0FC-D81983B5D71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1" name="Freeform 31">
              <a:extLst>
                <a:ext uri="{FF2B5EF4-FFF2-40B4-BE49-F238E27FC236}">
                  <a16:creationId xmlns:a16="http://schemas.microsoft.com/office/drawing/2014/main" id="{62D1FC3A-10FA-4BFC-BCD1-45DDE0A108B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2" name="Freeform 32">
              <a:extLst>
                <a:ext uri="{FF2B5EF4-FFF2-40B4-BE49-F238E27FC236}">
                  <a16:creationId xmlns:a16="http://schemas.microsoft.com/office/drawing/2014/main" id="{8B465442-944B-4343-A3DE-B26FC1DA45C3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3" name="Freeform 34">
              <a:extLst>
                <a:ext uri="{FF2B5EF4-FFF2-40B4-BE49-F238E27FC236}">
                  <a16:creationId xmlns:a16="http://schemas.microsoft.com/office/drawing/2014/main" id="{4E03ACAC-9B82-47C1-873E-68CB235E6B0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4" name="Freeform 35">
              <a:extLst>
                <a:ext uri="{FF2B5EF4-FFF2-40B4-BE49-F238E27FC236}">
                  <a16:creationId xmlns:a16="http://schemas.microsoft.com/office/drawing/2014/main" id="{6DCA6CA0-EBA1-41B7-BAAB-4D43E220F60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5" name="Freeform 36">
              <a:extLst>
                <a:ext uri="{FF2B5EF4-FFF2-40B4-BE49-F238E27FC236}">
                  <a16:creationId xmlns:a16="http://schemas.microsoft.com/office/drawing/2014/main" id="{525F23AF-8873-4193-BBCD-2BDF66DB560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6" name="Freeform 37">
              <a:extLst>
                <a:ext uri="{FF2B5EF4-FFF2-40B4-BE49-F238E27FC236}">
                  <a16:creationId xmlns:a16="http://schemas.microsoft.com/office/drawing/2014/main" id="{1ADADE51-E568-4DA9-B9BF-34D3D1914D0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7" name="Freeform 38">
              <a:extLst>
                <a:ext uri="{FF2B5EF4-FFF2-40B4-BE49-F238E27FC236}">
                  <a16:creationId xmlns:a16="http://schemas.microsoft.com/office/drawing/2014/main" id="{51A6798D-42E0-41E4-BF1A-412FFDAE6EC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8" name="Freeform 39">
              <a:extLst>
                <a:ext uri="{FF2B5EF4-FFF2-40B4-BE49-F238E27FC236}">
                  <a16:creationId xmlns:a16="http://schemas.microsoft.com/office/drawing/2014/main" id="{2B648ED5-36B2-48D4-8756-812AF3DD877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9" name="Freeform 40">
              <a:extLst>
                <a:ext uri="{FF2B5EF4-FFF2-40B4-BE49-F238E27FC236}">
                  <a16:creationId xmlns:a16="http://schemas.microsoft.com/office/drawing/2014/main" id="{40156E6D-9A01-47E5-86BF-8DF3CD41D70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0" name="Freeform 41">
              <a:extLst>
                <a:ext uri="{FF2B5EF4-FFF2-40B4-BE49-F238E27FC236}">
                  <a16:creationId xmlns:a16="http://schemas.microsoft.com/office/drawing/2014/main" id="{ED198036-35C2-42A3-847C-3DDAAB259CE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1" name="Freeform 42">
              <a:extLst>
                <a:ext uri="{FF2B5EF4-FFF2-40B4-BE49-F238E27FC236}">
                  <a16:creationId xmlns:a16="http://schemas.microsoft.com/office/drawing/2014/main" id="{0850392E-60AD-475A-93D9-F4FDF37684B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2" name="Freeform 43">
              <a:extLst>
                <a:ext uri="{FF2B5EF4-FFF2-40B4-BE49-F238E27FC236}">
                  <a16:creationId xmlns:a16="http://schemas.microsoft.com/office/drawing/2014/main" id="{5537900E-1428-4977-A10A-DF3A9D647BB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3" name="Freeform 44">
              <a:extLst>
                <a:ext uri="{FF2B5EF4-FFF2-40B4-BE49-F238E27FC236}">
                  <a16:creationId xmlns:a16="http://schemas.microsoft.com/office/drawing/2014/main" id="{EBCC9CC0-FE91-4D77-8F78-9F0ADFA38B8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4" name="Freeform 45">
              <a:extLst>
                <a:ext uri="{FF2B5EF4-FFF2-40B4-BE49-F238E27FC236}">
                  <a16:creationId xmlns:a16="http://schemas.microsoft.com/office/drawing/2014/main" id="{CBC651B0-ACE3-4087-9F7B-D30A1722ACA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5" name="Freeform 46">
              <a:extLst>
                <a:ext uri="{FF2B5EF4-FFF2-40B4-BE49-F238E27FC236}">
                  <a16:creationId xmlns:a16="http://schemas.microsoft.com/office/drawing/2014/main" id="{8AA74FC3-44A1-4697-9A5E-6C2012EA72B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6" name="Freeform 47">
              <a:extLst>
                <a:ext uri="{FF2B5EF4-FFF2-40B4-BE49-F238E27FC236}">
                  <a16:creationId xmlns:a16="http://schemas.microsoft.com/office/drawing/2014/main" id="{855F918E-4040-493A-A7BE-F0B28E42C37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7" name="Freeform 48">
              <a:extLst>
                <a:ext uri="{FF2B5EF4-FFF2-40B4-BE49-F238E27FC236}">
                  <a16:creationId xmlns:a16="http://schemas.microsoft.com/office/drawing/2014/main" id="{44CA7BD0-E692-4C34-AB7C-1836CF4DD6B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8" name="Freeform 49">
              <a:extLst>
                <a:ext uri="{FF2B5EF4-FFF2-40B4-BE49-F238E27FC236}">
                  <a16:creationId xmlns:a16="http://schemas.microsoft.com/office/drawing/2014/main" id="{2BA2B94B-AE1D-472B-A9E5-99E8115832B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9" name="Freeform 50">
              <a:extLst>
                <a:ext uri="{FF2B5EF4-FFF2-40B4-BE49-F238E27FC236}">
                  <a16:creationId xmlns:a16="http://schemas.microsoft.com/office/drawing/2014/main" id="{478CFE8A-EA09-4C02-98B3-037D139B175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40" name="Freeform 51">
              <a:extLst>
                <a:ext uri="{FF2B5EF4-FFF2-40B4-BE49-F238E27FC236}">
                  <a16:creationId xmlns:a16="http://schemas.microsoft.com/office/drawing/2014/main" id="{D10C28EB-A7CE-46C7-B369-3D9300C181B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41" name="Freeform 52">
              <a:extLst>
                <a:ext uri="{FF2B5EF4-FFF2-40B4-BE49-F238E27FC236}">
                  <a16:creationId xmlns:a16="http://schemas.microsoft.com/office/drawing/2014/main" id="{6E8BDA71-3BE3-42E2-AC95-2BC251EF10B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42" name="Freeform 53">
              <a:extLst>
                <a:ext uri="{FF2B5EF4-FFF2-40B4-BE49-F238E27FC236}">
                  <a16:creationId xmlns:a16="http://schemas.microsoft.com/office/drawing/2014/main" id="{11B6D3B4-F51E-4B4D-944F-1D530CC264F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43" name="Freeform 54">
              <a:extLst>
                <a:ext uri="{FF2B5EF4-FFF2-40B4-BE49-F238E27FC236}">
                  <a16:creationId xmlns:a16="http://schemas.microsoft.com/office/drawing/2014/main" id="{99BF5F67-6FDD-43EA-8C31-FBE175A0908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44" name="Freeform 55">
              <a:extLst>
                <a:ext uri="{FF2B5EF4-FFF2-40B4-BE49-F238E27FC236}">
                  <a16:creationId xmlns:a16="http://schemas.microsoft.com/office/drawing/2014/main" id="{B4C1C016-9310-48DA-ADAD-2B764327A2E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45" name="Freeform 56">
              <a:extLst>
                <a:ext uri="{FF2B5EF4-FFF2-40B4-BE49-F238E27FC236}">
                  <a16:creationId xmlns:a16="http://schemas.microsoft.com/office/drawing/2014/main" id="{2F5B9343-5F32-4130-95EF-2BEF8670CAB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46" name="Freeform 57">
              <a:extLst>
                <a:ext uri="{FF2B5EF4-FFF2-40B4-BE49-F238E27FC236}">
                  <a16:creationId xmlns:a16="http://schemas.microsoft.com/office/drawing/2014/main" id="{4EAD7083-4B3E-4420-ACA7-09BCC63B699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47" name="Freeform 58">
              <a:extLst>
                <a:ext uri="{FF2B5EF4-FFF2-40B4-BE49-F238E27FC236}">
                  <a16:creationId xmlns:a16="http://schemas.microsoft.com/office/drawing/2014/main" id="{945ED441-ECE1-432D-BEE5-8717B72078F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48" name="Freeform 59">
              <a:extLst>
                <a:ext uri="{FF2B5EF4-FFF2-40B4-BE49-F238E27FC236}">
                  <a16:creationId xmlns:a16="http://schemas.microsoft.com/office/drawing/2014/main" id="{EA0F052D-E340-4BA2-8E01-F1ED97F328F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49" name="Freeform 60">
              <a:extLst>
                <a:ext uri="{FF2B5EF4-FFF2-40B4-BE49-F238E27FC236}">
                  <a16:creationId xmlns:a16="http://schemas.microsoft.com/office/drawing/2014/main" id="{14C25F84-775C-46A3-A835-378EC98CE3D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50" name="Freeform 61">
              <a:extLst>
                <a:ext uri="{FF2B5EF4-FFF2-40B4-BE49-F238E27FC236}">
                  <a16:creationId xmlns:a16="http://schemas.microsoft.com/office/drawing/2014/main" id="{175D1280-4145-4769-A09A-12341C7B640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51" name="Freeform 62">
              <a:extLst>
                <a:ext uri="{FF2B5EF4-FFF2-40B4-BE49-F238E27FC236}">
                  <a16:creationId xmlns:a16="http://schemas.microsoft.com/office/drawing/2014/main" id="{10990632-3F01-4468-A442-B43D938BB4D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</p:grpSp>
    </p:spTree>
    <p:extLst>
      <p:ext uri="{BB962C8B-B14F-4D97-AF65-F5344CB8AC3E}">
        <p14:creationId xmlns:p14="http://schemas.microsoft.com/office/powerpoint/2010/main" val="1199571897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 B-Fluidit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" name="Rectangle 70">
            <a:extLst>
              <a:ext uri="{FF2B5EF4-FFF2-40B4-BE49-F238E27FC236}">
                <a16:creationId xmlns:a16="http://schemas.microsoft.com/office/drawing/2014/main" id="{890DF213-662F-4F0F-AF3A-12E90D6AB403}"/>
              </a:ext>
            </a:extLst>
          </p:cNvPr>
          <p:cNvSpPr/>
          <p:nvPr userDrawn="1"/>
        </p:nvSpPr>
        <p:spPr>
          <a:xfrm>
            <a:off x="-1" y="-1"/>
            <a:ext cx="9153001" cy="685800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sz="1800" noProof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487475" y="2487775"/>
            <a:ext cx="3579152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600"/>
              </a:spcAft>
              <a:buNone/>
              <a:defRPr sz="3800" b="1">
                <a:solidFill>
                  <a:schemeClr val="tx2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sp>
        <p:nvSpPr>
          <p:cNvPr id="141" name="Freeform: Shape 140">
            <a:extLst>
              <a:ext uri="{FF2B5EF4-FFF2-40B4-BE49-F238E27FC236}">
                <a16:creationId xmlns:a16="http://schemas.microsoft.com/office/drawing/2014/main" id="{B82B060E-C449-476D-81AF-73F73758E932}"/>
              </a:ext>
            </a:extLst>
          </p:cNvPr>
          <p:cNvSpPr/>
          <p:nvPr userDrawn="1"/>
        </p:nvSpPr>
        <p:spPr>
          <a:xfrm>
            <a:off x="4704549" y="1429098"/>
            <a:ext cx="4439450" cy="5426469"/>
          </a:xfrm>
          <a:custGeom>
            <a:avLst/>
            <a:gdLst>
              <a:gd name="connsiteX0" fmla="*/ 4439450 w 4439450"/>
              <a:gd name="connsiteY0" fmla="*/ 0 h 5426469"/>
              <a:gd name="connsiteX1" fmla="*/ 4439450 w 4439450"/>
              <a:gd name="connsiteY1" fmla="*/ 5426469 h 5426469"/>
              <a:gd name="connsiteX2" fmla="*/ 1117428 w 4439450"/>
              <a:gd name="connsiteY2" fmla="*/ 5426469 h 5426469"/>
              <a:gd name="connsiteX3" fmla="*/ 7072 w 4439450"/>
              <a:gd name="connsiteY3" fmla="*/ 1226597 h 5426469"/>
              <a:gd name="connsiteX4" fmla="*/ 0 w 4439450"/>
              <a:gd name="connsiteY4" fmla="*/ 1190929 h 5426469"/>
              <a:gd name="connsiteX5" fmla="*/ 4439450 w 4439450"/>
              <a:gd name="connsiteY5" fmla="*/ 0 h 54264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439450" h="5426469">
                <a:moveTo>
                  <a:pt x="4439450" y="0"/>
                </a:moveTo>
                <a:lnTo>
                  <a:pt x="4439450" y="5426469"/>
                </a:lnTo>
                <a:lnTo>
                  <a:pt x="1117428" y="5426469"/>
                </a:lnTo>
                <a:lnTo>
                  <a:pt x="7072" y="1226597"/>
                </a:lnTo>
                <a:lnTo>
                  <a:pt x="0" y="1190929"/>
                </a:lnTo>
                <a:lnTo>
                  <a:pt x="4439450" y="0"/>
                </a:lnTo>
                <a:close/>
              </a:path>
            </a:pathLst>
          </a:custGeom>
          <a:blipFill dpi="0" rotWithShape="1"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-59425" t="-59426" r="-32309" b="-32306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AU" sz="1800"/>
          </a:p>
        </p:txBody>
      </p:sp>
      <p:sp>
        <p:nvSpPr>
          <p:cNvPr id="191" name="Text Placeholder 140">
            <a:extLst>
              <a:ext uri="{FF2B5EF4-FFF2-40B4-BE49-F238E27FC236}">
                <a16:creationId xmlns:a16="http://schemas.microsoft.com/office/drawing/2014/main" id="{8E997143-9EDE-47BB-ADFC-6F0549F2EF8A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487475" y="5394944"/>
            <a:ext cx="3579152" cy="707231"/>
          </a:xfrm>
          <a:prstGeom prst="rect">
            <a:avLst/>
          </a:prstGeom>
        </p:spPr>
        <p:txBody>
          <a:bodyPr>
            <a:normAutofit/>
          </a:bodyPr>
          <a:lstStyle>
            <a:lvl1pPr rtl="0"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tx2"/>
                </a:solidFill>
              </a:defRPr>
            </a:lvl1pPr>
            <a:lvl2pPr marL="0" indent="0" rtl="0">
              <a:spcBef>
                <a:spcPts val="0"/>
              </a:spcBef>
              <a:buNone/>
              <a:defRPr sz="1600">
                <a:solidFill>
                  <a:schemeClr val="tx2"/>
                </a:solidFill>
              </a:defRPr>
            </a:lvl2pPr>
            <a:lvl3pPr marL="0" indent="0" rtl="0">
              <a:spcBef>
                <a:spcPts val="0"/>
              </a:spcBef>
              <a:buNone/>
              <a:defRPr sz="1600" b="0">
                <a:solidFill>
                  <a:schemeClr val="tx2"/>
                </a:solidFill>
              </a:defRPr>
            </a:lvl3pPr>
            <a:lvl4pPr rtl="0">
              <a:spcBef>
                <a:spcPts val="0"/>
              </a:spcBef>
              <a:defRPr sz="1600" b="0">
                <a:solidFill>
                  <a:schemeClr val="tx2"/>
                </a:solidFill>
              </a:defRPr>
            </a:lvl4pPr>
            <a:lvl5pPr rtl="0">
              <a:spcBef>
                <a:spcPts val="0"/>
              </a:spcBef>
              <a:defRPr sz="1600" b="0">
                <a:solidFill>
                  <a:schemeClr val="tx2"/>
                </a:solidFill>
              </a:defRPr>
            </a:lvl5pPr>
            <a:lvl6pPr rtl="0">
              <a:spcBef>
                <a:spcPts val="0"/>
              </a:spcBef>
              <a:defRPr sz="1600" b="0">
                <a:solidFill>
                  <a:schemeClr val="tx2"/>
                </a:solidFill>
              </a:defRPr>
            </a:lvl6pPr>
            <a:lvl7pPr rtl="0">
              <a:spcBef>
                <a:spcPts val="0"/>
              </a:spcBef>
              <a:defRPr sz="1600" b="0">
                <a:solidFill>
                  <a:schemeClr val="tx2"/>
                </a:solidFill>
              </a:defRPr>
            </a:lvl7pPr>
            <a:lvl8pPr rtl="0">
              <a:spcBef>
                <a:spcPts val="0"/>
              </a:spcBef>
              <a:defRPr sz="1600">
                <a:solidFill>
                  <a:schemeClr val="tx2"/>
                </a:solidFill>
              </a:defRPr>
            </a:lvl8pPr>
            <a:lvl9pPr rtl="0">
              <a:spcBef>
                <a:spcPts val="0"/>
              </a:spcBef>
              <a:defRPr sz="16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192" name="Text Placeholder 135">
            <a:extLst>
              <a:ext uri="{FF2B5EF4-FFF2-40B4-BE49-F238E27FC236}">
                <a16:creationId xmlns:a16="http://schemas.microsoft.com/office/drawing/2014/main" id="{510D478E-A393-4A84-AAFF-27DDE04859B4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586247" y="5338960"/>
            <a:ext cx="216000" cy="10800"/>
          </a:xfrm>
          <a:prstGeom prst="rect">
            <a:avLst/>
          </a:prstGeom>
          <a:solidFill>
            <a:schemeClr val="tx2"/>
          </a:solidFill>
        </p:spPr>
        <p:txBody>
          <a:bodyPr>
            <a:noAutofit/>
          </a:bodyPr>
          <a:lstStyle>
            <a:lvl1pPr rtl="0"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 rtl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 rtl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 rtl="0"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 rtl="0"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 rtl="0"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 rtl="0"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 rtl="0"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 rtl="0"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  <p:grpSp>
        <p:nvGrpSpPr>
          <p:cNvPr id="193" name="Group 4">
            <a:extLst>
              <a:ext uri="{FF2B5EF4-FFF2-40B4-BE49-F238E27FC236}">
                <a16:creationId xmlns:a16="http://schemas.microsoft.com/office/drawing/2014/main" id="{D5A7ED87-9A48-43B5-B9DA-E8CC457638F8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607255" y="616633"/>
            <a:ext cx="1440000" cy="1443689"/>
            <a:chOff x="2864" y="1181"/>
            <a:chExt cx="1952" cy="1957"/>
          </a:xfrm>
        </p:grpSpPr>
        <p:sp>
          <p:nvSpPr>
            <p:cNvPr id="194" name="AutoShape 3">
              <a:extLst>
                <a:ext uri="{FF2B5EF4-FFF2-40B4-BE49-F238E27FC236}">
                  <a16:creationId xmlns:a16="http://schemas.microsoft.com/office/drawing/2014/main" id="{63A016A6-F852-44BE-8DDF-C6F7E096F6E4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5" name="Rectangle 5">
              <a:extLst>
                <a:ext uri="{FF2B5EF4-FFF2-40B4-BE49-F238E27FC236}">
                  <a16:creationId xmlns:a16="http://schemas.microsoft.com/office/drawing/2014/main" id="{D9BE71D4-CF4C-4B88-92AF-3978D52793C1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6" name="Freeform 6">
              <a:extLst>
                <a:ext uri="{FF2B5EF4-FFF2-40B4-BE49-F238E27FC236}">
                  <a16:creationId xmlns:a16="http://schemas.microsoft.com/office/drawing/2014/main" id="{183BAC82-3B3F-41A2-9390-CEC78AB0057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7" name="Freeform 7">
              <a:extLst>
                <a:ext uri="{FF2B5EF4-FFF2-40B4-BE49-F238E27FC236}">
                  <a16:creationId xmlns:a16="http://schemas.microsoft.com/office/drawing/2014/main" id="{71CA95B0-F4F2-42BE-A430-342DB537DB7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8" name="Freeform 8">
              <a:extLst>
                <a:ext uri="{FF2B5EF4-FFF2-40B4-BE49-F238E27FC236}">
                  <a16:creationId xmlns:a16="http://schemas.microsoft.com/office/drawing/2014/main" id="{07F006FD-C11D-4A6A-BC3A-8113028F506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9" name="Freeform 9">
              <a:extLst>
                <a:ext uri="{FF2B5EF4-FFF2-40B4-BE49-F238E27FC236}">
                  <a16:creationId xmlns:a16="http://schemas.microsoft.com/office/drawing/2014/main" id="{628A832C-0364-4212-AFE1-7BFE7CC413A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0" name="Freeform 10">
              <a:extLst>
                <a:ext uri="{FF2B5EF4-FFF2-40B4-BE49-F238E27FC236}">
                  <a16:creationId xmlns:a16="http://schemas.microsoft.com/office/drawing/2014/main" id="{9A03171A-29CE-47A8-BD10-E5809A31F94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1" name="Freeform 11">
              <a:extLst>
                <a:ext uri="{FF2B5EF4-FFF2-40B4-BE49-F238E27FC236}">
                  <a16:creationId xmlns:a16="http://schemas.microsoft.com/office/drawing/2014/main" id="{5794CEB7-3667-4CA5-A975-BD816069D2F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2" name="Freeform 12">
              <a:extLst>
                <a:ext uri="{FF2B5EF4-FFF2-40B4-BE49-F238E27FC236}">
                  <a16:creationId xmlns:a16="http://schemas.microsoft.com/office/drawing/2014/main" id="{BE380839-B55F-4B47-82B8-665B918B87F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3" name="Freeform 13">
              <a:extLst>
                <a:ext uri="{FF2B5EF4-FFF2-40B4-BE49-F238E27FC236}">
                  <a16:creationId xmlns:a16="http://schemas.microsoft.com/office/drawing/2014/main" id="{D744A968-B588-4AA2-840B-9531C801B7F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4" name="Freeform 14">
              <a:extLst>
                <a:ext uri="{FF2B5EF4-FFF2-40B4-BE49-F238E27FC236}">
                  <a16:creationId xmlns:a16="http://schemas.microsoft.com/office/drawing/2014/main" id="{09F6F190-334C-41E2-93DB-3CD52B7C235F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5" name="Freeform 15">
              <a:extLst>
                <a:ext uri="{FF2B5EF4-FFF2-40B4-BE49-F238E27FC236}">
                  <a16:creationId xmlns:a16="http://schemas.microsoft.com/office/drawing/2014/main" id="{42E76368-7A5D-410F-88DC-34CF8920F3C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6" name="Freeform 16">
              <a:extLst>
                <a:ext uri="{FF2B5EF4-FFF2-40B4-BE49-F238E27FC236}">
                  <a16:creationId xmlns:a16="http://schemas.microsoft.com/office/drawing/2014/main" id="{33B12803-098E-464C-9D31-FE150392A15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7" name="Freeform 17">
              <a:extLst>
                <a:ext uri="{FF2B5EF4-FFF2-40B4-BE49-F238E27FC236}">
                  <a16:creationId xmlns:a16="http://schemas.microsoft.com/office/drawing/2014/main" id="{98EE427A-D9C5-4D9D-940C-21DAC6326CA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8" name="Freeform 18">
              <a:extLst>
                <a:ext uri="{FF2B5EF4-FFF2-40B4-BE49-F238E27FC236}">
                  <a16:creationId xmlns:a16="http://schemas.microsoft.com/office/drawing/2014/main" id="{E753E5D0-D024-407E-BFAE-587ABA3390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9" name="Freeform 19">
              <a:extLst>
                <a:ext uri="{FF2B5EF4-FFF2-40B4-BE49-F238E27FC236}">
                  <a16:creationId xmlns:a16="http://schemas.microsoft.com/office/drawing/2014/main" id="{7E622D15-8444-4A5D-86ED-3F76CC18B8C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0" name="Freeform 20">
              <a:extLst>
                <a:ext uri="{FF2B5EF4-FFF2-40B4-BE49-F238E27FC236}">
                  <a16:creationId xmlns:a16="http://schemas.microsoft.com/office/drawing/2014/main" id="{D7BB7C75-12AF-4DFF-8897-C070BEE67EF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1" name="Rectangle 21">
              <a:extLst>
                <a:ext uri="{FF2B5EF4-FFF2-40B4-BE49-F238E27FC236}">
                  <a16:creationId xmlns:a16="http://schemas.microsoft.com/office/drawing/2014/main" id="{A6FEE4B3-D753-4F53-B264-BA64EFDC61D7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2" name="Freeform 22">
              <a:extLst>
                <a:ext uri="{FF2B5EF4-FFF2-40B4-BE49-F238E27FC236}">
                  <a16:creationId xmlns:a16="http://schemas.microsoft.com/office/drawing/2014/main" id="{C6A3B1E8-D990-426F-A625-58A5FFC3D99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3" name="Freeform 23">
              <a:extLst>
                <a:ext uri="{FF2B5EF4-FFF2-40B4-BE49-F238E27FC236}">
                  <a16:creationId xmlns:a16="http://schemas.microsoft.com/office/drawing/2014/main" id="{9EFD4F3C-8453-43BB-A747-D7C71C72984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4" name="Freeform 24">
              <a:extLst>
                <a:ext uri="{FF2B5EF4-FFF2-40B4-BE49-F238E27FC236}">
                  <a16:creationId xmlns:a16="http://schemas.microsoft.com/office/drawing/2014/main" id="{A7E135BD-CBB8-4CB9-BDAA-C284F433F73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5" name="Freeform 25">
              <a:extLst>
                <a:ext uri="{FF2B5EF4-FFF2-40B4-BE49-F238E27FC236}">
                  <a16:creationId xmlns:a16="http://schemas.microsoft.com/office/drawing/2014/main" id="{4CB4F3BF-32EC-46C9-A156-CC51C1D3687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6" name="Freeform 26">
              <a:extLst>
                <a:ext uri="{FF2B5EF4-FFF2-40B4-BE49-F238E27FC236}">
                  <a16:creationId xmlns:a16="http://schemas.microsoft.com/office/drawing/2014/main" id="{BE07D4A4-13DD-488C-A4DE-FEBCD8D84338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7" name="Freeform 27">
              <a:extLst>
                <a:ext uri="{FF2B5EF4-FFF2-40B4-BE49-F238E27FC236}">
                  <a16:creationId xmlns:a16="http://schemas.microsoft.com/office/drawing/2014/main" id="{C647890E-8CDA-4ED8-902B-CEE0CE36E90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8" name="Freeform 28">
              <a:extLst>
                <a:ext uri="{FF2B5EF4-FFF2-40B4-BE49-F238E27FC236}">
                  <a16:creationId xmlns:a16="http://schemas.microsoft.com/office/drawing/2014/main" id="{0629EC28-6EB3-4213-B70E-A30FC6C9140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9" name="Freeform 29">
              <a:extLst>
                <a:ext uri="{FF2B5EF4-FFF2-40B4-BE49-F238E27FC236}">
                  <a16:creationId xmlns:a16="http://schemas.microsoft.com/office/drawing/2014/main" id="{F486C334-4F66-42A4-8736-A5A42790249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0" name="Freeform 30">
              <a:extLst>
                <a:ext uri="{FF2B5EF4-FFF2-40B4-BE49-F238E27FC236}">
                  <a16:creationId xmlns:a16="http://schemas.microsoft.com/office/drawing/2014/main" id="{E8358844-8E14-4921-98EB-32078D1A22A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1" name="Freeform 31">
              <a:extLst>
                <a:ext uri="{FF2B5EF4-FFF2-40B4-BE49-F238E27FC236}">
                  <a16:creationId xmlns:a16="http://schemas.microsoft.com/office/drawing/2014/main" id="{84DC39AC-AB8F-4BFA-8234-06AEB841E0A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2" name="Freeform 32">
              <a:extLst>
                <a:ext uri="{FF2B5EF4-FFF2-40B4-BE49-F238E27FC236}">
                  <a16:creationId xmlns:a16="http://schemas.microsoft.com/office/drawing/2014/main" id="{BC3B4164-E2FA-4A4B-9F57-001C7F202CE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3" name="Freeform 34">
              <a:extLst>
                <a:ext uri="{FF2B5EF4-FFF2-40B4-BE49-F238E27FC236}">
                  <a16:creationId xmlns:a16="http://schemas.microsoft.com/office/drawing/2014/main" id="{E5BBB70A-7F4A-4402-A6D9-BEEBFED4F6B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4" name="Freeform 35">
              <a:extLst>
                <a:ext uri="{FF2B5EF4-FFF2-40B4-BE49-F238E27FC236}">
                  <a16:creationId xmlns:a16="http://schemas.microsoft.com/office/drawing/2014/main" id="{73B43FDA-440E-4F15-9B70-5949691D7DE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5" name="Freeform 36">
              <a:extLst>
                <a:ext uri="{FF2B5EF4-FFF2-40B4-BE49-F238E27FC236}">
                  <a16:creationId xmlns:a16="http://schemas.microsoft.com/office/drawing/2014/main" id="{2DEBE73F-6662-4F14-A1AC-CED1AD64101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6" name="Freeform 37">
              <a:extLst>
                <a:ext uri="{FF2B5EF4-FFF2-40B4-BE49-F238E27FC236}">
                  <a16:creationId xmlns:a16="http://schemas.microsoft.com/office/drawing/2014/main" id="{5A38ADC0-FC0A-43D7-B407-521A7521A88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7" name="Freeform 38">
              <a:extLst>
                <a:ext uri="{FF2B5EF4-FFF2-40B4-BE49-F238E27FC236}">
                  <a16:creationId xmlns:a16="http://schemas.microsoft.com/office/drawing/2014/main" id="{945A9E56-6B28-4673-860A-399F6A124E2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8" name="Freeform 39">
              <a:extLst>
                <a:ext uri="{FF2B5EF4-FFF2-40B4-BE49-F238E27FC236}">
                  <a16:creationId xmlns:a16="http://schemas.microsoft.com/office/drawing/2014/main" id="{D7CDC1FC-822E-4242-A0F1-0BB42A4BEA8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9" name="Freeform 40">
              <a:extLst>
                <a:ext uri="{FF2B5EF4-FFF2-40B4-BE49-F238E27FC236}">
                  <a16:creationId xmlns:a16="http://schemas.microsoft.com/office/drawing/2014/main" id="{DED77337-CA10-47BA-9137-E7CFF9A7F69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0" name="Freeform 41">
              <a:extLst>
                <a:ext uri="{FF2B5EF4-FFF2-40B4-BE49-F238E27FC236}">
                  <a16:creationId xmlns:a16="http://schemas.microsoft.com/office/drawing/2014/main" id="{CDCF97A1-EBDD-4DB8-881F-F849E7A1948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1" name="Freeform 42">
              <a:extLst>
                <a:ext uri="{FF2B5EF4-FFF2-40B4-BE49-F238E27FC236}">
                  <a16:creationId xmlns:a16="http://schemas.microsoft.com/office/drawing/2014/main" id="{D938AF5F-0D91-4724-8B46-D95FC8C981F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2" name="Freeform 43">
              <a:extLst>
                <a:ext uri="{FF2B5EF4-FFF2-40B4-BE49-F238E27FC236}">
                  <a16:creationId xmlns:a16="http://schemas.microsoft.com/office/drawing/2014/main" id="{3E24401D-64E7-4F0E-B8F7-08E10B315FD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3" name="Freeform 44">
              <a:extLst>
                <a:ext uri="{FF2B5EF4-FFF2-40B4-BE49-F238E27FC236}">
                  <a16:creationId xmlns:a16="http://schemas.microsoft.com/office/drawing/2014/main" id="{1D2281AD-8AF5-49CC-B735-1DA3927FA48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4" name="Freeform 45">
              <a:extLst>
                <a:ext uri="{FF2B5EF4-FFF2-40B4-BE49-F238E27FC236}">
                  <a16:creationId xmlns:a16="http://schemas.microsoft.com/office/drawing/2014/main" id="{622B076C-E690-452A-B933-73D4A25428B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5" name="Freeform 46">
              <a:extLst>
                <a:ext uri="{FF2B5EF4-FFF2-40B4-BE49-F238E27FC236}">
                  <a16:creationId xmlns:a16="http://schemas.microsoft.com/office/drawing/2014/main" id="{21C8792C-B8D1-4C14-9EA7-FCEEA6DAEC6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6" name="Freeform 47">
              <a:extLst>
                <a:ext uri="{FF2B5EF4-FFF2-40B4-BE49-F238E27FC236}">
                  <a16:creationId xmlns:a16="http://schemas.microsoft.com/office/drawing/2014/main" id="{9D1F8DB0-F743-42F3-8803-1CD930E62B0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7" name="Freeform 48">
              <a:extLst>
                <a:ext uri="{FF2B5EF4-FFF2-40B4-BE49-F238E27FC236}">
                  <a16:creationId xmlns:a16="http://schemas.microsoft.com/office/drawing/2014/main" id="{65865F79-6793-4CDC-84DB-B4B557E4BC0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8" name="Freeform 49">
              <a:extLst>
                <a:ext uri="{FF2B5EF4-FFF2-40B4-BE49-F238E27FC236}">
                  <a16:creationId xmlns:a16="http://schemas.microsoft.com/office/drawing/2014/main" id="{C26E84E4-5798-4A2A-A72F-23507AC64D4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9" name="Freeform 50">
              <a:extLst>
                <a:ext uri="{FF2B5EF4-FFF2-40B4-BE49-F238E27FC236}">
                  <a16:creationId xmlns:a16="http://schemas.microsoft.com/office/drawing/2014/main" id="{7513B94E-0235-4F98-BE37-7EFC8788891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40" name="Freeform 51">
              <a:extLst>
                <a:ext uri="{FF2B5EF4-FFF2-40B4-BE49-F238E27FC236}">
                  <a16:creationId xmlns:a16="http://schemas.microsoft.com/office/drawing/2014/main" id="{4CBED780-041C-48AD-B806-3D854B295E9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41" name="Freeform 52">
              <a:extLst>
                <a:ext uri="{FF2B5EF4-FFF2-40B4-BE49-F238E27FC236}">
                  <a16:creationId xmlns:a16="http://schemas.microsoft.com/office/drawing/2014/main" id="{F6DF7D45-68ED-4D8F-99EC-D6F30DF90CC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42" name="Freeform 53">
              <a:extLst>
                <a:ext uri="{FF2B5EF4-FFF2-40B4-BE49-F238E27FC236}">
                  <a16:creationId xmlns:a16="http://schemas.microsoft.com/office/drawing/2014/main" id="{1179F6DB-7382-4299-9861-A59E44BA716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43" name="Freeform 54">
              <a:extLst>
                <a:ext uri="{FF2B5EF4-FFF2-40B4-BE49-F238E27FC236}">
                  <a16:creationId xmlns:a16="http://schemas.microsoft.com/office/drawing/2014/main" id="{F7271E52-41B4-43E6-8BEC-184633785A4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44" name="Freeform 55">
              <a:extLst>
                <a:ext uri="{FF2B5EF4-FFF2-40B4-BE49-F238E27FC236}">
                  <a16:creationId xmlns:a16="http://schemas.microsoft.com/office/drawing/2014/main" id="{EFEF801B-04EF-4D03-9C32-6A2400AB518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45" name="Freeform 56">
              <a:extLst>
                <a:ext uri="{FF2B5EF4-FFF2-40B4-BE49-F238E27FC236}">
                  <a16:creationId xmlns:a16="http://schemas.microsoft.com/office/drawing/2014/main" id="{DF2E3E9F-ECA4-4B64-A81C-3007A67EAB6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46" name="Freeform 57">
              <a:extLst>
                <a:ext uri="{FF2B5EF4-FFF2-40B4-BE49-F238E27FC236}">
                  <a16:creationId xmlns:a16="http://schemas.microsoft.com/office/drawing/2014/main" id="{72F4D278-84C8-4970-A020-6206F992FDE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47" name="Freeform 58">
              <a:extLst>
                <a:ext uri="{FF2B5EF4-FFF2-40B4-BE49-F238E27FC236}">
                  <a16:creationId xmlns:a16="http://schemas.microsoft.com/office/drawing/2014/main" id="{5B7B4E1B-75D8-4956-82CC-D5F67CC32D6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48" name="Freeform 59">
              <a:extLst>
                <a:ext uri="{FF2B5EF4-FFF2-40B4-BE49-F238E27FC236}">
                  <a16:creationId xmlns:a16="http://schemas.microsoft.com/office/drawing/2014/main" id="{B6E4B256-CE84-44FA-8F55-8B01FFC89DC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49" name="Freeform 60">
              <a:extLst>
                <a:ext uri="{FF2B5EF4-FFF2-40B4-BE49-F238E27FC236}">
                  <a16:creationId xmlns:a16="http://schemas.microsoft.com/office/drawing/2014/main" id="{A720ECEA-1FA7-4EB7-B6A5-A3A78D0583B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50" name="Freeform 61">
              <a:extLst>
                <a:ext uri="{FF2B5EF4-FFF2-40B4-BE49-F238E27FC236}">
                  <a16:creationId xmlns:a16="http://schemas.microsoft.com/office/drawing/2014/main" id="{5CFCC5FA-F609-4B8D-B4AF-275CE2203F0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51" name="Freeform 62">
              <a:extLst>
                <a:ext uri="{FF2B5EF4-FFF2-40B4-BE49-F238E27FC236}">
                  <a16:creationId xmlns:a16="http://schemas.microsoft.com/office/drawing/2014/main" id="{0A3F94D4-266E-4FB8-80FE-A278903B8E5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</p:grpSp>
    </p:spTree>
    <p:extLst>
      <p:ext uri="{BB962C8B-B14F-4D97-AF65-F5344CB8AC3E}">
        <p14:creationId xmlns:p14="http://schemas.microsoft.com/office/powerpoint/2010/main" val="3960759155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 B-Strength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" name="Rectangle 70">
            <a:extLst>
              <a:ext uri="{FF2B5EF4-FFF2-40B4-BE49-F238E27FC236}">
                <a16:creationId xmlns:a16="http://schemas.microsoft.com/office/drawing/2014/main" id="{890DF213-662F-4F0F-AF3A-12E90D6AB403}"/>
              </a:ext>
            </a:extLst>
          </p:cNvPr>
          <p:cNvSpPr/>
          <p:nvPr userDrawn="1"/>
        </p:nvSpPr>
        <p:spPr>
          <a:xfrm>
            <a:off x="-1" y="-1"/>
            <a:ext cx="9153001" cy="685800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sz="1800" noProof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487475" y="2487775"/>
            <a:ext cx="3579152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600"/>
              </a:spcAft>
              <a:buNone/>
              <a:defRPr sz="3800" b="1">
                <a:solidFill>
                  <a:schemeClr val="tx2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sp>
        <p:nvSpPr>
          <p:cNvPr id="135" name="Freeform: Shape 134">
            <a:extLst>
              <a:ext uri="{FF2B5EF4-FFF2-40B4-BE49-F238E27FC236}">
                <a16:creationId xmlns:a16="http://schemas.microsoft.com/office/drawing/2014/main" id="{B3BFFD5E-A264-42B8-99FC-96BC9D1473F2}"/>
              </a:ext>
            </a:extLst>
          </p:cNvPr>
          <p:cNvSpPr/>
          <p:nvPr userDrawn="1"/>
        </p:nvSpPr>
        <p:spPr>
          <a:xfrm>
            <a:off x="4704549" y="1429098"/>
            <a:ext cx="4439450" cy="5426469"/>
          </a:xfrm>
          <a:custGeom>
            <a:avLst/>
            <a:gdLst>
              <a:gd name="connsiteX0" fmla="*/ 4439450 w 4439450"/>
              <a:gd name="connsiteY0" fmla="*/ 0 h 5426469"/>
              <a:gd name="connsiteX1" fmla="*/ 4439450 w 4439450"/>
              <a:gd name="connsiteY1" fmla="*/ 5426469 h 5426469"/>
              <a:gd name="connsiteX2" fmla="*/ 1117428 w 4439450"/>
              <a:gd name="connsiteY2" fmla="*/ 5426469 h 5426469"/>
              <a:gd name="connsiteX3" fmla="*/ 7072 w 4439450"/>
              <a:gd name="connsiteY3" fmla="*/ 1226597 h 5426469"/>
              <a:gd name="connsiteX4" fmla="*/ 0 w 4439450"/>
              <a:gd name="connsiteY4" fmla="*/ 1190929 h 5426469"/>
              <a:gd name="connsiteX5" fmla="*/ 4439450 w 4439450"/>
              <a:gd name="connsiteY5" fmla="*/ 0 h 54264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439450" h="5426469">
                <a:moveTo>
                  <a:pt x="4439450" y="0"/>
                </a:moveTo>
                <a:lnTo>
                  <a:pt x="4439450" y="5426469"/>
                </a:lnTo>
                <a:lnTo>
                  <a:pt x="1117428" y="5426469"/>
                </a:lnTo>
                <a:lnTo>
                  <a:pt x="7072" y="1226597"/>
                </a:lnTo>
                <a:lnTo>
                  <a:pt x="0" y="1190929"/>
                </a:lnTo>
                <a:lnTo>
                  <a:pt x="4439450" y="0"/>
                </a:lnTo>
                <a:close/>
              </a:path>
            </a:pathLst>
          </a:custGeom>
          <a:blipFill dpi="0" rotWithShape="1"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-32409" t="-42275" r="-52944" b="-43075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AU" sz="1800"/>
          </a:p>
        </p:txBody>
      </p:sp>
      <p:sp>
        <p:nvSpPr>
          <p:cNvPr id="191" name="Text Placeholder 140">
            <a:extLst>
              <a:ext uri="{FF2B5EF4-FFF2-40B4-BE49-F238E27FC236}">
                <a16:creationId xmlns:a16="http://schemas.microsoft.com/office/drawing/2014/main" id="{4EEF5BBD-28C5-48F0-96B8-968778B0A833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487475" y="5394944"/>
            <a:ext cx="3579152" cy="707231"/>
          </a:xfrm>
          <a:prstGeom prst="rect">
            <a:avLst/>
          </a:prstGeom>
        </p:spPr>
        <p:txBody>
          <a:bodyPr>
            <a:normAutofit/>
          </a:bodyPr>
          <a:lstStyle>
            <a:lvl1pPr rtl="0"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tx2"/>
                </a:solidFill>
              </a:defRPr>
            </a:lvl1pPr>
            <a:lvl2pPr marL="0" indent="0" rtl="0">
              <a:spcBef>
                <a:spcPts val="0"/>
              </a:spcBef>
              <a:buNone/>
              <a:defRPr sz="1600">
                <a:solidFill>
                  <a:schemeClr val="tx2"/>
                </a:solidFill>
              </a:defRPr>
            </a:lvl2pPr>
            <a:lvl3pPr marL="0" indent="0" rtl="0">
              <a:spcBef>
                <a:spcPts val="0"/>
              </a:spcBef>
              <a:buNone/>
              <a:defRPr sz="1600" b="0">
                <a:solidFill>
                  <a:schemeClr val="tx2"/>
                </a:solidFill>
              </a:defRPr>
            </a:lvl3pPr>
            <a:lvl4pPr rtl="0">
              <a:spcBef>
                <a:spcPts val="0"/>
              </a:spcBef>
              <a:defRPr sz="1600" b="0">
                <a:solidFill>
                  <a:schemeClr val="tx2"/>
                </a:solidFill>
              </a:defRPr>
            </a:lvl4pPr>
            <a:lvl5pPr rtl="0">
              <a:spcBef>
                <a:spcPts val="0"/>
              </a:spcBef>
              <a:defRPr sz="1600" b="0">
                <a:solidFill>
                  <a:schemeClr val="tx2"/>
                </a:solidFill>
              </a:defRPr>
            </a:lvl5pPr>
            <a:lvl6pPr rtl="0">
              <a:spcBef>
                <a:spcPts val="0"/>
              </a:spcBef>
              <a:defRPr sz="1600" b="0">
                <a:solidFill>
                  <a:schemeClr val="tx2"/>
                </a:solidFill>
              </a:defRPr>
            </a:lvl6pPr>
            <a:lvl7pPr rtl="0">
              <a:spcBef>
                <a:spcPts val="0"/>
              </a:spcBef>
              <a:defRPr sz="1600" b="0">
                <a:solidFill>
                  <a:schemeClr val="tx2"/>
                </a:solidFill>
              </a:defRPr>
            </a:lvl7pPr>
            <a:lvl8pPr rtl="0">
              <a:spcBef>
                <a:spcPts val="0"/>
              </a:spcBef>
              <a:defRPr sz="1600">
                <a:solidFill>
                  <a:schemeClr val="tx2"/>
                </a:solidFill>
              </a:defRPr>
            </a:lvl8pPr>
            <a:lvl9pPr rtl="0">
              <a:spcBef>
                <a:spcPts val="0"/>
              </a:spcBef>
              <a:defRPr sz="16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192" name="Text Placeholder 135">
            <a:extLst>
              <a:ext uri="{FF2B5EF4-FFF2-40B4-BE49-F238E27FC236}">
                <a16:creationId xmlns:a16="http://schemas.microsoft.com/office/drawing/2014/main" id="{1CBF4719-DEB3-4EB5-9DD6-C0A4B33FB224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586247" y="5338960"/>
            <a:ext cx="216000" cy="10800"/>
          </a:xfrm>
          <a:prstGeom prst="rect">
            <a:avLst/>
          </a:prstGeom>
          <a:solidFill>
            <a:schemeClr val="tx2"/>
          </a:solidFill>
        </p:spPr>
        <p:txBody>
          <a:bodyPr>
            <a:noAutofit/>
          </a:bodyPr>
          <a:lstStyle>
            <a:lvl1pPr rtl="0"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 rtl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 rtl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 rtl="0"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 rtl="0"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 rtl="0"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 rtl="0"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 rtl="0"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 rtl="0"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  <p:grpSp>
        <p:nvGrpSpPr>
          <p:cNvPr id="193" name="Group 4">
            <a:extLst>
              <a:ext uri="{FF2B5EF4-FFF2-40B4-BE49-F238E27FC236}">
                <a16:creationId xmlns:a16="http://schemas.microsoft.com/office/drawing/2014/main" id="{42D202D4-3C09-404B-8BAC-7E9444C109E0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607255" y="616633"/>
            <a:ext cx="1440000" cy="1443689"/>
            <a:chOff x="2864" y="1181"/>
            <a:chExt cx="1952" cy="1957"/>
          </a:xfrm>
        </p:grpSpPr>
        <p:sp>
          <p:nvSpPr>
            <p:cNvPr id="194" name="AutoShape 3">
              <a:extLst>
                <a:ext uri="{FF2B5EF4-FFF2-40B4-BE49-F238E27FC236}">
                  <a16:creationId xmlns:a16="http://schemas.microsoft.com/office/drawing/2014/main" id="{7830525C-A1E2-4FED-8BC6-5C0FAD98EAC9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5" name="Rectangle 5">
              <a:extLst>
                <a:ext uri="{FF2B5EF4-FFF2-40B4-BE49-F238E27FC236}">
                  <a16:creationId xmlns:a16="http://schemas.microsoft.com/office/drawing/2014/main" id="{3D1AF661-2F92-490B-AA71-7C1167FAD3BF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6" name="Freeform 6">
              <a:extLst>
                <a:ext uri="{FF2B5EF4-FFF2-40B4-BE49-F238E27FC236}">
                  <a16:creationId xmlns:a16="http://schemas.microsoft.com/office/drawing/2014/main" id="{E1025739-3C8F-44A2-81F8-79D59846D4A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7" name="Freeform 7">
              <a:extLst>
                <a:ext uri="{FF2B5EF4-FFF2-40B4-BE49-F238E27FC236}">
                  <a16:creationId xmlns:a16="http://schemas.microsoft.com/office/drawing/2014/main" id="{E8D4E8DB-F856-4AA2-B119-BF5860714D1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8" name="Freeform 8">
              <a:extLst>
                <a:ext uri="{FF2B5EF4-FFF2-40B4-BE49-F238E27FC236}">
                  <a16:creationId xmlns:a16="http://schemas.microsoft.com/office/drawing/2014/main" id="{FE8DAB46-7500-4B8A-AD54-8CD2F727C87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9" name="Freeform 9">
              <a:extLst>
                <a:ext uri="{FF2B5EF4-FFF2-40B4-BE49-F238E27FC236}">
                  <a16:creationId xmlns:a16="http://schemas.microsoft.com/office/drawing/2014/main" id="{255787F9-6783-49A6-A866-00EAA58A975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0" name="Freeform 10">
              <a:extLst>
                <a:ext uri="{FF2B5EF4-FFF2-40B4-BE49-F238E27FC236}">
                  <a16:creationId xmlns:a16="http://schemas.microsoft.com/office/drawing/2014/main" id="{76925044-093C-4241-8757-64B6321E472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1" name="Freeform 11">
              <a:extLst>
                <a:ext uri="{FF2B5EF4-FFF2-40B4-BE49-F238E27FC236}">
                  <a16:creationId xmlns:a16="http://schemas.microsoft.com/office/drawing/2014/main" id="{38190E3B-BE9F-4830-AE01-94BC0B3AA59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2" name="Freeform 12">
              <a:extLst>
                <a:ext uri="{FF2B5EF4-FFF2-40B4-BE49-F238E27FC236}">
                  <a16:creationId xmlns:a16="http://schemas.microsoft.com/office/drawing/2014/main" id="{2F0FDD70-5B98-49BC-AB6C-115497DF4EC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3" name="Freeform 13">
              <a:extLst>
                <a:ext uri="{FF2B5EF4-FFF2-40B4-BE49-F238E27FC236}">
                  <a16:creationId xmlns:a16="http://schemas.microsoft.com/office/drawing/2014/main" id="{F3B51001-26CD-4142-938F-3A4E7FEC600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4" name="Freeform 14">
              <a:extLst>
                <a:ext uri="{FF2B5EF4-FFF2-40B4-BE49-F238E27FC236}">
                  <a16:creationId xmlns:a16="http://schemas.microsoft.com/office/drawing/2014/main" id="{7986774F-2E06-44DC-A255-17282B556DF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5" name="Freeform 15">
              <a:extLst>
                <a:ext uri="{FF2B5EF4-FFF2-40B4-BE49-F238E27FC236}">
                  <a16:creationId xmlns:a16="http://schemas.microsoft.com/office/drawing/2014/main" id="{5B2751A7-9760-43B1-8A81-FD3801900DC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6" name="Freeform 16">
              <a:extLst>
                <a:ext uri="{FF2B5EF4-FFF2-40B4-BE49-F238E27FC236}">
                  <a16:creationId xmlns:a16="http://schemas.microsoft.com/office/drawing/2014/main" id="{A5C38F50-E56B-4A03-97FC-18B8D6DC1EC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7" name="Freeform 17">
              <a:extLst>
                <a:ext uri="{FF2B5EF4-FFF2-40B4-BE49-F238E27FC236}">
                  <a16:creationId xmlns:a16="http://schemas.microsoft.com/office/drawing/2014/main" id="{E9333C41-2D22-485C-83AE-0683BA86664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8" name="Freeform 18">
              <a:extLst>
                <a:ext uri="{FF2B5EF4-FFF2-40B4-BE49-F238E27FC236}">
                  <a16:creationId xmlns:a16="http://schemas.microsoft.com/office/drawing/2014/main" id="{E92824AA-8643-4AE0-B4F1-5B064DBED03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9" name="Freeform 19">
              <a:extLst>
                <a:ext uri="{FF2B5EF4-FFF2-40B4-BE49-F238E27FC236}">
                  <a16:creationId xmlns:a16="http://schemas.microsoft.com/office/drawing/2014/main" id="{23B70548-E391-4927-9E74-433FA9DE6FD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0" name="Freeform 20">
              <a:extLst>
                <a:ext uri="{FF2B5EF4-FFF2-40B4-BE49-F238E27FC236}">
                  <a16:creationId xmlns:a16="http://schemas.microsoft.com/office/drawing/2014/main" id="{FE9EB09D-7608-450A-B7B6-097DB2AE20A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1" name="Rectangle 21">
              <a:extLst>
                <a:ext uri="{FF2B5EF4-FFF2-40B4-BE49-F238E27FC236}">
                  <a16:creationId xmlns:a16="http://schemas.microsoft.com/office/drawing/2014/main" id="{0185C5E5-FA72-406D-9838-BB592676924E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2" name="Freeform 22">
              <a:extLst>
                <a:ext uri="{FF2B5EF4-FFF2-40B4-BE49-F238E27FC236}">
                  <a16:creationId xmlns:a16="http://schemas.microsoft.com/office/drawing/2014/main" id="{2DCF69C5-B1C6-4D8E-98DB-D29F967DC31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3" name="Freeform 23">
              <a:extLst>
                <a:ext uri="{FF2B5EF4-FFF2-40B4-BE49-F238E27FC236}">
                  <a16:creationId xmlns:a16="http://schemas.microsoft.com/office/drawing/2014/main" id="{1E9634E4-5484-4FA0-821D-FCCBCC5D9A5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4" name="Freeform 24">
              <a:extLst>
                <a:ext uri="{FF2B5EF4-FFF2-40B4-BE49-F238E27FC236}">
                  <a16:creationId xmlns:a16="http://schemas.microsoft.com/office/drawing/2014/main" id="{59E6C1B7-25E5-4E80-AB4F-BAA6D234FE2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5" name="Freeform 25">
              <a:extLst>
                <a:ext uri="{FF2B5EF4-FFF2-40B4-BE49-F238E27FC236}">
                  <a16:creationId xmlns:a16="http://schemas.microsoft.com/office/drawing/2014/main" id="{6C0806D0-0952-4414-A2A8-794DA14E3C58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6" name="Freeform 26">
              <a:extLst>
                <a:ext uri="{FF2B5EF4-FFF2-40B4-BE49-F238E27FC236}">
                  <a16:creationId xmlns:a16="http://schemas.microsoft.com/office/drawing/2014/main" id="{6A29AB6B-6A31-459D-8786-8792E1E5EAF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7" name="Freeform 27">
              <a:extLst>
                <a:ext uri="{FF2B5EF4-FFF2-40B4-BE49-F238E27FC236}">
                  <a16:creationId xmlns:a16="http://schemas.microsoft.com/office/drawing/2014/main" id="{2B8BF9A8-ABDD-4B7F-9FE6-6D8C824991B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8" name="Freeform 28">
              <a:extLst>
                <a:ext uri="{FF2B5EF4-FFF2-40B4-BE49-F238E27FC236}">
                  <a16:creationId xmlns:a16="http://schemas.microsoft.com/office/drawing/2014/main" id="{6E95AB99-4D26-4D08-BDD7-49FF6466F646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9" name="Freeform 29">
              <a:extLst>
                <a:ext uri="{FF2B5EF4-FFF2-40B4-BE49-F238E27FC236}">
                  <a16:creationId xmlns:a16="http://schemas.microsoft.com/office/drawing/2014/main" id="{0E661CF3-9A5E-4E57-8203-C0AB09F8737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0" name="Freeform 30">
              <a:extLst>
                <a:ext uri="{FF2B5EF4-FFF2-40B4-BE49-F238E27FC236}">
                  <a16:creationId xmlns:a16="http://schemas.microsoft.com/office/drawing/2014/main" id="{E6F5EA9E-EABE-4DFB-AC04-98CF13F610E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1" name="Freeform 31">
              <a:extLst>
                <a:ext uri="{FF2B5EF4-FFF2-40B4-BE49-F238E27FC236}">
                  <a16:creationId xmlns:a16="http://schemas.microsoft.com/office/drawing/2014/main" id="{9AA93B66-D04E-4C9B-AB5F-BCE3FC5638F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2" name="Freeform 32">
              <a:extLst>
                <a:ext uri="{FF2B5EF4-FFF2-40B4-BE49-F238E27FC236}">
                  <a16:creationId xmlns:a16="http://schemas.microsoft.com/office/drawing/2014/main" id="{B27FA445-C716-47D3-A773-FCE0EBB7EAD3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3" name="Freeform 34">
              <a:extLst>
                <a:ext uri="{FF2B5EF4-FFF2-40B4-BE49-F238E27FC236}">
                  <a16:creationId xmlns:a16="http://schemas.microsoft.com/office/drawing/2014/main" id="{680D9D62-B945-412C-90DB-5F948A0133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4" name="Freeform 35">
              <a:extLst>
                <a:ext uri="{FF2B5EF4-FFF2-40B4-BE49-F238E27FC236}">
                  <a16:creationId xmlns:a16="http://schemas.microsoft.com/office/drawing/2014/main" id="{10BDFECA-6230-443D-A4C7-A05723AE02A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5" name="Freeform 36">
              <a:extLst>
                <a:ext uri="{FF2B5EF4-FFF2-40B4-BE49-F238E27FC236}">
                  <a16:creationId xmlns:a16="http://schemas.microsoft.com/office/drawing/2014/main" id="{54FC83D0-DED2-46A2-B1E7-BFDE640E1F2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6" name="Freeform 37">
              <a:extLst>
                <a:ext uri="{FF2B5EF4-FFF2-40B4-BE49-F238E27FC236}">
                  <a16:creationId xmlns:a16="http://schemas.microsoft.com/office/drawing/2014/main" id="{38154B4A-2AE0-45A0-89D4-0772282D496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7" name="Freeform 38">
              <a:extLst>
                <a:ext uri="{FF2B5EF4-FFF2-40B4-BE49-F238E27FC236}">
                  <a16:creationId xmlns:a16="http://schemas.microsoft.com/office/drawing/2014/main" id="{4C3D0E1F-E972-45FB-94A3-13F2BB919C8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8" name="Freeform 39">
              <a:extLst>
                <a:ext uri="{FF2B5EF4-FFF2-40B4-BE49-F238E27FC236}">
                  <a16:creationId xmlns:a16="http://schemas.microsoft.com/office/drawing/2014/main" id="{1AF20381-5B2F-4CB8-AA30-DD6FD2A75AF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9" name="Freeform 40">
              <a:extLst>
                <a:ext uri="{FF2B5EF4-FFF2-40B4-BE49-F238E27FC236}">
                  <a16:creationId xmlns:a16="http://schemas.microsoft.com/office/drawing/2014/main" id="{4C79F5C2-0974-4D96-8BC3-1826A02BB7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0" name="Freeform 41">
              <a:extLst>
                <a:ext uri="{FF2B5EF4-FFF2-40B4-BE49-F238E27FC236}">
                  <a16:creationId xmlns:a16="http://schemas.microsoft.com/office/drawing/2014/main" id="{6FD52FF9-8AF6-43DF-8B3C-72A447AA7AC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1" name="Freeform 42">
              <a:extLst>
                <a:ext uri="{FF2B5EF4-FFF2-40B4-BE49-F238E27FC236}">
                  <a16:creationId xmlns:a16="http://schemas.microsoft.com/office/drawing/2014/main" id="{5DE26265-411E-42EA-BE94-3B5585E6FBA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2" name="Freeform 43">
              <a:extLst>
                <a:ext uri="{FF2B5EF4-FFF2-40B4-BE49-F238E27FC236}">
                  <a16:creationId xmlns:a16="http://schemas.microsoft.com/office/drawing/2014/main" id="{35E0ADBE-E7FC-4E9C-A759-48AE74F10DC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3" name="Freeform 44">
              <a:extLst>
                <a:ext uri="{FF2B5EF4-FFF2-40B4-BE49-F238E27FC236}">
                  <a16:creationId xmlns:a16="http://schemas.microsoft.com/office/drawing/2014/main" id="{3EBB1E71-436F-4FFE-A34F-82F2EA1864B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4" name="Freeform 45">
              <a:extLst>
                <a:ext uri="{FF2B5EF4-FFF2-40B4-BE49-F238E27FC236}">
                  <a16:creationId xmlns:a16="http://schemas.microsoft.com/office/drawing/2014/main" id="{649E4AA2-A08F-4B2C-A2B2-B48DEA06482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5" name="Freeform 46">
              <a:extLst>
                <a:ext uri="{FF2B5EF4-FFF2-40B4-BE49-F238E27FC236}">
                  <a16:creationId xmlns:a16="http://schemas.microsoft.com/office/drawing/2014/main" id="{196F3CDB-D7D2-444D-BE7A-F15B290A90A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6" name="Freeform 47">
              <a:extLst>
                <a:ext uri="{FF2B5EF4-FFF2-40B4-BE49-F238E27FC236}">
                  <a16:creationId xmlns:a16="http://schemas.microsoft.com/office/drawing/2014/main" id="{23A79429-7FBB-43E4-9417-DCD11BB19E3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7" name="Freeform 48">
              <a:extLst>
                <a:ext uri="{FF2B5EF4-FFF2-40B4-BE49-F238E27FC236}">
                  <a16:creationId xmlns:a16="http://schemas.microsoft.com/office/drawing/2014/main" id="{D7E631A1-3A59-49A5-85D3-5471E0D4986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8" name="Freeform 49">
              <a:extLst>
                <a:ext uri="{FF2B5EF4-FFF2-40B4-BE49-F238E27FC236}">
                  <a16:creationId xmlns:a16="http://schemas.microsoft.com/office/drawing/2014/main" id="{F1FAE23C-1FF2-4F8F-962D-C47A0AE9AF3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9" name="Freeform 50">
              <a:extLst>
                <a:ext uri="{FF2B5EF4-FFF2-40B4-BE49-F238E27FC236}">
                  <a16:creationId xmlns:a16="http://schemas.microsoft.com/office/drawing/2014/main" id="{4F7952C4-0C62-4E2B-BAB9-195348D6612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40" name="Freeform 51">
              <a:extLst>
                <a:ext uri="{FF2B5EF4-FFF2-40B4-BE49-F238E27FC236}">
                  <a16:creationId xmlns:a16="http://schemas.microsoft.com/office/drawing/2014/main" id="{FB9E2FA7-F53C-48B8-9605-E606712424E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41" name="Freeform 52">
              <a:extLst>
                <a:ext uri="{FF2B5EF4-FFF2-40B4-BE49-F238E27FC236}">
                  <a16:creationId xmlns:a16="http://schemas.microsoft.com/office/drawing/2014/main" id="{B7998E4C-2F48-43DC-A339-1B509DBF08E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42" name="Freeform 53">
              <a:extLst>
                <a:ext uri="{FF2B5EF4-FFF2-40B4-BE49-F238E27FC236}">
                  <a16:creationId xmlns:a16="http://schemas.microsoft.com/office/drawing/2014/main" id="{AB449F57-69E5-4EBA-8605-09FCC296BF9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43" name="Freeform 54">
              <a:extLst>
                <a:ext uri="{FF2B5EF4-FFF2-40B4-BE49-F238E27FC236}">
                  <a16:creationId xmlns:a16="http://schemas.microsoft.com/office/drawing/2014/main" id="{6BA0E2C6-CEA3-464A-B9BD-D06A2381A96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44" name="Freeform 55">
              <a:extLst>
                <a:ext uri="{FF2B5EF4-FFF2-40B4-BE49-F238E27FC236}">
                  <a16:creationId xmlns:a16="http://schemas.microsoft.com/office/drawing/2014/main" id="{FDDCA20D-6D84-4DA0-809F-F1D3B103EFB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45" name="Freeform 56">
              <a:extLst>
                <a:ext uri="{FF2B5EF4-FFF2-40B4-BE49-F238E27FC236}">
                  <a16:creationId xmlns:a16="http://schemas.microsoft.com/office/drawing/2014/main" id="{EBCCCFB6-A156-4248-9B16-C5862847FBE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46" name="Freeform 57">
              <a:extLst>
                <a:ext uri="{FF2B5EF4-FFF2-40B4-BE49-F238E27FC236}">
                  <a16:creationId xmlns:a16="http://schemas.microsoft.com/office/drawing/2014/main" id="{95AB4E91-6793-4722-9259-DE776FF2C72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47" name="Freeform 58">
              <a:extLst>
                <a:ext uri="{FF2B5EF4-FFF2-40B4-BE49-F238E27FC236}">
                  <a16:creationId xmlns:a16="http://schemas.microsoft.com/office/drawing/2014/main" id="{63E439D4-0218-4F3D-83E6-CFEBA1D7014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48" name="Freeform 59">
              <a:extLst>
                <a:ext uri="{FF2B5EF4-FFF2-40B4-BE49-F238E27FC236}">
                  <a16:creationId xmlns:a16="http://schemas.microsoft.com/office/drawing/2014/main" id="{A4EE3344-1A3B-4A91-B8DB-C2480D4B35B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49" name="Freeform 60">
              <a:extLst>
                <a:ext uri="{FF2B5EF4-FFF2-40B4-BE49-F238E27FC236}">
                  <a16:creationId xmlns:a16="http://schemas.microsoft.com/office/drawing/2014/main" id="{34CB702A-2CF3-46C0-A401-E036AE43A70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50" name="Freeform 61">
              <a:extLst>
                <a:ext uri="{FF2B5EF4-FFF2-40B4-BE49-F238E27FC236}">
                  <a16:creationId xmlns:a16="http://schemas.microsoft.com/office/drawing/2014/main" id="{39760E0C-6151-4470-AB17-BB1A1691161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51" name="Freeform 62">
              <a:extLst>
                <a:ext uri="{FF2B5EF4-FFF2-40B4-BE49-F238E27FC236}">
                  <a16:creationId xmlns:a16="http://schemas.microsoft.com/office/drawing/2014/main" id="{45853D0B-03E2-49C2-8B64-8028748505B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</p:grpSp>
    </p:spTree>
    <p:extLst>
      <p:ext uri="{BB962C8B-B14F-4D97-AF65-F5344CB8AC3E}">
        <p14:creationId xmlns:p14="http://schemas.microsoft.com/office/powerpoint/2010/main" val="2501475132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 B-Structu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" name="Rectangle 70">
            <a:extLst>
              <a:ext uri="{FF2B5EF4-FFF2-40B4-BE49-F238E27FC236}">
                <a16:creationId xmlns:a16="http://schemas.microsoft.com/office/drawing/2014/main" id="{890DF213-662F-4F0F-AF3A-12E90D6AB403}"/>
              </a:ext>
            </a:extLst>
          </p:cNvPr>
          <p:cNvSpPr/>
          <p:nvPr userDrawn="1"/>
        </p:nvSpPr>
        <p:spPr>
          <a:xfrm>
            <a:off x="-1" y="-1"/>
            <a:ext cx="9153001" cy="685800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sz="1800" noProof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487475" y="2487775"/>
            <a:ext cx="3579152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600"/>
              </a:spcAft>
              <a:buNone/>
              <a:defRPr sz="3800" b="1">
                <a:solidFill>
                  <a:schemeClr val="tx2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sp>
        <p:nvSpPr>
          <p:cNvPr id="134" name="Freeform: Shape 133">
            <a:extLst>
              <a:ext uri="{FF2B5EF4-FFF2-40B4-BE49-F238E27FC236}">
                <a16:creationId xmlns:a16="http://schemas.microsoft.com/office/drawing/2014/main" id="{D3C123DC-9BEF-4852-9203-625F258118A0}"/>
              </a:ext>
            </a:extLst>
          </p:cNvPr>
          <p:cNvSpPr/>
          <p:nvPr userDrawn="1"/>
        </p:nvSpPr>
        <p:spPr>
          <a:xfrm>
            <a:off x="4704549" y="1429098"/>
            <a:ext cx="4439450" cy="5426469"/>
          </a:xfrm>
          <a:custGeom>
            <a:avLst/>
            <a:gdLst>
              <a:gd name="connsiteX0" fmla="*/ 4439450 w 4439450"/>
              <a:gd name="connsiteY0" fmla="*/ 0 h 5426469"/>
              <a:gd name="connsiteX1" fmla="*/ 4439450 w 4439450"/>
              <a:gd name="connsiteY1" fmla="*/ 5426469 h 5426469"/>
              <a:gd name="connsiteX2" fmla="*/ 1117428 w 4439450"/>
              <a:gd name="connsiteY2" fmla="*/ 5426469 h 5426469"/>
              <a:gd name="connsiteX3" fmla="*/ 7072 w 4439450"/>
              <a:gd name="connsiteY3" fmla="*/ 1226597 h 5426469"/>
              <a:gd name="connsiteX4" fmla="*/ 0 w 4439450"/>
              <a:gd name="connsiteY4" fmla="*/ 1190929 h 5426469"/>
              <a:gd name="connsiteX5" fmla="*/ 4439450 w 4439450"/>
              <a:gd name="connsiteY5" fmla="*/ 0 h 54264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439450" h="5426469">
                <a:moveTo>
                  <a:pt x="4439450" y="0"/>
                </a:moveTo>
                <a:lnTo>
                  <a:pt x="4439450" y="5426469"/>
                </a:lnTo>
                <a:lnTo>
                  <a:pt x="1117428" y="5426469"/>
                </a:lnTo>
                <a:lnTo>
                  <a:pt x="7072" y="1226597"/>
                </a:lnTo>
                <a:lnTo>
                  <a:pt x="0" y="1190929"/>
                </a:lnTo>
                <a:lnTo>
                  <a:pt x="4439450" y="0"/>
                </a:lnTo>
                <a:close/>
              </a:path>
            </a:pathLst>
          </a:custGeom>
          <a:blipFill dpi="0" rotWithShape="1"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-8781" t="-8782" r="-19370" b="-19368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AU" sz="1800"/>
          </a:p>
        </p:txBody>
      </p:sp>
      <p:sp>
        <p:nvSpPr>
          <p:cNvPr id="191" name="Text Placeholder 140">
            <a:extLst>
              <a:ext uri="{FF2B5EF4-FFF2-40B4-BE49-F238E27FC236}">
                <a16:creationId xmlns:a16="http://schemas.microsoft.com/office/drawing/2014/main" id="{6342740B-0A9B-46DF-9D4C-4A7B2EED8B93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487475" y="5394944"/>
            <a:ext cx="3579152" cy="707231"/>
          </a:xfrm>
          <a:prstGeom prst="rect">
            <a:avLst/>
          </a:prstGeom>
        </p:spPr>
        <p:txBody>
          <a:bodyPr>
            <a:normAutofit/>
          </a:bodyPr>
          <a:lstStyle>
            <a:lvl1pPr rtl="0"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tx2"/>
                </a:solidFill>
              </a:defRPr>
            </a:lvl1pPr>
            <a:lvl2pPr marL="0" indent="0" rtl="0">
              <a:spcBef>
                <a:spcPts val="0"/>
              </a:spcBef>
              <a:buNone/>
              <a:defRPr sz="1600">
                <a:solidFill>
                  <a:schemeClr val="tx2"/>
                </a:solidFill>
              </a:defRPr>
            </a:lvl2pPr>
            <a:lvl3pPr marL="0" indent="0" rtl="0">
              <a:spcBef>
                <a:spcPts val="0"/>
              </a:spcBef>
              <a:buNone/>
              <a:defRPr sz="1600" b="0">
                <a:solidFill>
                  <a:schemeClr val="tx2"/>
                </a:solidFill>
              </a:defRPr>
            </a:lvl3pPr>
            <a:lvl4pPr rtl="0">
              <a:spcBef>
                <a:spcPts val="0"/>
              </a:spcBef>
              <a:defRPr sz="1600" b="0">
                <a:solidFill>
                  <a:schemeClr val="tx2"/>
                </a:solidFill>
              </a:defRPr>
            </a:lvl4pPr>
            <a:lvl5pPr rtl="0">
              <a:spcBef>
                <a:spcPts val="0"/>
              </a:spcBef>
              <a:defRPr sz="1600" b="0">
                <a:solidFill>
                  <a:schemeClr val="tx2"/>
                </a:solidFill>
              </a:defRPr>
            </a:lvl5pPr>
            <a:lvl6pPr rtl="0">
              <a:spcBef>
                <a:spcPts val="0"/>
              </a:spcBef>
              <a:defRPr sz="1600" b="0">
                <a:solidFill>
                  <a:schemeClr val="tx2"/>
                </a:solidFill>
              </a:defRPr>
            </a:lvl6pPr>
            <a:lvl7pPr rtl="0">
              <a:spcBef>
                <a:spcPts val="0"/>
              </a:spcBef>
              <a:defRPr sz="1600" b="0">
                <a:solidFill>
                  <a:schemeClr val="tx2"/>
                </a:solidFill>
              </a:defRPr>
            </a:lvl7pPr>
            <a:lvl8pPr rtl="0">
              <a:spcBef>
                <a:spcPts val="0"/>
              </a:spcBef>
              <a:defRPr sz="1600">
                <a:solidFill>
                  <a:schemeClr val="tx2"/>
                </a:solidFill>
              </a:defRPr>
            </a:lvl8pPr>
            <a:lvl9pPr rtl="0">
              <a:spcBef>
                <a:spcPts val="0"/>
              </a:spcBef>
              <a:defRPr sz="16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192" name="Text Placeholder 135">
            <a:extLst>
              <a:ext uri="{FF2B5EF4-FFF2-40B4-BE49-F238E27FC236}">
                <a16:creationId xmlns:a16="http://schemas.microsoft.com/office/drawing/2014/main" id="{BD2E997B-935F-4245-9203-21B46B437432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586247" y="5338960"/>
            <a:ext cx="216000" cy="10800"/>
          </a:xfrm>
          <a:prstGeom prst="rect">
            <a:avLst/>
          </a:prstGeom>
          <a:solidFill>
            <a:schemeClr val="tx2"/>
          </a:solidFill>
        </p:spPr>
        <p:txBody>
          <a:bodyPr>
            <a:noAutofit/>
          </a:bodyPr>
          <a:lstStyle>
            <a:lvl1pPr rtl="0"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 rtl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 rtl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 rtl="0"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 rtl="0"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 rtl="0"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 rtl="0"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 rtl="0"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 rtl="0"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  <p:grpSp>
        <p:nvGrpSpPr>
          <p:cNvPr id="193" name="Group 4">
            <a:extLst>
              <a:ext uri="{FF2B5EF4-FFF2-40B4-BE49-F238E27FC236}">
                <a16:creationId xmlns:a16="http://schemas.microsoft.com/office/drawing/2014/main" id="{AAD5D0A5-5386-489F-8DE6-74A99C469B6B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607255" y="616633"/>
            <a:ext cx="1440000" cy="1443689"/>
            <a:chOff x="2864" y="1181"/>
            <a:chExt cx="1952" cy="1957"/>
          </a:xfrm>
        </p:grpSpPr>
        <p:sp>
          <p:nvSpPr>
            <p:cNvPr id="194" name="AutoShape 3">
              <a:extLst>
                <a:ext uri="{FF2B5EF4-FFF2-40B4-BE49-F238E27FC236}">
                  <a16:creationId xmlns:a16="http://schemas.microsoft.com/office/drawing/2014/main" id="{6508820F-146B-4E43-98BF-3C77191BA1CA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5" name="Rectangle 5">
              <a:extLst>
                <a:ext uri="{FF2B5EF4-FFF2-40B4-BE49-F238E27FC236}">
                  <a16:creationId xmlns:a16="http://schemas.microsoft.com/office/drawing/2014/main" id="{88F198FA-D048-4E88-B374-EF2F679392F8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6" name="Freeform 6">
              <a:extLst>
                <a:ext uri="{FF2B5EF4-FFF2-40B4-BE49-F238E27FC236}">
                  <a16:creationId xmlns:a16="http://schemas.microsoft.com/office/drawing/2014/main" id="{BCE448A4-8F85-45B4-92B8-71FE1198B86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7" name="Freeform 7">
              <a:extLst>
                <a:ext uri="{FF2B5EF4-FFF2-40B4-BE49-F238E27FC236}">
                  <a16:creationId xmlns:a16="http://schemas.microsoft.com/office/drawing/2014/main" id="{96C5A4A4-D3B1-4166-B589-870458C098A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8" name="Freeform 8">
              <a:extLst>
                <a:ext uri="{FF2B5EF4-FFF2-40B4-BE49-F238E27FC236}">
                  <a16:creationId xmlns:a16="http://schemas.microsoft.com/office/drawing/2014/main" id="{726F7D69-A758-4353-9B45-91EBBDC6E4F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9" name="Freeform 9">
              <a:extLst>
                <a:ext uri="{FF2B5EF4-FFF2-40B4-BE49-F238E27FC236}">
                  <a16:creationId xmlns:a16="http://schemas.microsoft.com/office/drawing/2014/main" id="{7B74DA62-FC83-4170-9DE7-9CD524DB952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0" name="Freeform 10">
              <a:extLst>
                <a:ext uri="{FF2B5EF4-FFF2-40B4-BE49-F238E27FC236}">
                  <a16:creationId xmlns:a16="http://schemas.microsoft.com/office/drawing/2014/main" id="{24793274-2878-4F08-A6C2-0A8BB43B1B9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1" name="Freeform 11">
              <a:extLst>
                <a:ext uri="{FF2B5EF4-FFF2-40B4-BE49-F238E27FC236}">
                  <a16:creationId xmlns:a16="http://schemas.microsoft.com/office/drawing/2014/main" id="{2675BD92-8979-474E-BFA7-F49A4A17231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2" name="Freeform 12">
              <a:extLst>
                <a:ext uri="{FF2B5EF4-FFF2-40B4-BE49-F238E27FC236}">
                  <a16:creationId xmlns:a16="http://schemas.microsoft.com/office/drawing/2014/main" id="{6FC0D523-EB39-47AF-BE0A-1EFD7049BE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3" name="Freeform 13">
              <a:extLst>
                <a:ext uri="{FF2B5EF4-FFF2-40B4-BE49-F238E27FC236}">
                  <a16:creationId xmlns:a16="http://schemas.microsoft.com/office/drawing/2014/main" id="{24505D7F-A912-46C3-8D09-F3BDE2687E8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4" name="Freeform 14">
              <a:extLst>
                <a:ext uri="{FF2B5EF4-FFF2-40B4-BE49-F238E27FC236}">
                  <a16:creationId xmlns:a16="http://schemas.microsoft.com/office/drawing/2014/main" id="{86760ECC-29A8-49B3-ADE5-1A2AA5E753A1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5" name="Freeform 15">
              <a:extLst>
                <a:ext uri="{FF2B5EF4-FFF2-40B4-BE49-F238E27FC236}">
                  <a16:creationId xmlns:a16="http://schemas.microsoft.com/office/drawing/2014/main" id="{302D1FD2-8399-4969-8098-2B1A87E16DD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6" name="Freeform 16">
              <a:extLst>
                <a:ext uri="{FF2B5EF4-FFF2-40B4-BE49-F238E27FC236}">
                  <a16:creationId xmlns:a16="http://schemas.microsoft.com/office/drawing/2014/main" id="{76C4DB86-5384-4EEF-889C-327D1E3B4FC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7" name="Freeform 17">
              <a:extLst>
                <a:ext uri="{FF2B5EF4-FFF2-40B4-BE49-F238E27FC236}">
                  <a16:creationId xmlns:a16="http://schemas.microsoft.com/office/drawing/2014/main" id="{4BA4EFCD-0717-4A54-933D-D5A8E5B68B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8" name="Freeform 18">
              <a:extLst>
                <a:ext uri="{FF2B5EF4-FFF2-40B4-BE49-F238E27FC236}">
                  <a16:creationId xmlns:a16="http://schemas.microsoft.com/office/drawing/2014/main" id="{23548561-2872-47F8-B468-F82BEC03245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9" name="Freeform 19">
              <a:extLst>
                <a:ext uri="{FF2B5EF4-FFF2-40B4-BE49-F238E27FC236}">
                  <a16:creationId xmlns:a16="http://schemas.microsoft.com/office/drawing/2014/main" id="{71E45139-9F25-4498-B3BA-C9601314BA6F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0" name="Freeform 20">
              <a:extLst>
                <a:ext uri="{FF2B5EF4-FFF2-40B4-BE49-F238E27FC236}">
                  <a16:creationId xmlns:a16="http://schemas.microsoft.com/office/drawing/2014/main" id="{FE4C94DF-775C-4C66-99EF-5BFA4A970FC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1" name="Rectangle 21">
              <a:extLst>
                <a:ext uri="{FF2B5EF4-FFF2-40B4-BE49-F238E27FC236}">
                  <a16:creationId xmlns:a16="http://schemas.microsoft.com/office/drawing/2014/main" id="{2FBD5F97-2196-4541-B2DB-3EEDFBF5D94E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2" name="Freeform 22">
              <a:extLst>
                <a:ext uri="{FF2B5EF4-FFF2-40B4-BE49-F238E27FC236}">
                  <a16:creationId xmlns:a16="http://schemas.microsoft.com/office/drawing/2014/main" id="{05D4743A-3A88-4C86-9192-A9F7D21B9F0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3" name="Freeform 23">
              <a:extLst>
                <a:ext uri="{FF2B5EF4-FFF2-40B4-BE49-F238E27FC236}">
                  <a16:creationId xmlns:a16="http://schemas.microsoft.com/office/drawing/2014/main" id="{42120ED8-88C6-4448-9434-C3F47A9C693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4" name="Freeform 24">
              <a:extLst>
                <a:ext uri="{FF2B5EF4-FFF2-40B4-BE49-F238E27FC236}">
                  <a16:creationId xmlns:a16="http://schemas.microsoft.com/office/drawing/2014/main" id="{A6AA46A8-B722-4767-87AD-D3F4EBEBA7D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5" name="Freeform 25">
              <a:extLst>
                <a:ext uri="{FF2B5EF4-FFF2-40B4-BE49-F238E27FC236}">
                  <a16:creationId xmlns:a16="http://schemas.microsoft.com/office/drawing/2014/main" id="{B66ECCBB-DE75-42C4-BD1F-E81FD8212FF3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6" name="Freeform 26">
              <a:extLst>
                <a:ext uri="{FF2B5EF4-FFF2-40B4-BE49-F238E27FC236}">
                  <a16:creationId xmlns:a16="http://schemas.microsoft.com/office/drawing/2014/main" id="{FD14A773-49E6-46A2-B1D1-DEAC3A92145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7" name="Freeform 27">
              <a:extLst>
                <a:ext uri="{FF2B5EF4-FFF2-40B4-BE49-F238E27FC236}">
                  <a16:creationId xmlns:a16="http://schemas.microsoft.com/office/drawing/2014/main" id="{E4044D48-82A0-4A3B-A5C1-10E0A8F8C44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8" name="Freeform 28">
              <a:extLst>
                <a:ext uri="{FF2B5EF4-FFF2-40B4-BE49-F238E27FC236}">
                  <a16:creationId xmlns:a16="http://schemas.microsoft.com/office/drawing/2014/main" id="{9CFAD01A-907D-44EF-B4F0-40C89A6E05BF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9" name="Freeform 29">
              <a:extLst>
                <a:ext uri="{FF2B5EF4-FFF2-40B4-BE49-F238E27FC236}">
                  <a16:creationId xmlns:a16="http://schemas.microsoft.com/office/drawing/2014/main" id="{1DB3CF4D-CB7D-40A9-AE52-58582F6F5BA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0" name="Freeform 30">
              <a:extLst>
                <a:ext uri="{FF2B5EF4-FFF2-40B4-BE49-F238E27FC236}">
                  <a16:creationId xmlns:a16="http://schemas.microsoft.com/office/drawing/2014/main" id="{A2BFCED5-41D9-4B10-B901-220D2C26AEC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1" name="Freeform 31">
              <a:extLst>
                <a:ext uri="{FF2B5EF4-FFF2-40B4-BE49-F238E27FC236}">
                  <a16:creationId xmlns:a16="http://schemas.microsoft.com/office/drawing/2014/main" id="{A8F60240-25C9-46FA-BA2F-CE45C80DB66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2" name="Freeform 32">
              <a:extLst>
                <a:ext uri="{FF2B5EF4-FFF2-40B4-BE49-F238E27FC236}">
                  <a16:creationId xmlns:a16="http://schemas.microsoft.com/office/drawing/2014/main" id="{BFA5C298-EBFC-4FAF-9E79-F750B366234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3" name="Freeform 34">
              <a:extLst>
                <a:ext uri="{FF2B5EF4-FFF2-40B4-BE49-F238E27FC236}">
                  <a16:creationId xmlns:a16="http://schemas.microsoft.com/office/drawing/2014/main" id="{963458C1-185C-49AB-AC59-F4778AFF9FC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4" name="Freeform 35">
              <a:extLst>
                <a:ext uri="{FF2B5EF4-FFF2-40B4-BE49-F238E27FC236}">
                  <a16:creationId xmlns:a16="http://schemas.microsoft.com/office/drawing/2014/main" id="{73A5320A-F2C0-4DD2-BF03-62910E08CDC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5" name="Freeform 36">
              <a:extLst>
                <a:ext uri="{FF2B5EF4-FFF2-40B4-BE49-F238E27FC236}">
                  <a16:creationId xmlns:a16="http://schemas.microsoft.com/office/drawing/2014/main" id="{1357ACF5-7C9E-4E7A-A2E3-A8FD1A1549B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6" name="Freeform 37">
              <a:extLst>
                <a:ext uri="{FF2B5EF4-FFF2-40B4-BE49-F238E27FC236}">
                  <a16:creationId xmlns:a16="http://schemas.microsoft.com/office/drawing/2014/main" id="{72C8B44F-7C3C-4685-8E0D-1568C463366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7" name="Freeform 38">
              <a:extLst>
                <a:ext uri="{FF2B5EF4-FFF2-40B4-BE49-F238E27FC236}">
                  <a16:creationId xmlns:a16="http://schemas.microsoft.com/office/drawing/2014/main" id="{E5CB344B-339C-40B7-9D50-05829A53292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8" name="Freeform 39">
              <a:extLst>
                <a:ext uri="{FF2B5EF4-FFF2-40B4-BE49-F238E27FC236}">
                  <a16:creationId xmlns:a16="http://schemas.microsoft.com/office/drawing/2014/main" id="{5FB68400-6647-4A5F-BA1F-562E918DE0D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9" name="Freeform 40">
              <a:extLst>
                <a:ext uri="{FF2B5EF4-FFF2-40B4-BE49-F238E27FC236}">
                  <a16:creationId xmlns:a16="http://schemas.microsoft.com/office/drawing/2014/main" id="{BFF88055-226A-4F41-8926-017AF49343E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0" name="Freeform 41">
              <a:extLst>
                <a:ext uri="{FF2B5EF4-FFF2-40B4-BE49-F238E27FC236}">
                  <a16:creationId xmlns:a16="http://schemas.microsoft.com/office/drawing/2014/main" id="{69804079-239C-4FC7-9B85-E8A139A9E80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1" name="Freeform 42">
              <a:extLst>
                <a:ext uri="{FF2B5EF4-FFF2-40B4-BE49-F238E27FC236}">
                  <a16:creationId xmlns:a16="http://schemas.microsoft.com/office/drawing/2014/main" id="{5CC74199-A903-4CA5-AD35-5146F726C9E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2" name="Freeform 43">
              <a:extLst>
                <a:ext uri="{FF2B5EF4-FFF2-40B4-BE49-F238E27FC236}">
                  <a16:creationId xmlns:a16="http://schemas.microsoft.com/office/drawing/2014/main" id="{22554432-FD1E-447C-944C-57A0049BF96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3" name="Freeform 44">
              <a:extLst>
                <a:ext uri="{FF2B5EF4-FFF2-40B4-BE49-F238E27FC236}">
                  <a16:creationId xmlns:a16="http://schemas.microsoft.com/office/drawing/2014/main" id="{853F3D02-23F4-48D7-9E7B-C5937428578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4" name="Freeform 45">
              <a:extLst>
                <a:ext uri="{FF2B5EF4-FFF2-40B4-BE49-F238E27FC236}">
                  <a16:creationId xmlns:a16="http://schemas.microsoft.com/office/drawing/2014/main" id="{D8CBCF71-9F17-426A-B11C-03F2FC42E25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5" name="Freeform 46">
              <a:extLst>
                <a:ext uri="{FF2B5EF4-FFF2-40B4-BE49-F238E27FC236}">
                  <a16:creationId xmlns:a16="http://schemas.microsoft.com/office/drawing/2014/main" id="{041F3F29-40B6-4928-8D22-AFC26ACEB66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6" name="Freeform 47">
              <a:extLst>
                <a:ext uri="{FF2B5EF4-FFF2-40B4-BE49-F238E27FC236}">
                  <a16:creationId xmlns:a16="http://schemas.microsoft.com/office/drawing/2014/main" id="{7CC2E72B-3E7D-4527-A871-0BB2327F1C8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7" name="Freeform 48">
              <a:extLst>
                <a:ext uri="{FF2B5EF4-FFF2-40B4-BE49-F238E27FC236}">
                  <a16:creationId xmlns:a16="http://schemas.microsoft.com/office/drawing/2014/main" id="{18FBC1DC-E2D5-4E24-AFDE-195CE5F638A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8" name="Freeform 49">
              <a:extLst>
                <a:ext uri="{FF2B5EF4-FFF2-40B4-BE49-F238E27FC236}">
                  <a16:creationId xmlns:a16="http://schemas.microsoft.com/office/drawing/2014/main" id="{24C9A7BA-FA2D-4671-A8A4-257BB968083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9" name="Freeform 50">
              <a:extLst>
                <a:ext uri="{FF2B5EF4-FFF2-40B4-BE49-F238E27FC236}">
                  <a16:creationId xmlns:a16="http://schemas.microsoft.com/office/drawing/2014/main" id="{2AC47FF1-26FC-4312-9333-CC2BDBDF6F6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40" name="Freeform 51">
              <a:extLst>
                <a:ext uri="{FF2B5EF4-FFF2-40B4-BE49-F238E27FC236}">
                  <a16:creationId xmlns:a16="http://schemas.microsoft.com/office/drawing/2014/main" id="{C3057C63-3FDE-41E6-8A88-F2DFAA47F67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41" name="Freeform 52">
              <a:extLst>
                <a:ext uri="{FF2B5EF4-FFF2-40B4-BE49-F238E27FC236}">
                  <a16:creationId xmlns:a16="http://schemas.microsoft.com/office/drawing/2014/main" id="{2E7BF3AD-8B18-4636-840E-26C5A9316B9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42" name="Freeform 53">
              <a:extLst>
                <a:ext uri="{FF2B5EF4-FFF2-40B4-BE49-F238E27FC236}">
                  <a16:creationId xmlns:a16="http://schemas.microsoft.com/office/drawing/2014/main" id="{49DFF54B-54AB-4367-9E03-31E937B36A8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43" name="Freeform 54">
              <a:extLst>
                <a:ext uri="{FF2B5EF4-FFF2-40B4-BE49-F238E27FC236}">
                  <a16:creationId xmlns:a16="http://schemas.microsoft.com/office/drawing/2014/main" id="{988E9BF3-2ED4-4A59-BEF4-56183CC3F87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44" name="Freeform 55">
              <a:extLst>
                <a:ext uri="{FF2B5EF4-FFF2-40B4-BE49-F238E27FC236}">
                  <a16:creationId xmlns:a16="http://schemas.microsoft.com/office/drawing/2014/main" id="{6EF6F548-0F54-405E-8FEE-67F59A07BAA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45" name="Freeform 56">
              <a:extLst>
                <a:ext uri="{FF2B5EF4-FFF2-40B4-BE49-F238E27FC236}">
                  <a16:creationId xmlns:a16="http://schemas.microsoft.com/office/drawing/2014/main" id="{298FA90C-8289-4827-BF46-D27D70B00F0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46" name="Freeform 57">
              <a:extLst>
                <a:ext uri="{FF2B5EF4-FFF2-40B4-BE49-F238E27FC236}">
                  <a16:creationId xmlns:a16="http://schemas.microsoft.com/office/drawing/2014/main" id="{C127FB12-2E31-4C31-BC39-4781DD957D4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47" name="Freeform 58">
              <a:extLst>
                <a:ext uri="{FF2B5EF4-FFF2-40B4-BE49-F238E27FC236}">
                  <a16:creationId xmlns:a16="http://schemas.microsoft.com/office/drawing/2014/main" id="{8C4A7A68-5106-4DA3-9849-1859A70CED9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48" name="Freeform 59">
              <a:extLst>
                <a:ext uri="{FF2B5EF4-FFF2-40B4-BE49-F238E27FC236}">
                  <a16:creationId xmlns:a16="http://schemas.microsoft.com/office/drawing/2014/main" id="{338959A4-2587-46B5-AE7D-915AC4880A1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49" name="Freeform 60">
              <a:extLst>
                <a:ext uri="{FF2B5EF4-FFF2-40B4-BE49-F238E27FC236}">
                  <a16:creationId xmlns:a16="http://schemas.microsoft.com/office/drawing/2014/main" id="{6CD80AF9-E006-4229-8A09-6EACC0D0227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50" name="Freeform 61">
              <a:extLst>
                <a:ext uri="{FF2B5EF4-FFF2-40B4-BE49-F238E27FC236}">
                  <a16:creationId xmlns:a16="http://schemas.microsoft.com/office/drawing/2014/main" id="{FB2795D3-DEC7-4EE4-9919-188D03A427A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51" name="Freeform 62">
              <a:extLst>
                <a:ext uri="{FF2B5EF4-FFF2-40B4-BE49-F238E27FC236}">
                  <a16:creationId xmlns:a16="http://schemas.microsoft.com/office/drawing/2014/main" id="{78269DF0-C905-4235-BE10-A7337D0A770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</p:grpSp>
    </p:spTree>
    <p:extLst>
      <p:ext uri="{BB962C8B-B14F-4D97-AF65-F5344CB8AC3E}">
        <p14:creationId xmlns:p14="http://schemas.microsoft.com/office/powerpoint/2010/main" val="1134256633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 B-Communit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" name="Rectangle 70">
            <a:extLst>
              <a:ext uri="{FF2B5EF4-FFF2-40B4-BE49-F238E27FC236}">
                <a16:creationId xmlns:a16="http://schemas.microsoft.com/office/drawing/2014/main" id="{890DF213-662F-4F0F-AF3A-12E90D6AB403}"/>
              </a:ext>
            </a:extLst>
          </p:cNvPr>
          <p:cNvSpPr/>
          <p:nvPr userDrawn="1"/>
        </p:nvSpPr>
        <p:spPr>
          <a:xfrm>
            <a:off x="-1" y="-1"/>
            <a:ext cx="9153001" cy="685800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sz="1800" noProof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487475" y="2487775"/>
            <a:ext cx="3579152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600"/>
              </a:spcAft>
              <a:buNone/>
              <a:defRPr sz="3800" b="1">
                <a:solidFill>
                  <a:schemeClr val="tx2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sp>
        <p:nvSpPr>
          <p:cNvPr id="139" name="Freeform: Shape 138">
            <a:extLst>
              <a:ext uri="{FF2B5EF4-FFF2-40B4-BE49-F238E27FC236}">
                <a16:creationId xmlns:a16="http://schemas.microsoft.com/office/drawing/2014/main" id="{99B8548A-14D2-42AC-BB2B-40BE70F37EB7}"/>
              </a:ext>
            </a:extLst>
          </p:cNvPr>
          <p:cNvSpPr/>
          <p:nvPr userDrawn="1"/>
        </p:nvSpPr>
        <p:spPr>
          <a:xfrm>
            <a:off x="4704549" y="1429098"/>
            <a:ext cx="4439450" cy="5426469"/>
          </a:xfrm>
          <a:custGeom>
            <a:avLst/>
            <a:gdLst>
              <a:gd name="connsiteX0" fmla="*/ 4439450 w 4439450"/>
              <a:gd name="connsiteY0" fmla="*/ 0 h 5426469"/>
              <a:gd name="connsiteX1" fmla="*/ 4439450 w 4439450"/>
              <a:gd name="connsiteY1" fmla="*/ 5426469 h 5426469"/>
              <a:gd name="connsiteX2" fmla="*/ 1117428 w 4439450"/>
              <a:gd name="connsiteY2" fmla="*/ 5426469 h 5426469"/>
              <a:gd name="connsiteX3" fmla="*/ 7072 w 4439450"/>
              <a:gd name="connsiteY3" fmla="*/ 1226597 h 5426469"/>
              <a:gd name="connsiteX4" fmla="*/ 0 w 4439450"/>
              <a:gd name="connsiteY4" fmla="*/ 1190929 h 5426469"/>
              <a:gd name="connsiteX5" fmla="*/ 4439450 w 4439450"/>
              <a:gd name="connsiteY5" fmla="*/ 0 h 54264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439450" h="5426469">
                <a:moveTo>
                  <a:pt x="4439450" y="0"/>
                </a:moveTo>
                <a:lnTo>
                  <a:pt x="4439450" y="5426469"/>
                </a:lnTo>
                <a:lnTo>
                  <a:pt x="1117428" y="5426469"/>
                </a:lnTo>
                <a:lnTo>
                  <a:pt x="7072" y="1226597"/>
                </a:lnTo>
                <a:lnTo>
                  <a:pt x="0" y="1190929"/>
                </a:lnTo>
                <a:lnTo>
                  <a:pt x="4439450" y="0"/>
                </a:lnTo>
                <a:close/>
              </a:path>
            </a:pathLst>
          </a:custGeom>
          <a:blipFill dpi="0" rotWithShape="1"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-28854" t="-32933" r="-6493" b="-2413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AU" sz="1800"/>
          </a:p>
        </p:txBody>
      </p:sp>
      <p:sp>
        <p:nvSpPr>
          <p:cNvPr id="67" name="Text Placeholder 140">
            <a:extLst>
              <a:ext uri="{FF2B5EF4-FFF2-40B4-BE49-F238E27FC236}">
                <a16:creationId xmlns:a16="http://schemas.microsoft.com/office/drawing/2014/main" id="{E842E139-9844-42DD-873A-6980E47B8EFD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487475" y="5394944"/>
            <a:ext cx="3579152" cy="707231"/>
          </a:xfrm>
          <a:prstGeom prst="rect">
            <a:avLst/>
          </a:prstGeom>
        </p:spPr>
        <p:txBody>
          <a:bodyPr>
            <a:normAutofit/>
          </a:bodyPr>
          <a:lstStyle>
            <a:lvl1pPr rtl="0"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tx2"/>
                </a:solidFill>
              </a:defRPr>
            </a:lvl1pPr>
            <a:lvl2pPr marL="0" indent="0" rtl="0">
              <a:spcBef>
                <a:spcPts val="0"/>
              </a:spcBef>
              <a:buNone/>
              <a:defRPr sz="1600">
                <a:solidFill>
                  <a:schemeClr val="tx2"/>
                </a:solidFill>
              </a:defRPr>
            </a:lvl2pPr>
            <a:lvl3pPr marL="0" indent="0" rtl="0">
              <a:spcBef>
                <a:spcPts val="0"/>
              </a:spcBef>
              <a:buNone/>
              <a:defRPr sz="1600" b="0">
                <a:solidFill>
                  <a:schemeClr val="tx2"/>
                </a:solidFill>
              </a:defRPr>
            </a:lvl3pPr>
            <a:lvl4pPr rtl="0">
              <a:spcBef>
                <a:spcPts val="0"/>
              </a:spcBef>
              <a:defRPr sz="1600" b="0">
                <a:solidFill>
                  <a:schemeClr val="tx2"/>
                </a:solidFill>
              </a:defRPr>
            </a:lvl4pPr>
            <a:lvl5pPr rtl="0">
              <a:spcBef>
                <a:spcPts val="0"/>
              </a:spcBef>
              <a:defRPr sz="1600" b="0">
                <a:solidFill>
                  <a:schemeClr val="tx2"/>
                </a:solidFill>
              </a:defRPr>
            </a:lvl5pPr>
            <a:lvl6pPr rtl="0">
              <a:spcBef>
                <a:spcPts val="0"/>
              </a:spcBef>
              <a:defRPr sz="1600" b="0">
                <a:solidFill>
                  <a:schemeClr val="tx2"/>
                </a:solidFill>
              </a:defRPr>
            </a:lvl6pPr>
            <a:lvl7pPr rtl="0">
              <a:spcBef>
                <a:spcPts val="0"/>
              </a:spcBef>
              <a:defRPr sz="1600" b="0">
                <a:solidFill>
                  <a:schemeClr val="tx2"/>
                </a:solidFill>
              </a:defRPr>
            </a:lvl7pPr>
            <a:lvl8pPr rtl="0">
              <a:spcBef>
                <a:spcPts val="0"/>
              </a:spcBef>
              <a:defRPr sz="1600">
                <a:solidFill>
                  <a:schemeClr val="tx2"/>
                </a:solidFill>
              </a:defRPr>
            </a:lvl8pPr>
            <a:lvl9pPr rtl="0">
              <a:spcBef>
                <a:spcPts val="0"/>
              </a:spcBef>
              <a:defRPr sz="16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68" name="Text Placeholder 135">
            <a:extLst>
              <a:ext uri="{FF2B5EF4-FFF2-40B4-BE49-F238E27FC236}">
                <a16:creationId xmlns:a16="http://schemas.microsoft.com/office/drawing/2014/main" id="{CB75444A-386A-4B65-BA6B-1B342E7C86D4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586247" y="5338960"/>
            <a:ext cx="216000" cy="10800"/>
          </a:xfrm>
          <a:prstGeom prst="rect">
            <a:avLst/>
          </a:prstGeom>
          <a:solidFill>
            <a:schemeClr val="tx2"/>
          </a:solidFill>
        </p:spPr>
        <p:txBody>
          <a:bodyPr>
            <a:noAutofit/>
          </a:bodyPr>
          <a:lstStyle>
            <a:lvl1pPr rtl="0"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 rtl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 rtl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 rtl="0"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 rtl="0"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 rtl="0"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 rtl="0"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 rtl="0"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 rtl="0"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  <p:grpSp>
        <p:nvGrpSpPr>
          <p:cNvPr id="69" name="Group 4">
            <a:extLst>
              <a:ext uri="{FF2B5EF4-FFF2-40B4-BE49-F238E27FC236}">
                <a16:creationId xmlns:a16="http://schemas.microsoft.com/office/drawing/2014/main" id="{2AF21B05-7C52-407E-B25B-99C83A458D26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607255" y="616633"/>
            <a:ext cx="1440000" cy="1443689"/>
            <a:chOff x="2864" y="1181"/>
            <a:chExt cx="1952" cy="1957"/>
          </a:xfrm>
        </p:grpSpPr>
        <p:sp>
          <p:nvSpPr>
            <p:cNvPr id="74" name="AutoShape 3">
              <a:extLst>
                <a:ext uri="{FF2B5EF4-FFF2-40B4-BE49-F238E27FC236}">
                  <a16:creationId xmlns:a16="http://schemas.microsoft.com/office/drawing/2014/main" id="{4ADDF4E7-6D1B-4AC8-A73D-8F280E957612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5" name="Rectangle 5">
              <a:extLst>
                <a:ext uri="{FF2B5EF4-FFF2-40B4-BE49-F238E27FC236}">
                  <a16:creationId xmlns:a16="http://schemas.microsoft.com/office/drawing/2014/main" id="{ACB83A8B-1785-4EC9-AD50-9AB53E16568F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2" name="Freeform 6">
              <a:extLst>
                <a:ext uri="{FF2B5EF4-FFF2-40B4-BE49-F238E27FC236}">
                  <a16:creationId xmlns:a16="http://schemas.microsoft.com/office/drawing/2014/main" id="{417779E8-41A6-4753-A5AD-5E93A0783E4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4" name="Freeform 7">
              <a:extLst>
                <a:ext uri="{FF2B5EF4-FFF2-40B4-BE49-F238E27FC236}">
                  <a16:creationId xmlns:a16="http://schemas.microsoft.com/office/drawing/2014/main" id="{5D5C5D97-80B1-403A-AA03-209CCF744AA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5" name="Freeform 8">
              <a:extLst>
                <a:ext uri="{FF2B5EF4-FFF2-40B4-BE49-F238E27FC236}">
                  <a16:creationId xmlns:a16="http://schemas.microsoft.com/office/drawing/2014/main" id="{5627A2CA-B8A4-4379-8E38-6791FCE9046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6" name="Freeform 9">
              <a:extLst>
                <a:ext uri="{FF2B5EF4-FFF2-40B4-BE49-F238E27FC236}">
                  <a16:creationId xmlns:a16="http://schemas.microsoft.com/office/drawing/2014/main" id="{0CA611B4-ABCA-400B-B8D0-72652EB872B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7" name="Freeform 10">
              <a:extLst>
                <a:ext uri="{FF2B5EF4-FFF2-40B4-BE49-F238E27FC236}">
                  <a16:creationId xmlns:a16="http://schemas.microsoft.com/office/drawing/2014/main" id="{5F086AAA-279E-4646-9B9C-DFD3C77CCBA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8" name="Freeform 11">
              <a:extLst>
                <a:ext uri="{FF2B5EF4-FFF2-40B4-BE49-F238E27FC236}">
                  <a16:creationId xmlns:a16="http://schemas.microsoft.com/office/drawing/2014/main" id="{D33C05D4-95B3-4AB1-9F40-83DA270E9F7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1" name="Freeform 12">
              <a:extLst>
                <a:ext uri="{FF2B5EF4-FFF2-40B4-BE49-F238E27FC236}">
                  <a16:creationId xmlns:a16="http://schemas.microsoft.com/office/drawing/2014/main" id="{5DB44559-F687-44BF-8E03-ED0417AC864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2" name="Freeform 13">
              <a:extLst>
                <a:ext uri="{FF2B5EF4-FFF2-40B4-BE49-F238E27FC236}">
                  <a16:creationId xmlns:a16="http://schemas.microsoft.com/office/drawing/2014/main" id="{0EDC64AE-8774-444A-9995-4412DF012E0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3" name="Freeform 14">
              <a:extLst>
                <a:ext uri="{FF2B5EF4-FFF2-40B4-BE49-F238E27FC236}">
                  <a16:creationId xmlns:a16="http://schemas.microsoft.com/office/drawing/2014/main" id="{8094810B-499F-45CC-AF1E-CA0A2363391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4" name="Freeform 15">
              <a:extLst>
                <a:ext uri="{FF2B5EF4-FFF2-40B4-BE49-F238E27FC236}">
                  <a16:creationId xmlns:a16="http://schemas.microsoft.com/office/drawing/2014/main" id="{932DCBB6-9002-4CCC-9544-3E83128905B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5" name="Freeform 16">
              <a:extLst>
                <a:ext uri="{FF2B5EF4-FFF2-40B4-BE49-F238E27FC236}">
                  <a16:creationId xmlns:a16="http://schemas.microsoft.com/office/drawing/2014/main" id="{A7DA7EB5-06CD-4F11-8185-5757E57F275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6" name="Freeform 17">
              <a:extLst>
                <a:ext uri="{FF2B5EF4-FFF2-40B4-BE49-F238E27FC236}">
                  <a16:creationId xmlns:a16="http://schemas.microsoft.com/office/drawing/2014/main" id="{2825AFFA-20CA-4711-A1B1-DE5F9FA6C3B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7" name="Freeform 18">
              <a:extLst>
                <a:ext uri="{FF2B5EF4-FFF2-40B4-BE49-F238E27FC236}">
                  <a16:creationId xmlns:a16="http://schemas.microsoft.com/office/drawing/2014/main" id="{F5BF0029-D6DC-4975-B211-45C4A9141D0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8" name="Freeform 19">
              <a:extLst>
                <a:ext uri="{FF2B5EF4-FFF2-40B4-BE49-F238E27FC236}">
                  <a16:creationId xmlns:a16="http://schemas.microsoft.com/office/drawing/2014/main" id="{0FCE557D-342F-4C3D-BBD9-ADA5237FCBF6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9" name="Freeform 20">
              <a:extLst>
                <a:ext uri="{FF2B5EF4-FFF2-40B4-BE49-F238E27FC236}">
                  <a16:creationId xmlns:a16="http://schemas.microsoft.com/office/drawing/2014/main" id="{876E2945-47A9-499F-AA1E-A5CFBB1EFBC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0" name="Rectangle 21">
              <a:extLst>
                <a:ext uri="{FF2B5EF4-FFF2-40B4-BE49-F238E27FC236}">
                  <a16:creationId xmlns:a16="http://schemas.microsoft.com/office/drawing/2014/main" id="{0442FAD0-4700-4C82-A352-BBB101D98EE0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1" name="Freeform 22">
              <a:extLst>
                <a:ext uri="{FF2B5EF4-FFF2-40B4-BE49-F238E27FC236}">
                  <a16:creationId xmlns:a16="http://schemas.microsoft.com/office/drawing/2014/main" id="{018E821D-BCD4-48F6-9592-AE69F1A7111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2" name="Freeform 23">
              <a:extLst>
                <a:ext uri="{FF2B5EF4-FFF2-40B4-BE49-F238E27FC236}">
                  <a16:creationId xmlns:a16="http://schemas.microsoft.com/office/drawing/2014/main" id="{6B479CE1-260A-417B-89D4-0C97807C7BE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3" name="Freeform 24">
              <a:extLst>
                <a:ext uri="{FF2B5EF4-FFF2-40B4-BE49-F238E27FC236}">
                  <a16:creationId xmlns:a16="http://schemas.microsoft.com/office/drawing/2014/main" id="{479E7FD9-6F87-4EE2-9E80-296DA0654C1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4" name="Freeform 25">
              <a:extLst>
                <a:ext uri="{FF2B5EF4-FFF2-40B4-BE49-F238E27FC236}">
                  <a16:creationId xmlns:a16="http://schemas.microsoft.com/office/drawing/2014/main" id="{D36849C8-EFEE-43D8-B348-2D6278AD12A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5" name="Freeform 26">
              <a:extLst>
                <a:ext uri="{FF2B5EF4-FFF2-40B4-BE49-F238E27FC236}">
                  <a16:creationId xmlns:a16="http://schemas.microsoft.com/office/drawing/2014/main" id="{9CC9F608-A810-4254-A4C2-88963859F3A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6" name="Freeform 27">
              <a:extLst>
                <a:ext uri="{FF2B5EF4-FFF2-40B4-BE49-F238E27FC236}">
                  <a16:creationId xmlns:a16="http://schemas.microsoft.com/office/drawing/2014/main" id="{CC786378-89FA-4C1A-A476-16ABDC432D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7" name="Freeform 28">
              <a:extLst>
                <a:ext uri="{FF2B5EF4-FFF2-40B4-BE49-F238E27FC236}">
                  <a16:creationId xmlns:a16="http://schemas.microsoft.com/office/drawing/2014/main" id="{CE844F75-6CE8-41BD-86F2-5CA9E4EB9A9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8" name="Freeform 29">
              <a:extLst>
                <a:ext uri="{FF2B5EF4-FFF2-40B4-BE49-F238E27FC236}">
                  <a16:creationId xmlns:a16="http://schemas.microsoft.com/office/drawing/2014/main" id="{5CB16452-9395-4950-826A-4D7E0341888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9" name="Freeform 30">
              <a:extLst>
                <a:ext uri="{FF2B5EF4-FFF2-40B4-BE49-F238E27FC236}">
                  <a16:creationId xmlns:a16="http://schemas.microsoft.com/office/drawing/2014/main" id="{6CC0C144-D0A9-4396-82F3-6F42F0E2200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0" name="Freeform 31">
              <a:extLst>
                <a:ext uri="{FF2B5EF4-FFF2-40B4-BE49-F238E27FC236}">
                  <a16:creationId xmlns:a16="http://schemas.microsoft.com/office/drawing/2014/main" id="{3397A4FC-E344-4C1C-ABAD-E42E0E01929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1" name="Freeform 32">
              <a:extLst>
                <a:ext uri="{FF2B5EF4-FFF2-40B4-BE49-F238E27FC236}">
                  <a16:creationId xmlns:a16="http://schemas.microsoft.com/office/drawing/2014/main" id="{C0BD83EF-709F-4934-80D6-23559FCA332F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2" name="Freeform 34">
              <a:extLst>
                <a:ext uri="{FF2B5EF4-FFF2-40B4-BE49-F238E27FC236}">
                  <a16:creationId xmlns:a16="http://schemas.microsoft.com/office/drawing/2014/main" id="{D7A1DC62-C0CA-4E66-9A69-D788939B6F8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3" name="Freeform 35">
              <a:extLst>
                <a:ext uri="{FF2B5EF4-FFF2-40B4-BE49-F238E27FC236}">
                  <a16:creationId xmlns:a16="http://schemas.microsoft.com/office/drawing/2014/main" id="{32E6492F-DD00-4A1F-AF43-D3D76177F65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4" name="Freeform 36">
              <a:extLst>
                <a:ext uri="{FF2B5EF4-FFF2-40B4-BE49-F238E27FC236}">
                  <a16:creationId xmlns:a16="http://schemas.microsoft.com/office/drawing/2014/main" id="{1F7BCEC6-3ABE-4672-A5D1-316C9D98548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5" name="Freeform 37">
              <a:extLst>
                <a:ext uri="{FF2B5EF4-FFF2-40B4-BE49-F238E27FC236}">
                  <a16:creationId xmlns:a16="http://schemas.microsoft.com/office/drawing/2014/main" id="{1A00B6B4-FB7E-407E-B757-812FA8636E3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6" name="Freeform 38">
              <a:extLst>
                <a:ext uri="{FF2B5EF4-FFF2-40B4-BE49-F238E27FC236}">
                  <a16:creationId xmlns:a16="http://schemas.microsoft.com/office/drawing/2014/main" id="{64B4FF24-7748-4B2C-8D50-A5BF79BB95E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7" name="Freeform 39">
              <a:extLst>
                <a:ext uri="{FF2B5EF4-FFF2-40B4-BE49-F238E27FC236}">
                  <a16:creationId xmlns:a16="http://schemas.microsoft.com/office/drawing/2014/main" id="{434A1ED5-F127-44DA-B557-539C0EB2DD3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8" name="Freeform 40">
              <a:extLst>
                <a:ext uri="{FF2B5EF4-FFF2-40B4-BE49-F238E27FC236}">
                  <a16:creationId xmlns:a16="http://schemas.microsoft.com/office/drawing/2014/main" id="{02F952C8-A189-44FB-809E-16055244158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9" name="Freeform 41">
              <a:extLst>
                <a:ext uri="{FF2B5EF4-FFF2-40B4-BE49-F238E27FC236}">
                  <a16:creationId xmlns:a16="http://schemas.microsoft.com/office/drawing/2014/main" id="{F9750647-93F9-40EA-8B76-28ED3713CA0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0" name="Freeform 42">
              <a:extLst>
                <a:ext uri="{FF2B5EF4-FFF2-40B4-BE49-F238E27FC236}">
                  <a16:creationId xmlns:a16="http://schemas.microsoft.com/office/drawing/2014/main" id="{B972557C-BE32-4A01-8F55-B0C23FD639C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1" name="Freeform 43">
              <a:extLst>
                <a:ext uri="{FF2B5EF4-FFF2-40B4-BE49-F238E27FC236}">
                  <a16:creationId xmlns:a16="http://schemas.microsoft.com/office/drawing/2014/main" id="{9C30FD42-5AEE-43E5-937D-010BA58902E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2" name="Freeform 44">
              <a:extLst>
                <a:ext uri="{FF2B5EF4-FFF2-40B4-BE49-F238E27FC236}">
                  <a16:creationId xmlns:a16="http://schemas.microsoft.com/office/drawing/2014/main" id="{84C0E868-E0C2-4356-88CA-96F72D280B1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3" name="Freeform 45">
              <a:extLst>
                <a:ext uri="{FF2B5EF4-FFF2-40B4-BE49-F238E27FC236}">
                  <a16:creationId xmlns:a16="http://schemas.microsoft.com/office/drawing/2014/main" id="{54CF939A-A251-4C46-8CA2-49E235DEB64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4" name="Freeform 46">
              <a:extLst>
                <a:ext uri="{FF2B5EF4-FFF2-40B4-BE49-F238E27FC236}">
                  <a16:creationId xmlns:a16="http://schemas.microsoft.com/office/drawing/2014/main" id="{E57A27B1-980F-4F6D-9161-E5D7F024A58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5" name="Freeform 47">
              <a:extLst>
                <a:ext uri="{FF2B5EF4-FFF2-40B4-BE49-F238E27FC236}">
                  <a16:creationId xmlns:a16="http://schemas.microsoft.com/office/drawing/2014/main" id="{FAF990E2-3F62-4072-9920-190F36892FE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6" name="Freeform 48">
              <a:extLst>
                <a:ext uri="{FF2B5EF4-FFF2-40B4-BE49-F238E27FC236}">
                  <a16:creationId xmlns:a16="http://schemas.microsoft.com/office/drawing/2014/main" id="{C75C7AA4-B3D6-4177-AA51-A9D32F06929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7" name="Freeform 49">
              <a:extLst>
                <a:ext uri="{FF2B5EF4-FFF2-40B4-BE49-F238E27FC236}">
                  <a16:creationId xmlns:a16="http://schemas.microsoft.com/office/drawing/2014/main" id="{0CCA6ED4-2AB4-4AE0-8EE6-DFC8520BAFB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8" name="Freeform 50">
              <a:extLst>
                <a:ext uri="{FF2B5EF4-FFF2-40B4-BE49-F238E27FC236}">
                  <a16:creationId xmlns:a16="http://schemas.microsoft.com/office/drawing/2014/main" id="{9070945D-027D-4B1E-B3BC-DB1BB140DA5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9" name="Freeform 51">
              <a:extLst>
                <a:ext uri="{FF2B5EF4-FFF2-40B4-BE49-F238E27FC236}">
                  <a16:creationId xmlns:a16="http://schemas.microsoft.com/office/drawing/2014/main" id="{303B6BA5-F205-448F-8FD5-90A3FE5D8B8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0" name="Freeform 52">
              <a:extLst>
                <a:ext uri="{FF2B5EF4-FFF2-40B4-BE49-F238E27FC236}">
                  <a16:creationId xmlns:a16="http://schemas.microsoft.com/office/drawing/2014/main" id="{C2E412B7-C130-4FB1-B8D4-527094FCEB1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1" name="Freeform 53">
              <a:extLst>
                <a:ext uri="{FF2B5EF4-FFF2-40B4-BE49-F238E27FC236}">
                  <a16:creationId xmlns:a16="http://schemas.microsoft.com/office/drawing/2014/main" id="{E393DB7A-14AE-47D7-AA4B-F56B65EFC47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2" name="Freeform 54">
              <a:extLst>
                <a:ext uri="{FF2B5EF4-FFF2-40B4-BE49-F238E27FC236}">
                  <a16:creationId xmlns:a16="http://schemas.microsoft.com/office/drawing/2014/main" id="{EBCBC364-7F49-449A-BE52-04169678522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3" name="Freeform 55">
              <a:extLst>
                <a:ext uri="{FF2B5EF4-FFF2-40B4-BE49-F238E27FC236}">
                  <a16:creationId xmlns:a16="http://schemas.microsoft.com/office/drawing/2014/main" id="{7E0AFBD2-01F4-43CB-A9C5-FBC4BA15518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4" name="Freeform 56">
              <a:extLst>
                <a:ext uri="{FF2B5EF4-FFF2-40B4-BE49-F238E27FC236}">
                  <a16:creationId xmlns:a16="http://schemas.microsoft.com/office/drawing/2014/main" id="{BDF78CC9-9C45-4297-A436-28B33DFC123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5" name="Freeform 57">
              <a:extLst>
                <a:ext uri="{FF2B5EF4-FFF2-40B4-BE49-F238E27FC236}">
                  <a16:creationId xmlns:a16="http://schemas.microsoft.com/office/drawing/2014/main" id="{A961075D-5FA4-46FA-83FB-7A3E66DFBE7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6" name="Freeform 58">
              <a:extLst>
                <a:ext uri="{FF2B5EF4-FFF2-40B4-BE49-F238E27FC236}">
                  <a16:creationId xmlns:a16="http://schemas.microsoft.com/office/drawing/2014/main" id="{93F2AEEF-FA9D-468F-A948-8DBF69550EF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7" name="Freeform 59">
              <a:extLst>
                <a:ext uri="{FF2B5EF4-FFF2-40B4-BE49-F238E27FC236}">
                  <a16:creationId xmlns:a16="http://schemas.microsoft.com/office/drawing/2014/main" id="{0CC279F0-2BA1-4ED7-87E8-B495AA22E63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8" name="Freeform 60">
              <a:extLst>
                <a:ext uri="{FF2B5EF4-FFF2-40B4-BE49-F238E27FC236}">
                  <a16:creationId xmlns:a16="http://schemas.microsoft.com/office/drawing/2014/main" id="{DE9E7722-7B02-4858-8687-0625ADC41C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9" name="Freeform 61">
              <a:extLst>
                <a:ext uri="{FF2B5EF4-FFF2-40B4-BE49-F238E27FC236}">
                  <a16:creationId xmlns:a16="http://schemas.microsoft.com/office/drawing/2014/main" id="{91C8E511-CA98-4A01-B640-A689E7A854C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0" name="Freeform 62">
              <a:extLst>
                <a:ext uri="{FF2B5EF4-FFF2-40B4-BE49-F238E27FC236}">
                  <a16:creationId xmlns:a16="http://schemas.microsoft.com/office/drawing/2014/main" id="{8BE3F826-0695-498A-BB22-C30AA9E17B2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</p:grpSp>
    </p:spTree>
    <p:extLst>
      <p:ext uri="{BB962C8B-B14F-4D97-AF65-F5344CB8AC3E}">
        <p14:creationId xmlns:p14="http://schemas.microsoft.com/office/powerpoint/2010/main" val="1264219446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 B-Knowled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" name="Rectangle 70">
            <a:extLst>
              <a:ext uri="{FF2B5EF4-FFF2-40B4-BE49-F238E27FC236}">
                <a16:creationId xmlns:a16="http://schemas.microsoft.com/office/drawing/2014/main" id="{890DF213-662F-4F0F-AF3A-12E90D6AB403}"/>
              </a:ext>
            </a:extLst>
          </p:cNvPr>
          <p:cNvSpPr/>
          <p:nvPr userDrawn="1"/>
        </p:nvSpPr>
        <p:spPr>
          <a:xfrm>
            <a:off x="-1" y="-1"/>
            <a:ext cx="9153001" cy="685800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sz="1800" noProof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487475" y="2487775"/>
            <a:ext cx="3579152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600"/>
              </a:spcAft>
              <a:buNone/>
              <a:defRPr sz="3800" b="1">
                <a:solidFill>
                  <a:schemeClr val="tx2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sp>
        <p:nvSpPr>
          <p:cNvPr id="133" name="Freeform: Shape 132">
            <a:extLst>
              <a:ext uri="{FF2B5EF4-FFF2-40B4-BE49-F238E27FC236}">
                <a16:creationId xmlns:a16="http://schemas.microsoft.com/office/drawing/2014/main" id="{31469A6B-BE15-4681-AA5B-71C7E4529B72}"/>
              </a:ext>
            </a:extLst>
          </p:cNvPr>
          <p:cNvSpPr/>
          <p:nvPr userDrawn="1"/>
        </p:nvSpPr>
        <p:spPr>
          <a:xfrm>
            <a:off x="4704549" y="1429098"/>
            <a:ext cx="4439450" cy="5426469"/>
          </a:xfrm>
          <a:custGeom>
            <a:avLst/>
            <a:gdLst>
              <a:gd name="connsiteX0" fmla="*/ 4439450 w 4439450"/>
              <a:gd name="connsiteY0" fmla="*/ 0 h 5426469"/>
              <a:gd name="connsiteX1" fmla="*/ 4439450 w 4439450"/>
              <a:gd name="connsiteY1" fmla="*/ 5426469 h 5426469"/>
              <a:gd name="connsiteX2" fmla="*/ 1117428 w 4439450"/>
              <a:gd name="connsiteY2" fmla="*/ 5426469 h 5426469"/>
              <a:gd name="connsiteX3" fmla="*/ 7072 w 4439450"/>
              <a:gd name="connsiteY3" fmla="*/ 1226597 h 5426469"/>
              <a:gd name="connsiteX4" fmla="*/ 0 w 4439450"/>
              <a:gd name="connsiteY4" fmla="*/ 1190929 h 5426469"/>
              <a:gd name="connsiteX5" fmla="*/ 4439450 w 4439450"/>
              <a:gd name="connsiteY5" fmla="*/ 0 h 54264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439450" h="5426469">
                <a:moveTo>
                  <a:pt x="4439450" y="0"/>
                </a:moveTo>
                <a:lnTo>
                  <a:pt x="4439450" y="5426469"/>
                </a:lnTo>
                <a:lnTo>
                  <a:pt x="1117428" y="5426469"/>
                </a:lnTo>
                <a:lnTo>
                  <a:pt x="7072" y="1226597"/>
                </a:lnTo>
                <a:lnTo>
                  <a:pt x="0" y="1190929"/>
                </a:lnTo>
                <a:lnTo>
                  <a:pt x="4439450" y="0"/>
                </a:lnTo>
                <a:close/>
              </a:path>
            </a:pathLst>
          </a:custGeom>
          <a:blipFill dpi="0" rotWithShape="1"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-74019" t="-38771" r="-74019" b="-38771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AU" sz="1800"/>
          </a:p>
        </p:txBody>
      </p:sp>
      <p:sp>
        <p:nvSpPr>
          <p:cNvPr id="67" name="Text Placeholder 140">
            <a:extLst>
              <a:ext uri="{FF2B5EF4-FFF2-40B4-BE49-F238E27FC236}">
                <a16:creationId xmlns:a16="http://schemas.microsoft.com/office/drawing/2014/main" id="{19AE59C4-D0D5-4D0B-BF25-334F0736D9CA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487475" y="5394944"/>
            <a:ext cx="3579152" cy="707231"/>
          </a:xfrm>
          <a:prstGeom prst="rect">
            <a:avLst/>
          </a:prstGeom>
        </p:spPr>
        <p:txBody>
          <a:bodyPr>
            <a:normAutofit/>
          </a:bodyPr>
          <a:lstStyle>
            <a:lvl1pPr rtl="0"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tx2"/>
                </a:solidFill>
              </a:defRPr>
            </a:lvl1pPr>
            <a:lvl2pPr marL="0" indent="0" rtl="0">
              <a:spcBef>
                <a:spcPts val="0"/>
              </a:spcBef>
              <a:buNone/>
              <a:defRPr sz="1600">
                <a:solidFill>
                  <a:schemeClr val="tx2"/>
                </a:solidFill>
              </a:defRPr>
            </a:lvl2pPr>
            <a:lvl3pPr marL="0" indent="0" rtl="0">
              <a:spcBef>
                <a:spcPts val="0"/>
              </a:spcBef>
              <a:buNone/>
              <a:defRPr sz="1600" b="0">
                <a:solidFill>
                  <a:schemeClr val="tx2"/>
                </a:solidFill>
              </a:defRPr>
            </a:lvl3pPr>
            <a:lvl4pPr rtl="0">
              <a:spcBef>
                <a:spcPts val="0"/>
              </a:spcBef>
              <a:defRPr sz="1600" b="0">
                <a:solidFill>
                  <a:schemeClr val="tx2"/>
                </a:solidFill>
              </a:defRPr>
            </a:lvl4pPr>
            <a:lvl5pPr rtl="0">
              <a:spcBef>
                <a:spcPts val="0"/>
              </a:spcBef>
              <a:defRPr sz="1600" b="0">
                <a:solidFill>
                  <a:schemeClr val="tx2"/>
                </a:solidFill>
              </a:defRPr>
            </a:lvl5pPr>
            <a:lvl6pPr rtl="0">
              <a:spcBef>
                <a:spcPts val="0"/>
              </a:spcBef>
              <a:defRPr sz="1600" b="0">
                <a:solidFill>
                  <a:schemeClr val="tx2"/>
                </a:solidFill>
              </a:defRPr>
            </a:lvl6pPr>
            <a:lvl7pPr rtl="0">
              <a:spcBef>
                <a:spcPts val="0"/>
              </a:spcBef>
              <a:defRPr sz="1600" b="0">
                <a:solidFill>
                  <a:schemeClr val="tx2"/>
                </a:solidFill>
              </a:defRPr>
            </a:lvl7pPr>
            <a:lvl8pPr rtl="0">
              <a:spcBef>
                <a:spcPts val="0"/>
              </a:spcBef>
              <a:defRPr sz="1600">
                <a:solidFill>
                  <a:schemeClr val="tx2"/>
                </a:solidFill>
              </a:defRPr>
            </a:lvl8pPr>
            <a:lvl9pPr rtl="0">
              <a:spcBef>
                <a:spcPts val="0"/>
              </a:spcBef>
              <a:defRPr sz="16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68" name="Text Placeholder 135">
            <a:extLst>
              <a:ext uri="{FF2B5EF4-FFF2-40B4-BE49-F238E27FC236}">
                <a16:creationId xmlns:a16="http://schemas.microsoft.com/office/drawing/2014/main" id="{EDA2D628-C688-47D7-B33C-6E770C4D39B6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586247" y="5338960"/>
            <a:ext cx="216000" cy="10800"/>
          </a:xfrm>
          <a:prstGeom prst="rect">
            <a:avLst/>
          </a:prstGeom>
          <a:solidFill>
            <a:schemeClr val="tx2"/>
          </a:solidFill>
        </p:spPr>
        <p:txBody>
          <a:bodyPr>
            <a:noAutofit/>
          </a:bodyPr>
          <a:lstStyle>
            <a:lvl1pPr rtl="0"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 rtl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 rtl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 rtl="0"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 rtl="0"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 rtl="0"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 rtl="0"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 rtl="0"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 rtl="0"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  <p:grpSp>
        <p:nvGrpSpPr>
          <p:cNvPr id="69" name="Group 4">
            <a:extLst>
              <a:ext uri="{FF2B5EF4-FFF2-40B4-BE49-F238E27FC236}">
                <a16:creationId xmlns:a16="http://schemas.microsoft.com/office/drawing/2014/main" id="{C1830BCE-3086-4418-B9D8-EF91C0CD0B8F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607255" y="616633"/>
            <a:ext cx="1440000" cy="1443689"/>
            <a:chOff x="2864" y="1181"/>
            <a:chExt cx="1952" cy="1957"/>
          </a:xfrm>
        </p:grpSpPr>
        <p:sp>
          <p:nvSpPr>
            <p:cNvPr id="74" name="AutoShape 3">
              <a:extLst>
                <a:ext uri="{FF2B5EF4-FFF2-40B4-BE49-F238E27FC236}">
                  <a16:creationId xmlns:a16="http://schemas.microsoft.com/office/drawing/2014/main" id="{40452C69-41A7-4D18-B400-8FBE09C5771D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5" name="Rectangle 5">
              <a:extLst>
                <a:ext uri="{FF2B5EF4-FFF2-40B4-BE49-F238E27FC236}">
                  <a16:creationId xmlns:a16="http://schemas.microsoft.com/office/drawing/2014/main" id="{A5EECFD3-8A17-4ACE-AF55-0E6D44F91508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2" name="Freeform 6">
              <a:extLst>
                <a:ext uri="{FF2B5EF4-FFF2-40B4-BE49-F238E27FC236}">
                  <a16:creationId xmlns:a16="http://schemas.microsoft.com/office/drawing/2014/main" id="{BE1B758A-2FB9-4335-9353-6BD8AD847A7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5" name="Freeform 7">
              <a:extLst>
                <a:ext uri="{FF2B5EF4-FFF2-40B4-BE49-F238E27FC236}">
                  <a16:creationId xmlns:a16="http://schemas.microsoft.com/office/drawing/2014/main" id="{8D07FFBA-0A99-430A-8A37-A133748A3C6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6" name="Freeform 8">
              <a:extLst>
                <a:ext uri="{FF2B5EF4-FFF2-40B4-BE49-F238E27FC236}">
                  <a16:creationId xmlns:a16="http://schemas.microsoft.com/office/drawing/2014/main" id="{705091FB-5FB3-4397-99A0-A212D4F2BA2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7" name="Freeform 9">
              <a:extLst>
                <a:ext uri="{FF2B5EF4-FFF2-40B4-BE49-F238E27FC236}">
                  <a16:creationId xmlns:a16="http://schemas.microsoft.com/office/drawing/2014/main" id="{D8296C67-557F-4498-B1B3-715A672C3B5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8" name="Freeform 10">
              <a:extLst>
                <a:ext uri="{FF2B5EF4-FFF2-40B4-BE49-F238E27FC236}">
                  <a16:creationId xmlns:a16="http://schemas.microsoft.com/office/drawing/2014/main" id="{E70E1F9A-6B44-4749-B220-BA2539C20CE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9" name="Freeform 11">
              <a:extLst>
                <a:ext uri="{FF2B5EF4-FFF2-40B4-BE49-F238E27FC236}">
                  <a16:creationId xmlns:a16="http://schemas.microsoft.com/office/drawing/2014/main" id="{93F35C08-0548-43A0-8A4C-605FDD6127B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1" name="Freeform 12">
              <a:extLst>
                <a:ext uri="{FF2B5EF4-FFF2-40B4-BE49-F238E27FC236}">
                  <a16:creationId xmlns:a16="http://schemas.microsoft.com/office/drawing/2014/main" id="{2A8962C8-35B4-4DB5-A43D-E2C8DF2941F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2" name="Freeform 13">
              <a:extLst>
                <a:ext uri="{FF2B5EF4-FFF2-40B4-BE49-F238E27FC236}">
                  <a16:creationId xmlns:a16="http://schemas.microsoft.com/office/drawing/2014/main" id="{EFC760A2-1B80-496F-953D-1170EDE5487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3" name="Freeform 14">
              <a:extLst>
                <a:ext uri="{FF2B5EF4-FFF2-40B4-BE49-F238E27FC236}">
                  <a16:creationId xmlns:a16="http://schemas.microsoft.com/office/drawing/2014/main" id="{21F3C5B0-D3C8-4414-B263-2CEA3799666A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4" name="Freeform 15">
              <a:extLst>
                <a:ext uri="{FF2B5EF4-FFF2-40B4-BE49-F238E27FC236}">
                  <a16:creationId xmlns:a16="http://schemas.microsoft.com/office/drawing/2014/main" id="{EE1F92E3-450A-439C-8A1A-173A33F9C71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5" name="Freeform 16">
              <a:extLst>
                <a:ext uri="{FF2B5EF4-FFF2-40B4-BE49-F238E27FC236}">
                  <a16:creationId xmlns:a16="http://schemas.microsoft.com/office/drawing/2014/main" id="{73F605FB-3BC8-4BBD-9CA8-2E01D1A53BB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6" name="Freeform 17">
              <a:extLst>
                <a:ext uri="{FF2B5EF4-FFF2-40B4-BE49-F238E27FC236}">
                  <a16:creationId xmlns:a16="http://schemas.microsoft.com/office/drawing/2014/main" id="{93D9633D-6595-4CEF-99B8-9F1E4840DCD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7" name="Freeform 18">
              <a:extLst>
                <a:ext uri="{FF2B5EF4-FFF2-40B4-BE49-F238E27FC236}">
                  <a16:creationId xmlns:a16="http://schemas.microsoft.com/office/drawing/2014/main" id="{2F452DBD-EAA0-49FB-8C21-8D79D671D57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8" name="Freeform 19">
              <a:extLst>
                <a:ext uri="{FF2B5EF4-FFF2-40B4-BE49-F238E27FC236}">
                  <a16:creationId xmlns:a16="http://schemas.microsoft.com/office/drawing/2014/main" id="{F5ED30A5-48F3-4430-9EA5-5B7F01E649C8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9" name="Freeform 20">
              <a:extLst>
                <a:ext uri="{FF2B5EF4-FFF2-40B4-BE49-F238E27FC236}">
                  <a16:creationId xmlns:a16="http://schemas.microsoft.com/office/drawing/2014/main" id="{09D62532-42F3-4F13-8623-530FFF3FEC2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0" name="Rectangle 21">
              <a:extLst>
                <a:ext uri="{FF2B5EF4-FFF2-40B4-BE49-F238E27FC236}">
                  <a16:creationId xmlns:a16="http://schemas.microsoft.com/office/drawing/2014/main" id="{1535D135-2DDC-4950-A0EA-CC23AEAEF545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1" name="Freeform 22">
              <a:extLst>
                <a:ext uri="{FF2B5EF4-FFF2-40B4-BE49-F238E27FC236}">
                  <a16:creationId xmlns:a16="http://schemas.microsoft.com/office/drawing/2014/main" id="{519F7C2F-5D03-47A7-AF44-0B2EF2D6FB0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2" name="Freeform 23">
              <a:extLst>
                <a:ext uri="{FF2B5EF4-FFF2-40B4-BE49-F238E27FC236}">
                  <a16:creationId xmlns:a16="http://schemas.microsoft.com/office/drawing/2014/main" id="{A40794C2-E19D-4893-8187-CB0382803F8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3" name="Freeform 24">
              <a:extLst>
                <a:ext uri="{FF2B5EF4-FFF2-40B4-BE49-F238E27FC236}">
                  <a16:creationId xmlns:a16="http://schemas.microsoft.com/office/drawing/2014/main" id="{8246749F-0823-41C0-8927-BEA5E01E3DE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4" name="Freeform 25">
              <a:extLst>
                <a:ext uri="{FF2B5EF4-FFF2-40B4-BE49-F238E27FC236}">
                  <a16:creationId xmlns:a16="http://schemas.microsoft.com/office/drawing/2014/main" id="{922A3245-E7F3-4325-8794-C25936C5A9C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5" name="Freeform 26">
              <a:extLst>
                <a:ext uri="{FF2B5EF4-FFF2-40B4-BE49-F238E27FC236}">
                  <a16:creationId xmlns:a16="http://schemas.microsoft.com/office/drawing/2014/main" id="{F5F4157C-0B41-4041-AFBA-4AEDBEE8531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6" name="Freeform 27">
              <a:extLst>
                <a:ext uri="{FF2B5EF4-FFF2-40B4-BE49-F238E27FC236}">
                  <a16:creationId xmlns:a16="http://schemas.microsoft.com/office/drawing/2014/main" id="{9D95CD7F-9E65-4810-AF66-C0C636C2439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7" name="Freeform 28">
              <a:extLst>
                <a:ext uri="{FF2B5EF4-FFF2-40B4-BE49-F238E27FC236}">
                  <a16:creationId xmlns:a16="http://schemas.microsoft.com/office/drawing/2014/main" id="{5F6C162A-6580-4C52-BDBB-29C8CC42F21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8" name="Freeform 29">
              <a:extLst>
                <a:ext uri="{FF2B5EF4-FFF2-40B4-BE49-F238E27FC236}">
                  <a16:creationId xmlns:a16="http://schemas.microsoft.com/office/drawing/2014/main" id="{52C67267-62C1-48BC-A139-3F5D36A3349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9" name="Freeform 30">
              <a:extLst>
                <a:ext uri="{FF2B5EF4-FFF2-40B4-BE49-F238E27FC236}">
                  <a16:creationId xmlns:a16="http://schemas.microsoft.com/office/drawing/2014/main" id="{798202E3-CEA1-41E3-831E-6E0AE612B2F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0" name="Freeform 31">
              <a:extLst>
                <a:ext uri="{FF2B5EF4-FFF2-40B4-BE49-F238E27FC236}">
                  <a16:creationId xmlns:a16="http://schemas.microsoft.com/office/drawing/2014/main" id="{B14DB583-0578-43AE-BCE5-A7F50F2C5FF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1" name="Freeform 32">
              <a:extLst>
                <a:ext uri="{FF2B5EF4-FFF2-40B4-BE49-F238E27FC236}">
                  <a16:creationId xmlns:a16="http://schemas.microsoft.com/office/drawing/2014/main" id="{BC5C963E-955A-4881-8D34-BE517A640378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2" name="Freeform 34">
              <a:extLst>
                <a:ext uri="{FF2B5EF4-FFF2-40B4-BE49-F238E27FC236}">
                  <a16:creationId xmlns:a16="http://schemas.microsoft.com/office/drawing/2014/main" id="{4FA5C2F4-2FA8-4B2E-9435-F178F65A946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3" name="Freeform 35">
              <a:extLst>
                <a:ext uri="{FF2B5EF4-FFF2-40B4-BE49-F238E27FC236}">
                  <a16:creationId xmlns:a16="http://schemas.microsoft.com/office/drawing/2014/main" id="{CFB7A40A-F04C-4D07-8707-59A67476AE7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4" name="Freeform 36">
              <a:extLst>
                <a:ext uri="{FF2B5EF4-FFF2-40B4-BE49-F238E27FC236}">
                  <a16:creationId xmlns:a16="http://schemas.microsoft.com/office/drawing/2014/main" id="{E232CB81-520C-4BD5-BB50-A4EAD8F3914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5" name="Freeform 37">
              <a:extLst>
                <a:ext uri="{FF2B5EF4-FFF2-40B4-BE49-F238E27FC236}">
                  <a16:creationId xmlns:a16="http://schemas.microsoft.com/office/drawing/2014/main" id="{438817D7-51E6-443F-9A8C-01B0FB6D662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6" name="Freeform 38">
              <a:extLst>
                <a:ext uri="{FF2B5EF4-FFF2-40B4-BE49-F238E27FC236}">
                  <a16:creationId xmlns:a16="http://schemas.microsoft.com/office/drawing/2014/main" id="{7697E66E-E4AA-479B-A325-E46EC408DAC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7" name="Freeform 39">
              <a:extLst>
                <a:ext uri="{FF2B5EF4-FFF2-40B4-BE49-F238E27FC236}">
                  <a16:creationId xmlns:a16="http://schemas.microsoft.com/office/drawing/2014/main" id="{65E93957-19C5-4052-98C6-85CC7564122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8" name="Freeform 40">
              <a:extLst>
                <a:ext uri="{FF2B5EF4-FFF2-40B4-BE49-F238E27FC236}">
                  <a16:creationId xmlns:a16="http://schemas.microsoft.com/office/drawing/2014/main" id="{92612F88-B81E-4A62-A3E3-49097BF6802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9" name="Freeform 41">
              <a:extLst>
                <a:ext uri="{FF2B5EF4-FFF2-40B4-BE49-F238E27FC236}">
                  <a16:creationId xmlns:a16="http://schemas.microsoft.com/office/drawing/2014/main" id="{180F5BF2-F49D-4372-BA04-FA242C18321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0" name="Freeform 42">
              <a:extLst>
                <a:ext uri="{FF2B5EF4-FFF2-40B4-BE49-F238E27FC236}">
                  <a16:creationId xmlns:a16="http://schemas.microsoft.com/office/drawing/2014/main" id="{E39D1C46-57AC-40CA-ABBB-30D4C191685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1" name="Freeform 43">
              <a:extLst>
                <a:ext uri="{FF2B5EF4-FFF2-40B4-BE49-F238E27FC236}">
                  <a16:creationId xmlns:a16="http://schemas.microsoft.com/office/drawing/2014/main" id="{029332E8-E200-40CC-A04C-28A97A91A3B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2" name="Freeform 44">
              <a:extLst>
                <a:ext uri="{FF2B5EF4-FFF2-40B4-BE49-F238E27FC236}">
                  <a16:creationId xmlns:a16="http://schemas.microsoft.com/office/drawing/2014/main" id="{23081EBA-46C9-422C-851C-34CF08D585B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3" name="Freeform 45">
              <a:extLst>
                <a:ext uri="{FF2B5EF4-FFF2-40B4-BE49-F238E27FC236}">
                  <a16:creationId xmlns:a16="http://schemas.microsoft.com/office/drawing/2014/main" id="{3F659A77-054F-42BE-91F0-D8C3D955AAA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4" name="Freeform 46">
              <a:extLst>
                <a:ext uri="{FF2B5EF4-FFF2-40B4-BE49-F238E27FC236}">
                  <a16:creationId xmlns:a16="http://schemas.microsoft.com/office/drawing/2014/main" id="{260F4FC1-63EA-49DC-8CD6-820D6C31A7E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5" name="Freeform 47">
              <a:extLst>
                <a:ext uri="{FF2B5EF4-FFF2-40B4-BE49-F238E27FC236}">
                  <a16:creationId xmlns:a16="http://schemas.microsoft.com/office/drawing/2014/main" id="{5D549C4A-317D-4C1E-8CBA-ED17EDE8A08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6" name="Freeform 48">
              <a:extLst>
                <a:ext uri="{FF2B5EF4-FFF2-40B4-BE49-F238E27FC236}">
                  <a16:creationId xmlns:a16="http://schemas.microsoft.com/office/drawing/2014/main" id="{A0E055F4-46E2-4768-8CCB-1AE54AD6DAA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7" name="Freeform 49">
              <a:extLst>
                <a:ext uri="{FF2B5EF4-FFF2-40B4-BE49-F238E27FC236}">
                  <a16:creationId xmlns:a16="http://schemas.microsoft.com/office/drawing/2014/main" id="{F37FE5B6-EC90-4F11-896C-DC2D3A4146F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8" name="Freeform 50">
              <a:extLst>
                <a:ext uri="{FF2B5EF4-FFF2-40B4-BE49-F238E27FC236}">
                  <a16:creationId xmlns:a16="http://schemas.microsoft.com/office/drawing/2014/main" id="{7F62400D-4581-4D75-A5AB-C52DDD28BC2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9" name="Freeform 51">
              <a:extLst>
                <a:ext uri="{FF2B5EF4-FFF2-40B4-BE49-F238E27FC236}">
                  <a16:creationId xmlns:a16="http://schemas.microsoft.com/office/drawing/2014/main" id="{CD36F39F-C410-4288-B9F0-56A586EFE85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0" name="Freeform 52">
              <a:extLst>
                <a:ext uri="{FF2B5EF4-FFF2-40B4-BE49-F238E27FC236}">
                  <a16:creationId xmlns:a16="http://schemas.microsoft.com/office/drawing/2014/main" id="{C1495E70-20C8-4134-B08F-72FB285D660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1" name="Freeform 53">
              <a:extLst>
                <a:ext uri="{FF2B5EF4-FFF2-40B4-BE49-F238E27FC236}">
                  <a16:creationId xmlns:a16="http://schemas.microsoft.com/office/drawing/2014/main" id="{627CE842-74E1-4ADD-BF1C-590ACACE82B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2" name="Freeform 54">
              <a:extLst>
                <a:ext uri="{FF2B5EF4-FFF2-40B4-BE49-F238E27FC236}">
                  <a16:creationId xmlns:a16="http://schemas.microsoft.com/office/drawing/2014/main" id="{BB2574CE-576B-4115-931F-CA96A92D59F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3" name="Freeform 55">
              <a:extLst>
                <a:ext uri="{FF2B5EF4-FFF2-40B4-BE49-F238E27FC236}">
                  <a16:creationId xmlns:a16="http://schemas.microsoft.com/office/drawing/2014/main" id="{C4D71C98-E6F0-4DDF-98E3-B65D02FAB43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4" name="Freeform 56">
              <a:extLst>
                <a:ext uri="{FF2B5EF4-FFF2-40B4-BE49-F238E27FC236}">
                  <a16:creationId xmlns:a16="http://schemas.microsoft.com/office/drawing/2014/main" id="{811E089A-2A53-44C8-A3B8-E6923A8784A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5" name="Freeform 57">
              <a:extLst>
                <a:ext uri="{FF2B5EF4-FFF2-40B4-BE49-F238E27FC236}">
                  <a16:creationId xmlns:a16="http://schemas.microsoft.com/office/drawing/2014/main" id="{AE26CFAC-E6A0-4624-8834-F2C16E9EB9B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6" name="Freeform 58">
              <a:extLst>
                <a:ext uri="{FF2B5EF4-FFF2-40B4-BE49-F238E27FC236}">
                  <a16:creationId xmlns:a16="http://schemas.microsoft.com/office/drawing/2014/main" id="{86E5CBB6-D069-4FDF-A778-39EED819AAA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7" name="Freeform 59">
              <a:extLst>
                <a:ext uri="{FF2B5EF4-FFF2-40B4-BE49-F238E27FC236}">
                  <a16:creationId xmlns:a16="http://schemas.microsoft.com/office/drawing/2014/main" id="{EFF94217-3348-48D0-BDA8-4B79214741C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8" name="Freeform 60">
              <a:extLst>
                <a:ext uri="{FF2B5EF4-FFF2-40B4-BE49-F238E27FC236}">
                  <a16:creationId xmlns:a16="http://schemas.microsoft.com/office/drawing/2014/main" id="{46C3FA6D-645D-4299-ABFE-A08BD0C3836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9" name="Freeform 61">
              <a:extLst>
                <a:ext uri="{FF2B5EF4-FFF2-40B4-BE49-F238E27FC236}">
                  <a16:creationId xmlns:a16="http://schemas.microsoft.com/office/drawing/2014/main" id="{859A84E1-D8AC-4324-9D7B-9508DFC61E0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0" name="Freeform 62">
              <a:extLst>
                <a:ext uri="{FF2B5EF4-FFF2-40B4-BE49-F238E27FC236}">
                  <a16:creationId xmlns:a16="http://schemas.microsoft.com/office/drawing/2014/main" id="{2BDFBAAC-DB4B-4BF5-A279-CF3F38722D1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</p:grpSp>
    </p:spTree>
    <p:extLst>
      <p:ext uri="{BB962C8B-B14F-4D97-AF65-F5344CB8AC3E}">
        <p14:creationId xmlns:p14="http://schemas.microsoft.com/office/powerpoint/2010/main" val="1801427511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 B-Learnin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" name="Rectangle 70">
            <a:extLst>
              <a:ext uri="{FF2B5EF4-FFF2-40B4-BE49-F238E27FC236}">
                <a16:creationId xmlns:a16="http://schemas.microsoft.com/office/drawing/2014/main" id="{890DF213-662F-4F0F-AF3A-12E90D6AB403}"/>
              </a:ext>
            </a:extLst>
          </p:cNvPr>
          <p:cNvSpPr/>
          <p:nvPr userDrawn="1"/>
        </p:nvSpPr>
        <p:spPr>
          <a:xfrm>
            <a:off x="-1" y="-1"/>
            <a:ext cx="9153001" cy="685800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sz="1800" noProof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487475" y="2487775"/>
            <a:ext cx="3579152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600"/>
              </a:spcAft>
              <a:buNone/>
              <a:defRPr sz="3800" b="1">
                <a:solidFill>
                  <a:schemeClr val="tx2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sp>
        <p:nvSpPr>
          <p:cNvPr id="134" name="Freeform: Shape 133">
            <a:extLst>
              <a:ext uri="{FF2B5EF4-FFF2-40B4-BE49-F238E27FC236}">
                <a16:creationId xmlns:a16="http://schemas.microsoft.com/office/drawing/2014/main" id="{0DAC2116-D46B-41E3-BA32-BB52EC43A9AB}"/>
              </a:ext>
            </a:extLst>
          </p:cNvPr>
          <p:cNvSpPr/>
          <p:nvPr userDrawn="1"/>
        </p:nvSpPr>
        <p:spPr>
          <a:xfrm>
            <a:off x="4704549" y="1429098"/>
            <a:ext cx="4439450" cy="5426469"/>
          </a:xfrm>
          <a:custGeom>
            <a:avLst/>
            <a:gdLst>
              <a:gd name="connsiteX0" fmla="*/ 4439450 w 4439450"/>
              <a:gd name="connsiteY0" fmla="*/ 0 h 5426469"/>
              <a:gd name="connsiteX1" fmla="*/ 4439450 w 4439450"/>
              <a:gd name="connsiteY1" fmla="*/ 5426469 h 5426469"/>
              <a:gd name="connsiteX2" fmla="*/ 1117428 w 4439450"/>
              <a:gd name="connsiteY2" fmla="*/ 5426469 h 5426469"/>
              <a:gd name="connsiteX3" fmla="*/ 7072 w 4439450"/>
              <a:gd name="connsiteY3" fmla="*/ 1226597 h 5426469"/>
              <a:gd name="connsiteX4" fmla="*/ 0 w 4439450"/>
              <a:gd name="connsiteY4" fmla="*/ 1190929 h 5426469"/>
              <a:gd name="connsiteX5" fmla="*/ 4439450 w 4439450"/>
              <a:gd name="connsiteY5" fmla="*/ 0 h 54264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439450" h="5426469">
                <a:moveTo>
                  <a:pt x="4439450" y="0"/>
                </a:moveTo>
                <a:lnTo>
                  <a:pt x="4439450" y="5426469"/>
                </a:lnTo>
                <a:lnTo>
                  <a:pt x="1117428" y="5426469"/>
                </a:lnTo>
                <a:lnTo>
                  <a:pt x="7072" y="1226597"/>
                </a:lnTo>
                <a:lnTo>
                  <a:pt x="0" y="1190929"/>
                </a:lnTo>
                <a:lnTo>
                  <a:pt x="4439450" y="0"/>
                </a:lnTo>
                <a:close/>
              </a:path>
            </a:pathLst>
          </a:custGeom>
          <a:blipFill dpi="0" rotWithShape="1"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-74019" t="-38771" r="-74019" b="-38771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AU" sz="1800"/>
          </a:p>
        </p:txBody>
      </p:sp>
      <p:sp>
        <p:nvSpPr>
          <p:cNvPr id="67" name="Text Placeholder 140">
            <a:extLst>
              <a:ext uri="{FF2B5EF4-FFF2-40B4-BE49-F238E27FC236}">
                <a16:creationId xmlns:a16="http://schemas.microsoft.com/office/drawing/2014/main" id="{93D8693D-D262-4B00-AD3A-E5A62DC87B76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487475" y="5394944"/>
            <a:ext cx="3579152" cy="707231"/>
          </a:xfrm>
          <a:prstGeom prst="rect">
            <a:avLst/>
          </a:prstGeom>
        </p:spPr>
        <p:txBody>
          <a:bodyPr>
            <a:normAutofit/>
          </a:bodyPr>
          <a:lstStyle>
            <a:lvl1pPr rtl="0"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tx2"/>
                </a:solidFill>
              </a:defRPr>
            </a:lvl1pPr>
            <a:lvl2pPr marL="0" indent="0" rtl="0">
              <a:spcBef>
                <a:spcPts val="0"/>
              </a:spcBef>
              <a:buNone/>
              <a:defRPr sz="1600">
                <a:solidFill>
                  <a:schemeClr val="tx2"/>
                </a:solidFill>
              </a:defRPr>
            </a:lvl2pPr>
            <a:lvl3pPr marL="0" indent="0" rtl="0">
              <a:spcBef>
                <a:spcPts val="0"/>
              </a:spcBef>
              <a:buNone/>
              <a:defRPr sz="1600" b="0">
                <a:solidFill>
                  <a:schemeClr val="tx2"/>
                </a:solidFill>
              </a:defRPr>
            </a:lvl3pPr>
            <a:lvl4pPr rtl="0">
              <a:spcBef>
                <a:spcPts val="0"/>
              </a:spcBef>
              <a:defRPr sz="1600" b="0">
                <a:solidFill>
                  <a:schemeClr val="tx2"/>
                </a:solidFill>
              </a:defRPr>
            </a:lvl4pPr>
            <a:lvl5pPr rtl="0">
              <a:spcBef>
                <a:spcPts val="0"/>
              </a:spcBef>
              <a:defRPr sz="1600" b="0">
                <a:solidFill>
                  <a:schemeClr val="tx2"/>
                </a:solidFill>
              </a:defRPr>
            </a:lvl5pPr>
            <a:lvl6pPr rtl="0">
              <a:spcBef>
                <a:spcPts val="0"/>
              </a:spcBef>
              <a:defRPr sz="1600" b="0">
                <a:solidFill>
                  <a:schemeClr val="tx2"/>
                </a:solidFill>
              </a:defRPr>
            </a:lvl6pPr>
            <a:lvl7pPr rtl="0">
              <a:spcBef>
                <a:spcPts val="0"/>
              </a:spcBef>
              <a:defRPr sz="1600" b="0">
                <a:solidFill>
                  <a:schemeClr val="tx2"/>
                </a:solidFill>
              </a:defRPr>
            </a:lvl7pPr>
            <a:lvl8pPr rtl="0">
              <a:spcBef>
                <a:spcPts val="0"/>
              </a:spcBef>
              <a:defRPr sz="1600">
                <a:solidFill>
                  <a:schemeClr val="tx2"/>
                </a:solidFill>
              </a:defRPr>
            </a:lvl8pPr>
            <a:lvl9pPr rtl="0">
              <a:spcBef>
                <a:spcPts val="0"/>
              </a:spcBef>
              <a:defRPr sz="16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68" name="Text Placeholder 135">
            <a:extLst>
              <a:ext uri="{FF2B5EF4-FFF2-40B4-BE49-F238E27FC236}">
                <a16:creationId xmlns:a16="http://schemas.microsoft.com/office/drawing/2014/main" id="{654B7894-69E3-467A-B596-A7F083FA9FE4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586247" y="5338960"/>
            <a:ext cx="216000" cy="10800"/>
          </a:xfrm>
          <a:prstGeom prst="rect">
            <a:avLst/>
          </a:prstGeom>
          <a:solidFill>
            <a:schemeClr val="tx2"/>
          </a:solidFill>
        </p:spPr>
        <p:txBody>
          <a:bodyPr>
            <a:noAutofit/>
          </a:bodyPr>
          <a:lstStyle>
            <a:lvl1pPr rtl="0"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 rtl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 rtl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 rtl="0"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 rtl="0"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 rtl="0"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 rtl="0"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 rtl="0"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 rtl="0"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  <p:grpSp>
        <p:nvGrpSpPr>
          <p:cNvPr id="69" name="Group 4">
            <a:extLst>
              <a:ext uri="{FF2B5EF4-FFF2-40B4-BE49-F238E27FC236}">
                <a16:creationId xmlns:a16="http://schemas.microsoft.com/office/drawing/2014/main" id="{D870C603-B947-47B8-BF15-BD5B14E5D82C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607255" y="616633"/>
            <a:ext cx="1440000" cy="1443689"/>
            <a:chOff x="2864" y="1181"/>
            <a:chExt cx="1952" cy="1957"/>
          </a:xfrm>
        </p:grpSpPr>
        <p:sp>
          <p:nvSpPr>
            <p:cNvPr id="74" name="AutoShape 3">
              <a:extLst>
                <a:ext uri="{FF2B5EF4-FFF2-40B4-BE49-F238E27FC236}">
                  <a16:creationId xmlns:a16="http://schemas.microsoft.com/office/drawing/2014/main" id="{54CCFF75-879F-481B-B012-EB4A83683F08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5" name="Rectangle 5">
              <a:extLst>
                <a:ext uri="{FF2B5EF4-FFF2-40B4-BE49-F238E27FC236}">
                  <a16:creationId xmlns:a16="http://schemas.microsoft.com/office/drawing/2014/main" id="{9B40F06C-3A04-45DA-9233-0D3445CB48A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2" name="Freeform 6">
              <a:extLst>
                <a:ext uri="{FF2B5EF4-FFF2-40B4-BE49-F238E27FC236}">
                  <a16:creationId xmlns:a16="http://schemas.microsoft.com/office/drawing/2014/main" id="{E74D6AA7-36DD-42A4-BFDF-DEA0888741A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5" name="Freeform 7">
              <a:extLst>
                <a:ext uri="{FF2B5EF4-FFF2-40B4-BE49-F238E27FC236}">
                  <a16:creationId xmlns:a16="http://schemas.microsoft.com/office/drawing/2014/main" id="{B76EF1C9-B3E1-43DE-8DBD-2516DFF2CD0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6" name="Freeform 8">
              <a:extLst>
                <a:ext uri="{FF2B5EF4-FFF2-40B4-BE49-F238E27FC236}">
                  <a16:creationId xmlns:a16="http://schemas.microsoft.com/office/drawing/2014/main" id="{B3527096-AE58-4393-B923-1B1A22FB8D3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7" name="Freeform 9">
              <a:extLst>
                <a:ext uri="{FF2B5EF4-FFF2-40B4-BE49-F238E27FC236}">
                  <a16:creationId xmlns:a16="http://schemas.microsoft.com/office/drawing/2014/main" id="{E333B80D-BF30-4607-B084-7868994A237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8" name="Freeform 10">
              <a:extLst>
                <a:ext uri="{FF2B5EF4-FFF2-40B4-BE49-F238E27FC236}">
                  <a16:creationId xmlns:a16="http://schemas.microsoft.com/office/drawing/2014/main" id="{2F944B88-3DDF-4726-BAC6-BF3AA7B40FF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9" name="Freeform 11">
              <a:extLst>
                <a:ext uri="{FF2B5EF4-FFF2-40B4-BE49-F238E27FC236}">
                  <a16:creationId xmlns:a16="http://schemas.microsoft.com/office/drawing/2014/main" id="{26B9A495-1BF3-436F-B43E-916C5F157DC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1" name="Freeform 12">
              <a:extLst>
                <a:ext uri="{FF2B5EF4-FFF2-40B4-BE49-F238E27FC236}">
                  <a16:creationId xmlns:a16="http://schemas.microsoft.com/office/drawing/2014/main" id="{0DA5F33A-4F56-4AC5-A496-FE21705F108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2" name="Freeform 13">
              <a:extLst>
                <a:ext uri="{FF2B5EF4-FFF2-40B4-BE49-F238E27FC236}">
                  <a16:creationId xmlns:a16="http://schemas.microsoft.com/office/drawing/2014/main" id="{CE0EFD71-5FAA-416A-B078-ADA89CF4846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3" name="Freeform 14">
              <a:extLst>
                <a:ext uri="{FF2B5EF4-FFF2-40B4-BE49-F238E27FC236}">
                  <a16:creationId xmlns:a16="http://schemas.microsoft.com/office/drawing/2014/main" id="{56E96A9B-CEDA-496E-BB5A-933F793D5CC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4" name="Freeform 15">
              <a:extLst>
                <a:ext uri="{FF2B5EF4-FFF2-40B4-BE49-F238E27FC236}">
                  <a16:creationId xmlns:a16="http://schemas.microsoft.com/office/drawing/2014/main" id="{4397C2BD-B4BD-4DD3-9BE4-A853BC923B9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5" name="Freeform 16">
              <a:extLst>
                <a:ext uri="{FF2B5EF4-FFF2-40B4-BE49-F238E27FC236}">
                  <a16:creationId xmlns:a16="http://schemas.microsoft.com/office/drawing/2014/main" id="{67DBDF59-BCE1-4E8F-A9EE-00FEB4EF537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6" name="Freeform 17">
              <a:extLst>
                <a:ext uri="{FF2B5EF4-FFF2-40B4-BE49-F238E27FC236}">
                  <a16:creationId xmlns:a16="http://schemas.microsoft.com/office/drawing/2014/main" id="{254E3941-1701-4FA0-A68C-C95819EAB04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7" name="Freeform 18">
              <a:extLst>
                <a:ext uri="{FF2B5EF4-FFF2-40B4-BE49-F238E27FC236}">
                  <a16:creationId xmlns:a16="http://schemas.microsoft.com/office/drawing/2014/main" id="{39B9DACC-B0C2-4089-9D31-A53111C6D22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8" name="Freeform 19">
              <a:extLst>
                <a:ext uri="{FF2B5EF4-FFF2-40B4-BE49-F238E27FC236}">
                  <a16:creationId xmlns:a16="http://schemas.microsoft.com/office/drawing/2014/main" id="{4C8B35B8-4439-42F5-A761-8BD5CF34D6AA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9" name="Freeform 20">
              <a:extLst>
                <a:ext uri="{FF2B5EF4-FFF2-40B4-BE49-F238E27FC236}">
                  <a16:creationId xmlns:a16="http://schemas.microsoft.com/office/drawing/2014/main" id="{CB1B1714-92E9-4D5D-807C-9478AB481D4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0" name="Rectangle 21">
              <a:extLst>
                <a:ext uri="{FF2B5EF4-FFF2-40B4-BE49-F238E27FC236}">
                  <a16:creationId xmlns:a16="http://schemas.microsoft.com/office/drawing/2014/main" id="{4C8C5626-6089-4637-9F5A-B949B255BB5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1" name="Freeform 22">
              <a:extLst>
                <a:ext uri="{FF2B5EF4-FFF2-40B4-BE49-F238E27FC236}">
                  <a16:creationId xmlns:a16="http://schemas.microsoft.com/office/drawing/2014/main" id="{29DFCA00-C96A-496F-BE7E-2226AED0058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2" name="Freeform 23">
              <a:extLst>
                <a:ext uri="{FF2B5EF4-FFF2-40B4-BE49-F238E27FC236}">
                  <a16:creationId xmlns:a16="http://schemas.microsoft.com/office/drawing/2014/main" id="{4E92C956-8457-483D-B194-436A76D42FD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3" name="Freeform 24">
              <a:extLst>
                <a:ext uri="{FF2B5EF4-FFF2-40B4-BE49-F238E27FC236}">
                  <a16:creationId xmlns:a16="http://schemas.microsoft.com/office/drawing/2014/main" id="{15D3CB15-1041-42C8-8E97-AF3C8FD89CB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4" name="Freeform 25">
              <a:extLst>
                <a:ext uri="{FF2B5EF4-FFF2-40B4-BE49-F238E27FC236}">
                  <a16:creationId xmlns:a16="http://schemas.microsoft.com/office/drawing/2014/main" id="{85F7D03A-5DCA-4F7F-8F88-2BB8FE414CC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5" name="Freeform 26">
              <a:extLst>
                <a:ext uri="{FF2B5EF4-FFF2-40B4-BE49-F238E27FC236}">
                  <a16:creationId xmlns:a16="http://schemas.microsoft.com/office/drawing/2014/main" id="{0CBFF9EE-A835-44F6-9D73-D12221F53E31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6" name="Freeform 27">
              <a:extLst>
                <a:ext uri="{FF2B5EF4-FFF2-40B4-BE49-F238E27FC236}">
                  <a16:creationId xmlns:a16="http://schemas.microsoft.com/office/drawing/2014/main" id="{EF1A5145-C451-4094-8D4C-E5C0F219505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7" name="Freeform 28">
              <a:extLst>
                <a:ext uri="{FF2B5EF4-FFF2-40B4-BE49-F238E27FC236}">
                  <a16:creationId xmlns:a16="http://schemas.microsoft.com/office/drawing/2014/main" id="{A960D595-3901-484D-8DC8-74FDB70E836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8" name="Freeform 29">
              <a:extLst>
                <a:ext uri="{FF2B5EF4-FFF2-40B4-BE49-F238E27FC236}">
                  <a16:creationId xmlns:a16="http://schemas.microsoft.com/office/drawing/2014/main" id="{89FC448F-CF26-40AE-85ED-B8B8584F721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9" name="Freeform 30">
              <a:extLst>
                <a:ext uri="{FF2B5EF4-FFF2-40B4-BE49-F238E27FC236}">
                  <a16:creationId xmlns:a16="http://schemas.microsoft.com/office/drawing/2014/main" id="{D6C782E2-C467-4660-8DDE-D645F72D6C6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0" name="Freeform 31">
              <a:extLst>
                <a:ext uri="{FF2B5EF4-FFF2-40B4-BE49-F238E27FC236}">
                  <a16:creationId xmlns:a16="http://schemas.microsoft.com/office/drawing/2014/main" id="{001B43EF-DA57-4E86-8E77-9FBA89EAE20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1" name="Freeform 32">
              <a:extLst>
                <a:ext uri="{FF2B5EF4-FFF2-40B4-BE49-F238E27FC236}">
                  <a16:creationId xmlns:a16="http://schemas.microsoft.com/office/drawing/2014/main" id="{ACE194EC-DA82-4B69-BB5F-ABC705DF5978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2" name="Freeform 34">
              <a:extLst>
                <a:ext uri="{FF2B5EF4-FFF2-40B4-BE49-F238E27FC236}">
                  <a16:creationId xmlns:a16="http://schemas.microsoft.com/office/drawing/2014/main" id="{00659E86-38D8-42DD-8642-B9DBB03AC98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3" name="Freeform 35">
              <a:extLst>
                <a:ext uri="{FF2B5EF4-FFF2-40B4-BE49-F238E27FC236}">
                  <a16:creationId xmlns:a16="http://schemas.microsoft.com/office/drawing/2014/main" id="{F9C188C6-2180-4FD8-AF9F-EBCD66327C3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4" name="Freeform 36">
              <a:extLst>
                <a:ext uri="{FF2B5EF4-FFF2-40B4-BE49-F238E27FC236}">
                  <a16:creationId xmlns:a16="http://schemas.microsoft.com/office/drawing/2014/main" id="{85CA719F-B3AA-4A38-8D95-C17CEE62061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5" name="Freeform 37">
              <a:extLst>
                <a:ext uri="{FF2B5EF4-FFF2-40B4-BE49-F238E27FC236}">
                  <a16:creationId xmlns:a16="http://schemas.microsoft.com/office/drawing/2014/main" id="{A8E3EEE5-7F8C-4514-8961-C93F6C93280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6" name="Freeform 38">
              <a:extLst>
                <a:ext uri="{FF2B5EF4-FFF2-40B4-BE49-F238E27FC236}">
                  <a16:creationId xmlns:a16="http://schemas.microsoft.com/office/drawing/2014/main" id="{574BF083-81AC-4241-8E19-7915E609B79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7" name="Freeform 39">
              <a:extLst>
                <a:ext uri="{FF2B5EF4-FFF2-40B4-BE49-F238E27FC236}">
                  <a16:creationId xmlns:a16="http://schemas.microsoft.com/office/drawing/2014/main" id="{F65C4B9D-E3CA-407C-B61F-D94A7ACB97D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8" name="Freeform 40">
              <a:extLst>
                <a:ext uri="{FF2B5EF4-FFF2-40B4-BE49-F238E27FC236}">
                  <a16:creationId xmlns:a16="http://schemas.microsoft.com/office/drawing/2014/main" id="{94F00FB4-B5B4-486A-B96B-6CA95DE49AD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9" name="Freeform 41">
              <a:extLst>
                <a:ext uri="{FF2B5EF4-FFF2-40B4-BE49-F238E27FC236}">
                  <a16:creationId xmlns:a16="http://schemas.microsoft.com/office/drawing/2014/main" id="{A0FC382A-5202-462C-8A11-B1E71D69DBA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0" name="Freeform 42">
              <a:extLst>
                <a:ext uri="{FF2B5EF4-FFF2-40B4-BE49-F238E27FC236}">
                  <a16:creationId xmlns:a16="http://schemas.microsoft.com/office/drawing/2014/main" id="{1C16B81A-EA35-4E74-B5F2-2CB5D3572EF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1" name="Freeform 43">
              <a:extLst>
                <a:ext uri="{FF2B5EF4-FFF2-40B4-BE49-F238E27FC236}">
                  <a16:creationId xmlns:a16="http://schemas.microsoft.com/office/drawing/2014/main" id="{936057FF-97FB-452C-9CB7-7F194A31CE1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2" name="Freeform 44">
              <a:extLst>
                <a:ext uri="{FF2B5EF4-FFF2-40B4-BE49-F238E27FC236}">
                  <a16:creationId xmlns:a16="http://schemas.microsoft.com/office/drawing/2014/main" id="{F22D5EFC-32CC-4018-BC3B-6B8978E32DF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3" name="Freeform 45">
              <a:extLst>
                <a:ext uri="{FF2B5EF4-FFF2-40B4-BE49-F238E27FC236}">
                  <a16:creationId xmlns:a16="http://schemas.microsoft.com/office/drawing/2014/main" id="{FB34E880-FF58-4B22-A112-9401A73C239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4" name="Freeform 46">
              <a:extLst>
                <a:ext uri="{FF2B5EF4-FFF2-40B4-BE49-F238E27FC236}">
                  <a16:creationId xmlns:a16="http://schemas.microsoft.com/office/drawing/2014/main" id="{A670569F-0083-4D98-8940-09DB094600E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5" name="Freeform 47">
              <a:extLst>
                <a:ext uri="{FF2B5EF4-FFF2-40B4-BE49-F238E27FC236}">
                  <a16:creationId xmlns:a16="http://schemas.microsoft.com/office/drawing/2014/main" id="{F64B410C-E040-466F-BF92-E1DEC921018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6" name="Freeform 48">
              <a:extLst>
                <a:ext uri="{FF2B5EF4-FFF2-40B4-BE49-F238E27FC236}">
                  <a16:creationId xmlns:a16="http://schemas.microsoft.com/office/drawing/2014/main" id="{A5D6E039-F3CE-433E-AF03-E21BE3F5947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7" name="Freeform 49">
              <a:extLst>
                <a:ext uri="{FF2B5EF4-FFF2-40B4-BE49-F238E27FC236}">
                  <a16:creationId xmlns:a16="http://schemas.microsoft.com/office/drawing/2014/main" id="{787F124C-0F44-44C2-A119-D198A66E6EE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8" name="Freeform 50">
              <a:extLst>
                <a:ext uri="{FF2B5EF4-FFF2-40B4-BE49-F238E27FC236}">
                  <a16:creationId xmlns:a16="http://schemas.microsoft.com/office/drawing/2014/main" id="{2D7A9F9A-F99E-4EAC-809F-6E660A322F5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9" name="Freeform 51">
              <a:extLst>
                <a:ext uri="{FF2B5EF4-FFF2-40B4-BE49-F238E27FC236}">
                  <a16:creationId xmlns:a16="http://schemas.microsoft.com/office/drawing/2014/main" id="{94EF90CE-1E47-4B8A-888E-5FE58AF346E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0" name="Freeform 52">
              <a:extLst>
                <a:ext uri="{FF2B5EF4-FFF2-40B4-BE49-F238E27FC236}">
                  <a16:creationId xmlns:a16="http://schemas.microsoft.com/office/drawing/2014/main" id="{6C0B4D9E-6EA1-410E-9741-09CF52EF59F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1" name="Freeform 53">
              <a:extLst>
                <a:ext uri="{FF2B5EF4-FFF2-40B4-BE49-F238E27FC236}">
                  <a16:creationId xmlns:a16="http://schemas.microsoft.com/office/drawing/2014/main" id="{23541AED-122B-4C7F-A8E5-F63830688CF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2" name="Freeform 54">
              <a:extLst>
                <a:ext uri="{FF2B5EF4-FFF2-40B4-BE49-F238E27FC236}">
                  <a16:creationId xmlns:a16="http://schemas.microsoft.com/office/drawing/2014/main" id="{068F4D5A-D36C-4AC2-B9F6-62836DE5135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3" name="Freeform 55">
              <a:extLst>
                <a:ext uri="{FF2B5EF4-FFF2-40B4-BE49-F238E27FC236}">
                  <a16:creationId xmlns:a16="http://schemas.microsoft.com/office/drawing/2014/main" id="{6665BF1E-55A9-49AA-BCA9-7C6BB382ED7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4" name="Freeform 56">
              <a:extLst>
                <a:ext uri="{FF2B5EF4-FFF2-40B4-BE49-F238E27FC236}">
                  <a16:creationId xmlns:a16="http://schemas.microsoft.com/office/drawing/2014/main" id="{8B3771D0-D071-4187-AE33-C6EB59686C6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5" name="Freeform 57">
              <a:extLst>
                <a:ext uri="{FF2B5EF4-FFF2-40B4-BE49-F238E27FC236}">
                  <a16:creationId xmlns:a16="http://schemas.microsoft.com/office/drawing/2014/main" id="{41AC85F0-492B-45D9-8338-B4071F60D67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6" name="Freeform 58">
              <a:extLst>
                <a:ext uri="{FF2B5EF4-FFF2-40B4-BE49-F238E27FC236}">
                  <a16:creationId xmlns:a16="http://schemas.microsoft.com/office/drawing/2014/main" id="{C037C2CC-E1D3-4E67-A479-CEAA7AD8FA1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7" name="Freeform 59">
              <a:extLst>
                <a:ext uri="{FF2B5EF4-FFF2-40B4-BE49-F238E27FC236}">
                  <a16:creationId xmlns:a16="http://schemas.microsoft.com/office/drawing/2014/main" id="{61D23BF2-269D-4371-A6EF-9BCD88EF6BE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8" name="Freeform 60">
              <a:extLst>
                <a:ext uri="{FF2B5EF4-FFF2-40B4-BE49-F238E27FC236}">
                  <a16:creationId xmlns:a16="http://schemas.microsoft.com/office/drawing/2014/main" id="{706DB1CC-F631-40BA-B552-EEDA9D5A0AD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9" name="Freeform 61">
              <a:extLst>
                <a:ext uri="{FF2B5EF4-FFF2-40B4-BE49-F238E27FC236}">
                  <a16:creationId xmlns:a16="http://schemas.microsoft.com/office/drawing/2014/main" id="{7A8B93CC-E0F5-4057-96DD-5ABD8895B32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0" name="Freeform 62">
              <a:extLst>
                <a:ext uri="{FF2B5EF4-FFF2-40B4-BE49-F238E27FC236}">
                  <a16:creationId xmlns:a16="http://schemas.microsoft.com/office/drawing/2014/main" id="{E4C3C8E7-2908-4577-9570-0F428E5E60C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</p:grpSp>
    </p:spTree>
    <p:extLst>
      <p:ext uri="{BB962C8B-B14F-4D97-AF65-F5344CB8AC3E}">
        <p14:creationId xmlns:p14="http://schemas.microsoft.com/office/powerpoint/2010/main" val="2579807118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 B-Movem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" name="Rectangle 70">
            <a:extLst>
              <a:ext uri="{FF2B5EF4-FFF2-40B4-BE49-F238E27FC236}">
                <a16:creationId xmlns:a16="http://schemas.microsoft.com/office/drawing/2014/main" id="{890DF213-662F-4F0F-AF3A-12E90D6AB403}"/>
              </a:ext>
            </a:extLst>
          </p:cNvPr>
          <p:cNvSpPr/>
          <p:nvPr userDrawn="1"/>
        </p:nvSpPr>
        <p:spPr>
          <a:xfrm>
            <a:off x="-1" y="-1"/>
            <a:ext cx="9153001" cy="685800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sz="1800" noProof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487475" y="2487775"/>
            <a:ext cx="3579152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600"/>
              </a:spcAft>
              <a:buNone/>
              <a:defRPr sz="3800" b="1">
                <a:solidFill>
                  <a:schemeClr val="tx2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sp>
        <p:nvSpPr>
          <p:cNvPr id="135" name="Freeform: Shape 134">
            <a:extLst>
              <a:ext uri="{FF2B5EF4-FFF2-40B4-BE49-F238E27FC236}">
                <a16:creationId xmlns:a16="http://schemas.microsoft.com/office/drawing/2014/main" id="{BF43C702-2046-4862-8228-6902623DA99C}"/>
              </a:ext>
            </a:extLst>
          </p:cNvPr>
          <p:cNvSpPr/>
          <p:nvPr userDrawn="1"/>
        </p:nvSpPr>
        <p:spPr>
          <a:xfrm>
            <a:off x="4704549" y="1429098"/>
            <a:ext cx="4439450" cy="5426469"/>
          </a:xfrm>
          <a:custGeom>
            <a:avLst/>
            <a:gdLst>
              <a:gd name="connsiteX0" fmla="*/ 4439450 w 4439450"/>
              <a:gd name="connsiteY0" fmla="*/ 0 h 5426469"/>
              <a:gd name="connsiteX1" fmla="*/ 4439450 w 4439450"/>
              <a:gd name="connsiteY1" fmla="*/ 5426469 h 5426469"/>
              <a:gd name="connsiteX2" fmla="*/ 1117428 w 4439450"/>
              <a:gd name="connsiteY2" fmla="*/ 5426469 h 5426469"/>
              <a:gd name="connsiteX3" fmla="*/ 7072 w 4439450"/>
              <a:gd name="connsiteY3" fmla="*/ 1226597 h 5426469"/>
              <a:gd name="connsiteX4" fmla="*/ 0 w 4439450"/>
              <a:gd name="connsiteY4" fmla="*/ 1190929 h 5426469"/>
              <a:gd name="connsiteX5" fmla="*/ 4439450 w 4439450"/>
              <a:gd name="connsiteY5" fmla="*/ 0 h 54264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439450" h="5426469">
                <a:moveTo>
                  <a:pt x="4439450" y="0"/>
                </a:moveTo>
                <a:lnTo>
                  <a:pt x="4439450" y="5426469"/>
                </a:lnTo>
                <a:lnTo>
                  <a:pt x="1117428" y="5426469"/>
                </a:lnTo>
                <a:lnTo>
                  <a:pt x="7072" y="1226597"/>
                </a:lnTo>
                <a:lnTo>
                  <a:pt x="0" y="1190929"/>
                </a:lnTo>
                <a:lnTo>
                  <a:pt x="4439450" y="0"/>
                </a:lnTo>
                <a:close/>
              </a:path>
            </a:pathLst>
          </a:custGeom>
          <a:blipFill dpi="0" rotWithShape="1"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-34594" t="-16266" r="-34594" b="-16266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AU" sz="1800"/>
          </a:p>
        </p:txBody>
      </p:sp>
      <p:sp>
        <p:nvSpPr>
          <p:cNvPr id="67" name="Text Placeholder 140">
            <a:extLst>
              <a:ext uri="{FF2B5EF4-FFF2-40B4-BE49-F238E27FC236}">
                <a16:creationId xmlns:a16="http://schemas.microsoft.com/office/drawing/2014/main" id="{CEFA428D-2E01-489B-86AD-398BFEE89BF9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487475" y="5394944"/>
            <a:ext cx="3579152" cy="707231"/>
          </a:xfrm>
          <a:prstGeom prst="rect">
            <a:avLst/>
          </a:prstGeom>
        </p:spPr>
        <p:txBody>
          <a:bodyPr>
            <a:normAutofit/>
          </a:bodyPr>
          <a:lstStyle>
            <a:lvl1pPr rtl="0"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tx2"/>
                </a:solidFill>
              </a:defRPr>
            </a:lvl1pPr>
            <a:lvl2pPr marL="0" indent="0" rtl="0">
              <a:spcBef>
                <a:spcPts val="0"/>
              </a:spcBef>
              <a:buNone/>
              <a:defRPr sz="1600">
                <a:solidFill>
                  <a:schemeClr val="tx2"/>
                </a:solidFill>
              </a:defRPr>
            </a:lvl2pPr>
            <a:lvl3pPr marL="0" indent="0" rtl="0">
              <a:spcBef>
                <a:spcPts val="0"/>
              </a:spcBef>
              <a:buNone/>
              <a:defRPr sz="1600" b="0">
                <a:solidFill>
                  <a:schemeClr val="tx2"/>
                </a:solidFill>
              </a:defRPr>
            </a:lvl3pPr>
            <a:lvl4pPr rtl="0">
              <a:spcBef>
                <a:spcPts val="0"/>
              </a:spcBef>
              <a:defRPr sz="1600" b="0">
                <a:solidFill>
                  <a:schemeClr val="tx2"/>
                </a:solidFill>
              </a:defRPr>
            </a:lvl4pPr>
            <a:lvl5pPr rtl="0">
              <a:spcBef>
                <a:spcPts val="0"/>
              </a:spcBef>
              <a:defRPr sz="1600" b="0">
                <a:solidFill>
                  <a:schemeClr val="tx2"/>
                </a:solidFill>
              </a:defRPr>
            </a:lvl5pPr>
            <a:lvl6pPr rtl="0">
              <a:spcBef>
                <a:spcPts val="0"/>
              </a:spcBef>
              <a:defRPr sz="1600" b="0">
                <a:solidFill>
                  <a:schemeClr val="tx2"/>
                </a:solidFill>
              </a:defRPr>
            </a:lvl6pPr>
            <a:lvl7pPr rtl="0">
              <a:spcBef>
                <a:spcPts val="0"/>
              </a:spcBef>
              <a:defRPr sz="1600" b="0">
                <a:solidFill>
                  <a:schemeClr val="tx2"/>
                </a:solidFill>
              </a:defRPr>
            </a:lvl7pPr>
            <a:lvl8pPr rtl="0">
              <a:spcBef>
                <a:spcPts val="0"/>
              </a:spcBef>
              <a:defRPr sz="1600">
                <a:solidFill>
                  <a:schemeClr val="tx2"/>
                </a:solidFill>
              </a:defRPr>
            </a:lvl8pPr>
            <a:lvl9pPr rtl="0">
              <a:spcBef>
                <a:spcPts val="0"/>
              </a:spcBef>
              <a:defRPr sz="16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68" name="Text Placeholder 135">
            <a:extLst>
              <a:ext uri="{FF2B5EF4-FFF2-40B4-BE49-F238E27FC236}">
                <a16:creationId xmlns:a16="http://schemas.microsoft.com/office/drawing/2014/main" id="{D531868B-BD46-461A-BD6C-BE6BF6429ABD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586247" y="5338960"/>
            <a:ext cx="216000" cy="10800"/>
          </a:xfrm>
          <a:prstGeom prst="rect">
            <a:avLst/>
          </a:prstGeom>
          <a:solidFill>
            <a:schemeClr val="tx2"/>
          </a:solidFill>
        </p:spPr>
        <p:txBody>
          <a:bodyPr>
            <a:noAutofit/>
          </a:bodyPr>
          <a:lstStyle>
            <a:lvl1pPr rtl="0"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 rtl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 rtl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 rtl="0"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 rtl="0"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 rtl="0"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 rtl="0"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 rtl="0"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 rtl="0"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  <p:grpSp>
        <p:nvGrpSpPr>
          <p:cNvPr id="69" name="Group 4">
            <a:extLst>
              <a:ext uri="{FF2B5EF4-FFF2-40B4-BE49-F238E27FC236}">
                <a16:creationId xmlns:a16="http://schemas.microsoft.com/office/drawing/2014/main" id="{65D5DE5F-76BE-4B3B-A8BF-3BF323624CEE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607255" y="616633"/>
            <a:ext cx="1440000" cy="1443689"/>
            <a:chOff x="2864" y="1181"/>
            <a:chExt cx="1952" cy="1957"/>
          </a:xfrm>
        </p:grpSpPr>
        <p:sp>
          <p:nvSpPr>
            <p:cNvPr id="74" name="AutoShape 3">
              <a:extLst>
                <a:ext uri="{FF2B5EF4-FFF2-40B4-BE49-F238E27FC236}">
                  <a16:creationId xmlns:a16="http://schemas.microsoft.com/office/drawing/2014/main" id="{07089FE5-A4CC-422E-A280-29446FBB13D7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5" name="Rectangle 5">
              <a:extLst>
                <a:ext uri="{FF2B5EF4-FFF2-40B4-BE49-F238E27FC236}">
                  <a16:creationId xmlns:a16="http://schemas.microsoft.com/office/drawing/2014/main" id="{23C872F7-A5AA-4FB1-A993-CDBE88A87A8C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2" name="Freeform 6">
              <a:extLst>
                <a:ext uri="{FF2B5EF4-FFF2-40B4-BE49-F238E27FC236}">
                  <a16:creationId xmlns:a16="http://schemas.microsoft.com/office/drawing/2014/main" id="{7141FBE4-8194-46B8-B8EE-4F1FD7CCB6F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3" name="Freeform 7">
              <a:extLst>
                <a:ext uri="{FF2B5EF4-FFF2-40B4-BE49-F238E27FC236}">
                  <a16:creationId xmlns:a16="http://schemas.microsoft.com/office/drawing/2014/main" id="{C1A46D3E-89F4-47E7-A315-1A4723ABF4B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6" name="Freeform 8">
              <a:extLst>
                <a:ext uri="{FF2B5EF4-FFF2-40B4-BE49-F238E27FC236}">
                  <a16:creationId xmlns:a16="http://schemas.microsoft.com/office/drawing/2014/main" id="{4015C962-B405-4396-A77D-2C231BDB6F9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7" name="Freeform 9">
              <a:extLst>
                <a:ext uri="{FF2B5EF4-FFF2-40B4-BE49-F238E27FC236}">
                  <a16:creationId xmlns:a16="http://schemas.microsoft.com/office/drawing/2014/main" id="{2B358020-DCC4-49BB-99AE-774A1E92059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8" name="Freeform 10">
              <a:extLst>
                <a:ext uri="{FF2B5EF4-FFF2-40B4-BE49-F238E27FC236}">
                  <a16:creationId xmlns:a16="http://schemas.microsoft.com/office/drawing/2014/main" id="{667ECC52-9859-4389-9714-BC22523AC7A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9" name="Freeform 11">
              <a:extLst>
                <a:ext uri="{FF2B5EF4-FFF2-40B4-BE49-F238E27FC236}">
                  <a16:creationId xmlns:a16="http://schemas.microsoft.com/office/drawing/2014/main" id="{8266985B-677A-4B95-AC2B-C523A7A8D6D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1" name="Freeform 12">
              <a:extLst>
                <a:ext uri="{FF2B5EF4-FFF2-40B4-BE49-F238E27FC236}">
                  <a16:creationId xmlns:a16="http://schemas.microsoft.com/office/drawing/2014/main" id="{8CCE3B05-AD2D-430B-B962-8B1281D6ED5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2" name="Freeform 13">
              <a:extLst>
                <a:ext uri="{FF2B5EF4-FFF2-40B4-BE49-F238E27FC236}">
                  <a16:creationId xmlns:a16="http://schemas.microsoft.com/office/drawing/2014/main" id="{C0994894-FC81-44A5-A24B-EB52FBEC24A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3" name="Freeform 14">
              <a:extLst>
                <a:ext uri="{FF2B5EF4-FFF2-40B4-BE49-F238E27FC236}">
                  <a16:creationId xmlns:a16="http://schemas.microsoft.com/office/drawing/2014/main" id="{CAEBA91D-7FB3-4966-A8F3-07871B176CD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4" name="Freeform 15">
              <a:extLst>
                <a:ext uri="{FF2B5EF4-FFF2-40B4-BE49-F238E27FC236}">
                  <a16:creationId xmlns:a16="http://schemas.microsoft.com/office/drawing/2014/main" id="{DD5C9C5E-85D0-4A7C-8CB8-148F69FE53A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5" name="Freeform 16">
              <a:extLst>
                <a:ext uri="{FF2B5EF4-FFF2-40B4-BE49-F238E27FC236}">
                  <a16:creationId xmlns:a16="http://schemas.microsoft.com/office/drawing/2014/main" id="{3306B556-F625-404D-AAD8-59D482BCFAF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6" name="Freeform 17">
              <a:extLst>
                <a:ext uri="{FF2B5EF4-FFF2-40B4-BE49-F238E27FC236}">
                  <a16:creationId xmlns:a16="http://schemas.microsoft.com/office/drawing/2014/main" id="{4ACE086A-89EC-4ACE-BAB9-D00E843CA83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7" name="Freeform 18">
              <a:extLst>
                <a:ext uri="{FF2B5EF4-FFF2-40B4-BE49-F238E27FC236}">
                  <a16:creationId xmlns:a16="http://schemas.microsoft.com/office/drawing/2014/main" id="{A7084B72-52BB-4DA5-9344-8DF8125494C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8" name="Freeform 19">
              <a:extLst>
                <a:ext uri="{FF2B5EF4-FFF2-40B4-BE49-F238E27FC236}">
                  <a16:creationId xmlns:a16="http://schemas.microsoft.com/office/drawing/2014/main" id="{D072DDA0-9DA5-4020-9CD1-E15AEBF870F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9" name="Freeform 20">
              <a:extLst>
                <a:ext uri="{FF2B5EF4-FFF2-40B4-BE49-F238E27FC236}">
                  <a16:creationId xmlns:a16="http://schemas.microsoft.com/office/drawing/2014/main" id="{82D27642-35E1-4DC4-A18A-B4415A9807F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0" name="Rectangle 21">
              <a:extLst>
                <a:ext uri="{FF2B5EF4-FFF2-40B4-BE49-F238E27FC236}">
                  <a16:creationId xmlns:a16="http://schemas.microsoft.com/office/drawing/2014/main" id="{4A219C24-40DB-4892-AA88-2D5FA5332654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1" name="Freeform 22">
              <a:extLst>
                <a:ext uri="{FF2B5EF4-FFF2-40B4-BE49-F238E27FC236}">
                  <a16:creationId xmlns:a16="http://schemas.microsoft.com/office/drawing/2014/main" id="{CCEB3A55-F01D-4B6E-A2A2-64042BF3197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2" name="Freeform 23">
              <a:extLst>
                <a:ext uri="{FF2B5EF4-FFF2-40B4-BE49-F238E27FC236}">
                  <a16:creationId xmlns:a16="http://schemas.microsoft.com/office/drawing/2014/main" id="{88FB3094-82B1-4F15-B86D-C20C9EDC39C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3" name="Freeform 24">
              <a:extLst>
                <a:ext uri="{FF2B5EF4-FFF2-40B4-BE49-F238E27FC236}">
                  <a16:creationId xmlns:a16="http://schemas.microsoft.com/office/drawing/2014/main" id="{DB84BF50-DFE5-4799-A156-EB3C9856F4B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4" name="Freeform 25">
              <a:extLst>
                <a:ext uri="{FF2B5EF4-FFF2-40B4-BE49-F238E27FC236}">
                  <a16:creationId xmlns:a16="http://schemas.microsoft.com/office/drawing/2014/main" id="{52AB54FD-0037-48F1-9599-D90FB7B90F1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5" name="Freeform 26">
              <a:extLst>
                <a:ext uri="{FF2B5EF4-FFF2-40B4-BE49-F238E27FC236}">
                  <a16:creationId xmlns:a16="http://schemas.microsoft.com/office/drawing/2014/main" id="{FB8376AB-B600-40A6-AB1F-F1166B1D57F6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6" name="Freeform 27">
              <a:extLst>
                <a:ext uri="{FF2B5EF4-FFF2-40B4-BE49-F238E27FC236}">
                  <a16:creationId xmlns:a16="http://schemas.microsoft.com/office/drawing/2014/main" id="{C4839844-1DF0-4077-A0CF-C96660FC18C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7" name="Freeform 28">
              <a:extLst>
                <a:ext uri="{FF2B5EF4-FFF2-40B4-BE49-F238E27FC236}">
                  <a16:creationId xmlns:a16="http://schemas.microsoft.com/office/drawing/2014/main" id="{BBACE645-FAAC-4593-8D8C-88786D52DA8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8" name="Freeform 29">
              <a:extLst>
                <a:ext uri="{FF2B5EF4-FFF2-40B4-BE49-F238E27FC236}">
                  <a16:creationId xmlns:a16="http://schemas.microsoft.com/office/drawing/2014/main" id="{3141F3C9-BB84-4216-B775-F021D777EAB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9" name="Freeform 30">
              <a:extLst>
                <a:ext uri="{FF2B5EF4-FFF2-40B4-BE49-F238E27FC236}">
                  <a16:creationId xmlns:a16="http://schemas.microsoft.com/office/drawing/2014/main" id="{EB9DDE4C-491A-433B-A6A0-2F403389893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0" name="Freeform 31">
              <a:extLst>
                <a:ext uri="{FF2B5EF4-FFF2-40B4-BE49-F238E27FC236}">
                  <a16:creationId xmlns:a16="http://schemas.microsoft.com/office/drawing/2014/main" id="{CE330B1B-F421-405B-AF0B-F546F22939F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1" name="Freeform 32">
              <a:extLst>
                <a:ext uri="{FF2B5EF4-FFF2-40B4-BE49-F238E27FC236}">
                  <a16:creationId xmlns:a16="http://schemas.microsoft.com/office/drawing/2014/main" id="{6B0DE79F-A5D5-41E5-9AB0-41EFC26B01A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2" name="Freeform 34">
              <a:extLst>
                <a:ext uri="{FF2B5EF4-FFF2-40B4-BE49-F238E27FC236}">
                  <a16:creationId xmlns:a16="http://schemas.microsoft.com/office/drawing/2014/main" id="{E910FAAA-48A9-465A-B40F-2E185662383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3" name="Freeform 35">
              <a:extLst>
                <a:ext uri="{FF2B5EF4-FFF2-40B4-BE49-F238E27FC236}">
                  <a16:creationId xmlns:a16="http://schemas.microsoft.com/office/drawing/2014/main" id="{C0C75034-99CA-4C94-A46D-BB8E0982BFE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4" name="Freeform 36">
              <a:extLst>
                <a:ext uri="{FF2B5EF4-FFF2-40B4-BE49-F238E27FC236}">
                  <a16:creationId xmlns:a16="http://schemas.microsoft.com/office/drawing/2014/main" id="{0B859066-46FC-4B59-B964-8AAE5BE197E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5" name="Freeform 37">
              <a:extLst>
                <a:ext uri="{FF2B5EF4-FFF2-40B4-BE49-F238E27FC236}">
                  <a16:creationId xmlns:a16="http://schemas.microsoft.com/office/drawing/2014/main" id="{8E79ED39-EB65-4179-8085-FA5A108FCB1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6" name="Freeform 38">
              <a:extLst>
                <a:ext uri="{FF2B5EF4-FFF2-40B4-BE49-F238E27FC236}">
                  <a16:creationId xmlns:a16="http://schemas.microsoft.com/office/drawing/2014/main" id="{A191B9DA-412A-4122-AA0F-0E17ADF9961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7" name="Freeform 39">
              <a:extLst>
                <a:ext uri="{FF2B5EF4-FFF2-40B4-BE49-F238E27FC236}">
                  <a16:creationId xmlns:a16="http://schemas.microsoft.com/office/drawing/2014/main" id="{455D351D-E308-4EA8-9FCB-8745A273622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8" name="Freeform 40">
              <a:extLst>
                <a:ext uri="{FF2B5EF4-FFF2-40B4-BE49-F238E27FC236}">
                  <a16:creationId xmlns:a16="http://schemas.microsoft.com/office/drawing/2014/main" id="{B2F59BDB-5195-4D45-BAF7-3E2AF6C084A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9" name="Freeform 41">
              <a:extLst>
                <a:ext uri="{FF2B5EF4-FFF2-40B4-BE49-F238E27FC236}">
                  <a16:creationId xmlns:a16="http://schemas.microsoft.com/office/drawing/2014/main" id="{7B75F554-2128-498B-86C4-7F2C6841F81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0" name="Freeform 42">
              <a:extLst>
                <a:ext uri="{FF2B5EF4-FFF2-40B4-BE49-F238E27FC236}">
                  <a16:creationId xmlns:a16="http://schemas.microsoft.com/office/drawing/2014/main" id="{DF8DAA71-EE3B-4779-A68F-8B332C7FFD0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1" name="Freeform 43">
              <a:extLst>
                <a:ext uri="{FF2B5EF4-FFF2-40B4-BE49-F238E27FC236}">
                  <a16:creationId xmlns:a16="http://schemas.microsoft.com/office/drawing/2014/main" id="{5327C0C9-9179-42F6-B0B1-79180706D62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2" name="Freeform 44">
              <a:extLst>
                <a:ext uri="{FF2B5EF4-FFF2-40B4-BE49-F238E27FC236}">
                  <a16:creationId xmlns:a16="http://schemas.microsoft.com/office/drawing/2014/main" id="{B423F283-140E-4709-BA03-340DEC81E0C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3" name="Freeform 45">
              <a:extLst>
                <a:ext uri="{FF2B5EF4-FFF2-40B4-BE49-F238E27FC236}">
                  <a16:creationId xmlns:a16="http://schemas.microsoft.com/office/drawing/2014/main" id="{3209356F-9CB2-4326-9EE7-EB27C0E646F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4" name="Freeform 46">
              <a:extLst>
                <a:ext uri="{FF2B5EF4-FFF2-40B4-BE49-F238E27FC236}">
                  <a16:creationId xmlns:a16="http://schemas.microsoft.com/office/drawing/2014/main" id="{0356092B-68BD-417D-9455-9A6BB33008E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5" name="Freeform 47">
              <a:extLst>
                <a:ext uri="{FF2B5EF4-FFF2-40B4-BE49-F238E27FC236}">
                  <a16:creationId xmlns:a16="http://schemas.microsoft.com/office/drawing/2014/main" id="{71F11E25-604A-4A51-B97E-7EEF92490B6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6" name="Freeform 48">
              <a:extLst>
                <a:ext uri="{FF2B5EF4-FFF2-40B4-BE49-F238E27FC236}">
                  <a16:creationId xmlns:a16="http://schemas.microsoft.com/office/drawing/2014/main" id="{8E4EF6DE-CE49-498A-8E63-6A649F676A2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7" name="Freeform 49">
              <a:extLst>
                <a:ext uri="{FF2B5EF4-FFF2-40B4-BE49-F238E27FC236}">
                  <a16:creationId xmlns:a16="http://schemas.microsoft.com/office/drawing/2014/main" id="{4CAABB08-F719-4520-A012-8D1AB9A1B7F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8" name="Freeform 50">
              <a:extLst>
                <a:ext uri="{FF2B5EF4-FFF2-40B4-BE49-F238E27FC236}">
                  <a16:creationId xmlns:a16="http://schemas.microsoft.com/office/drawing/2014/main" id="{97FD4BA9-F688-4E27-9B43-F4F82798EFE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9" name="Freeform 51">
              <a:extLst>
                <a:ext uri="{FF2B5EF4-FFF2-40B4-BE49-F238E27FC236}">
                  <a16:creationId xmlns:a16="http://schemas.microsoft.com/office/drawing/2014/main" id="{241EF240-FC05-4F3B-A7C5-C33133698FD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0" name="Freeform 52">
              <a:extLst>
                <a:ext uri="{FF2B5EF4-FFF2-40B4-BE49-F238E27FC236}">
                  <a16:creationId xmlns:a16="http://schemas.microsoft.com/office/drawing/2014/main" id="{74FDC6C5-62CA-4993-B03C-6F555229D7E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1" name="Freeform 53">
              <a:extLst>
                <a:ext uri="{FF2B5EF4-FFF2-40B4-BE49-F238E27FC236}">
                  <a16:creationId xmlns:a16="http://schemas.microsoft.com/office/drawing/2014/main" id="{3C91FC9C-F2EB-4FE4-B7C4-B0ADD2B3EEC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2" name="Freeform 54">
              <a:extLst>
                <a:ext uri="{FF2B5EF4-FFF2-40B4-BE49-F238E27FC236}">
                  <a16:creationId xmlns:a16="http://schemas.microsoft.com/office/drawing/2014/main" id="{172898EC-0E5A-43B7-A8AC-A00BE81F088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3" name="Freeform 55">
              <a:extLst>
                <a:ext uri="{FF2B5EF4-FFF2-40B4-BE49-F238E27FC236}">
                  <a16:creationId xmlns:a16="http://schemas.microsoft.com/office/drawing/2014/main" id="{75AC94D7-19CC-42BE-BA17-4C2675FF2D3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4" name="Freeform 56">
              <a:extLst>
                <a:ext uri="{FF2B5EF4-FFF2-40B4-BE49-F238E27FC236}">
                  <a16:creationId xmlns:a16="http://schemas.microsoft.com/office/drawing/2014/main" id="{A19EC642-7DF2-4F34-AAD6-4A5A74ED62A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5" name="Freeform 57">
              <a:extLst>
                <a:ext uri="{FF2B5EF4-FFF2-40B4-BE49-F238E27FC236}">
                  <a16:creationId xmlns:a16="http://schemas.microsoft.com/office/drawing/2014/main" id="{022281AF-4F15-4F34-B206-D0AEB7446D2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6" name="Freeform 58">
              <a:extLst>
                <a:ext uri="{FF2B5EF4-FFF2-40B4-BE49-F238E27FC236}">
                  <a16:creationId xmlns:a16="http://schemas.microsoft.com/office/drawing/2014/main" id="{0F78CC42-AA94-4EA7-B5DE-FE31F0A22A4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7" name="Freeform 59">
              <a:extLst>
                <a:ext uri="{FF2B5EF4-FFF2-40B4-BE49-F238E27FC236}">
                  <a16:creationId xmlns:a16="http://schemas.microsoft.com/office/drawing/2014/main" id="{C0FE4E7B-B31C-4482-85EB-6F1DBADB542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8" name="Freeform 60">
              <a:extLst>
                <a:ext uri="{FF2B5EF4-FFF2-40B4-BE49-F238E27FC236}">
                  <a16:creationId xmlns:a16="http://schemas.microsoft.com/office/drawing/2014/main" id="{942C4ADE-6AE3-4E69-966C-709181EF9F7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9" name="Freeform 61">
              <a:extLst>
                <a:ext uri="{FF2B5EF4-FFF2-40B4-BE49-F238E27FC236}">
                  <a16:creationId xmlns:a16="http://schemas.microsoft.com/office/drawing/2014/main" id="{9DA1AFE5-8F88-4A91-B9BB-FD3ED0FEBB0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0" name="Freeform 62">
              <a:extLst>
                <a:ext uri="{FF2B5EF4-FFF2-40B4-BE49-F238E27FC236}">
                  <a16:creationId xmlns:a16="http://schemas.microsoft.com/office/drawing/2014/main" id="{D447A26F-438D-48EF-B6E2-7637B3152F6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</p:grpSp>
    </p:spTree>
    <p:extLst>
      <p:ext uri="{BB962C8B-B14F-4D97-AF65-F5344CB8AC3E}">
        <p14:creationId xmlns:p14="http://schemas.microsoft.com/office/powerpoint/2010/main" val="1126318417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Header C-Discover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" name="Rectangle 70">
            <a:extLst>
              <a:ext uri="{FF2B5EF4-FFF2-40B4-BE49-F238E27FC236}">
                <a16:creationId xmlns:a16="http://schemas.microsoft.com/office/drawing/2014/main" id="{890DF213-662F-4F0F-AF3A-12E90D6AB403}"/>
              </a:ext>
            </a:extLst>
          </p:cNvPr>
          <p:cNvSpPr/>
          <p:nvPr userDrawn="1"/>
        </p:nvSpPr>
        <p:spPr>
          <a:xfrm>
            <a:off x="-1" y="-1"/>
            <a:ext cx="9153001" cy="685800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sz="1800" noProof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487475" y="2487775"/>
            <a:ext cx="4387042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600"/>
              </a:spcAft>
              <a:buNone/>
              <a:defRPr sz="3800" b="1">
                <a:solidFill>
                  <a:schemeClr val="tx2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sp>
        <p:nvSpPr>
          <p:cNvPr id="74" name="Freeform: Shape 73">
            <a:extLst>
              <a:ext uri="{FF2B5EF4-FFF2-40B4-BE49-F238E27FC236}">
                <a16:creationId xmlns:a16="http://schemas.microsoft.com/office/drawing/2014/main" id="{4F2ADBC4-6BE9-497D-BA58-27927CF9C0AA}"/>
              </a:ext>
            </a:extLst>
          </p:cNvPr>
          <p:cNvSpPr/>
          <p:nvPr userDrawn="1"/>
        </p:nvSpPr>
        <p:spPr>
          <a:xfrm>
            <a:off x="4874522" y="-1"/>
            <a:ext cx="4278479" cy="6879660"/>
          </a:xfrm>
          <a:custGeom>
            <a:avLst/>
            <a:gdLst>
              <a:gd name="connsiteX0" fmla="*/ 1684339 w 4278479"/>
              <a:gd name="connsiteY0" fmla="*/ 0 h 6879660"/>
              <a:gd name="connsiteX1" fmla="*/ 4278479 w 4278479"/>
              <a:gd name="connsiteY1" fmla="*/ 0 h 6879660"/>
              <a:gd name="connsiteX2" fmla="*/ 4278479 w 4278479"/>
              <a:gd name="connsiteY2" fmla="*/ 6879660 h 6879660"/>
              <a:gd name="connsiteX3" fmla="*/ 1684339 w 4278479"/>
              <a:gd name="connsiteY3" fmla="*/ 6879660 h 6879660"/>
              <a:gd name="connsiteX4" fmla="*/ 0 w 4278479"/>
              <a:gd name="connsiteY4" fmla="*/ 6437231 h 6879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278479" h="6879660">
                <a:moveTo>
                  <a:pt x="1684339" y="0"/>
                </a:moveTo>
                <a:lnTo>
                  <a:pt x="4278479" y="0"/>
                </a:lnTo>
                <a:lnTo>
                  <a:pt x="4278479" y="6879660"/>
                </a:lnTo>
                <a:lnTo>
                  <a:pt x="1684339" y="6879660"/>
                </a:lnTo>
                <a:lnTo>
                  <a:pt x="0" y="6437231"/>
                </a:lnTo>
                <a:close/>
              </a:path>
            </a:pathLst>
          </a:custGeom>
          <a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-60928" t="-30644" r="-107570" b="-26692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AU"/>
          </a:p>
        </p:txBody>
      </p:sp>
      <p:sp>
        <p:nvSpPr>
          <p:cNvPr id="191" name="Text Placeholder 140">
            <a:extLst>
              <a:ext uri="{FF2B5EF4-FFF2-40B4-BE49-F238E27FC236}">
                <a16:creationId xmlns:a16="http://schemas.microsoft.com/office/drawing/2014/main" id="{EA1CC78C-9D17-48F8-BD73-821790574A70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487475" y="5394944"/>
            <a:ext cx="3579152" cy="707231"/>
          </a:xfrm>
          <a:prstGeom prst="rect">
            <a:avLst/>
          </a:prstGeom>
        </p:spPr>
        <p:txBody>
          <a:bodyPr>
            <a:normAutofit/>
          </a:bodyPr>
          <a:lstStyle>
            <a:lvl1pPr rtl="0"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tx2"/>
                </a:solidFill>
              </a:defRPr>
            </a:lvl1pPr>
            <a:lvl2pPr marL="0" indent="0" rtl="0">
              <a:spcBef>
                <a:spcPts val="0"/>
              </a:spcBef>
              <a:buNone/>
              <a:defRPr sz="1600">
                <a:solidFill>
                  <a:schemeClr val="tx2"/>
                </a:solidFill>
              </a:defRPr>
            </a:lvl2pPr>
            <a:lvl3pPr marL="0" indent="0" rtl="0">
              <a:spcBef>
                <a:spcPts val="0"/>
              </a:spcBef>
              <a:buNone/>
              <a:defRPr sz="1600" b="0">
                <a:solidFill>
                  <a:schemeClr val="tx2"/>
                </a:solidFill>
              </a:defRPr>
            </a:lvl3pPr>
            <a:lvl4pPr rtl="0">
              <a:spcBef>
                <a:spcPts val="0"/>
              </a:spcBef>
              <a:defRPr sz="1600" b="0">
                <a:solidFill>
                  <a:schemeClr val="tx2"/>
                </a:solidFill>
              </a:defRPr>
            </a:lvl4pPr>
            <a:lvl5pPr rtl="0">
              <a:spcBef>
                <a:spcPts val="0"/>
              </a:spcBef>
              <a:defRPr sz="1600" b="0">
                <a:solidFill>
                  <a:schemeClr val="tx2"/>
                </a:solidFill>
              </a:defRPr>
            </a:lvl5pPr>
            <a:lvl6pPr rtl="0">
              <a:spcBef>
                <a:spcPts val="0"/>
              </a:spcBef>
              <a:defRPr sz="1600" b="0">
                <a:solidFill>
                  <a:schemeClr val="tx2"/>
                </a:solidFill>
              </a:defRPr>
            </a:lvl6pPr>
            <a:lvl7pPr rtl="0">
              <a:spcBef>
                <a:spcPts val="0"/>
              </a:spcBef>
              <a:defRPr sz="1600" b="0">
                <a:solidFill>
                  <a:schemeClr val="tx2"/>
                </a:solidFill>
              </a:defRPr>
            </a:lvl7pPr>
            <a:lvl8pPr rtl="0">
              <a:spcBef>
                <a:spcPts val="0"/>
              </a:spcBef>
              <a:defRPr sz="1600">
                <a:solidFill>
                  <a:schemeClr val="tx2"/>
                </a:solidFill>
              </a:defRPr>
            </a:lvl8pPr>
            <a:lvl9pPr rtl="0">
              <a:spcBef>
                <a:spcPts val="0"/>
              </a:spcBef>
              <a:defRPr sz="16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192" name="Text Placeholder 135">
            <a:extLst>
              <a:ext uri="{FF2B5EF4-FFF2-40B4-BE49-F238E27FC236}">
                <a16:creationId xmlns:a16="http://schemas.microsoft.com/office/drawing/2014/main" id="{5000BE84-3D9F-45B4-A5F5-A6BB3523088D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586247" y="5338960"/>
            <a:ext cx="216000" cy="10800"/>
          </a:xfrm>
          <a:prstGeom prst="rect">
            <a:avLst/>
          </a:prstGeom>
          <a:solidFill>
            <a:schemeClr val="tx2"/>
          </a:solidFill>
        </p:spPr>
        <p:txBody>
          <a:bodyPr>
            <a:noAutofit/>
          </a:bodyPr>
          <a:lstStyle>
            <a:lvl1pPr rtl="0"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 rtl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 rtl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 rtl="0"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 rtl="0"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 rtl="0"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 rtl="0"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 rtl="0"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 rtl="0"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  <p:grpSp>
        <p:nvGrpSpPr>
          <p:cNvPr id="193" name="Group 4">
            <a:extLst>
              <a:ext uri="{FF2B5EF4-FFF2-40B4-BE49-F238E27FC236}">
                <a16:creationId xmlns:a16="http://schemas.microsoft.com/office/drawing/2014/main" id="{89C2BB76-EC8B-4EE0-B3FE-F9F6A8015C05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607255" y="616633"/>
            <a:ext cx="1440000" cy="1443689"/>
            <a:chOff x="2864" y="1181"/>
            <a:chExt cx="1952" cy="1957"/>
          </a:xfrm>
        </p:grpSpPr>
        <p:sp>
          <p:nvSpPr>
            <p:cNvPr id="194" name="AutoShape 3">
              <a:extLst>
                <a:ext uri="{FF2B5EF4-FFF2-40B4-BE49-F238E27FC236}">
                  <a16:creationId xmlns:a16="http://schemas.microsoft.com/office/drawing/2014/main" id="{6F6F4730-7EA7-46CD-85DC-B75DBB77F8E8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5" name="Rectangle 5">
              <a:extLst>
                <a:ext uri="{FF2B5EF4-FFF2-40B4-BE49-F238E27FC236}">
                  <a16:creationId xmlns:a16="http://schemas.microsoft.com/office/drawing/2014/main" id="{E09E0824-B174-4948-8FEC-654D7CD9BAB7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6" name="Freeform 6">
              <a:extLst>
                <a:ext uri="{FF2B5EF4-FFF2-40B4-BE49-F238E27FC236}">
                  <a16:creationId xmlns:a16="http://schemas.microsoft.com/office/drawing/2014/main" id="{DF48A723-8ED5-4D62-A3AD-E34A57401DC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7" name="Freeform 7">
              <a:extLst>
                <a:ext uri="{FF2B5EF4-FFF2-40B4-BE49-F238E27FC236}">
                  <a16:creationId xmlns:a16="http://schemas.microsoft.com/office/drawing/2014/main" id="{25A41219-1F64-4154-99E9-D1169FB2FCB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8" name="Freeform 8">
              <a:extLst>
                <a:ext uri="{FF2B5EF4-FFF2-40B4-BE49-F238E27FC236}">
                  <a16:creationId xmlns:a16="http://schemas.microsoft.com/office/drawing/2014/main" id="{8281E3FA-7278-4F28-97E5-97A24180CFF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9" name="Freeform 9">
              <a:extLst>
                <a:ext uri="{FF2B5EF4-FFF2-40B4-BE49-F238E27FC236}">
                  <a16:creationId xmlns:a16="http://schemas.microsoft.com/office/drawing/2014/main" id="{C9F0559D-B19E-4729-8727-7C58D48364E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0" name="Freeform 10">
              <a:extLst>
                <a:ext uri="{FF2B5EF4-FFF2-40B4-BE49-F238E27FC236}">
                  <a16:creationId xmlns:a16="http://schemas.microsoft.com/office/drawing/2014/main" id="{CA838872-0F5E-431E-9607-C1F2F3BFD90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1" name="Freeform 11">
              <a:extLst>
                <a:ext uri="{FF2B5EF4-FFF2-40B4-BE49-F238E27FC236}">
                  <a16:creationId xmlns:a16="http://schemas.microsoft.com/office/drawing/2014/main" id="{4C4EE19E-F9DE-43CB-B9FA-568A29EFF4C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2" name="Freeform 12">
              <a:extLst>
                <a:ext uri="{FF2B5EF4-FFF2-40B4-BE49-F238E27FC236}">
                  <a16:creationId xmlns:a16="http://schemas.microsoft.com/office/drawing/2014/main" id="{2846D1A2-8F1F-4A76-A9D6-7A52E5DD962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3" name="Freeform 13">
              <a:extLst>
                <a:ext uri="{FF2B5EF4-FFF2-40B4-BE49-F238E27FC236}">
                  <a16:creationId xmlns:a16="http://schemas.microsoft.com/office/drawing/2014/main" id="{831E56F7-7026-475C-B029-0BD7774ABE4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4" name="Freeform 14">
              <a:extLst>
                <a:ext uri="{FF2B5EF4-FFF2-40B4-BE49-F238E27FC236}">
                  <a16:creationId xmlns:a16="http://schemas.microsoft.com/office/drawing/2014/main" id="{BF7EFABE-1BDA-49DB-980B-7C651070CB7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5" name="Freeform 15">
              <a:extLst>
                <a:ext uri="{FF2B5EF4-FFF2-40B4-BE49-F238E27FC236}">
                  <a16:creationId xmlns:a16="http://schemas.microsoft.com/office/drawing/2014/main" id="{6B5CEC9B-0F54-4C9E-85F1-D7DE83C18C5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6" name="Freeform 16">
              <a:extLst>
                <a:ext uri="{FF2B5EF4-FFF2-40B4-BE49-F238E27FC236}">
                  <a16:creationId xmlns:a16="http://schemas.microsoft.com/office/drawing/2014/main" id="{A60A3249-E214-4EAD-919F-C7C44FAB7A3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7" name="Freeform 17">
              <a:extLst>
                <a:ext uri="{FF2B5EF4-FFF2-40B4-BE49-F238E27FC236}">
                  <a16:creationId xmlns:a16="http://schemas.microsoft.com/office/drawing/2014/main" id="{697C151D-5B52-4341-B42B-45C80974B63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8" name="Freeform 18">
              <a:extLst>
                <a:ext uri="{FF2B5EF4-FFF2-40B4-BE49-F238E27FC236}">
                  <a16:creationId xmlns:a16="http://schemas.microsoft.com/office/drawing/2014/main" id="{7E18978D-54C4-43C7-9BCE-78E1C952947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9" name="Freeform 19">
              <a:extLst>
                <a:ext uri="{FF2B5EF4-FFF2-40B4-BE49-F238E27FC236}">
                  <a16:creationId xmlns:a16="http://schemas.microsoft.com/office/drawing/2014/main" id="{F770C2BF-62E8-414A-A4F3-B64EEEAAB73A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0" name="Freeform 20">
              <a:extLst>
                <a:ext uri="{FF2B5EF4-FFF2-40B4-BE49-F238E27FC236}">
                  <a16:creationId xmlns:a16="http://schemas.microsoft.com/office/drawing/2014/main" id="{B5E09B7D-728B-4465-9E92-EDF90C31982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1" name="Rectangle 21">
              <a:extLst>
                <a:ext uri="{FF2B5EF4-FFF2-40B4-BE49-F238E27FC236}">
                  <a16:creationId xmlns:a16="http://schemas.microsoft.com/office/drawing/2014/main" id="{9DB1CE65-2195-414E-96DE-C06E97440466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2" name="Freeform 22">
              <a:extLst>
                <a:ext uri="{FF2B5EF4-FFF2-40B4-BE49-F238E27FC236}">
                  <a16:creationId xmlns:a16="http://schemas.microsoft.com/office/drawing/2014/main" id="{9660DD50-5B33-42A8-97CA-68C07E83FDB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3" name="Freeform 23">
              <a:extLst>
                <a:ext uri="{FF2B5EF4-FFF2-40B4-BE49-F238E27FC236}">
                  <a16:creationId xmlns:a16="http://schemas.microsoft.com/office/drawing/2014/main" id="{517E12D9-20E8-44D0-B8DF-2D4607569BD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4" name="Freeform 24">
              <a:extLst>
                <a:ext uri="{FF2B5EF4-FFF2-40B4-BE49-F238E27FC236}">
                  <a16:creationId xmlns:a16="http://schemas.microsoft.com/office/drawing/2014/main" id="{7DF76A7B-42F4-464C-95E2-5E57BE595A7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5" name="Freeform 25">
              <a:extLst>
                <a:ext uri="{FF2B5EF4-FFF2-40B4-BE49-F238E27FC236}">
                  <a16:creationId xmlns:a16="http://schemas.microsoft.com/office/drawing/2014/main" id="{8453E42F-0789-42EF-BF57-BBDBB4AD85D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6" name="Freeform 26">
              <a:extLst>
                <a:ext uri="{FF2B5EF4-FFF2-40B4-BE49-F238E27FC236}">
                  <a16:creationId xmlns:a16="http://schemas.microsoft.com/office/drawing/2014/main" id="{50204653-0365-48D9-9AB2-DA947684939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7" name="Freeform 27">
              <a:extLst>
                <a:ext uri="{FF2B5EF4-FFF2-40B4-BE49-F238E27FC236}">
                  <a16:creationId xmlns:a16="http://schemas.microsoft.com/office/drawing/2014/main" id="{44C5F707-0B4D-42D2-875F-AC0CD3604DE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8" name="Freeform 28">
              <a:extLst>
                <a:ext uri="{FF2B5EF4-FFF2-40B4-BE49-F238E27FC236}">
                  <a16:creationId xmlns:a16="http://schemas.microsoft.com/office/drawing/2014/main" id="{07EB4E8B-44AC-49EC-936A-320A5004D8F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9" name="Freeform 29">
              <a:extLst>
                <a:ext uri="{FF2B5EF4-FFF2-40B4-BE49-F238E27FC236}">
                  <a16:creationId xmlns:a16="http://schemas.microsoft.com/office/drawing/2014/main" id="{B90F8AFC-C8A9-4376-A2A0-6062E3F41AD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0" name="Freeform 30">
              <a:extLst>
                <a:ext uri="{FF2B5EF4-FFF2-40B4-BE49-F238E27FC236}">
                  <a16:creationId xmlns:a16="http://schemas.microsoft.com/office/drawing/2014/main" id="{9EB36DC0-2361-4575-AD0C-714E2CD63CD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1" name="Freeform 31">
              <a:extLst>
                <a:ext uri="{FF2B5EF4-FFF2-40B4-BE49-F238E27FC236}">
                  <a16:creationId xmlns:a16="http://schemas.microsoft.com/office/drawing/2014/main" id="{4F0BE09D-B550-4AC6-AFD6-580B6C9C34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2" name="Freeform 32">
              <a:extLst>
                <a:ext uri="{FF2B5EF4-FFF2-40B4-BE49-F238E27FC236}">
                  <a16:creationId xmlns:a16="http://schemas.microsoft.com/office/drawing/2014/main" id="{4BDF75F4-FDE8-4D34-A542-EA629B25234A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3" name="Freeform 34">
              <a:extLst>
                <a:ext uri="{FF2B5EF4-FFF2-40B4-BE49-F238E27FC236}">
                  <a16:creationId xmlns:a16="http://schemas.microsoft.com/office/drawing/2014/main" id="{EDD0E1A7-A5CD-445B-AD4F-B038F8B3B25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4" name="Freeform 35">
              <a:extLst>
                <a:ext uri="{FF2B5EF4-FFF2-40B4-BE49-F238E27FC236}">
                  <a16:creationId xmlns:a16="http://schemas.microsoft.com/office/drawing/2014/main" id="{68A4B0F3-4A42-4ECA-BC4A-88D48053857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5" name="Freeform 36">
              <a:extLst>
                <a:ext uri="{FF2B5EF4-FFF2-40B4-BE49-F238E27FC236}">
                  <a16:creationId xmlns:a16="http://schemas.microsoft.com/office/drawing/2014/main" id="{D1D31D11-1B5E-41BC-B938-AA21B99EB9A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6" name="Freeform 37">
              <a:extLst>
                <a:ext uri="{FF2B5EF4-FFF2-40B4-BE49-F238E27FC236}">
                  <a16:creationId xmlns:a16="http://schemas.microsoft.com/office/drawing/2014/main" id="{E37BA9FC-235E-47AE-9FB8-A705793CA17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7" name="Freeform 38">
              <a:extLst>
                <a:ext uri="{FF2B5EF4-FFF2-40B4-BE49-F238E27FC236}">
                  <a16:creationId xmlns:a16="http://schemas.microsoft.com/office/drawing/2014/main" id="{457E7A92-6308-4DE3-A895-AA62960D05D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8" name="Freeform 39">
              <a:extLst>
                <a:ext uri="{FF2B5EF4-FFF2-40B4-BE49-F238E27FC236}">
                  <a16:creationId xmlns:a16="http://schemas.microsoft.com/office/drawing/2014/main" id="{AA31D295-E8BE-42B4-B0C2-CAD8D1A6F85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9" name="Freeform 40">
              <a:extLst>
                <a:ext uri="{FF2B5EF4-FFF2-40B4-BE49-F238E27FC236}">
                  <a16:creationId xmlns:a16="http://schemas.microsoft.com/office/drawing/2014/main" id="{DF368E95-4C33-437F-8F61-67CCA09D151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0" name="Freeform 41">
              <a:extLst>
                <a:ext uri="{FF2B5EF4-FFF2-40B4-BE49-F238E27FC236}">
                  <a16:creationId xmlns:a16="http://schemas.microsoft.com/office/drawing/2014/main" id="{D81DA87D-C6ED-41B0-87B3-30BBA06D9B9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1" name="Freeform 42">
              <a:extLst>
                <a:ext uri="{FF2B5EF4-FFF2-40B4-BE49-F238E27FC236}">
                  <a16:creationId xmlns:a16="http://schemas.microsoft.com/office/drawing/2014/main" id="{4C42D249-9DC3-49B6-AE7F-142CED6A7B2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2" name="Freeform 43">
              <a:extLst>
                <a:ext uri="{FF2B5EF4-FFF2-40B4-BE49-F238E27FC236}">
                  <a16:creationId xmlns:a16="http://schemas.microsoft.com/office/drawing/2014/main" id="{2EEAC508-55F1-4816-9877-3ACF9A67A5D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3" name="Freeform 44">
              <a:extLst>
                <a:ext uri="{FF2B5EF4-FFF2-40B4-BE49-F238E27FC236}">
                  <a16:creationId xmlns:a16="http://schemas.microsoft.com/office/drawing/2014/main" id="{02575FC1-7E5D-46CB-B78D-07BD3DD6935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4" name="Freeform 45">
              <a:extLst>
                <a:ext uri="{FF2B5EF4-FFF2-40B4-BE49-F238E27FC236}">
                  <a16:creationId xmlns:a16="http://schemas.microsoft.com/office/drawing/2014/main" id="{1547C591-B65D-45F5-8037-8FD9F4B6011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5" name="Freeform 46">
              <a:extLst>
                <a:ext uri="{FF2B5EF4-FFF2-40B4-BE49-F238E27FC236}">
                  <a16:creationId xmlns:a16="http://schemas.microsoft.com/office/drawing/2014/main" id="{1D4CFCC4-881A-4F8A-ABC9-F479B56C3B0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6" name="Freeform 47">
              <a:extLst>
                <a:ext uri="{FF2B5EF4-FFF2-40B4-BE49-F238E27FC236}">
                  <a16:creationId xmlns:a16="http://schemas.microsoft.com/office/drawing/2014/main" id="{F6ABED90-5364-4FA5-9105-45E212E7DF2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7" name="Freeform 48">
              <a:extLst>
                <a:ext uri="{FF2B5EF4-FFF2-40B4-BE49-F238E27FC236}">
                  <a16:creationId xmlns:a16="http://schemas.microsoft.com/office/drawing/2014/main" id="{9822A435-40D7-4DB0-8060-4B4DA0F8AC9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8" name="Freeform 49">
              <a:extLst>
                <a:ext uri="{FF2B5EF4-FFF2-40B4-BE49-F238E27FC236}">
                  <a16:creationId xmlns:a16="http://schemas.microsoft.com/office/drawing/2014/main" id="{98D106D0-75BB-4AE3-830A-AFE45B64864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9" name="Freeform 50">
              <a:extLst>
                <a:ext uri="{FF2B5EF4-FFF2-40B4-BE49-F238E27FC236}">
                  <a16:creationId xmlns:a16="http://schemas.microsoft.com/office/drawing/2014/main" id="{3309DCB5-3856-47AF-AD5E-31FE9740909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40" name="Freeform 51">
              <a:extLst>
                <a:ext uri="{FF2B5EF4-FFF2-40B4-BE49-F238E27FC236}">
                  <a16:creationId xmlns:a16="http://schemas.microsoft.com/office/drawing/2014/main" id="{026D4969-1646-4A9A-811F-E6B86284A36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41" name="Freeform 52">
              <a:extLst>
                <a:ext uri="{FF2B5EF4-FFF2-40B4-BE49-F238E27FC236}">
                  <a16:creationId xmlns:a16="http://schemas.microsoft.com/office/drawing/2014/main" id="{D309E21A-B33A-4BCA-9284-DB988DF01B3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42" name="Freeform 53">
              <a:extLst>
                <a:ext uri="{FF2B5EF4-FFF2-40B4-BE49-F238E27FC236}">
                  <a16:creationId xmlns:a16="http://schemas.microsoft.com/office/drawing/2014/main" id="{011B6EB2-2138-4E4D-A71C-0F2EC621F70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43" name="Freeform 54">
              <a:extLst>
                <a:ext uri="{FF2B5EF4-FFF2-40B4-BE49-F238E27FC236}">
                  <a16:creationId xmlns:a16="http://schemas.microsoft.com/office/drawing/2014/main" id="{639A836C-C974-410C-9E74-B66937EB9D7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44" name="Freeform 55">
              <a:extLst>
                <a:ext uri="{FF2B5EF4-FFF2-40B4-BE49-F238E27FC236}">
                  <a16:creationId xmlns:a16="http://schemas.microsoft.com/office/drawing/2014/main" id="{E340CF28-83CF-4D13-8B32-E1B37828007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45" name="Freeform 56">
              <a:extLst>
                <a:ext uri="{FF2B5EF4-FFF2-40B4-BE49-F238E27FC236}">
                  <a16:creationId xmlns:a16="http://schemas.microsoft.com/office/drawing/2014/main" id="{778A1410-34C6-49E3-A7FB-1749982F00E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46" name="Freeform 57">
              <a:extLst>
                <a:ext uri="{FF2B5EF4-FFF2-40B4-BE49-F238E27FC236}">
                  <a16:creationId xmlns:a16="http://schemas.microsoft.com/office/drawing/2014/main" id="{8F7EEEA7-84B4-4DED-BBDA-C1D465B0FFE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47" name="Freeform 58">
              <a:extLst>
                <a:ext uri="{FF2B5EF4-FFF2-40B4-BE49-F238E27FC236}">
                  <a16:creationId xmlns:a16="http://schemas.microsoft.com/office/drawing/2014/main" id="{AB78D163-693F-4F95-96B7-C58597B6867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48" name="Freeform 59">
              <a:extLst>
                <a:ext uri="{FF2B5EF4-FFF2-40B4-BE49-F238E27FC236}">
                  <a16:creationId xmlns:a16="http://schemas.microsoft.com/office/drawing/2014/main" id="{7B306C40-1949-4C91-B5B8-79A417CE741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49" name="Freeform 60">
              <a:extLst>
                <a:ext uri="{FF2B5EF4-FFF2-40B4-BE49-F238E27FC236}">
                  <a16:creationId xmlns:a16="http://schemas.microsoft.com/office/drawing/2014/main" id="{DE472E62-8046-470C-9B88-895A12A4B03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50" name="Freeform 61">
              <a:extLst>
                <a:ext uri="{FF2B5EF4-FFF2-40B4-BE49-F238E27FC236}">
                  <a16:creationId xmlns:a16="http://schemas.microsoft.com/office/drawing/2014/main" id="{38C00FE9-A56B-4921-B0D7-C31C1334F5F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51" name="Freeform 62">
              <a:extLst>
                <a:ext uri="{FF2B5EF4-FFF2-40B4-BE49-F238E27FC236}">
                  <a16:creationId xmlns:a16="http://schemas.microsoft.com/office/drawing/2014/main" id="{22A4FF45-2458-4BD5-95F2-39A13A801DC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</p:grpSp>
    </p:spTree>
    <p:extLst>
      <p:ext uri="{BB962C8B-B14F-4D97-AF65-F5344CB8AC3E}">
        <p14:creationId xmlns:p14="http://schemas.microsoft.com/office/powerpoint/2010/main" val="889808556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Header C-Fluidit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" name="Rectangle 70">
            <a:extLst>
              <a:ext uri="{FF2B5EF4-FFF2-40B4-BE49-F238E27FC236}">
                <a16:creationId xmlns:a16="http://schemas.microsoft.com/office/drawing/2014/main" id="{890DF213-662F-4F0F-AF3A-12E90D6AB403}"/>
              </a:ext>
            </a:extLst>
          </p:cNvPr>
          <p:cNvSpPr/>
          <p:nvPr userDrawn="1"/>
        </p:nvSpPr>
        <p:spPr>
          <a:xfrm>
            <a:off x="-1" y="-1"/>
            <a:ext cx="9153001" cy="685800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sz="1800" noProof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487475" y="2487775"/>
            <a:ext cx="4387042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600"/>
              </a:spcAft>
              <a:buNone/>
              <a:defRPr sz="3800" b="1">
                <a:solidFill>
                  <a:schemeClr val="tx2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sp>
        <p:nvSpPr>
          <p:cNvPr id="69" name="Freeform: Shape 68">
            <a:extLst>
              <a:ext uri="{FF2B5EF4-FFF2-40B4-BE49-F238E27FC236}">
                <a16:creationId xmlns:a16="http://schemas.microsoft.com/office/drawing/2014/main" id="{83F8E463-4FFE-49B7-9650-421BCC52256F}"/>
              </a:ext>
            </a:extLst>
          </p:cNvPr>
          <p:cNvSpPr/>
          <p:nvPr userDrawn="1"/>
        </p:nvSpPr>
        <p:spPr>
          <a:xfrm>
            <a:off x="4874521" y="-1"/>
            <a:ext cx="4278479" cy="6879660"/>
          </a:xfrm>
          <a:custGeom>
            <a:avLst/>
            <a:gdLst>
              <a:gd name="connsiteX0" fmla="*/ 1684339 w 4278479"/>
              <a:gd name="connsiteY0" fmla="*/ 0 h 6879660"/>
              <a:gd name="connsiteX1" fmla="*/ 4278479 w 4278479"/>
              <a:gd name="connsiteY1" fmla="*/ 0 h 6879660"/>
              <a:gd name="connsiteX2" fmla="*/ 4278479 w 4278479"/>
              <a:gd name="connsiteY2" fmla="*/ 6879660 h 6879660"/>
              <a:gd name="connsiteX3" fmla="*/ 1684339 w 4278479"/>
              <a:gd name="connsiteY3" fmla="*/ 6879660 h 6879660"/>
              <a:gd name="connsiteX4" fmla="*/ 0 w 4278479"/>
              <a:gd name="connsiteY4" fmla="*/ 6437231 h 6879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278479" h="6879660">
                <a:moveTo>
                  <a:pt x="1684339" y="0"/>
                </a:moveTo>
                <a:lnTo>
                  <a:pt x="4278479" y="0"/>
                </a:lnTo>
                <a:lnTo>
                  <a:pt x="4278479" y="6879660"/>
                </a:lnTo>
                <a:lnTo>
                  <a:pt x="1684339" y="6879660"/>
                </a:lnTo>
                <a:lnTo>
                  <a:pt x="0" y="6437231"/>
                </a:lnTo>
                <a:close/>
              </a:path>
            </a:pathLst>
          </a:custGeom>
          <a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-122106" t="-35294" r="-54327" b="-26692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AU" sz="1800"/>
          </a:p>
        </p:txBody>
      </p:sp>
      <p:sp>
        <p:nvSpPr>
          <p:cNvPr id="67" name="Text Placeholder 140">
            <a:extLst>
              <a:ext uri="{FF2B5EF4-FFF2-40B4-BE49-F238E27FC236}">
                <a16:creationId xmlns:a16="http://schemas.microsoft.com/office/drawing/2014/main" id="{DE6BB54C-96E9-4F09-A3CB-DE2C80C522ED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487475" y="5394944"/>
            <a:ext cx="3579152" cy="707231"/>
          </a:xfrm>
          <a:prstGeom prst="rect">
            <a:avLst/>
          </a:prstGeom>
        </p:spPr>
        <p:txBody>
          <a:bodyPr>
            <a:normAutofit/>
          </a:bodyPr>
          <a:lstStyle>
            <a:lvl1pPr rtl="0"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tx2"/>
                </a:solidFill>
              </a:defRPr>
            </a:lvl1pPr>
            <a:lvl2pPr marL="0" indent="0" rtl="0">
              <a:spcBef>
                <a:spcPts val="0"/>
              </a:spcBef>
              <a:buNone/>
              <a:defRPr sz="1600">
                <a:solidFill>
                  <a:schemeClr val="tx2"/>
                </a:solidFill>
              </a:defRPr>
            </a:lvl2pPr>
            <a:lvl3pPr marL="0" indent="0" rtl="0">
              <a:spcBef>
                <a:spcPts val="0"/>
              </a:spcBef>
              <a:buNone/>
              <a:defRPr sz="1600" b="0">
                <a:solidFill>
                  <a:schemeClr val="tx2"/>
                </a:solidFill>
              </a:defRPr>
            </a:lvl3pPr>
            <a:lvl4pPr rtl="0">
              <a:spcBef>
                <a:spcPts val="0"/>
              </a:spcBef>
              <a:defRPr sz="1600" b="0">
                <a:solidFill>
                  <a:schemeClr val="tx2"/>
                </a:solidFill>
              </a:defRPr>
            </a:lvl4pPr>
            <a:lvl5pPr rtl="0">
              <a:spcBef>
                <a:spcPts val="0"/>
              </a:spcBef>
              <a:defRPr sz="1600" b="0">
                <a:solidFill>
                  <a:schemeClr val="tx2"/>
                </a:solidFill>
              </a:defRPr>
            </a:lvl5pPr>
            <a:lvl6pPr rtl="0">
              <a:spcBef>
                <a:spcPts val="0"/>
              </a:spcBef>
              <a:defRPr sz="1600" b="0">
                <a:solidFill>
                  <a:schemeClr val="tx2"/>
                </a:solidFill>
              </a:defRPr>
            </a:lvl6pPr>
            <a:lvl7pPr rtl="0">
              <a:spcBef>
                <a:spcPts val="0"/>
              </a:spcBef>
              <a:defRPr sz="1600" b="0">
                <a:solidFill>
                  <a:schemeClr val="tx2"/>
                </a:solidFill>
              </a:defRPr>
            </a:lvl7pPr>
            <a:lvl8pPr rtl="0">
              <a:spcBef>
                <a:spcPts val="0"/>
              </a:spcBef>
              <a:defRPr sz="1600">
                <a:solidFill>
                  <a:schemeClr val="tx2"/>
                </a:solidFill>
              </a:defRPr>
            </a:lvl8pPr>
            <a:lvl9pPr rtl="0">
              <a:spcBef>
                <a:spcPts val="0"/>
              </a:spcBef>
              <a:defRPr sz="16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68" name="Text Placeholder 135">
            <a:extLst>
              <a:ext uri="{FF2B5EF4-FFF2-40B4-BE49-F238E27FC236}">
                <a16:creationId xmlns:a16="http://schemas.microsoft.com/office/drawing/2014/main" id="{9DEB71A4-2BAD-49C4-8E82-1FA9E406F73D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586247" y="5338960"/>
            <a:ext cx="216000" cy="10800"/>
          </a:xfrm>
          <a:prstGeom prst="rect">
            <a:avLst/>
          </a:prstGeom>
          <a:solidFill>
            <a:schemeClr val="tx2"/>
          </a:solidFill>
        </p:spPr>
        <p:txBody>
          <a:bodyPr>
            <a:noAutofit/>
          </a:bodyPr>
          <a:lstStyle>
            <a:lvl1pPr rtl="0"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 rtl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 rtl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 rtl="0"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 rtl="0"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 rtl="0"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 rtl="0"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 rtl="0"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 rtl="0"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  <p:grpSp>
        <p:nvGrpSpPr>
          <p:cNvPr id="70" name="Group 4">
            <a:extLst>
              <a:ext uri="{FF2B5EF4-FFF2-40B4-BE49-F238E27FC236}">
                <a16:creationId xmlns:a16="http://schemas.microsoft.com/office/drawing/2014/main" id="{FF06CCE4-F93F-4534-884D-18E1595654B9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607255" y="616633"/>
            <a:ext cx="1440000" cy="1443689"/>
            <a:chOff x="2864" y="1181"/>
            <a:chExt cx="1952" cy="1957"/>
          </a:xfrm>
        </p:grpSpPr>
        <p:sp>
          <p:nvSpPr>
            <p:cNvPr id="73" name="AutoShape 3">
              <a:extLst>
                <a:ext uri="{FF2B5EF4-FFF2-40B4-BE49-F238E27FC236}">
                  <a16:creationId xmlns:a16="http://schemas.microsoft.com/office/drawing/2014/main" id="{9030C890-4DCD-405E-9435-7902FA0BA693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4" name="Rectangle 5">
              <a:extLst>
                <a:ext uri="{FF2B5EF4-FFF2-40B4-BE49-F238E27FC236}">
                  <a16:creationId xmlns:a16="http://schemas.microsoft.com/office/drawing/2014/main" id="{B4F2B904-2D10-4000-A221-04E590F16B30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5" name="Freeform 6">
              <a:extLst>
                <a:ext uri="{FF2B5EF4-FFF2-40B4-BE49-F238E27FC236}">
                  <a16:creationId xmlns:a16="http://schemas.microsoft.com/office/drawing/2014/main" id="{5E879CC3-D2E0-4AFA-96B7-7F191CB5513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6" name="Freeform 7">
              <a:extLst>
                <a:ext uri="{FF2B5EF4-FFF2-40B4-BE49-F238E27FC236}">
                  <a16:creationId xmlns:a16="http://schemas.microsoft.com/office/drawing/2014/main" id="{1356A548-779E-49B2-8079-F79837DC6E8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7" name="Freeform 8">
              <a:extLst>
                <a:ext uri="{FF2B5EF4-FFF2-40B4-BE49-F238E27FC236}">
                  <a16:creationId xmlns:a16="http://schemas.microsoft.com/office/drawing/2014/main" id="{4B8AD13D-C420-436A-A516-DC26E8B3BD2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8" name="Freeform 9">
              <a:extLst>
                <a:ext uri="{FF2B5EF4-FFF2-40B4-BE49-F238E27FC236}">
                  <a16:creationId xmlns:a16="http://schemas.microsoft.com/office/drawing/2014/main" id="{00589126-909A-4E4C-A1A8-2BA6428BC44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9" name="Freeform 10">
              <a:extLst>
                <a:ext uri="{FF2B5EF4-FFF2-40B4-BE49-F238E27FC236}">
                  <a16:creationId xmlns:a16="http://schemas.microsoft.com/office/drawing/2014/main" id="{426752A3-3DAA-4E56-BF62-90501539A41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0" name="Freeform 11">
              <a:extLst>
                <a:ext uri="{FF2B5EF4-FFF2-40B4-BE49-F238E27FC236}">
                  <a16:creationId xmlns:a16="http://schemas.microsoft.com/office/drawing/2014/main" id="{D8792C1F-59A4-4B91-A3B3-4D0E94D5213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1" name="Freeform 12">
              <a:extLst>
                <a:ext uri="{FF2B5EF4-FFF2-40B4-BE49-F238E27FC236}">
                  <a16:creationId xmlns:a16="http://schemas.microsoft.com/office/drawing/2014/main" id="{1EB90896-C36F-4639-8E3C-BD2B0E58FD3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2" name="Freeform 13">
              <a:extLst>
                <a:ext uri="{FF2B5EF4-FFF2-40B4-BE49-F238E27FC236}">
                  <a16:creationId xmlns:a16="http://schemas.microsoft.com/office/drawing/2014/main" id="{57B7BB3D-2578-44FF-B2E4-2B1FB8CDF23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3" name="Freeform 14">
              <a:extLst>
                <a:ext uri="{FF2B5EF4-FFF2-40B4-BE49-F238E27FC236}">
                  <a16:creationId xmlns:a16="http://schemas.microsoft.com/office/drawing/2014/main" id="{630D53DA-E836-4982-9E9F-B1EAE17CD4B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4" name="Freeform 15">
              <a:extLst>
                <a:ext uri="{FF2B5EF4-FFF2-40B4-BE49-F238E27FC236}">
                  <a16:creationId xmlns:a16="http://schemas.microsoft.com/office/drawing/2014/main" id="{52641BF9-F229-4CFE-8503-0F3A699CDBB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5" name="Freeform 16">
              <a:extLst>
                <a:ext uri="{FF2B5EF4-FFF2-40B4-BE49-F238E27FC236}">
                  <a16:creationId xmlns:a16="http://schemas.microsoft.com/office/drawing/2014/main" id="{08FDB986-AFFB-4CD9-BD9E-FC083C9A78A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6" name="Freeform 17">
              <a:extLst>
                <a:ext uri="{FF2B5EF4-FFF2-40B4-BE49-F238E27FC236}">
                  <a16:creationId xmlns:a16="http://schemas.microsoft.com/office/drawing/2014/main" id="{2D267780-534F-4F1D-8DEB-C262B3466B8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7" name="Freeform 18">
              <a:extLst>
                <a:ext uri="{FF2B5EF4-FFF2-40B4-BE49-F238E27FC236}">
                  <a16:creationId xmlns:a16="http://schemas.microsoft.com/office/drawing/2014/main" id="{81F54606-CC12-479B-8F2F-2281DD4DE1B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8" name="Freeform 19">
              <a:extLst>
                <a:ext uri="{FF2B5EF4-FFF2-40B4-BE49-F238E27FC236}">
                  <a16:creationId xmlns:a16="http://schemas.microsoft.com/office/drawing/2014/main" id="{A72A1F2C-B9DE-4979-B643-70E5B27C1DEB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9" name="Freeform 20">
              <a:extLst>
                <a:ext uri="{FF2B5EF4-FFF2-40B4-BE49-F238E27FC236}">
                  <a16:creationId xmlns:a16="http://schemas.microsoft.com/office/drawing/2014/main" id="{2409EDC9-0EFD-4EFA-8199-BDE8A693ACD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0" name="Rectangle 21">
              <a:extLst>
                <a:ext uri="{FF2B5EF4-FFF2-40B4-BE49-F238E27FC236}">
                  <a16:creationId xmlns:a16="http://schemas.microsoft.com/office/drawing/2014/main" id="{540A39EA-BFCF-4C85-9259-F2D68AB65A98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1" name="Freeform 22">
              <a:extLst>
                <a:ext uri="{FF2B5EF4-FFF2-40B4-BE49-F238E27FC236}">
                  <a16:creationId xmlns:a16="http://schemas.microsoft.com/office/drawing/2014/main" id="{50042EDB-A5C0-489C-A196-7C155C3BED9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2" name="Freeform 23">
              <a:extLst>
                <a:ext uri="{FF2B5EF4-FFF2-40B4-BE49-F238E27FC236}">
                  <a16:creationId xmlns:a16="http://schemas.microsoft.com/office/drawing/2014/main" id="{A408F268-B959-4390-BC48-CBAE529206C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3" name="Freeform 24">
              <a:extLst>
                <a:ext uri="{FF2B5EF4-FFF2-40B4-BE49-F238E27FC236}">
                  <a16:creationId xmlns:a16="http://schemas.microsoft.com/office/drawing/2014/main" id="{32E05F70-B326-495B-8835-89C08122A04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4" name="Freeform 25">
              <a:extLst>
                <a:ext uri="{FF2B5EF4-FFF2-40B4-BE49-F238E27FC236}">
                  <a16:creationId xmlns:a16="http://schemas.microsoft.com/office/drawing/2014/main" id="{ECF0A455-1447-45E5-84A1-5ADAAD9CBFE8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5" name="Freeform 26">
              <a:extLst>
                <a:ext uri="{FF2B5EF4-FFF2-40B4-BE49-F238E27FC236}">
                  <a16:creationId xmlns:a16="http://schemas.microsoft.com/office/drawing/2014/main" id="{74BF585E-6A00-478F-96DB-6B793A649B43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6" name="Freeform 27">
              <a:extLst>
                <a:ext uri="{FF2B5EF4-FFF2-40B4-BE49-F238E27FC236}">
                  <a16:creationId xmlns:a16="http://schemas.microsoft.com/office/drawing/2014/main" id="{16FCBBC1-E097-4A4B-AA86-18E28C1DF0A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7" name="Freeform 28">
              <a:extLst>
                <a:ext uri="{FF2B5EF4-FFF2-40B4-BE49-F238E27FC236}">
                  <a16:creationId xmlns:a16="http://schemas.microsoft.com/office/drawing/2014/main" id="{4136272E-04E3-4BAD-B86C-BB616B02B203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8" name="Freeform 29">
              <a:extLst>
                <a:ext uri="{FF2B5EF4-FFF2-40B4-BE49-F238E27FC236}">
                  <a16:creationId xmlns:a16="http://schemas.microsoft.com/office/drawing/2014/main" id="{B0EA9FE4-75EB-4BCA-8603-AAB818E98BA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9" name="Freeform 30">
              <a:extLst>
                <a:ext uri="{FF2B5EF4-FFF2-40B4-BE49-F238E27FC236}">
                  <a16:creationId xmlns:a16="http://schemas.microsoft.com/office/drawing/2014/main" id="{230B4C66-0347-4C6A-BB16-AF95CE4D61A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0" name="Freeform 31">
              <a:extLst>
                <a:ext uri="{FF2B5EF4-FFF2-40B4-BE49-F238E27FC236}">
                  <a16:creationId xmlns:a16="http://schemas.microsoft.com/office/drawing/2014/main" id="{D89CFF65-C8DB-4FE9-9441-45223F4DFDC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1" name="Freeform 32">
              <a:extLst>
                <a:ext uri="{FF2B5EF4-FFF2-40B4-BE49-F238E27FC236}">
                  <a16:creationId xmlns:a16="http://schemas.microsoft.com/office/drawing/2014/main" id="{783F6A6C-D237-4DEC-BE19-5660E4B43AE3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2" name="Freeform 34">
              <a:extLst>
                <a:ext uri="{FF2B5EF4-FFF2-40B4-BE49-F238E27FC236}">
                  <a16:creationId xmlns:a16="http://schemas.microsoft.com/office/drawing/2014/main" id="{120B762B-9644-4B50-85BF-D401A9E0411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3" name="Freeform 35">
              <a:extLst>
                <a:ext uri="{FF2B5EF4-FFF2-40B4-BE49-F238E27FC236}">
                  <a16:creationId xmlns:a16="http://schemas.microsoft.com/office/drawing/2014/main" id="{9CD2C4EF-2FFA-4F7E-9FBC-2E5B6AFBA56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4" name="Freeform 36">
              <a:extLst>
                <a:ext uri="{FF2B5EF4-FFF2-40B4-BE49-F238E27FC236}">
                  <a16:creationId xmlns:a16="http://schemas.microsoft.com/office/drawing/2014/main" id="{029940E0-9139-415E-85DA-D0A270C05AA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5" name="Freeform 37">
              <a:extLst>
                <a:ext uri="{FF2B5EF4-FFF2-40B4-BE49-F238E27FC236}">
                  <a16:creationId xmlns:a16="http://schemas.microsoft.com/office/drawing/2014/main" id="{B2EEA063-D5F9-4D35-A952-D67B5FDEB69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6" name="Freeform 38">
              <a:extLst>
                <a:ext uri="{FF2B5EF4-FFF2-40B4-BE49-F238E27FC236}">
                  <a16:creationId xmlns:a16="http://schemas.microsoft.com/office/drawing/2014/main" id="{2BBB0620-A21D-4309-85A1-FA188EDC388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7" name="Freeform 39">
              <a:extLst>
                <a:ext uri="{FF2B5EF4-FFF2-40B4-BE49-F238E27FC236}">
                  <a16:creationId xmlns:a16="http://schemas.microsoft.com/office/drawing/2014/main" id="{2113ED2C-302E-459F-8080-A94839AA351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8" name="Freeform 40">
              <a:extLst>
                <a:ext uri="{FF2B5EF4-FFF2-40B4-BE49-F238E27FC236}">
                  <a16:creationId xmlns:a16="http://schemas.microsoft.com/office/drawing/2014/main" id="{9068E3D9-D803-4D57-99C1-285B2E0FD7A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9" name="Freeform 41">
              <a:extLst>
                <a:ext uri="{FF2B5EF4-FFF2-40B4-BE49-F238E27FC236}">
                  <a16:creationId xmlns:a16="http://schemas.microsoft.com/office/drawing/2014/main" id="{760E9AAD-A7E9-4A40-A203-D8A22A2870F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0" name="Freeform 42">
              <a:extLst>
                <a:ext uri="{FF2B5EF4-FFF2-40B4-BE49-F238E27FC236}">
                  <a16:creationId xmlns:a16="http://schemas.microsoft.com/office/drawing/2014/main" id="{C1FD0590-5133-4B5F-B7B7-2FDE97B5B9D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1" name="Freeform 43">
              <a:extLst>
                <a:ext uri="{FF2B5EF4-FFF2-40B4-BE49-F238E27FC236}">
                  <a16:creationId xmlns:a16="http://schemas.microsoft.com/office/drawing/2014/main" id="{F534680B-9F41-4F1A-9D85-AFA9B5B7E1F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2" name="Freeform 44">
              <a:extLst>
                <a:ext uri="{FF2B5EF4-FFF2-40B4-BE49-F238E27FC236}">
                  <a16:creationId xmlns:a16="http://schemas.microsoft.com/office/drawing/2014/main" id="{3CE63363-E912-41BE-B9D7-A180D188BE7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3" name="Freeform 45">
              <a:extLst>
                <a:ext uri="{FF2B5EF4-FFF2-40B4-BE49-F238E27FC236}">
                  <a16:creationId xmlns:a16="http://schemas.microsoft.com/office/drawing/2014/main" id="{BA392708-B8A2-4A6A-A4CD-71ECF8DFB22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4" name="Freeform 46">
              <a:extLst>
                <a:ext uri="{FF2B5EF4-FFF2-40B4-BE49-F238E27FC236}">
                  <a16:creationId xmlns:a16="http://schemas.microsoft.com/office/drawing/2014/main" id="{1E63C8BA-1B7E-4B00-950F-6D3AA22E840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5" name="Freeform 47">
              <a:extLst>
                <a:ext uri="{FF2B5EF4-FFF2-40B4-BE49-F238E27FC236}">
                  <a16:creationId xmlns:a16="http://schemas.microsoft.com/office/drawing/2014/main" id="{39747CF5-34FD-4257-BF9A-BFE8E71FBAE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6" name="Freeform 48">
              <a:extLst>
                <a:ext uri="{FF2B5EF4-FFF2-40B4-BE49-F238E27FC236}">
                  <a16:creationId xmlns:a16="http://schemas.microsoft.com/office/drawing/2014/main" id="{1389AAE1-3FCA-456A-9079-ABCC6BE1AED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7" name="Freeform 49">
              <a:extLst>
                <a:ext uri="{FF2B5EF4-FFF2-40B4-BE49-F238E27FC236}">
                  <a16:creationId xmlns:a16="http://schemas.microsoft.com/office/drawing/2014/main" id="{712C3D72-EBB0-487B-BE99-F886469B1E4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8" name="Freeform 50">
              <a:extLst>
                <a:ext uri="{FF2B5EF4-FFF2-40B4-BE49-F238E27FC236}">
                  <a16:creationId xmlns:a16="http://schemas.microsoft.com/office/drawing/2014/main" id="{841FEF4F-5F02-418D-8DE3-A6D669AB129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9" name="Freeform 51">
              <a:extLst>
                <a:ext uri="{FF2B5EF4-FFF2-40B4-BE49-F238E27FC236}">
                  <a16:creationId xmlns:a16="http://schemas.microsoft.com/office/drawing/2014/main" id="{B26BFA8A-88F7-4D57-AC43-BE5C85627C5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0" name="Freeform 52">
              <a:extLst>
                <a:ext uri="{FF2B5EF4-FFF2-40B4-BE49-F238E27FC236}">
                  <a16:creationId xmlns:a16="http://schemas.microsoft.com/office/drawing/2014/main" id="{2333731C-7DDB-469E-858A-38088E5994C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1" name="Freeform 53">
              <a:extLst>
                <a:ext uri="{FF2B5EF4-FFF2-40B4-BE49-F238E27FC236}">
                  <a16:creationId xmlns:a16="http://schemas.microsoft.com/office/drawing/2014/main" id="{9DD76EF6-A774-4136-924A-27287F3062A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2" name="Freeform 54">
              <a:extLst>
                <a:ext uri="{FF2B5EF4-FFF2-40B4-BE49-F238E27FC236}">
                  <a16:creationId xmlns:a16="http://schemas.microsoft.com/office/drawing/2014/main" id="{D2C2B874-0508-411C-B7E9-982766C2F8E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3" name="Freeform 55">
              <a:extLst>
                <a:ext uri="{FF2B5EF4-FFF2-40B4-BE49-F238E27FC236}">
                  <a16:creationId xmlns:a16="http://schemas.microsoft.com/office/drawing/2014/main" id="{72A090C1-9286-4317-9D1B-844AA42E879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4" name="Freeform 56">
              <a:extLst>
                <a:ext uri="{FF2B5EF4-FFF2-40B4-BE49-F238E27FC236}">
                  <a16:creationId xmlns:a16="http://schemas.microsoft.com/office/drawing/2014/main" id="{F7E0E0F7-E2AC-40F2-889A-8588C487D7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5" name="Freeform 57">
              <a:extLst>
                <a:ext uri="{FF2B5EF4-FFF2-40B4-BE49-F238E27FC236}">
                  <a16:creationId xmlns:a16="http://schemas.microsoft.com/office/drawing/2014/main" id="{F6A8BDA4-CC76-4CD5-BA0D-63CE8B07C55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6" name="Freeform 58">
              <a:extLst>
                <a:ext uri="{FF2B5EF4-FFF2-40B4-BE49-F238E27FC236}">
                  <a16:creationId xmlns:a16="http://schemas.microsoft.com/office/drawing/2014/main" id="{C7080961-48A6-47BF-8FD4-67EA5EFAD42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7" name="Freeform 59">
              <a:extLst>
                <a:ext uri="{FF2B5EF4-FFF2-40B4-BE49-F238E27FC236}">
                  <a16:creationId xmlns:a16="http://schemas.microsoft.com/office/drawing/2014/main" id="{6BC02BE6-96D8-4418-88F1-AB91BA1A146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8" name="Freeform 60">
              <a:extLst>
                <a:ext uri="{FF2B5EF4-FFF2-40B4-BE49-F238E27FC236}">
                  <a16:creationId xmlns:a16="http://schemas.microsoft.com/office/drawing/2014/main" id="{55C83DA1-55A6-4C31-91C4-C0CB2EC20AA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9" name="Freeform 61">
              <a:extLst>
                <a:ext uri="{FF2B5EF4-FFF2-40B4-BE49-F238E27FC236}">
                  <a16:creationId xmlns:a16="http://schemas.microsoft.com/office/drawing/2014/main" id="{743F6911-904F-44EC-9334-D38CADACD24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0" name="Freeform 62">
              <a:extLst>
                <a:ext uri="{FF2B5EF4-FFF2-40B4-BE49-F238E27FC236}">
                  <a16:creationId xmlns:a16="http://schemas.microsoft.com/office/drawing/2014/main" id="{0B286877-B601-4EB8-A734-44DCB1EE4D9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</p:grpSp>
    </p:spTree>
    <p:extLst>
      <p:ext uri="{BB962C8B-B14F-4D97-AF65-F5344CB8AC3E}">
        <p14:creationId xmlns:p14="http://schemas.microsoft.com/office/powerpoint/2010/main" val="717561155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-partn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Rectangle 11">
            <a:extLst>
              <a:ext uri="{FF2B5EF4-FFF2-40B4-BE49-F238E27FC236}">
                <a16:creationId xmlns:a16="http://schemas.microsoft.com/office/drawing/2014/main" id="{4A3F1C04-3200-4425-86D0-2F9E2EAC9EF4}"/>
              </a:ext>
            </a:extLst>
          </p:cNvPr>
          <p:cNvSpPr/>
          <p:nvPr userDrawn="1"/>
        </p:nvSpPr>
        <p:spPr>
          <a:xfrm>
            <a:off x="-1" y="-1"/>
            <a:ext cx="9153001" cy="6858001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sz="1800" noProof="0"/>
          </a:p>
        </p:txBody>
      </p:sp>
      <p:sp>
        <p:nvSpPr>
          <p:cNvPr id="147" name="Text Placeholder 140">
            <a:extLst>
              <a:ext uri="{FF2B5EF4-FFF2-40B4-BE49-F238E27FC236}">
                <a16:creationId xmlns:a16="http://schemas.microsoft.com/office/drawing/2014/main" id="{74859718-6497-4295-886B-BD752B23C840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2318430" y="686887"/>
            <a:ext cx="2824180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bg1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bg1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bg1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bg1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bg1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441F2942-2F48-4595-B815-42D3F57C14B8}"/>
              </a:ext>
            </a:extLst>
          </p:cNvPr>
          <p:cNvSpPr>
            <a:spLocks noGrp="1"/>
          </p:cNvSpPr>
          <p:nvPr>
            <p:ph type="pic" sz="quarter" idx="18" hasCustomPrompt="1"/>
          </p:nvPr>
        </p:nvSpPr>
        <p:spPr>
          <a:xfrm>
            <a:off x="375050" y="5410207"/>
            <a:ext cx="1454741" cy="923925"/>
          </a:xfrm>
        </p:spPr>
        <p:txBody>
          <a:bodyPr/>
          <a:lstStyle>
            <a:lvl1pPr>
              <a:defRPr sz="1600">
                <a:solidFill>
                  <a:schemeClr val="bg1"/>
                </a:solidFill>
              </a:defRPr>
            </a:lvl1pPr>
          </a:lstStyle>
          <a:p>
            <a:r>
              <a:rPr lang="en-AU" dirty="0"/>
              <a:t>Click to add partner logos</a:t>
            </a:r>
          </a:p>
        </p:txBody>
      </p:sp>
      <p:sp>
        <p:nvSpPr>
          <p:cNvPr id="79" name="Picture Placeholder 2">
            <a:extLst>
              <a:ext uri="{FF2B5EF4-FFF2-40B4-BE49-F238E27FC236}">
                <a16:creationId xmlns:a16="http://schemas.microsoft.com/office/drawing/2014/main" id="{649337E6-8710-4F9B-AE53-FDDFC8849CF6}"/>
              </a:ext>
            </a:extLst>
          </p:cNvPr>
          <p:cNvSpPr>
            <a:spLocks noGrp="1"/>
          </p:cNvSpPr>
          <p:nvPr>
            <p:ph type="pic" sz="quarter" idx="19" hasCustomPrompt="1"/>
          </p:nvPr>
        </p:nvSpPr>
        <p:spPr>
          <a:xfrm>
            <a:off x="1951398" y="5410207"/>
            <a:ext cx="1454741" cy="923925"/>
          </a:xfrm>
        </p:spPr>
        <p:txBody>
          <a:bodyPr/>
          <a:lstStyle>
            <a:lvl1pPr>
              <a:defRPr sz="1600">
                <a:solidFill>
                  <a:schemeClr val="bg1"/>
                </a:solidFill>
              </a:defRPr>
            </a:lvl1pPr>
          </a:lstStyle>
          <a:p>
            <a:r>
              <a:rPr lang="en-AU" dirty="0"/>
              <a:t>Click to add partner logos</a:t>
            </a:r>
          </a:p>
        </p:txBody>
      </p:sp>
      <p:sp>
        <p:nvSpPr>
          <p:cNvPr id="80" name="Picture Placeholder 2">
            <a:extLst>
              <a:ext uri="{FF2B5EF4-FFF2-40B4-BE49-F238E27FC236}">
                <a16:creationId xmlns:a16="http://schemas.microsoft.com/office/drawing/2014/main" id="{2E04A960-7ECB-4B73-A38E-482CE39F43DB}"/>
              </a:ext>
            </a:extLst>
          </p:cNvPr>
          <p:cNvSpPr>
            <a:spLocks noGrp="1"/>
          </p:cNvSpPr>
          <p:nvPr>
            <p:ph type="pic" sz="quarter" idx="20" hasCustomPrompt="1"/>
          </p:nvPr>
        </p:nvSpPr>
        <p:spPr>
          <a:xfrm>
            <a:off x="3527746" y="5410207"/>
            <a:ext cx="1454741" cy="923925"/>
          </a:xfrm>
        </p:spPr>
        <p:txBody>
          <a:bodyPr/>
          <a:lstStyle>
            <a:lvl1pPr>
              <a:defRPr sz="1600">
                <a:solidFill>
                  <a:schemeClr val="bg1"/>
                </a:solidFill>
              </a:defRPr>
            </a:lvl1pPr>
          </a:lstStyle>
          <a:p>
            <a:r>
              <a:rPr lang="en-AU" dirty="0"/>
              <a:t>Click to add partner logos</a:t>
            </a:r>
          </a:p>
        </p:txBody>
      </p:sp>
      <p:sp>
        <p:nvSpPr>
          <p:cNvPr id="194" name="Subtitle 139">
            <a:extLst>
              <a:ext uri="{FF2B5EF4-FFF2-40B4-BE49-F238E27FC236}">
                <a16:creationId xmlns:a16="http://schemas.microsoft.com/office/drawing/2014/main" id="{11B95767-3A13-4FFC-998D-AC0754C0EA35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487475" y="2487775"/>
            <a:ext cx="3579152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1200"/>
              </a:spcAft>
              <a:buNone/>
              <a:defRPr sz="3800" b="1">
                <a:solidFill>
                  <a:schemeClr val="bg1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grpSp>
        <p:nvGrpSpPr>
          <p:cNvPr id="195" name="Group 4">
            <a:extLst>
              <a:ext uri="{FF2B5EF4-FFF2-40B4-BE49-F238E27FC236}">
                <a16:creationId xmlns:a16="http://schemas.microsoft.com/office/drawing/2014/main" id="{839C52C0-9A6F-4427-8D48-7BB28B00B546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421066" y="453777"/>
            <a:ext cx="1662286" cy="1666547"/>
            <a:chOff x="2864" y="1181"/>
            <a:chExt cx="1952" cy="1957"/>
          </a:xfrm>
        </p:grpSpPr>
        <p:sp>
          <p:nvSpPr>
            <p:cNvPr id="196" name="AutoShape 3">
              <a:extLst>
                <a:ext uri="{FF2B5EF4-FFF2-40B4-BE49-F238E27FC236}">
                  <a16:creationId xmlns:a16="http://schemas.microsoft.com/office/drawing/2014/main" id="{3CB4793C-5CCD-4F5B-BF61-B5519BB84563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97" name="Rectangle 5">
              <a:extLst>
                <a:ext uri="{FF2B5EF4-FFF2-40B4-BE49-F238E27FC236}">
                  <a16:creationId xmlns:a16="http://schemas.microsoft.com/office/drawing/2014/main" id="{9C22DE55-0539-4D47-B968-A6FFB052273F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98" name="Freeform 6">
              <a:extLst>
                <a:ext uri="{FF2B5EF4-FFF2-40B4-BE49-F238E27FC236}">
                  <a16:creationId xmlns:a16="http://schemas.microsoft.com/office/drawing/2014/main" id="{839E5D8B-8155-49D3-9C68-ADDFE2B147C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99" name="Freeform 7">
              <a:extLst>
                <a:ext uri="{FF2B5EF4-FFF2-40B4-BE49-F238E27FC236}">
                  <a16:creationId xmlns:a16="http://schemas.microsoft.com/office/drawing/2014/main" id="{C63B0A4A-C98F-4375-81E7-CF6DC2A71A5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200" name="Freeform 8">
              <a:extLst>
                <a:ext uri="{FF2B5EF4-FFF2-40B4-BE49-F238E27FC236}">
                  <a16:creationId xmlns:a16="http://schemas.microsoft.com/office/drawing/2014/main" id="{AC870463-CB95-46E5-9190-D47D0A0AD6B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201" name="Freeform 9">
              <a:extLst>
                <a:ext uri="{FF2B5EF4-FFF2-40B4-BE49-F238E27FC236}">
                  <a16:creationId xmlns:a16="http://schemas.microsoft.com/office/drawing/2014/main" id="{9C090A6E-F3FE-4492-A8E3-5CB015467A2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202" name="Freeform 10">
              <a:extLst>
                <a:ext uri="{FF2B5EF4-FFF2-40B4-BE49-F238E27FC236}">
                  <a16:creationId xmlns:a16="http://schemas.microsoft.com/office/drawing/2014/main" id="{D71279E6-2329-4AFD-BC71-783C75AD0ED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203" name="Freeform 11">
              <a:extLst>
                <a:ext uri="{FF2B5EF4-FFF2-40B4-BE49-F238E27FC236}">
                  <a16:creationId xmlns:a16="http://schemas.microsoft.com/office/drawing/2014/main" id="{39F93875-8DCC-4364-BCAD-87D1A0395F1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204" name="Freeform 12">
              <a:extLst>
                <a:ext uri="{FF2B5EF4-FFF2-40B4-BE49-F238E27FC236}">
                  <a16:creationId xmlns:a16="http://schemas.microsoft.com/office/drawing/2014/main" id="{B8A0F650-D849-4B73-9146-7E451420956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205" name="Freeform 13">
              <a:extLst>
                <a:ext uri="{FF2B5EF4-FFF2-40B4-BE49-F238E27FC236}">
                  <a16:creationId xmlns:a16="http://schemas.microsoft.com/office/drawing/2014/main" id="{696C0D3B-E372-4329-A827-83F393655A8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206" name="Freeform 14">
              <a:extLst>
                <a:ext uri="{FF2B5EF4-FFF2-40B4-BE49-F238E27FC236}">
                  <a16:creationId xmlns:a16="http://schemas.microsoft.com/office/drawing/2014/main" id="{09187AF8-096B-4D9D-BECF-DA1ED221448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207" name="Freeform 15">
              <a:extLst>
                <a:ext uri="{FF2B5EF4-FFF2-40B4-BE49-F238E27FC236}">
                  <a16:creationId xmlns:a16="http://schemas.microsoft.com/office/drawing/2014/main" id="{BCFC2B8D-A927-4FA6-ABAD-250666F7F98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208" name="Freeform 16">
              <a:extLst>
                <a:ext uri="{FF2B5EF4-FFF2-40B4-BE49-F238E27FC236}">
                  <a16:creationId xmlns:a16="http://schemas.microsoft.com/office/drawing/2014/main" id="{393D1A0F-7858-45C7-9640-0EA05DE9625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209" name="Freeform 17">
              <a:extLst>
                <a:ext uri="{FF2B5EF4-FFF2-40B4-BE49-F238E27FC236}">
                  <a16:creationId xmlns:a16="http://schemas.microsoft.com/office/drawing/2014/main" id="{9D9CC4FD-3E79-4B80-9CDC-9026604ACE3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210" name="Freeform 18">
              <a:extLst>
                <a:ext uri="{FF2B5EF4-FFF2-40B4-BE49-F238E27FC236}">
                  <a16:creationId xmlns:a16="http://schemas.microsoft.com/office/drawing/2014/main" id="{6B9EF6BE-5CAC-4584-85C5-38722586BD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211" name="Freeform 19">
              <a:extLst>
                <a:ext uri="{FF2B5EF4-FFF2-40B4-BE49-F238E27FC236}">
                  <a16:creationId xmlns:a16="http://schemas.microsoft.com/office/drawing/2014/main" id="{CE9CBF70-A08F-4B3E-933C-5B383A7A0A01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212" name="Freeform 20">
              <a:extLst>
                <a:ext uri="{FF2B5EF4-FFF2-40B4-BE49-F238E27FC236}">
                  <a16:creationId xmlns:a16="http://schemas.microsoft.com/office/drawing/2014/main" id="{DCB129BA-B7EC-4145-AA2C-85E18362D54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213" name="Rectangle 21">
              <a:extLst>
                <a:ext uri="{FF2B5EF4-FFF2-40B4-BE49-F238E27FC236}">
                  <a16:creationId xmlns:a16="http://schemas.microsoft.com/office/drawing/2014/main" id="{E952D24A-E62C-4B35-A453-E2DB313C1CF9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214" name="Freeform 22">
              <a:extLst>
                <a:ext uri="{FF2B5EF4-FFF2-40B4-BE49-F238E27FC236}">
                  <a16:creationId xmlns:a16="http://schemas.microsoft.com/office/drawing/2014/main" id="{A616AFE6-9BCC-48E4-8C66-4AF9903EDA2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215" name="Freeform 23">
              <a:extLst>
                <a:ext uri="{FF2B5EF4-FFF2-40B4-BE49-F238E27FC236}">
                  <a16:creationId xmlns:a16="http://schemas.microsoft.com/office/drawing/2014/main" id="{14593CC9-FBBF-4EEA-A1D0-6472C18040C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216" name="Freeform 24">
              <a:extLst>
                <a:ext uri="{FF2B5EF4-FFF2-40B4-BE49-F238E27FC236}">
                  <a16:creationId xmlns:a16="http://schemas.microsoft.com/office/drawing/2014/main" id="{C13B5AB5-D746-465E-AA3D-E87100FF957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217" name="Freeform 25">
              <a:extLst>
                <a:ext uri="{FF2B5EF4-FFF2-40B4-BE49-F238E27FC236}">
                  <a16:creationId xmlns:a16="http://schemas.microsoft.com/office/drawing/2014/main" id="{D8C3E3A5-B063-4156-83BE-857D9A190CB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218" name="Freeform 26">
              <a:extLst>
                <a:ext uri="{FF2B5EF4-FFF2-40B4-BE49-F238E27FC236}">
                  <a16:creationId xmlns:a16="http://schemas.microsoft.com/office/drawing/2014/main" id="{F9354ACE-2667-43D9-A9E4-35AF59FB09D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219" name="Freeform 27">
              <a:extLst>
                <a:ext uri="{FF2B5EF4-FFF2-40B4-BE49-F238E27FC236}">
                  <a16:creationId xmlns:a16="http://schemas.microsoft.com/office/drawing/2014/main" id="{4500720B-9FE5-4FC6-BCC6-2C7F8F4E4DB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220" name="Freeform 28">
              <a:extLst>
                <a:ext uri="{FF2B5EF4-FFF2-40B4-BE49-F238E27FC236}">
                  <a16:creationId xmlns:a16="http://schemas.microsoft.com/office/drawing/2014/main" id="{84BA71E3-588E-4AA6-AB1E-3CDB10C4FBBF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221" name="Freeform 29">
              <a:extLst>
                <a:ext uri="{FF2B5EF4-FFF2-40B4-BE49-F238E27FC236}">
                  <a16:creationId xmlns:a16="http://schemas.microsoft.com/office/drawing/2014/main" id="{BE3254C8-814E-4952-8200-C895058BA82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222" name="Freeform 30">
              <a:extLst>
                <a:ext uri="{FF2B5EF4-FFF2-40B4-BE49-F238E27FC236}">
                  <a16:creationId xmlns:a16="http://schemas.microsoft.com/office/drawing/2014/main" id="{331888C2-72FE-4B1E-BB9E-F6E7C5762FD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223" name="Freeform 31">
              <a:extLst>
                <a:ext uri="{FF2B5EF4-FFF2-40B4-BE49-F238E27FC236}">
                  <a16:creationId xmlns:a16="http://schemas.microsoft.com/office/drawing/2014/main" id="{9BDBD28C-CE53-4274-AAA7-FA2D3C043C9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224" name="Freeform 32">
              <a:extLst>
                <a:ext uri="{FF2B5EF4-FFF2-40B4-BE49-F238E27FC236}">
                  <a16:creationId xmlns:a16="http://schemas.microsoft.com/office/drawing/2014/main" id="{AFC524B2-1374-4D2A-8E7E-8CEEA8756B78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225" name="Freeform 34">
              <a:extLst>
                <a:ext uri="{FF2B5EF4-FFF2-40B4-BE49-F238E27FC236}">
                  <a16:creationId xmlns:a16="http://schemas.microsoft.com/office/drawing/2014/main" id="{159C63ED-119F-4995-A908-DBB2293E7D2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226" name="Freeform 35">
              <a:extLst>
                <a:ext uri="{FF2B5EF4-FFF2-40B4-BE49-F238E27FC236}">
                  <a16:creationId xmlns:a16="http://schemas.microsoft.com/office/drawing/2014/main" id="{9D9FDAB1-BF5D-47C0-A4DE-38264D999D9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227" name="Freeform 36">
              <a:extLst>
                <a:ext uri="{FF2B5EF4-FFF2-40B4-BE49-F238E27FC236}">
                  <a16:creationId xmlns:a16="http://schemas.microsoft.com/office/drawing/2014/main" id="{C1ABD4F8-3CE7-417B-8CCD-4879D33FA89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228" name="Freeform 37">
              <a:extLst>
                <a:ext uri="{FF2B5EF4-FFF2-40B4-BE49-F238E27FC236}">
                  <a16:creationId xmlns:a16="http://schemas.microsoft.com/office/drawing/2014/main" id="{103F22C4-1CD6-4EF0-905B-92AB362F75A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229" name="Freeform 38">
              <a:extLst>
                <a:ext uri="{FF2B5EF4-FFF2-40B4-BE49-F238E27FC236}">
                  <a16:creationId xmlns:a16="http://schemas.microsoft.com/office/drawing/2014/main" id="{B6C6E0C7-2C51-494C-96A1-A7080C7BC70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230" name="Freeform 39">
              <a:extLst>
                <a:ext uri="{FF2B5EF4-FFF2-40B4-BE49-F238E27FC236}">
                  <a16:creationId xmlns:a16="http://schemas.microsoft.com/office/drawing/2014/main" id="{5E3AA035-F1DE-4980-A6F9-03834D68401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231" name="Freeform 40">
              <a:extLst>
                <a:ext uri="{FF2B5EF4-FFF2-40B4-BE49-F238E27FC236}">
                  <a16:creationId xmlns:a16="http://schemas.microsoft.com/office/drawing/2014/main" id="{130ADC70-2CD1-418A-84DE-3F38ABE7398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232" name="Freeform 41">
              <a:extLst>
                <a:ext uri="{FF2B5EF4-FFF2-40B4-BE49-F238E27FC236}">
                  <a16:creationId xmlns:a16="http://schemas.microsoft.com/office/drawing/2014/main" id="{B7EA4B72-1CA4-476A-B6D6-852CAC06C8C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233" name="Freeform 42">
              <a:extLst>
                <a:ext uri="{FF2B5EF4-FFF2-40B4-BE49-F238E27FC236}">
                  <a16:creationId xmlns:a16="http://schemas.microsoft.com/office/drawing/2014/main" id="{9BCDC689-AB36-471E-A19F-6DF6BDFA480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234" name="Freeform 43">
              <a:extLst>
                <a:ext uri="{FF2B5EF4-FFF2-40B4-BE49-F238E27FC236}">
                  <a16:creationId xmlns:a16="http://schemas.microsoft.com/office/drawing/2014/main" id="{F84B1191-49BD-42D8-9DD8-54B1025B855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235" name="Freeform 44">
              <a:extLst>
                <a:ext uri="{FF2B5EF4-FFF2-40B4-BE49-F238E27FC236}">
                  <a16:creationId xmlns:a16="http://schemas.microsoft.com/office/drawing/2014/main" id="{3F36B0B7-B248-4C36-ACAA-F57D604F996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236" name="Freeform 45">
              <a:extLst>
                <a:ext uri="{FF2B5EF4-FFF2-40B4-BE49-F238E27FC236}">
                  <a16:creationId xmlns:a16="http://schemas.microsoft.com/office/drawing/2014/main" id="{6C40B266-66D2-4AA5-AF83-82341DD0338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237" name="Freeform 46">
              <a:extLst>
                <a:ext uri="{FF2B5EF4-FFF2-40B4-BE49-F238E27FC236}">
                  <a16:creationId xmlns:a16="http://schemas.microsoft.com/office/drawing/2014/main" id="{0F6CDDCC-C889-48AC-B016-7F6405161B4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238" name="Freeform 47">
              <a:extLst>
                <a:ext uri="{FF2B5EF4-FFF2-40B4-BE49-F238E27FC236}">
                  <a16:creationId xmlns:a16="http://schemas.microsoft.com/office/drawing/2014/main" id="{292792DB-44D2-43DB-9EBE-FD22D8E4DBE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239" name="Freeform 48">
              <a:extLst>
                <a:ext uri="{FF2B5EF4-FFF2-40B4-BE49-F238E27FC236}">
                  <a16:creationId xmlns:a16="http://schemas.microsoft.com/office/drawing/2014/main" id="{A70696E9-E2B2-4865-A0C3-E3E4E7CAB85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240" name="Freeform 49">
              <a:extLst>
                <a:ext uri="{FF2B5EF4-FFF2-40B4-BE49-F238E27FC236}">
                  <a16:creationId xmlns:a16="http://schemas.microsoft.com/office/drawing/2014/main" id="{8131D599-F06F-4922-A462-921AB0B9CFB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241" name="Freeform 50">
              <a:extLst>
                <a:ext uri="{FF2B5EF4-FFF2-40B4-BE49-F238E27FC236}">
                  <a16:creationId xmlns:a16="http://schemas.microsoft.com/office/drawing/2014/main" id="{5737B435-E8F8-4CDD-89CD-FF0682FDEDF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242" name="Freeform 51">
              <a:extLst>
                <a:ext uri="{FF2B5EF4-FFF2-40B4-BE49-F238E27FC236}">
                  <a16:creationId xmlns:a16="http://schemas.microsoft.com/office/drawing/2014/main" id="{BC9AEEE5-3792-4999-8681-0EA0B20F09F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243" name="Freeform 52">
              <a:extLst>
                <a:ext uri="{FF2B5EF4-FFF2-40B4-BE49-F238E27FC236}">
                  <a16:creationId xmlns:a16="http://schemas.microsoft.com/office/drawing/2014/main" id="{D1D6BC8B-EF90-45E5-B12E-445E7D0308B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244" name="Freeform 53">
              <a:extLst>
                <a:ext uri="{FF2B5EF4-FFF2-40B4-BE49-F238E27FC236}">
                  <a16:creationId xmlns:a16="http://schemas.microsoft.com/office/drawing/2014/main" id="{C63921BB-161E-4135-A152-58519C262B4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245" name="Freeform 54">
              <a:extLst>
                <a:ext uri="{FF2B5EF4-FFF2-40B4-BE49-F238E27FC236}">
                  <a16:creationId xmlns:a16="http://schemas.microsoft.com/office/drawing/2014/main" id="{B6D7A211-0B1F-4C02-A9F3-006FB08102C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246" name="Freeform 55">
              <a:extLst>
                <a:ext uri="{FF2B5EF4-FFF2-40B4-BE49-F238E27FC236}">
                  <a16:creationId xmlns:a16="http://schemas.microsoft.com/office/drawing/2014/main" id="{A0B3206B-507B-4015-A9A2-E0896DFADFD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247" name="Freeform 56">
              <a:extLst>
                <a:ext uri="{FF2B5EF4-FFF2-40B4-BE49-F238E27FC236}">
                  <a16:creationId xmlns:a16="http://schemas.microsoft.com/office/drawing/2014/main" id="{984BAC3F-9CA8-4015-A952-B9446F68D3B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248" name="Freeform 57">
              <a:extLst>
                <a:ext uri="{FF2B5EF4-FFF2-40B4-BE49-F238E27FC236}">
                  <a16:creationId xmlns:a16="http://schemas.microsoft.com/office/drawing/2014/main" id="{4CDFC29E-4326-4DB6-9AAB-572FEBFC948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249" name="Freeform 58">
              <a:extLst>
                <a:ext uri="{FF2B5EF4-FFF2-40B4-BE49-F238E27FC236}">
                  <a16:creationId xmlns:a16="http://schemas.microsoft.com/office/drawing/2014/main" id="{76FF4184-4BBE-41C5-9C00-615CF27EECA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250" name="Freeform 59">
              <a:extLst>
                <a:ext uri="{FF2B5EF4-FFF2-40B4-BE49-F238E27FC236}">
                  <a16:creationId xmlns:a16="http://schemas.microsoft.com/office/drawing/2014/main" id="{1DC69F4A-1996-4C8C-9C03-DD93CF41008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251" name="Freeform 60">
              <a:extLst>
                <a:ext uri="{FF2B5EF4-FFF2-40B4-BE49-F238E27FC236}">
                  <a16:creationId xmlns:a16="http://schemas.microsoft.com/office/drawing/2014/main" id="{756AAD03-1CA0-40B0-B5AC-5BA605B2947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252" name="Freeform 61">
              <a:extLst>
                <a:ext uri="{FF2B5EF4-FFF2-40B4-BE49-F238E27FC236}">
                  <a16:creationId xmlns:a16="http://schemas.microsoft.com/office/drawing/2014/main" id="{5D3472D0-A7F1-4E13-9454-78B7364B2EB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253" name="Freeform 62">
              <a:extLst>
                <a:ext uri="{FF2B5EF4-FFF2-40B4-BE49-F238E27FC236}">
                  <a16:creationId xmlns:a16="http://schemas.microsoft.com/office/drawing/2014/main" id="{02302272-5BAA-46C1-8B4E-932590DED07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</p:grpSp>
      <p:sp>
        <p:nvSpPr>
          <p:cNvPr id="254" name="Picture Placeholder 253">
            <a:extLst>
              <a:ext uri="{FF2B5EF4-FFF2-40B4-BE49-F238E27FC236}">
                <a16:creationId xmlns:a16="http://schemas.microsoft.com/office/drawing/2014/main" id="{E5AF71EF-D58B-4930-B671-3D00D2D01AC7}"/>
              </a:ext>
            </a:extLst>
          </p:cNvPr>
          <p:cNvSpPr>
            <a:spLocks noGrp="1"/>
          </p:cNvSpPr>
          <p:nvPr>
            <p:ph type="pic" sz="quarter" idx="22" hasCustomPrompt="1"/>
          </p:nvPr>
        </p:nvSpPr>
        <p:spPr>
          <a:xfrm>
            <a:off x="4122030" y="1032580"/>
            <a:ext cx="5030970" cy="5829165"/>
          </a:xfrm>
          <a:custGeom>
            <a:avLst/>
            <a:gdLst>
              <a:gd name="connsiteX0" fmla="*/ 5030970 w 5030970"/>
              <a:gd name="connsiteY0" fmla="*/ 0 h 5829165"/>
              <a:gd name="connsiteX1" fmla="*/ 5030970 w 5030970"/>
              <a:gd name="connsiteY1" fmla="*/ 3728125 h 5829165"/>
              <a:gd name="connsiteX2" fmla="*/ 5030970 w 5030970"/>
              <a:gd name="connsiteY2" fmla="*/ 4950795 h 5829165"/>
              <a:gd name="connsiteX3" fmla="*/ 5030970 w 5030970"/>
              <a:gd name="connsiteY3" fmla="*/ 5825420 h 5829165"/>
              <a:gd name="connsiteX4" fmla="*/ 1203343 w 5030970"/>
              <a:gd name="connsiteY4" fmla="*/ 5825420 h 5829165"/>
              <a:gd name="connsiteX5" fmla="*/ 1189166 w 5030970"/>
              <a:gd name="connsiteY5" fmla="*/ 5829165 h 5829165"/>
              <a:gd name="connsiteX6" fmla="*/ 957128 w 5030970"/>
              <a:gd name="connsiteY6" fmla="*/ 4950795 h 5829165"/>
              <a:gd name="connsiteX7" fmla="*/ 952075 w 5030970"/>
              <a:gd name="connsiteY7" fmla="*/ 4950795 h 5829165"/>
              <a:gd name="connsiteX8" fmla="*/ 0 w 5030970"/>
              <a:gd name="connsiteY8" fmla="*/ 1349609 h 58291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030970" h="5829165">
                <a:moveTo>
                  <a:pt x="5030970" y="0"/>
                </a:moveTo>
                <a:lnTo>
                  <a:pt x="5030970" y="3728125"/>
                </a:lnTo>
                <a:lnTo>
                  <a:pt x="5030970" y="4950795"/>
                </a:lnTo>
                <a:lnTo>
                  <a:pt x="5030970" y="5825420"/>
                </a:lnTo>
                <a:lnTo>
                  <a:pt x="1203343" y="5825420"/>
                </a:lnTo>
                <a:lnTo>
                  <a:pt x="1189166" y="5829165"/>
                </a:lnTo>
                <a:lnTo>
                  <a:pt x="957128" y="4950795"/>
                </a:lnTo>
                <a:lnTo>
                  <a:pt x="952075" y="4950795"/>
                </a:lnTo>
                <a:lnTo>
                  <a:pt x="0" y="1349609"/>
                </a:lnTo>
                <a:close/>
              </a:path>
            </a:pathLst>
          </a:custGeom>
          <a:noFill/>
        </p:spPr>
        <p:txBody>
          <a:bodyPr wrap="square" lIns="576000" tIns="1728000" rIns="360000" bIns="360000">
            <a:noAutofit/>
          </a:bodyPr>
          <a:lstStyle>
            <a:lvl1pPr algn="l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AU" noProof="0" dirty="0"/>
              <a:t>Click central icon to add picture or pattern</a:t>
            </a:r>
          </a:p>
        </p:txBody>
      </p:sp>
      <p:sp>
        <p:nvSpPr>
          <p:cNvPr id="70" name="Text Placeholder 135">
            <a:extLst>
              <a:ext uri="{FF2B5EF4-FFF2-40B4-BE49-F238E27FC236}">
                <a16:creationId xmlns:a16="http://schemas.microsoft.com/office/drawing/2014/main" id="{0443CBF0-AF90-4B9B-A3C5-CDEF3FF57FA5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2398823" y="630906"/>
            <a:ext cx="216000" cy="10800"/>
          </a:xfrm>
          <a:solidFill>
            <a:schemeClr val="bg1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2724630264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Header C-Strength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" name="Rectangle 70">
            <a:extLst>
              <a:ext uri="{FF2B5EF4-FFF2-40B4-BE49-F238E27FC236}">
                <a16:creationId xmlns:a16="http://schemas.microsoft.com/office/drawing/2014/main" id="{890DF213-662F-4F0F-AF3A-12E90D6AB403}"/>
              </a:ext>
            </a:extLst>
          </p:cNvPr>
          <p:cNvSpPr/>
          <p:nvPr userDrawn="1"/>
        </p:nvSpPr>
        <p:spPr>
          <a:xfrm>
            <a:off x="-1" y="-1"/>
            <a:ext cx="9153001" cy="685800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sz="1800" noProof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487475" y="2487775"/>
            <a:ext cx="4387042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600"/>
              </a:spcAft>
              <a:buNone/>
              <a:defRPr sz="3800" b="1">
                <a:solidFill>
                  <a:schemeClr val="tx2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sp>
        <p:nvSpPr>
          <p:cNvPr id="68" name="Freeform: Shape 67">
            <a:extLst>
              <a:ext uri="{FF2B5EF4-FFF2-40B4-BE49-F238E27FC236}">
                <a16:creationId xmlns:a16="http://schemas.microsoft.com/office/drawing/2014/main" id="{DA439F60-6D2D-4C97-98DD-3E2A03123947}"/>
              </a:ext>
            </a:extLst>
          </p:cNvPr>
          <p:cNvSpPr/>
          <p:nvPr userDrawn="1"/>
        </p:nvSpPr>
        <p:spPr>
          <a:xfrm>
            <a:off x="4874521" y="-1"/>
            <a:ext cx="4278479" cy="6879660"/>
          </a:xfrm>
          <a:custGeom>
            <a:avLst/>
            <a:gdLst>
              <a:gd name="connsiteX0" fmla="*/ 1684339 w 4278479"/>
              <a:gd name="connsiteY0" fmla="*/ 0 h 6879660"/>
              <a:gd name="connsiteX1" fmla="*/ 4278479 w 4278479"/>
              <a:gd name="connsiteY1" fmla="*/ 0 h 6879660"/>
              <a:gd name="connsiteX2" fmla="*/ 4278479 w 4278479"/>
              <a:gd name="connsiteY2" fmla="*/ 6879660 h 6879660"/>
              <a:gd name="connsiteX3" fmla="*/ 1684339 w 4278479"/>
              <a:gd name="connsiteY3" fmla="*/ 6879660 h 6879660"/>
              <a:gd name="connsiteX4" fmla="*/ 0 w 4278479"/>
              <a:gd name="connsiteY4" fmla="*/ 6437231 h 6879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278479" h="6879660">
                <a:moveTo>
                  <a:pt x="1684339" y="0"/>
                </a:moveTo>
                <a:lnTo>
                  <a:pt x="4278479" y="0"/>
                </a:lnTo>
                <a:lnTo>
                  <a:pt x="4278479" y="6879660"/>
                </a:lnTo>
                <a:lnTo>
                  <a:pt x="1684339" y="6879660"/>
                </a:lnTo>
                <a:lnTo>
                  <a:pt x="0" y="6437231"/>
                </a:lnTo>
                <a:close/>
              </a:path>
            </a:pathLst>
          </a:custGeom>
          <a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-55179" t="-40292" r="-67666" b="-46376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AU" sz="1800"/>
          </a:p>
        </p:txBody>
      </p:sp>
      <p:sp>
        <p:nvSpPr>
          <p:cNvPr id="67" name="Text Placeholder 140">
            <a:extLst>
              <a:ext uri="{FF2B5EF4-FFF2-40B4-BE49-F238E27FC236}">
                <a16:creationId xmlns:a16="http://schemas.microsoft.com/office/drawing/2014/main" id="{554AD32A-B1A6-44EE-A564-9DDF8D905F1E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487475" y="5394944"/>
            <a:ext cx="3579152" cy="707231"/>
          </a:xfrm>
          <a:prstGeom prst="rect">
            <a:avLst/>
          </a:prstGeom>
        </p:spPr>
        <p:txBody>
          <a:bodyPr>
            <a:normAutofit/>
          </a:bodyPr>
          <a:lstStyle>
            <a:lvl1pPr rtl="0"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tx2"/>
                </a:solidFill>
              </a:defRPr>
            </a:lvl1pPr>
            <a:lvl2pPr marL="0" indent="0" rtl="0">
              <a:spcBef>
                <a:spcPts val="0"/>
              </a:spcBef>
              <a:buNone/>
              <a:defRPr sz="1600">
                <a:solidFill>
                  <a:schemeClr val="tx2"/>
                </a:solidFill>
              </a:defRPr>
            </a:lvl2pPr>
            <a:lvl3pPr marL="0" indent="0" rtl="0">
              <a:spcBef>
                <a:spcPts val="0"/>
              </a:spcBef>
              <a:buNone/>
              <a:defRPr sz="1600" b="0">
                <a:solidFill>
                  <a:schemeClr val="tx2"/>
                </a:solidFill>
              </a:defRPr>
            </a:lvl3pPr>
            <a:lvl4pPr rtl="0">
              <a:spcBef>
                <a:spcPts val="0"/>
              </a:spcBef>
              <a:defRPr sz="1600" b="0">
                <a:solidFill>
                  <a:schemeClr val="tx2"/>
                </a:solidFill>
              </a:defRPr>
            </a:lvl4pPr>
            <a:lvl5pPr rtl="0">
              <a:spcBef>
                <a:spcPts val="0"/>
              </a:spcBef>
              <a:defRPr sz="1600" b="0">
                <a:solidFill>
                  <a:schemeClr val="tx2"/>
                </a:solidFill>
              </a:defRPr>
            </a:lvl5pPr>
            <a:lvl6pPr rtl="0">
              <a:spcBef>
                <a:spcPts val="0"/>
              </a:spcBef>
              <a:defRPr sz="1600" b="0">
                <a:solidFill>
                  <a:schemeClr val="tx2"/>
                </a:solidFill>
              </a:defRPr>
            </a:lvl6pPr>
            <a:lvl7pPr rtl="0">
              <a:spcBef>
                <a:spcPts val="0"/>
              </a:spcBef>
              <a:defRPr sz="1600" b="0">
                <a:solidFill>
                  <a:schemeClr val="tx2"/>
                </a:solidFill>
              </a:defRPr>
            </a:lvl7pPr>
            <a:lvl8pPr rtl="0">
              <a:spcBef>
                <a:spcPts val="0"/>
              </a:spcBef>
              <a:defRPr sz="1600">
                <a:solidFill>
                  <a:schemeClr val="tx2"/>
                </a:solidFill>
              </a:defRPr>
            </a:lvl8pPr>
            <a:lvl9pPr rtl="0">
              <a:spcBef>
                <a:spcPts val="0"/>
              </a:spcBef>
              <a:defRPr sz="16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69" name="Text Placeholder 135">
            <a:extLst>
              <a:ext uri="{FF2B5EF4-FFF2-40B4-BE49-F238E27FC236}">
                <a16:creationId xmlns:a16="http://schemas.microsoft.com/office/drawing/2014/main" id="{519F0D0A-6B0D-4C49-A78D-63B3AAB05A2E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586247" y="5338960"/>
            <a:ext cx="216000" cy="10800"/>
          </a:xfrm>
          <a:prstGeom prst="rect">
            <a:avLst/>
          </a:prstGeom>
          <a:solidFill>
            <a:schemeClr val="tx2"/>
          </a:solidFill>
        </p:spPr>
        <p:txBody>
          <a:bodyPr>
            <a:noAutofit/>
          </a:bodyPr>
          <a:lstStyle>
            <a:lvl1pPr rtl="0"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 rtl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 rtl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 rtl="0"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 rtl="0"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 rtl="0"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 rtl="0"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 rtl="0"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 rtl="0"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  <p:grpSp>
        <p:nvGrpSpPr>
          <p:cNvPr id="70" name="Group 4">
            <a:extLst>
              <a:ext uri="{FF2B5EF4-FFF2-40B4-BE49-F238E27FC236}">
                <a16:creationId xmlns:a16="http://schemas.microsoft.com/office/drawing/2014/main" id="{0342F190-690B-4ECD-A1DC-F7AE8094E5DF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607255" y="616633"/>
            <a:ext cx="1440000" cy="1443689"/>
            <a:chOff x="2864" y="1181"/>
            <a:chExt cx="1952" cy="1957"/>
          </a:xfrm>
        </p:grpSpPr>
        <p:sp>
          <p:nvSpPr>
            <p:cNvPr id="73" name="AutoShape 3">
              <a:extLst>
                <a:ext uri="{FF2B5EF4-FFF2-40B4-BE49-F238E27FC236}">
                  <a16:creationId xmlns:a16="http://schemas.microsoft.com/office/drawing/2014/main" id="{36E3D0B5-2747-4FF0-BDED-DB16ADE44E96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4" name="Rectangle 5">
              <a:extLst>
                <a:ext uri="{FF2B5EF4-FFF2-40B4-BE49-F238E27FC236}">
                  <a16:creationId xmlns:a16="http://schemas.microsoft.com/office/drawing/2014/main" id="{EF6CAD5E-FE50-4CD5-BBF8-A29823E9AB2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5" name="Freeform 6">
              <a:extLst>
                <a:ext uri="{FF2B5EF4-FFF2-40B4-BE49-F238E27FC236}">
                  <a16:creationId xmlns:a16="http://schemas.microsoft.com/office/drawing/2014/main" id="{1EB5009C-6922-45AB-A225-C14E595A56F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6" name="Freeform 7">
              <a:extLst>
                <a:ext uri="{FF2B5EF4-FFF2-40B4-BE49-F238E27FC236}">
                  <a16:creationId xmlns:a16="http://schemas.microsoft.com/office/drawing/2014/main" id="{530EF258-C449-4D1A-9C68-1683C1F5AAD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7" name="Freeform 8">
              <a:extLst>
                <a:ext uri="{FF2B5EF4-FFF2-40B4-BE49-F238E27FC236}">
                  <a16:creationId xmlns:a16="http://schemas.microsoft.com/office/drawing/2014/main" id="{7F398CE6-41CD-4E75-84DD-E299DCD44DF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8" name="Freeform 9">
              <a:extLst>
                <a:ext uri="{FF2B5EF4-FFF2-40B4-BE49-F238E27FC236}">
                  <a16:creationId xmlns:a16="http://schemas.microsoft.com/office/drawing/2014/main" id="{EF1E1C4D-1FEE-4175-9FAE-8EE87F38996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9" name="Freeform 10">
              <a:extLst>
                <a:ext uri="{FF2B5EF4-FFF2-40B4-BE49-F238E27FC236}">
                  <a16:creationId xmlns:a16="http://schemas.microsoft.com/office/drawing/2014/main" id="{5F494FAE-53A6-44E4-ABCF-D9520A5DB93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0" name="Freeform 11">
              <a:extLst>
                <a:ext uri="{FF2B5EF4-FFF2-40B4-BE49-F238E27FC236}">
                  <a16:creationId xmlns:a16="http://schemas.microsoft.com/office/drawing/2014/main" id="{CF67AAE5-EEE9-4417-BC9A-2A1881F545A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1" name="Freeform 12">
              <a:extLst>
                <a:ext uri="{FF2B5EF4-FFF2-40B4-BE49-F238E27FC236}">
                  <a16:creationId xmlns:a16="http://schemas.microsoft.com/office/drawing/2014/main" id="{DE6A181F-B489-4171-A5D2-C7C639D18B0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2" name="Freeform 13">
              <a:extLst>
                <a:ext uri="{FF2B5EF4-FFF2-40B4-BE49-F238E27FC236}">
                  <a16:creationId xmlns:a16="http://schemas.microsoft.com/office/drawing/2014/main" id="{266C736A-C396-4690-ADC5-8B8993C9781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3" name="Freeform 14">
              <a:extLst>
                <a:ext uri="{FF2B5EF4-FFF2-40B4-BE49-F238E27FC236}">
                  <a16:creationId xmlns:a16="http://schemas.microsoft.com/office/drawing/2014/main" id="{5D40D03F-8202-45A7-8794-A794A7C5B66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4" name="Freeform 15">
              <a:extLst>
                <a:ext uri="{FF2B5EF4-FFF2-40B4-BE49-F238E27FC236}">
                  <a16:creationId xmlns:a16="http://schemas.microsoft.com/office/drawing/2014/main" id="{CB4F58DE-F7A5-45D5-8148-4885CCF703D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5" name="Freeform 16">
              <a:extLst>
                <a:ext uri="{FF2B5EF4-FFF2-40B4-BE49-F238E27FC236}">
                  <a16:creationId xmlns:a16="http://schemas.microsoft.com/office/drawing/2014/main" id="{25018670-CD65-485E-BE24-C4059823125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6" name="Freeform 17">
              <a:extLst>
                <a:ext uri="{FF2B5EF4-FFF2-40B4-BE49-F238E27FC236}">
                  <a16:creationId xmlns:a16="http://schemas.microsoft.com/office/drawing/2014/main" id="{302D1D8F-742E-4BAA-A535-F73DCE805AF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7" name="Freeform 18">
              <a:extLst>
                <a:ext uri="{FF2B5EF4-FFF2-40B4-BE49-F238E27FC236}">
                  <a16:creationId xmlns:a16="http://schemas.microsoft.com/office/drawing/2014/main" id="{FCA65009-EBB7-4E0F-A326-32D72803B2C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8" name="Freeform 19">
              <a:extLst>
                <a:ext uri="{FF2B5EF4-FFF2-40B4-BE49-F238E27FC236}">
                  <a16:creationId xmlns:a16="http://schemas.microsoft.com/office/drawing/2014/main" id="{A1C1A642-3A25-4123-80AF-807D48E57AA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9" name="Freeform 20">
              <a:extLst>
                <a:ext uri="{FF2B5EF4-FFF2-40B4-BE49-F238E27FC236}">
                  <a16:creationId xmlns:a16="http://schemas.microsoft.com/office/drawing/2014/main" id="{EB13346F-720A-41D8-BE4A-7D389EDA002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0" name="Rectangle 21">
              <a:extLst>
                <a:ext uri="{FF2B5EF4-FFF2-40B4-BE49-F238E27FC236}">
                  <a16:creationId xmlns:a16="http://schemas.microsoft.com/office/drawing/2014/main" id="{5AA901B3-8C61-4AAC-AFF0-14ACA5CA8BBB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1" name="Freeform 22">
              <a:extLst>
                <a:ext uri="{FF2B5EF4-FFF2-40B4-BE49-F238E27FC236}">
                  <a16:creationId xmlns:a16="http://schemas.microsoft.com/office/drawing/2014/main" id="{64F0FC5C-C3EF-40F1-87C8-70398FD99F6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2" name="Freeform 23">
              <a:extLst>
                <a:ext uri="{FF2B5EF4-FFF2-40B4-BE49-F238E27FC236}">
                  <a16:creationId xmlns:a16="http://schemas.microsoft.com/office/drawing/2014/main" id="{5C59E229-A2AD-414E-9BDD-79D1B46954E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3" name="Freeform 24">
              <a:extLst>
                <a:ext uri="{FF2B5EF4-FFF2-40B4-BE49-F238E27FC236}">
                  <a16:creationId xmlns:a16="http://schemas.microsoft.com/office/drawing/2014/main" id="{CAA8D3A0-ECF8-41FE-BBC1-39626F18047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4" name="Freeform 25">
              <a:extLst>
                <a:ext uri="{FF2B5EF4-FFF2-40B4-BE49-F238E27FC236}">
                  <a16:creationId xmlns:a16="http://schemas.microsoft.com/office/drawing/2014/main" id="{8C7DA776-EB23-4859-8857-4A661B6663AF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5" name="Freeform 26">
              <a:extLst>
                <a:ext uri="{FF2B5EF4-FFF2-40B4-BE49-F238E27FC236}">
                  <a16:creationId xmlns:a16="http://schemas.microsoft.com/office/drawing/2014/main" id="{23625793-A6F9-4048-B7FD-DFCA1C51D47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6" name="Freeform 27">
              <a:extLst>
                <a:ext uri="{FF2B5EF4-FFF2-40B4-BE49-F238E27FC236}">
                  <a16:creationId xmlns:a16="http://schemas.microsoft.com/office/drawing/2014/main" id="{00D70FE8-B09A-466C-8315-7FD95ECCFEE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7" name="Freeform 28">
              <a:extLst>
                <a:ext uri="{FF2B5EF4-FFF2-40B4-BE49-F238E27FC236}">
                  <a16:creationId xmlns:a16="http://schemas.microsoft.com/office/drawing/2014/main" id="{C26CFBB9-B6A4-4FD3-B09D-77AB74EE160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8" name="Freeform 29">
              <a:extLst>
                <a:ext uri="{FF2B5EF4-FFF2-40B4-BE49-F238E27FC236}">
                  <a16:creationId xmlns:a16="http://schemas.microsoft.com/office/drawing/2014/main" id="{EE8C2487-198B-4B49-B621-265261FAEF2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9" name="Freeform 30">
              <a:extLst>
                <a:ext uri="{FF2B5EF4-FFF2-40B4-BE49-F238E27FC236}">
                  <a16:creationId xmlns:a16="http://schemas.microsoft.com/office/drawing/2014/main" id="{7300D18B-8F28-41A8-9C1D-72D7AE0136F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0" name="Freeform 31">
              <a:extLst>
                <a:ext uri="{FF2B5EF4-FFF2-40B4-BE49-F238E27FC236}">
                  <a16:creationId xmlns:a16="http://schemas.microsoft.com/office/drawing/2014/main" id="{64139D90-3578-49CD-9F39-6053C9515CF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1" name="Freeform 32">
              <a:extLst>
                <a:ext uri="{FF2B5EF4-FFF2-40B4-BE49-F238E27FC236}">
                  <a16:creationId xmlns:a16="http://schemas.microsoft.com/office/drawing/2014/main" id="{5327E7E9-1ED3-4B85-A0C4-8820F12EA6EB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2" name="Freeform 34">
              <a:extLst>
                <a:ext uri="{FF2B5EF4-FFF2-40B4-BE49-F238E27FC236}">
                  <a16:creationId xmlns:a16="http://schemas.microsoft.com/office/drawing/2014/main" id="{69E02951-85F9-4C04-9E7A-E54BB47D602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3" name="Freeform 35">
              <a:extLst>
                <a:ext uri="{FF2B5EF4-FFF2-40B4-BE49-F238E27FC236}">
                  <a16:creationId xmlns:a16="http://schemas.microsoft.com/office/drawing/2014/main" id="{C7327FAE-CF74-4C9A-8470-B910DA5640A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4" name="Freeform 36">
              <a:extLst>
                <a:ext uri="{FF2B5EF4-FFF2-40B4-BE49-F238E27FC236}">
                  <a16:creationId xmlns:a16="http://schemas.microsoft.com/office/drawing/2014/main" id="{20A4309A-38CC-44DE-BD4A-72456D2DB40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5" name="Freeform 37">
              <a:extLst>
                <a:ext uri="{FF2B5EF4-FFF2-40B4-BE49-F238E27FC236}">
                  <a16:creationId xmlns:a16="http://schemas.microsoft.com/office/drawing/2014/main" id="{D2B4AD65-A1EC-4485-BF1A-553FB81646D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6" name="Freeform 38">
              <a:extLst>
                <a:ext uri="{FF2B5EF4-FFF2-40B4-BE49-F238E27FC236}">
                  <a16:creationId xmlns:a16="http://schemas.microsoft.com/office/drawing/2014/main" id="{149EB4B7-A008-4B81-977C-1924C98CEF1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7" name="Freeform 39">
              <a:extLst>
                <a:ext uri="{FF2B5EF4-FFF2-40B4-BE49-F238E27FC236}">
                  <a16:creationId xmlns:a16="http://schemas.microsoft.com/office/drawing/2014/main" id="{02396775-3137-4D9A-8D77-D7C31DEF7F91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8" name="Freeform 40">
              <a:extLst>
                <a:ext uri="{FF2B5EF4-FFF2-40B4-BE49-F238E27FC236}">
                  <a16:creationId xmlns:a16="http://schemas.microsoft.com/office/drawing/2014/main" id="{2358F187-5818-4240-8A5E-F52D23E0069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9" name="Freeform 41">
              <a:extLst>
                <a:ext uri="{FF2B5EF4-FFF2-40B4-BE49-F238E27FC236}">
                  <a16:creationId xmlns:a16="http://schemas.microsoft.com/office/drawing/2014/main" id="{D47F5D8E-C635-423D-85BA-36397D17A1F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0" name="Freeform 42">
              <a:extLst>
                <a:ext uri="{FF2B5EF4-FFF2-40B4-BE49-F238E27FC236}">
                  <a16:creationId xmlns:a16="http://schemas.microsoft.com/office/drawing/2014/main" id="{57139AF2-7E45-4683-A7D2-07321560C11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1" name="Freeform 43">
              <a:extLst>
                <a:ext uri="{FF2B5EF4-FFF2-40B4-BE49-F238E27FC236}">
                  <a16:creationId xmlns:a16="http://schemas.microsoft.com/office/drawing/2014/main" id="{DA4AD422-3494-45EF-9871-600D88104F5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2" name="Freeform 44">
              <a:extLst>
                <a:ext uri="{FF2B5EF4-FFF2-40B4-BE49-F238E27FC236}">
                  <a16:creationId xmlns:a16="http://schemas.microsoft.com/office/drawing/2014/main" id="{DBA3A190-F39A-46DC-BF9E-260AA6EE49C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3" name="Freeform 45">
              <a:extLst>
                <a:ext uri="{FF2B5EF4-FFF2-40B4-BE49-F238E27FC236}">
                  <a16:creationId xmlns:a16="http://schemas.microsoft.com/office/drawing/2014/main" id="{EA18B312-E19D-4896-97BC-8285F3CAF44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4" name="Freeform 46">
              <a:extLst>
                <a:ext uri="{FF2B5EF4-FFF2-40B4-BE49-F238E27FC236}">
                  <a16:creationId xmlns:a16="http://schemas.microsoft.com/office/drawing/2014/main" id="{AB419D99-B57D-4DC8-9262-73A803305FC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5" name="Freeform 47">
              <a:extLst>
                <a:ext uri="{FF2B5EF4-FFF2-40B4-BE49-F238E27FC236}">
                  <a16:creationId xmlns:a16="http://schemas.microsoft.com/office/drawing/2014/main" id="{0A878C5E-F8A6-41CA-BCA3-8DD60E488FB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6" name="Freeform 48">
              <a:extLst>
                <a:ext uri="{FF2B5EF4-FFF2-40B4-BE49-F238E27FC236}">
                  <a16:creationId xmlns:a16="http://schemas.microsoft.com/office/drawing/2014/main" id="{3951DBE1-31E0-4BC2-8081-29137B0A322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7" name="Freeform 49">
              <a:extLst>
                <a:ext uri="{FF2B5EF4-FFF2-40B4-BE49-F238E27FC236}">
                  <a16:creationId xmlns:a16="http://schemas.microsoft.com/office/drawing/2014/main" id="{F68E0D08-BB9F-47E9-AF02-9D4086A3878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8" name="Freeform 50">
              <a:extLst>
                <a:ext uri="{FF2B5EF4-FFF2-40B4-BE49-F238E27FC236}">
                  <a16:creationId xmlns:a16="http://schemas.microsoft.com/office/drawing/2014/main" id="{DE78B3EB-0E36-449D-ADB1-72C00FC6465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9" name="Freeform 51">
              <a:extLst>
                <a:ext uri="{FF2B5EF4-FFF2-40B4-BE49-F238E27FC236}">
                  <a16:creationId xmlns:a16="http://schemas.microsoft.com/office/drawing/2014/main" id="{5C5A3D54-66A0-4E5E-B802-386A667696A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0" name="Freeform 52">
              <a:extLst>
                <a:ext uri="{FF2B5EF4-FFF2-40B4-BE49-F238E27FC236}">
                  <a16:creationId xmlns:a16="http://schemas.microsoft.com/office/drawing/2014/main" id="{5610D02E-DE2A-4ED7-A3CD-86D588CE1F4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1" name="Freeform 53">
              <a:extLst>
                <a:ext uri="{FF2B5EF4-FFF2-40B4-BE49-F238E27FC236}">
                  <a16:creationId xmlns:a16="http://schemas.microsoft.com/office/drawing/2014/main" id="{B08F62AE-99BF-4DA3-988C-16ECF6E0C36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2" name="Freeform 54">
              <a:extLst>
                <a:ext uri="{FF2B5EF4-FFF2-40B4-BE49-F238E27FC236}">
                  <a16:creationId xmlns:a16="http://schemas.microsoft.com/office/drawing/2014/main" id="{658D5C81-6F2B-404B-8AFA-53FFD3FF5D2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3" name="Freeform 55">
              <a:extLst>
                <a:ext uri="{FF2B5EF4-FFF2-40B4-BE49-F238E27FC236}">
                  <a16:creationId xmlns:a16="http://schemas.microsoft.com/office/drawing/2014/main" id="{8F73569E-A8C9-4A1D-92F5-3C3C307302C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4" name="Freeform 56">
              <a:extLst>
                <a:ext uri="{FF2B5EF4-FFF2-40B4-BE49-F238E27FC236}">
                  <a16:creationId xmlns:a16="http://schemas.microsoft.com/office/drawing/2014/main" id="{76D075C8-B7E3-4864-B2D0-9E896234E01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5" name="Freeform 57">
              <a:extLst>
                <a:ext uri="{FF2B5EF4-FFF2-40B4-BE49-F238E27FC236}">
                  <a16:creationId xmlns:a16="http://schemas.microsoft.com/office/drawing/2014/main" id="{CE022E84-F181-47B4-AD74-5C6B79C874A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6" name="Freeform 58">
              <a:extLst>
                <a:ext uri="{FF2B5EF4-FFF2-40B4-BE49-F238E27FC236}">
                  <a16:creationId xmlns:a16="http://schemas.microsoft.com/office/drawing/2014/main" id="{5695C5CE-EE46-4883-B783-D845EC5A2D1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7" name="Freeform 59">
              <a:extLst>
                <a:ext uri="{FF2B5EF4-FFF2-40B4-BE49-F238E27FC236}">
                  <a16:creationId xmlns:a16="http://schemas.microsoft.com/office/drawing/2014/main" id="{CDB8CFB9-9444-4D70-A68C-664A554BDB8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8" name="Freeform 60">
              <a:extLst>
                <a:ext uri="{FF2B5EF4-FFF2-40B4-BE49-F238E27FC236}">
                  <a16:creationId xmlns:a16="http://schemas.microsoft.com/office/drawing/2014/main" id="{34E71932-54A4-4ED3-9C92-B50D43F9979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9" name="Freeform 61">
              <a:extLst>
                <a:ext uri="{FF2B5EF4-FFF2-40B4-BE49-F238E27FC236}">
                  <a16:creationId xmlns:a16="http://schemas.microsoft.com/office/drawing/2014/main" id="{422CBE91-57B3-4DF0-BA0D-5DE8FEAE2F9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0" name="Freeform 62">
              <a:extLst>
                <a:ext uri="{FF2B5EF4-FFF2-40B4-BE49-F238E27FC236}">
                  <a16:creationId xmlns:a16="http://schemas.microsoft.com/office/drawing/2014/main" id="{177E972D-63E3-4137-8C6B-C36CFEE0D56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</p:grpSp>
    </p:spTree>
    <p:extLst>
      <p:ext uri="{BB962C8B-B14F-4D97-AF65-F5344CB8AC3E}">
        <p14:creationId xmlns:p14="http://schemas.microsoft.com/office/powerpoint/2010/main" val="2527656962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Header C-Structu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" name="Rectangle 70">
            <a:extLst>
              <a:ext uri="{FF2B5EF4-FFF2-40B4-BE49-F238E27FC236}">
                <a16:creationId xmlns:a16="http://schemas.microsoft.com/office/drawing/2014/main" id="{890DF213-662F-4F0F-AF3A-12E90D6AB403}"/>
              </a:ext>
            </a:extLst>
          </p:cNvPr>
          <p:cNvSpPr/>
          <p:nvPr userDrawn="1"/>
        </p:nvSpPr>
        <p:spPr>
          <a:xfrm>
            <a:off x="-1" y="-1"/>
            <a:ext cx="9153001" cy="685800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sz="1800" noProof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487475" y="2487775"/>
            <a:ext cx="4387042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600"/>
              </a:spcAft>
              <a:buNone/>
              <a:defRPr sz="3800" b="1">
                <a:solidFill>
                  <a:schemeClr val="tx2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sp>
        <p:nvSpPr>
          <p:cNvPr id="68" name="Freeform: Shape 67">
            <a:extLst>
              <a:ext uri="{FF2B5EF4-FFF2-40B4-BE49-F238E27FC236}">
                <a16:creationId xmlns:a16="http://schemas.microsoft.com/office/drawing/2014/main" id="{140962D2-0311-4D15-89CE-059F158E05BA}"/>
              </a:ext>
            </a:extLst>
          </p:cNvPr>
          <p:cNvSpPr/>
          <p:nvPr userDrawn="1"/>
        </p:nvSpPr>
        <p:spPr>
          <a:xfrm>
            <a:off x="4874521" y="-1"/>
            <a:ext cx="4278479" cy="6879660"/>
          </a:xfrm>
          <a:custGeom>
            <a:avLst/>
            <a:gdLst>
              <a:gd name="connsiteX0" fmla="*/ 1684339 w 4278479"/>
              <a:gd name="connsiteY0" fmla="*/ 0 h 6879660"/>
              <a:gd name="connsiteX1" fmla="*/ 4278479 w 4278479"/>
              <a:gd name="connsiteY1" fmla="*/ 0 h 6879660"/>
              <a:gd name="connsiteX2" fmla="*/ 4278479 w 4278479"/>
              <a:gd name="connsiteY2" fmla="*/ 6879660 h 6879660"/>
              <a:gd name="connsiteX3" fmla="*/ 1684339 w 4278479"/>
              <a:gd name="connsiteY3" fmla="*/ 6879660 h 6879660"/>
              <a:gd name="connsiteX4" fmla="*/ 0 w 4278479"/>
              <a:gd name="connsiteY4" fmla="*/ 6437231 h 6879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278479" h="6879660">
                <a:moveTo>
                  <a:pt x="1684339" y="0"/>
                </a:moveTo>
                <a:lnTo>
                  <a:pt x="4278479" y="0"/>
                </a:lnTo>
                <a:lnTo>
                  <a:pt x="4278479" y="6879660"/>
                </a:lnTo>
                <a:lnTo>
                  <a:pt x="1684339" y="6879660"/>
                </a:lnTo>
                <a:lnTo>
                  <a:pt x="0" y="6437231"/>
                </a:lnTo>
                <a:close/>
              </a:path>
            </a:pathLst>
          </a:custGeom>
          <a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-36836" t="-3166" r="-52387" b="-5787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AU" sz="1800"/>
          </a:p>
        </p:txBody>
      </p:sp>
      <p:sp>
        <p:nvSpPr>
          <p:cNvPr id="67" name="Text Placeholder 140">
            <a:extLst>
              <a:ext uri="{FF2B5EF4-FFF2-40B4-BE49-F238E27FC236}">
                <a16:creationId xmlns:a16="http://schemas.microsoft.com/office/drawing/2014/main" id="{CC598557-4BF4-4EC2-9645-BE0225A8F648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487475" y="5394944"/>
            <a:ext cx="3579152" cy="707231"/>
          </a:xfrm>
          <a:prstGeom prst="rect">
            <a:avLst/>
          </a:prstGeom>
        </p:spPr>
        <p:txBody>
          <a:bodyPr>
            <a:normAutofit/>
          </a:bodyPr>
          <a:lstStyle>
            <a:lvl1pPr rtl="0"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tx2"/>
                </a:solidFill>
              </a:defRPr>
            </a:lvl1pPr>
            <a:lvl2pPr marL="0" indent="0" rtl="0">
              <a:spcBef>
                <a:spcPts val="0"/>
              </a:spcBef>
              <a:buNone/>
              <a:defRPr sz="1600">
                <a:solidFill>
                  <a:schemeClr val="tx2"/>
                </a:solidFill>
              </a:defRPr>
            </a:lvl2pPr>
            <a:lvl3pPr marL="0" indent="0" rtl="0">
              <a:spcBef>
                <a:spcPts val="0"/>
              </a:spcBef>
              <a:buNone/>
              <a:defRPr sz="1600" b="0">
                <a:solidFill>
                  <a:schemeClr val="tx2"/>
                </a:solidFill>
              </a:defRPr>
            </a:lvl3pPr>
            <a:lvl4pPr rtl="0">
              <a:spcBef>
                <a:spcPts val="0"/>
              </a:spcBef>
              <a:defRPr sz="1600" b="0">
                <a:solidFill>
                  <a:schemeClr val="tx2"/>
                </a:solidFill>
              </a:defRPr>
            </a:lvl4pPr>
            <a:lvl5pPr rtl="0">
              <a:spcBef>
                <a:spcPts val="0"/>
              </a:spcBef>
              <a:defRPr sz="1600" b="0">
                <a:solidFill>
                  <a:schemeClr val="tx2"/>
                </a:solidFill>
              </a:defRPr>
            </a:lvl5pPr>
            <a:lvl6pPr rtl="0">
              <a:spcBef>
                <a:spcPts val="0"/>
              </a:spcBef>
              <a:defRPr sz="1600" b="0">
                <a:solidFill>
                  <a:schemeClr val="tx2"/>
                </a:solidFill>
              </a:defRPr>
            </a:lvl6pPr>
            <a:lvl7pPr rtl="0">
              <a:spcBef>
                <a:spcPts val="0"/>
              </a:spcBef>
              <a:defRPr sz="1600" b="0">
                <a:solidFill>
                  <a:schemeClr val="tx2"/>
                </a:solidFill>
              </a:defRPr>
            </a:lvl7pPr>
            <a:lvl8pPr rtl="0">
              <a:spcBef>
                <a:spcPts val="0"/>
              </a:spcBef>
              <a:defRPr sz="1600">
                <a:solidFill>
                  <a:schemeClr val="tx2"/>
                </a:solidFill>
              </a:defRPr>
            </a:lvl8pPr>
            <a:lvl9pPr rtl="0">
              <a:spcBef>
                <a:spcPts val="0"/>
              </a:spcBef>
              <a:defRPr sz="16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69" name="Text Placeholder 135">
            <a:extLst>
              <a:ext uri="{FF2B5EF4-FFF2-40B4-BE49-F238E27FC236}">
                <a16:creationId xmlns:a16="http://schemas.microsoft.com/office/drawing/2014/main" id="{FFEB758F-5AF3-446F-8972-653F940268F2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586247" y="5338960"/>
            <a:ext cx="216000" cy="10800"/>
          </a:xfrm>
          <a:prstGeom prst="rect">
            <a:avLst/>
          </a:prstGeom>
          <a:solidFill>
            <a:schemeClr val="tx2"/>
          </a:solidFill>
        </p:spPr>
        <p:txBody>
          <a:bodyPr>
            <a:noAutofit/>
          </a:bodyPr>
          <a:lstStyle>
            <a:lvl1pPr rtl="0"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 rtl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 rtl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 rtl="0"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 rtl="0"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 rtl="0"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 rtl="0"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 rtl="0"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 rtl="0"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  <p:grpSp>
        <p:nvGrpSpPr>
          <p:cNvPr id="70" name="Group 4">
            <a:extLst>
              <a:ext uri="{FF2B5EF4-FFF2-40B4-BE49-F238E27FC236}">
                <a16:creationId xmlns:a16="http://schemas.microsoft.com/office/drawing/2014/main" id="{1A19FA24-4483-45D1-9760-04DD41E8CE52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607255" y="616633"/>
            <a:ext cx="1440000" cy="1443689"/>
            <a:chOff x="2864" y="1181"/>
            <a:chExt cx="1952" cy="1957"/>
          </a:xfrm>
        </p:grpSpPr>
        <p:sp>
          <p:nvSpPr>
            <p:cNvPr id="73" name="AutoShape 3">
              <a:extLst>
                <a:ext uri="{FF2B5EF4-FFF2-40B4-BE49-F238E27FC236}">
                  <a16:creationId xmlns:a16="http://schemas.microsoft.com/office/drawing/2014/main" id="{B2132B16-8C7F-4EE2-90F2-4255F887E203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4" name="Rectangle 5">
              <a:extLst>
                <a:ext uri="{FF2B5EF4-FFF2-40B4-BE49-F238E27FC236}">
                  <a16:creationId xmlns:a16="http://schemas.microsoft.com/office/drawing/2014/main" id="{76E61945-21B1-4389-B0DD-AE52E7F2083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5" name="Freeform 6">
              <a:extLst>
                <a:ext uri="{FF2B5EF4-FFF2-40B4-BE49-F238E27FC236}">
                  <a16:creationId xmlns:a16="http://schemas.microsoft.com/office/drawing/2014/main" id="{B8200AA8-1BF1-460D-AF39-AD2C161B4D4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6" name="Freeform 7">
              <a:extLst>
                <a:ext uri="{FF2B5EF4-FFF2-40B4-BE49-F238E27FC236}">
                  <a16:creationId xmlns:a16="http://schemas.microsoft.com/office/drawing/2014/main" id="{DEFA1167-CC9A-4BA0-9F15-E2BCD776E7F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7" name="Freeform 8">
              <a:extLst>
                <a:ext uri="{FF2B5EF4-FFF2-40B4-BE49-F238E27FC236}">
                  <a16:creationId xmlns:a16="http://schemas.microsoft.com/office/drawing/2014/main" id="{D505FF63-1061-4EF0-9A6F-39B3E4AA797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8" name="Freeform 9">
              <a:extLst>
                <a:ext uri="{FF2B5EF4-FFF2-40B4-BE49-F238E27FC236}">
                  <a16:creationId xmlns:a16="http://schemas.microsoft.com/office/drawing/2014/main" id="{4196E2F3-BB8B-4DDB-B419-D01C7081B07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9" name="Freeform 10">
              <a:extLst>
                <a:ext uri="{FF2B5EF4-FFF2-40B4-BE49-F238E27FC236}">
                  <a16:creationId xmlns:a16="http://schemas.microsoft.com/office/drawing/2014/main" id="{E5C029E2-46FC-40F7-BB90-4C50D810221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0" name="Freeform 11">
              <a:extLst>
                <a:ext uri="{FF2B5EF4-FFF2-40B4-BE49-F238E27FC236}">
                  <a16:creationId xmlns:a16="http://schemas.microsoft.com/office/drawing/2014/main" id="{03DA3A97-E1F9-4955-B44E-A752E38B9EF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1" name="Freeform 12">
              <a:extLst>
                <a:ext uri="{FF2B5EF4-FFF2-40B4-BE49-F238E27FC236}">
                  <a16:creationId xmlns:a16="http://schemas.microsoft.com/office/drawing/2014/main" id="{81D20E19-5190-4D93-AD66-5EDF30BD14A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2" name="Freeform 13">
              <a:extLst>
                <a:ext uri="{FF2B5EF4-FFF2-40B4-BE49-F238E27FC236}">
                  <a16:creationId xmlns:a16="http://schemas.microsoft.com/office/drawing/2014/main" id="{E9C0E68D-80BE-40CE-B9AC-BDB2A36DDBC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3" name="Freeform 14">
              <a:extLst>
                <a:ext uri="{FF2B5EF4-FFF2-40B4-BE49-F238E27FC236}">
                  <a16:creationId xmlns:a16="http://schemas.microsoft.com/office/drawing/2014/main" id="{1C6293B8-47E6-49BC-BA20-ED20AC41B468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4" name="Freeform 15">
              <a:extLst>
                <a:ext uri="{FF2B5EF4-FFF2-40B4-BE49-F238E27FC236}">
                  <a16:creationId xmlns:a16="http://schemas.microsoft.com/office/drawing/2014/main" id="{3F29464B-7FE0-4053-8870-18BBBBA147B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5" name="Freeform 16">
              <a:extLst>
                <a:ext uri="{FF2B5EF4-FFF2-40B4-BE49-F238E27FC236}">
                  <a16:creationId xmlns:a16="http://schemas.microsoft.com/office/drawing/2014/main" id="{61286F13-01A3-4C0B-8CAD-147BAB5089D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6" name="Freeform 17">
              <a:extLst>
                <a:ext uri="{FF2B5EF4-FFF2-40B4-BE49-F238E27FC236}">
                  <a16:creationId xmlns:a16="http://schemas.microsoft.com/office/drawing/2014/main" id="{F09610FB-51C5-4CB2-9CDC-B63BB509E2A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7" name="Freeform 18">
              <a:extLst>
                <a:ext uri="{FF2B5EF4-FFF2-40B4-BE49-F238E27FC236}">
                  <a16:creationId xmlns:a16="http://schemas.microsoft.com/office/drawing/2014/main" id="{E1FA5358-0933-40F5-9D68-AC68C40FF38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8" name="Freeform 19">
              <a:extLst>
                <a:ext uri="{FF2B5EF4-FFF2-40B4-BE49-F238E27FC236}">
                  <a16:creationId xmlns:a16="http://schemas.microsoft.com/office/drawing/2014/main" id="{C7137B3E-2AD4-4371-A8F5-1E38F0AC2A3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9" name="Freeform 20">
              <a:extLst>
                <a:ext uri="{FF2B5EF4-FFF2-40B4-BE49-F238E27FC236}">
                  <a16:creationId xmlns:a16="http://schemas.microsoft.com/office/drawing/2014/main" id="{62A60F2D-7D02-4824-BA05-D91A3F291F6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0" name="Rectangle 21">
              <a:extLst>
                <a:ext uri="{FF2B5EF4-FFF2-40B4-BE49-F238E27FC236}">
                  <a16:creationId xmlns:a16="http://schemas.microsoft.com/office/drawing/2014/main" id="{93B0A22D-F2A8-4159-A497-8BE9833D5F6C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1" name="Freeform 22">
              <a:extLst>
                <a:ext uri="{FF2B5EF4-FFF2-40B4-BE49-F238E27FC236}">
                  <a16:creationId xmlns:a16="http://schemas.microsoft.com/office/drawing/2014/main" id="{6788A6B7-54BD-4669-82D1-AE63DFAC68E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2" name="Freeform 23">
              <a:extLst>
                <a:ext uri="{FF2B5EF4-FFF2-40B4-BE49-F238E27FC236}">
                  <a16:creationId xmlns:a16="http://schemas.microsoft.com/office/drawing/2014/main" id="{341D4E26-F203-4216-A15B-887AFF74E4A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3" name="Freeform 24">
              <a:extLst>
                <a:ext uri="{FF2B5EF4-FFF2-40B4-BE49-F238E27FC236}">
                  <a16:creationId xmlns:a16="http://schemas.microsoft.com/office/drawing/2014/main" id="{21387DE4-06AC-4136-A4F9-90CEFBEB71C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4" name="Freeform 25">
              <a:extLst>
                <a:ext uri="{FF2B5EF4-FFF2-40B4-BE49-F238E27FC236}">
                  <a16:creationId xmlns:a16="http://schemas.microsoft.com/office/drawing/2014/main" id="{ECE2CC2A-BFD1-43C6-9734-A0AB1EBF019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5" name="Freeform 26">
              <a:extLst>
                <a:ext uri="{FF2B5EF4-FFF2-40B4-BE49-F238E27FC236}">
                  <a16:creationId xmlns:a16="http://schemas.microsoft.com/office/drawing/2014/main" id="{70FD7D3A-8103-4971-BD5A-E2406E3626A3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6" name="Freeform 27">
              <a:extLst>
                <a:ext uri="{FF2B5EF4-FFF2-40B4-BE49-F238E27FC236}">
                  <a16:creationId xmlns:a16="http://schemas.microsoft.com/office/drawing/2014/main" id="{E85F3062-0005-492A-9922-553A2C9E0B5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7" name="Freeform 28">
              <a:extLst>
                <a:ext uri="{FF2B5EF4-FFF2-40B4-BE49-F238E27FC236}">
                  <a16:creationId xmlns:a16="http://schemas.microsoft.com/office/drawing/2014/main" id="{8C13039C-96AC-41DD-B74F-E03721228EA1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8" name="Freeform 29">
              <a:extLst>
                <a:ext uri="{FF2B5EF4-FFF2-40B4-BE49-F238E27FC236}">
                  <a16:creationId xmlns:a16="http://schemas.microsoft.com/office/drawing/2014/main" id="{6D69CA30-132E-4CA9-9A55-BFB551D16CA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9" name="Freeform 30">
              <a:extLst>
                <a:ext uri="{FF2B5EF4-FFF2-40B4-BE49-F238E27FC236}">
                  <a16:creationId xmlns:a16="http://schemas.microsoft.com/office/drawing/2014/main" id="{D994E4CE-9086-45E9-81E0-DDCDB621668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0" name="Freeform 31">
              <a:extLst>
                <a:ext uri="{FF2B5EF4-FFF2-40B4-BE49-F238E27FC236}">
                  <a16:creationId xmlns:a16="http://schemas.microsoft.com/office/drawing/2014/main" id="{F7493E5A-DD78-4149-9588-FCE48E1A82D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1" name="Freeform 32">
              <a:extLst>
                <a:ext uri="{FF2B5EF4-FFF2-40B4-BE49-F238E27FC236}">
                  <a16:creationId xmlns:a16="http://schemas.microsoft.com/office/drawing/2014/main" id="{3071B92E-B067-450F-85B1-27C360E768DF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2" name="Freeform 34">
              <a:extLst>
                <a:ext uri="{FF2B5EF4-FFF2-40B4-BE49-F238E27FC236}">
                  <a16:creationId xmlns:a16="http://schemas.microsoft.com/office/drawing/2014/main" id="{2E703033-9C8B-4D30-9870-65E4219963B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3" name="Freeform 35">
              <a:extLst>
                <a:ext uri="{FF2B5EF4-FFF2-40B4-BE49-F238E27FC236}">
                  <a16:creationId xmlns:a16="http://schemas.microsoft.com/office/drawing/2014/main" id="{6D195DA3-ED0E-43D8-91F6-EE50E875A12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4" name="Freeform 36">
              <a:extLst>
                <a:ext uri="{FF2B5EF4-FFF2-40B4-BE49-F238E27FC236}">
                  <a16:creationId xmlns:a16="http://schemas.microsoft.com/office/drawing/2014/main" id="{A476A648-277F-4135-8853-EE3E11B3161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5" name="Freeform 37">
              <a:extLst>
                <a:ext uri="{FF2B5EF4-FFF2-40B4-BE49-F238E27FC236}">
                  <a16:creationId xmlns:a16="http://schemas.microsoft.com/office/drawing/2014/main" id="{E13EBCF8-31B4-4BA5-9334-5F3BEDF4BD3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6" name="Freeform 38">
              <a:extLst>
                <a:ext uri="{FF2B5EF4-FFF2-40B4-BE49-F238E27FC236}">
                  <a16:creationId xmlns:a16="http://schemas.microsoft.com/office/drawing/2014/main" id="{989F87E4-2CDA-4B9E-9C6C-CB46791E019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7" name="Freeform 39">
              <a:extLst>
                <a:ext uri="{FF2B5EF4-FFF2-40B4-BE49-F238E27FC236}">
                  <a16:creationId xmlns:a16="http://schemas.microsoft.com/office/drawing/2014/main" id="{F608FE08-94EB-479E-8EED-31CD9EB91CB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8" name="Freeform 40">
              <a:extLst>
                <a:ext uri="{FF2B5EF4-FFF2-40B4-BE49-F238E27FC236}">
                  <a16:creationId xmlns:a16="http://schemas.microsoft.com/office/drawing/2014/main" id="{384E8BDF-5D6E-44C2-B64A-6E958307C64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9" name="Freeform 41">
              <a:extLst>
                <a:ext uri="{FF2B5EF4-FFF2-40B4-BE49-F238E27FC236}">
                  <a16:creationId xmlns:a16="http://schemas.microsoft.com/office/drawing/2014/main" id="{29AA293E-892A-4A46-9C10-769EFC2634F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0" name="Freeform 42">
              <a:extLst>
                <a:ext uri="{FF2B5EF4-FFF2-40B4-BE49-F238E27FC236}">
                  <a16:creationId xmlns:a16="http://schemas.microsoft.com/office/drawing/2014/main" id="{C19698FD-CC03-4521-8816-0FB860CFE26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1" name="Freeform 43">
              <a:extLst>
                <a:ext uri="{FF2B5EF4-FFF2-40B4-BE49-F238E27FC236}">
                  <a16:creationId xmlns:a16="http://schemas.microsoft.com/office/drawing/2014/main" id="{42D21544-07AF-4944-9E50-266A7A10EC6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2" name="Freeform 44">
              <a:extLst>
                <a:ext uri="{FF2B5EF4-FFF2-40B4-BE49-F238E27FC236}">
                  <a16:creationId xmlns:a16="http://schemas.microsoft.com/office/drawing/2014/main" id="{1AB6D759-E610-45AE-A112-F5BEF773B8A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3" name="Freeform 45">
              <a:extLst>
                <a:ext uri="{FF2B5EF4-FFF2-40B4-BE49-F238E27FC236}">
                  <a16:creationId xmlns:a16="http://schemas.microsoft.com/office/drawing/2014/main" id="{4B327151-8ACB-402F-917F-19F79E85D9A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4" name="Freeform 46">
              <a:extLst>
                <a:ext uri="{FF2B5EF4-FFF2-40B4-BE49-F238E27FC236}">
                  <a16:creationId xmlns:a16="http://schemas.microsoft.com/office/drawing/2014/main" id="{A3F8C0A9-F2E7-4F31-99C8-78838E28901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5" name="Freeform 47">
              <a:extLst>
                <a:ext uri="{FF2B5EF4-FFF2-40B4-BE49-F238E27FC236}">
                  <a16:creationId xmlns:a16="http://schemas.microsoft.com/office/drawing/2014/main" id="{2C25B6C7-E0C2-4A09-ABFB-7C88A7C7AF5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6" name="Freeform 48">
              <a:extLst>
                <a:ext uri="{FF2B5EF4-FFF2-40B4-BE49-F238E27FC236}">
                  <a16:creationId xmlns:a16="http://schemas.microsoft.com/office/drawing/2014/main" id="{F9D1D39E-2CD8-4CE3-858A-D8B1EF2BF7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7" name="Freeform 49">
              <a:extLst>
                <a:ext uri="{FF2B5EF4-FFF2-40B4-BE49-F238E27FC236}">
                  <a16:creationId xmlns:a16="http://schemas.microsoft.com/office/drawing/2014/main" id="{9C477405-F373-4257-95E1-31DDBA6A021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8" name="Freeform 50">
              <a:extLst>
                <a:ext uri="{FF2B5EF4-FFF2-40B4-BE49-F238E27FC236}">
                  <a16:creationId xmlns:a16="http://schemas.microsoft.com/office/drawing/2014/main" id="{A510B927-4895-44E4-BFAC-FAFB7EDA41D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9" name="Freeform 51">
              <a:extLst>
                <a:ext uri="{FF2B5EF4-FFF2-40B4-BE49-F238E27FC236}">
                  <a16:creationId xmlns:a16="http://schemas.microsoft.com/office/drawing/2014/main" id="{059F81BE-79C2-41DD-85CD-04C04EBEB62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0" name="Freeform 52">
              <a:extLst>
                <a:ext uri="{FF2B5EF4-FFF2-40B4-BE49-F238E27FC236}">
                  <a16:creationId xmlns:a16="http://schemas.microsoft.com/office/drawing/2014/main" id="{0A3E482D-E747-4394-8545-ED96DB33778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1" name="Freeform 53">
              <a:extLst>
                <a:ext uri="{FF2B5EF4-FFF2-40B4-BE49-F238E27FC236}">
                  <a16:creationId xmlns:a16="http://schemas.microsoft.com/office/drawing/2014/main" id="{26A367AA-6767-4DB5-87F5-4A054DE7B92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2" name="Freeform 54">
              <a:extLst>
                <a:ext uri="{FF2B5EF4-FFF2-40B4-BE49-F238E27FC236}">
                  <a16:creationId xmlns:a16="http://schemas.microsoft.com/office/drawing/2014/main" id="{D5C14D59-2124-4FBC-A0B9-68BCD8C191D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3" name="Freeform 55">
              <a:extLst>
                <a:ext uri="{FF2B5EF4-FFF2-40B4-BE49-F238E27FC236}">
                  <a16:creationId xmlns:a16="http://schemas.microsoft.com/office/drawing/2014/main" id="{31A2244F-7DEF-427C-8D75-637D4EEE8DC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4" name="Freeform 56">
              <a:extLst>
                <a:ext uri="{FF2B5EF4-FFF2-40B4-BE49-F238E27FC236}">
                  <a16:creationId xmlns:a16="http://schemas.microsoft.com/office/drawing/2014/main" id="{11C37092-2E90-451A-A017-17A2574CC18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5" name="Freeform 57">
              <a:extLst>
                <a:ext uri="{FF2B5EF4-FFF2-40B4-BE49-F238E27FC236}">
                  <a16:creationId xmlns:a16="http://schemas.microsoft.com/office/drawing/2014/main" id="{3566F779-B17A-48F4-9DA1-A697C170E6C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6" name="Freeform 58">
              <a:extLst>
                <a:ext uri="{FF2B5EF4-FFF2-40B4-BE49-F238E27FC236}">
                  <a16:creationId xmlns:a16="http://schemas.microsoft.com/office/drawing/2014/main" id="{1C12D3D5-010D-43C3-A7FD-3E869D17FF6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7" name="Freeform 59">
              <a:extLst>
                <a:ext uri="{FF2B5EF4-FFF2-40B4-BE49-F238E27FC236}">
                  <a16:creationId xmlns:a16="http://schemas.microsoft.com/office/drawing/2014/main" id="{ADDD611F-A5A3-411C-A13B-3C691519E2C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8" name="Freeform 60">
              <a:extLst>
                <a:ext uri="{FF2B5EF4-FFF2-40B4-BE49-F238E27FC236}">
                  <a16:creationId xmlns:a16="http://schemas.microsoft.com/office/drawing/2014/main" id="{7F833CC8-1E39-4E33-89B3-85BB982E5A1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9" name="Freeform 61">
              <a:extLst>
                <a:ext uri="{FF2B5EF4-FFF2-40B4-BE49-F238E27FC236}">
                  <a16:creationId xmlns:a16="http://schemas.microsoft.com/office/drawing/2014/main" id="{C292B22E-CBC3-48B2-88AB-A83F41E5C83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0" name="Freeform 62">
              <a:extLst>
                <a:ext uri="{FF2B5EF4-FFF2-40B4-BE49-F238E27FC236}">
                  <a16:creationId xmlns:a16="http://schemas.microsoft.com/office/drawing/2014/main" id="{72129DC4-338D-42B2-8457-1639330C84A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</p:grpSp>
    </p:spTree>
    <p:extLst>
      <p:ext uri="{BB962C8B-B14F-4D97-AF65-F5344CB8AC3E}">
        <p14:creationId xmlns:p14="http://schemas.microsoft.com/office/powerpoint/2010/main" val="2920419924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Header C-Communit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" name="Rectangle 70">
            <a:extLst>
              <a:ext uri="{FF2B5EF4-FFF2-40B4-BE49-F238E27FC236}">
                <a16:creationId xmlns:a16="http://schemas.microsoft.com/office/drawing/2014/main" id="{890DF213-662F-4F0F-AF3A-12E90D6AB403}"/>
              </a:ext>
            </a:extLst>
          </p:cNvPr>
          <p:cNvSpPr/>
          <p:nvPr userDrawn="1"/>
        </p:nvSpPr>
        <p:spPr>
          <a:xfrm>
            <a:off x="-1" y="-1"/>
            <a:ext cx="9153001" cy="685800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sz="1800" noProof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487475" y="2487775"/>
            <a:ext cx="4387042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600"/>
              </a:spcAft>
              <a:buNone/>
              <a:defRPr sz="3800" b="1">
                <a:solidFill>
                  <a:schemeClr val="tx2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sp>
        <p:nvSpPr>
          <p:cNvPr id="68" name="Freeform: Shape 67">
            <a:extLst>
              <a:ext uri="{FF2B5EF4-FFF2-40B4-BE49-F238E27FC236}">
                <a16:creationId xmlns:a16="http://schemas.microsoft.com/office/drawing/2014/main" id="{11D6A1FD-4063-4309-844A-F495CA57C94A}"/>
              </a:ext>
            </a:extLst>
          </p:cNvPr>
          <p:cNvSpPr/>
          <p:nvPr userDrawn="1"/>
        </p:nvSpPr>
        <p:spPr>
          <a:xfrm>
            <a:off x="4874521" y="-1"/>
            <a:ext cx="4278479" cy="6879660"/>
          </a:xfrm>
          <a:custGeom>
            <a:avLst/>
            <a:gdLst>
              <a:gd name="connsiteX0" fmla="*/ 1684339 w 4278479"/>
              <a:gd name="connsiteY0" fmla="*/ 0 h 6879660"/>
              <a:gd name="connsiteX1" fmla="*/ 4278479 w 4278479"/>
              <a:gd name="connsiteY1" fmla="*/ 0 h 6879660"/>
              <a:gd name="connsiteX2" fmla="*/ 4278479 w 4278479"/>
              <a:gd name="connsiteY2" fmla="*/ 6879660 h 6879660"/>
              <a:gd name="connsiteX3" fmla="*/ 1684339 w 4278479"/>
              <a:gd name="connsiteY3" fmla="*/ 6879660 h 6879660"/>
              <a:gd name="connsiteX4" fmla="*/ 0 w 4278479"/>
              <a:gd name="connsiteY4" fmla="*/ 6437231 h 6879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278479" h="6879660">
                <a:moveTo>
                  <a:pt x="1684339" y="0"/>
                </a:moveTo>
                <a:lnTo>
                  <a:pt x="4278479" y="0"/>
                </a:lnTo>
                <a:lnTo>
                  <a:pt x="4278479" y="6879660"/>
                </a:lnTo>
                <a:lnTo>
                  <a:pt x="1684339" y="6879660"/>
                </a:lnTo>
                <a:lnTo>
                  <a:pt x="0" y="6437231"/>
                </a:lnTo>
                <a:close/>
              </a:path>
            </a:pathLst>
          </a:custGeom>
          <a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-37082" t="-12072" r="-54824" b="-1568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AU" sz="1800"/>
          </a:p>
        </p:txBody>
      </p:sp>
      <p:sp>
        <p:nvSpPr>
          <p:cNvPr id="67" name="Text Placeholder 140">
            <a:extLst>
              <a:ext uri="{FF2B5EF4-FFF2-40B4-BE49-F238E27FC236}">
                <a16:creationId xmlns:a16="http://schemas.microsoft.com/office/drawing/2014/main" id="{4DA38431-503B-49E2-BBA3-8D224068671A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487475" y="5394944"/>
            <a:ext cx="3579152" cy="707231"/>
          </a:xfrm>
          <a:prstGeom prst="rect">
            <a:avLst/>
          </a:prstGeom>
        </p:spPr>
        <p:txBody>
          <a:bodyPr>
            <a:normAutofit/>
          </a:bodyPr>
          <a:lstStyle>
            <a:lvl1pPr rtl="0"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tx2"/>
                </a:solidFill>
              </a:defRPr>
            </a:lvl1pPr>
            <a:lvl2pPr marL="0" indent="0" rtl="0">
              <a:spcBef>
                <a:spcPts val="0"/>
              </a:spcBef>
              <a:buNone/>
              <a:defRPr sz="1600">
                <a:solidFill>
                  <a:schemeClr val="tx2"/>
                </a:solidFill>
              </a:defRPr>
            </a:lvl2pPr>
            <a:lvl3pPr marL="0" indent="0" rtl="0">
              <a:spcBef>
                <a:spcPts val="0"/>
              </a:spcBef>
              <a:buNone/>
              <a:defRPr sz="1600" b="0">
                <a:solidFill>
                  <a:schemeClr val="tx2"/>
                </a:solidFill>
              </a:defRPr>
            </a:lvl3pPr>
            <a:lvl4pPr rtl="0">
              <a:spcBef>
                <a:spcPts val="0"/>
              </a:spcBef>
              <a:defRPr sz="1600" b="0">
                <a:solidFill>
                  <a:schemeClr val="tx2"/>
                </a:solidFill>
              </a:defRPr>
            </a:lvl4pPr>
            <a:lvl5pPr rtl="0">
              <a:spcBef>
                <a:spcPts val="0"/>
              </a:spcBef>
              <a:defRPr sz="1600" b="0">
                <a:solidFill>
                  <a:schemeClr val="tx2"/>
                </a:solidFill>
              </a:defRPr>
            </a:lvl5pPr>
            <a:lvl6pPr rtl="0">
              <a:spcBef>
                <a:spcPts val="0"/>
              </a:spcBef>
              <a:defRPr sz="1600" b="0">
                <a:solidFill>
                  <a:schemeClr val="tx2"/>
                </a:solidFill>
              </a:defRPr>
            </a:lvl6pPr>
            <a:lvl7pPr rtl="0">
              <a:spcBef>
                <a:spcPts val="0"/>
              </a:spcBef>
              <a:defRPr sz="1600" b="0">
                <a:solidFill>
                  <a:schemeClr val="tx2"/>
                </a:solidFill>
              </a:defRPr>
            </a:lvl7pPr>
            <a:lvl8pPr rtl="0">
              <a:spcBef>
                <a:spcPts val="0"/>
              </a:spcBef>
              <a:defRPr sz="1600">
                <a:solidFill>
                  <a:schemeClr val="tx2"/>
                </a:solidFill>
              </a:defRPr>
            </a:lvl8pPr>
            <a:lvl9pPr rtl="0">
              <a:spcBef>
                <a:spcPts val="0"/>
              </a:spcBef>
              <a:defRPr sz="16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69" name="Text Placeholder 135">
            <a:extLst>
              <a:ext uri="{FF2B5EF4-FFF2-40B4-BE49-F238E27FC236}">
                <a16:creationId xmlns:a16="http://schemas.microsoft.com/office/drawing/2014/main" id="{429922BD-10AF-4025-AF43-79A3EA21873D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586247" y="5338960"/>
            <a:ext cx="216000" cy="10800"/>
          </a:xfrm>
          <a:prstGeom prst="rect">
            <a:avLst/>
          </a:prstGeom>
          <a:solidFill>
            <a:schemeClr val="tx2"/>
          </a:solidFill>
        </p:spPr>
        <p:txBody>
          <a:bodyPr>
            <a:noAutofit/>
          </a:bodyPr>
          <a:lstStyle>
            <a:lvl1pPr rtl="0"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 rtl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 rtl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 rtl="0"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 rtl="0"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 rtl="0"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 rtl="0"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 rtl="0"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 rtl="0"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  <p:grpSp>
        <p:nvGrpSpPr>
          <p:cNvPr id="70" name="Group 4">
            <a:extLst>
              <a:ext uri="{FF2B5EF4-FFF2-40B4-BE49-F238E27FC236}">
                <a16:creationId xmlns:a16="http://schemas.microsoft.com/office/drawing/2014/main" id="{F3839A6C-610B-4983-B2E5-9D9C2D2684EA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607255" y="616633"/>
            <a:ext cx="1440000" cy="1443689"/>
            <a:chOff x="2864" y="1181"/>
            <a:chExt cx="1952" cy="1957"/>
          </a:xfrm>
        </p:grpSpPr>
        <p:sp>
          <p:nvSpPr>
            <p:cNvPr id="72" name="AutoShape 3">
              <a:extLst>
                <a:ext uri="{FF2B5EF4-FFF2-40B4-BE49-F238E27FC236}">
                  <a16:creationId xmlns:a16="http://schemas.microsoft.com/office/drawing/2014/main" id="{45D6E1F8-F3A1-4AB7-A7BC-243CE4151652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4" name="Rectangle 5">
              <a:extLst>
                <a:ext uri="{FF2B5EF4-FFF2-40B4-BE49-F238E27FC236}">
                  <a16:creationId xmlns:a16="http://schemas.microsoft.com/office/drawing/2014/main" id="{C8CC5E08-C809-4119-A3C3-975C31569682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5" name="Freeform 6">
              <a:extLst>
                <a:ext uri="{FF2B5EF4-FFF2-40B4-BE49-F238E27FC236}">
                  <a16:creationId xmlns:a16="http://schemas.microsoft.com/office/drawing/2014/main" id="{AC187697-85D5-4855-BC1C-2A70C60ABAF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6" name="Freeform 7">
              <a:extLst>
                <a:ext uri="{FF2B5EF4-FFF2-40B4-BE49-F238E27FC236}">
                  <a16:creationId xmlns:a16="http://schemas.microsoft.com/office/drawing/2014/main" id="{67D61D3A-6442-46AD-BBAA-A4D5A2A0F9A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7" name="Freeform 8">
              <a:extLst>
                <a:ext uri="{FF2B5EF4-FFF2-40B4-BE49-F238E27FC236}">
                  <a16:creationId xmlns:a16="http://schemas.microsoft.com/office/drawing/2014/main" id="{13146C1E-847A-40B1-8C12-8C4147C2B89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8" name="Freeform 9">
              <a:extLst>
                <a:ext uri="{FF2B5EF4-FFF2-40B4-BE49-F238E27FC236}">
                  <a16:creationId xmlns:a16="http://schemas.microsoft.com/office/drawing/2014/main" id="{AC0DA19B-21C3-4EFF-9309-50BF0151794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9" name="Freeform 10">
              <a:extLst>
                <a:ext uri="{FF2B5EF4-FFF2-40B4-BE49-F238E27FC236}">
                  <a16:creationId xmlns:a16="http://schemas.microsoft.com/office/drawing/2014/main" id="{A345CEC4-5AD3-45E9-BB77-5B20C5E24ED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0" name="Freeform 11">
              <a:extLst>
                <a:ext uri="{FF2B5EF4-FFF2-40B4-BE49-F238E27FC236}">
                  <a16:creationId xmlns:a16="http://schemas.microsoft.com/office/drawing/2014/main" id="{B5FE846C-5AE9-4C2C-B32C-A3E484280AC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1" name="Freeform 12">
              <a:extLst>
                <a:ext uri="{FF2B5EF4-FFF2-40B4-BE49-F238E27FC236}">
                  <a16:creationId xmlns:a16="http://schemas.microsoft.com/office/drawing/2014/main" id="{1EB514D1-FB31-4A58-BF84-62AC63AEA9A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2" name="Freeform 13">
              <a:extLst>
                <a:ext uri="{FF2B5EF4-FFF2-40B4-BE49-F238E27FC236}">
                  <a16:creationId xmlns:a16="http://schemas.microsoft.com/office/drawing/2014/main" id="{7F922DD5-5E4D-4B15-8C28-DDD9CBAA3AA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3" name="Freeform 14">
              <a:extLst>
                <a:ext uri="{FF2B5EF4-FFF2-40B4-BE49-F238E27FC236}">
                  <a16:creationId xmlns:a16="http://schemas.microsoft.com/office/drawing/2014/main" id="{3955F293-9085-42BD-8EEF-EA0AAAAF1D3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4" name="Freeform 15">
              <a:extLst>
                <a:ext uri="{FF2B5EF4-FFF2-40B4-BE49-F238E27FC236}">
                  <a16:creationId xmlns:a16="http://schemas.microsoft.com/office/drawing/2014/main" id="{D79E97B4-F0D1-4DF0-8776-474D348DB9E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5" name="Freeform 16">
              <a:extLst>
                <a:ext uri="{FF2B5EF4-FFF2-40B4-BE49-F238E27FC236}">
                  <a16:creationId xmlns:a16="http://schemas.microsoft.com/office/drawing/2014/main" id="{8AA4D946-D6CC-4E9B-903F-17880B6A6EF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6" name="Freeform 17">
              <a:extLst>
                <a:ext uri="{FF2B5EF4-FFF2-40B4-BE49-F238E27FC236}">
                  <a16:creationId xmlns:a16="http://schemas.microsoft.com/office/drawing/2014/main" id="{8663A35F-B586-4F4C-8B4D-37E8B62E234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7" name="Freeform 18">
              <a:extLst>
                <a:ext uri="{FF2B5EF4-FFF2-40B4-BE49-F238E27FC236}">
                  <a16:creationId xmlns:a16="http://schemas.microsoft.com/office/drawing/2014/main" id="{D4C4095A-06C1-4F85-906E-1D727DA889A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8" name="Freeform 19">
              <a:extLst>
                <a:ext uri="{FF2B5EF4-FFF2-40B4-BE49-F238E27FC236}">
                  <a16:creationId xmlns:a16="http://schemas.microsoft.com/office/drawing/2014/main" id="{FC3B6C8C-6D42-4D4E-84B5-3FF02D356401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9" name="Freeform 20">
              <a:extLst>
                <a:ext uri="{FF2B5EF4-FFF2-40B4-BE49-F238E27FC236}">
                  <a16:creationId xmlns:a16="http://schemas.microsoft.com/office/drawing/2014/main" id="{1248FDAC-A138-4C89-BB3D-9A5BEC389B9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0" name="Rectangle 21">
              <a:extLst>
                <a:ext uri="{FF2B5EF4-FFF2-40B4-BE49-F238E27FC236}">
                  <a16:creationId xmlns:a16="http://schemas.microsoft.com/office/drawing/2014/main" id="{39D4EAB4-C692-4697-BFA6-C5859F0CE61B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1" name="Freeform 22">
              <a:extLst>
                <a:ext uri="{FF2B5EF4-FFF2-40B4-BE49-F238E27FC236}">
                  <a16:creationId xmlns:a16="http://schemas.microsoft.com/office/drawing/2014/main" id="{98D192C3-F94D-454B-B010-0CC7C3FD751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2" name="Freeform 23">
              <a:extLst>
                <a:ext uri="{FF2B5EF4-FFF2-40B4-BE49-F238E27FC236}">
                  <a16:creationId xmlns:a16="http://schemas.microsoft.com/office/drawing/2014/main" id="{E188F0C2-6F03-48C5-A809-BBC4948813F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3" name="Freeform 24">
              <a:extLst>
                <a:ext uri="{FF2B5EF4-FFF2-40B4-BE49-F238E27FC236}">
                  <a16:creationId xmlns:a16="http://schemas.microsoft.com/office/drawing/2014/main" id="{E940E484-7DD5-4CD5-9994-0E55883E1CF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4" name="Freeform 25">
              <a:extLst>
                <a:ext uri="{FF2B5EF4-FFF2-40B4-BE49-F238E27FC236}">
                  <a16:creationId xmlns:a16="http://schemas.microsoft.com/office/drawing/2014/main" id="{2D1D184D-2D9C-4B77-AED0-C92D9D63AD3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5" name="Freeform 26">
              <a:extLst>
                <a:ext uri="{FF2B5EF4-FFF2-40B4-BE49-F238E27FC236}">
                  <a16:creationId xmlns:a16="http://schemas.microsoft.com/office/drawing/2014/main" id="{F430E0AD-338B-40CF-94CD-43DD08E2D09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6" name="Freeform 27">
              <a:extLst>
                <a:ext uri="{FF2B5EF4-FFF2-40B4-BE49-F238E27FC236}">
                  <a16:creationId xmlns:a16="http://schemas.microsoft.com/office/drawing/2014/main" id="{54AFDB13-C111-458F-BB93-C8A4A8A5BCB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7" name="Freeform 28">
              <a:extLst>
                <a:ext uri="{FF2B5EF4-FFF2-40B4-BE49-F238E27FC236}">
                  <a16:creationId xmlns:a16="http://schemas.microsoft.com/office/drawing/2014/main" id="{990CC9E7-F569-41FE-A217-6EDF1435ACCF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8" name="Freeform 29">
              <a:extLst>
                <a:ext uri="{FF2B5EF4-FFF2-40B4-BE49-F238E27FC236}">
                  <a16:creationId xmlns:a16="http://schemas.microsoft.com/office/drawing/2014/main" id="{AFA624C3-D4D4-4E67-8737-6C48D2F207C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9" name="Freeform 30">
              <a:extLst>
                <a:ext uri="{FF2B5EF4-FFF2-40B4-BE49-F238E27FC236}">
                  <a16:creationId xmlns:a16="http://schemas.microsoft.com/office/drawing/2014/main" id="{84BFD299-B1C4-450A-938C-CF216BEAB6F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0" name="Freeform 31">
              <a:extLst>
                <a:ext uri="{FF2B5EF4-FFF2-40B4-BE49-F238E27FC236}">
                  <a16:creationId xmlns:a16="http://schemas.microsoft.com/office/drawing/2014/main" id="{5B051F4A-D29A-4236-BF10-1E46AEC0404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1" name="Freeform 32">
              <a:extLst>
                <a:ext uri="{FF2B5EF4-FFF2-40B4-BE49-F238E27FC236}">
                  <a16:creationId xmlns:a16="http://schemas.microsoft.com/office/drawing/2014/main" id="{DAD9693B-0A4D-44F9-B7A7-BF371A9C2BD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2" name="Freeform 34">
              <a:extLst>
                <a:ext uri="{FF2B5EF4-FFF2-40B4-BE49-F238E27FC236}">
                  <a16:creationId xmlns:a16="http://schemas.microsoft.com/office/drawing/2014/main" id="{7C98E3E0-5703-488D-AD37-3956BAC5E82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3" name="Freeform 35">
              <a:extLst>
                <a:ext uri="{FF2B5EF4-FFF2-40B4-BE49-F238E27FC236}">
                  <a16:creationId xmlns:a16="http://schemas.microsoft.com/office/drawing/2014/main" id="{8F8D06B0-2EC1-4CC7-901D-1D95E8F8E66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4" name="Freeform 36">
              <a:extLst>
                <a:ext uri="{FF2B5EF4-FFF2-40B4-BE49-F238E27FC236}">
                  <a16:creationId xmlns:a16="http://schemas.microsoft.com/office/drawing/2014/main" id="{6E44ADA9-38AE-42DB-BA7B-6E2E467F24C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5" name="Freeform 37">
              <a:extLst>
                <a:ext uri="{FF2B5EF4-FFF2-40B4-BE49-F238E27FC236}">
                  <a16:creationId xmlns:a16="http://schemas.microsoft.com/office/drawing/2014/main" id="{A0E7137D-04E2-440E-B99E-DD64E2800D2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6" name="Freeform 38">
              <a:extLst>
                <a:ext uri="{FF2B5EF4-FFF2-40B4-BE49-F238E27FC236}">
                  <a16:creationId xmlns:a16="http://schemas.microsoft.com/office/drawing/2014/main" id="{92DA9A79-C8CF-4560-B2D4-C896DEB0E99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7" name="Freeform 39">
              <a:extLst>
                <a:ext uri="{FF2B5EF4-FFF2-40B4-BE49-F238E27FC236}">
                  <a16:creationId xmlns:a16="http://schemas.microsoft.com/office/drawing/2014/main" id="{EC2D2B1A-BC03-4E6E-B23F-B07148090A6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8" name="Freeform 40">
              <a:extLst>
                <a:ext uri="{FF2B5EF4-FFF2-40B4-BE49-F238E27FC236}">
                  <a16:creationId xmlns:a16="http://schemas.microsoft.com/office/drawing/2014/main" id="{6B6DA18A-F4C0-4F6D-A27A-FC4B7533CB7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9" name="Freeform 41">
              <a:extLst>
                <a:ext uri="{FF2B5EF4-FFF2-40B4-BE49-F238E27FC236}">
                  <a16:creationId xmlns:a16="http://schemas.microsoft.com/office/drawing/2014/main" id="{85A152C4-BBD9-4155-9D2A-0C930A48D73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0" name="Freeform 42">
              <a:extLst>
                <a:ext uri="{FF2B5EF4-FFF2-40B4-BE49-F238E27FC236}">
                  <a16:creationId xmlns:a16="http://schemas.microsoft.com/office/drawing/2014/main" id="{71EB0ACE-D743-4EC3-AFB2-257AECEAE42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1" name="Freeform 43">
              <a:extLst>
                <a:ext uri="{FF2B5EF4-FFF2-40B4-BE49-F238E27FC236}">
                  <a16:creationId xmlns:a16="http://schemas.microsoft.com/office/drawing/2014/main" id="{2E64FAC9-7D98-4E7A-BD7E-2CDC0DE0CF6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2" name="Freeform 44">
              <a:extLst>
                <a:ext uri="{FF2B5EF4-FFF2-40B4-BE49-F238E27FC236}">
                  <a16:creationId xmlns:a16="http://schemas.microsoft.com/office/drawing/2014/main" id="{2BFB48BF-5D52-4AF6-855C-14DAB36BD1F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3" name="Freeform 45">
              <a:extLst>
                <a:ext uri="{FF2B5EF4-FFF2-40B4-BE49-F238E27FC236}">
                  <a16:creationId xmlns:a16="http://schemas.microsoft.com/office/drawing/2014/main" id="{33D9B7FC-4CE8-4586-A4E2-7FFE9B42829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4" name="Freeform 46">
              <a:extLst>
                <a:ext uri="{FF2B5EF4-FFF2-40B4-BE49-F238E27FC236}">
                  <a16:creationId xmlns:a16="http://schemas.microsoft.com/office/drawing/2014/main" id="{BE346D2D-4DC7-4098-8600-8C79B5D6D13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5" name="Freeform 47">
              <a:extLst>
                <a:ext uri="{FF2B5EF4-FFF2-40B4-BE49-F238E27FC236}">
                  <a16:creationId xmlns:a16="http://schemas.microsoft.com/office/drawing/2014/main" id="{C4D39D9C-1A80-4BA4-9CF7-9B6D5914925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6" name="Freeform 48">
              <a:extLst>
                <a:ext uri="{FF2B5EF4-FFF2-40B4-BE49-F238E27FC236}">
                  <a16:creationId xmlns:a16="http://schemas.microsoft.com/office/drawing/2014/main" id="{D944F937-F00F-49DA-9E89-1FA41EF40CB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7" name="Freeform 49">
              <a:extLst>
                <a:ext uri="{FF2B5EF4-FFF2-40B4-BE49-F238E27FC236}">
                  <a16:creationId xmlns:a16="http://schemas.microsoft.com/office/drawing/2014/main" id="{DE2AD808-EBC9-471C-9857-A5334B5BCD0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8" name="Freeform 50">
              <a:extLst>
                <a:ext uri="{FF2B5EF4-FFF2-40B4-BE49-F238E27FC236}">
                  <a16:creationId xmlns:a16="http://schemas.microsoft.com/office/drawing/2014/main" id="{AA08E10E-51EF-4C3E-B131-32503B7D0C0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9" name="Freeform 51">
              <a:extLst>
                <a:ext uri="{FF2B5EF4-FFF2-40B4-BE49-F238E27FC236}">
                  <a16:creationId xmlns:a16="http://schemas.microsoft.com/office/drawing/2014/main" id="{172B5F6F-EFCE-4461-A571-4999679EE6D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0" name="Freeform 52">
              <a:extLst>
                <a:ext uri="{FF2B5EF4-FFF2-40B4-BE49-F238E27FC236}">
                  <a16:creationId xmlns:a16="http://schemas.microsoft.com/office/drawing/2014/main" id="{71B2A349-25A5-432A-BE39-0632371ED41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1" name="Freeform 53">
              <a:extLst>
                <a:ext uri="{FF2B5EF4-FFF2-40B4-BE49-F238E27FC236}">
                  <a16:creationId xmlns:a16="http://schemas.microsoft.com/office/drawing/2014/main" id="{5B15E335-28C7-40DD-BB4B-43A63F9418B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2" name="Freeform 54">
              <a:extLst>
                <a:ext uri="{FF2B5EF4-FFF2-40B4-BE49-F238E27FC236}">
                  <a16:creationId xmlns:a16="http://schemas.microsoft.com/office/drawing/2014/main" id="{B4716F9C-8F6F-4A86-B194-F59C2BA525F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3" name="Freeform 55">
              <a:extLst>
                <a:ext uri="{FF2B5EF4-FFF2-40B4-BE49-F238E27FC236}">
                  <a16:creationId xmlns:a16="http://schemas.microsoft.com/office/drawing/2014/main" id="{D812B434-374C-43C1-9F6E-2D0A3BEA7CE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4" name="Freeform 56">
              <a:extLst>
                <a:ext uri="{FF2B5EF4-FFF2-40B4-BE49-F238E27FC236}">
                  <a16:creationId xmlns:a16="http://schemas.microsoft.com/office/drawing/2014/main" id="{EEC6190F-462F-4C51-BC0D-5FE2F251DF0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5" name="Freeform 57">
              <a:extLst>
                <a:ext uri="{FF2B5EF4-FFF2-40B4-BE49-F238E27FC236}">
                  <a16:creationId xmlns:a16="http://schemas.microsoft.com/office/drawing/2014/main" id="{2837551A-2028-41F4-A681-BFF0747F705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6" name="Freeform 58">
              <a:extLst>
                <a:ext uri="{FF2B5EF4-FFF2-40B4-BE49-F238E27FC236}">
                  <a16:creationId xmlns:a16="http://schemas.microsoft.com/office/drawing/2014/main" id="{1F51407D-9CBA-4A22-B072-CC00D74538A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7" name="Freeform 59">
              <a:extLst>
                <a:ext uri="{FF2B5EF4-FFF2-40B4-BE49-F238E27FC236}">
                  <a16:creationId xmlns:a16="http://schemas.microsoft.com/office/drawing/2014/main" id="{833DD2F5-C39C-4F1B-9B38-BB03D78E9E8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8" name="Freeform 60">
              <a:extLst>
                <a:ext uri="{FF2B5EF4-FFF2-40B4-BE49-F238E27FC236}">
                  <a16:creationId xmlns:a16="http://schemas.microsoft.com/office/drawing/2014/main" id="{AB0BD8E6-77A9-46EE-B22D-F1147739026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9" name="Freeform 61">
              <a:extLst>
                <a:ext uri="{FF2B5EF4-FFF2-40B4-BE49-F238E27FC236}">
                  <a16:creationId xmlns:a16="http://schemas.microsoft.com/office/drawing/2014/main" id="{2AC4E7EE-FCEC-421E-B656-C2890D95789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0" name="Freeform 62">
              <a:extLst>
                <a:ext uri="{FF2B5EF4-FFF2-40B4-BE49-F238E27FC236}">
                  <a16:creationId xmlns:a16="http://schemas.microsoft.com/office/drawing/2014/main" id="{6AD649D0-4CD8-41B7-8C50-368A6B9E28A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</p:grpSp>
    </p:spTree>
    <p:extLst>
      <p:ext uri="{BB962C8B-B14F-4D97-AF65-F5344CB8AC3E}">
        <p14:creationId xmlns:p14="http://schemas.microsoft.com/office/powerpoint/2010/main" val="1819208169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Header C-Knowled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" name="Rectangle 70">
            <a:extLst>
              <a:ext uri="{FF2B5EF4-FFF2-40B4-BE49-F238E27FC236}">
                <a16:creationId xmlns:a16="http://schemas.microsoft.com/office/drawing/2014/main" id="{890DF213-662F-4F0F-AF3A-12E90D6AB403}"/>
              </a:ext>
            </a:extLst>
          </p:cNvPr>
          <p:cNvSpPr/>
          <p:nvPr userDrawn="1"/>
        </p:nvSpPr>
        <p:spPr>
          <a:xfrm>
            <a:off x="-1" y="-1"/>
            <a:ext cx="9153001" cy="685800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sz="1800" noProof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487475" y="2487775"/>
            <a:ext cx="4387042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600"/>
              </a:spcAft>
              <a:buNone/>
              <a:defRPr sz="3800" b="1">
                <a:solidFill>
                  <a:schemeClr val="tx2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sp>
        <p:nvSpPr>
          <p:cNvPr id="68" name="Freeform: Shape 67">
            <a:extLst>
              <a:ext uri="{FF2B5EF4-FFF2-40B4-BE49-F238E27FC236}">
                <a16:creationId xmlns:a16="http://schemas.microsoft.com/office/drawing/2014/main" id="{36876E8C-2A70-4BB4-9896-CF3E4322DC02}"/>
              </a:ext>
            </a:extLst>
          </p:cNvPr>
          <p:cNvSpPr/>
          <p:nvPr userDrawn="1"/>
        </p:nvSpPr>
        <p:spPr>
          <a:xfrm>
            <a:off x="4874521" y="-1"/>
            <a:ext cx="4278479" cy="6879660"/>
          </a:xfrm>
          <a:custGeom>
            <a:avLst/>
            <a:gdLst>
              <a:gd name="connsiteX0" fmla="*/ 1684339 w 4278479"/>
              <a:gd name="connsiteY0" fmla="*/ 0 h 6879660"/>
              <a:gd name="connsiteX1" fmla="*/ 4278479 w 4278479"/>
              <a:gd name="connsiteY1" fmla="*/ 0 h 6879660"/>
              <a:gd name="connsiteX2" fmla="*/ 4278479 w 4278479"/>
              <a:gd name="connsiteY2" fmla="*/ 6879660 h 6879660"/>
              <a:gd name="connsiteX3" fmla="*/ 1684339 w 4278479"/>
              <a:gd name="connsiteY3" fmla="*/ 6879660 h 6879660"/>
              <a:gd name="connsiteX4" fmla="*/ 0 w 4278479"/>
              <a:gd name="connsiteY4" fmla="*/ 6437231 h 6879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278479" h="6879660">
                <a:moveTo>
                  <a:pt x="1684339" y="0"/>
                </a:moveTo>
                <a:lnTo>
                  <a:pt x="4278479" y="0"/>
                </a:lnTo>
                <a:lnTo>
                  <a:pt x="4278479" y="6879660"/>
                </a:lnTo>
                <a:lnTo>
                  <a:pt x="1684339" y="6879660"/>
                </a:lnTo>
                <a:lnTo>
                  <a:pt x="0" y="6437231"/>
                </a:lnTo>
                <a:close/>
              </a:path>
            </a:pathLst>
          </a:custGeom>
          <a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-30012" t="-12876" r="-48014" b="-1328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AU" sz="1800"/>
          </a:p>
        </p:txBody>
      </p:sp>
      <p:sp>
        <p:nvSpPr>
          <p:cNvPr id="67" name="Text Placeholder 140">
            <a:extLst>
              <a:ext uri="{FF2B5EF4-FFF2-40B4-BE49-F238E27FC236}">
                <a16:creationId xmlns:a16="http://schemas.microsoft.com/office/drawing/2014/main" id="{0D6B2780-97C0-4D8D-8142-3FE5153ED2EF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487475" y="5394944"/>
            <a:ext cx="3579152" cy="707231"/>
          </a:xfrm>
          <a:prstGeom prst="rect">
            <a:avLst/>
          </a:prstGeom>
        </p:spPr>
        <p:txBody>
          <a:bodyPr>
            <a:normAutofit/>
          </a:bodyPr>
          <a:lstStyle>
            <a:lvl1pPr rtl="0"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tx2"/>
                </a:solidFill>
              </a:defRPr>
            </a:lvl1pPr>
            <a:lvl2pPr marL="0" indent="0" rtl="0">
              <a:spcBef>
                <a:spcPts val="0"/>
              </a:spcBef>
              <a:buNone/>
              <a:defRPr sz="1600">
                <a:solidFill>
                  <a:schemeClr val="tx2"/>
                </a:solidFill>
              </a:defRPr>
            </a:lvl2pPr>
            <a:lvl3pPr marL="0" indent="0" rtl="0">
              <a:spcBef>
                <a:spcPts val="0"/>
              </a:spcBef>
              <a:buNone/>
              <a:defRPr sz="1600" b="0">
                <a:solidFill>
                  <a:schemeClr val="tx2"/>
                </a:solidFill>
              </a:defRPr>
            </a:lvl3pPr>
            <a:lvl4pPr rtl="0">
              <a:spcBef>
                <a:spcPts val="0"/>
              </a:spcBef>
              <a:defRPr sz="1600" b="0">
                <a:solidFill>
                  <a:schemeClr val="tx2"/>
                </a:solidFill>
              </a:defRPr>
            </a:lvl4pPr>
            <a:lvl5pPr rtl="0">
              <a:spcBef>
                <a:spcPts val="0"/>
              </a:spcBef>
              <a:defRPr sz="1600" b="0">
                <a:solidFill>
                  <a:schemeClr val="tx2"/>
                </a:solidFill>
              </a:defRPr>
            </a:lvl5pPr>
            <a:lvl6pPr rtl="0">
              <a:spcBef>
                <a:spcPts val="0"/>
              </a:spcBef>
              <a:defRPr sz="1600" b="0">
                <a:solidFill>
                  <a:schemeClr val="tx2"/>
                </a:solidFill>
              </a:defRPr>
            </a:lvl6pPr>
            <a:lvl7pPr rtl="0">
              <a:spcBef>
                <a:spcPts val="0"/>
              </a:spcBef>
              <a:defRPr sz="1600" b="0">
                <a:solidFill>
                  <a:schemeClr val="tx2"/>
                </a:solidFill>
              </a:defRPr>
            </a:lvl7pPr>
            <a:lvl8pPr rtl="0">
              <a:spcBef>
                <a:spcPts val="0"/>
              </a:spcBef>
              <a:defRPr sz="1600">
                <a:solidFill>
                  <a:schemeClr val="tx2"/>
                </a:solidFill>
              </a:defRPr>
            </a:lvl8pPr>
            <a:lvl9pPr rtl="0">
              <a:spcBef>
                <a:spcPts val="0"/>
              </a:spcBef>
              <a:defRPr sz="16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69" name="Text Placeholder 135">
            <a:extLst>
              <a:ext uri="{FF2B5EF4-FFF2-40B4-BE49-F238E27FC236}">
                <a16:creationId xmlns:a16="http://schemas.microsoft.com/office/drawing/2014/main" id="{7DA68916-60EE-44D8-BEFA-1F39B4EFB603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586247" y="5338960"/>
            <a:ext cx="216000" cy="10800"/>
          </a:xfrm>
          <a:prstGeom prst="rect">
            <a:avLst/>
          </a:prstGeom>
          <a:solidFill>
            <a:schemeClr val="tx2"/>
          </a:solidFill>
        </p:spPr>
        <p:txBody>
          <a:bodyPr>
            <a:noAutofit/>
          </a:bodyPr>
          <a:lstStyle>
            <a:lvl1pPr rtl="0"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 rtl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 rtl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 rtl="0"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 rtl="0"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 rtl="0"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 rtl="0"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 rtl="0"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 rtl="0"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  <p:grpSp>
        <p:nvGrpSpPr>
          <p:cNvPr id="70" name="Group 4">
            <a:extLst>
              <a:ext uri="{FF2B5EF4-FFF2-40B4-BE49-F238E27FC236}">
                <a16:creationId xmlns:a16="http://schemas.microsoft.com/office/drawing/2014/main" id="{B4016683-EB58-4C81-B949-BA5C0C1ABD01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607255" y="616633"/>
            <a:ext cx="1440000" cy="1443689"/>
            <a:chOff x="2864" y="1181"/>
            <a:chExt cx="1952" cy="1957"/>
          </a:xfrm>
        </p:grpSpPr>
        <p:sp>
          <p:nvSpPr>
            <p:cNvPr id="73" name="AutoShape 3">
              <a:extLst>
                <a:ext uri="{FF2B5EF4-FFF2-40B4-BE49-F238E27FC236}">
                  <a16:creationId xmlns:a16="http://schemas.microsoft.com/office/drawing/2014/main" id="{3B0E1535-521C-486A-B84D-2225480DAE73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4" name="Rectangle 5">
              <a:extLst>
                <a:ext uri="{FF2B5EF4-FFF2-40B4-BE49-F238E27FC236}">
                  <a16:creationId xmlns:a16="http://schemas.microsoft.com/office/drawing/2014/main" id="{2265C4D8-9F41-40EB-AF4F-3DF662E4603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5" name="Freeform 6">
              <a:extLst>
                <a:ext uri="{FF2B5EF4-FFF2-40B4-BE49-F238E27FC236}">
                  <a16:creationId xmlns:a16="http://schemas.microsoft.com/office/drawing/2014/main" id="{5CA8AE9C-FD4F-440C-9118-29611D6AAEF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6" name="Freeform 7">
              <a:extLst>
                <a:ext uri="{FF2B5EF4-FFF2-40B4-BE49-F238E27FC236}">
                  <a16:creationId xmlns:a16="http://schemas.microsoft.com/office/drawing/2014/main" id="{9F0ABB36-95A3-4D85-8941-311AB476BDD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7" name="Freeform 8">
              <a:extLst>
                <a:ext uri="{FF2B5EF4-FFF2-40B4-BE49-F238E27FC236}">
                  <a16:creationId xmlns:a16="http://schemas.microsoft.com/office/drawing/2014/main" id="{B3FE97F9-3A07-434A-A4F6-7DEF247FE96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8" name="Freeform 9">
              <a:extLst>
                <a:ext uri="{FF2B5EF4-FFF2-40B4-BE49-F238E27FC236}">
                  <a16:creationId xmlns:a16="http://schemas.microsoft.com/office/drawing/2014/main" id="{B71EB2E4-4656-467E-833A-4A64F0F48A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9" name="Freeform 10">
              <a:extLst>
                <a:ext uri="{FF2B5EF4-FFF2-40B4-BE49-F238E27FC236}">
                  <a16:creationId xmlns:a16="http://schemas.microsoft.com/office/drawing/2014/main" id="{F9ACA63D-3D80-4FB0-BC5D-48EA7A8D496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0" name="Freeform 11">
              <a:extLst>
                <a:ext uri="{FF2B5EF4-FFF2-40B4-BE49-F238E27FC236}">
                  <a16:creationId xmlns:a16="http://schemas.microsoft.com/office/drawing/2014/main" id="{A00EEAB7-5B64-4726-9072-3C7ED8C76D5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1" name="Freeform 12">
              <a:extLst>
                <a:ext uri="{FF2B5EF4-FFF2-40B4-BE49-F238E27FC236}">
                  <a16:creationId xmlns:a16="http://schemas.microsoft.com/office/drawing/2014/main" id="{4A88FDA3-850D-413A-ABFA-2EF1F901147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2" name="Freeform 13">
              <a:extLst>
                <a:ext uri="{FF2B5EF4-FFF2-40B4-BE49-F238E27FC236}">
                  <a16:creationId xmlns:a16="http://schemas.microsoft.com/office/drawing/2014/main" id="{7FD144D2-3CB9-4543-937B-661846568BA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3" name="Freeform 14">
              <a:extLst>
                <a:ext uri="{FF2B5EF4-FFF2-40B4-BE49-F238E27FC236}">
                  <a16:creationId xmlns:a16="http://schemas.microsoft.com/office/drawing/2014/main" id="{301E9317-0014-41A7-B7F5-D1E25C895C01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4" name="Freeform 15">
              <a:extLst>
                <a:ext uri="{FF2B5EF4-FFF2-40B4-BE49-F238E27FC236}">
                  <a16:creationId xmlns:a16="http://schemas.microsoft.com/office/drawing/2014/main" id="{EAA3293E-D376-4636-B020-E6AFD7A50BB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5" name="Freeform 16">
              <a:extLst>
                <a:ext uri="{FF2B5EF4-FFF2-40B4-BE49-F238E27FC236}">
                  <a16:creationId xmlns:a16="http://schemas.microsoft.com/office/drawing/2014/main" id="{4E4649AE-F4F4-4CB5-AD2E-A4A940EB8EC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6" name="Freeform 17">
              <a:extLst>
                <a:ext uri="{FF2B5EF4-FFF2-40B4-BE49-F238E27FC236}">
                  <a16:creationId xmlns:a16="http://schemas.microsoft.com/office/drawing/2014/main" id="{21B333DA-AE9B-49CE-BFA2-44B0E59AF4C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7" name="Freeform 18">
              <a:extLst>
                <a:ext uri="{FF2B5EF4-FFF2-40B4-BE49-F238E27FC236}">
                  <a16:creationId xmlns:a16="http://schemas.microsoft.com/office/drawing/2014/main" id="{CCF7B559-804E-46C3-937A-3266295AB5F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8" name="Freeform 19">
              <a:extLst>
                <a:ext uri="{FF2B5EF4-FFF2-40B4-BE49-F238E27FC236}">
                  <a16:creationId xmlns:a16="http://schemas.microsoft.com/office/drawing/2014/main" id="{8CD74D1B-7C40-4B78-B662-E4BDB8DD421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9" name="Freeform 20">
              <a:extLst>
                <a:ext uri="{FF2B5EF4-FFF2-40B4-BE49-F238E27FC236}">
                  <a16:creationId xmlns:a16="http://schemas.microsoft.com/office/drawing/2014/main" id="{C1176A12-D252-472F-87E7-04485C1A007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0" name="Rectangle 21">
              <a:extLst>
                <a:ext uri="{FF2B5EF4-FFF2-40B4-BE49-F238E27FC236}">
                  <a16:creationId xmlns:a16="http://schemas.microsoft.com/office/drawing/2014/main" id="{71A72D4E-4793-4D86-A157-AAFB4AC453FB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1" name="Freeform 22">
              <a:extLst>
                <a:ext uri="{FF2B5EF4-FFF2-40B4-BE49-F238E27FC236}">
                  <a16:creationId xmlns:a16="http://schemas.microsoft.com/office/drawing/2014/main" id="{22BC35FB-A781-45BE-9548-F6DA0120B9A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2" name="Freeform 23">
              <a:extLst>
                <a:ext uri="{FF2B5EF4-FFF2-40B4-BE49-F238E27FC236}">
                  <a16:creationId xmlns:a16="http://schemas.microsoft.com/office/drawing/2014/main" id="{961D8F91-F1E1-43E7-83F1-38F465156F6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3" name="Freeform 24">
              <a:extLst>
                <a:ext uri="{FF2B5EF4-FFF2-40B4-BE49-F238E27FC236}">
                  <a16:creationId xmlns:a16="http://schemas.microsoft.com/office/drawing/2014/main" id="{5782C80B-3098-4D44-9A8E-FB0B589907D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4" name="Freeform 25">
              <a:extLst>
                <a:ext uri="{FF2B5EF4-FFF2-40B4-BE49-F238E27FC236}">
                  <a16:creationId xmlns:a16="http://schemas.microsoft.com/office/drawing/2014/main" id="{C47EBAB6-B271-43DE-AC38-AB0D877352C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5" name="Freeform 26">
              <a:extLst>
                <a:ext uri="{FF2B5EF4-FFF2-40B4-BE49-F238E27FC236}">
                  <a16:creationId xmlns:a16="http://schemas.microsoft.com/office/drawing/2014/main" id="{C09CA126-4E09-4ED6-ACBF-04E307FA529F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6" name="Freeform 27">
              <a:extLst>
                <a:ext uri="{FF2B5EF4-FFF2-40B4-BE49-F238E27FC236}">
                  <a16:creationId xmlns:a16="http://schemas.microsoft.com/office/drawing/2014/main" id="{72432ABE-FE8F-4914-BB94-8F80C93C688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7" name="Freeform 28">
              <a:extLst>
                <a:ext uri="{FF2B5EF4-FFF2-40B4-BE49-F238E27FC236}">
                  <a16:creationId xmlns:a16="http://schemas.microsoft.com/office/drawing/2014/main" id="{4811583E-6740-4B0D-81C3-E4A005FA4E9A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8" name="Freeform 29">
              <a:extLst>
                <a:ext uri="{FF2B5EF4-FFF2-40B4-BE49-F238E27FC236}">
                  <a16:creationId xmlns:a16="http://schemas.microsoft.com/office/drawing/2014/main" id="{9A92A628-7626-4E22-838A-455A63D4A4B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9" name="Freeform 30">
              <a:extLst>
                <a:ext uri="{FF2B5EF4-FFF2-40B4-BE49-F238E27FC236}">
                  <a16:creationId xmlns:a16="http://schemas.microsoft.com/office/drawing/2014/main" id="{359A021D-294B-48FE-BBA8-DC60686617F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0" name="Freeform 31">
              <a:extLst>
                <a:ext uri="{FF2B5EF4-FFF2-40B4-BE49-F238E27FC236}">
                  <a16:creationId xmlns:a16="http://schemas.microsoft.com/office/drawing/2014/main" id="{D5129D3B-69EB-411C-A96D-78C5AEC027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1" name="Freeform 32">
              <a:extLst>
                <a:ext uri="{FF2B5EF4-FFF2-40B4-BE49-F238E27FC236}">
                  <a16:creationId xmlns:a16="http://schemas.microsoft.com/office/drawing/2014/main" id="{FAA50292-C065-4870-B9F6-5A70EAFC5F1B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2" name="Freeform 34">
              <a:extLst>
                <a:ext uri="{FF2B5EF4-FFF2-40B4-BE49-F238E27FC236}">
                  <a16:creationId xmlns:a16="http://schemas.microsoft.com/office/drawing/2014/main" id="{EDB28776-DFAF-4317-8E31-7465A8532F7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3" name="Freeform 35">
              <a:extLst>
                <a:ext uri="{FF2B5EF4-FFF2-40B4-BE49-F238E27FC236}">
                  <a16:creationId xmlns:a16="http://schemas.microsoft.com/office/drawing/2014/main" id="{0D4F4FAD-34F6-4B33-90FD-3AA8A4C620A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4" name="Freeform 36">
              <a:extLst>
                <a:ext uri="{FF2B5EF4-FFF2-40B4-BE49-F238E27FC236}">
                  <a16:creationId xmlns:a16="http://schemas.microsoft.com/office/drawing/2014/main" id="{F415380B-3397-421D-A933-CC89DC33241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5" name="Freeform 37">
              <a:extLst>
                <a:ext uri="{FF2B5EF4-FFF2-40B4-BE49-F238E27FC236}">
                  <a16:creationId xmlns:a16="http://schemas.microsoft.com/office/drawing/2014/main" id="{04A45E08-7BA3-4257-BE0C-4373143925D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6" name="Freeform 38">
              <a:extLst>
                <a:ext uri="{FF2B5EF4-FFF2-40B4-BE49-F238E27FC236}">
                  <a16:creationId xmlns:a16="http://schemas.microsoft.com/office/drawing/2014/main" id="{5810F18A-69A4-4CCB-A80B-545A1647F17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7" name="Freeform 39">
              <a:extLst>
                <a:ext uri="{FF2B5EF4-FFF2-40B4-BE49-F238E27FC236}">
                  <a16:creationId xmlns:a16="http://schemas.microsoft.com/office/drawing/2014/main" id="{D5B10652-0D5C-4749-ADAF-584434AD908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8" name="Freeform 40">
              <a:extLst>
                <a:ext uri="{FF2B5EF4-FFF2-40B4-BE49-F238E27FC236}">
                  <a16:creationId xmlns:a16="http://schemas.microsoft.com/office/drawing/2014/main" id="{205F75DD-D082-4E55-8BB3-19E49B5251D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9" name="Freeform 41">
              <a:extLst>
                <a:ext uri="{FF2B5EF4-FFF2-40B4-BE49-F238E27FC236}">
                  <a16:creationId xmlns:a16="http://schemas.microsoft.com/office/drawing/2014/main" id="{14685064-B733-4696-B051-D4116CDA96D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0" name="Freeform 42">
              <a:extLst>
                <a:ext uri="{FF2B5EF4-FFF2-40B4-BE49-F238E27FC236}">
                  <a16:creationId xmlns:a16="http://schemas.microsoft.com/office/drawing/2014/main" id="{3B55D23F-1F2C-4A4A-8B6B-955FAAB14E2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1" name="Freeform 43">
              <a:extLst>
                <a:ext uri="{FF2B5EF4-FFF2-40B4-BE49-F238E27FC236}">
                  <a16:creationId xmlns:a16="http://schemas.microsoft.com/office/drawing/2014/main" id="{C704E5CC-CB7C-43D0-8DB9-71040BCB5C0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2" name="Freeform 44">
              <a:extLst>
                <a:ext uri="{FF2B5EF4-FFF2-40B4-BE49-F238E27FC236}">
                  <a16:creationId xmlns:a16="http://schemas.microsoft.com/office/drawing/2014/main" id="{963668B1-3688-4C6C-8482-4417104F4A3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3" name="Freeform 45">
              <a:extLst>
                <a:ext uri="{FF2B5EF4-FFF2-40B4-BE49-F238E27FC236}">
                  <a16:creationId xmlns:a16="http://schemas.microsoft.com/office/drawing/2014/main" id="{D4A020E5-02D2-4181-8906-637100F8E21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4" name="Freeform 46">
              <a:extLst>
                <a:ext uri="{FF2B5EF4-FFF2-40B4-BE49-F238E27FC236}">
                  <a16:creationId xmlns:a16="http://schemas.microsoft.com/office/drawing/2014/main" id="{EEF6D800-C28A-417D-909E-BE8B8989357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5" name="Freeform 47">
              <a:extLst>
                <a:ext uri="{FF2B5EF4-FFF2-40B4-BE49-F238E27FC236}">
                  <a16:creationId xmlns:a16="http://schemas.microsoft.com/office/drawing/2014/main" id="{2CBB1D9B-4CBF-4D1F-9D2D-F9A8103B133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6" name="Freeform 48">
              <a:extLst>
                <a:ext uri="{FF2B5EF4-FFF2-40B4-BE49-F238E27FC236}">
                  <a16:creationId xmlns:a16="http://schemas.microsoft.com/office/drawing/2014/main" id="{31DCA20D-D989-4508-87E5-763ABB09316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7" name="Freeform 49">
              <a:extLst>
                <a:ext uri="{FF2B5EF4-FFF2-40B4-BE49-F238E27FC236}">
                  <a16:creationId xmlns:a16="http://schemas.microsoft.com/office/drawing/2014/main" id="{2DF49CB4-CD9B-4FF0-8C5A-9FE77F8DF6F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8" name="Freeform 50">
              <a:extLst>
                <a:ext uri="{FF2B5EF4-FFF2-40B4-BE49-F238E27FC236}">
                  <a16:creationId xmlns:a16="http://schemas.microsoft.com/office/drawing/2014/main" id="{2F69E0CB-5F1F-4941-9066-AD1B81BD9C5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9" name="Freeform 51">
              <a:extLst>
                <a:ext uri="{FF2B5EF4-FFF2-40B4-BE49-F238E27FC236}">
                  <a16:creationId xmlns:a16="http://schemas.microsoft.com/office/drawing/2014/main" id="{2C48C0F0-CB08-41BE-8450-F0AE5CDDA14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0" name="Freeform 52">
              <a:extLst>
                <a:ext uri="{FF2B5EF4-FFF2-40B4-BE49-F238E27FC236}">
                  <a16:creationId xmlns:a16="http://schemas.microsoft.com/office/drawing/2014/main" id="{7BD0968C-BFDF-42BE-81D4-1C25C0788EB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1" name="Freeform 53">
              <a:extLst>
                <a:ext uri="{FF2B5EF4-FFF2-40B4-BE49-F238E27FC236}">
                  <a16:creationId xmlns:a16="http://schemas.microsoft.com/office/drawing/2014/main" id="{179D3057-57DD-40CC-994B-9C060E48C1E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2" name="Freeform 54">
              <a:extLst>
                <a:ext uri="{FF2B5EF4-FFF2-40B4-BE49-F238E27FC236}">
                  <a16:creationId xmlns:a16="http://schemas.microsoft.com/office/drawing/2014/main" id="{93E51C96-8EDC-4413-AFB8-2841880815C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3" name="Freeform 55">
              <a:extLst>
                <a:ext uri="{FF2B5EF4-FFF2-40B4-BE49-F238E27FC236}">
                  <a16:creationId xmlns:a16="http://schemas.microsoft.com/office/drawing/2014/main" id="{26B89543-C793-47E4-8A16-0FB316C3841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4" name="Freeform 56">
              <a:extLst>
                <a:ext uri="{FF2B5EF4-FFF2-40B4-BE49-F238E27FC236}">
                  <a16:creationId xmlns:a16="http://schemas.microsoft.com/office/drawing/2014/main" id="{89442748-4507-4BF4-B0AA-4CC8E4E0D4D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5" name="Freeform 57">
              <a:extLst>
                <a:ext uri="{FF2B5EF4-FFF2-40B4-BE49-F238E27FC236}">
                  <a16:creationId xmlns:a16="http://schemas.microsoft.com/office/drawing/2014/main" id="{F3CECE76-B579-43B2-9709-EB443A84108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6" name="Freeform 58">
              <a:extLst>
                <a:ext uri="{FF2B5EF4-FFF2-40B4-BE49-F238E27FC236}">
                  <a16:creationId xmlns:a16="http://schemas.microsoft.com/office/drawing/2014/main" id="{03F1F8C1-C41D-4504-BDB0-833F17C08B0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7" name="Freeform 59">
              <a:extLst>
                <a:ext uri="{FF2B5EF4-FFF2-40B4-BE49-F238E27FC236}">
                  <a16:creationId xmlns:a16="http://schemas.microsoft.com/office/drawing/2014/main" id="{8F899D25-5266-4ECF-A7BB-EAA2AE520A7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8" name="Freeform 60">
              <a:extLst>
                <a:ext uri="{FF2B5EF4-FFF2-40B4-BE49-F238E27FC236}">
                  <a16:creationId xmlns:a16="http://schemas.microsoft.com/office/drawing/2014/main" id="{60B7E294-D219-43A1-945B-89B05BC70D2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9" name="Freeform 61">
              <a:extLst>
                <a:ext uri="{FF2B5EF4-FFF2-40B4-BE49-F238E27FC236}">
                  <a16:creationId xmlns:a16="http://schemas.microsoft.com/office/drawing/2014/main" id="{3F8AC8EA-B7F7-46F5-B289-ACCD16BF476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0" name="Freeform 62">
              <a:extLst>
                <a:ext uri="{FF2B5EF4-FFF2-40B4-BE49-F238E27FC236}">
                  <a16:creationId xmlns:a16="http://schemas.microsoft.com/office/drawing/2014/main" id="{5BBFA70C-DEF9-4C11-AE70-67E9640DA1A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</p:grpSp>
    </p:spTree>
    <p:extLst>
      <p:ext uri="{BB962C8B-B14F-4D97-AF65-F5344CB8AC3E}">
        <p14:creationId xmlns:p14="http://schemas.microsoft.com/office/powerpoint/2010/main" val="1554535320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Header C-Learnin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" name="Rectangle 70">
            <a:extLst>
              <a:ext uri="{FF2B5EF4-FFF2-40B4-BE49-F238E27FC236}">
                <a16:creationId xmlns:a16="http://schemas.microsoft.com/office/drawing/2014/main" id="{890DF213-662F-4F0F-AF3A-12E90D6AB403}"/>
              </a:ext>
            </a:extLst>
          </p:cNvPr>
          <p:cNvSpPr/>
          <p:nvPr userDrawn="1"/>
        </p:nvSpPr>
        <p:spPr>
          <a:xfrm>
            <a:off x="-1" y="-1"/>
            <a:ext cx="9153001" cy="685800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sz="1800" noProof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487475" y="2487775"/>
            <a:ext cx="4387042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600"/>
              </a:spcAft>
              <a:buNone/>
              <a:defRPr sz="3800" b="1">
                <a:solidFill>
                  <a:schemeClr val="tx2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sp>
        <p:nvSpPr>
          <p:cNvPr id="68" name="Freeform: Shape 67">
            <a:extLst>
              <a:ext uri="{FF2B5EF4-FFF2-40B4-BE49-F238E27FC236}">
                <a16:creationId xmlns:a16="http://schemas.microsoft.com/office/drawing/2014/main" id="{48425825-A952-45CA-A2C1-3B5A3A7682C8}"/>
              </a:ext>
            </a:extLst>
          </p:cNvPr>
          <p:cNvSpPr/>
          <p:nvPr userDrawn="1"/>
        </p:nvSpPr>
        <p:spPr>
          <a:xfrm>
            <a:off x="4874521" y="-1"/>
            <a:ext cx="4278479" cy="6879660"/>
          </a:xfrm>
          <a:custGeom>
            <a:avLst/>
            <a:gdLst>
              <a:gd name="connsiteX0" fmla="*/ 1684339 w 4278479"/>
              <a:gd name="connsiteY0" fmla="*/ 0 h 6879660"/>
              <a:gd name="connsiteX1" fmla="*/ 4278479 w 4278479"/>
              <a:gd name="connsiteY1" fmla="*/ 0 h 6879660"/>
              <a:gd name="connsiteX2" fmla="*/ 4278479 w 4278479"/>
              <a:gd name="connsiteY2" fmla="*/ 6879660 h 6879660"/>
              <a:gd name="connsiteX3" fmla="*/ 1684339 w 4278479"/>
              <a:gd name="connsiteY3" fmla="*/ 6879660 h 6879660"/>
              <a:gd name="connsiteX4" fmla="*/ 0 w 4278479"/>
              <a:gd name="connsiteY4" fmla="*/ 6437231 h 6879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278479" h="6879660">
                <a:moveTo>
                  <a:pt x="1684339" y="0"/>
                </a:moveTo>
                <a:lnTo>
                  <a:pt x="4278479" y="0"/>
                </a:lnTo>
                <a:lnTo>
                  <a:pt x="4278479" y="6879660"/>
                </a:lnTo>
                <a:lnTo>
                  <a:pt x="1684339" y="6879660"/>
                </a:lnTo>
                <a:lnTo>
                  <a:pt x="0" y="6437231"/>
                </a:lnTo>
                <a:close/>
              </a:path>
            </a:pathLst>
          </a:custGeom>
          <a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-53571" t="-17583" r="-76930" b="-30282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AU" sz="1800"/>
          </a:p>
        </p:txBody>
      </p:sp>
      <p:sp>
        <p:nvSpPr>
          <p:cNvPr id="191" name="Text Placeholder 140">
            <a:extLst>
              <a:ext uri="{FF2B5EF4-FFF2-40B4-BE49-F238E27FC236}">
                <a16:creationId xmlns:a16="http://schemas.microsoft.com/office/drawing/2014/main" id="{E27288F6-FEA5-48A9-9397-E63BF87F9BE7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487475" y="5394944"/>
            <a:ext cx="3579152" cy="707231"/>
          </a:xfrm>
          <a:prstGeom prst="rect">
            <a:avLst/>
          </a:prstGeom>
        </p:spPr>
        <p:txBody>
          <a:bodyPr>
            <a:normAutofit/>
          </a:bodyPr>
          <a:lstStyle>
            <a:lvl1pPr rtl="0"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tx2"/>
                </a:solidFill>
              </a:defRPr>
            </a:lvl1pPr>
            <a:lvl2pPr marL="0" indent="0" rtl="0">
              <a:spcBef>
                <a:spcPts val="0"/>
              </a:spcBef>
              <a:buNone/>
              <a:defRPr sz="1600">
                <a:solidFill>
                  <a:schemeClr val="tx2"/>
                </a:solidFill>
              </a:defRPr>
            </a:lvl2pPr>
            <a:lvl3pPr marL="0" indent="0" rtl="0">
              <a:spcBef>
                <a:spcPts val="0"/>
              </a:spcBef>
              <a:buNone/>
              <a:defRPr sz="1600" b="0">
                <a:solidFill>
                  <a:schemeClr val="tx2"/>
                </a:solidFill>
              </a:defRPr>
            </a:lvl3pPr>
            <a:lvl4pPr rtl="0">
              <a:spcBef>
                <a:spcPts val="0"/>
              </a:spcBef>
              <a:defRPr sz="1600" b="0">
                <a:solidFill>
                  <a:schemeClr val="tx2"/>
                </a:solidFill>
              </a:defRPr>
            </a:lvl4pPr>
            <a:lvl5pPr rtl="0">
              <a:spcBef>
                <a:spcPts val="0"/>
              </a:spcBef>
              <a:defRPr sz="1600" b="0">
                <a:solidFill>
                  <a:schemeClr val="tx2"/>
                </a:solidFill>
              </a:defRPr>
            </a:lvl5pPr>
            <a:lvl6pPr rtl="0">
              <a:spcBef>
                <a:spcPts val="0"/>
              </a:spcBef>
              <a:defRPr sz="1600" b="0">
                <a:solidFill>
                  <a:schemeClr val="tx2"/>
                </a:solidFill>
              </a:defRPr>
            </a:lvl6pPr>
            <a:lvl7pPr rtl="0">
              <a:spcBef>
                <a:spcPts val="0"/>
              </a:spcBef>
              <a:defRPr sz="1600" b="0">
                <a:solidFill>
                  <a:schemeClr val="tx2"/>
                </a:solidFill>
              </a:defRPr>
            </a:lvl7pPr>
            <a:lvl8pPr rtl="0">
              <a:spcBef>
                <a:spcPts val="0"/>
              </a:spcBef>
              <a:defRPr sz="1600">
                <a:solidFill>
                  <a:schemeClr val="tx2"/>
                </a:solidFill>
              </a:defRPr>
            </a:lvl8pPr>
            <a:lvl9pPr rtl="0">
              <a:spcBef>
                <a:spcPts val="0"/>
              </a:spcBef>
              <a:defRPr sz="16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192" name="Text Placeholder 135">
            <a:extLst>
              <a:ext uri="{FF2B5EF4-FFF2-40B4-BE49-F238E27FC236}">
                <a16:creationId xmlns:a16="http://schemas.microsoft.com/office/drawing/2014/main" id="{2540F8E3-85F6-41D1-8A3D-3708AF405E4E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586247" y="5338960"/>
            <a:ext cx="216000" cy="10800"/>
          </a:xfrm>
          <a:prstGeom prst="rect">
            <a:avLst/>
          </a:prstGeom>
          <a:solidFill>
            <a:schemeClr val="tx2"/>
          </a:solidFill>
        </p:spPr>
        <p:txBody>
          <a:bodyPr>
            <a:noAutofit/>
          </a:bodyPr>
          <a:lstStyle>
            <a:lvl1pPr rtl="0"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 rtl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 rtl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 rtl="0"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 rtl="0"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 rtl="0"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 rtl="0"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 rtl="0"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 rtl="0"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  <p:grpSp>
        <p:nvGrpSpPr>
          <p:cNvPr id="193" name="Group 4">
            <a:extLst>
              <a:ext uri="{FF2B5EF4-FFF2-40B4-BE49-F238E27FC236}">
                <a16:creationId xmlns:a16="http://schemas.microsoft.com/office/drawing/2014/main" id="{C366238A-1481-44FD-8CFE-A8A1D4C05274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607255" y="616633"/>
            <a:ext cx="1440000" cy="1443689"/>
            <a:chOff x="2864" y="1181"/>
            <a:chExt cx="1952" cy="1957"/>
          </a:xfrm>
        </p:grpSpPr>
        <p:sp>
          <p:nvSpPr>
            <p:cNvPr id="194" name="AutoShape 3">
              <a:extLst>
                <a:ext uri="{FF2B5EF4-FFF2-40B4-BE49-F238E27FC236}">
                  <a16:creationId xmlns:a16="http://schemas.microsoft.com/office/drawing/2014/main" id="{A16A82FE-1A85-4E2F-BEA2-BC264BD33EB5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5" name="Rectangle 5">
              <a:extLst>
                <a:ext uri="{FF2B5EF4-FFF2-40B4-BE49-F238E27FC236}">
                  <a16:creationId xmlns:a16="http://schemas.microsoft.com/office/drawing/2014/main" id="{DF9B033A-9114-4AA7-8827-864CD90546DD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6" name="Freeform 6">
              <a:extLst>
                <a:ext uri="{FF2B5EF4-FFF2-40B4-BE49-F238E27FC236}">
                  <a16:creationId xmlns:a16="http://schemas.microsoft.com/office/drawing/2014/main" id="{9AEE0D06-1B58-4826-87BA-28E0A1E3D2F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7" name="Freeform 7">
              <a:extLst>
                <a:ext uri="{FF2B5EF4-FFF2-40B4-BE49-F238E27FC236}">
                  <a16:creationId xmlns:a16="http://schemas.microsoft.com/office/drawing/2014/main" id="{A458CB27-72D4-440B-9DA2-6AA0890ECD4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8" name="Freeform 8">
              <a:extLst>
                <a:ext uri="{FF2B5EF4-FFF2-40B4-BE49-F238E27FC236}">
                  <a16:creationId xmlns:a16="http://schemas.microsoft.com/office/drawing/2014/main" id="{7DF7DBB3-472B-4B18-8648-11E24D5A894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9" name="Freeform 9">
              <a:extLst>
                <a:ext uri="{FF2B5EF4-FFF2-40B4-BE49-F238E27FC236}">
                  <a16:creationId xmlns:a16="http://schemas.microsoft.com/office/drawing/2014/main" id="{B73FBB93-0CD8-475D-A042-DD589E2CF91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0" name="Freeform 10">
              <a:extLst>
                <a:ext uri="{FF2B5EF4-FFF2-40B4-BE49-F238E27FC236}">
                  <a16:creationId xmlns:a16="http://schemas.microsoft.com/office/drawing/2014/main" id="{42F6B194-8439-460C-80D6-AA2DF8B63FB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1" name="Freeform 11">
              <a:extLst>
                <a:ext uri="{FF2B5EF4-FFF2-40B4-BE49-F238E27FC236}">
                  <a16:creationId xmlns:a16="http://schemas.microsoft.com/office/drawing/2014/main" id="{11E4091C-A776-400D-85BF-386C4C917CD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2" name="Freeform 12">
              <a:extLst>
                <a:ext uri="{FF2B5EF4-FFF2-40B4-BE49-F238E27FC236}">
                  <a16:creationId xmlns:a16="http://schemas.microsoft.com/office/drawing/2014/main" id="{ACADAE96-ACC9-4990-B3EC-C1288C248C3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3" name="Freeform 13">
              <a:extLst>
                <a:ext uri="{FF2B5EF4-FFF2-40B4-BE49-F238E27FC236}">
                  <a16:creationId xmlns:a16="http://schemas.microsoft.com/office/drawing/2014/main" id="{8B8D1ED5-EEF6-49E2-90EF-96454B890DB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4" name="Freeform 14">
              <a:extLst>
                <a:ext uri="{FF2B5EF4-FFF2-40B4-BE49-F238E27FC236}">
                  <a16:creationId xmlns:a16="http://schemas.microsoft.com/office/drawing/2014/main" id="{49E74BCE-193F-4901-94DE-24E595D5B2A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5" name="Freeform 15">
              <a:extLst>
                <a:ext uri="{FF2B5EF4-FFF2-40B4-BE49-F238E27FC236}">
                  <a16:creationId xmlns:a16="http://schemas.microsoft.com/office/drawing/2014/main" id="{FD9C17F2-E82C-4FF5-80AC-D462B98224B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6" name="Freeform 16">
              <a:extLst>
                <a:ext uri="{FF2B5EF4-FFF2-40B4-BE49-F238E27FC236}">
                  <a16:creationId xmlns:a16="http://schemas.microsoft.com/office/drawing/2014/main" id="{FCC21753-6C7B-4349-8CFA-A26A50A444B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7" name="Freeform 17">
              <a:extLst>
                <a:ext uri="{FF2B5EF4-FFF2-40B4-BE49-F238E27FC236}">
                  <a16:creationId xmlns:a16="http://schemas.microsoft.com/office/drawing/2014/main" id="{B09C1CE8-CC1F-4282-9567-7ED675655B3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8" name="Freeform 18">
              <a:extLst>
                <a:ext uri="{FF2B5EF4-FFF2-40B4-BE49-F238E27FC236}">
                  <a16:creationId xmlns:a16="http://schemas.microsoft.com/office/drawing/2014/main" id="{3B412C14-125A-4D03-A2E4-8C0C57AACF8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9" name="Freeform 19">
              <a:extLst>
                <a:ext uri="{FF2B5EF4-FFF2-40B4-BE49-F238E27FC236}">
                  <a16:creationId xmlns:a16="http://schemas.microsoft.com/office/drawing/2014/main" id="{FF70A6B8-A406-4E65-B434-D3FDF7A127B8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0" name="Freeform 20">
              <a:extLst>
                <a:ext uri="{FF2B5EF4-FFF2-40B4-BE49-F238E27FC236}">
                  <a16:creationId xmlns:a16="http://schemas.microsoft.com/office/drawing/2014/main" id="{FF5A4F55-58B9-4F7D-8511-C8D6017736B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1" name="Rectangle 21">
              <a:extLst>
                <a:ext uri="{FF2B5EF4-FFF2-40B4-BE49-F238E27FC236}">
                  <a16:creationId xmlns:a16="http://schemas.microsoft.com/office/drawing/2014/main" id="{799B41E4-11D5-47EA-A49D-22EE55E413E3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2" name="Freeform 22">
              <a:extLst>
                <a:ext uri="{FF2B5EF4-FFF2-40B4-BE49-F238E27FC236}">
                  <a16:creationId xmlns:a16="http://schemas.microsoft.com/office/drawing/2014/main" id="{EB513207-39EE-4600-9A16-56DFDE01E49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3" name="Freeform 23">
              <a:extLst>
                <a:ext uri="{FF2B5EF4-FFF2-40B4-BE49-F238E27FC236}">
                  <a16:creationId xmlns:a16="http://schemas.microsoft.com/office/drawing/2014/main" id="{BA5EAD27-683D-443D-85C4-44D29B393FB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4" name="Freeform 24">
              <a:extLst>
                <a:ext uri="{FF2B5EF4-FFF2-40B4-BE49-F238E27FC236}">
                  <a16:creationId xmlns:a16="http://schemas.microsoft.com/office/drawing/2014/main" id="{EFB1EAB7-633F-4E47-891D-4EAE8E2D484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5" name="Freeform 25">
              <a:extLst>
                <a:ext uri="{FF2B5EF4-FFF2-40B4-BE49-F238E27FC236}">
                  <a16:creationId xmlns:a16="http://schemas.microsoft.com/office/drawing/2014/main" id="{458D94FD-539E-4EA0-8DA1-5DB8775CB9B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6" name="Freeform 26">
              <a:extLst>
                <a:ext uri="{FF2B5EF4-FFF2-40B4-BE49-F238E27FC236}">
                  <a16:creationId xmlns:a16="http://schemas.microsoft.com/office/drawing/2014/main" id="{2137F48D-1B48-4810-94A3-54919670CEF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7" name="Freeform 27">
              <a:extLst>
                <a:ext uri="{FF2B5EF4-FFF2-40B4-BE49-F238E27FC236}">
                  <a16:creationId xmlns:a16="http://schemas.microsoft.com/office/drawing/2014/main" id="{5760EF8A-7A4B-48E9-A642-D98D4BABEC7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8" name="Freeform 28">
              <a:extLst>
                <a:ext uri="{FF2B5EF4-FFF2-40B4-BE49-F238E27FC236}">
                  <a16:creationId xmlns:a16="http://schemas.microsoft.com/office/drawing/2014/main" id="{03372B8C-BFAC-408F-AA26-E97E364CFAC6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9" name="Freeform 29">
              <a:extLst>
                <a:ext uri="{FF2B5EF4-FFF2-40B4-BE49-F238E27FC236}">
                  <a16:creationId xmlns:a16="http://schemas.microsoft.com/office/drawing/2014/main" id="{4B89C016-19B1-4E5C-B7C9-8DF21A35EF6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0" name="Freeform 30">
              <a:extLst>
                <a:ext uri="{FF2B5EF4-FFF2-40B4-BE49-F238E27FC236}">
                  <a16:creationId xmlns:a16="http://schemas.microsoft.com/office/drawing/2014/main" id="{BF0B9495-137A-48C2-BC13-B1B8DA81781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1" name="Freeform 31">
              <a:extLst>
                <a:ext uri="{FF2B5EF4-FFF2-40B4-BE49-F238E27FC236}">
                  <a16:creationId xmlns:a16="http://schemas.microsoft.com/office/drawing/2014/main" id="{7097B3A8-D1EB-4F4A-868B-9CFEB69C100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2" name="Freeform 32">
              <a:extLst>
                <a:ext uri="{FF2B5EF4-FFF2-40B4-BE49-F238E27FC236}">
                  <a16:creationId xmlns:a16="http://schemas.microsoft.com/office/drawing/2014/main" id="{99214517-A98B-4938-919A-8AB2DB569C6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3" name="Freeform 34">
              <a:extLst>
                <a:ext uri="{FF2B5EF4-FFF2-40B4-BE49-F238E27FC236}">
                  <a16:creationId xmlns:a16="http://schemas.microsoft.com/office/drawing/2014/main" id="{7C0C3D95-28F0-4D4D-9417-68BC68B4479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4" name="Freeform 35">
              <a:extLst>
                <a:ext uri="{FF2B5EF4-FFF2-40B4-BE49-F238E27FC236}">
                  <a16:creationId xmlns:a16="http://schemas.microsoft.com/office/drawing/2014/main" id="{57C18F99-2D26-4739-94EF-9B5207BC581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5" name="Freeform 36">
              <a:extLst>
                <a:ext uri="{FF2B5EF4-FFF2-40B4-BE49-F238E27FC236}">
                  <a16:creationId xmlns:a16="http://schemas.microsoft.com/office/drawing/2014/main" id="{819415D0-A8C8-470F-8F9F-D9A0267B9C4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6" name="Freeform 37">
              <a:extLst>
                <a:ext uri="{FF2B5EF4-FFF2-40B4-BE49-F238E27FC236}">
                  <a16:creationId xmlns:a16="http://schemas.microsoft.com/office/drawing/2014/main" id="{DA8E6AB4-433E-4E0B-AD1D-B77749F33AE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7" name="Freeform 38">
              <a:extLst>
                <a:ext uri="{FF2B5EF4-FFF2-40B4-BE49-F238E27FC236}">
                  <a16:creationId xmlns:a16="http://schemas.microsoft.com/office/drawing/2014/main" id="{23E9FF04-BEC6-48D8-AF37-43571055148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8" name="Freeform 39">
              <a:extLst>
                <a:ext uri="{FF2B5EF4-FFF2-40B4-BE49-F238E27FC236}">
                  <a16:creationId xmlns:a16="http://schemas.microsoft.com/office/drawing/2014/main" id="{CD4ECD4A-14F8-4DFA-B823-16661D725B6B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9" name="Freeform 40">
              <a:extLst>
                <a:ext uri="{FF2B5EF4-FFF2-40B4-BE49-F238E27FC236}">
                  <a16:creationId xmlns:a16="http://schemas.microsoft.com/office/drawing/2014/main" id="{7A31D357-C630-4CD7-8E30-E27827B687F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0" name="Freeform 41">
              <a:extLst>
                <a:ext uri="{FF2B5EF4-FFF2-40B4-BE49-F238E27FC236}">
                  <a16:creationId xmlns:a16="http://schemas.microsoft.com/office/drawing/2014/main" id="{9E9ED8B2-F2A3-4BD1-B2B6-EAD0CA373BF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1" name="Freeform 42">
              <a:extLst>
                <a:ext uri="{FF2B5EF4-FFF2-40B4-BE49-F238E27FC236}">
                  <a16:creationId xmlns:a16="http://schemas.microsoft.com/office/drawing/2014/main" id="{7DF40837-FDD7-421A-A1D9-8B505B8E187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2" name="Freeform 43">
              <a:extLst>
                <a:ext uri="{FF2B5EF4-FFF2-40B4-BE49-F238E27FC236}">
                  <a16:creationId xmlns:a16="http://schemas.microsoft.com/office/drawing/2014/main" id="{E499D836-6725-44CA-A801-245CFAC4D44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3" name="Freeform 44">
              <a:extLst>
                <a:ext uri="{FF2B5EF4-FFF2-40B4-BE49-F238E27FC236}">
                  <a16:creationId xmlns:a16="http://schemas.microsoft.com/office/drawing/2014/main" id="{CEA134F4-1E32-4A75-8F0F-BE767AD3AB5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4" name="Freeform 45">
              <a:extLst>
                <a:ext uri="{FF2B5EF4-FFF2-40B4-BE49-F238E27FC236}">
                  <a16:creationId xmlns:a16="http://schemas.microsoft.com/office/drawing/2014/main" id="{68887BDE-C750-43A2-AC89-5E5E0187D0F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5" name="Freeform 46">
              <a:extLst>
                <a:ext uri="{FF2B5EF4-FFF2-40B4-BE49-F238E27FC236}">
                  <a16:creationId xmlns:a16="http://schemas.microsoft.com/office/drawing/2014/main" id="{1AF3CF02-C13E-4F58-AE42-D2F0116AA84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6" name="Freeform 47">
              <a:extLst>
                <a:ext uri="{FF2B5EF4-FFF2-40B4-BE49-F238E27FC236}">
                  <a16:creationId xmlns:a16="http://schemas.microsoft.com/office/drawing/2014/main" id="{4C9E02A0-EFB6-4F8C-A7C4-C6AE5FFE6CC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7" name="Freeform 48">
              <a:extLst>
                <a:ext uri="{FF2B5EF4-FFF2-40B4-BE49-F238E27FC236}">
                  <a16:creationId xmlns:a16="http://schemas.microsoft.com/office/drawing/2014/main" id="{0F6399C8-85AB-435C-97F6-10437B2ADD6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8" name="Freeform 49">
              <a:extLst>
                <a:ext uri="{FF2B5EF4-FFF2-40B4-BE49-F238E27FC236}">
                  <a16:creationId xmlns:a16="http://schemas.microsoft.com/office/drawing/2014/main" id="{6BDDF307-0681-4320-89E4-8527D07ED45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9" name="Freeform 50">
              <a:extLst>
                <a:ext uri="{FF2B5EF4-FFF2-40B4-BE49-F238E27FC236}">
                  <a16:creationId xmlns:a16="http://schemas.microsoft.com/office/drawing/2014/main" id="{BF63E8AB-B201-4E5E-9F4A-0F9E2DDEDB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40" name="Freeform 51">
              <a:extLst>
                <a:ext uri="{FF2B5EF4-FFF2-40B4-BE49-F238E27FC236}">
                  <a16:creationId xmlns:a16="http://schemas.microsoft.com/office/drawing/2014/main" id="{66F20773-0718-4FDE-8B1A-B831EFF31B3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41" name="Freeform 52">
              <a:extLst>
                <a:ext uri="{FF2B5EF4-FFF2-40B4-BE49-F238E27FC236}">
                  <a16:creationId xmlns:a16="http://schemas.microsoft.com/office/drawing/2014/main" id="{7E4AF9AB-36EC-43BA-89F5-F2FFE24FE40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42" name="Freeform 53">
              <a:extLst>
                <a:ext uri="{FF2B5EF4-FFF2-40B4-BE49-F238E27FC236}">
                  <a16:creationId xmlns:a16="http://schemas.microsoft.com/office/drawing/2014/main" id="{ABC84380-5BE8-4129-988C-D2142E3C188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43" name="Freeform 54">
              <a:extLst>
                <a:ext uri="{FF2B5EF4-FFF2-40B4-BE49-F238E27FC236}">
                  <a16:creationId xmlns:a16="http://schemas.microsoft.com/office/drawing/2014/main" id="{462A1374-412D-43DD-93AD-23F1F3EDFF0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44" name="Freeform 55">
              <a:extLst>
                <a:ext uri="{FF2B5EF4-FFF2-40B4-BE49-F238E27FC236}">
                  <a16:creationId xmlns:a16="http://schemas.microsoft.com/office/drawing/2014/main" id="{E5BF29BA-F669-490B-8CA4-2F1DED1A32B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45" name="Freeform 56">
              <a:extLst>
                <a:ext uri="{FF2B5EF4-FFF2-40B4-BE49-F238E27FC236}">
                  <a16:creationId xmlns:a16="http://schemas.microsoft.com/office/drawing/2014/main" id="{FDF6BDCE-AEBD-4B3A-9BCA-148A1CA16E0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46" name="Freeform 57">
              <a:extLst>
                <a:ext uri="{FF2B5EF4-FFF2-40B4-BE49-F238E27FC236}">
                  <a16:creationId xmlns:a16="http://schemas.microsoft.com/office/drawing/2014/main" id="{FC4107ED-4D49-48B5-BB7B-4FC3130ABB3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47" name="Freeform 58">
              <a:extLst>
                <a:ext uri="{FF2B5EF4-FFF2-40B4-BE49-F238E27FC236}">
                  <a16:creationId xmlns:a16="http://schemas.microsoft.com/office/drawing/2014/main" id="{31AD2016-07A6-4692-958B-279DEE1D8CF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48" name="Freeform 59">
              <a:extLst>
                <a:ext uri="{FF2B5EF4-FFF2-40B4-BE49-F238E27FC236}">
                  <a16:creationId xmlns:a16="http://schemas.microsoft.com/office/drawing/2014/main" id="{A30F9EC3-B34A-46AF-9A95-DB2FF6F5106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49" name="Freeform 60">
              <a:extLst>
                <a:ext uri="{FF2B5EF4-FFF2-40B4-BE49-F238E27FC236}">
                  <a16:creationId xmlns:a16="http://schemas.microsoft.com/office/drawing/2014/main" id="{15595DEF-B7CF-4822-87C8-2456748A609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50" name="Freeform 61">
              <a:extLst>
                <a:ext uri="{FF2B5EF4-FFF2-40B4-BE49-F238E27FC236}">
                  <a16:creationId xmlns:a16="http://schemas.microsoft.com/office/drawing/2014/main" id="{1B0B6565-CE58-4C06-84C9-66C2AF9E4A2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51" name="Freeform 62">
              <a:extLst>
                <a:ext uri="{FF2B5EF4-FFF2-40B4-BE49-F238E27FC236}">
                  <a16:creationId xmlns:a16="http://schemas.microsoft.com/office/drawing/2014/main" id="{7A593FB4-6D84-4D7E-9C5F-F7C5A99797B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</p:grpSp>
    </p:spTree>
    <p:extLst>
      <p:ext uri="{BB962C8B-B14F-4D97-AF65-F5344CB8AC3E}">
        <p14:creationId xmlns:p14="http://schemas.microsoft.com/office/powerpoint/2010/main" val="484752251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Header C-Movem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" name="Rectangle 70">
            <a:extLst>
              <a:ext uri="{FF2B5EF4-FFF2-40B4-BE49-F238E27FC236}">
                <a16:creationId xmlns:a16="http://schemas.microsoft.com/office/drawing/2014/main" id="{890DF213-662F-4F0F-AF3A-12E90D6AB403}"/>
              </a:ext>
            </a:extLst>
          </p:cNvPr>
          <p:cNvSpPr/>
          <p:nvPr userDrawn="1"/>
        </p:nvSpPr>
        <p:spPr>
          <a:xfrm>
            <a:off x="-1" y="-1"/>
            <a:ext cx="9153001" cy="685800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sz="1800" noProof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487475" y="2487775"/>
            <a:ext cx="4387042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600"/>
              </a:spcAft>
              <a:buNone/>
              <a:defRPr sz="3800" b="1">
                <a:solidFill>
                  <a:schemeClr val="tx2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sp>
        <p:nvSpPr>
          <p:cNvPr id="68" name="Freeform: Shape 67">
            <a:extLst>
              <a:ext uri="{FF2B5EF4-FFF2-40B4-BE49-F238E27FC236}">
                <a16:creationId xmlns:a16="http://schemas.microsoft.com/office/drawing/2014/main" id="{5EA9DB1B-8CB0-4378-A53C-32E64EAAD125}"/>
              </a:ext>
            </a:extLst>
          </p:cNvPr>
          <p:cNvSpPr/>
          <p:nvPr userDrawn="1"/>
        </p:nvSpPr>
        <p:spPr>
          <a:xfrm>
            <a:off x="4874521" y="-1"/>
            <a:ext cx="4278479" cy="6879660"/>
          </a:xfrm>
          <a:custGeom>
            <a:avLst/>
            <a:gdLst>
              <a:gd name="connsiteX0" fmla="*/ 1684339 w 4278479"/>
              <a:gd name="connsiteY0" fmla="*/ 0 h 6879660"/>
              <a:gd name="connsiteX1" fmla="*/ 4278479 w 4278479"/>
              <a:gd name="connsiteY1" fmla="*/ 0 h 6879660"/>
              <a:gd name="connsiteX2" fmla="*/ 4278479 w 4278479"/>
              <a:gd name="connsiteY2" fmla="*/ 6879660 h 6879660"/>
              <a:gd name="connsiteX3" fmla="*/ 1684339 w 4278479"/>
              <a:gd name="connsiteY3" fmla="*/ 6879660 h 6879660"/>
              <a:gd name="connsiteX4" fmla="*/ 0 w 4278479"/>
              <a:gd name="connsiteY4" fmla="*/ 6437231 h 6879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278479" h="6879660">
                <a:moveTo>
                  <a:pt x="1684339" y="0"/>
                </a:moveTo>
                <a:lnTo>
                  <a:pt x="4278479" y="0"/>
                </a:lnTo>
                <a:lnTo>
                  <a:pt x="4278479" y="6879660"/>
                </a:lnTo>
                <a:lnTo>
                  <a:pt x="1684339" y="6879660"/>
                </a:lnTo>
                <a:lnTo>
                  <a:pt x="0" y="6437231"/>
                </a:lnTo>
                <a:close/>
              </a:path>
            </a:pathLst>
          </a:custGeom>
          <a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-39968" t="-3581" r="-35868" b="-8815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AU" sz="1800"/>
          </a:p>
        </p:txBody>
      </p:sp>
      <p:sp>
        <p:nvSpPr>
          <p:cNvPr id="67" name="Text Placeholder 140">
            <a:extLst>
              <a:ext uri="{FF2B5EF4-FFF2-40B4-BE49-F238E27FC236}">
                <a16:creationId xmlns:a16="http://schemas.microsoft.com/office/drawing/2014/main" id="{2FB12A17-A4AD-40AD-A8A2-2F1F24F19282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487475" y="5394944"/>
            <a:ext cx="3579152" cy="707231"/>
          </a:xfrm>
          <a:prstGeom prst="rect">
            <a:avLst/>
          </a:prstGeom>
        </p:spPr>
        <p:txBody>
          <a:bodyPr>
            <a:normAutofit/>
          </a:bodyPr>
          <a:lstStyle>
            <a:lvl1pPr rtl="0"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tx2"/>
                </a:solidFill>
              </a:defRPr>
            </a:lvl1pPr>
            <a:lvl2pPr marL="0" indent="0" rtl="0">
              <a:spcBef>
                <a:spcPts val="0"/>
              </a:spcBef>
              <a:buNone/>
              <a:defRPr sz="1600">
                <a:solidFill>
                  <a:schemeClr val="tx2"/>
                </a:solidFill>
              </a:defRPr>
            </a:lvl2pPr>
            <a:lvl3pPr marL="0" indent="0" rtl="0">
              <a:spcBef>
                <a:spcPts val="0"/>
              </a:spcBef>
              <a:buNone/>
              <a:defRPr sz="1600" b="0">
                <a:solidFill>
                  <a:schemeClr val="tx2"/>
                </a:solidFill>
              </a:defRPr>
            </a:lvl3pPr>
            <a:lvl4pPr rtl="0">
              <a:spcBef>
                <a:spcPts val="0"/>
              </a:spcBef>
              <a:defRPr sz="1600" b="0">
                <a:solidFill>
                  <a:schemeClr val="tx2"/>
                </a:solidFill>
              </a:defRPr>
            </a:lvl4pPr>
            <a:lvl5pPr rtl="0">
              <a:spcBef>
                <a:spcPts val="0"/>
              </a:spcBef>
              <a:defRPr sz="1600" b="0">
                <a:solidFill>
                  <a:schemeClr val="tx2"/>
                </a:solidFill>
              </a:defRPr>
            </a:lvl5pPr>
            <a:lvl6pPr rtl="0">
              <a:spcBef>
                <a:spcPts val="0"/>
              </a:spcBef>
              <a:defRPr sz="1600" b="0">
                <a:solidFill>
                  <a:schemeClr val="tx2"/>
                </a:solidFill>
              </a:defRPr>
            </a:lvl6pPr>
            <a:lvl7pPr rtl="0">
              <a:spcBef>
                <a:spcPts val="0"/>
              </a:spcBef>
              <a:defRPr sz="1600" b="0">
                <a:solidFill>
                  <a:schemeClr val="tx2"/>
                </a:solidFill>
              </a:defRPr>
            </a:lvl7pPr>
            <a:lvl8pPr rtl="0">
              <a:spcBef>
                <a:spcPts val="0"/>
              </a:spcBef>
              <a:defRPr sz="1600">
                <a:solidFill>
                  <a:schemeClr val="tx2"/>
                </a:solidFill>
              </a:defRPr>
            </a:lvl8pPr>
            <a:lvl9pPr rtl="0">
              <a:spcBef>
                <a:spcPts val="0"/>
              </a:spcBef>
              <a:defRPr sz="16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69" name="Text Placeholder 135">
            <a:extLst>
              <a:ext uri="{FF2B5EF4-FFF2-40B4-BE49-F238E27FC236}">
                <a16:creationId xmlns:a16="http://schemas.microsoft.com/office/drawing/2014/main" id="{7EBDF707-7652-4E10-801E-3F9BED873B29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586247" y="5338960"/>
            <a:ext cx="216000" cy="10800"/>
          </a:xfrm>
          <a:prstGeom prst="rect">
            <a:avLst/>
          </a:prstGeom>
          <a:solidFill>
            <a:schemeClr val="tx2"/>
          </a:solidFill>
        </p:spPr>
        <p:txBody>
          <a:bodyPr>
            <a:noAutofit/>
          </a:bodyPr>
          <a:lstStyle>
            <a:lvl1pPr rtl="0"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 rtl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 rtl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 rtl="0"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 rtl="0"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 rtl="0"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 rtl="0"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 rtl="0"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 rtl="0"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  <p:grpSp>
        <p:nvGrpSpPr>
          <p:cNvPr id="191" name="Group 4">
            <a:extLst>
              <a:ext uri="{FF2B5EF4-FFF2-40B4-BE49-F238E27FC236}">
                <a16:creationId xmlns:a16="http://schemas.microsoft.com/office/drawing/2014/main" id="{5DFAC49E-5048-4C0B-88AF-DD341BCA55FC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607255" y="616633"/>
            <a:ext cx="1440000" cy="1443689"/>
            <a:chOff x="2864" y="1181"/>
            <a:chExt cx="1952" cy="1957"/>
          </a:xfrm>
        </p:grpSpPr>
        <p:sp>
          <p:nvSpPr>
            <p:cNvPr id="192" name="AutoShape 3">
              <a:extLst>
                <a:ext uri="{FF2B5EF4-FFF2-40B4-BE49-F238E27FC236}">
                  <a16:creationId xmlns:a16="http://schemas.microsoft.com/office/drawing/2014/main" id="{36938D2C-A88E-45C1-9F08-0E3E62A8CA09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3" name="Rectangle 5">
              <a:extLst>
                <a:ext uri="{FF2B5EF4-FFF2-40B4-BE49-F238E27FC236}">
                  <a16:creationId xmlns:a16="http://schemas.microsoft.com/office/drawing/2014/main" id="{490436ED-FCB6-419C-962E-33912A42EB9B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4" name="Freeform 6">
              <a:extLst>
                <a:ext uri="{FF2B5EF4-FFF2-40B4-BE49-F238E27FC236}">
                  <a16:creationId xmlns:a16="http://schemas.microsoft.com/office/drawing/2014/main" id="{F15878F4-9F1F-432C-A2EF-CB4605D1ED8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5" name="Freeform 7">
              <a:extLst>
                <a:ext uri="{FF2B5EF4-FFF2-40B4-BE49-F238E27FC236}">
                  <a16:creationId xmlns:a16="http://schemas.microsoft.com/office/drawing/2014/main" id="{E256C9E3-C069-4FAA-851D-5BAEEB9517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6" name="Freeform 8">
              <a:extLst>
                <a:ext uri="{FF2B5EF4-FFF2-40B4-BE49-F238E27FC236}">
                  <a16:creationId xmlns:a16="http://schemas.microsoft.com/office/drawing/2014/main" id="{4BFC8DFA-AB97-4085-B99D-B18B9D197F7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7" name="Freeform 9">
              <a:extLst>
                <a:ext uri="{FF2B5EF4-FFF2-40B4-BE49-F238E27FC236}">
                  <a16:creationId xmlns:a16="http://schemas.microsoft.com/office/drawing/2014/main" id="{78F3C667-0955-4F9A-B5D0-847ED332E9F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8" name="Freeform 10">
              <a:extLst>
                <a:ext uri="{FF2B5EF4-FFF2-40B4-BE49-F238E27FC236}">
                  <a16:creationId xmlns:a16="http://schemas.microsoft.com/office/drawing/2014/main" id="{A9A1468F-693C-4929-B8E6-2BF1446EE86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9" name="Freeform 11">
              <a:extLst>
                <a:ext uri="{FF2B5EF4-FFF2-40B4-BE49-F238E27FC236}">
                  <a16:creationId xmlns:a16="http://schemas.microsoft.com/office/drawing/2014/main" id="{178C2234-E03F-416A-A115-2FACCCF4BF2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0" name="Freeform 12">
              <a:extLst>
                <a:ext uri="{FF2B5EF4-FFF2-40B4-BE49-F238E27FC236}">
                  <a16:creationId xmlns:a16="http://schemas.microsoft.com/office/drawing/2014/main" id="{DE406D96-5039-41A1-91DD-04F0628AB69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1" name="Freeform 13">
              <a:extLst>
                <a:ext uri="{FF2B5EF4-FFF2-40B4-BE49-F238E27FC236}">
                  <a16:creationId xmlns:a16="http://schemas.microsoft.com/office/drawing/2014/main" id="{51F8B561-ECA2-4E88-ACA2-5792D3DCFEA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2" name="Freeform 14">
              <a:extLst>
                <a:ext uri="{FF2B5EF4-FFF2-40B4-BE49-F238E27FC236}">
                  <a16:creationId xmlns:a16="http://schemas.microsoft.com/office/drawing/2014/main" id="{DEFCC964-DAFD-4E8D-8C43-2A23F5E6D271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3" name="Freeform 15">
              <a:extLst>
                <a:ext uri="{FF2B5EF4-FFF2-40B4-BE49-F238E27FC236}">
                  <a16:creationId xmlns:a16="http://schemas.microsoft.com/office/drawing/2014/main" id="{05E8167C-AA9B-4896-80A6-1FC6786FCF6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4" name="Freeform 16">
              <a:extLst>
                <a:ext uri="{FF2B5EF4-FFF2-40B4-BE49-F238E27FC236}">
                  <a16:creationId xmlns:a16="http://schemas.microsoft.com/office/drawing/2014/main" id="{D03D6B3D-0318-40D3-A176-5910C6690A6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5" name="Freeform 17">
              <a:extLst>
                <a:ext uri="{FF2B5EF4-FFF2-40B4-BE49-F238E27FC236}">
                  <a16:creationId xmlns:a16="http://schemas.microsoft.com/office/drawing/2014/main" id="{AACF9537-1DEF-403C-97A0-EE4B45B7EEF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6" name="Freeform 18">
              <a:extLst>
                <a:ext uri="{FF2B5EF4-FFF2-40B4-BE49-F238E27FC236}">
                  <a16:creationId xmlns:a16="http://schemas.microsoft.com/office/drawing/2014/main" id="{89A45424-E1B7-49D7-975E-83065208512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7" name="Freeform 19">
              <a:extLst>
                <a:ext uri="{FF2B5EF4-FFF2-40B4-BE49-F238E27FC236}">
                  <a16:creationId xmlns:a16="http://schemas.microsoft.com/office/drawing/2014/main" id="{3018281A-C7ED-4ADD-A578-28052AF36B3A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8" name="Freeform 20">
              <a:extLst>
                <a:ext uri="{FF2B5EF4-FFF2-40B4-BE49-F238E27FC236}">
                  <a16:creationId xmlns:a16="http://schemas.microsoft.com/office/drawing/2014/main" id="{B6FEFCD4-D727-4144-8977-D39469A2969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9" name="Rectangle 21">
              <a:extLst>
                <a:ext uri="{FF2B5EF4-FFF2-40B4-BE49-F238E27FC236}">
                  <a16:creationId xmlns:a16="http://schemas.microsoft.com/office/drawing/2014/main" id="{ED2FA614-E2EF-45AB-BE32-D8B4A8AF4C09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0" name="Freeform 22">
              <a:extLst>
                <a:ext uri="{FF2B5EF4-FFF2-40B4-BE49-F238E27FC236}">
                  <a16:creationId xmlns:a16="http://schemas.microsoft.com/office/drawing/2014/main" id="{43F923DF-6857-4DC0-A4F5-4530BAA9771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1" name="Freeform 23">
              <a:extLst>
                <a:ext uri="{FF2B5EF4-FFF2-40B4-BE49-F238E27FC236}">
                  <a16:creationId xmlns:a16="http://schemas.microsoft.com/office/drawing/2014/main" id="{71885505-8C6D-4564-ADBA-0D303ACAA05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2" name="Freeform 24">
              <a:extLst>
                <a:ext uri="{FF2B5EF4-FFF2-40B4-BE49-F238E27FC236}">
                  <a16:creationId xmlns:a16="http://schemas.microsoft.com/office/drawing/2014/main" id="{491016D9-826E-47A6-92EB-A1F45352810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3" name="Freeform 25">
              <a:extLst>
                <a:ext uri="{FF2B5EF4-FFF2-40B4-BE49-F238E27FC236}">
                  <a16:creationId xmlns:a16="http://schemas.microsoft.com/office/drawing/2014/main" id="{0A17652A-ED27-481A-9B1A-CD4CCC0C106A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4" name="Freeform 26">
              <a:extLst>
                <a:ext uri="{FF2B5EF4-FFF2-40B4-BE49-F238E27FC236}">
                  <a16:creationId xmlns:a16="http://schemas.microsoft.com/office/drawing/2014/main" id="{9D3E490E-085C-4E41-B756-C18B8144B65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5" name="Freeform 27">
              <a:extLst>
                <a:ext uri="{FF2B5EF4-FFF2-40B4-BE49-F238E27FC236}">
                  <a16:creationId xmlns:a16="http://schemas.microsoft.com/office/drawing/2014/main" id="{3C668612-58DA-49A9-B050-F4280AEFF5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6" name="Freeform 28">
              <a:extLst>
                <a:ext uri="{FF2B5EF4-FFF2-40B4-BE49-F238E27FC236}">
                  <a16:creationId xmlns:a16="http://schemas.microsoft.com/office/drawing/2014/main" id="{362F009E-7AC0-4A6B-BD98-F4600509410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7" name="Freeform 29">
              <a:extLst>
                <a:ext uri="{FF2B5EF4-FFF2-40B4-BE49-F238E27FC236}">
                  <a16:creationId xmlns:a16="http://schemas.microsoft.com/office/drawing/2014/main" id="{D69EBE05-8C44-4D39-8C8D-8387013579D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8" name="Freeform 30">
              <a:extLst>
                <a:ext uri="{FF2B5EF4-FFF2-40B4-BE49-F238E27FC236}">
                  <a16:creationId xmlns:a16="http://schemas.microsoft.com/office/drawing/2014/main" id="{1D2F7F1A-62EF-4C8E-8220-7FB75F92C70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9" name="Freeform 31">
              <a:extLst>
                <a:ext uri="{FF2B5EF4-FFF2-40B4-BE49-F238E27FC236}">
                  <a16:creationId xmlns:a16="http://schemas.microsoft.com/office/drawing/2014/main" id="{C3C5A647-215D-4345-B2A6-AEEAD36D132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0" name="Freeform 32">
              <a:extLst>
                <a:ext uri="{FF2B5EF4-FFF2-40B4-BE49-F238E27FC236}">
                  <a16:creationId xmlns:a16="http://schemas.microsoft.com/office/drawing/2014/main" id="{30CBB252-BDD8-4B2B-A205-6934B2C259DB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1" name="Freeform 34">
              <a:extLst>
                <a:ext uri="{FF2B5EF4-FFF2-40B4-BE49-F238E27FC236}">
                  <a16:creationId xmlns:a16="http://schemas.microsoft.com/office/drawing/2014/main" id="{C55DAC15-5E94-4BC5-B239-99503C31B2C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2" name="Freeform 35">
              <a:extLst>
                <a:ext uri="{FF2B5EF4-FFF2-40B4-BE49-F238E27FC236}">
                  <a16:creationId xmlns:a16="http://schemas.microsoft.com/office/drawing/2014/main" id="{EF4C43B0-7AFE-41E2-A0F8-71618456C33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3" name="Freeform 36">
              <a:extLst>
                <a:ext uri="{FF2B5EF4-FFF2-40B4-BE49-F238E27FC236}">
                  <a16:creationId xmlns:a16="http://schemas.microsoft.com/office/drawing/2014/main" id="{DFC61C10-2D0A-468C-AC29-A8107CC12AE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4" name="Freeform 37">
              <a:extLst>
                <a:ext uri="{FF2B5EF4-FFF2-40B4-BE49-F238E27FC236}">
                  <a16:creationId xmlns:a16="http://schemas.microsoft.com/office/drawing/2014/main" id="{F4EBCAA3-D3E2-440A-9BB9-5D7EFD2C0A1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5" name="Freeform 38">
              <a:extLst>
                <a:ext uri="{FF2B5EF4-FFF2-40B4-BE49-F238E27FC236}">
                  <a16:creationId xmlns:a16="http://schemas.microsoft.com/office/drawing/2014/main" id="{2E530F90-6C4C-4FF6-8D61-347E9001D88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6" name="Freeform 39">
              <a:extLst>
                <a:ext uri="{FF2B5EF4-FFF2-40B4-BE49-F238E27FC236}">
                  <a16:creationId xmlns:a16="http://schemas.microsoft.com/office/drawing/2014/main" id="{1BE986B7-6BE0-49D2-B735-6F508A4D4ED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7" name="Freeform 40">
              <a:extLst>
                <a:ext uri="{FF2B5EF4-FFF2-40B4-BE49-F238E27FC236}">
                  <a16:creationId xmlns:a16="http://schemas.microsoft.com/office/drawing/2014/main" id="{9BAECD90-2921-4FA6-A449-20B03FE2E6F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8" name="Freeform 41">
              <a:extLst>
                <a:ext uri="{FF2B5EF4-FFF2-40B4-BE49-F238E27FC236}">
                  <a16:creationId xmlns:a16="http://schemas.microsoft.com/office/drawing/2014/main" id="{06BB6C51-8223-40E7-86E2-0E17BA722C9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9" name="Freeform 42">
              <a:extLst>
                <a:ext uri="{FF2B5EF4-FFF2-40B4-BE49-F238E27FC236}">
                  <a16:creationId xmlns:a16="http://schemas.microsoft.com/office/drawing/2014/main" id="{617FC346-219A-46EF-ADA1-A01484D18A9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0" name="Freeform 43">
              <a:extLst>
                <a:ext uri="{FF2B5EF4-FFF2-40B4-BE49-F238E27FC236}">
                  <a16:creationId xmlns:a16="http://schemas.microsoft.com/office/drawing/2014/main" id="{4B2C93D0-88E2-4F1E-A0BD-9419124AF0B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1" name="Freeform 44">
              <a:extLst>
                <a:ext uri="{FF2B5EF4-FFF2-40B4-BE49-F238E27FC236}">
                  <a16:creationId xmlns:a16="http://schemas.microsoft.com/office/drawing/2014/main" id="{626A866A-422E-4AE7-BE15-DE25440B4B3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2" name="Freeform 45">
              <a:extLst>
                <a:ext uri="{FF2B5EF4-FFF2-40B4-BE49-F238E27FC236}">
                  <a16:creationId xmlns:a16="http://schemas.microsoft.com/office/drawing/2014/main" id="{3917AD15-FA98-4CF1-8AA3-CD1CF608346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3" name="Freeform 46">
              <a:extLst>
                <a:ext uri="{FF2B5EF4-FFF2-40B4-BE49-F238E27FC236}">
                  <a16:creationId xmlns:a16="http://schemas.microsoft.com/office/drawing/2014/main" id="{EA5E89F9-D1AF-44DB-A4EA-55EF255B1B1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4" name="Freeform 47">
              <a:extLst>
                <a:ext uri="{FF2B5EF4-FFF2-40B4-BE49-F238E27FC236}">
                  <a16:creationId xmlns:a16="http://schemas.microsoft.com/office/drawing/2014/main" id="{8017F54E-9460-4018-9E55-ADD36BB4476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5" name="Freeform 48">
              <a:extLst>
                <a:ext uri="{FF2B5EF4-FFF2-40B4-BE49-F238E27FC236}">
                  <a16:creationId xmlns:a16="http://schemas.microsoft.com/office/drawing/2014/main" id="{1F33C3F7-3562-4E41-A975-808C8D50728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6" name="Freeform 49">
              <a:extLst>
                <a:ext uri="{FF2B5EF4-FFF2-40B4-BE49-F238E27FC236}">
                  <a16:creationId xmlns:a16="http://schemas.microsoft.com/office/drawing/2014/main" id="{B7568CF8-3CAC-432B-8B77-DD6163F492E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7" name="Freeform 50">
              <a:extLst>
                <a:ext uri="{FF2B5EF4-FFF2-40B4-BE49-F238E27FC236}">
                  <a16:creationId xmlns:a16="http://schemas.microsoft.com/office/drawing/2014/main" id="{261B6066-467E-4458-8CF0-450EFE2B3CF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8" name="Freeform 51">
              <a:extLst>
                <a:ext uri="{FF2B5EF4-FFF2-40B4-BE49-F238E27FC236}">
                  <a16:creationId xmlns:a16="http://schemas.microsoft.com/office/drawing/2014/main" id="{7A62EC13-7EC7-464A-8D6B-9898FC150FF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9" name="Freeform 52">
              <a:extLst>
                <a:ext uri="{FF2B5EF4-FFF2-40B4-BE49-F238E27FC236}">
                  <a16:creationId xmlns:a16="http://schemas.microsoft.com/office/drawing/2014/main" id="{6696FA61-DF02-4421-94D4-144DA138BF9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40" name="Freeform 53">
              <a:extLst>
                <a:ext uri="{FF2B5EF4-FFF2-40B4-BE49-F238E27FC236}">
                  <a16:creationId xmlns:a16="http://schemas.microsoft.com/office/drawing/2014/main" id="{A8EB1E8E-4C9A-4A2B-9D60-7A0B604C95B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41" name="Freeform 54">
              <a:extLst>
                <a:ext uri="{FF2B5EF4-FFF2-40B4-BE49-F238E27FC236}">
                  <a16:creationId xmlns:a16="http://schemas.microsoft.com/office/drawing/2014/main" id="{264CF299-FB2B-4C4C-8B11-42787A5CBD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42" name="Freeform 55">
              <a:extLst>
                <a:ext uri="{FF2B5EF4-FFF2-40B4-BE49-F238E27FC236}">
                  <a16:creationId xmlns:a16="http://schemas.microsoft.com/office/drawing/2014/main" id="{B98A84E3-E85C-4D82-A625-01B7338017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43" name="Freeform 56">
              <a:extLst>
                <a:ext uri="{FF2B5EF4-FFF2-40B4-BE49-F238E27FC236}">
                  <a16:creationId xmlns:a16="http://schemas.microsoft.com/office/drawing/2014/main" id="{5A73B91B-166D-41EB-8B65-3AA04EC8277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44" name="Freeform 57">
              <a:extLst>
                <a:ext uri="{FF2B5EF4-FFF2-40B4-BE49-F238E27FC236}">
                  <a16:creationId xmlns:a16="http://schemas.microsoft.com/office/drawing/2014/main" id="{BC52D3C6-16D3-4049-9A08-46580085B79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45" name="Freeform 58">
              <a:extLst>
                <a:ext uri="{FF2B5EF4-FFF2-40B4-BE49-F238E27FC236}">
                  <a16:creationId xmlns:a16="http://schemas.microsoft.com/office/drawing/2014/main" id="{1D95CF2C-E67C-4838-A0BE-6009E09DED0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46" name="Freeform 59">
              <a:extLst>
                <a:ext uri="{FF2B5EF4-FFF2-40B4-BE49-F238E27FC236}">
                  <a16:creationId xmlns:a16="http://schemas.microsoft.com/office/drawing/2014/main" id="{FB978F88-7F4C-4F7C-8B60-98BB8BCFD1B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47" name="Freeform 60">
              <a:extLst>
                <a:ext uri="{FF2B5EF4-FFF2-40B4-BE49-F238E27FC236}">
                  <a16:creationId xmlns:a16="http://schemas.microsoft.com/office/drawing/2014/main" id="{1578AB31-52A0-4AC8-BBBA-DB92538575C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48" name="Freeform 61">
              <a:extLst>
                <a:ext uri="{FF2B5EF4-FFF2-40B4-BE49-F238E27FC236}">
                  <a16:creationId xmlns:a16="http://schemas.microsoft.com/office/drawing/2014/main" id="{C0F9BCAA-E8E0-4178-9A74-DBD41DBDB7F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49" name="Freeform 62">
              <a:extLst>
                <a:ext uri="{FF2B5EF4-FFF2-40B4-BE49-F238E27FC236}">
                  <a16:creationId xmlns:a16="http://schemas.microsoft.com/office/drawing/2014/main" id="{04C0ABBF-2627-4D3B-9C29-24E2CAFE682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</p:grpSp>
    </p:spTree>
    <p:extLst>
      <p:ext uri="{BB962C8B-B14F-4D97-AF65-F5344CB8AC3E}">
        <p14:creationId xmlns:p14="http://schemas.microsoft.com/office/powerpoint/2010/main" val="3612140588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37A7AD5C-27FE-4927-A5C6-D642B489CA22}"/>
              </a:ext>
            </a:extLst>
          </p:cNvPr>
          <p:cNvSpPr>
            <a:spLocks noGrp="1"/>
          </p:cNvSpPr>
          <p:nvPr>
            <p:ph idx="1" hasCustomPrompt="1"/>
          </p:nvPr>
        </p:nvSpPr>
        <p:spPr>
          <a:xfrm>
            <a:off x="326571" y="1532415"/>
            <a:ext cx="8467006" cy="4376944"/>
          </a:xfrm>
        </p:spPr>
        <p:txBody>
          <a:bodyPr/>
          <a:lstStyle>
            <a:lvl1pPr marL="0" marR="0" indent="0" algn="l" defTabSz="914354" rtl="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lvl1pPr>
          </a:lstStyle>
          <a:p>
            <a:pPr marL="0" marR="0" lvl="0" indent="0" algn="l" defTabSz="914354" rtl="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AU" noProof="0" dirty="0"/>
              <a:t>Click to add text, or click on the relevant icon at the centre of the placeholder to add: Table / Chart / SmartArt / Image / Media. There are five type style levels. To access the type styles, click on the text and press the ‘Increase / Decrease List Level’ buttons in the Paragraph section of the Home ribbon.</a:t>
            </a:r>
          </a:p>
          <a:p>
            <a:pPr lvl="0"/>
            <a:r>
              <a:rPr lang="en-AU" noProof="0" dirty="0"/>
              <a:t>Edit Master text styles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E0343E2C-891A-4EFA-B177-79A203A954B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779B32D-F9FA-4261-B185-C59FA1578162}" type="datetime1">
              <a:rPr lang="en-AU" noProof="0" smtClean="0"/>
              <a:t>2/09/2020</a:t>
            </a:fld>
            <a:endParaRPr lang="en-AU" noProof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79D28311-B38F-4316-93C3-A38E25C4D8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AU" noProof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BBBCB2E-0337-4FDD-956F-BDAC9ED1A6B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C22DD25-61AE-413C-B4D2-EF2365C9B2E1}" type="slidenum">
              <a:rPr lang="en-AU" noProof="0" smtClean="0"/>
              <a:t>‹#›</a:t>
            </a:fld>
            <a:endParaRPr lang="en-AU" noProof="0"/>
          </a:p>
        </p:txBody>
      </p:sp>
      <p:sp>
        <p:nvSpPr>
          <p:cNvPr id="7" name="Title 6">
            <a:extLst>
              <a:ext uri="{FF2B5EF4-FFF2-40B4-BE49-F238E27FC236}">
                <a16:creationId xmlns:a16="http://schemas.microsoft.com/office/drawing/2014/main" id="{A26E8E32-1124-4E28-AE9D-28437271B32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AU"/>
          </a:p>
        </p:txBody>
      </p:sp>
    </p:spTree>
    <p:extLst>
      <p:ext uri="{BB962C8B-B14F-4D97-AF65-F5344CB8AC3E}">
        <p14:creationId xmlns:p14="http://schemas.microsoft.com/office/powerpoint/2010/main" val="3097098621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37A7AD5C-27FE-4927-A5C6-D642B489CA22}"/>
              </a:ext>
            </a:extLst>
          </p:cNvPr>
          <p:cNvSpPr>
            <a:spLocks noGrp="1"/>
          </p:cNvSpPr>
          <p:nvPr>
            <p:ph idx="1" hasCustomPrompt="1"/>
          </p:nvPr>
        </p:nvSpPr>
        <p:spPr>
          <a:xfrm>
            <a:off x="326571" y="1532415"/>
            <a:ext cx="3960698" cy="4376944"/>
          </a:xfrm>
        </p:spPr>
        <p:txBody>
          <a:bodyPr/>
          <a:lstStyle>
            <a:lvl1pPr marL="0" marR="0" indent="0" algn="l" defTabSz="914354" rtl="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lvl1pPr>
          </a:lstStyle>
          <a:p>
            <a:pPr marL="0" marR="0" lvl="0" indent="0" algn="l" defTabSz="914354" rtl="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AU" noProof="0" dirty="0"/>
              <a:t>Click to add text, or click on the relevant icon at the centre of the placeholder to add: Table / Chart / SmartArt / Image / Media. There are five type style levels. To access the type styles, click on the text and press the ‘Increase / Decrease List Level’ buttons in the Paragraph section of the Home ribbon.</a:t>
            </a:r>
          </a:p>
          <a:p>
            <a:pPr lvl="0"/>
            <a:r>
              <a:rPr lang="en-AU" noProof="0" dirty="0"/>
              <a:t>Edit Master text styles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E0343E2C-891A-4EFA-B177-79A203A954B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779B32D-F9FA-4261-B185-C59FA1578162}" type="datetime1">
              <a:rPr lang="en-AU" noProof="0" smtClean="0"/>
              <a:t>2/09/2020</a:t>
            </a:fld>
            <a:endParaRPr lang="en-AU" noProof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79D28311-B38F-4316-93C3-A38E25C4D8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AU" noProof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BBBCB2E-0337-4FDD-956F-BDAC9ED1A6B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C22DD25-61AE-413C-B4D2-EF2365C9B2E1}" type="slidenum">
              <a:rPr lang="en-AU" noProof="0" smtClean="0"/>
              <a:t>‹#›</a:t>
            </a:fld>
            <a:endParaRPr lang="en-AU" noProof="0"/>
          </a:p>
        </p:txBody>
      </p:sp>
      <p:sp>
        <p:nvSpPr>
          <p:cNvPr id="7" name="Content Placeholder 2">
            <a:extLst>
              <a:ext uri="{FF2B5EF4-FFF2-40B4-BE49-F238E27FC236}">
                <a16:creationId xmlns:a16="http://schemas.microsoft.com/office/drawing/2014/main" id="{67A73130-BD65-49F1-9021-B25378530968}"/>
              </a:ext>
            </a:extLst>
          </p:cNvPr>
          <p:cNvSpPr>
            <a:spLocks noGrp="1"/>
          </p:cNvSpPr>
          <p:nvPr>
            <p:ph idx="13" hasCustomPrompt="1"/>
          </p:nvPr>
        </p:nvSpPr>
        <p:spPr>
          <a:xfrm>
            <a:off x="4735306" y="1532415"/>
            <a:ext cx="4050000" cy="4376944"/>
          </a:xfrm>
        </p:spPr>
        <p:txBody>
          <a:bodyPr/>
          <a:lstStyle>
            <a:lvl1pPr marL="0" marR="0" indent="0" algn="l" defTabSz="914354" rtl="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lvl1pPr>
          </a:lstStyle>
          <a:p>
            <a:pPr marL="0" marR="0" lvl="0" indent="0" algn="l" defTabSz="914354" rtl="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AU" noProof="0" dirty="0"/>
              <a:t>Click to add text, or click on the relevant icon at the centre of the placeholder to add: Table / Chart / SmartArt / Image / Media. There are five type style levels. To access the type styles, click on the text and press the ‘Increase / Decrease List Level’ buttons in the Paragraph section of the Home ribbon.</a:t>
            </a:r>
          </a:p>
          <a:p>
            <a:pPr lvl="0"/>
            <a:r>
              <a:rPr lang="en-AU" noProof="0" dirty="0"/>
              <a:t>Edit Master text styles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Fifth level</a:t>
            </a:r>
          </a:p>
        </p:txBody>
      </p:sp>
      <p:sp>
        <p:nvSpPr>
          <p:cNvPr id="8" name="Title 7">
            <a:extLst>
              <a:ext uri="{FF2B5EF4-FFF2-40B4-BE49-F238E27FC236}">
                <a16:creationId xmlns:a16="http://schemas.microsoft.com/office/drawing/2014/main" id="{3AFC1872-F978-40D4-9824-DD6B9FAF2DB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AU"/>
          </a:p>
        </p:txBody>
      </p:sp>
    </p:spTree>
    <p:extLst>
      <p:ext uri="{BB962C8B-B14F-4D97-AF65-F5344CB8AC3E}">
        <p14:creationId xmlns:p14="http://schemas.microsoft.com/office/powerpoint/2010/main" val="2290014015"/>
      </p:ext>
    </p:extLst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wo column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E0343E2C-891A-4EFA-B177-79A203A954B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653400A-F88E-43AE-A990-A2146D650ECD}" type="datetime1">
              <a:rPr lang="en-AU" noProof="0" smtClean="0"/>
              <a:t>2/09/2020</a:t>
            </a:fld>
            <a:endParaRPr lang="en-AU" noProof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79D28311-B38F-4316-93C3-A38E25C4D8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AU" noProof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BBBCB2E-0337-4FDD-956F-BDAC9ED1A6B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C22DD25-61AE-413C-B4D2-EF2365C9B2E1}" type="slidenum">
              <a:rPr lang="en-AU" noProof="0" smtClean="0"/>
              <a:t>‹#›</a:t>
            </a:fld>
            <a:endParaRPr lang="en-AU" noProof="0"/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454D350D-E484-4913-8199-EB8C83FA4F63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326571" y="1532415"/>
            <a:ext cx="8467006" cy="4459190"/>
          </a:xfrm>
        </p:spPr>
        <p:txBody>
          <a:bodyPr numCol="2" spcCol="360000"/>
          <a:lstStyle>
            <a:lvl1pPr>
              <a:defRPr/>
            </a:lvl1pPr>
          </a:lstStyle>
          <a:p>
            <a:pPr lvl="0"/>
            <a:r>
              <a:rPr lang="en-AU" noProof="0" dirty="0"/>
              <a:t>There are five type style levels. To access the type styles, click on the text and press the ‘Increase / Decrease List Level’ buttons in the Paragraph section of the Home ribbon.</a:t>
            </a:r>
          </a:p>
          <a:p>
            <a:pPr lvl="0"/>
            <a:r>
              <a:rPr lang="en-AU" noProof="0" dirty="0"/>
              <a:t>Edit Master text styles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Fifth level</a:t>
            </a:r>
          </a:p>
        </p:txBody>
      </p:sp>
      <p:sp>
        <p:nvSpPr>
          <p:cNvPr id="3" name="Title 2">
            <a:extLst>
              <a:ext uri="{FF2B5EF4-FFF2-40B4-BE49-F238E27FC236}">
                <a16:creationId xmlns:a16="http://schemas.microsoft.com/office/drawing/2014/main" id="{FFB3C3AE-ADB2-463F-8A47-2377BFADEC9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AU"/>
          </a:p>
        </p:txBody>
      </p:sp>
    </p:spTree>
    <p:extLst>
      <p:ext uri="{BB962C8B-B14F-4D97-AF65-F5344CB8AC3E}">
        <p14:creationId xmlns:p14="http://schemas.microsoft.com/office/powerpoint/2010/main" val="1093249174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hree column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E0343E2C-891A-4EFA-B177-79A203A954B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F757AC4-CA73-4AA5-94CF-7FC707DB7435}" type="datetime1">
              <a:rPr lang="en-AU" noProof="0" smtClean="0"/>
              <a:t>2/09/2020</a:t>
            </a:fld>
            <a:endParaRPr lang="en-AU" noProof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79D28311-B38F-4316-93C3-A38E25C4D8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AU" noProof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BBBCB2E-0337-4FDD-956F-BDAC9ED1A6B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C22DD25-61AE-413C-B4D2-EF2365C9B2E1}" type="slidenum">
              <a:rPr lang="en-AU" noProof="0" smtClean="0"/>
              <a:t>‹#›</a:t>
            </a:fld>
            <a:endParaRPr lang="en-AU" noProof="0"/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454D350D-E484-4913-8199-EB8C83FA4F63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326571" y="1532415"/>
            <a:ext cx="8467006" cy="4459189"/>
          </a:xfrm>
        </p:spPr>
        <p:txBody>
          <a:bodyPr numCol="3" spcCol="360000"/>
          <a:lstStyle/>
          <a:p>
            <a:pPr lvl="0"/>
            <a:r>
              <a:rPr lang="en-AU" noProof="0" dirty="0"/>
              <a:t>Edit Master text styles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Fifth level</a:t>
            </a:r>
          </a:p>
        </p:txBody>
      </p:sp>
      <p:sp>
        <p:nvSpPr>
          <p:cNvPr id="3" name="Title 2">
            <a:extLst>
              <a:ext uri="{FF2B5EF4-FFF2-40B4-BE49-F238E27FC236}">
                <a16:creationId xmlns:a16="http://schemas.microsoft.com/office/drawing/2014/main" id="{8CF3F35B-8833-4658-B15B-0BBE6CCB7BF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AU"/>
          </a:p>
        </p:txBody>
      </p:sp>
    </p:spTree>
    <p:extLst>
      <p:ext uri="{BB962C8B-B14F-4D97-AF65-F5344CB8AC3E}">
        <p14:creationId xmlns:p14="http://schemas.microsoft.com/office/powerpoint/2010/main" val="3634405428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 B-partn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" name="Rectangle 70">
            <a:extLst>
              <a:ext uri="{FF2B5EF4-FFF2-40B4-BE49-F238E27FC236}">
                <a16:creationId xmlns:a16="http://schemas.microsoft.com/office/drawing/2014/main" id="{890DF213-662F-4F0F-AF3A-12E90D6AB403}"/>
              </a:ext>
            </a:extLst>
          </p:cNvPr>
          <p:cNvSpPr/>
          <p:nvPr userDrawn="1"/>
        </p:nvSpPr>
        <p:spPr>
          <a:xfrm>
            <a:off x="-1" y="-1"/>
            <a:ext cx="9153001" cy="685800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sz="1800" noProof="0"/>
          </a:p>
        </p:txBody>
      </p:sp>
      <p:sp>
        <p:nvSpPr>
          <p:cNvPr id="66" name="Picture Placeholder 2">
            <a:extLst>
              <a:ext uri="{FF2B5EF4-FFF2-40B4-BE49-F238E27FC236}">
                <a16:creationId xmlns:a16="http://schemas.microsoft.com/office/drawing/2014/main" id="{A60525C7-BF5C-4763-BFD2-4489EB5B78B7}"/>
              </a:ext>
            </a:extLst>
          </p:cNvPr>
          <p:cNvSpPr>
            <a:spLocks noGrp="1"/>
          </p:cNvSpPr>
          <p:nvPr>
            <p:ph type="pic" sz="quarter" idx="18" hasCustomPrompt="1"/>
          </p:nvPr>
        </p:nvSpPr>
        <p:spPr>
          <a:xfrm>
            <a:off x="375050" y="5410207"/>
            <a:ext cx="1454741" cy="923925"/>
          </a:xfrm>
        </p:spPr>
        <p:txBody>
          <a:bodyPr/>
          <a:lstStyle>
            <a:lvl1pPr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AU" dirty="0"/>
              <a:t>Click to add partner logos</a:t>
            </a:r>
          </a:p>
        </p:txBody>
      </p:sp>
      <p:sp>
        <p:nvSpPr>
          <p:cNvPr id="67" name="Picture Placeholder 2">
            <a:extLst>
              <a:ext uri="{FF2B5EF4-FFF2-40B4-BE49-F238E27FC236}">
                <a16:creationId xmlns:a16="http://schemas.microsoft.com/office/drawing/2014/main" id="{2B0AC9A8-08B7-4674-84A9-EE81504DB88C}"/>
              </a:ext>
            </a:extLst>
          </p:cNvPr>
          <p:cNvSpPr>
            <a:spLocks noGrp="1"/>
          </p:cNvSpPr>
          <p:nvPr>
            <p:ph type="pic" sz="quarter" idx="19" hasCustomPrompt="1"/>
          </p:nvPr>
        </p:nvSpPr>
        <p:spPr>
          <a:xfrm>
            <a:off x="1951398" y="5410207"/>
            <a:ext cx="1454741" cy="923925"/>
          </a:xfrm>
        </p:spPr>
        <p:txBody>
          <a:bodyPr/>
          <a:lstStyle>
            <a:lvl1pPr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AU" dirty="0"/>
              <a:t>Click to add partner logos</a:t>
            </a:r>
          </a:p>
        </p:txBody>
      </p:sp>
      <p:sp>
        <p:nvSpPr>
          <p:cNvPr id="68" name="Picture Placeholder 2">
            <a:extLst>
              <a:ext uri="{FF2B5EF4-FFF2-40B4-BE49-F238E27FC236}">
                <a16:creationId xmlns:a16="http://schemas.microsoft.com/office/drawing/2014/main" id="{05998953-BBE0-4246-B9BC-50453554F00A}"/>
              </a:ext>
            </a:extLst>
          </p:cNvPr>
          <p:cNvSpPr>
            <a:spLocks noGrp="1"/>
          </p:cNvSpPr>
          <p:nvPr>
            <p:ph type="pic" sz="quarter" idx="20" hasCustomPrompt="1"/>
          </p:nvPr>
        </p:nvSpPr>
        <p:spPr>
          <a:xfrm>
            <a:off x="3527746" y="5410207"/>
            <a:ext cx="1454741" cy="923925"/>
          </a:xfrm>
        </p:spPr>
        <p:txBody>
          <a:bodyPr/>
          <a:lstStyle>
            <a:lvl1pPr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AU" dirty="0"/>
              <a:t>Click to add partner logos</a:t>
            </a:r>
          </a:p>
        </p:txBody>
      </p:sp>
      <p:sp>
        <p:nvSpPr>
          <p:cNvPr id="132" name="Text Placeholder 140">
            <a:extLst>
              <a:ext uri="{FF2B5EF4-FFF2-40B4-BE49-F238E27FC236}">
                <a16:creationId xmlns:a16="http://schemas.microsoft.com/office/drawing/2014/main" id="{CF59814C-B444-4ECE-A32B-683E53AD2059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2279326" y="686887"/>
            <a:ext cx="2832628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tx2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tx2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tx2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tx2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74" name="Text Placeholder 135">
            <a:extLst>
              <a:ext uri="{FF2B5EF4-FFF2-40B4-BE49-F238E27FC236}">
                <a16:creationId xmlns:a16="http://schemas.microsoft.com/office/drawing/2014/main" id="{4AA778C4-F038-4603-85A2-34141147C14C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2359719" y="630906"/>
            <a:ext cx="216000" cy="10800"/>
          </a:xfrm>
          <a:solidFill>
            <a:schemeClr val="tx2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  <p:sp>
        <p:nvSpPr>
          <p:cNvPr id="69" name="Subtitle 139">
            <a:extLst>
              <a:ext uri="{FF2B5EF4-FFF2-40B4-BE49-F238E27FC236}">
                <a16:creationId xmlns:a16="http://schemas.microsoft.com/office/drawing/2014/main" id="{DFE50FBB-C502-4D0B-8245-7273FBAD1510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486083" y="2487775"/>
            <a:ext cx="3579152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600"/>
              </a:spcAft>
              <a:buNone/>
              <a:defRPr sz="3800" b="1">
                <a:solidFill>
                  <a:schemeClr val="tx2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sp>
        <p:nvSpPr>
          <p:cNvPr id="75" name="Picture Placeholder 74">
            <a:extLst>
              <a:ext uri="{FF2B5EF4-FFF2-40B4-BE49-F238E27FC236}">
                <a16:creationId xmlns:a16="http://schemas.microsoft.com/office/drawing/2014/main" id="{8A8C76C3-30D3-442D-B999-658DC30E69C3}"/>
              </a:ext>
            </a:extLst>
          </p:cNvPr>
          <p:cNvSpPr>
            <a:spLocks noGrp="1"/>
          </p:cNvSpPr>
          <p:nvPr>
            <p:ph type="pic" sz="quarter" idx="22" hasCustomPrompt="1"/>
          </p:nvPr>
        </p:nvSpPr>
        <p:spPr>
          <a:xfrm>
            <a:off x="4122030" y="1032580"/>
            <a:ext cx="5030970" cy="5829165"/>
          </a:xfrm>
          <a:custGeom>
            <a:avLst/>
            <a:gdLst>
              <a:gd name="connsiteX0" fmla="*/ 5030970 w 5030970"/>
              <a:gd name="connsiteY0" fmla="*/ 0 h 5829165"/>
              <a:gd name="connsiteX1" fmla="*/ 5030970 w 5030970"/>
              <a:gd name="connsiteY1" fmla="*/ 3728125 h 5829165"/>
              <a:gd name="connsiteX2" fmla="*/ 5030970 w 5030970"/>
              <a:gd name="connsiteY2" fmla="*/ 4950795 h 5829165"/>
              <a:gd name="connsiteX3" fmla="*/ 5030970 w 5030970"/>
              <a:gd name="connsiteY3" fmla="*/ 5825420 h 5829165"/>
              <a:gd name="connsiteX4" fmla="*/ 1203343 w 5030970"/>
              <a:gd name="connsiteY4" fmla="*/ 5825420 h 5829165"/>
              <a:gd name="connsiteX5" fmla="*/ 1189166 w 5030970"/>
              <a:gd name="connsiteY5" fmla="*/ 5829165 h 5829165"/>
              <a:gd name="connsiteX6" fmla="*/ 957128 w 5030970"/>
              <a:gd name="connsiteY6" fmla="*/ 4950795 h 5829165"/>
              <a:gd name="connsiteX7" fmla="*/ 952075 w 5030970"/>
              <a:gd name="connsiteY7" fmla="*/ 4950795 h 5829165"/>
              <a:gd name="connsiteX8" fmla="*/ 0 w 5030970"/>
              <a:gd name="connsiteY8" fmla="*/ 1349609 h 58291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030970" h="5829165">
                <a:moveTo>
                  <a:pt x="5030970" y="0"/>
                </a:moveTo>
                <a:lnTo>
                  <a:pt x="5030970" y="3728125"/>
                </a:lnTo>
                <a:lnTo>
                  <a:pt x="5030970" y="4950795"/>
                </a:lnTo>
                <a:lnTo>
                  <a:pt x="5030970" y="5825420"/>
                </a:lnTo>
                <a:lnTo>
                  <a:pt x="1203343" y="5825420"/>
                </a:lnTo>
                <a:lnTo>
                  <a:pt x="1189166" y="5829165"/>
                </a:lnTo>
                <a:lnTo>
                  <a:pt x="957128" y="4950795"/>
                </a:lnTo>
                <a:lnTo>
                  <a:pt x="952075" y="4950795"/>
                </a:lnTo>
                <a:lnTo>
                  <a:pt x="0" y="1349609"/>
                </a:lnTo>
                <a:close/>
              </a:path>
            </a:pathLst>
          </a:custGeom>
          <a:noFill/>
        </p:spPr>
        <p:txBody>
          <a:bodyPr wrap="square" lIns="576000" tIns="1728000" rIns="360000" bIns="360000">
            <a:noAutofit/>
          </a:bodyPr>
          <a:lstStyle>
            <a:lvl1pPr algn="l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AU" noProof="0" dirty="0"/>
              <a:t>Click central icon to add picture or pattern</a:t>
            </a:r>
          </a:p>
        </p:txBody>
      </p:sp>
      <p:grpSp>
        <p:nvGrpSpPr>
          <p:cNvPr id="133" name="Group 4">
            <a:extLst>
              <a:ext uri="{FF2B5EF4-FFF2-40B4-BE49-F238E27FC236}">
                <a16:creationId xmlns:a16="http://schemas.microsoft.com/office/drawing/2014/main" id="{EEDF0969-53B1-44A0-8DF6-45900D9BEADA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607255" y="616633"/>
            <a:ext cx="1440000" cy="1443689"/>
            <a:chOff x="2864" y="1181"/>
            <a:chExt cx="1952" cy="1957"/>
          </a:xfrm>
        </p:grpSpPr>
        <p:sp>
          <p:nvSpPr>
            <p:cNvPr id="134" name="AutoShape 3">
              <a:extLst>
                <a:ext uri="{FF2B5EF4-FFF2-40B4-BE49-F238E27FC236}">
                  <a16:creationId xmlns:a16="http://schemas.microsoft.com/office/drawing/2014/main" id="{19A2099F-82AC-4D5D-888B-DAC48F1CB4E5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5" name="Rectangle 5">
              <a:extLst>
                <a:ext uri="{FF2B5EF4-FFF2-40B4-BE49-F238E27FC236}">
                  <a16:creationId xmlns:a16="http://schemas.microsoft.com/office/drawing/2014/main" id="{9C4B9C5A-B965-44B1-98B9-93B0F1DE6C47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6" name="Freeform 6">
              <a:extLst>
                <a:ext uri="{FF2B5EF4-FFF2-40B4-BE49-F238E27FC236}">
                  <a16:creationId xmlns:a16="http://schemas.microsoft.com/office/drawing/2014/main" id="{1434A23D-964B-4295-A535-D6F6200C3B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7" name="Freeform 7">
              <a:extLst>
                <a:ext uri="{FF2B5EF4-FFF2-40B4-BE49-F238E27FC236}">
                  <a16:creationId xmlns:a16="http://schemas.microsoft.com/office/drawing/2014/main" id="{C2D4040B-8648-488A-BDE6-76C3F00EDC5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8" name="Freeform 8">
              <a:extLst>
                <a:ext uri="{FF2B5EF4-FFF2-40B4-BE49-F238E27FC236}">
                  <a16:creationId xmlns:a16="http://schemas.microsoft.com/office/drawing/2014/main" id="{7FE6A7EF-7042-4DC5-9A82-F864CB0E464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9" name="Freeform 9">
              <a:extLst>
                <a:ext uri="{FF2B5EF4-FFF2-40B4-BE49-F238E27FC236}">
                  <a16:creationId xmlns:a16="http://schemas.microsoft.com/office/drawing/2014/main" id="{6BA327C1-0C20-453C-9685-9A19D675B0C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1" name="Freeform 10">
              <a:extLst>
                <a:ext uri="{FF2B5EF4-FFF2-40B4-BE49-F238E27FC236}">
                  <a16:creationId xmlns:a16="http://schemas.microsoft.com/office/drawing/2014/main" id="{151E8CF1-6536-4EB0-9227-43CEFBC2A68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2" name="Freeform 11">
              <a:extLst>
                <a:ext uri="{FF2B5EF4-FFF2-40B4-BE49-F238E27FC236}">
                  <a16:creationId xmlns:a16="http://schemas.microsoft.com/office/drawing/2014/main" id="{7D548CD7-C4F1-4E62-BD11-89EB371404E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3" name="Freeform 12">
              <a:extLst>
                <a:ext uri="{FF2B5EF4-FFF2-40B4-BE49-F238E27FC236}">
                  <a16:creationId xmlns:a16="http://schemas.microsoft.com/office/drawing/2014/main" id="{8AAA7435-15EA-4DD0-8C4E-DF397F4B444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4" name="Freeform 13">
              <a:extLst>
                <a:ext uri="{FF2B5EF4-FFF2-40B4-BE49-F238E27FC236}">
                  <a16:creationId xmlns:a16="http://schemas.microsoft.com/office/drawing/2014/main" id="{AC444245-DBBD-4EF5-8527-BC5A6B9554F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5" name="Freeform 14">
              <a:extLst>
                <a:ext uri="{FF2B5EF4-FFF2-40B4-BE49-F238E27FC236}">
                  <a16:creationId xmlns:a16="http://schemas.microsoft.com/office/drawing/2014/main" id="{6A7700CB-1749-4000-8712-7576E3E202F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6" name="Freeform 15">
              <a:extLst>
                <a:ext uri="{FF2B5EF4-FFF2-40B4-BE49-F238E27FC236}">
                  <a16:creationId xmlns:a16="http://schemas.microsoft.com/office/drawing/2014/main" id="{E8284FDE-7D59-4F7E-A593-FE357C23FE5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7" name="Freeform 16">
              <a:extLst>
                <a:ext uri="{FF2B5EF4-FFF2-40B4-BE49-F238E27FC236}">
                  <a16:creationId xmlns:a16="http://schemas.microsoft.com/office/drawing/2014/main" id="{56E97FD3-2439-495E-9CED-B00FAC87BEC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8" name="Freeform 17">
              <a:extLst>
                <a:ext uri="{FF2B5EF4-FFF2-40B4-BE49-F238E27FC236}">
                  <a16:creationId xmlns:a16="http://schemas.microsoft.com/office/drawing/2014/main" id="{9BF69514-4C74-4903-A556-4786BFFB2D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9" name="Freeform 18">
              <a:extLst>
                <a:ext uri="{FF2B5EF4-FFF2-40B4-BE49-F238E27FC236}">
                  <a16:creationId xmlns:a16="http://schemas.microsoft.com/office/drawing/2014/main" id="{94FB72D9-3941-4D63-AAEA-5D8C875869B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0" name="Freeform 19">
              <a:extLst>
                <a:ext uri="{FF2B5EF4-FFF2-40B4-BE49-F238E27FC236}">
                  <a16:creationId xmlns:a16="http://schemas.microsoft.com/office/drawing/2014/main" id="{A44BEDB4-0E40-4309-98BA-2B022616CA93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1" name="Freeform 20">
              <a:extLst>
                <a:ext uri="{FF2B5EF4-FFF2-40B4-BE49-F238E27FC236}">
                  <a16:creationId xmlns:a16="http://schemas.microsoft.com/office/drawing/2014/main" id="{4894922E-9BB1-42DC-B154-0D2FA6C2B83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2" name="Rectangle 21">
              <a:extLst>
                <a:ext uri="{FF2B5EF4-FFF2-40B4-BE49-F238E27FC236}">
                  <a16:creationId xmlns:a16="http://schemas.microsoft.com/office/drawing/2014/main" id="{8F0B02EF-6CD7-497A-8416-9203D706EA20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3" name="Freeform 22">
              <a:extLst>
                <a:ext uri="{FF2B5EF4-FFF2-40B4-BE49-F238E27FC236}">
                  <a16:creationId xmlns:a16="http://schemas.microsoft.com/office/drawing/2014/main" id="{FFFE5A6E-BE44-427B-A63B-1348792C903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4" name="Freeform 23">
              <a:extLst>
                <a:ext uri="{FF2B5EF4-FFF2-40B4-BE49-F238E27FC236}">
                  <a16:creationId xmlns:a16="http://schemas.microsoft.com/office/drawing/2014/main" id="{A9D95AD4-51FD-4BC1-A944-5D9801DF8EF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5" name="Freeform 24">
              <a:extLst>
                <a:ext uri="{FF2B5EF4-FFF2-40B4-BE49-F238E27FC236}">
                  <a16:creationId xmlns:a16="http://schemas.microsoft.com/office/drawing/2014/main" id="{A85240E6-E7EA-467F-8D5D-FC29EAEC5B0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6" name="Freeform 25">
              <a:extLst>
                <a:ext uri="{FF2B5EF4-FFF2-40B4-BE49-F238E27FC236}">
                  <a16:creationId xmlns:a16="http://schemas.microsoft.com/office/drawing/2014/main" id="{5B1224C5-9D05-4DA3-9D8A-DD247B08EC06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7" name="Freeform 26">
              <a:extLst>
                <a:ext uri="{FF2B5EF4-FFF2-40B4-BE49-F238E27FC236}">
                  <a16:creationId xmlns:a16="http://schemas.microsoft.com/office/drawing/2014/main" id="{C9B8D699-7174-463A-8FA0-E5F1B1CD0EE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8" name="Freeform 27">
              <a:extLst>
                <a:ext uri="{FF2B5EF4-FFF2-40B4-BE49-F238E27FC236}">
                  <a16:creationId xmlns:a16="http://schemas.microsoft.com/office/drawing/2014/main" id="{30768851-5318-4231-853F-76C3CDCD77F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9" name="Freeform 28">
              <a:extLst>
                <a:ext uri="{FF2B5EF4-FFF2-40B4-BE49-F238E27FC236}">
                  <a16:creationId xmlns:a16="http://schemas.microsoft.com/office/drawing/2014/main" id="{76B467BB-EC25-4D2C-BCA4-8EEBD39994A3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0" name="Freeform 29">
              <a:extLst>
                <a:ext uri="{FF2B5EF4-FFF2-40B4-BE49-F238E27FC236}">
                  <a16:creationId xmlns:a16="http://schemas.microsoft.com/office/drawing/2014/main" id="{755C1353-4105-459D-8005-34E7D71B46C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1" name="Freeform 30">
              <a:extLst>
                <a:ext uri="{FF2B5EF4-FFF2-40B4-BE49-F238E27FC236}">
                  <a16:creationId xmlns:a16="http://schemas.microsoft.com/office/drawing/2014/main" id="{3DB7C414-4406-47EA-B728-C38B71F56AF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2" name="Freeform 31">
              <a:extLst>
                <a:ext uri="{FF2B5EF4-FFF2-40B4-BE49-F238E27FC236}">
                  <a16:creationId xmlns:a16="http://schemas.microsoft.com/office/drawing/2014/main" id="{A729E131-6F71-49FE-BA08-211DAD99A19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3" name="Freeform 32">
              <a:extLst>
                <a:ext uri="{FF2B5EF4-FFF2-40B4-BE49-F238E27FC236}">
                  <a16:creationId xmlns:a16="http://schemas.microsoft.com/office/drawing/2014/main" id="{CBD93934-EDB7-4A50-8DB8-8623D46DF09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4" name="Freeform 34">
              <a:extLst>
                <a:ext uri="{FF2B5EF4-FFF2-40B4-BE49-F238E27FC236}">
                  <a16:creationId xmlns:a16="http://schemas.microsoft.com/office/drawing/2014/main" id="{F2FD5D12-6BF8-4582-B136-199C190B9BA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5" name="Freeform 35">
              <a:extLst>
                <a:ext uri="{FF2B5EF4-FFF2-40B4-BE49-F238E27FC236}">
                  <a16:creationId xmlns:a16="http://schemas.microsoft.com/office/drawing/2014/main" id="{D5C054A4-8FF7-4C7F-8ABF-E4992E80E8D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6" name="Freeform 36">
              <a:extLst>
                <a:ext uri="{FF2B5EF4-FFF2-40B4-BE49-F238E27FC236}">
                  <a16:creationId xmlns:a16="http://schemas.microsoft.com/office/drawing/2014/main" id="{E9EEDCCE-A760-4104-8468-DF6CD487F15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7" name="Freeform 37">
              <a:extLst>
                <a:ext uri="{FF2B5EF4-FFF2-40B4-BE49-F238E27FC236}">
                  <a16:creationId xmlns:a16="http://schemas.microsoft.com/office/drawing/2014/main" id="{C9FAD36D-4558-4126-BD35-1EF559FCF68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8" name="Freeform 38">
              <a:extLst>
                <a:ext uri="{FF2B5EF4-FFF2-40B4-BE49-F238E27FC236}">
                  <a16:creationId xmlns:a16="http://schemas.microsoft.com/office/drawing/2014/main" id="{A31A7B4A-DD9A-4DD1-9F38-8B1678CF70B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9" name="Freeform 39">
              <a:extLst>
                <a:ext uri="{FF2B5EF4-FFF2-40B4-BE49-F238E27FC236}">
                  <a16:creationId xmlns:a16="http://schemas.microsoft.com/office/drawing/2014/main" id="{E7413065-3D87-4A2E-A803-75E056CE799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0" name="Freeform 40">
              <a:extLst>
                <a:ext uri="{FF2B5EF4-FFF2-40B4-BE49-F238E27FC236}">
                  <a16:creationId xmlns:a16="http://schemas.microsoft.com/office/drawing/2014/main" id="{E55D8205-6E61-4CA7-A32D-442F3B1D087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1" name="Freeform 41">
              <a:extLst>
                <a:ext uri="{FF2B5EF4-FFF2-40B4-BE49-F238E27FC236}">
                  <a16:creationId xmlns:a16="http://schemas.microsoft.com/office/drawing/2014/main" id="{EFF0C211-5D10-47DF-974A-A4AD21C5DCC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2" name="Freeform 42">
              <a:extLst>
                <a:ext uri="{FF2B5EF4-FFF2-40B4-BE49-F238E27FC236}">
                  <a16:creationId xmlns:a16="http://schemas.microsoft.com/office/drawing/2014/main" id="{04AED5B5-2D67-4755-A04D-C8B2E7D9BF3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3" name="Freeform 43">
              <a:extLst>
                <a:ext uri="{FF2B5EF4-FFF2-40B4-BE49-F238E27FC236}">
                  <a16:creationId xmlns:a16="http://schemas.microsoft.com/office/drawing/2014/main" id="{9B4E303C-6126-4141-BD8E-481DF95E82D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4" name="Freeform 44">
              <a:extLst>
                <a:ext uri="{FF2B5EF4-FFF2-40B4-BE49-F238E27FC236}">
                  <a16:creationId xmlns:a16="http://schemas.microsoft.com/office/drawing/2014/main" id="{C715DB69-1A15-4523-9BC8-241609E0F72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5" name="Freeform 45">
              <a:extLst>
                <a:ext uri="{FF2B5EF4-FFF2-40B4-BE49-F238E27FC236}">
                  <a16:creationId xmlns:a16="http://schemas.microsoft.com/office/drawing/2014/main" id="{30CFD044-8BA0-4B49-8F46-6CF46E04774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6" name="Freeform 46">
              <a:extLst>
                <a:ext uri="{FF2B5EF4-FFF2-40B4-BE49-F238E27FC236}">
                  <a16:creationId xmlns:a16="http://schemas.microsoft.com/office/drawing/2014/main" id="{D0535F04-7016-48AE-B2AD-1D5F985BD15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7" name="Freeform 47">
              <a:extLst>
                <a:ext uri="{FF2B5EF4-FFF2-40B4-BE49-F238E27FC236}">
                  <a16:creationId xmlns:a16="http://schemas.microsoft.com/office/drawing/2014/main" id="{915B7E9C-CA44-4FC9-B5F5-E68A95D8B7B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8" name="Freeform 48">
              <a:extLst>
                <a:ext uri="{FF2B5EF4-FFF2-40B4-BE49-F238E27FC236}">
                  <a16:creationId xmlns:a16="http://schemas.microsoft.com/office/drawing/2014/main" id="{A2EA4CD8-905E-4664-8D87-C6552A00E20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9" name="Freeform 49">
              <a:extLst>
                <a:ext uri="{FF2B5EF4-FFF2-40B4-BE49-F238E27FC236}">
                  <a16:creationId xmlns:a16="http://schemas.microsoft.com/office/drawing/2014/main" id="{38ADEC8B-DC21-45BF-B053-9704A696DC4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0" name="Freeform 50">
              <a:extLst>
                <a:ext uri="{FF2B5EF4-FFF2-40B4-BE49-F238E27FC236}">
                  <a16:creationId xmlns:a16="http://schemas.microsoft.com/office/drawing/2014/main" id="{0C84EF33-43EC-4714-A146-9ECBD876935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1" name="Freeform 51">
              <a:extLst>
                <a:ext uri="{FF2B5EF4-FFF2-40B4-BE49-F238E27FC236}">
                  <a16:creationId xmlns:a16="http://schemas.microsoft.com/office/drawing/2014/main" id="{45197129-06CE-4542-847D-60EB4B46CFE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2" name="Freeform 52">
              <a:extLst>
                <a:ext uri="{FF2B5EF4-FFF2-40B4-BE49-F238E27FC236}">
                  <a16:creationId xmlns:a16="http://schemas.microsoft.com/office/drawing/2014/main" id="{49724149-D986-4562-81EA-4450338111F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3" name="Freeform 53">
              <a:extLst>
                <a:ext uri="{FF2B5EF4-FFF2-40B4-BE49-F238E27FC236}">
                  <a16:creationId xmlns:a16="http://schemas.microsoft.com/office/drawing/2014/main" id="{33DD1268-DBDE-40B0-B3B0-FFBE574C5C5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4" name="Freeform 54">
              <a:extLst>
                <a:ext uri="{FF2B5EF4-FFF2-40B4-BE49-F238E27FC236}">
                  <a16:creationId xmlns:a16="http://schemas.microsoft.com/office/drawing/2014/main" id="{59DEFC8A-7E72-434B-89E0-D3DE02631E5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5" name="Freeform 55">
              <a:extLst>
                <a:ext uri="{FF2B5EF4-FFF2-40B4-BE49-F238E27FC236}">
                  <a16:creationId xmlns:a16="http://schemas.microsoft.com/office/drawing/2014/main" id="{F637DA00-54E2-444C-A560-F54995B3140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6" name="Freeform 56">
              <a:extLst>
                <a:ext uri="{FF2B5EF4-FFF2-40B4-BE49-F238E27FC236}">
                  <a16:creationId xmlns:a16="http://schemas.microsoft.com/office/drawing/2014/main" id="{BFDB6D14-5F2A-43F1-BEF4-71D0E63A43F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7" name="Freeform 57">
              <a:extLst>
                <a:ext uri="{FF2B5EF4-FFF2-40B4-BE49-F238E27FC236}">
                  <a16:creationId xmlns:a16="http://schemas.microsoft.com/office/drawing/2014/main" id="{5AE0B8F0-9F84-4595-9CCC-4CB85326FD8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8" name="Freeform 58">
              <a:extLst>
                <a:ext uri="{FF2B5EF4-FFF2-40B4-BE49-F238E27FC236}">
                  <a16:creationId xmlns:a16="http://schemas.microsoft.com/office/drawing/2014/main" id="{D9847DD5-AE1F-4448-A4F2-1CAFB69277C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9" name="Freeform 59">
              <a:extLst>
                <a:ext uri="{FF2B5EF4-FFF2-40B4-BE49-F238E27FC236}">
                  <a16:creationId xmlns:a16="http://schemas.microsoft.com/office/drawing/2014/main" id="{76E7736D-FA04-4EB4-ACA3-36DF0EE2CB2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0" name="Freeform 60">
              <a:extLst>
                <a:ext uri="{FF2B5EF4-FFF2-40B4-BE49-F238E27FC236}">
                  <a16:creationId xmlns:a16="http://schemas.microsoft.com/office/drawing/2014/main" id="{4D630A59-AEBF-44F1-9BEF-D9655EBCC12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1" name="Freeform 61">
              <a:extLst>
                <a:ext uri="{FF2B5EF4-FFF2-40B4-BE49-F238E27FC236}">
                  <a16:creationId xmlns:a16="http://schemas.microsoft.com/office/drawing/2014/main" id="{1E1D60D2-3F4A-4107-8038-2277529B5CB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2" name="Freeform 62">
              <a:extLst>
                <a:ext uri="{FF2B5EF4-FFF2-40B4-BE49-F238E27FC236}">
                  <a16:creationId xmlns:a16="http://schemas.microsoft.com/office/drawing/2014/main" id="{B112D252-340C-479F-BFBF-018D7C240D6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</p:grpSp>
    </p:spTree>
    <p:extLst>
      <p:ext uri="{BB962C8B-B14F-4D97-AF65-F5344CB8AC3E}">
        <p14:creationId xmlns:p14="http://schemas.microsoft.com/office/powerpoint/2010/main" val="2522916614"/>
      </p:ext>
    </p:extLst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Video and Presen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>
            <a:extLst>
              <a:ext uri="{FF2B5EF4-FFF2-40B4-BE49-F238E27FC236}">
                <a16:creationId xmlns:a16="http://schemas.microsoft.com/office/drawing/2014/main" id="{FF749F30-B44D-43F1-B0D5-603E1F271B81}"/>
              </a:ext>
            </a:extLst>
          </p:cNvPr>
          <p:cNvSpPr/>
          <p:nvPr userDrawn="1"/>
        </p:nvSpPr>
        <p:spPr>
          <a:xfrm>
            <a:off x="8129662" y="101089"/>
            <a:ext cx="933929" cy="1364708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sz="1800"/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454D350D-E484-4913-8199-EB8C83FA4F63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325100" y="1532415"/>
            <a:ext cx="4657171" cy="501658"/>
          </a:xfrm>
        </p:spPr>
        <p:txBody>
          <a:bodyPr numCol="1" spcCol="360000"/>
          <a:lstStyle>
            <a:lvl1pPr>
              <a:defRPr/>
            </a:lvl1pPr>
          </a:lstStyle>
          <a:p>
            <a:pPr lvl="0"/>
            <a:r>
              <a:rPr lang="en-AU" noProof="0" dirty="0"/>
              <a:t>Click to add subheading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Fifth level</a:t>
            </a:r>
          </a:p>
        </p:txBody>
      </p:sp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752293B1-CA6A-4F4E-91FF-99F08DA2149D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5196872" y="433468"/>
            <a:ext cx="3513658" cy="5739039"/>
          </a:xfrm>
          <a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-25545" t="-2787" r="-25545" b="-2787"/>
            </a:stretch>
          </a:blipFill>
        </p:spPr>
        <p:txBody>
          <a:bodyPr>
            <a:normAutofit/>
          </a:bodyPr>
          <a:lstStyle>
            <a:lvl1pPr rtl="0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AU" dirty="0"/>
              <a:t>Click icon to add image of presenter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83C0ED71-D102-4A47-8D49-527E513DAA18}"/>
              </a:ext>
            </a:extLst>
          </p:cNvPr>
          <p:cNvSpPr>
            <a:spLocks noGrp="1"/>
          </p:cNvSpPr>
          <p:nvPr>
            <p:ph type="ftr" sz="quarter" idx="16"/>
          </p:nvPr>
        </p:nvSpPr>
        <p:spPr/>
        <p:txBody>
          <a:bodyPr/>
          <a:lstStyle/>
          <a:p>
            <a:endParaRPr lang="en-AU" noProof="0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0D4EEBE-3DFE-49C7-A0BD-46E115FF01E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273572" y="395066"/>
            <a:ext cx="3708699" cy="887360"/>
          </a:xfrm>
        </p:spPr>
        <p:txBody>
          <a:bodyPr/>
          <a:lstStyle/>
          <a:p>
            <a:r>
              <a:rPr lang="en-US" dirty="0"/>
              <a:t>Click to edit Master title style</a:t>
            </a:r>
            <a:endParaRPr lang="en-AU" dirty="0"/>
          </a:p>
        </p:txBody>
      </p:sp>
      <p:sp>
        <p:nvSpPr>
          <p:cNvPr id="6" name="Media Placeholder 5">
            <a:extLst>
              <a:ext uri="{FF2B5EF4-FFF2-40B4-BE49-F238E27FC236}">
                <a16:creationId xmlns:a16="http://schemas.microsoft.com/office/drawing/2014/main" id="{98932BD7-61AF-420A-BA2C-AD9B8BFD2DBD}"/>
              </a:ext>
            </a:extLst>
          </p:cNvPr>
          <p:cNvSpPr>
            <a:spLocks noGrp="1"/>
          </p:cNvSpPr>
          <p:nvPr>
            <p:ph type="media" sz="quarter" idx="17" hasCustomPrompt="1"/>
          </p:nvPr>
        </p:nvSpPr>
        <p:spPr>
          <a:xfrm>
            <a:off x="433469" y="2124868"/>
            <a:ext cx="4548801" cy="4047639"/>
          </a:xfrm>
          <a:solidFill>
            <a:schemeClr val="bg1">
              <a:lumMod val="85000"/>
            </a:schemeClr>
          </a:solidFill>
        </p:spPr>
        <p:txBody>
          <a:bodyPr/>
          <a:lstStyle>
            <a:lvl1pPr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AU" dirty="0"/>
              <a:t>Click icon to add video </a:t>
            </a:r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CE05E574-CA08-4668-A9B3-DEFFE905F13D}"/>
              </a:ext>
            </a:extLst>
          </p:cNvPr>
          <p:cNvSpPr>
            <a:spLocks noGrp="1"/>
          </p:cNvSpPr>
          <p:nvPr>
            <p:ph type="dt" sz="half" idx="18"/>
          </p:nvPr>
        </p:nvSpPr>
        <p:spPr/>
        <p:txBody>
          <a:bodyPr/>
          <a:lstStyle/>
          <a:p>
            <a:fld id="{15C1EA3C-26E9-4B87-838B-C7B127160328}" type="datetime1">
              <a:rPr lang="en-AU" noProof="0" smtClean="0"/>
              <a:t>2/09/2020</a:t>
            </a:fld>
            <a:endParaRPr lang="en-AU" noProof="0" dirty="0"/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E156FD19-D4EB-431D-A80A-C246DECC2F48}"/>
              </a:ext>
            </a:extLst>
          </p:cNvPr>
          <p:cNvSpPr>
            <a:spLocks noGrp="1"/>
          </p:cNvSpPr>
          <p:nvPr>
            <p:ph type="sldNum" sz="quarter" idx="19"/>
          </p:nvPr>
        </p:nvSpPr>
        <p:spPr/>
        <p:txBody>
          <a:bodyPr/>
          <a:lstStyle/>
          <a:p>
            <a:fld id="{DC22DD25-61AE-413C-B4D2-EF2365C9B2E1}" type="slidenum">
              <a:rPr lang="en-AU" noProof="0" smtClean="0"/>
              <a:pPr/>
              <a:t>‹#›</a:t>
            </a:fld>
            <a:endParaRPr lang="en-AU" noProof="0" dirty="0"/>
          </a:p>
        </p:txBody>
      </p:sp>
    </p:spTree>
    <p:extLst>
      <p:ext uri="{BB962C8B-B14F-4D97-AF65-F5344CB8AC3E}">
        <p14:creationId xmlns:p14="http://schemas.microsoft.com/office/powerpoint/2010/main" val="1593922047"/>
      </p:ext>
    </p:extLst>
  </p:cSld>
  <p:clrMapOvr>
    <a:masterClrMapping/>
  </p:clrMapOvr>
  <p:hf hdr="0" ftr="0" dt="0"/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and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>
            <a:extLst>
              <a:ext uri="{FF2B5EF4-FFF2-40B4-BE49-F238E27FC236}">
                <a16:creationId xmlns:a16="http://schemas.microsoft.com/office/drawing/2014/main" id="{FF749F30-B44D-43F1-B0D5-603E1F271B81}"/>
              </a:ext>
            </a:extLst>
          </p:cNvPr>
          <p:cNvSpPr/>
          <p:nvPr userDrawn="1"/>
        </p:nvSpPr>
        <p:spPr>
          <a:xfrm>
            <a:off x="8129662" y="101089"/>
            <a:ext cx="933929" cy="1364708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sz="1800"/>
          </a:p>
        </p:txBody>
      </p:sp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752293B1-CA6A-4F4E-91FF-99F08DA2149D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5196871" y="433469"/>
            <a:ext cx="3513658" cy="5739039"/>
          </a:xfrm>
          <a:solidFill>
            <a:schemeClr val="bg1">
              <a:lumMod val="85000"/>
            </a:schemeClr>
          </a:solidFill>
        </p:spPr>
        <p:txBody>
          <a:bodyPr>
            <a:normAutofit/>
          </a:bodyPr>
          <a:lstStyle>
            <a:lvl1pPr rtl="0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endParaRPr lang="en-AU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04B5C923-130F-4CE2-B289-D278C823149A}"/>
              </a:ext>
            </a:extLst>
          </p:cNvPr>
          <p:cNvSpPr>
            <a:spLocks noGrp="1"/>
          </p:cNvSpPr>
          <p:nvPr>
            <p:ph type="ftr" sz="quarter" idx="16"/>
          </p:nvPr>
        </p:nvSpPr>
        <p:spPr/>
        <p:txBody>
          <a:bodyPr/>
          <a:lstStyle/>
          <a:p>
            <a:endParaRPr lang="en-AU" noProof="0" dirty="0"/>
          </a:p>
        </p:txBody>
      </p:sp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4D7DFD48-D9BF-48B3-A9D7-3C6A3A54274C}"/>
              </a:ext>
            </a:extLst>
          </p:cNvPr>
          <p:cNvSpPr>
            <a:spLocks noGrp="1"/>
          </p:cNvSpPr>
          <p:nvPr>
            <p:ph type="dt" sz="half" idx="17"/>
          </p:nvPr>
        </p:nvSpPr>
        <p:spPr/>
        <p:txBody>
          <a:bodyPr/>
          <a:lstStyle/>
          <a:p>
            <a:fld id="{15C1EA3C-26E9-4B87-838B-C7B127160328}" type="datetime1">
              <a:rPr lang="en-AU" noProof="0" smtClean="0"/>
              <a:t>2/09/2020</a:t>
            </a:fld>
            <a:endParaRPr lang="en-AU" noProof="0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D733ED0-B8F5-4C9F-94E0-EB548ED1BCA8}"/>
              </a:ext>
            </a:extLst>
          </p:cNvPr>
          <p:cNvSpPr>
            <a:spLocks noGrp="1"/>
          </p:cNvSpPr>
          <p:nvPr>
            <p:ph type="sldNum" sz="quarter" idx="18"/>
          </p:nvPr>
        </p:nvSpPr>
        <p:spPr/>
        <p:txBody>
          <a:bodyPr/>
          <a:lstStyle/>
          <a:p>
            <a:fld id="{DC22DD25-61AE-413C-B4D2-EF2365C9B2E1}" type="slidenum">
              <a:rPr lang="en-AU" noProof="0" smtClean="0"/>
              <a:pPr/>
              <a:t>‹#›</a:t>
            </a:fld>
            <a:endParaRPr lang="en-AU" noProof="0" dirty="0"/>
          </a:p>
        </p:txBody>
      </p:sp>
      <p:sp>
        <p:nvSpPr>
          <p:cNvPr id="7" name="Title 6">
            <a:extLst>
              <a:ext uri="{FF2B5EF4-FFF2-40B4-BE49-F238E27FC236}">
                <a16:creationId xmlns:a16="http://schemas.microsoft.com/office/drawing/2014/main" id="{DCEED350-32B7-42B0-BB65-38963656CC3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277357" y="395066"/>
            <a:ext cx="3704913" cy="887360"/>
          </a:xfrm>
        </p:spPr>
        <p:txBody>
          <a:bodyPr/>
          <a:lstStyle/>
          <a:p>
            <a:r>
              <a:rPr lang="en-US" dirty="0"/>
              <a:t>Click to edit Master title style</a:t>
            </a:r>
            <a:endParaRPr lang="en-AU" dirty="0"/>
          </a:p>
        </p:txBody>
      </p:sp>
      <p:sp>
        <p:nvSpPr>
          <p:cNvPr id="10" name="Text Placeholder 7">
            <a:extLst>
              <a:ext uri="{FF2B5EF4-FFF2-40B4-BE49-F238E27FC236}">
                <a16:creationId xmlns:a16="http://schemas.microsoft.com/office/drawing/2014/main" id="{DED11DE4-BDCC-4B04-83DD-F89984710137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326571" y="1532415"/>
            <a:ext cx="4655699" cy="4459189"/>
          </a:xfrm>
        </p:spPr>
        <p:txBody>
          <a:bodyPr numCol="3" spcCol="360000"/>
          <a:lstStyle/>
          <a:p>
            <a:pPr lvl="0"/>
            <a:r>
              <a:rPr lang="en-AU" noProof="0" dirty="0"/>
              <a:t>Edit Master text styles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1746289510"/>
      </p:ext>
    </p:extLst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and two imag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>
            <a:extLst>
              <a:ext uri="{FF2B5EF4-FFF2-40B4-BE49-F238E27FC236}">
                <a16:creationId xmlns:a16="http://schemas.microsoft.com/office/drawing/2014/main" id="{FF749F30-B44D-43F1-B0D5-603E1F271B81}"/>
              </a:ext>
            </a:extLst>
          </p:cNvPr>
          <p:cNvSpPr/>
          <p:nvPr userDrawn="1"/>
        </p:nvSpPr>
        <p:spPr>
          <a:xfrm>
            <a:off x="8129662" y="101089"/>
            <a:ext cx="933929" cy="1364708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sz="180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84BF7CC0-017F-45FE-92AB-638C82778A12}"/>
              </a:ext>
            </a:extLst>
          </p:cNvPr>
          <p:cNvSpPr>
            <a:spLocks noGrp="1"/>
          </p:cNvSpPr>
          <p:nvPr>
            <p:ph type="ftr" sz="quarter" idx="17"/>
          </p:nvPr>
        </p:nvSpPr>
        <p:spPr/>
        <p:txBody>
          <a:bodyPr/>
          <a:lstStyle/>
          <a:p>
            <a:endParaRPr lang="en-AU" noProof="0" dirty="0"/>
          </a:p>
        </p:txBody>
      </p:sp>
      <p:sp>
        <p:nvSpPr>
          <p:cNvPr id="10" name="Picture Placeholder 8">
            <a:extLst>
              <a:ext uri="{FF2B5EF4-FFF2-40B4-BE49-F238E27FC236}">
                <a16:creationId xmlns:a16="http://schemas.microsoft.com/office/drawing/2014/main" id="{A1F29DD1-6FAA-4BEE-B43A-B8999F1B416E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5196872" y="433470"/>
            <a:ext cx="3513658" cy="2780502"/>
          </a:xfrm>
          <a:solidFill>
            <a:schemeClr val="bg1">
              <a:lumMod val="85000"/>
            </a:schemeClr>
          </a:solidFill>
        </p:spPr>
        <p:txBody>
          <a:bodyPr>
            <a:normAutofit/>
          </a:bodyPr>
          <a:lstStyle>
            <a:lvl1pPr rtl="0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endParaRPr lang="en-AU"/>
          </a:p>
        </p:txBody>
      </p:sp>
      <p:sp>
        <p:nvSpPr>
          <p:cNvPr id="11" name="Picture Placeholder 8">
            <a:extLst>
              <a:ext uri="{FF2B5EF4-FFF2-40B4-BE49-F238E27FC236}">
                <a16:creationId xmlns:a16="http://schemas.microsoft.com/office/drawing/2014/main" id="{A3687504-E455-4F46-8F9B-4AE440FBD996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5196872" y="3394577"/>
            <a:ext cx="3513658" cy="2777931"/>
          </a:xfrm>
          <a:solidFill>
            <a:schemeClr val="bg1">
              <a:lumMod val="85000"/>
            </a:schemeClr>
          </a:solidFill>
        </p:spPr>
        <p:txBody>
          <a:bodyPr>
            <a:normAutofit/>
          </a:bodyPr>
          <a:lstStyle>
            <a:lvl1pPr rtl="0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endParaRPr lang="en-AU"/>
          </a:p>
        </p:txBody>
      </p:sp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0B4FE603-7A7F-4556-8741-3C4C015FAE3E}"/>
              </a:ext>
            </a:extLst>
          </p:cNvPr>
          <p:cNvSpPr>
            <a:spLocks noGrp="1"/>
          </p:cNvSpPr>
          <p:nvPr>
            <p:ph type="dt" sz="half" idx="18"/>
          </p:nvPr>
        </p:nvSpPr>
        <p:spPr/>
        <p:txBody>
          <a:bodyPr/>
          <a:lstStyle/>
          <a:p>
            <a:fld id="{15C1EA3C-26E9-4B87-838B-C7B127160328}" type="datetime1">
              <a:rPr lang="en-AU" noProof="0" smtClean="0"/>
              <a:t>2/09/2020</a:t>
            </a:fld>
            <a:endParaRPr lang="en-AU" noProof="0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9C9C821A-4A74-4340-B6D8-28417BF9AF3D}"/>
              </a:ext>
            </a:extLst>
          </p:cNvPr>
          <p:cNvSpPr>
            <a:spLocks noGrp="1"/>
          </p:cNvSpPr>
          <p:nvPr>
            <p:ph type="sldNum" sz="quarter" idx="19"/>
          </p:nvPr>
        </p:nvSpPr>
        <p:spPr/>
        <p:txBody>
          <a:bodyPr/>
          <a:lstStyle/>
          <a:p>
            <a:fld id="{DC22DD25-61AE-413C-B4D2-EF2365C9B2E1}" type="slidenum">
              <a:rPr lang="en-AU" noProof="0" smtClean="0"/>
              <a:pPr/>
              <a:t>‹#›</a:t>
            </a:fld>
            <a:endParaRPr lang="en-AU" noProof="0" dirty="0"/>
          </a:p>
        </p:txBody>
      </p:sp>
      <p:sp>
        <p:nvSpPr>
          <p:cNvPr id="7" name="Title 6">
            <a:extLst>
              <a:ext uri="{FF2B5EF4-FFF2-40B4-BE49-F238E27FC236}">
                <a16:creationId xmlns:a16="http://schemas.microsoft.com/office/drawing/2014/main" id="{59238B4B-DD03-4F25-95D1-5D5174C7185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277357" y="395066"/>
            <a:ext cx="3704913" cy="887360"/>
          </a:xfrm>
        </p:spPr>
        <p:txBody>
          <a:bodyPr/>
          <a:lstStyle/>
          <a:p>
            <a:r>
              <a:rPr lang="en-US" dirty="0"/>
              <a:t>Click to edit Master title style</a:t>
            </a:r>
            <a:endParaRPr lang="en-AU" dirty="0"/>
          </a:p>
        </p:txBody>
      </p:sp>
      <p:sp>
        <p:nvSpPr>
          <p:cNvPr id="13" name="Text Placeholder 7">
            <a:extLst>
              <a:ext uri="{FF2B5EF4-FFF2-40B4-BE49-F238E27FC236}">
                <a16:creationId xmlns:a16="http://schemas.microsoft.com/office/drawing/2014/main" id="{1F1C1AD6-57FB-4A99-90C9-99E631985448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326571" y="1532415"/>
            <a:ext cx="4655699" cy="4459189"/>
          </a:xfrm>
        </p:spPr>
        <p:txBody>
          <a:bodyPr numCol="3" spcCol="360000"/>
          <a:lstStyle/>
          <a:p>
            <a:pPr lvl="0"/>
            <a:r>
              <a:rPr lang="en-AU" noProof="0" dirty="0"/>
              <a:t>Edit Master text styles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4102397365"/>
      </p:ext>
    </p:extLst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and three imag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>
            <a:extLst>
              <a:ext uri="{FF2B5EF4-FFF2-40B4-BE49-F238E27FC236}">
                <a16:creationId xmlns:a16="http://schemas.microsoft.com/office/drawing/2014/main" id="{FF749F30-B44D-43F1-B0D5-603E1F271B81}"/>
              </a:ext>
            </a:extLst>
          </p:cNvPr>
          <p:cNvSpPr/>
          <p:nvPr userDrawn="1"/>
        </p:nvSpPr>
        <p:spPr>
          <a:xfrm>
            <a:off x="8129662" y="101089"/>
            <a:ext cx="933929" cy="1364708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sz="180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C0DA04E8-A36A-4835-AEDD-DEE7F9EE0FA4}"/>
              </a:ext>
            </a:extLst>
          </p:cNvPr>
          <p:cNvSpPr>
            <a:spLocks noGrp="1"/>
          </p:cNvSpPr>
          <p:nvPr>
            <p:ph type="ftr" sz="quarter" idx="18"/>
          </p:nvPr>
        </p:nvSpPr>
        <p:spPr/>
        <p:txBody>
          <a:bodyPr/>
          <a:lstStyle/>
          <a:p>
            <a:endParaRPr lang="en-AU" noProof="0" dirty="0"/>
          </a:p>
        </p:txBody>
      </p:sp>
      <p:sp>
        <p:nvSpPr>
          <p:cNvPr id="10" name="Picture Placeholder 8">
            <a:extLst>
              <a:ext uri="{FF2B5EF4-FFF2-40B4-BE49-F238E27FC236}">
                <a16:creationId xmlns:a16="http://schemas.microsoft.com/office/drawing/2014/main" id="{9DEF6447-519D-45F9-9773-AF61F817C919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5196870" y="433469"/>
            <a:ext cx="1755000" cy="2780503"/>
          </a:xfrm>
          <a:solidFill>
            <a:schemeClr val="bg1">
              <a:lumMod val="85000"/>
            </a:schemeClr>
          </a:solidFill>
        </p:spPr>
        <p:txBody>
          <a:bodyPr>
            <a:normAutofit/>
          </a:bodyPr>
          <a:lstStyle>
            <a:lvl1pPr rtl="0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endParaRPr lang="en-AU"/>
          </a:p>
        </p:txBody>
      </p:sp>
      <p:sp>
        <p:nvSpPr>
          <p:cNvPr id="11" name="Picture Placeholder 8">
            <a:extLst>
              <a:ext uri="{FF2B5EF4-FFF2-40B4-BE49-F238E27FC236}">
                <a16:creationId xmlns:a16="http://schemas.microsoft.com/office/drawing/2014/main" id="{C291B416-FB90-4940-BDFE-C255C40BD7C4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5196872" y="3394578"/>
            <a:ext cx="3513658" cy="2777930"/>
          </a:xfrm>
          <a:solidFill>
            <a:schemeClr val="bg1">
              <a:lumMod val="85000"/>
            </a:schemeClr>
          </a:solidFill>
        </p:spPr>
        <p:txBody>
          <a:bodyPr>
            <a:normAutofit/>
          </a:bodyPr>
          <a:lstStyle>
            <a:lvl1pPr rtl="0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endParaRPr lang="en-AU"/>
          </a:p>
        </p:txBody>
      </p:sp>
      <p:sp>
        <p:nvSpPr>
          <p:cNvPr id="12" name="Picture Placeholder 8">
            <a:extLst>
              <a:ext uri="{FF2B5EF4-FFF2-40B4-BE49-F238E27FC236}">
                <a16:creationId xmlns:a16="http://schemas.microsoft.com/office/drawing/2014/main" id="{EF5584CB-3A4B-4BB0-A57B-9DF2D782649F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>
            <a:off x="7117616" y="433469"/>
            <a:ext cx="1592913" cy="2780503"/>
          </a:xfrm>
          <a:solidFill>
            <a:schemeClr val="bg1">
              <a:lumMod val="85000"/>
            </a:schemeClr>
          </a:solidFill>
        </p:spPr>
        <p:txBody>
          <a:bodyPr>
            <a:normAutofit/>
          </a:bodyPr>
          <a:lstStyle>
            <a:lvl1pPr rtl="0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endParaRPr lang="en-AU"/>
          </a:p>
        </p:txBody>
      </p:sp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0BCF4CFB-94EB-4F60-8154-AAA3865FB97D}"/>
              </a:ext>
            </a:extLst>
          </p:cNvPr>
          <p:cNvSpPr>
            <a:spLocks noGrp="1"/>
          </p:cNvSpPr>
          <p:nvPr>
            <p:ph type="dt" sz="half" idx="19"/>
          </p:nvPr>
        </p:nvSpPr>
        <p:spPr/>
        <p:txBody>
          <a:bodyPr/>
          <a:lstStyle/>
          <a:p>
            <a:fld id="{15C1EA3C-26E9-4B87-838B-C7B127160328}" type="datetime1">
              <a:rPr lang="en-AU" noProof="0" smtClean="0"/>
              <a:t>2/09/2020</a:t>
            </a:fld>
            <a:endParaRPr lang="en-AU" noProof="0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5436573-7F8A-4B25-A79D-864DF56FF429}"/>
              </a:ext>
            </a:extLst>
          </p:cNvPr>
          <p:cNvSpPr>
            <a:spLocks noGrp="1"/>
          </p:cNvSpPr>
          <p:nvPr>
            <p:ph type="sldNum" sz="quarter" idx="20"/>
          </p:nvPr>
        </p:nvSpPr>
        <p:spPr/>
        <p:txBody>
          <a:bodyPr/>
          <a:lstStyle/>
          <a:p>
            <a:fld id="{DC22DD25-61AE-413C-B4D2-EF2365C9B2E1}" type="slidenum">
              <a:rPr lang="en-AU" noProof="0" smtClean="0"/>
              <a:pPr/>
              <a:t>‹#›</a:t>
            </a:fld>
            <a:endParaRPr lang="en-AU" noProof="0" dirty="0"/>
          </a:p>
        </p:txBody>
      </p:sp>
      <p:sp>
        <p:nvSpPr>
          <p:cNvPr id="14" name="Text Placeholder 7">
            <a:extLst>
              <a:ext uri="{FF2B5EF4-FFF2-40B4-BE49-F238E27FC236}">
                <a16:creationId xmlns:a16="http://schemas.microsoft.com/office/drawing/2014/main" id="{2D1623E0-2588-463F-8531-2F3DD18325C6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326571" y="1532415"/>
            <a:ext cx="4655699" cy="4459189"/>
          </a:xfrm>
        </p:spPr>
        <p:txBody>
          <a:bodyPr numCol="3" spcCol="360000"/>
          <a:lstStyle/>
          <a:p>
            <a:pPr lvl="0"/>
            <a:r>
              <a:rPr lang="en-AU" noProof="0" dirty="0"/>
              <a:t>Edit Master text styles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Fifth level</a:t>
            </a:r>
          </a:p>
        </p:txBody>
      </p:sp>
      <p:sp>
        <p:nvSpPr>
          <p:cNvPr id="7" name="Title 6">
            <a:extLst>
              <a:ext uri="{FF2B5EF4-FFF2-40B4-BE49-F238E27FC236}">
                <a16:creationId xmlns:a16="http://schemas.microsoft.com/office/drawing/2014/main" id="{06857E19-65F3-46A2-914C-544211AA882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277357" y="395066"/>
            <a:ext cx="3704913" cy="887360"/>
          </a:xfrm>
        </p:spPr>
        <p:txBody>
          <a:bodyPr/>
          <a:lstStyle/>
          <a:p>
            <a:r>
              <a:rPr lang="en-US" dirty="0"/>
              <a:t>Click to edit Master title style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1226275339"/>
      </p:ext>
    </p:extLst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and four imag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>
            <a:extLst>
              <a:ext uri="{FF2B5EF4-FFF2-40B4-BE49-F238E27FC236}">
                <a16:creationId xmlns:a16="http://schemas.microsoft.com/office/drawing/2014/main" id="{FF749F30-B44D-43F1-B0D5-603E1F271B81}"/>
              </a:ext>
            </a:extLst>
          </p:cNvPr>
          <p:cNvSpPr/>
          <p:nvPr userDrawn="1"/>
        </p:nvSpPr>
        <p:spPr>
          <a:xfrm>
            <a:off x="8129662" y="101089"/>
            <a:ext cx="933929" cy="1364708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sz="180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7FCC5649-0B68-4930-83FB-57F771940674}"/>
              </a:ext>
            </a:extLst>
          </p:cNvPr>
          <p:cNvSpPr>
            <a:spLocks noGrp="1"/>
          </p:cNvSpPr>
          <p:nvPr>
            <p:ph type="ftr" sz="quarter" idx="19"/>
          </p:nvPr>
        </p:nvSpPr>
        <p:spPr/>
        <p:txBody>
          <a:bodyPr/>
          <a:lstStyle/>
          <a:p>
            <a:endParaRPr lang="en-AU" noProof="0" dirty="0"/>
          </a:p>
        </p:txBody>
      </p:sp>
      <p:sp>
        <p:nvSpPr>
          <p:cNvPr id="10" name="Picture Placeholder 8">
            <a:extLst>
              <a:ext uri="{FF2B5EF4-FFF2-40B4-BE49-F238E27FC236}">
                <a16:creationId xmlns:a16="http://schemas.microsoft.com/office/drawing/2014/main" id="{B921B241-7BAA-4A6B-9633-2A61DDF2AA99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5196870" y="433469"/>
            <a:ext cx="1755000" cy="2777931"/>
          </a:xfrm>
          <a:solidFill>
            <a:schemeClr val="bg1">
              <a:lumMod val="85000"/>
            </a:schemeClr>
          </a:solidFill>
        </p:spPr>
        <p:txBody>
          <a:bodyPr>
            <a:normAutofit/>
          </a:bodyPr>
          <a:lstStyle>
            <a:lvl1pPr rtl="0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endParaRPr lang="en-AU"/>
          </a:p>
        </p:txBody>
      </p:sp>
      <p:sp>
        <p:nvSpPr>
          <p:cNvPr id="11" name="Picture Placeholder 8">
            <a:extLst>
              <a:ext uri="{FF2B5EF4-FFF2-40B4-BE49-F238E27FC236}">
                <a16:creationId xmlns:a16="http://schemas.microsoft.com/office/drawing/2014/main" id="{34FC4E2F-3482-475A-BFAF-CE73E835F863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5196872" y="3394577"/>
            <a:ext cx="3513658" cy="2775359"/>
          </a:xfrm>
          <a:solidFill>
            <a:schemeClr val="bg1">
              <a:lumMod val="85000"/>
            </a:schemeClr>
          </a:solidFill>
        </p:spPr>
        <p:txBody>
          <a:bodyPr>
            <a:normAutofit/>
          </a:bodyPr>
          <a:lstStyle>
            <a:lvl1pPr rtl="0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endParaRPr lang="en-AU"/>
          </a:p>
        </p:txBody>
      </p:sp>
      <p:sp>
        <p:nvSpPr>
          <p:cNvPr id="12" name="Picture Placeholder 8">
            <a:extLst>
              <a:ext uri="{FF2B5EF4-FFF2-40B4-BE49-F238E27FC236}">
                <a16:creationId xmlns:a16="http://schemas.microsoft.com/office/drawing/2014/main" id="{396862FE-122B-4B7A-9AD2-26E3DE53E838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>
            <a:off x="7117616" y="433477"/>
            <a:ext cx="1592913" cy="1322423"/>
          </a:xfrm>
          <a:solidFill>
            <a:schemeClr val="bg1">
              <a:lumMod val="85000"/>
            </a:schemeClr>
          </a:solidFill>
        </p:spPr>
        <p:txBody>
          <a:bodyPr>
            <a:normAutofit/>
          </a:bodyPr>
          <a:lstStyle>
            <a:lvl1pPr rtl="0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endParaRPr lang="en-AU"/>
          </a:p>
        </p:txBody>
      </p:sp>
      <p:sp>
        <p:nvSpPr>
          <p:cNvPr id="13" name="Picture Placeholder 8">
            <a:extLst>
              <a:ext uri="{FF2B5EF4-FFF2-40B4-BE49-F238E27FC236}">
                <a16:creationId xmlns:a16="http://schemas.microsoft.com/office/drawing/2014/main" id="{8E853F41-2336-49B8-B29E-BB38CE8386A6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7117616" y="1939078"/>
            <a:ext cx="1592913" cy="1272321"/>
          </a:xfrm>
          <a:solidFill>
            <a:schemeClr val="bg1">
              <a:lumMod val="85000"/>
            </a:schemeClr>
          </a:solidFill>
        </p:spPr>
        <p:txBody>
          <a:bodyPr>
            <a:normAutofit/>
          </a:bodyPr>
          <a:lstStyle>
            <a:lvl1pPr rtl="0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endParaRPr lang="en-AU"/>
          </a:p>
        </p:txBody>
      </p:sp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9C1651A0-3447-440B-BA41-DE79B796195E}"/>
              </a:ext>
            </a:extLst>
          </p:cNvPr>
          <p:cNvSpPr>
            <a:spLocks noGrp="1"/>
          </p:cNvSpPr>
          <p:nvPr>
            <p:ph type="dt" sz="half" idx="20"/>
          </p:nvPr>
        </p:nvSpPr>
        <p:spPr/>
        <p:txBody>
          <a:bodyPr/>
          <a:lstStyle/>
          <a:p>
            <a:fld id="{15C1EA3C-26E9-4B87-838B-C7B127160328}" type="datetime1">
              <a:rPr lang="en-AU" noProof="0" smtClean="0"/>
              <a:t>2/09/2020</a:t>
            </a:fld>
            <a:endParaRPr lang="en-AU" noProof="0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D979881C-B273-486B-BCC6-37E5F3DF9EEA}"/>
              </a:ext>
            </a:extLst>
          </p:cNvPr>
          <p:cNvSpPr>
            <a:spLocks noGrp="1"/>
          </p:cNvSpPr>
          <p:nvPr>
            <p:ph type="sldNum" sz="quarter" idx="21"/>
          </p:nvPr>
        </p:nvSpPr>
        <p:spPr/>
        <p:txBody>
          <a:bodyPr/>
          <a:lstStyle/>
          <a:p>
            <a:fld id="{DC22DD25-61AE-413C-B4D2-EF2365C9B2E1}" type="slidenum">
              <a:rPr lang="en-AU" noProof="0" smtClean="0"/>
              <a:pPr/>
              <a:t>‹#›</a:t>
            </a:fld>
            <a:endParaRPr lang="en-AU" noProof="0" dirty="0"/>
          </a:p>
        </p:txBody>
      </p:sp>
      <p:sp>
        <p:nvSpPr>
          <p:cNvPr id="16" name="Text Placeholder 7">
            <a:extLst>
              <a:ext uri="{FF2B5EF4-FFF2-40B4-BE49-F238E27FC236}">
                <a16:creationId xmlns:a16="http://schemas.microsoft.com/office/drawing/2014/main" id="{0353FBE8-4A9D-44AD-97E6-79C7C0129BA9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326571" y="1532415"/>
            <a:ext cx="4655699" cy="4459189"/>
          </a:xfrm>
        </p:spPr>
        <p:txBody>
          <a:bodyPr numCol="3" spcCol="360000"/>
          <a:lstStyle/>
          <a:p>
            <a:pPr lvl="0"/>
            <a:r>
              <a:rPr lang="en-AU" noProof="0" dirty="0"/>
              <a:t>Edit Master text styles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Fifth level</a:t>
            </a:r>
          </a:p>
        </p:txBody>
      </p:sp>
      <p:sp>
        <p:nvSpPr>
          <p:cNvPr id="7" name="Title 6">
            <a:extLst>
              <a:ext uri="{FF2B5EF4-FFF2-40B4-BE49-F238E27FC236}">
                <a16:creationId xmlns:a16="http://schemas.microsoft.com/office/drawing/2014/main" id="{51496A29-E647-41E5-B218-AE726B752E4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277357" y="395066"/>
            <a:ext cx="3704913" cy="887360"/>
          </a:xfrm>
        </p:spPr>
        <p:txBody>
          <a:bodyPr/>
          <a:lstStyle/>
          <a:p>
            <a:r>
              <a:rPr lang="en-US" dirty="0"/>
              <a:t>Click to edit Master title style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3109012553"/>
      </p:ext>
    </p:extLst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One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8">
            <a:extLst>
              <a:ext uri="{FF2B5EF4-FFF2-40B4-BE49-F238E27FC236}">
                <a16:creationId xmlns:a16="http://schemas.microsoft.com/office/drawing/2014/main" id="{FB7B2F44-A34E-4BDB-8326-B94F549DC794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433471" y="433473"/>
            <a:ext cx="8277066" cy="5991061"/>
          </a:xfrm>
          <a:solidFill>
            <a:schemeClr val="bg1">
              <a:lumMod val="85000"/>
            </a:schemeClr>
          </a:solidFill>
        </p:spPr>
        <p:txBody>
          <a:bodyPr lIns="936000" tIns="180000" rIns="180000" bIns="180000">
            <a:normAutofit/>
          </a:bodyPr>
          <a:lstStyle>
            <a:lvl1pPr algn="l" rtl="0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endParaRPr lang="en-AU"/>
          </a:p>
        </p:txBody>
      </p:sp>
      <p:sp>
        <p:nvSpPr>
          <p:cNvPr id="8" name="Text Placeholder 135">
            <a:extLst>
              <a:ext uri="{FF2B5EF4-FFF2-40B4-BE49-F238E27FC236}">
                <a16:creationId xmlns:a16="http://schemas.microsoft.com/office/drawing/2014/main" id="{E20295C6-A408-4E4E-8D9C-C68C7FB5D22E}"/>
              </a:ext>
            </a:extLst>
          </p:cNvPr>
          <p:cNvSpPr>
            <a:spLocks noGrp="1" noChangeAspect="1"/>
          </p:cNvSpPr>
          <p:nvPr>
            <p:ph type="body" sz="quarter" idx="15" hasCustomPrompt="1"/>
          </p:nvPr>
        </p:nvSpPr>
        <p:spPr>
          <a:xfrm>
            <a:off x="433470" y="433470"/>
            <a:ext cx="720000" cy="720000"/>
          </a:xfrm>
          <a:blipFill dpi="0" rotWithShape="1"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a:blipFill>
        </p:spPr>
        <p:txBody>
          <a:bodyPr>
            <a:normAutofit/>
          </a:bodyPr>
          <a:lstStyle>
            <a:lvl1pPr>
              <a:defRPr sz="200">
                <a:solidFill>
                  <a:schemeClr val="tx2"/>
                </a:solidFill>
              </a:defRPr>
            </a:lvl1pPr>
            <a:lvl2pPr marL="0" indent="0">
              <a:defRPr sz="200">
                <a:solidFill>
                  <a:schemeClr val="tx2"/>
                </a:solidFill>
              </a:defRPr>
            </a:lvl2pPr>
            <a:lvl3pPr marL="0" indent="0">
              <a:defRPr sz="200">
                <a:solidFill>
                  <a:schemeClr val="tx2"/>
                </a:solidFill>
              </a:defRPr>
            </a:lvl3pPr>
            <a:lvl4pPr>
              <a:defRPr sz="200">
                <a:solidFill>
                  <a:schemeClr val="tx2"/>
                </a:solidFill>
              </a:defRPr>
            </a:lvl4pPr>
            <a:lvl5pPr>
              <a:defRPr sz="200">
                <a:solidFill>
                  <a:schemeClr val="tx2"/>
                </a:solidFill>
              </a:defRPr>
            </a:lvl5pPr>
            <a:lvl6pPr>
              <a:defRPr sz="200">
                <a:solidFill>
                  <a:schemeClr val="tx2"/>
                </a:solidFill>
              </a:defRPr>
            </a:lvl6pPr>
            <a:lvl7pPr>
              <a:defRPr sz="200">
                <a:solidFill>
                  <a:schemeClr val="tx2"/>
                </a:solidFill>
              </a:defRPr>
            </a:lvl7pPr>
            <a:lvl8pPr>
              <a:defRPr sz="200">
                <a:solidFill>
                  <a:schemeClr val="tx2"/>
                </a:solidFill>
              </a:defRPr>
            </a:lvl8pPr>
            <a:lvl9pPr>
              <a:defRPr sz="2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/>
              <a:t>       </a:t>
            </a:r>
          </a:p>
        </p:txBody>
      </p:sp>
      <p:sp>
        <p:nvSpPr>
          <p:cNvPr id="129" name="Text Placeholder 140">
            <a:extLst>
              <a:ext uri="{FF2B5EF4-FFF2-40B4-BE49-F238E27FC236}">
                <a16:creationId xmlns:a16="http://schemas.microsoft.com/office/drawing/2014/main" id="{74E4AFED-1C0E-4349-B4D8-5619735862FA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1735339" y="2007045"/>
            <a:ext cx="2224340" cy="826466"/>
          </a:xfrm>
        </p:spPr>
        <p:txBody>
          <a:bodyPr/>
          <a:lstStyle>
            <a:lvl1pPr>
              <a:spcBef>
                <a:spcPts val="500"/>
              </a:spcBef>
              <a:defRPr b="1">
                <a:solidFill>
                  <a:schemeClr val="bg1"/>
                </a:solidFill>
              </a:defRPr>
            </a:lvl1pPr>
            <a:lvl2pPr marL="0" indent="0">
              <a:buNone/>
              <a:defRPr sz="2000">
                <a:solidFill>
                  <a:schemeClr val="bg1"/>
                </a:solidFill>
              </a:defRPr>
            </a:lvl2pPr>
            <a:lvl3pPr marL="0" indent="0">
              <a:buNone/>
              <a:defRPr sz="2000" b="0">
                <a:solidFill>
                  <a:schemeClr val="bg1"/>
                </a:solidFill>
              </a:defRPr>
            </a:lvl3pPr>
            <a:lvl4pPr>
              <a:defRPr sz="2000" b="0">
                <a:solidFill>
                  <a:schemeClr val="bg1"/>
                </a:solidFill>
              </a:defRPr>
            </a:lvl4pPr>
            <a:lvl5pPr>
              <a:defRPr sz="2000" b="0">
                <a:solidFill>
                  <a:schemeClr val="bg1"/>
                </a:solidFill>
              </a:defRPr>
            </a:lvl5pPr>
            <a:lvl6pPr>
              <a:defRPr sz="2000" b="0">
                <a:solidFill>
                  <a:schemeClr val="bg1"/>
                </a:solidFill>
              </a:defRPr>
            </a:lvl6pPr>
            <a:lvl7pPr>
              <a:defRPr sz="2000" b="0">
                <a:solidFill>
                  <a:schemeClr val="bg1"/>
                </a:solidFill>
              </a:defRPr>
            </a:lvl7pPr>
            <a:lvl8pPr>
              <a:defRPr sz="2000">
                <a:solidFill>
                  <a:schemeClr val="bg1"/>
                </a:solidFill>
              </a:defRPr>
            </a:lvl8pPr>
            <a:lvl9pPr>
              <a:defRPr sz="2000">
                <a:solidFill>
                  <a:schemeClr val="bg1"/>
                </a:solidFill>
              </a:defRPr>
            </a:lvl9pPr>
          </a:lstStyle>
          <a:p>
            <a:pPr lvl="0"/>
            <a:r>
              <a:rPr lang="en-AU" noProof="0" dirty="0"/>
              <a:t>Use this for dark images</a:t>
            </a:r>
          </a:p>
          <a:p>
            <a:pPr lvl="0"/>
            <a:r>
              <a:rPr lang="en-AU" noProof="0" dirty="0"/>
              <a:t>Edit Master text styles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131" name="Text Placeholder 140">
            <a:extLst>
              <a:ext uri="{FF2B5EF4-FFF2-40B4-BE49-F238E27FC236}">
                <a16:creationId xmlns:a16="http://schemas.microsoft.com/office/drawing/2014/main" id="{3990CB9E-67EF-4DD1-AF68-044AF2AC02B8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209243" y="2007045"/>
            <a:ext cx="2224340" cy="826466"/>
          </a:xfrm>
        </p:spPr>
        <p:txBody>
          <a:bodyPr/>
          <a:lstStyle>
            <a:lvl1pPr>
              <a:spcBef>
                <a:spcPts val="500"/>
              </a:spcBef>
              <a:defRPr b="1">
                <a:solidFill>
                  <a:schemeClr val="tx2"/>
                </a:solidFill>
              </a:defRPr>
            </a:lvl1pPr>
            <a:lvl2pPr marL="0" indent="0">
              <a:buNone/>
              <a:defRPr sz="2000">
                <a:solidFill>
                  <a:schemeClr val="tx2"/>
                </a:solidFill>
              </a:defRPr>
            </a:lvl2pPr>
            <a:lvl3pPr marL="0" indent="0">
              <a:buNone/>
              <a:defRPr sz="2000" b="0">
                <a:solidFill>
                  <a:schemeClr val="tx2"/>
                </a:solidFill>
              </a:defRPr>
            </a:lvl3pPr>
            <a:lvl4pPr>
              <a:defRPr sz="2000" b="0">
                <a:solidFill>
                  <a:schemeClr val="tx2"/>
                </a:solidFill>
              </a:defRPr>
            </a:lvl4pPr>
            <a:lvl5pPr>
              <a:defRPr sz="2000" b="0">
                <a:solidFill>
                  <a:schemeClr val="tx2"/>
                </a:solidFill>
              </a:defRPr>
            </a:lvl5pPr>
            <a:lvl6pPr>
              <a:defRPr sz="2000" b="0">
                <a:solidFill>
                  <a:schemeClr val="tx2"/>
                </a:solidFill>
              </a:defRPr>
            </a:lvl6pPr>
            <a:lvl7pPr>
              <a:defRPr sz="2000" b="0">
                <a:solidFill>
                  <a:schemeClr val="tx2"/>
                </a:solidFill>
              </a:defRPr>
            </a:lvl7pPr>
            <a:lvl8pPr>
              <a:defRPr sz="2000">
                <a:solidFill>
                  <a:schemeClr val="tx2"/>
                </a:solidFill>
              </a:defRPr>
            </a:lvl8pPr>
            <a:lvl9pPr>
              <a:defRPr sz="20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 dirty="0"/>
              <a:t>Use this for light images</a:t>
            </a:r>
            <a:br>
              <a:rPr lang="en-AU" noProof="0" dirty="0"/>
            </a:br>
            <a:r>
              <a:rPr lang="en-AU" noProof="0" dirty="0"/>
              <a:t>Edit Master text styles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1283524917"/>
      </p:ext>
    </p:extLst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C6C5FD4-26B4-4C9F-9FC8-80D375B3C3A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C22DD25-61AE-413C-B4D2-EF2365C9B2E1}" type="slidenum">
              <a:rPr lang="en-AU" smtClean="0"/>
              <a:t>‹#›</a:t>
            </a:fld>
            <a:endParaRPr lang="en-AU"/>
          </a:p>
        </p:txBody>
      </p:sp>
      <p:sp>
        <p:nvSpPr>
          <p:cNvPr id="64" name="Title 63">
            <a:extLst>
              <a:ext uri="{FF2B5EF4-FFF2-40B4-BE49-F238E27FC236}">
                <a16:creationId xmlns:a16="http://schemas.microsoft.com/office/drawing/2014/main" id="{6588F683-12EB-403B-8215-D3E83348163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263744" y="395066"/>
            <a:ext cx="7529829" cy="887360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  <a:endParaRPr lang="en-AU"/>
          </a:p>
        </p:txBody>
      </p:sp>
    </p:spTree>
    <p:extLst>
      <p:ext uri="{BB962C8B-B14F-4D97-AF65-F5344CB8AC3E}">
        <p14:creationId xmlns:p14="http://schemas.microsoft.com/office/powerpoint/2010/main" val="821851882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37A7AD5C-27FE-4927-A5C6-D642B489CA22}"/>
              </a:ext>
            </a:extLst>
          </p:cNvPr>
          <p:cNvSpPr>
            <a:spLocks noGrp="1"/>
          </p:cNvSpPr>
          <p:nvPr>
            <p:ph idx="1" hasCustomPrompt="1"/>
          </p:nvPr>
        </p:nvSpPr>
        <p:spPr>
          <a:xfrm>
            <a:off x="326571" y="1532415"/>
            <a:ext cx="8467006" cy="4376944"/>
          </a:xfrm>
        </p:spPr>
        <p:txBody>
          <a:bodyPr/>
          <a:lstStyle>
            <a:lvl1pPr marL="0" marR="0" indent="0" algn="l" defTabSz="914354" rtl="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lvl1pPr>
          </a:lstStyle>
          <a:p>
            <a:pPr marL="0" marR="0" lvl="0" indent="0" algn="l" defTabSz="914354" rtl="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AU" noProof="0" dirty="0"/>
              <a:t>Click to add text, or click on the relevant icon at the centre of the placeholder to add: Table / Chart / SmartArt / Image / Media. There are five type style levels. To access the type styles, click on the text and press the ‘Increase / Decrease List Level’ buttons in the Paragraph section of the Home ribbon.</a:t>
            </a:r>
          </a:p>
          <a:p>
            <a:pPr lvl="0"/>
            <a:r>
              <a:rPr lang="en-AU" noProof="0" dirty="0"/>
              <a:t>Edit Master text styles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E0343E2C-891A-4EFA-B177-79A203A954B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779B32D-F9FA-4261-B185-C59FA1578162}" type="datetime1">
              <a:rPr lang="en-AU" noProof="0" smtClean="0"/>
              <a:t>2/09/2020</a:t>
            </a:fld>
            <a:endParaRPr lang="en-AU" noProof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79D28311-B38F-4316-93C3-A38E25C4D8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AU" noProof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BBBCB2E-0337-4FDD-956F-BDAC9ED1A6B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C22DD25-61AE-413C-B4D2-EF2365C9B2E1}" type="slidenum">
              <a:rPr lang="en-AU" noProof="0" smtClean="0"/>
              <a:t>‹#›</a:t>
            </a:fld>
            <a:endParaRPr lang="en-AU" noProof="0"/>
          </a:p>
        </p:txBody>
      </p:sp>
      <p:sp>
        <p:nvSpPr>
          <p:cNvPr id="7" name="Title 6">
            <a:extLst>
              <a:ext uri="{FF2B5EF4-FFF2-40B4-BE49-F238E27FC236}">
                <a16:creationId xmlns:a16="http://schemas.microsoft.com/office/drawing/2014/main" id="{56D70131-8A9F-45A2-829C-77B95B4CCE8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AU"/>
          </a:p>
        </p:txBody>
      </p:sp>
    </p:spTree>
    <p:extLst>
      <p:ext uri="{BB962C8B-B14F-4D97-AF65-F5344CB8AC3E}">
        <p14:creationId xmlns:p14="http://schemas.microsoft.com/office/powerpoint/2010/main" val="2834285580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37A7AD5C-27FE-4927-A5C6-D642B489CA22}"/>
              </a:ext>
            </a:extLst>
          </p:cNvPr>
          <p:cNvSpPr>
            <a:spLocks noGrp="1"/>
          </p:cNvSpPr>
          <p:nvPr>
            <p:ph idx="1" hasCustomPrompt="1"/>
          </p:nvPr>
        </p:nvSpPr>
        <p:spPr>
          <a:xfrm>
            <a:off x="326570" y="1532415"/>
            <a:ext cx="3960697" cy="4376944"/>
          </a:xfrm>
        </p:spPr>
        <p:txBody>
          <a:bodyPr/>
          <a:lstStyle>
            <a:lvl1pPr marL="0" marR="0" indent="0" algn="l" defTabSz="914354" rtl="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lvl1pPr>
          </a:lstStyle>
          <a:p>
            <a:pPr marL="0" marR="0" lvl="0" indent="0" algn="l" defTabSz="914354" rtl="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AU" noProof="0" dirty="0"/>
              <a:t>Click to add text, or click on the relevant icon at the centre of the placeholder to add: Table / Chart / SmartArt / Image / Media. There are five type style levels. To access the type styles, click on the text and press the ‘Increase / Decrease List Level’ buttons in the Paragraph section of the Home ribbon.</a:t>
            </a:r>
          </a:p>
          <a:p>
            <a:pPr lvl="0"/>
            <a:r>
              <a:rPr lang="en-AU" noProof="0" dirty="0"/>
              <a:t>Edit Master text styles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E0343E2C-891A-4EFA-B177-79A203A954B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779B32D-F9FA-4261-B185-C59FA1578162}" type="datetime1">
              <a:rPr lang="en-AU" noProof="0" smtClean="0"/>
              <a:t>2/09/2020</a:t>
            </a:fld>
            <a:endParaRPr lang="en-AU" noProof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79D28311-B38F-4316-93C3-A38E25C4D8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AU" noProof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BBBCB2E-0337-4FDD-956F-BDAC9ED1A6B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C22DD25-61AE-413C-B4D2-EF2365C9B2E1}" type="slidenum">
              <a:rPr lang="en-AU" noProof="0" smtClean="0"/>
              <a:t>‹#›</a:t>
            </a:fld>
            <a:endParaRPr lang="en-AU" noProof="0"/>
          </a:p>
        </p:txBody>
      </p:sp>
      <p:sp>
        <p:nvSpPr>
          <p:cNvPr id="7" name="Content Placeholder 2">
            <a:extLst>
              <a:ext uri="{FF2B5EF4-FFF2-40B4-BE49-F238E27FC236}">
                <a16:creationId xmlns:a16="http://schemas.microsoft.com/office/drawing/2014/main" id="{67A73130-BD65-49F1-9021-B25378530968}"/>
              </a:ext>
            </a:extLst>
          </p:cNvPr>
          <p:cNvSpPr>
            <a:spLocks noGrp="1"/>
          </p:cNvSpPr>
          <p:nvPr>
            <p:ph idx="13" hasCustomPrompt="1"/>
          </p:nvPr>
        </p:nvSpPr>
        <p:spPr>
          <a:xfrm>
            <a:off x="4743574" y="1532415"/>
            <a:ext cx="4050000" cy="4376944"/>
          </a:xfrm>
        </p:spPr>
        <p:txBody>
          <a:bodyPr/>
          <a:lstStyle>
            <a:lvl1pPr marL="0" marR="0" indent="0" algn="l" defTabSz="914354" rtl="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lvl1pPr>
          </a:lstStyle>
          <a:p>
            <a:pPr marL="0" marR="0" lvl="0" indent="0" algn="l" defTabSz="914354" rtl="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AU" noProof="0" dirty="0"/>
              <a:t>Click to add text, or click on the relevant icon at the centre of the placeholder to add: Table / Chart / SmartArt / Image / Media. There are five type style levels. To access the type styles, click on the text and press the ‘Increase / Decrease List Level’ buttons in the Paragraph section of the Home ribbon.</a:t>
            </a:r>
          </a:p>
          <a:p>
            <a:pPr lvl="0"/>
            <a:r>
              <a:rPr lang="en-AU" noProof="0" dirty="0"/>
              <a:t>Edit Master text styles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Fifth level</a:t>
            </a:r>
          </a:p>
        </p:txBody>
      </p:sp>
      <p:sp>
        <p:nvSpPr>
          <p:cNvPr id="8" name="Title 7">
            <a:extLst>
              <a:ext uri="{FF2B5EF4-FFF2-40B4-BE49-F238E27FC236}">
                <a16:creationId xmlns:a16="http://schemas.microsoft.com/office/drawing/2014/main" id="{89D4E990-62AF-46B4-A31C-611ACC34EF9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AU"/>
          </a:p>
        </p:txBody>
      </p:sp>
    </p:spTree>
    <p:extLst>
      <p:ext uri="{BB962C8B-B14F-4D97-AF65-F5344CB8AC3E}">
        <p14:creationId xmlns:p14="http://schemas.microsoft.com/office/powerpoint/2010/main" val="846504078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wo column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E0343E2C-891A-4EFA-B177-79A203A954B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653400A-F88E-43AE-A990-A2146D650ECD}" type="datetime1">
              <a:rPr lang="en-AU" noProof="0" smtClean="0"/>
              <a:t>2/09/2020</a:t>
            </a:fld>
            <a:endParaRPr lang="en-AU" noProof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79D28311-B38F-4316-93C3-A38E25C4D8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AU" noProof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BBBCB2E-0337-4FDD-956F-BDAC9ED1A6B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C22DD25-61AE-413C-B4D2-EF2365C9B2E1}" type="slidenum">
              <a:rPr lang="en-AU" noProof="0" smtClean="0"/>
              <a:t>‹#›</a:t>
            </a:fld>
            <a:endParaRPr lang="en-AU" noProof="0"/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454D350D-E484-4913-8199-EB8C83FA4F63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326570" y="1532415"/>
            <a:ext cx="8467003" cy="4459190"/>
          </a:xfrm>
        </p:spPr>
        <p:txBody>
          <a:bodyPr numCol="2" spcCol="360000"/>
          <a:lstStyle>
            <a:lvl1pPr>
              <a:defRPr/>
            </a:lvl1pPr>
          </a:lstStyle>
          <a:p>
            <a:pPr lvl="0"/>
            <a:r>
              <a:rPr lang="en-AU" noProof="0" dirty="0"/>
              <a:t>There are five type style levels. To access the type styles, click on the text and press the ‘Increase / Decrease List Level’ buttons in the Paragraph section of the Home ribbon.</a:t>
            </a:r>
          </a:p>
          <a:p>
            <a:pPr lvl="0"/>
            <a:r>
              <a:rPr lang="en-AU" noProof="0" dirty="0"/>
              <a:t>Edit Master text styles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Fifth level</a:t>
            </a:r>
          </a:p>
        </p:txBody>
      </p:sp>
      <p:sp>
        <p:nvSpPr>
          <p:cNvPr id="3" name="Title 2">
            <a:extLst>
              <a:ext uri="{FF2B5EF4-FFF2-40B4-BE49-F238E27FC236}">
                <a16:creationId xmlns:a16="http://schemas.microsoft.com/office/drawing/2014/main" id="{E52D306C-AC12-4BE2-9FF4-865AD11908F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AU"/>
          </a:p>
        </p:txBody>
      </p:sp>
    </p:spTree>
    <p:extLst>
      <p:ext uri="{BB962C8B-B14F-4D97-AF65-F5344CB8AC3E}">
        <p14:creationId xmlns:p14="http://schemas.microsoft.com/office/powerpoint/2010/main" val="1028486859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hree column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E0343E2C-891A-4EFA-B177-79A203A954B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F757AC4-CA73-4AA5-94CF-7FC707DB7435}" type="datetime1">
              <a:rPr lang="en-AU" noProof="0" smtClean="0"/>
              <a:t>2/09/2020</a:t>
            </a:fld>
            <a:endParaRPr lang="en-AU" noProof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79D28311-B38F-4316-93C3-A38E25C4D8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AU" noProof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BBBCB2E-0337-4FDD-956F-BDAC9ED1A6B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C22DD25-61AE-413C-B4D2-EF2365C9B2E1}" type="slidenum">
              <a:rPr lang="en-AU" noProof="0" smtClean="0"/>
              <a:t>‹#›</a:t>
            </a:fld>
            <a:endParaRPr lang="en-AU" noProof="0"/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454D350D-E484-4913-8199-EB8C83FA4F63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326570" y="1532415"/>
            <a:ext cx="8467003" cy="4459189"/>
          </a:xfrm>
        </p:spPr>
        <p:txBody>
          <a:bodyPr numCol="3" spcCol="360000"/>
          <a:lstStyle/>
          <a:p>
            <a:pPr lvl="0"/>
            <a:r>
              <a:rPr lang="en-US" noProof="0"/>
              <a:t>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  <a:endParaRPr lang="en-AU" noProof="0" dirty="0"/>
          </a:p>
        </p:txBody>
      </p:sp>
      <p:sp>
        <p:nvSpPr>
          <p:cNvPr id="3" name="Title 2">
            <a:extLst>
              <a:ext uri="{FF2B5EF4-FFF2-40B4-BE49-F238E27FC236}">
                <a16:creationId xmlns:a16="http://schemas.microsoft.com/office/drawing/2014/main" id="{AFF5CCD1-CC6B-4701-871E-0AE3CFE644E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AU"/>
          </a:p>
        </p:txBody>
      </p:sp>
    </p:spTree>
    <p:extLst>
      <p:ext uri="{BB962C8B-B14F-4D97-AF65-F5344CB8AC3E}">
        <p14:creationId xmlns:p14="http://schemas.microsoft.com/office/powerpoint/2010/main" val="1442334909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3" Type="http://schemas.openxmlformats.org/officeDocument/2006/relationships/slideLayout" Target="../slideLayouts/slideLayout3.xml"/><Relationship Id="rId21" Type="http://schemas.openxmlformats.org/officeDocument/2006/relationships/slideLayout" Target="../slideLayouts/slideLayout21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theme" Target="../theme/theme1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9.xml"/><Relationship Id="rId13" Type="http://schemas.openxmlformats.org/officeDocument/2006/relationships/slideLayout" Target="../slideLayouts/slideLayout34.xml"/><Relationship Id="rId18" Type="http://schemas.openxmlformats.org/officeDocument/2006/relationships/slideLayout" Target="../slideLayouts/slideLayout39.xml"/><Relationship Id="rId3" Type="http://schemas.openxmlformats.org/officeDocument/2006/relationships/slideLayout" Target="../slideLayouts/slideLayout24.xml"/><Relationship Id="rId21" Type="http://schemas.openxmlformats.org/officeDocument/2006/relationships/slideLayout" Target="../slideLayouts/slideLayout42.xml"/><Relationship Id="rId7" Type="http://schemas.openxmlformats.org/officeDocument/2006/relationships/slideLayout" Target="../slideLayouts/slideLayout28.xml"/><Relationship Id="rId12" Type="http://schemas.openxmlformats.org/officeDocument/2006/relationships/slideLayout" Target="../slideLayouts/slideLayout33.xml"/><Relationship Id="rId17" Type="http://schemas.openxmlformats.org/officeDocument/2006/relationships/slideLayout" Target="../slideLayouts/slideLayout38.xml"/><Relationship Id="rId25" Type="http://schemas.openxmlformats.org/officeDocument/2006/relationships/theme" Target="../theme/theme2.xml"/><Relationship Id="rId2" Type="http://schemas.openxmlformats.org/officeDocument/2006/relationships/slideLayout" Target="../slideLayouts/slideLayout23.xml"/><Relationship Id="rId16" Type="http://schemas.openxmlformats.org/officeDocument/2006/relationships/slideLayout" Target="../slideLayouts/slideLayout37.xml"/><Relationship Id="rId20" Type="http://schemas.openxmlformats.org/officeDocument/2006/relationships/slideLayout" Target="../slideLayouts/slideLayout41.xml"/><Relationship Id="rId1" Type="http://schemas.openxmlformats.org/officeDocument/2006/relationships/slideLayout" Target="../slideLayouts/slideLayout22.xml"/><Relationship Id="rId6" Type="http://schemas.openxmlformats.org/officeDocument/2006/relationships/slideLayout" Target="../slideLayouts/slideLayout27.xml"/><Relationship Id="rId11" Type="http://schemas.openxmlformats.org/officeDocument/2006/relationships/slideLayout" Target="../slideLayouts/slideLayout32.xml"/><Relationship Id="rId24" Type="http://schemas.openxmlformats.org/officeDocument/2006/relationships/slideLayout" Target="../slideLayouts/slideLayout45.xml"/><Relationship Id="rId5" Type="http://schemas.openxmlformats.org/officeDocument/2006/relationships/slideLayout" Target="../slideLayouts/slideLayout26.xml"/><Relationship Id="rId15" Type="http://schemas.openxmlformats.org/officeDocument/2006/relationships/slideLayout" Target="../slideLayouts/slideLayout36.xml"/><Relationship Id="rId23" Type="http://schemas.openxmlformats.org/officeDocument/2006/relationships/slideLayout" Target="../slideLayouts/slideLayout44.xml"/><Relationship Id="rId10" Type="http://schemas.openxmlformats.org/officeDocument/2006/relationships/slideLayout" Target="../slideLayouts/slideLayout31.xml"/><Relationship Id="rId19" Type="http://schemas.openxmlformats.org/officeDocument/2006/relationships/slideLayout" Target="../slideLayouts/slideLayout40.xml"/><Relationship Id="rId4" Type="http://schemas.openxmlformats.org/officeDocument/2006/relationships/slideLayout" Target="../slideLayouts/slideLayout25.xml"/><Relationship Id="rId9" Type="http://schemas.openxmlformats.org/officeDocument/2006/relationships/slideLayout" Target="../slideLayouts/slideLayout30.xml"/><Relationship Id="rId14" Type="http://schemas.openxmlformats.org/officeDocument/2006/relationships/slideLayout" Target="../slideLayouts/slideLayout35.xml"/><Relationship Id="rId22" Type="http://schemas.openxmlformats.org/officeDocument/2006/relationships/slideLayout" Target="../slideLayouts/slideLayout43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3.xml"/><Relationship Id="rId3" Type="http://schemas.openxmlformats.org/officeDocument/2006/relationships/slideLayout" Target="../slideLayouts/slideLayout48.xml"/><Relationship Id="rId7" Type="http://schemas.openxmlformats.org/officeDocument/2006/relationships/slideLayout" Target="../slideLayouts/slideLayout52.xml"/><Relationship Id="rId12" Type="http://schemas.openxmlformats.org/officeDocument/2006/relationships/theme" Target="../theme/theme3.xml"/><Relationship Id="rId2" Type="http://schemas.openxmlformats.org/officeDocument/2006/relationships/slideLayout" Target="../slideLayouts/slideLayout47.xml"/><Relationship Id="rId1" Type="http://schemas.openxmlformats.org/officeDocument/2006/relationships/slideLayout" Target="../slideLayouts/slideLayout46.xml"/><Relationship Id="rId6" Type="http://schemas.openxmlformats.org/officeDocument/2006/relationships/slideLayout" Target="../slideLayouts/slideLayout51.xml"/><Relationship Id="rId11" Type="http://schemas.openxmlformats.org/officeDocument/2006/relationships/slideLayout" Target="../slideLayouts/slideLayout56.xml"/><Relationship Id="rId5" Type="http://schemas.openxmlformats.org/officeDocument/2006/relationships/slideLayout" Target="../slideLayouts/slideLayout50.xml"/><Relationship Id="rId10" Type="http://schemas.openxmlformats.org/officeDocument/2006/relationships/slideLayout" Target="../slideLayouts/slideLayout55.xml"/><Relationship Id="rId4" Type="http://schemas.openxmlformats.org/officeDocument/2006/relationships/slideLayout" Target="../slideLayouts/slideLayout49.xml"/><Relationship Id="rId9" Type="http://schemas.openxmlformats.org/officeDocument/2006/relationships/slideLayout" Target="../slideLayouts/slideLayout5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0DA9561C-11B4-4CC4-B271-3E59C981A78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273572" y="395066"/>
            <a:ext cx="7520001" cy="887360"/>
          </a:xfrm>
          <a:prstGeom prst="rect">
            <a:avLst/>
          </a:prstGeom>
        </p:spPr>
        <p:txBody>
          <a:bodyPr vert="horz" lIns="91440" tIns="45720" rIns="91440" bIns="45720" rtlCol="0" anchor="b" anchorCtr="0">
            <a:noAutofit/>
          </a:bodyPr>
          <a:lstStyle/>
          <a:p>
            <a:r>
              <a:rPr lang="en-US" noProof="0"/>
              <a:t>Click to edit Master title style</a:t>
            </a:r>
            <a:endParaRPr lang="en-AU" noProof="0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03A81F4D-4B89-424A-BC66-199E1E666FD1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326571" y="1532415"/>
            <a:ext cx="8467006" cy="4376944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/>
          <a:p>
            <a:pPr lvl="0"/>
            <a:r>
              <a:rPr lang="en-AU" noProof="0" dirty="0"/>
              <a:t>Edit Master text styles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Fifth level</a:t>
            </a:r>
          </a:p>
          <a:p>
            <a:pPr lvl="5"/>
            <a:r>
              <a:rPr lang="en-AU" noProof="0" dirty="0"/>
              <a:t>Six</a:t>
            </a:r>
          </a:p>
          <a:p>
            <a:pPr lvl="6"/>
            <a:r>
              <a:rPr lang="en-AU" noProof="0" dirty="0"/>
              <a:t>Seven</a:t>
            </a:r>
          </a:p>
          <a:p>
            <a:pPr lvl="7"/>
            <a:r>
              <a:rPr lang="en-AU" noProof="0" dirty="0"/>
              <a:t>Eight</a:t>
            </a:r>
          </a:p>
          <a:p>
            <a:pPr lvl="8"/>
            <a:r>
              <a:rPr lang="en-AU" noProof="0" dirty="0"/>
              <a:t>nine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A76D8956-3042-4F51-A765-52197DEBA845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6309737" y="6172508"/>
            <a:ext cx="18630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/>
                </a:solidFill>
              </a:defRPr>
            </a:lvl1pPr>
          </a:lstStyle>
          <a:p>
            <a:fld id="{15C1EA3C-26E9-4B87-838B-C7B127160328}" type="datetime1">
              <a:rPr lang="en-AU" noProof="0" smtClean="0"/>
              <a:t>2/09/2020</a:t>
            </a:fld>
            <a:endParaRPr lang="en-AU" noProof="0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2B9DE430-5DBA-4DE1-9C36-C5FAED4EAF10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326571" y="6172508"/>
            <a:ext cx="5935855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/>
                </a:solidFill>
              </a:defRPr>
            </a:lvl1pPr>
          </a:lstStyle>
          <a:p>
            <a:endParaRPr lang="en-AU" noProof="0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DD42F550-8FDF-4424-AA18-C4563333340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220048" y="6172508"/>
            <a:ext cx="565261" cy="365125"/>
          </a:xfrm>
          <a:prstGeom prst="rect">
            <a:avLst/>
          </a:prstGeom>
        </p:spPr>
        <p:txBody>
          <a:bodyPr vert="horz" lIns="91440" tIns="45720" rIns="0" bIns="45720" rtlCol="0" anchor="ctr"/>
          <a:lstStyle>
            <a:lvl1pPr algn="r">
              <a:defRPr sz="1200">
                <a:solidFill>
                  <a:schemeClr val="tx1"/>
                </a:solidFill>
              </a:defRPr>
            </a:lvl1pPr>
          </a:lstStyle>
          <a:p>
            <a:fld id="{DC22DD25-61AE-413C-B4D2-EF2365C9B2E1}" type="slidenum">
              <a:rPr lang="en-AU" noProof="0" smtClean="0"/>
              <a:pPr/>
              <a:t>‹#›</a:t>
            </a:fld>
            <a:endParaRPr lang="en-AU" noProof="0" dirty="0"/>
          </a:p>
        </p:txBody>
      </p:sp>
      <p:grpSp>
        <p:nvGrpSpPr>
          <p:cNvPr id="243" name="Group 4">
            <a:extLst>
              <a:ext uri="{FF2B5EF4-FFF2-40B4-BE49-F238E27FC236}">
                <a16:creationId xmlns:a16="http://schemas.microsoft.com/office/drawing/2014/main" id="{10B109AB-C874-4A80-A1E4-F3A3AC0E4493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423071" y="432000"/>
            <a:ext cx="718160" cy="720000"/>
            <a:chOff x="2864" y="1181"/>
            <a:chExt cx="1952" cy="1957"/>
          </a:xfrm>
        </p:grpSpPr>
        <p:sp>
          <p:nvSpPr>
            <p:cNvPr id="244" name="AutoShape 3">
              <a:extLst>
                <a:ext uri="{FF2B5EF4-FFF2-40B4-BE49-F238E27FC236}">
                  <a16:creationId xmlns:a16="http://schemas.microsoft.com/office/drawing/2014/main" id="{7EB6AC4B-8B74-448B-AA29-8C83B2CD6BD6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45" name="Rectangle 5">
              <a:extLst>
                <a:ext uri="{FF2B5EF4-FFF2-40B4-BE49-F238E27FC236}">
                  <a16:creationId xmlns:a16="http://schemas.microsoft.com/office/drawing/2014/main" id="{818B5319-6FEE-4850-89C9-467814391D61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46" name="Freeform 6">
              <a:extLst>
                <a:ext uri="{FF2B5EF4-FFF2-40B4-BE49-F238E27FC236}">
                  <a16:creationId xmlns:a16="http://schemas.microsoft.com/office/drawing/2014/main" id="{0AF01425-EE43-40DE-957E-6EC99E38803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47" name="Freeform 7">
              <a:extLst>
                <a:ext uri="{FF2B5EF4-FFF2-40B4-BE49-F238E27FC236}">
                  <a16:creationId xmlns:a16="http://schemas.microsoft.com/office/drawing/2014/main" id="{AD36EF20-735B-4B32-97EA-92986DF06D9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48" name="Freeform 8">
              <a:extLst>
                <a:ext uri="{FF2B5EF4-FFF2-40B4-BE49-F238E27FC236}">
                  <a16:creationId xmlns:a16="http://schemas.microsoft.com/office/drawing/2014/main" id="{CE12F0BB-70E6-459F-A657-3727377649B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49" name="Freeform 9">
              <a:extLst>
                <a:ext uri="{FF2B5EF4-FFF2-40B4-BE49-F238E27FC236}">
                  <a16:creationId xmlns:a16="http://schemas.microsoft.com/office/drawing/2014/main" id="{4DEA87C4-A8B0-4BAB-B44D-7553C0C5EE0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50" name="Freeform 10">
              <a:extLst>
                <a:ext uri="{FF2B5EF4-FFF2-40B4-BE49-F238E27FC236}">
                  <a16:creationId xmlns:a16="http://schemas.microsoft.com/office/drawing/2014/main" id="{3B2109E3-4D96-46F3-80CA-36C469DBAFB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51" name="Freeform 11">
              <a:extLst>
                <a:ext uri="{FF2B5EF4-FFF2-40B4-BE49-F238E27FC236}">
                  <a16:creationId xmlns:a16="http://schemas.microsoft.com/office/drawing/2014/main" id="{9A65ABD4-2F80-48ED-9586-996B6D4B254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52" name="Freeform 12">
              <a:extLst>
                <a:ext uri="{FF2B5EF4-FFF2-40B4-BE49-F238E27FC236}">
                  <a16:creationId xmlns:a16="http://schemas.microsoft.com/office/drawing/2014/main" id="{010AD24B-1B5A-4AE2-88DA-B6DA4AE7F67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53" name="Freeform 13">
              <a:extLst>
                <a:ext uri="{FF2B5EF4-FFF2-40B4-BE49-F238E27FC236}">
                  <a16:creationId xmlns:a16="http://schemas.microsoft.com/office/drawing/2014/main" id="{C26A18C3-B362-4583-899A-39A3B1FF6F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54" name="Freeform 14">
              <a:extLst>
                <a:ext uri="{FF2B5EF4-FFF2-40B4-BE49-F238E27FC236}">
                  <a16:creationId xmlns:a16="http://schemas.microsoft.com/office/drawing/2014/main" id="{75A20202-BC46-45E6-80A6-208C5A18708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55" name="Freeform 15">
              <a:extLst>
                <a:ext uri="{FF2B5EF4-FFF2-40B4-BE49-F238E27FC236}">
                  <a16:creationId xmlns:a16="http://schemas.microsoft.com/office/drawing/2014/main" id="{084CB548-6EDD-451D-86B2-60E12A8AFF9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56" name="Freeform 16">
              <a:extLst>
                <a:ext uri="{FF2B5EF4-FFF2-40B4-BE49-F238E27FC236}">
                  <a16:creationId xmlns:a16="http://schemas.microsoft.com/office/drawing/2014/main" id="{25F8FFA1-05FF-4B87-8A08-8F93112C093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57" name="Freeform 17">
              <a:extLst>
                <a:ext uri="{FF2B5EF4-FFF2-40B4-BE49-F238E27FC236}">
                  <a16:creationId xmlns:a16="http://schemas.microsoft.com/office/drawing/2014/main" id="{9DE83C18-5C9D-456C-BD2F-04E4DC7E824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58" name="Freeform 18">
              <a:extLst>
                <a:ext uri="{FF2B5EF4-FFF2-40B4-BE49-F238E27FC236}">
                  <a16:creationId xmlns:a16="http://schemas.microsoft.com/office/drawing/2014/main" id="{3D9729A0-7431-42D6-B3C0-A50B1F37BDC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59" name="Freeform 19">
              <a:extLst>
                <a:ext uri="{FF2B5EF4-FFF2-40B4-BE49-F238E27FC236}">
                  <a16:creationId xmlns:a16="http://schemas.microsoft.com/office/drawing/2014/main" id="{5B283A52-6ECA-44BC-88FB-D25C3551D641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60" name="Freeform 20">
              <a:extLst>
                <a:ext uri="{FF2B5EF4-FFF2-40B4-BE49-F238E27FC236}">
                  <a16:creationId xmlns:a16="http://schemas.microsoft.com/office/drawing/2014/main" id="{E8973538-4017-4AD4-9B9C-8299C4D413F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61" name="Rectangle 21">
              <a:extLst>
                <a:ext uri="{FF2B5EF4-FFF2-40B4-BE49-F238E27FC236}">
                  <a16:creationId xmlns:a16="http://schemas.microsoft.com/office/drawing/2014/main" id="{ED45594E-FE63-4B02-8BFE-F27623E0059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62" name="Freeform 22">
              <a:extLst>
                <a:ext uri="{FF2B5EF4-FFF2-40B4-BE49-F238E27FC236}">
                  <a16:creationId xmlns:a16="http://schemas.microsoft.com/office/drawing/2014/main" id="{032C4DC5-4FC3-4CD6-A5F9-D68CB605F2A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63" name="Freeform 23">
              <a:extLst>
                <a:ext uri="{FF2B5EF4-FFF2-40B4-BE49-F238E27FC236}">
                  <a16:creationId xmlns:a16="http://schemas.microsoft.com/office/drawing/2014/main" id="{FA4D9B53-5E07-4261-9BCE-D261EA4D5B0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64" name="Freeform 24">
              <a:extLst>
                <a:ext uri="{FF2B5EF4-FFF2-40B4-BE49-F238E27FC236}">
                  <a16:creationId xmlns:a16="http://schemas.microsoft.com/office/drawing/2014/main" id="{41D3032E-CDEE-4628-97B5-20B5ED1619A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65" name="Freeform 25">
              <a:extLst>
                <a:ext uri="{FF2B5EF4-FFF2-40B4-BE49-F238E27FC236}">
                  <a16:creationId xmlns:a16="http://schemas.microsoft.com/office/drawing/2014/main" id="{96C04E23-D084-4BA4-8698-55662D0C4A5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66" name="Freeform 26">
              <a:extLst>
                <a:ext uri="{FF2B5EF4-FFF2-40B4-BE49-F238E27FC236}">
                  <a16:creationId xmlns:a16="http://schemas.microsoft.com/office/drawing/2014/main" id="{2E873FF8-C701-4848-BB75-53E79F3F269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67" name="Freeform 27">
              <a:extLst>
                <a:ext uri="{FF2B5EF4-FFF2-40B4-BE49-F238E27FC236}">
                  <a16:creationId xmlns:a16="http://schemas.microsoft.com/office/drawing/2014/main" id="{99D61FDE-A0E9-4023-A115-06F59761AD7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68" name="Freeform 28">
              <a:extLst>
                <a:ext uri="{FF2B5EF4-FFF2-40B4-BE49-F238E27FC236}">
                  <a16:creationId xmlns:a16="http://schemas.microsoft.com/office/drawing/2014/main" id="{264E625C-71BF-42C5-8F97-A4540F0AEC6B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69" name="Freeform 29">
              <a:extLst>
                <a:ext uri="{FF2B5EF4-FFF2-40B4-BE49-F238E27FC236}">
                  <a16:creationId xmlns:a16="http://schemas.microsoft.com/office/drawing/2014/main" id="{7032F3D2-21E2-47FC-8661-70B84BBBF73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70" name="Freeform 30">
              <a:extLst>
                <a:ext uri="{FF2B5EF4-FFF2-40B4-BE49-F238E27FC236}">
                  <a16:creationId xmlns:a16="http://schemas.microsoft.com/office/drawing/2014/main" id="{1329B72A-6B21-4D5F-849C-463F7424A10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71" name="Freeform 31">
              <a:extLst>
                <a:ext uri="{FF2B5EF4-FFF2-40B4-BE49-F238E27FC236}">
                  <a16:creationId xmlns:a16="http://schemas.microsoft.com/office/drawing/2014/main" id="{0BC9B370-A036-4F47-80FB-6E5BAD85E56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72" name="Freeform 32">
              <a:extLst>
                <a:ext uri="{FF2B5EF4-FFF2-40B4-BE49-F238E27FC236}">
                  <a16:creationId xmlns:a16="http://schemas.microsoft.com/office/drawing/2014/main" id="{C0A6B761-41BA-40A1-8CBC-713E93EC603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73" name="Freeform 34">
              <a:extLst>
                <a:ext uri="{FF2B5EF4-FFF2-40B4-BE49-F238E27FC236}">
                  <a16:creationId xmlns:a16="http://schemas.microsoft.com/office/drawing/2014/main" id="{B0EA4F54-49D3-4BD7-B0DF-92223FBC50C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74" name="Freeform 35">
              <a:extLst>
                <a:ext uri="{FF2B5EF4-FFF2-40B4-BE49-F238E27FC236}">
                  <a16:creationId xmlns:a16="http://schemas.microsoft.com/office/drawing/2014/main" id="{FA09D9E7-91C1-4546-AB1F-C5CC560A061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75" name="Freeform 36">
              <a:extLst>
                <a:ext uri="{FF2B5EF4-FFF2-40B4-BE49-F238E27FC236}">
                  <a16:creationId xmlns:a16="http://schemas.microsoft.com/office/drawing/2014/main" id="{3ED3064C-75FA-468D-8D31-882F4D58B4A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76" name="Freeform 37">
              <a:extLst>
                <a:ext uri="{FF2B5EF4-FFF2-40B4-BE49-F238E27FC236}">
                  <a16:creationId xmlns:a16="http://schemas.microsoft.com/office/drawing/2014/main" id="{68D220D6-C7AF-4B65-9BFC-883493F4D4F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77" name="Freeform 38">
              <a:extLst>
                <a:ext uri="{FF2B5EF4-FFF2-40B4-BE49-F238E27FC236}">
                  <a16:creationId xmlns:a16="http://schemas.microsoft.com/office/drawing/2014/main" id="{E1290535-1314-49DF-9ABD-15513857C28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78" name="Freeform 39">
              <a:extLst>
                <a:ext uri="{FF2B5EF4-FFF2-40B4-BE49-F238E27FC236}">
                  <a16:creationId xmlns:a16="http://schemas.microsoft.com/office/drawing/2014/main" id="{AADFF7CD-8DC0-442C-82DD-99F07411D403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79" name="Freeform 40">
              <a:extLst>
                <a:ext uri="{FF2B5EF4-FFF2-40B4-BE49-F238E27FC236}">
                  <a16:creationId xmlns:a16="http://schemas.microsoft.com/office/drawing/2014/main" id="{C98D974F-651C-4B46-9D6B-C869F97AAF9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80" name="Freeform 41">
              <a:extLst>
                <a:ext uri="{FF2B5EF4-FFF2-40B4-BE49-F238E27FC236}">
                  <a16:creationId xmlns:a16="http://schemas.microsoft.com/office/drawing/2014/main" id="{F18AA89E-6D2F-49E9-AAB7-33D81C26A73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81" name="Freeform 42">
              <a:extLst>
                <a:ext uri="{FF2B5EF4-FFF2-40B4-BE49-F238E27FC236}">
                  <a16:creationId xmlns:a16="http://schemas.microsoft.com/office/drawing/2014/main" id="{643C4C7B-D3E8-400B-B938-BAC36EDF5E5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82" name="Freeform 43">
              <a:extLst>
                <a:ext uri="{FF2B5EF4-FFF2-40B4-BE49-F238E27FC236}">
                  <a16:creationId xmlns:a16="http://schemas.microsoft.com/office/drawing/2014/main" id="{39A39533-D4A2-4BBA-9B85-AABE37AF612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83" name="Freeform 44">
              <a:extLst>
                <a:ext uri="{FF2B5EF4-FFF2-40B4-BE49-F238E27FC236}">
                  <a16:creationId xmlns:a16="http://schemas.microsoft.com/office/drawing/2014/main" id="{336FF3A4-2A83-46B0-BAED-601F83C6A99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84" name="Freeform 45">
              <a:extLst>
                <a:ext uri="{FF2B5EF4-FFF2-40B4-BE49-F238E27FC236}">
                  <a16:creationId xmlns:a16="http://schemas.microsoft.com/office/drawing/2014/main" id="{5F03CB4B-F373-47A8-9A9D-149CBC4509E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85" name="Freeform 46">
              <a:extLst>
                <a:ext uri="{FF2B5EF4-FFF2-40B4-BE49-F238E27FC236}">
                  <a16:creationId xmlns:a16="http://schemas.microsoft.com/office/drawing/2014/main" id="{9AF231D7-96BB-4A58-98A9-9C38F6EBCAC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86" name="Freeform 47">
              <a:extLst>
                <a:ext uri="{FF2B5EF4-FFF2-40B4-BE49-F238E27FC236}">
                  <a16:creationId xmlns:a16="http://schemas.microsoft.com/office/drawing/2014/main" id="{9699CB94-9797-4630-B9B1-00E1053B78A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87" name="Freeform 48">
              <a:extLst>
                <a:ext uri="{FF2B5EF4-FFF2-40B4-BE49-F238E27FC236}">
                  <a16:creationId xmlns:a16="http://schemas.microsoft.com/office/drawing/2014/main" id="{532904E0-BD95-47FE-8467-AFAEFC6AAB6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88" name="Freeform 49">
              <a:extLst>
                <a:ext uri="{FF2B5EF4-FFF2-40B4-BE49-F238E27FC236}">
                  <a16:creationId xmlns:a16="http://schemas.microsoft.com/office/drawing/2014/main" id="{EE067328-8325-4EDC-9B0E-249D98AF22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89" name="Freeform 50">
              <a:extLst>
                <a:ext uri="{FF2B5EF4-FFF2-40B4-BE49-F238E27FC236}">
                  <a16:creationId xmlns:a16="http://schemas.microsoft.com/office/drawing/2014/main" id="{FE6D58E0-3CBC-4EF2-8602-1F1443409E6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90" name="Freeform 51">
              <a:extLst>
                <a:ext uri="{FF2B5EF4-FFF2-40B4-BE49-F238E27FC236}">
                  <a16:creationId xmlns:a16="http://schemas.microsoft.com/office/drawing/2014/main" id="{A540C51A-ADC8-4601-B5AA-A99D0DAC900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91" name="Freeform 52">
              <a:extLst>
                <a:ext uri="{FF2B5EF4-FFF2-40B4-BE49-F238E27FC236}">
                  <a16:creationId xmlns:a16="http://schemas.microsoft.com/office/drawing/2014/main" id="{D00811B7-7E43-45EA-8E0E-370C388D72F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92" name="Freeform 53">
              <a:extLst>
                <a:ext uri="{FF2B5EF4-FFF2-40B4-BE49-F238E27FC236}">
                  <a16:creationId xmlns:a16="http://schemas.microsoft.com/office/drawing/2014/main" id="{1D818141-D0FA-4D72-B8AD-78E6BCBDF38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93" name="Freeform 54">
              <a:extLst>
                <a:ext uri="{FF2B5EF4-FFF2-40B4-BE49-F238E27FC236}">
                  <a16:creationId xmlns:a16="http://schemas.microsoft.com/office/drawing/2014/main" id="{56C15302-16A9-421B-ABD2-0E2AE03A1A7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94" name="Freeform 55">
              <a:extLst>
                <a:ext uri="{FF2B5EF4-FFF2-40B4-BE49-F238E27FC236}">
                  <a16:creationId xmlns:a16="http://schemas.microsoft.com/office/drawing/2014/main" id="{3B36BC11-8A39-4060-89B3-3F68F20F514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95" name="Freeform 56">
              <a:extLst>
                <a:ext uri="{FF2B5EF4-FFF2-40B4-BE49-F238E27FC236}">
                  <a16:creationId xmlns:a16="http://schemas.microsoft.com/office/drawing/2014/main" id="{9A604842-442A-4AC7-8CF8-AF3B6C0A768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96" name="Freeform 57">
              <a:extLst>
                <a:ext uri="{FF2B5EF4-FFF2-40B4-BE49-F238E27FC236}">
                  <a16:creationId xmlns:a16="http://schemas.microsoft.com/office/drawing/2014/main" id="{8E5AF6BD-F9F0-4306-BE6A-01192D38ED1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97" name="Freeform 58">
              <a:extLst>
                <a:ext uri="{FF2B5EF4-FFF2-40B4-BE49-F238E27FC236}">
                  <a16:creationId xmlns:a16="http://schemas.microsoft.com/office/drawing/2014/main" id="{AA64BF41-A39C-4080-9E34-4C723236C48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98" name="Freeform 59">
              <a:extLst>
                <a:ext uri="{FF2B5EF4-FFF2-40B4-BE49-F238E27FC236}">
                  <a16:creationId xmlns:a16="http://schemas.microsoft.com/office/drawing/2014/main" id="{B675F4D5-7A6D-4C8E-A9F0-360004B5E92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99" name="Freeform 60">
              <a:extLst>
                <a:ext uri="{FF2B5EF4-FFF2-40B4-BE49-F238E27FC236}">
                  <a16:creationId xmlns:a16="http://schemas.microsoft.com/office/drawing/2014/main" id="{85DEC662-1A2A-4AEA-8E4F-D3E1AD9E426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300" name="Freeform 61">
              <a:extLst>
                <a:ext uri="{FF2B5EF4-FFF2-40B4-BE49-F238E27FC236}">
                  <a16:creationId xmlns:a16="http://schemas.microsoft.com/office/drawing/2014/main" id="{0C30D195-16A6-4BE4-9295-10800D45BF2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301" name="Freeform 62">
              <a:extLst>
                <a:ext uri="{FF2B5EF4-FFF2-40B4-BE49-F238E27FC236}">
                  <a16:creationId xmlns:a16="http://schemas.microsoft.com/office/drawing/2014/main" id="{F58BE6EC-96DF-47C7-977F-435A400B2D5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</p:grpSp>
    </p:spTree>
    <p:extLst>
      <p:ext uri="{BB962C8B-B14F-4D97-AF65-F5344CB8AC3E}">
        <p14:creationId xmlns:p14="http://schemas.microsoft.com/office/powerpoint/2010/main" val="127483356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4" r:id="rId1"/>
    <p:sldLayoutId id="2147483666" r:id="rId2"/>
    <p:sldLayoutId id="2147483663" r:id="rId3"/>
    <p:sldLayoutId id="2147483765" r:id="rId4"/>
    <p:sldLayoutId id="2147483766" r:id="rId5"/>
    <p:sldLayoutId id="2147483667" r:id="rId6"/>
    <p:sldLayoutId id="2147483713" r:id="rId7"/>
    <p:sldLayoutId id="2147483668" r:id="rId8"/>
    <p:sldLayoutId id="2147483669" r:id="rId9"/>
    <p:sldLayoutId id="2147483649" r:id="rId10"/>
    <p:sldLayoutId id="2147483656" r:id="rId11"/>
    <p:sldLayoutId id="2147483658" r:id="rId12"/>
    <p:sldLayoutId id="2147483767" r:id="rId13"/>
    <p:sldLayoutId id="2147483670" r:id="rId14"/>
    <p:sldLayoutId id="2147483672" r:id="rId15"/>
    <p:sldLayoutId id="2147483673" r:id="rId16"/>
    <p:sldLayoutId id="2147483674" r:id="rId17"/>
    <p:sldLayoutId id="2147483675" r:id="rId18"/>
    <p:sldLayoutId id="2147483676" r:id="rId19"/>
    <p:sldLayoutId id="2147483671" r:id="rId20"/>
    <p:sldLayoutId id="2147483769" r:id="rId21"/>
  </p:sldLayoutIdLst>
  <p:hf hdr="0" ftr="0" dt="0"/>
  <p:txStyles>
    <p:titleStyle>
      <a:lvl1pPr algn="l" defTabSz="914354" rtl="0" eaLnBrk="1" latinLnBrk="0" hangingPunct="1">
        <a:lnSpc>
          <a:spcPct val="90000"/>
        </a:lnSpc>
        <a:spcBef>
          <a:spcPct val="0"/>
        </a:spcBef>
        <a:buNone/>
        <a:defRPr sz="3200" b="1" kern="1200">
          <a:solidFill>
            <a:schemeClr val="tx2"/>
          </a:solidFill>
          <a:latin typeface="+mj-lt"/>
          <a:ea typeface="+mj-ea"/>
          <a:cs typeface="+mj-cs"/>
        </a:defRPr>
      </a:lvl1pPr>
    </p:titleStyle>
    <p:bodyStyle>
      <a:lvl1pPr marL="0" indent="0" algn="l" defTabSz="914354" rtl="0" eaLnBrk="1" latinLnBrk="0" hangingPunct="1">
        <a:lnSpc>
          <a:spcPct val="100000"/>
        </a:lnSpc>
        <a:spcBef>
          <a:spcPts val="500"/>
        </a:spcBef>
        <a:buFont typeface="Arial" panose="020B0604020202020204" pitchFamily="34" charset="0"/>
        <a:buNone/>
        <a:defRPr sz="2000" kern="1200">
          <a:solidFill>
            <a:schemeClr val="tx1"/>
          </a:solidFill>
          <a:latin typeface="+mn-lt"/>
          <a:ea typeface="+mn-ea"/>
          <a:cs typeface="+mn-cs"/>
        </a:defRPr>
      </a:lvl1pPr>
      <a:lvl2pPr marL="215989" indent="-215989" algn="l" defTabSz="914354" rtl="0" eaLnBrk="1" latinLnBrk="0" hangingPunct="1">
        <a:lnSpc>
          <a:spcPct val="10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2pPr>
      <a:lvl3pPr marL="431979" indent="-215989" algn="l" defTabSz="914354" rtl="0" eaLnBrk="1" latinLnBrk="0" hangingPunct="1">
        <a:lnSpc>
          <a:spcPct val="100000"/>
        </a:lnSpc>
        <a:spcBef>
          <a:spcPts val="500"/>
        </a:spcBef>
        <a:buFont typeface="Calibri" panose="020F0502020204030204" pitchFamily="34" charset="0"/>
        <a:buChar char="–"/>
        <a:defRPr sz="2000" b="0" kern="1200">
          <a:solidFill>
            <a:schemeClr val="tx1"/>
          </a:solidFill>
          <a:latin typeface="+mn-lt"/>
          <a:ea typeface="+mn-ea"/>
          <a:cs typeface="+mn-cs"/>
        </a:defRPr>
      </a:lvl3pPr>
      <a:lvl4pPr marL="0" indent="0" algn="l" defTabSz="914354" rtl="0" eaLnBrk="1" latinLnBrk="0" hangingPunct="1">
        <a:lnSpc>
          <a:spcPct val="100000"/>
        </a:lnSpc>
        <a:spcBef>
          <a:spcPts val="800"/>
        </a:spcBef>
        <a:buFont typeface="Arial" panose="020B0604020202020204" pitchFamily="34" charset="0"/>
        <a:buNone/>
        <a:defRPr sz="2000" b="1" kern="1200">
          <a:solidFill>
            <a:schemeClr val="tx1"/>
          </a:solidFill>
          <a:latin typeface="+mn-lt"/>
          <a:ea typeface="+mn-ea"/>
          <a:cs typeface="+mn-cs"/>
        </a:defRPr>
      </a:lvl4pPr>
      <a:lvl5pPr marL="0" indent="0" algn="l" defTabSz="914354" rtl="0" eaLnBrk="1" latinLnBrk="0" hangingPunct="1">
        <a:lnSpc>
          <a:spcPct val="100000"/>
        </a:lnSpc>
        <a:spcBef>
          <a:spcPts val="500"/>
        </a:spcBef>
        <a:buFont typeface="Arial" panose="020B0604020202020204" pitchFamily="34" charset="0"/>
        <a:buNone/>
        <a:defRPr sz="2000" kern="1200">
          <a:solidFill>
            <a:schemeClr val="tx2"/>
          </a:solidFill>
          <a:latin typeface="+mn-lt"/>
          <a:ea typeface="+mn-ea"/>
          <a:cs typeface="+mn-cs"/>
        </a:defRPr>
      </a:lvl5pPr>
      <a:lvl6pPr marL="0" indent="0" algn="l" defTabSz="914354" rtl="0" eaLnBrk="1" latinLnBrk="0" hangingPunct="1">
        <a:lnSpc>
          <a:spcPct val="100000"/>
        </a:lnSpc>
        <a:spcBef>
          <a:spcPts val="500"/>
        </a:spcBef>
        <a:buFont typeface="Arial" panose="020B0604020202020204" pitchFamily="34" charset="0"/>
        <a:buNone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0" indent="0" algn="l" defTabSz="914354" rtl="0" eaLnBrk="1" latinLnBrk="0" hangingPunct="1">
        <a:lnSpc>
          <a:spcPct val="100000"/>
        </a:lnSpc>
        <a:spcBef>
          <a:spcPts val="500"/>
        </a:spcBef>
        <a:buFont typeface="Arial" panose="020B0604020202020204" pitchFamily="34" charset="0"/>
        <a:buNone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0" indent="0" algn="l" defTabSz="914354" rtl="0" eaLnBrk="1" latinLnBrk="0" hangingPunct="1">
        <a:lnSpc>
          <a:spcPct val="100000"/>
        </a:lnSpc>
        <a:spcBef>
          <a:spcPts val="500"/>
        </a:spcBef>
        <a:buFont typeface="Arial" panose="020B0604020202020204" pitchFamily="34" charset="0"/>
        <a:buNone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0" indent="0" algn="l" defTabSz="914354" rtl="0" eaLnBrk="1" latinLnBrk="0" hangingPunct="1">
        <a:lnSpc>
          <a:spcPct val="100000"/>
        </a:lnSpc>
        <a:spcBef>
          <a:spcPts val="500"/>
        </a:spcBef>
        <a:buFont typeface="Arial" panose="020B0604020202020204" pitchFamily="34" charset="0"/>
        <a:buNone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354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178" algn="l" defTabSz="914354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354" algn="l" defTabSz="914354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532" algn="l" defTabSz="914354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709" algn="l" defTabSz="914354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5886" algn="l" defTabSz="914354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062" algn="l" defTabSz="914354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240" algn="l" defTabSz="914354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418" algn="l" defTabSz="914354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0DA9561C-11B4-4CC4-B271-3E59C981A78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277357" y="395066"/>
            <a:ext cx="7516216" cy="887360"/>
          </a:xfrm>
          <a:prstGeom prst="rect">
            <a:avLst/>
          </a:prstGeom>
        </p:spPr>
        <p:txBody>
          <a:bodyPr vert="horz" lIns="91440" tIns="45720" rIns="91440" bIns="45720" rtlCol="0" anchor="b" anchorCtr="0">
            <a:noAutofit/>
          </a:bodyPr>
          <a:lstStyle/>
          <a:p>
            <a:r>
              <a:rPr lang="en-AU" noProof="0" dirty="0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03A81F4D-4B89-424A-BC66-199E1E666FD1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326571" y="1532415"/>
            <a:ext cx="8467006" cy="4376944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/>
          <a:p>
            <a:pPr lvl="0"/>
            <a:r>
              <a:rPr lang="en-AU" noProof="0" dirty="0"/>
              <a:t>Edit Master text styles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Fifth level</a:t>
            </a:r>
          </a:p>
          <a:p>
            <a:pPr lvl="5"/>
            <a:r>
              <a:rPr lang="en-AU" noProof="0" dirty="0"/>
              <a:t>Six</a:t>
            </a:r>
          </a:p>
          <a:p>
            <a:pPr lvl="6"/>
            <a:r>
              <a:rPr lang="en-AU" noProof="0" dirty="0"/>
              <a:t>Seven</a:t>
            </a:r>
          </a:p>
          <a:p>
            <a:pPr lvl="7"/>
            <a:r>
              <a:rPr lang="en-AU" noProof="0" dirty="0"/>
              <a:t>Eight</a:t>
            </a:r>
          </a:p>
          <a:p>
            <a:pPr lvl="8"/>
            <a:r>
              <a:rPr lang="en-AU" noProof="0" dirty="0"/>
              <a:t>nine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A76D8956-3042-4F51-A765-52197DEBA845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6309737" y="6172508"/>
            <a:ext cx="18630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/>
                </a:solidFill>
              </a:defRPr>
            </a:lvl1pPr>
          </a:lstStyle>
          <a:p>
            <a:fld id="{15C1EA3C-26E9-4B87-838B-C7B127160328}" type="datetime1">
              <a:rPr lang="en-AU" noProof="0" smtClean="0"/>
              <a:t>2/09/2020</a:t>
            </a:fld>
            <a:endParaRPr lang="en-AU" noProof="0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2B9DE430-5DBA-4DE1-9C36-C5FAED4EAF10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1071576" y="6172508"/>
            <a:ext cx="519226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/>
                </a:solidFill>
              </a:defRPr>
            </a:lvl1pPr>
          </a:lstStyle>
          <a:p>
            <a:endParaRPr lang="en-AU" noProof="0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DD42F550-8FDF-4424-AA18-C4563333340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220048" y="6172508"/>
            <a:ext cx="565261" cy="365125"/>
          </a:xfrm>
          <a:prstGeom prst="rect">
            <a:avLst/>
          </a:prstGeom>
        </p:spPr>
        <p:txBody>
          <a:bodyPr vert="horz" lIns="91440" tIns="45720" rIns="0" bIns="45720" rtlCol="0" anchor="ctr"/>
          <a:lstStyle>
            <a:lvl1pPr algn="r">
              <a:defRPr sz="1200">
                <a:solidFill>
                  <a:schemeClr val="tx1"/>
                </a:solidFill>
              </a:defRPr>
            </a:lvl1pPr>
          </a:lstStyle>
          <a:p>
            <a:fld id="{DC22DD25-61AE-413C-B4D2-EF2365C9B2E1}" type="slidenum">
              <a:rPr lang="en-AU" noProof="0" smtClean="0"/>
              <a:pPr/>
              <a:t>‹#›</a:t>
            </a:fld>
            <a:endParaRPr lang="en-AU" noProof="0" dirty="0"/>
          </a:p>
        </p:txBody>
      </p:sp>
      <p:grpSp>
        <p:nvGrpSpPr>
          <p:cNvPr id="68" name="Group 4">
            <a:extLst>
              <a:ext uri="{FF2B5EF4-FFF2-40B4-BE49-F238E27FC236}">
                <a16:creationId xmlns:a16="http://schemas.microsoft.com/office/drawing/2014/main" id="{B803B149-B41B-499F-9FC0-955850A85ADB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423071" y="432000"/>
            <a:ext cx="718160" cy="720000"/>
            <a:chOff x="2864" y="1181"/>
            <a:chExt cx="1952" cy="1957"/>
          </a:xfrm>
        </p:grpSpPr>
        <p:sp>
          <p:nvSpPr>
            <p:cNvPr id="69" name="AutoShape 3">
              <a:extLst>
                <a:ext uri="{FF2B5EF4-FFF2-40B4-BE49-F238E27FC236}">
                  <a16:creationId xmlns:a16="http://schemas.microsoft.com/office/drawing/2014/main" id="{BBBCE4DB-013B-438C-9AA6-31C9EA32B514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0" name="Rectangle 5">
              <a:extLst>
                <a:ext uri="{FF2B5EF4-FFF2-40B4-BE49-F238E27FC236}">
                  <a16:creationId xmlns:a16="http://schemas.microsoft.com/office/drawing/2014/main" id="{7EA17C60-D41B-4A6A-94E8-5EAE0A2144A8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1" name="Freeform 6">
              <a:extLst>
                <a:ext uri="{FF2B5EF4-FFF2-40B4-BE49-F238E27FC236}">
                  <a16:creationId xmlns:a16="http://schemas.microsoft.com/office/drawing/2014/main" id="{70D13D2E-C1B0-4664-9A0C-EE805FAFADE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2" name="Freeform 7">
              <a:extLst>
                <a:ext uri="{FF2B5EF4-FFF2-40B4-BE49-F238E27FC236}">
                  <a16:creationId xmlns:a16="http://schemas.microsoft.com/office/drawing/2014/main" id="{49BEE1B4-4D5B-4ACA-97F5-ECB05AB1682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3" name="Freeform 8">
              <a:extLst>
                <a:ext uri="{FF2B5EF4-FFF2-40B4-BE49-F238E27FC236}">
                  <a16:creationId xmlns:a16="http://schemas.microsoft.com/office/drawing/2014/main" id="{E24F5D5C-EAB8-42D6-9839-F31D01F7E48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4" name="Freeform 9">
              <a:extLst>
                <a:ext uri="{FF2B5EF4-FFF2-40B4-BE49-F238E27FC236}">
                  <a16:creationId xmlns:a16="http://schemas.microsoft.com/office/drawing/2014/main" id="{36F04913-2817-4D9D-B732-3891E2FEE5D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5" name="Freeform 10">
              <a:extLst>
                <a:ext uri="{FF2B5EF4-FFF2-40B4-BE49-F238E27FC236}">
                  <a16:creationId xmlns:a16="http://schemas.microsoft.com/office/drawing/2014/main" id="{F6F108D7-61FC-4552-A6C6-F776859AF22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6" name="Freeform 11">
              <a:extLst>
                <a:ext uri="{FF2B5EF4-FFF2-40B4-BE49-F238E27FC236}">
                  <a16:creationId xmlns:a16="http://schemas.microsoft.com/office/drawing/2014/main" id="{FCE61164-07A5-4E63-82D1-E78DFEF2F03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7" name="Freeform 12">
              <a:extLst>
                <a:ext uri="{FF2B5EF4-FFF2-40B4-BE49-F238E27FC236}">
                  <a16:creationId xmlns:a16="http://schemas.microsoft.com/office/drawing/2014/main" id="{8193CDC1-3782-4A48-9E1B-5819AB37BEA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8" name="Freeform 13">
              <a:extLst>
                <a:ext uri="{FF2B5EF4-FFF2-40B4-BE49-F238E27FC236}">
                  <a16:creationId xmlns:a16="http://schemas.microsoft.com/office/drawing/2014/main" id="{4B69E07D-C95A-4CF6-920A-6960ECC5B93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9" name="Freeform 14">
              <a:extLst>
                <a:ext uri="{FF2B5EF4-FFF2-40B4-BE49-F238E27FC236}">
                  <a16:creationId xmlns:a16="http://schemas.microsoft.com/office/drawing/2014/main" id="{C0C3ED6E-B520-4207-89C0-1950FBDEC108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0" name="Freeform 15">
              <a:extLst>
                <a:ext uri="{FF2B5EF4-FFF2-40B4-BE49-F238E27FC236}">
                  <a16:creationId xmlns:a16="http://schemas.microsoft.com/office/drawing/2014/main" id="{D9D971AC-57A8-4611-9B43-6AEB7862FC7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1" name="Freeform 16">
              <a:extLst>
                <a:ext uri="{FF2B5EF4-FFF2-40B4-BE49-F238E27FC236}">
                  <a16:creationId xmlns:a16="http://schemas.microsoft.com/office/drawing/2014/main" id="{27CDD09D-5D80-4974-8AA5-9B07C7EB312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2" name="Freeform 17">
              <a:extLst>
                <a:ext uri="{FF2B5EF4-FFF2-40B4-BE49-F238E27FC236}">
                  <a16:creationId xmlns:a16="http://schemas.microsoft.com/office/drawing/2014/main" id="{09C39240-3CC4-4B69-9A2F-3AC311418B0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3" name="Freeform 18">
              <a:extLst>
                <a:ext uri="{FF2B5EF4-FFF2-40B4-BE49-F238E27FC236}">
                  <a16:creationId xmlns:a16="http://schemas.microsoft.com/office/drawing/2014/main" id="{605D2F78-DA9B-4EA6-ABDB-70FA1F12648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4" name="Freeform 19">
              <a:extLst>
                <a:ext uri="{FF2B5EF4-FFF2-40B4-BE49-F238E27FC236}">
                  <a16:creationId xmlns:a16="http://schemas.microsoft.com/office/drawing/2014/main" id="{EFC97DC7-387C-4BC1-AA4F-32D77EDD683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5" name="Freeform 20">
              <a:extLst>
                <a:ext uri="{FF2B5EF4-FFF2-40B4-BE49-F238E27FC236}">
                  <a16:creationId xmlns:a16="http://schemas.microsoft.com/office/drawing/2014/main" id="{D29BE2EF-3C7B-46F0-8D9D-CBF48F11161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6" name="Rectangle 21">
              <a:extLst>
                <a:ext uri="{FF2B5EF4-FFF2-40B4-BE49-F238E27FC236}">
                  <a16:creationId xmlns:a16="http://schemas.microsoft.com/office/drawing/2014/main" id="{473CDD35-3F48-4542-A300-62387F98F462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7" name="Freeform 22">
              <a:extLst>
                <a:ext uri="{FF2B5EF4-FFF2-40B4-BE49-F238E27FC236}">
                  <a16:creationId xmlns:a16="http://schemas.microsoft.com/office/drawing/2014/main" id="{3A8C4509-24CA-4DE3-8A2E-92A441444CF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8" name="Freeform 23">
              <a:extLst>
                <a:ext uri="{FF2B5EF4-FFF2-40B4-BE49-F238E27FC236}">
                  <a16:creationId xmlns:a16="http://schemas.microsoft.com/office/drawing/2014/main" id="{DBE8CE2B-9910-47C8-A1E7-DEC8FAE143F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9" name="Freeform 24">
              <a:extLst>
                <a:ext uri="{FF2B5EF4-FFF2-40B4-BE49-F238E27FC236}">
                  <a16:creationId xmlns:a16="http://schemas.microsoft.com/office/drawing/2014/main" id="{74FDC894-02A9-483E-A481-581FBB1C828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0" name="Freeform 25">
              <a:extLst>
                <a:ext uri="{FF2B5EF4-FFF2-40B4-BE49-F238E27FC236}">
                  <a16:creationId xmlns:a16="http://schemas.microsoft.com/office/drawing/2014/main" id="{C22272A0-028A-4664-A327-9C81DC015E01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1" name="Freeform 26">
              <a:extLst>
                <a:ext uri="{FF2B5EF4-FFF2-40B4-BE49-F238E27FC236}">
                  <a16:creationId xmlns:a16="http://schemas.microsoft.com/office/drawing/2014/main" id="{3F29382A-05E1-4A4A-AEEB-11DA77A8DF6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2" name="Freeform 27">
              <a:extLst>
                <a:ext uri="{FF2B5EF4-FFF2-40B4-BE49-F238E27FC236}">
                  <a16:creationId xmlns:a16="http://schemas.microsoft.com/office/drawing/2014/main" id="{37A5BC7C-B9A3-4B26-BD96-8E02FA5FD92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3" name="Freeform 28">
              <a:extLst>
                <a:ext uri="{FF2B5EF4-FFF2-40B4-BE49-F238E27FC236}">
                  <a16:creationId xmlns:a16="http://schemas.microsoft.com/office/drawing/2014/main" id="{95AC5666-A5A3-4CA4-805F-D4A933C208A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4" name="Freeform 29">
              <a:extLst>
                <a:ext uri="{FF2B5EF4-FFF2-40B4-BE49-F238E27FC236}">
                  <a16:creationId xmlns:a16="http://schemas.microsoft.com/office/drawing/2014/main" id="{EE5663A9-BB55-47DD-8778-E6C08EC12B3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5" name="Freeform 30">
              <a:extLst>
                <a:ext uri="{FF2B5EF4-FFF2-40B4-BE49-F238E27FC236}">
                  <a16:creationId xmlns:a16="http://schemas.microsoft.com/office/drawing/2014/main" id="{9567F58F-F6AE-4FB9-B57B-255001CEAE1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6" name="Freeform 31">
              <a:extLst>
                <a:ext uri="{FF2B5EF4-FFF2-40B4-BE49-F238E27FC236}">
                  <a16:creationId xmlns:a16="http://schemas.microsoft.com/office/drawing/2014/main" id="{4608805A-7354-455D-B944-54AD0B3E127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7" name="Freeform 32">
              <a:extLst>
                <a:ext uri="{FF2B5EF4-FFF2-40B4-BE49-F238E27FC236}">
                  <a16:creationId xmlns:a16="http://schemas.microsoft.com/office/drawing/2014/main" id="{60F0B1EB-E094-4495-95C7-9E119EC3F5E6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8" name="Freeform 34">
              <a:extLst>
                <a:ext uri="{FF2B5EF4-FFF2-40B4-BE49-F238E27FC236}">
                  <a16:creationId xmlns:a16="http://schemas.microsoft.com/office/drawing/2014/main" id="{FD329B09-36FF-4AA7-B532-2C3A18BA769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9" name="Freeform 35">
              <a:extLst>
                <a:ext uri="{FF2B5EF4-FFF2-40B4-BE49-F238E27FC236}">
                  <a16:creationId xmlns:a16="http://schemas.microsoft.com/office/drawing/2014/main" id="{2BCD7A5E-2351-40EE-B5B6-621C3DFD17B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0" name="Freeform 36">
              <a:extLst>
                <a:ext uri="{FF2B5EF4-FFF2-40B4-BE49-F238E27FC236}">
                  <a16:creationId xmlns:a16="http://schemas.microsoft.com/office/drawing/2014/main" id="{935E87C7-1282-46FC-AEFB-A6EA30C5ECD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1" name="Freeform 37">
              <a:extLst>
                <a:ext uri="{FF2B5EF4-FFF2-40B4-BE49-F238E27FC236}">
                  <a16:creationId xmlns:a16="http://schemas.microsoft.com/office/drawing/2014/main" id="{FF6329C9-6E47-4A52-92D7-1E0D8446210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2" name="Freeform 38">
              <a:extLst>
                <a:ext uri="{FF2B5EF4-FFF2-40B4-BE49-F238E27FC236}">
                  <a16:creationId xmlns:a16="http://schemas.microsoft.com/office/drawing/2014/main" id="{AD5D3393-7BB8-4477-84C5-E7BA17C2538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3" name="Freeform 39">
              <a:extLst>
                <a:ext uri="{FF2B5EF4-FFF2-40B4-BE49-F238E27FC236}">
                  <a16:creationId xmlns:a16="http://schemas.microsoft.com/office/drawing/2014/main" id="{76694368-C80D-4E9C-8EF5-9A9129563E8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4" name="Freeform 40">
              <a:extLst>
                <a:ext uri="{FF2B5EF4-FFF2-40B4-BE49-F238E27FC236}">
                  <a16:creationId xmlns:a16="http://schemas.microsoft.com/office/drawing/2014/main" id="{CA445A90-D920-4111-ABBD-0DF49C2A779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5" name="Freeform 41">
              <a:extLst>
                <a:ext uri="{FF2B5EF4-FFF2-40B4-BE49-F238E27FC236}">
                  <a16:creationId xmlns:a16="http://schemas.microsoft.com/office/drawing/2014/main" id="{B275A268-F5D1-4581-A53C-5CF96502718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6" name="Freeform 42">
              <a:extLst>
                <a:ext uri="{FF2B5EF4-FFF2-40B4-BE49-F238E27FC236}">
                  <a16:creationId xmlns:a16="http://schemas.microsoft.com/office/drawing/2014/main" id="{371F787B-C49F-4BDC-90C0-ABC88B2367E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7" name="Freeform 43">
              <a:extLst>
                <a:ext uri="{FF2B5EF4-FFF2-40B4-BE49-F238E27FC236}">
                  <a16:creationId xmlns:a16="http://schemas.microsoft.com/office/drawing/2014/main" id="{259540BD-2C80-4002-92A3-478FEFBEAF2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8" name="Freeform 44">
              <a:extLst>
                <a:ext uri="{FF2B5EF4-FFF2-40B4-BE49-F238E27FC236}">
                  <a16:creationId xmlns:a16="http://schemas.microsoft.com/office/drawing/2014/main" id="{9AF9A974-5C0B-41B5-BEB3-4B05E95D28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9" name="Freeform 45">
              <a:extLst>
                <a:ext uri="{FF2B5EF4-FFF2-40B4-BE49-F238E27FC236}">
                  <a16:creationId xmlns:a16="http://schemas.microsoft.com/office/drawing/2014/main" id="{8A318063-D5A8-4E5A-A59F-15204F378CE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0" name="Freeform 46">
              <a:extLst>
                <a:ext uri="{FF2B5EF4-FFF2-40B4-BE49-F238E27FC236}">
                  <a16:creationId xmlns:a16="http://schemas.microsoft.com/office/drawing/2014/main" id="{792EDEEA-E3C2-437D-A056-D7EE9696FC8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1" name="Freeform 47">
              <a:extLst>
                <a:ext uri="{FF2B5EF4-FFF2-40B4-BE49-F238E27FC236}">
                  <a16:creationId xmlns:a16="http://schemas.microsoft.com/office/drawing/2014/main" id="{BEF99913-A418-44A8-ACAC-E6C142451F7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2" name="Freeform 48">
              <a:extLst>
                <a:ext uri="{FF2B5EF4-FFF2-40B4-BE49-F238E27FC236}">
                  <a16:creationId xmlns:a16="http://schemas.microsoft.com/office/drawing/2014/main" id="{22F79EB7-775C-41F7-93C7-10B8FD3E2B2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3" name="Freeform 49">
              <a:extLst>
                <a:ext uri="{FF2B5EF4-FFF2-40B4-BE49-F238E27FC236}">
                  <a16:creationId xmlns:a16="http://schemas.microsoft.com/office/drawing/2014/main" id="{A474B33B-2511-4D94-9601-D21A6945F0D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4" name="Freeform 50">
              <a:extLst>
                <a:ext uri="{FF2B5EF4-FFF2-40B4-BE49-F238E27FC236}">
                  <a16:creationId xmlns:a16="http://schemas.microsoft.com/office/drawing/2014/main" id="{B7752B3B-1142-40C5-BB5D-1022AB3190C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5" name="Freeform 51">
              <a:extLst>
                <a:ext uri="{FF2B5EF4-FFF2-40B4-BE49-F238E27FC236}">
                  <a16:creationId xmlns:a16="http://schemas.microsoft.com/office/drawing/2014/main" id="{FF04A30F-7554-4704-92C4-24A1FE2D29B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6" name="Freeform 52">
              <a:extLst>
                <a:ext uri="{FF2B5EF4-FFF2-40B4-BE49-F238E27FC236}">
                  <a16:creationId xmlns:a16="http://schemas.microsoft.com/office/drawing/2014/main" id="{84B35B5F-9F52-4E51-9EBA-412A744201A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7" name="Freeform 53">
              <a:extLst>
                <a:ext uri="{FF2B5EF4-FFF2-40B4-BE49-F238E27FC236}">
                  <a16:creationId xmlns:a16="http://schemas.microsoft.com/office/drawing/2014/main" id="{9F503DCF-B3C8-4F56-A3E7-3B8E1C4BD96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8" name="Freeform 54">
              <a:extLst>
                <a:ext uri="{FF2B5EF4-FFF2-40B4-BE49-F238E27FC236}">
                  <a16:creationId xmlns:a16="http://schemas.microsoft.com/office/drawing/2014/main" id="{926872D5-9C90-4A2F-BD60-32825FA331D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9" name="Freeform 55">
              <a:extLst>
                <a:ext uri="{FF2B5EF4-FFF2-40B4-BE49-F238E27FC236}">
                  <a16:creationId xmlns:a16="http://schemas.microsoft.com/office/drawing/2014/main" id="{91C9239F-4EC6-481F-BE2A-5AB8147593F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0" name="Freeform 56">
              <a:extLst>
                <a:ext uri="{FF2B5EF4-FFF2-40B4-BE49-F238E27FC236}">
                  <a16:creationId xmlns:a16="http://schemas.microsoft.com/office/drawing/2014/main" id="{2B246FF1-5B38-4735-8A69-4DFAC0FDB17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1" name="Freeform 57">
              <a:extLst>
                <a:ext uri="{FF2B5EF4-FFF2-40B4-BE49-F238E27FC236}">
                  <a16:creationId xmlns:a16="http://schemas.microsoft.com/office/drawing/2014/main" id="{80E2F93F-CF62-4827-B469-BD1DC1C0268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2" name="Freeform 58">
              <a:extLst>
                <a:ext uri="{FF2B5EF4-FFF2-40B4-BE49-F238E27FC236}">
                  <a16:creationId xmlns:a16="http://schemas.microsoft.com/office/drawing/2014/main" id="{7693AE98-AD59-4AA2-A2A3-1B7DF6DE2D7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3" name="Freeform 59">
              <a:extLst>
                <a:ext uri="{FF2B5EF4-FFF2-40B4-BE49-F238E27FC236}">
                  <a16:creationId xmlns:a16="http://schemas.microsoft.com/office/drawing/2014/main" id="{E9529918-00E4-48E2-8A3E-555154E7BB7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4" name="Freeform 60">
              <a:extLst>
                <a:ext uri="{FF2B5EF4-FFF2-40B4-BE49-F238E27FC236}">
                  <a16:creationId xmlns:a16="http://schemas.microsoft.com/office/drawing/2014/main" id="{C04C964F-D056-4A9C-BB02-E4C99C1AF76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5" name="Freeform 61">
              <a:extLst>
                <a:ext uri="{FF2B5EF4-FFF2-40B4-BE49-F238E27FC236}">
                  <a16:creationId xmlns:a16="http://schemas.microsoft.com/office/drawing/2014/main" id="{DBBECD31-03DE-4C1A-BFCA-95657470CC4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6" name="Freeform 62">
              <a:extLst>
                <a:ext uri="{FF2B5EF4-FFF2-40B4-BE49-F238E27FC236}">
                  <a16:creationId xmlns:a16="http://schemas.microsoft.com/office/drawing/2014/main" id="{F7D50739-B912-4DA8-82D0-793DF547E73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</p:grpSp>
    </p:spTree>
    <p:extLst>
      <p:ext uri="{BB962C8B-B14F-4D97-AF65-F5344CB8AC3E}">
        <p14:creationId xmlns:p14="http://schemas.microsoft.com/office/powerpoint/2010/main" val="243785187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34" r:id="rId1"/>
    <p:sldLayoutId id="2147483744" r:id="rId2"/>
    <p:sldLayoutId id="2147483745" r:id="rId3"/>
    <p:sldLayoutId id="2147483746" r:id="rId4"/>
    <p:sldLayoutId id="2147483747" r:id="rId5"/>
    <p:sldLayoutId id="2147483748" r:id="rId6"/>
    <p:sldLayoutId id="2147483749" r:id="rId7"/>
    <p:sldLayoutId id="2147483750" r:id="rId8"/>
    <p:sldLayoutId id="2147483735" r:id="rId9"/>
    <p:sldLayoutId id="2147483751" r:id="rId10"/>
    <p:sldLayoutId id="2147483752" r:id="rId11"/>
    <p:sldLayoutId id="2147483753" r:id="rId12"/>
    <p:sldLayoutId id="2147483754" r:id="rId13"/>
    <p:sldLayoutId id="2147483755" r:id="rId14"/>
    <p:sldLayoutId id="2147483756" r:id="rId15"/>
    <p:sldLayoutId id="2147483757" r:id="rId16"/>
    <p:sldLayoutId id="2147483743" r:id="rId17"/>
    <p:sldLayoutId id="2147483758" r:id="rId18"/>
    <p:sldLayoutId id="2147483759" r:id="rId19"/>
    <p:sldLayoutId id="2147483760" r:id="rId20"/>
    <p:sldLayoutId id="2147483761" r:id="rId21"/>
    <p:sldLayoutId id="2147483762" r:id="rId22"/>
    <p:sldLayoutId id="2147483763" r:id="rId23"/>
    <p:sldLayoutId id="2147483764" r:id="rId24"/>
  </p:sldLayoutIdLst>
  <p:hf hdr="0" ftr="0" dt="0"/>
  <p:txStyles>
    <p:titleStyle>
      <a:lvl1pPr algn="l" defTabSz="914354" rtl="0" eaLnBrk="1" latinLnBrk="0" hangingPunct="1">
        <a:lnSpc>
          <a:spcPct val="90000"/>
        </a:lnSpc>
        <a:spcBef>
          <a:spcPct val="0"/>
        </a:spcBef>
        <a:buNone/>
        <a:defRPr sz="3200" b="1" kern="1200">
          <a:solidFill>
            <a:schemeClr val="tx2"/>
          </a:solidFill>
          <a:latin typeface="+mj-lt"/>
          <a:ea typeface="+mj-ea"/>
          <a:cs typeface="+mj-cs"/>
        </a:defRPr>
      </a:lvl1pPr>
    </p:titleStyle>
    <p:bodyStyle>
      <a:lvl1pPr marL="0" indent="0" algn="l" defTabSz="914354" rtl="0" eaLnBrk="1" latinLnBrk="0" hangingPunct="1">
        <a:lnSpc>
          <a:spcPct val="100000"/>
        </a:lnSpc>
        <a:spcBef>
          <a:spcPts val="1000"/>
        </a:spcBef>
        <a:buFont typeface="Arial" panose="020B0604020202020204" pitchFamily="34" charset="0"/>
        <a:buNone/>
        <a:defRPr sz="2000" kern="1200">
          <a:solidFill>
            <a:schemeClr val="tx1"/>
          </a:solidFill>
          <a:latin typeface="+mn-lt"/>
          <a:ea typeface="+mn-ea"/>
          <a:cs typeface="+mn-cs"/>
        </a:defRPr>
      </a:lvl1pPr>
      <a:lvl2pPr marL="215989" indent="-215989" algn="l" defTabSz="914354" rtl="0" eaLnBrk="1" latinLnBrk="0" hangingPunct="1">
        <a:lnSpc>
          <a:spcPct val="10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2pPr>
      <a:lvl3pPr marL="431979" indent="-215989" algn="l" defTabSz="914354" rtl="0" eaLnBrk="1" latinLnBrk="0" hangingPunct="1">
        <a:lnSpc>
          <a:spcPct val="100000"/>
        </a:lnSpc>
        <a:spcBef>
          <a:spcPts val="500"/>
        </a:spcBef>
        <a:buFont typeface="Calibri" panose="020F0502020204030204" pitchFamily="34" charset="0"/>
        <a:buChar char="–"/>
        <a:defRPr sz="2000" b="0" kern="1200">
          <a:solidFill>
            <a:schemeClr val="tx1"/>
          </a:solidFill>
          <a:latin typeface="+mn-lt"/>
          <a:ea typeface="+mn-ea"/>
          <a:cs typeface="+mn-cs"/>
        </a:defRPr>
      </a:lvl3pPr>
      <a:lvl4pPr marL="0" indent="0" algn="l" defTabSz="914354" rtl="0" eaLnBrk="1" latinLnBrk="0" hangingPunct="1">
        <a:lnSpc>
          <a:spcPct val="100000"/>
        </a:lnSpc>
        <a:spcBef>
          <a:spcPts val="500"/>
        </a:spcBef>
        <a:buFont typeface="Arial" panose="020B0604020202020204" pitchFamily="34" charset="0"/>
        <a:buNone/>
        <a:defRPr sz="2000" b="1" kern="1200">
          <a:solidFill>
            <a:schemeClr val="tx1"/>
          </a:solidFill>
          <a:latin typeface="+mn-lt"/>
          <a:ea typeface="+mn-ea"/>
          <a:cs typeface="+mn-cs"/>
        </a:defRPr>
      </a:lvl4pPr>
      <a:lvl5pPr marL="0" indent="0" algn="l" defTabSz="914354" rtl="0" eaLnBrk="1" latinLnBrk="0" hangingPunct="1">
        <a:lnSpc>
          <a:spcPct val="100000"/>
        </a:lnSpc>
        <a:spcBef>
          <a:spcPts val="500"/>
        </a:spcBef>
        <a:buFont typeface="Arial" panose="020B0604020202020204" pitchFamily="34" charset="0"/>
        <a:buNone/>
        <a:defRPr sz="2000" kern="1200">
          <a:solidFill>
            <a:schemeClr val="tx2"/>
          </a:solidFill>
          <a:latin typeface="+mn-lt"/>
          <a:ea typeface="+mn-ea"/>
          <a:cs typeface="+mn-cs"/>
        </a:defRPr>
      </a:lvl5pPr>
      <a:lvl6pPr marL="0" indent="0" algn="l" defTabSz="914354" rtl="0" eaLnBrk="1" latinLnBrk="0" hangingPunct="1">
        <a:lnSpc>
          <a:spcPct val="100000"/>
        </a:lnSpc>
        <a:spcBef>
          <a:spcPts val="500"/>
        </a:spcBef>
        <a:buFont typeface="Arial" panose="020B0604020202020204" pitchFamily="34" charset="0"/>
        <a:buNone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0" indent="0" algn="l" defTabSz="914354" rtl="0" eaLnBrk="1" latinLnBrk="0" hangingPunct="1">
        <a:lnSpc>
          <a:spcPct val="100000"/>
        </a:lnSpc>
        <a:spcBef>
          <a:spcPts val="500"/>
        </a:spcBef>
        <a:buFont typeface="Arial" panose="020B0604020202020204" pitchFamily="34" charset="0"/>
        <a:buNone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0" indent="0" algn="l" defTabSz="914354" rtl="0" eaLnBrk="1" latinLnBrk="0" hangingPunct="1">
        <a:lnSpc>
          <a:spcPct val="100000"/>
        </a:lnSpc>
        <a:spcBef>
          <a:spcPts val="500"/>
        </a:spcBef>
        <a:buFont typeface="Arial" panose="020B0604020202020204" pitchFamily="34" charset="0"/>
        <a:buNone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0" indent="0" algn="l" defTabSz="914354" rtl="0" eaLnBrk="1" latinLnBrk="0" hangingPunct="1">
        <a:lnSpc>
          <a:spcPct val="100000"/>
        </a:lnSpc>
        <a:spcBef>
          <a:spcPts val="500"/>
        </a:spcBef>
        <a:buFont typeface="Arial" panose="020B0604020202020204" pitchFamily="34" charset="0"/>
        <a:buNone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354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178" algn="l" defTabSz="914354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354" algn="l" defTabSz="914354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532" algn="l" defTabSz="914354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709" algn="l" defTabSz="914354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5886" algn="l" defTabSz="914354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062" algn="l" defTabSz="914354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240" algn="l" defTabSz="914354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418" algn="l" defTabSz="914354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8" name="Freeform: Shape 247">
            <a:extLst>
              <a:ext uri="{FF2B5EF4-FFF2-40B4-BE49-F238E27FC236}">
                <a16:creationId xmlns:a16="http://schemas.microsoft.com/office/drawing/2014/main" id="{6C02D648-4BAC-4912-B2BF-F533637F574A}"/>
              </a:ext>
            </a:extLst>
          </p:cNvPr>
          <p:cNvSpPr/>
          <p:nvPr userDrawn="1"/>
        </p:nvSpPr>
        <p:spPr>
          <a:xfrm>
            <a:off x="6097" y="0"/>
            <a:ext cx="6433456" cy="2650285"/>
          </a:xfrm>
          <a:custGeom>
            <a:avLst/>
            <a:gdLst>
              <a:gd name="connsiteX0" fmla="*/ 0 w 6433456"/>
              <a:gd name="connsiteY0" fmla="*/ 0 h 2650285"/>
              <a:gd name="connsiteX1" fmla="*/ 6185409 w 6433456"/>
              <a:gd name="connsiteY1" fmla="*/ 0 h 2650285"/>
              <a:gd name="connsiteX2" fmla="*/ 6433456 w 6433456"/>
              <a:gd name="connsiteY2" fmla="*/ 924909 h 2650285"/>
              <a:gd name="connsiteX3" fmla="*/ 0 w 6433456"/>
              <a:gd name="connsiteY3" fmla="*/ 2650285 h 2650285"/>
              <a:gd name="connsiteX4" fmla="*/ 0 w 6433456"/>
              <a:gd name="connsiteY4" fmla="*/ 0 h 26502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433456" h="2650285">
                <a:moveTo>
                  <a:pt x="0" y="0"/>
                </a:moveTo>
                <a:lnTo>
                  <a:pt x="6185409" y="0"/>
                </a:lnTo>
                <a:lnTo>
                  <a:pt x="6433456" y="924909"/>
                </a:lnTo>
                <a:lnTo>
                  <a:pt x="0" y="2650285"/>
                </a:lnTo>
                <a:lnTo>
                  <a:pt x="0" y="0"/>
                </a:lnTo>
                <a:close/>
              </a:path>
            </a:pathLst>
          </a:custGeom>
          <a:solidFill>
            <a:schemeClr val="accent2">
              <a:lumMod val="20000"/>
              <a:lumOff val="80000"/>
              <a:alpha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03A81F4D-4B89-424A-BC66-199E1E666FD1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326571" y="1532415"/>
            <a:ext cx="8467006" cy="4376944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/>
          <a:p>
            <a:pPr lvl="0"/>
            <a:r>
              <a:rPr lang="en-AU" noProof="0" dirty="0"/>
              <a:t>Edit Master text styles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Fifth level</a:t>
            </a:r>
          </a:p>
          <a:p>
            <a:pPr lvl="5"/>
            <a:r>
              <a:rPr lang="en-AU" noProof="0" dirty="0"/>
              <a:t>Six</a:t>
            </a:r>
          </a:p>
          <a:p>
            <a:pPr lvl="6"/>
            <a:r>
              <a:rPr lang="en-AU" noProof="0" dirty="0"/>
              <a:t>Seven</a:t>
            </a:r>
          </a:p>
          <a:p>
            <a:pPr lvl="7"/>
            <a:r>
              <a:rPr lang="en-AU" noProof="0" dirty="0"/>
              <a:t>Eight</a:t>
            </a:r>
          </a:p>
          <a:p>
            <a:pPr lvl="8"/>
            <a:r>
              <a:rPr lang="en-AU" noProof="0" dirty="0"/>
              <a:t>nine</a:t>
            </a:r>
          </a:p>
        </p:txBody>
      </p:sp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0DA9561C-11B4-4CC4-B271-3E59C981A78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277357" y="395066"/>
            <a:ext cx="7516216" cy="887360"/>
          </a:xfrm>
          <a:prstGeom prst="rect">
            <a:avLst/>
          </a:prstGeom>
        </p:spPr>
        <p:txBody>
          <a:bodyPr vert="horz" lIns="91440" tIns="45720" rIns="91440" bIns="45720" rtlCol="0" anchor="b" anchorCtr="0">
            <a:noAutofit/>
          </a:bodyPr>
          <a:lstStyle/>
          <a:p>
            <a:r>
              <a:rPr lang="en-AU" noProof="0" dirty="0"/>
              <a:t>Click to edit Master title style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A76D8956-3042-4F51-A765-52197DEBA845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6309737" y="6172508"/>
            <a:ext cx="18630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/>
                </a:solidFill>
              </a:defRPr>
            </a:lvl1pPr>
          </a:lstStyle>
          <a:p>
            <a:fld id="{15C1EA3C-26E9-4B87-838B-C7B127160328}" type="datetime1">
              <a:rPr lang="en-AU" noProof="0" smtClean="0"/>
              <a:t>2/09/2020</a:t>
            </a:fld>
            <a:endParaRPr lang="en-AU" noProof="0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2B9DE430-5DBA-4DE1-9C36-C5FAED4EAF10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326571" y="6172508"/>
            <a:ext cx="5937265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/>
                </a:solidFill>
              </a:defRPr>
            </a:lvl1pPr>
          </a:lstStyle>
          <a:p>
            <a:endParaRPr lang="en-AU" noProof="0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DD42F550-8FDF-4424-AA18-C4563333340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220048" y="6172508"/>
            <a:ext cx="565261" cy="365125"/>
          </a:xfrm>
          <a:prstGeom prst="rect">
            <a:avLst/>
          </a:prstGeom>
        </p:spPr>
        <p:txBody>
          <a:bodyPr vert="horz" lIns="91440" tIns="45720" rIns="0" bIns="45720" rtlCol="0" anchor="ctr"/>
          <a:lstStyle>
            <a:lvl1pPr algn="r">
              <a:defRPr sz="1200">
                <a:solidFill>
                  <a:schemeClr val="tx1"/>
                </a:solidFill>
              </a:defRPr>
            </a:lvl1pPr>
          </a:lstStyle>
          <a:p>
            <a:fld id="{DC22DD25-61AE-413C-B4D2-EF2365C9B2E1}" type="slidenum">
              <a:rPr lang="en-AU" noProof="0" smtClean="0"/>
              <a:pPr/>
              <a:t>‹#›</a:t>
            </a:fld>
            <a:endParaRPr lang="en-AU" noProof="0" dirty="0"/>
          </a:p>
        </p:txBody>
      </p:sp>
      <p:grpSp>
        <p:nvGrpSpPr>
          <p:cNvPr id="130" name="Group 4">
            <a:extLst>
              <a:ext uri="{FF2B5EF4-FFF2-40B4-BE49-F238E27FC236}">
                <a16:creationId xmlns:a16="http://schemas.microsoft.com/office/drawing/2014/main" id="{306309D1-1A80-489B-9D19-DC11A2F3146D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423071" y="432000"/>
            <a:ext cx="718160" cy="720000"/>
            <a:chOff x="2864" y="1181"/>
            <a:chExt cx="1952" cy="1957"/>
          </a:xfrm>
        </p:grpSpPr>
        <p:sp>
          <p:nvSpPr>
            <p:cNvPr id="131" name="AutoShape 3">
              <a:extLst>
                <a:ext uri="{FF2B5EF4-FFF2-40B4-BE49-F238E27FC236}">
                  <a16:creationId xmlns:a16="http://schemas.microsoft.com/office/drawing/2014/main" id="{53E8B148-3FFC-4AE7-96CE-14D77B08706B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2" name="Rectangle 5">
              <a:extLst>
                <a:ext uri="{FF2B5EF4-FFF2-40B4-BE49-F238E27FC236}">
                  <a16:creationId xmlns:a16="http://schemas.microsoft.com/office/drawing/2014/main" id="{5595D8AB-BC6B-4221-9044-E5611AD43303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3" name="Freeform 6">
              <a:extLst>
                <a:ext uri="{FF2B5EF4-FFF2-40B4-BE49-F238E27FC236}">
                  <a16:creationId xmlns:a16="http://schemas.microsoft.com/office/drawing/2014/main" id="{E8FDD948-1479-49ED-A944-B04F4EB804F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4" name="Freeform 7">
              <a:extLst>
                <a:ext uri="{FF2B5EF4-FFF2-40B4-BE49-F238E27FC236}">
                  <a16:creationId xmlns:a16="http://schemas.microsoft.com/office/drawing/2014/main" id="{B6A5E821-D9FB-4AA4-AAD7-26841E8273E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5" name="Freeform 8">
              <a:extLst>
                <a:ext uri="{FF2B5EF4-FFF2-40B4-BE49-F238E27FC236}">
                  <a16:creationId xmlns:a16="http://schemas.microsoft.com/office/drawing/2014/main" id="{3E111E6F-E832-494E-B349-A5A45DA17DD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6" name="Freeform 9">
              <a:extLst>
                <a:ext uri="{FF2B5EF4-FFF2-40B4-BE49-F238E27FC236}">
                  <a16:creationId xmlns:a16="http://schemas.microsoft.com/office/drawing/2014/main" id="{1E8A5B36-7BDD-46F1-8FBA-888746DA084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7" name="Freeform 10">
              <a:extLst>
                <a:ext uri="{FF2B5EF4-FFF2-40B4-BE49-F238E27FC236}">
                  <a16:creationId xmlns:a16="http://schemas.microsoft.com/office/drawing/2014/main" id="{A5593ADF-6E06-4513-B71F-E39C5F81381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8" name="Freeform 11">
              <a:extLst>
                <a:ext uri="{FF2B5EF4-FFF2-40B4-BE49-F238E27FC236}">
                  <a16:creationId xmlns:a16="http://schemas.microsoft.com/office/drawing/2014/main" id="{184EABFB-192C-4E40-A248-8136D011703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9" name="Freeform 12">
              <a:extLst>
                <a:ext uri="{FF2B5EF4-FFF2-40B4-BE49-F238E27FC236}">
                  <a16:creationId xmlns:a16="http://schemas.microsoft.com/office/drawing/2014/main" id="{D7ADC52B-3E0B-4C37-8A0B-FDC188F8915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0" name="Freeform 13">
              <a:extLst>
                <a:ext uri="{FF2B5EF4-FFF2-40B4-BE49-F238E27FC236}">
                  <a16:creationId xmlns:a16="http://schemas.microsoft.com/office/drawing/2014/main" id="{A99CF70B-EF67-4F9C-8E16-207F29F0072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1" name="Freeform 14">
              <a:extLst>
                <a:ext uri="{FF2B5EF4-FFF2-40B4-BE49-F238E27FC236}">
                  <a16:creationId xmlns:a16="http://schemas.microsoft.com/office/drawing/2014/main" id="{E6D0C260-4520-409A-A4EC-BBE0823409EF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2" name="Freeform 15">
              <a:extLst>
                <a:ext uri="{FF2B5EF4-FFF2-40B4-BE49-F238E27FC236}">
                  <a16:creationId xmlns:a16="http://schemas.microsoft.com/office/drawing/2014/main" id="{8E30C82F-6061-4285-B86F-6C73C1C56EE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3" name="Freeform 16">
              <a:extLst>
                <a:ext uri="{FF2B5EF4-FFF2-40B4-BE49-F238E27FC236}">
                  <a16:creationId xmlns:a16="http://schemas.microsoft.com/office/drawing/2014/main" id="{F898857C-4449-4CAF-A244-F7EC4D2CC1B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4" name="Freeform 17">
              <a:extLst>
                <a:ext uri="{FF2B5EF4-FFF2-40B4-BE49-F238E27FC236}">
                  <a16:creationId xmlns:a16="http://schemas.microsoft.com/office/drawing/2014/main" id="{752B8CC7-045E-4C03-8AAE-BE2B0550C4D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5" name="Freeform 18">
              <a:extLst>
                <a:ext uri="{FF2B5EF4-FFF2-40B4-BE49-F238E27FC236}">
                  <a16:creationId xmlns:a16="http://schemas.microsoft.com/office/drawing/2014/main" id="{72A3F1A3-252E-4687-BA0C-01A64F37017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6" name="Freeform 19">
              <a:extLst>
                <a:ext uri="{FF2B5EF4-FFF2-40B4-BE49-F238E27FC236}">
                  <a16:creationId xmlns:a16="http://schemas.microsoft.com/office/drawing/2014/main" id="{4F43DD97-6C80-4B05-8F87-6D5D766799B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7" name="Freeform 20">
              <a:extLst>
                <a:ext uri="{FF2B5EF4-FFF2-40B4-BE49-F238E27FC236}">
                  <a16:creationId xmlns:a16="http://schemas.microsoft.com/office/drawing/2014/main" id="{F0D565F8-9700-4A64-BBF5-D13F0330C1C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8" name="Rectangle 21">
              <a:extLst>
                <a:ext uri="{FF2B5EF4-FFF2-40B4-BE49-F238E27FC236}">
                  <a16:creationId xmlns:a16="http://schemas.microsoft.com/office/drawing/2014/main" id="{4A269CB1-B43E-4DE9-B9AA-FEBADD174A58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9" name="Freeform 22">
              <a:extLst>
                <a:ext uri="{FF2B5EF4-FFF2-40B4-BE49-F238E27FC236}">
                  <a16:creationId xmlns:a16="http://schemas.microsoft.com/office/drawing/2014/main" id="{17699AF0-2BD2-49DE-B08C-5E3649FB96C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0" name="Freeform 23">
              <a:extLst>
                <a:ext uri="{FF2B5EF4-FFF2-40B4-BE49-F238E27FC236}">
                  <a16:creationId xmlns:a16="http://schemas.microsoft.com/office/drawing/2014/main" id="{23956C6A-C53B-43E6-8C03-8BF9D82002F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1" name="Freeform 24">
              <a:extLst>
                <a:ext uri="{FF2B5EF4-FFF2-40B4-BE49-F238E27FC236}">
                  <a16:creationId xmlns:a16="http://schemas.microsoft.com/office/drawing/2014/main" id="{8138C29C-F244-4059-AA2C-E4367B5293C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2" name="Freeform 25">
              <a:extLst>
                <a:ext uri="{FF2B5EF4-FFF2-40B4-BE49-F238E27FC236}">
                  <a16:creationId xmlns:a16="http://schemas.microsoft.com/office/drawing/2014/main" id="{6831799F-73AF-4524-9EF6-6D64F29D4C6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3" name="Freeform 26">
              <a:extLst>
                <a:ext uri="{FF2B5EF4-FFF2-40B4-BE49-F238E27FC236}">
                  <a16:creationId xmlns:a16="http://schemas.microsoft.com/office/drawing/2014/main" id="{A3D51B26-6CD5-45B6-B86A-E34EBE28D42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4" name="Freeform 27">
              <a:extLst>
                <a:ext uri="{FF2B5EF4-FFF2-40B4-BE49-F238E27FC236}">
                  <a16:creationId xmlns:a16="http://schemas.microsoft.com/office/drawing/2014/main" id="{19F87B0A-EADC-4271-BCE4-D3AABD1726C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5" name="Freeform 28">
              <a:extLst>
                <a:ext uri="{FF2B5EF4-FFF2-40B4-BE49-F238E27FC236}">
                  <a16:creationId xmlns:a16="http://schemas.microsoft.com/office/drawing/2014/main" id="{C5E79407-1591-4785-87C3-F64A5EC19EB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6" name="Freeform 29">
              <a:extLst>
                <a:ext uri="{FF2B5EF4-FFF2-40B4-BE49-F238E27FC236}">
                  <a16:creationId xmlns:a16="http://schemas.microsoft.com/office/drawing/2014/main" id="{046A34B7-1E65-48E6-B085-30200286AE4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7" name="Freeform 30">
              <a:extLst>
                <a:ext uri="{FF2B5EF4-FFF2-40B4-BE49-F238E27FC236}">
                  <a16:creationId xmlns:a16="http://schemas.microsoft.com/office/drawing/2014/main" id="{9A2D5CD2-B8A3-4747-B052-95429E23BD9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8" name="Freeform 31">
              <a:extLst>
                <a:ext uri="{FF2B5EF4-FFF2-40B4-BE49-F238E27FC236}">
                  <a16:creationId xmlns:a16="http://schemas.microsoft.com/office/drawing/2014/main" id="{D26EFF54-A6AC-4A8A-B743-9FFB09492FB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9" name="Freeform 32">
              <a:extLst>
                <a:ext uri="{FF2B5EF4-FFF2-40B4-BE49-F238E27FC236}">
                  <a16:creationId xmlns:a16="http://schemas.microsoft.com/office/drawing/2014/main" id="{C02F7EEB-ADE5-4029-80D9-A91CE3F3955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0" name="Freeform 34">
              <a:extLst>
                <a:ext uri="{FF2B5EF4-FFF2-40B4-BE49-F238E27FC236}">
                  <a16:creationId xmlns:a16="http://schemas.microsoft.com/office/drawing/2014/main" id="{F10B9390-359B-433E-AA2E-147D2D6A266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1" name="Freeform 35">
              <a:extLst>
                <a:ext uri="{FF2B5EF4-FFF2-40B4-BE49-F238E27FC236}">
                  <a16:creationId xmlns:a16="http://schemas.microsoft.com/office/drawing/2014/main" id="{A5C25071-970B-4E59-BFFF-54156E525E4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2" name="Freeform 36">
              <a:extLst>
                <a:ext uri="{FF2B5EF4-FFF2-40B4-BE49-F238E27FC236}">
                  <a16:creationId xmlns:a16="http://schemas.microsoft.com/office/drawing/2014/main" id="{904C913B-6D49-493A-B6EE-D48E286E076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3" name="Freeform 37">
              <a:extLst>
                <a:ext uri="{FF2B5EF4-FFF2-40B4-BE49-F238E27FC236}">
                  <a16:creationId xmlns:a16="http://schemas.microsoft.com/office/drawing/2014/main" id="{38393FE5-1AFD-448B-9B85-A90D2012CC7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4" name="Freeform 38">
              <a:extLst>
                <a:ext uri="{FF2B5EF4-FFF2-40B4-BE49-F238E27FC236}">
                  <a16:creationId xmlns:a16="http://schemas.microsoft.com/office/drawing/2014/main" id="{45E450C3-6A20-40EF-9C2F-966716675F2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5" name="Freeform 39">
              <a:extLst>
                <a:ext uri="{FF2B5EF4-FFF2-40B4-BE49-F238E27FC236}">
                  <a16:creationId xmlns:a16="http://schemas.microsoft.com/office/drawing/2014/main" id="{81D9C1DA-0F8C-4E9F-BCA6-E6BB361D5128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6" name="Freeform 40">
              <a:extLst>
                <a:ext uri="{FF2B5EF4-FFF2-40B4-BE49-F238E27FC236}">
                  <a16:creationId xmlns:a16="http://schemas.microsoft.com/office/drawing/2014/main" id="{E4097583-122C-429E-A6F7-C7A62B68500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7" name="Freeform 41">
              <a:extLst>
                <a:ext uri="{FF2B5EF4-FFF2-40B4-BE49-F238E27FC236}">
                  <a16:creationId xmlns:a16="http://schemas.microsoft.com/office/drawing/2014/main" id="{BCD910FA-F7F4-4979-97D9-21920666FA5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8" name="Freeform 42">
              <a:extLst>
                <a:ext uri="{FF2B5EF4-FFF2-40B4-BE49-F238E27FC236}">
                  <a16:creationId xmlns:a16="http://schemas.microsoft.com/office/drawing/2014/main" id="{70882CF6-4791-4F96-AA9E-8538242052C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9" name="Freeform 43">
              <a:extLst>
                <a:ext uri="{FF2B5EF4-FFF2-40B4-BE49-F238E27FC236}">
                  <a16:creationId xmlns:a16="http://schemas.microsoft.com/office/drawing/2014/main" id="{F21F0027-65CF-4615-B6C0-5F0759F1754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0" name="Freeform 44">
              <a:extLst>
                <a:ext uri="{FF2B5EF4-FFF2-40B4-BE49-F238E27FC236}">
                  <a16:creationId xmlns:a16="http://schemas.microsoft.com/office/drawing/2014/main" id="{A94D3306-A871-4893-B174-81E228B4010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1" name="Freeform 45">
              <a:extLst>
                <a:ext uri="{FF2B5EF4-FFF2-40B4-BE49-F238E27FC236}">
                  <a16:creationId xmlns:a16="http://schemas.microsoft.com/office/drawing/2014/main" id="{0BBDE06C-503D-4E5C-BBBC-874D0BBE02A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2" name="Freeform 46">
              <a:extLst>
                <a:ext uri="{FF2B5EF4-FFF2-40B4-BE49-F238E27FC236}">
                  <a16:creationId xmlns:a16="http://schemas.microsoft.com/office/drawing/2014/main" id="{6D1C41DE-EEF3-4ECA-9EAD-BE0462FDF87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3" name="Freeform 47">
              <a:extLst>
                <a:ext uri="{FF2B5EF4-FFF2-40B4-BE49-F238E27FC236}">
                  <a16:creationId xmlns:a16="http://schemas.microsoft.com/office/drawing/2014/main" id="{56A588C9-91D5-4825-AA00-EE8E3804195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4" name="Freeform 48">
              <a:extLst>
                <a:ext uri="{FF2B5EF4-FFF2-40B4-BE49-F238E27FC236}">
                  <a16:creationId xmlns:a16="http://schemas.microsoft.com/office/drawing/2014/main" id="{E3A63B43-412F-409B-999C-BA3CFB9C16E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5" name="Freeform 49">
              <a:extLst>
                <a:ext uri="{FF2B5EF4-FFF2-40B4-BE49-F238E27FC236}">
                  <a16:creationId xmlns:a16="http://schemas.microsoft.com/office/drawing/2014/main" id="{59FA81EB-FB40-48E1-B9C8-68D651D88C9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6" name="Freeform 50">
              <a:extLst>
                <a:ext uri="{FF2B5EF4-FFF2-40B4-BE49-F238E27FC236}">
                  <a16:creationId xmlns:a16="http://schemas.microsoft.com/office/drawing/2014/main" id="{A5A31885-3163-44FD-A28E-3039E5EE7F5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7" name="Freeform 51">
              <a:extLst>
                <a:ext uri="{FF2B5EF4-FFF2-40B4-BE49-F238E27FC236}">
                  <a16:creationId xmlns:a16="http://schemas.microsoft.com/office/drawing/2014/main" id="{C664BB33-9114-4D5C-A5F6-278F45A396C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8" name="Freeform 52">
              <a:extLst>
                <a:ext uri="{FF2B5EF4-FFF2-40B4-BE49-F238E27FC236}">
                  <a16:creationId xmlns:a16="http://schemas.microsoft.com/office/drawing/2014/main" id="{379786DF-3041-4B9B-9588-392055B75C6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9" name="Freeform 53">
              <a:extLst>
                <a:ext uri="{FF2B5EF4-FFF2-40B4-BE49-F238E27FC236}">
                  <a16:creationId xmlns:a16="http://schemas.microsoft.com/office/drawing/2014/main" id="{B9889A8B-4541-4FF2-83EA-D607F825574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0" name="Freeform 54">
              <a:extLst>
                <a:ext uri="{FF2B5EF4-FFF2-40B4-BE49-F238E27FC236}">
                  <a16:creationId xmlns:a16="http://schemas.microsoft.com/office/drawing/2014/main" id="{5F98130F-6B3B-4F81-A453-EE8BAE233A6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1" name="Freeform 55">
              <a:extLst>
                <a:ext uri="{FF2B5EF4-FFF2-40B4-BE49-F238E27FC236}">
                  <a16:creationId xmlns:a16="http://schemas.microsoft.com/office/drawing/2014/main" id="{F555DBC3-30D6-49E6-B10F-F191FB469DC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2" name="Freeform 56">
              <a:extLst>
                <a:ext uri="{FF2B5EF4-FFF2-40B4-BE49-F238E27FC236}">
                  <a16:creationId xmlns:a16="http://schemas.microsoft.com/office/drawing/2014/main" id="{12746F1B-6120-4917-A186-788C35FE47C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5" name="Freeform 57">
              <a:extLst>
                <a:ext uri="{FF2B5EF4-FFF2-40B4-BE49-F238E27FC236}">
                  <a16:creationId xmlns:a16="http://schemas.microsoft.com/office/drawing/2014/main" id="{4C77663C-BE9D-4130-AC27-0D7E99D0EB9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43" name="Freeform 58">
              <a:extLst>
                <a:ext uri="{FF2B5EF4-FFF2-40B4-BE49-F238E27FC236}">
                  <a16:creationId xmlns:a16="http://schemas.microsoft.com/office/drawing/2014/main" id="{D8A87A42-184B-4EC9-A8B5-1F9238EDBC9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44" name="Freeform 59">
              <a:extLst>
                <a:ext uri="{FF2B5EF4-FFF2-40B4-BE49-F238E27FC236}">
                  <a16:creationId xmlns:a16="http://schemas.microsoft.com/office/drawing/2014/main" id="{ECD6E8BB-1309-47D1-A652-482469905D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45" name="Freeform 60">
              <a:extLst>
                <a:ext uri="{FF2B5EF4-FFF2-40B4-BE49-F238E27FC236}">
                  <a16:creationId xmlns:a16="http://schemas.microsoft.com/office/drawing/2014/main" id="{BC04B05C-9157-4204-93FE-127B78C089D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46" name="Freeform 61">
              <a:extLst>
                <a:ext uri="{FF2B5EF4-FFF2-40B4-BE49-F238E27FC236}">
                  <a16:creationId xmlns:a16="http://schemas.microsoft.com/office/drawing/2014/main" id="{D9167069-059D-4C88-8AE6-BB91C8E9890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47" name="Freeform 62">
              <a:extLst>
                <a:ext uri="{FF2B5EF4-FFF2-40B4-BE49-F238E27FC236}">
                  <a16:creationId xmlns:a16="http://schemas.microsoft.com/office/drawing/2014/main" id="{B0875DD9-C935-4281-9A52-704B28A336D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</p:grpSp>
    </p:spTree>
    <p:extLst>
      <p:ext uri="{BB962C8B-B14F-4D97-AF65-F5344CB8AC3E}">
        <p14:creationId xmlns:p14="http://schemas.microsoft.com/office/powerpoint/2010/main" val="286448733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19" r:id="rId1"/>
    <p:sldLayoutId id="2147483720" r:id="rId2"/>
    <p:sldLayoutId id="2147483721" r:id="rId3"/>
    <p:sldLayoutId id="2147483722" r:id="rId4"/>
    <p:sldLayoutId id="2147483768" r:id="rId5"/>
    <p:sldLayoutId id="2147483726" r:id="rId6"/>
    <p:sldLayoutId id="2147483727" r:id="rId7"/>
    <p:sldLayoutId id="2147483728" r:id="rId8"/>
    <p:sldLayoutId id="2147483729" r:id="rId9"/>
    <p:sldLayoutId id="2147483730" r:id="rId10"/>
    <p:sldLayoutId id="2147483732" r:id="rId11"/>
  </p:sldLayoutIdLst>
  <p:hf hdr="0" ftr="0" dt="0"/>
  <p:txStyles>
    <p:titleStyle>
      <a:lvl1pPr algn="l" defTabSz="914354" rtl="0" eaLnBrk="1" latinLnBrk="0" hangingPunct="1">
        <a:lnSpc>
          <a:spcPct val="90000"/>
        </a:lnSpc>
        <a:spcBef>
          <a:spcPct val="0"/>
        </a:spcBef>
        <a:buNone/>
        <a:defRPr sz="3200" b="1" kern="1200">
          <a:solidFill>
            <a:schemeClr val="tx2"/>
          </a:solidFill>
          <a:latin typeface="+mj-lt"/>
          <a:ea typeface="+mj-ea"/>
          <a:cs typeface="+mj-cs"/>
        </a:defRPr>
      </a:lvl1pPr>
    </p:titleStyle>
    <p:bodyStyle>
      <a:lvl1pPr marL="0" indent="0" algn="l" defTabSz="914354" rtl="0" eaLnBrk="1" latinLnBrk="0" hangingPunct="1">
        <a:lnSpc>
          <a:spcPct val="100000"/>
        </a:lnSpc>
        <a:spcBef>
          <a:spcPts val="1000"/>
        </a:spcBef>
        <a:buFont typeface="Arial" panose="020B0604020202020204" pitchFamily="34" charset="0"/>
        <a:buNone/>
        <a:defRPr sz="2000" kern="1200">
          <a:solidFill>
            <a:schemeClr val="tx1"/>
          </a:solidFill>
          <a:latin typeface="+mn-lt"/>
          <a:ea typeface="+mn-ea"/>
          <a:cs typeface="+mn-cs"/>
        </a:defRPr>
      </a:lvl1pPr>
      <a:lvl2pPr marL="215989" indent="-215989" algn="l" defTabSz="914354" rtl="0" eaLnBrk="1" latinLnBrk="0" hangingPunct="1">
        <a:lnSpc>
          <a:spcPct val="10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2pPr>
      <a:lvl3pPr marL="431979" indent="-215989" algn="l" defTabSz="914354" rtl="0" eaLnBrk="1" latinLnBrk="0" hangingPunct="1">
        <a:lnSpc>
          <a:spcPct val="100000"/>
        </a:lnSpc>
        <a:spcBef>
          <a:spcPts val="500"/>
        </a:spcBef>
        <a:buFont typeface="Calibri" panose="020F0502020204030204" pitchFamily="34" charset="0"/>
        <a:buChar char="–"/>
        <a:defRPr sz="2000" b="0" kern="1200">
          <a:solidFill>
            <a:schemeClr val="tx1"/>
          </a:solidFill>
          <a:latin typeface="+mn-lt"/>
          <a:ea typeface="+mn-ea"/>
          <a:cs typeface="+mn-cs"/>
        </a:defRPr>
      </a:lvl3pPr>
      <a:lvl4pPr marL="0" indent="0" algn="l" defTabSz="914354" rtl="0" eaLnBrk="1" latinLnBrk="0" hangingPunct="1">
        <a:lnSpc>
          <a:spcPct val="100000"/>
        </a:lnSpc>
        <a:spcBef>
          <a:spcPts val="500"/>
        </a:spcBef>
        <a:buFont typeface="Arial" panose="020B0604020202020204" pitchFamily="34" charset="0"/>
        <a:buNone/>
        <a:defRPr sz="2000" b="1" kern="1200">
          <a:solidFill>
            <a:schemeClr val="tx1"/>
          </a:solidFill>
          <a:latin typeface="+mn-lt"/>
          <a:ea typeface="+mn-ea"/>
          <a:cs typeface="+mn-cs"/>
        </a:defRPr>
      </a:lvl4pPr>
      <a:lvl5pPr marL="0" indent="0" algn="l" defTabSz="914354" rtl="0" eaLnBrk="1" latinLnBrk="0" hangingPunct="1">
        <a:lnSpc>
          <a:spcPct val="100000"/>
        </a:lnSpc>
        <a:spcBef>
          <a:spcPts val="500"/>
        </a:spcBef>
        <a:buFont typeface="Arial" panose="020B0604020202020204" pitchFamily="34" charset="0"/>
        <a:buNone/>
        <a:defRPr sz="2000" kern="1200">
          <a:solidFill>
            <a:schemeClr val="tx2"/>
          </a:solidFill>
          <a:latin typeface="+mn-lt"/>
          <a:ea typeface="+mn-ea"/>
          <a:cs typeface="+mn-cs"/>
        </a:defRPr>
      </a:lvl5pPr>
      <a:lvl6pPr marL="0" indent="0" algn="l" defTabSz="914354" rtl="0" eaLnBrk="1" latinLnBrk="0" hangingPunct="1">
        <a:lnSpc>
          <a:spcPct val="100000"/>
        </a:lnSpc>
        <a:spcBef>
          <a:spcPts val="500"/>
        </a:spcBef>
        <a:buFont typeface="Arial" panose="020B0604020202020204" pitchFamily="34" charset="0"/>
        <a:buNone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0" indent="0" algn="l" defTabSz="914354" rtl="0" eaLnBrk="1" latinLnBrk="0" hangingPunct="1">
        <a:lnSpc>
          <a:spcPct val="100000"/>
        </a:lnSpc>
        <a:spcBef>
          <a:spcPts val="500"/>
        </a:spcBef>
        <a:buFont typeface="Arial" panose="020B0604020202020204" pitchFamily="34" charset="0"/>
        <a:buNone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0" indent="0" algn="l" defTabSz="914354" rtl="0" eaLnBrk="1" latinLnBrk="0" hangingPunct="1">
        <a:lnSpc>
          <a:spcPct val="100000"/>
        </a:lnSpc>
        <a:spcBef>
          <a:spcPts val="500"/>
        </a:spcBef>
        <a:buFont typeface="Arial" panose="020B0604020202020204" pitchFamily="34" charset="0"/>
        <a:buNone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0" indent="0" algn="l" defTabSz="914354" rtl="0" eaLnBrk="1" latinLnBrk="0" hangingPunct="1">
        <a:lnSpc>
          <a:spcPct val="100000"/>
        </a:lnSpc>
        <a:spcBef>
          <a:spcPts val="500"/>
        </a:spcBef>
        <a:buFont typeface="Arial" panose="020B0604020202020204" pitchFamily="34" charset="0"/>
        <a:buNone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354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178" algn="l" defTabSz="914354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354" algn="l" defTabSz="914354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532" algn="l" defTabSz="914354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709" algn="l" defTabSz="914354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5886" algn="l" defTabSz="914354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062" algn="l" defTabSz="914354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240" algn="l" defTabSz="914354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418" algn="l" defTabSz="914354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hyperlink" Target="mailto:alex.robinson@unimelb.edu.au" TargetMode="Externa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13.png"/><Relationship Id="rId4" Type="http://schemas.openxmlformats.org/officeDocument/2006/relationships/image" Target="../media/image12.JPG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21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21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JPG"/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21.xml"/><Relationship Id="rId4" Type="http://schemas.openxmlformats.org/officeDocument/2006/relationships/hyperlink" Target="https://www.elrha.org/wp-content/uploads/2020/07/Elrha-HIF_Gap-Analysis_Inclusion-of-people-with-disability-and-older-people_Literature-Review2020-A.pdf" TargetMode="Externa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JPG"/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21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JPG"/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21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6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image" Target="../media/image19.jpeg"/><Relationship Id="rId1" Type="http://schemas.openxmlformats.org/officeDocument/2006/relationships/slideLayout" Target="../slideLayouts/slideLayout18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Subtitle 12">
            <a:extLst>
              <a:ext uri="{FF2B5EF4-FFF2-40B4-BE49-F238E27FC236}">
                <a16:creationId xmlns:a16="http://schemas.microsoft.com/office/drawing/2014/main" id="{0500F29B-FCBB-405F-B69D-8416BA2AB4D6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486082" y="2515508"/>
            <a:ext cx="3762491" cy="2509024"/>
          </a:xfrm>
        </p:spPr>
        <p:txBody>
          <a:bodyPr/>
          <a:lstStyle/>
          <a:p>
            <a:r>
              <a:rPr lang="en-AU" sz="2400" dirty="0"/>
              <a:t>Gap analysis: </a:t>
            </a:r>
            <a:r>
              <a:rPr lang="en-US" sz="2400" dirty="0"/>
              <a:t>the inclusion of people with disability &amp; older people in humanitarian response</a:t>
            </a:r>
            <a:endParaRPr lang="en-AU" sz="1400" b="0" dirty="0"/>
          </a:p>
          <a:p>
            <a:pPr lvl="1">
              <a:spcBef>
                <a:spcPts val="0"/>
              </a:spcBef>
            </a:pPr>
            <a:endParaRPr lang="en-AU" sz="1400" b="0" dirty="0"/>
          </a:p>
          <a:p>
            <a:pPr lvl="1"/>
            <a:endParaRPr lang="en-AU" dirty="0"/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350F017B-E73A-4C61-9372-CC53B1FDD6C5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486083" y="5557331"/>
            <a:ext cx="4085917" cy="951441"/>
          </a:xfrm>
        </p:spPr>
        <p:txBody>
          <a:bodyPr>
            <a:normAutofit fontScale="92500" lnSpcReduction="10000"/>
          </a:bodyPr>
          <a:lstStyle/>
          <a:p>
            <a:r>
              <a:rPr lang="en-AU" sz="1200" b="0" dirty="0"/>
              <a:t>Disability Inclusion for Health &amp; Development Unit</a:t>
            </a:r>
          </a:p>
          <a:p>
            <a:r>
              <a:rPr lang="en-AU" sz="1200" dirty="0"/>
              <a:t>Nossal Institute for Global Health</a:t>
            </a:r>
          </a:p>
          <a:p>
            <a:r>
              <a:rPr lang="en-AU" sz="1200" b="0" dirty="0">
                <a:hlinkClick r:id="rId2"/>
              </a:rPr>
              <a:t>alex.robinson@unimelb.edu.au</a:t>
            </a:r>
            <a:r>
              <a:rPr lang="en-AU" sz="1200" b="0" dirty="0"/>
              <a:t> </a:t>
            </a:r>
          </a:p>
          <a:p>
            <a:r>
              <a:rPr lang="en-AU" sz="1200" b="0" dirty="0"/>
              <a:t>@</a:t>
            </a:r>
            <a:r>
              <a:rPr lang="en-AU" sz="1200" b="0" dirty="0" err="1"/>
              <a:t>alxrbnson</a:t>
            </a:r>
            <a:endParaRPr lang="en-AU" sz="1200" b="0" dirty="0"/>
          </a:p>
        </p:txBody>
      </p:sp>
      <p:sp>
        <p:nvSpPr>
          <p:cNvPr id="6" name="Text Placeholder 5">
            <a:extLst>
              <a:ext uri="{FF2B5EF4-FFF2-40B4-BE49-F238E27FC236}">
                <a16:creationId xmlns:a16="http://schemas.microsoft.com/office/drawing/2014/main" id="{449E4B96-9064-4455-8694-E3147D49A2C8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/>
        <p:txBody>
          <a:bodyPr/>
          <a:lstStyle/>
          <a:p>
            <a:endParaRPr lang="en-AU"/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2F229B6F-21C4-42C4-87F1-B4C2C289D484}"/>
              </a:ext>
            </a:extLst>
          </p:cNvPr>
          <p:cNvSpPr>
            <a:spLocks noGrp="1"/>
          </p:cNvSpPr>
          <p:nvPr>
            <p:ph type="sldNum" sz="quarter" idx="4294967295"/>
          </p:nvPr>
        </p:nvSpPr>
        <p:spPr>
          <a:xfrm>
            <a:off x="8389938" y="6172200"/>
            <a:ext cx="754062" cy="365125"/>
          </a:xfrm>
        </p:spPr>
        <p:txBody>
          <a:bodyPr/>
          <a:lstStyle/>
          <a:p>
            <a:fld id="{DC22DD25-61AE-413C-B4D2-EF2365C9B2E1}" type="slidenum">
              <a:rPr lang="en-AU" noProof="0" smtClean="0"/>
              <a:pPr/>
              <a:t>1</a:t>
            </a:fld>
            <a:endParaRPr lang="en-AU" noProof="0"/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05745766-5EE6-404F-90F6-2A17BF7AED19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831422" y="901413"/>
            <a:ext cx="3090574" cy="850130"/>
          </a:xfrm>
          <a:prstGeom prst="rect">
            <a:avLst/>
          </a:prstGeom>
        </p:spPr>
      </p:pic>
      <p:pic>
        <p:nvPicPr>
          <p:cNvPr id="9" name="Picture Placeholder 8">
            <a:extLst>
              <a:ext uri="{FF2B5EF4-FFF2-40B4-BE49-F238E27FC236}">
                <a16:creationId xmlns:a16="http://schemas.microsoft.com/office/drawing/2014/main" id="{FA010E5A-3B96-4E98-B37C-4030F480293A}"/>
              </a:ext>
            </a:extLst>
          </p:cNvPr>
          <p:cNvPicPr>
            <a:picLocks noGrp="1" noChangeAspect="1"/>
          </p:cNvPicPr>
          <p:nvPr>
            <p:ph type="pic" sz="quarter" idx="18"/>
          </p:nvPr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5064" r="25064"/>
          <a:stretch>
            <a:fillRect/>
          </a:stretch>
        </p:blipFill>
        <p:spPr>
          <a:xfrm>
            <a:off x="4402318" y="2114536"/>
            <a:ext cx="4741682" cy="4743464"/>
          </a:xfrm>
        </p:spPr>
      </p:pic>
      <p:pic>
        <p:nvPicPr>
          <p:cNvPr id="11" name="Picture 10">
            <a:extLst>
              <a:ext uri="{FF2B5EF4-FFF2-40B4-BE49-F238E27FC236}">
                <a16:creationId xmlns:a16="http://schemas.microsoft.com/office/drawing/2014/main" id="{EF13D8BA-DE31-4846-B571-F3340F99AE77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1119" r="1119"/>
          <a:stretch/>
        </p:blipFill>
        <p:spPr>
          <a:xfrm>
            <a:off x="2077501" y="824948"/>
            <a:ext cx="3090575" cy="100819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664943133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>
            <a:extLst>
              <a:ext uri="{FF2B5EF4-FFF2-40B4-BE49-F238E27FC236}">
                <a16:creationId xmlns:a16="http://schemas.microsoft.com/office/drawing/2014/main" id="{74E07259-35E5-422B-80BD-9DA2DDF5478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117994" y="5964404"/>
            <a:ext cx="2831773" cy="781949"/>
          </a:xfrm>
          <a:prstGeom prst="rect">
            <a:avLst/>
          </a:prstGeom>
        </p:spPr>
      </p:pic>
      <p:sp>
        <p:nvSpPr>
          <p:cNvPr id="11" name="Rectangle 2">
            <a:extLst>
              <a:ext uri="{FF2B5EF4-FFF2-40B4-BE49-F238E27FC236}">
                <a16:creationId xmlns:a16="http://schemas.microsoft.com/office/drawing/2014/main" id="{12036DA0-F74C-4E3F-BDAC-A673992BAFC5}"/>
              </a:ext>
            </a:extLst>
          </p:cNvPr>
          <p:cNvSpPr txBox="1">
            <a:spLocks noChangeArrowheads="1"/>
          </p:cNvSpPr>
          <p:nvPr/>
        </p:nvSpPr>
        <p:spPr>
          <a:xfrm>
            <a:off x="582176" y="2850929"/>
            <a:ext cx="8257879" cy="1156142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0" indent="0" algn="ctr" defTabSz="914354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None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42900" indent="0" algn="ctr" defTabSz="914354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None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85800" indent="0" algn="ctr" defTabSz="914354" rtl="0" eaLnBrk="1" latinLnBrk="0" hangingPunct="1">
              <a:lnSpc>
                <a:spcPct val="100000"/>
              </a:lnSpc>
              <a:spcBef>
                <a:spcPts val="500"/>
              </a:spcBef>
              <a:buFont typeface="Calibri" panose="020F0502020204030204" pitchFamily="34" charset="0"/>
              <a:buNone/>
              <a:defRPr sz="1350" b="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028700" indent="0" algn="ctr" defTabSz="914354" rtl="0" eaLnBrk="1" latinLnBrk="0" hangingPunct="1">
              <a:lnSpc>
                <a:spcPct val="100000"/>
              </a:lnSpc>
              <a:spcBef>
                <a:spcPts val="800"/>
              </a:spcBef>
              <a:buFont typeface="Arial" panose="020B0604020202020204" pitchFamily="34" charset="0"/>
              <a:buNone/>
              <a:defRPr sz="1200" b="1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371600" indent="0" algn="ctr" defTabSz="914354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None/>
              <a:defRPr sz="12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5pPr>
            <a:lvl6pPr marL="1714500" indent="0" algn="ctr" defTabSz="914354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None/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057400" indent="0" algn="ctr" defTabSz="914354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None/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400300" indent="0" algn="ctr" defTabSz="914354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None/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743200" indent="0" algn="ctr" defTabSz="914354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None/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/>
            <a:r>
              <a:rPr lang="en-US" sz="2400" dirty="0"/>
              <a:t>What is the evidence on the inclusion of people with disability and older people in humanitarian response? </a:t>
            </a:r>
          </a:p>
        </p:txBody>
      </p:sp>
      <p:sp>
        <p:nvSpPr>
          <p:cNvPr id="14" name="Rectangle 2">
            <a:extLst>
              <a:ext uri="{FF2B5EF4-FFF2-40B4-BE49-F238E27FC236}">
                <a16:creationId xmlns:a16="http://schemas.microsoft.com/office/drawing/2014/main" id="{A9E3EF2F-FF7D-4772-8CF6-D716279C485F}"/>
              </a:ext>
            </a:extLst>
          </p:cNvPr>
          <p:cNvSpPr txBox="1">
            <a:spLocks noChangeArrowheads="1"/>
          </p:cNvSpPr>
          <p:nvPr/>
        </p:nvSpPr>
        <p:spPr>
          <a:xfrm>
            <a:off x="1276524" y="495649"/>
            <a:ext cx="6869185" cy="685800"/>
          </a:xfrm>
          <a:prstGeom prst="rect">
            <a:avLst/>
          </a:prstGeom>
        </p:spPr>
        <p:txBody>
          <a:bodyPr vert="horz" lIns="91440" tIns="45720" rIns="91440" bIns="45720" rtlCol="0" anchor="b" anchorCtr="0">
            <a:noAutofit/>
          </a:bodyPr>
          <a:lstStyle>
            <a:lvl1pPr algn="ctr" defTabSz="914354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500" b="1" kern="12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l"/>
            <a:r>
              <a:rPr lang="en-AU" sz="2800" dirty="0"/>
              <a:t>The Gap Analysis</a:t>
            </a:r>
          </a:p>
        </p:txBody>
      </p:sp>
    </p:spTree>
    <p:extLst>
      <p:ext uri="{BB962C8B-B14F-4D97-AF65-F5344CB8AC3E}">
        <p14:creationId xmlns:p14="http://schemas.microsoft.com/office/powerpoint/2010/main" val="4169020896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>
            <a:extLst>
              <a:ext uri="{FF2B5EF4-FFF2-40B4-BE49-F238E27FC236}">
                <a16:creationId xmlns:a16="http://schemas.microsoft.com/office/drawing/2014/main" id="{74E07259-35E5-422B-80BD-9DA2DDF5478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117994" y="5964404"/>
            <a:ext cx="2831773" cy="781949"/>
          </a:xfrm>
          <a:prstGeom prst="rect">
            <a:avLst/>
          </a:prstGeom>
        </p:spPr>
      </p:pic>
      <p:sp>
        <p:nvSpPr>
          <p:cNvPr id="14" name="Rectangle 2">
            <a:extLst>
              <a:ext uri="{FF2B5EF4-FFF2-40B4-BE49-F238E27FC236}">
                <a16:creationId xmlns:a16="http://schemas.microsoft.com/office/drawing/2014/main" id="{A9E3EF2F-FF7D-4772-8CF6-D716279C485F}"/>
              </a:ext>
            </a:extLst>
          </p:cNvPr>
          <p:cNvSpPr txBox="1">
            <a:spLocks noChangeArrowheads="1"/>
          </p:cNvSpPr>
          <p:nvPr/>
        </p:nvSpPr>
        <p:spPr>
          <a:xfrm>
            <a:off x="1276524" y="495649"/>
            <a:ext cx="6869185" cy="685800"/>
          </a:xfrm>
          <a:prstGeom prst="rect">
            <a:avLst/>
          </a:prstGeom>
        </p:spPr>
        <p:txBody>
          <a:bodyPr vert="horz" lIns="91440" tIns="45720" rIns="91440" bIns="45720" rtlCol="0" anchor="b" anchorCtr="0">
            <a:noAutofit/>
          </a:bodyPr>
          <a:lstStyle>
            <a:lvl1pPr algn="ctr" defTabSz="914354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500" b="1" kern="12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l"/>
            <a:r>
              <a:rPr lang="en-AU" sz="2800" dirty="0"/>
              <a:t>What did we do?</a:t>
            </a:r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0F209FF2-C7A1-4F1E-8CB7-1BC64E897169}"/>
              </a:ext>
            </a:extLst>
          </p:cNvPr>
          <p:cNvGrpSpPr/>
          <p:nvPr/>
        </p:nvGrpSpPr>
        <p:grpSpPr>
          <a:xfrm>
            <a:off x="185293" y="1904382"/>
            <a:ext cx="3355943" cy="3337089"/>
            <a:chOff x="185293" y="1904382"/>
            <a:chExt cx="3355943" cy="3337089"/>
          </a:xfrm>
        </p:grpSpPr>
        <p:sp>
          <p:nvSpPr>
            <p:cNvPr id="2" name="Oval 1">
              <a:extLst>
                <a:ext uri="{FF2B5EF4-FFF2-40B4-BE49-F238E27FC236}">
                  <a16:creationId xmlns:a16="http://schemas.microsoft.com/office/drawing/2014/main" id="{96C4E61B-8F3B-47B4-929B-257C0571493B}"/>
                </a:ext>
              </a:extLst>
            </p:cNvPr>
            <p:cNvSpPr/>
            <p:nvPr/>
          </p:nvSpPr>
          <p:spPr>
            <a:xfrm>
              <a:off x="185293" y="1904382"/>
              <a:ext cx="3355943" cy="3337089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" name="TextBox 2">
              <a:extLst>
                <a:ext uri="{FF2B5EF4-FFF2-40B4-BE49-F238E27FC236}">
                  <a16:creationId xmlns:a16="http://schemas.microsoft.com/office/drawing/2014/main" id="{25E78C30-6C01-4B23-9489-1A65F5AA066A}"/>
                </a:ext>
              </a:extLst>
            </p:cNvPr>
            <p:cNvSpPr txBox="1"/>
            <p:nvPr/>
          </p:nvSpPr>
          <p:spPr>
            <a:xfrm>
              <a:off x="835805" y="2192820"/>
              <a:ext cx="2004968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AU" dirty="0">
                  <a:solidFill>
                    <a:schemeClr val="bg1"/>
                  </a:solidFill>
                </a:rPr>
                <a:t>Literature review</a:t>
              </a:r>
              <a:endParaRPr lang="en-US" dirty="0">
                <a:solidFill>
                  <a:schemeClr val="bg1"/>
                </a:solidFill>
              </a:endParaRPr>
            </a:p>
          </p:txBody>
        </p:sp>
        <p:sp>
          <p:nvSpPr>
            <p:cNvPr id="4" name="TextBox 3">
              <a:extLst>
                <a:ext uri="{FF2B5EF4-FFF2-40B4-BE49-F238E27FC236}">
                  <a16:creationId xmlns:a16="http://schemas.microsoft.com/office/drawing/2014/main" id="{6BBC0FD7-7D4B-4460-837A-35221219E7D6}"/>
                </a:ext>
              </a:extLst>
            </p:cNvPr>
            <p:cNvSpPr txBox="1"/>
            <p:nvPr/>
          </p:nvSpPr>
          <p:spPr>
            <a:xfrm>
              <a:off x="688734" y="2849607"/>
              <a:ext cx="1030448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AU" sz="1200" dirty="0">
                  <a:solidFill>
                    <a:schemeClr val="bg1"/>
                  </a:solidFill>
                </a:rPr>
                <a:t>Title/abstract screening</a:t>
              </a:r>
            </a:p>
            <a:p>
              <a:pPr algn="ctr"/>
              <a:r>
                <a:rPr lang="en-AU" sz="1200" dirty="0">
                  <a:solidFill>
                    <a:schemeClr val="bg1"/>
                  </a:solidFill>
                </a:rPr>
                <a:t>n= 6,828</a:t>
              </a:r>
              <a:endParaRPr lang="en-US" sz="1200" dirty="0">
                <a:solidFill>
                  <a:schemeClr val="bg1"/>
                </a:solidFill>
              </a:endParaRPr>
            </a:p>
          </p:txBody>
        </p:sp>
        <p:sp>
          <p:nvSpPr>
            <p:cNvPr id="10" name="TextBox 9">
              <a:extLst>
                <a:ext uri="{FF2B5EF4-FFF2-40B4-BE49-F238E27FC236}">
                  <a16:creationId xmlns:a16="http://schemas.microsoft.com/office/drawing/2014/main" id="{351E2CBC-74A2-4422-B144-D6171CA244C3}"/>
                </a:ext>
              </a:extLst>
            </p:cNvPr>
            <p:cNvSpPr txBox="1"/>
            <p:nvPr/>
          </p:nvSpPr>
          <p:spPr>
            <a:xfrm>
              <a:off x="688734" y="3495938"/>
              <a:ext cx="1030448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AU" sz="1200" dirty="0">
                  <a:solidFill>
                    <a:schemeClr val="bg1"/>
                  </a:solidFill>
                </a:rPr>
                <a:t>Full text screening</a:t>
              </a:r>
            </a:p>
            <a:p>
              <a:pPr algn="ctr"/>
              <a:r>
                <a:rPr lang="en-AU" sz="1200" dirty="0">
                  <a:solidFill>
                    <a:schemeClr val="bg1"/>
                  </a:solidFill>
                </a:rPr>
                <a:t>n= 184</a:t>
              </a:r>
              <a:endParaRPr lang="en-US" sz="1200" dirty="0">
                <a:solidFill>
                  <a:schemeClr val="bg1"/>
                </a:solidFill>
              </a:endParaRPr>
            </a:p>
          </p:txBody>
        </p:sp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0F4E1B41-5798-479E-92D1-F3FD285521B3}"/>
                </a:ext>
              </a:extLst>
            </p:cNvPr>
            <p:cNvSpPr txBox="1"/>
            <p:nvPr/>
          </p:nvSpPr>
          <p:spPr>
            <a:xfrm>
              <a:off x="688734" y="4139754"/>
              <a:ext cx="1030448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AU" sz="1200" dirty="0">
                  <a:solidFill>
                    <a:schemeClr val="bg1"/>
                  </a:solidFill>
                </a:rPr>
                <a:t>Articles included</a:t>
              </a:r>
            </a:p>
            <a:p>
              <a:pPr algn="ctr"/>
              <a:r>
                <a:rPr lang="en-AU" sz="1200" dirty="0">
                  <a:solidFill>
                    <a:schemeClr val="bg1"/>
                  </a:solidFill>
                </a:rPr>
                <a:t>n= 46 + 11</a:t>
              </a:r>
              <a:endParaRPr lang="en-US" sz="1200" dirty="0">
                <a:solidFill>
                  <a:schemeClr val="bg1"/>
                </a:solidFill>
              </a:endParaRPr>
            </a:p>
          </p:txBody>
        </p:sp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71E85267-0EF3-4DE6-8C93-3FEF5A652985}"/>
                </a:ext>
              </a:extLst>
            </p:cNvPr>
            <p:cNvSpPr txBox="1"/>
            <p:nvPr/>
          </p:nvSpPr>
          <p:spPr>
            <a:xfrm>
              <a:off x="2007204" y="2849606"/>
              <a:ext cx="1030448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AU" sz="1200" dirty="0">
                  <a:solidFill>
                    <a:schemeClr val="bg1"/>
                  </a:solidFill>
                </a:rPr>
                <a:t>Title/abstract screening</a:t>
              </a:r>
            </a:p>
            <a:p>
              <a:pPr algn="ctr"/>
              <a:r>
                <a:rPr lang="en-AU" sz="1200" dirty="0">
                  <a:solidFill>
                    <a:schemeClr val="bg1"/>
                  </a:solidFill>
                </a:rPr>
                <a:t>n= 9,823</a:t>
              </a:r>
              <a:endParaRPr lang="en-US" sz="1200" dirty="0">
                <a:solidFill>
                  <a:schemeClr val="bg1"/>
                </a:solidFill>
              </a:endParaRPr>
            </a:p>
          </p:txBody>
        </p:sp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339B148F-4FFC-40A5-B1D9-BA1E0EE8EA32}"/>
                </a:ext>
              </a:extLst>
            </p:cNvPr>
            <p:cNvSpPr txBox="1"/>
            <p:nvPr/>
          </p:nvSpPr>
          <p:spPr>
            <a:xfrm>
              <a:off x="2007204" y="3506885"/>
              <a:ext cx="1030448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AU" sz="1200" dirty="0">
                  <a:solidFill>
                    <a:schemeClr val="bg1"/>
                  </a:solidFill>
                </a:rPr>
                <a:t>Full text screening</a:t>
              </a:r>
            </a:p>
            <a:p>
              <a:pPr algn="ctr"/>
              <a:r>
                <a:rPr lang="en-AU" sz="1200" dirty="0">
                  <a:solidFill>
                    <a:schemeClr val="bg1"/>
                  </a:solidFill>
                </a:rPr>
                <a:t>n= 153</a:t>
              </a:r>
              <a:endParaRPr lang="en-US" sz="1200" dirty="0">
                <a:solidFill>
                  <a:schemeClr val="bg1"/>
                </a:solidFill>
              </a:endParaRPr>
            </a:p>
          </p:txBody>
        </p:sp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CD18E3F6-11B6-432B-AD95-1C137462F237}"/>
                </a:ext>
              </a:extLst>
            </p:cNvPr>
            <p:cNvSpPr txBox="1"/>
            <p:nvPr/>
          </p:nvSpPr>
          <p:spPr>
            <a:xfrm>
              <a:off x="2007204" y="4164164"/>
              <a:ext cx="1030448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AU" sz="1200" dirty="0">
                  <a:solidFill>
                    <a:schemeClr val="bg1"/>
                  </a:solidFill>
                </a:rPr>
                <a:t>Articles included</a:t>
              </a:r>
            </a:p>
            <a:p>
              <a:pPr algn="ctr"/>
              <a:r>
                <a:rPr lang="en-AU" sz="1200" dirty="0">
                  <a:solidFill>
                    <a:schemeClr val="bg1"/>
                  </a:solidFill>
                </a:rPr>
                <a:t>n= 28 + 9</a:t>
              </a:r>
              <a:endParaRPr lang="en-US" sz="1200" dirty="0">
                <a:solidFill>
                  <a:schemeClr val="bg1"/>
                </a:solidFill>
              </a:endParaRPr>
            </a:p>
          </p:txBody>
        </p:sp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DD4664A9-3A86-44F3-AA2F-7C62F4F41D6A}"/>
                </a:ext>
              </a:extLst>
            </p:cNvPr>
            <p:cNvSpPr txBox="1"/>
            <p:nvPr/>
          </p:nvSpPr>
          <p:spPr>
            <a:xfrm>
              <a:off x="638837" y="2574082"/>
              <a:ext cx="1130242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AU" sz="1600" dirty="0">
                  <a:solidFill>
                    <a:schemeClr val="bg1"/>
                  </a:solidFill>
                </a:rPr>
                <a:t>Disability</a:t>
              </a:r>
              <a:endParaRPr lang="en-US" sz="1600" dirty="0">
                <a:solidFill>
                  <a:schemeClr val="bg1"/>
                </a:solidFill>
              </a:endParaRPr>
            </a:p>
          </p:txBody>
        </p:sp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50F6DC3A-C0F3-48BF-B4E1-E2B8F4DB8D44}"/>
                </a:ext>
              </a:extLst>
            </p:cNvPr>
            <p:cNvSpPr txBox="1"/>
            <p:nvPr/>
          </p:nvSpPr>
          <p:spPr>
            <a:xfrm>
              <a:off x="1971989" y="2567626"/>
              <a:ext cx="1130242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AU" sz="1600" dirty="0">
                  <a:solidFill>
                    <a:schemeClr val="bg1"/>
                  </a:solidFill>
                </a:rPr>
                <a:t>Older age</a:t>
              </a:r>
              <a:endParaRPr lang="en-US" sz="1600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23" name="Group 22">
            <a:extLst>
              <a:ext uri="{FF2B5EF4-FFF2-40B4-BE49-F238E27FC236}">
                <a16:creationId xmlns:a16="http://schemas.microsoft.com/office/drawing/2014/main" id="{0F5519F9-3541-4796-9227-F6AB802D7500}"/>
              </a:ext>
            </a:extLst>
          </p:cNvPr>
          <p:cNvGrpSpPr/>
          <p:nvPr/>
        </p:nvGrpSpPr>
        <p:grpSpPr>
          <a:xfrm>
            <a:off x="5602766" y="1929238"/>
            <a:ext cx="3355943" cy="3337089"/>
            <a:chOff x="5109471" y="1934643"/>
            <a:chExt cx="3355943" cy="3337089"/>
          </a:xfrm>
        </p:grpSpPr>
        <p:sp>
          <p:nvSpPr>
            <p:cNvPr id="6" name="Oval 5">
              <a:extLst>
                <a:ext uri="{FF2B5EF4-FFF2-40B4-BE49-F238E27FC236}">
                  <a16:creationId xmlns:a16="http://schemas.microsoft.com/office/drawing/2014/main" id="{E238CC78-5039-43CB-BE9E-9C1B627CC552}"/>
                </a:ext>
              </a:extLst>
            </p:cNvPr>
            <p:cNvSpPr/>
            <p:nvPr/>
          </p:nvSpPr>
          <p:spPr>
            <a:xfrm>
              <a:off x="5109471" y="1934643"/>
              <a:ext cx="3355943" cy="3337089"/>
            </a:xfrm>
            <a:prstGeom prst="ellipse">
              <a:avLst/>
            </a:prstGeom>
            <a:solidFill>
              <a:srgbClr val="4597AD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4597AD"/>
                </a:solidFill>
              </a:endParaRPr>
            </a:p>
          </p:txBody>
        </p:sp>
        <p:sp>
          <p:nvSpPr>
            <p:cNvPr id="9" name="TextBox 8">
              <a:extLst>
                <a:ext uri="{FF2B5EF4-FFF2-40B4-BE49-F238E27FC236}">
                  <a16:creationId xmlns:a16="http://schemas.microsoft.com/office/drawing/2014/main" id="{9D6B7217-BCE6-4A19-809A-6255252B3B1E}"/>
                </a:ext>
              </a:extLst>
            </p:cNvPr>
            <p:cNvSpPr txBox="1"/>
            <p:nvPr/>
          </p:nvSpPr>
          <p:spPr>
            <a:xfrm>
              <a:off x="5790938" y="2220933"/>
              <a:ext cx="2004968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AU" dirty="0">
                  <a:solidFill>
                    <a:schemeClr val="bg1"/>
                  </a:solidFill>
                </a:rPr>
                <a:t>Interviews</a:t>
              </a:r>
              <a:endParaRPr lang="en-US" dirty="0">
                <a:solidFill>
                  <a:schemeClr val="bg1"/>
                </a:solidFill>
              </a:endParaRPr>
            </a:p>
          </p:txBody>
        </p:sp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38B423F0-FF36-4F16-BE89-FD28FDEC5036}"/>
                </a:ext>
              </a:extLst>
            </p:cNvPr>
            <p:cNvSpPr txBox="1"/>
            <p:nvPr/>
          </p:nvSpPr>
          <p:spPr>
            <a:xfrm>
              <a:off x="5669796" y="2595739"/>
              <a:ext cx="2197304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AU" sz="1600" dirty="0">
                  <a:solidFill>
                    <a:schemeClr val="bg1"/>
                  </a:solidFill>
                </a:rPr>
                <a:t>Disability and older age</a:t>
              </a:r>
              <a:endParaRPr lang="en-US" sz="1600" dirty="0">
                <a:solidFill>
                  <a:schemeClr val="bg1"/>
                </a:solidFill>
              </a:endParaRPr>
            </a:p>
          </p:txBody>
        </p:sp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2F9715BB-6A24-43BD-B200-97469230DDD0}"/>
                </a:ext>
              </a:extLst>
            </p:cNvPr>
            <p:cNvSpPr txBox="1"/>
            <p:nvPr/>
          </p:nvSpPr>
          <p:spPr>
            <a:xfrm>
              <a:off x="6123919" y="3304165"/>
              <a:ext cx="1339006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AU" sz="1200" dirty="0">
                  <a:solidFill>
                    <a:schemeClr val="bg1"/>
                  </a:solidFill>
                </a:rPr>
                <a:t>Purposive sample</a:t>
              </a:r>
            </a:p>
            <a:p>
              <a:pPr algn="ctr"/>
              <a:r>
                <a:rPr lang="en-AU" sz="1200" dirty="0">
                  <a:solidFill>
                    <a:schemeClr val="bg1"/>
                  </a:solidFill>
                </a:rPr>
                <a:t>n= 20</a:t>
              </a:r>
              <a:endParaRPr lang="en-US" sz="1200" dirty="0">
                <a:solidFill>
                  <a:schemeClr val="bg1"/>
                </a:solidFill>
              </a:endParaRPr>
            </a:p>
          </p:txBody>
        </p:sp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9A2D91BA-D4C3-47A4-99DD-2011F6236CDC}"/>
                </a:ext>
              </a:extLst>
            </p:cNvPr>
            <p:cNvSpPr txBox="1"/>
            <p:nvPr/>
          </p:nvSpPr>
          <p:spPr>
            <a:xfrm>
              <a:off x="6098945" y="3958388"/>
              <a:ext cx="1339006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AU" sz="1200" dirty="0">
                  <a:solidFill>
                    <a:schemeClr val="bg1"/>
                  </a:solidFill>
                </a:rPr>
                <a:t>Global spread</a:t>
              </a:r>
              <a:endParaRPr lang="en-US" sz="1200" dirty="0">
                <a:solidFill>
                  <a:schemeClr val="bg1"/>
                </a:solidFill>
              </a:endParaRPr>
            </a:p>
          </p:txBody>
        </p:sp>
      </p:grpSp>
      <p:sp>
        <p:nvSpPr>
          <p:cNvPr id="5" name="Oval 4">
            <a:extLst>
              <a:ext uri="{FF2B5EF4-FFF2-40B4-BE49-F238E27FC236}">
                <a16:creationId xmlns:a16="http://schemas.microsoft.com/office/drawing/2014/main" id="{60F5B3B4-40D0-465F-8ACD-B2B069E78C8D}"/>
              </a:ext>
            </a:extLst>
          </p:cNvPr>
          <p:cNvSpPr/>
          <p:nvPr/>
        </p:nvSpPr>
        <p:spPr>
          <a:xfrm>
            <a:off x="2337847" y="1465692"/>
            <a:ext cx="4411745" cy="775929"/>
          </a:xfrm>
          <a:prstGeom prst="ellipse">
            <a:avLst/>
          </a:prstGeom>
          <a:solidFill>
            <a:schemeClr val="accent5">
              <a:lumMod val="7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AU" sz="1600" dirty="0"/>
              <a:t>Steering Committee</a:t>
            </a:r>
            <a:endParaRPr lang="en-US" sz="1600" dirty="0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3D934C0D-3A49-4F93-BE40-65D753AE96C4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65533" y="6099504"/>
            <a:ext cx="1152244" cy="481626"/>
          </a:xfrm>
          <a:prstGeom prst="rect">
            <a:avLst/>
          </a:prstGeom>
        </p:spPr>
      </p:pic>
      <p:sp>
        <p:nvSpPr>
          <p:cNvPr id="24" name="Rectangle: Rounded Corners 23">
            <a:extLst>
              <a:ext uri="{FF2B5EF4-FFF2-40B4-BE49-F238E27FC236}">
                <a16:creationId xmlns:a16="http://schemas.microsoft.com/office/drawing/2014/main" id="{EFBE7123-6793-4670-9255-43B74536BCCF}"/>
              </a:ext>
            </a:extLst>
          </p:cNvPr>
          <p:cNvSpPr/>
          <p:nvPr/>
        </p:nvSpPr>
        <p:spPr>
          <a:xfrm>
            <a:off x="3576451" y="2574082"/>
            <a:ext cx="1988326" cy="713900"/>
          </a:xfrm>
          <a:prstGeom prst="roundRect">
            <a:avLst/>
          </a:prstGeom>
          <a:solidFill>
            <a:schemeClr val="bg2">
              <a:lumMod val="50000"/>
            </a:schemeClr>
          </a:solidFill>
          <a:ln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AU" sz="1400" dirty="0"/>
              <a:t>Indonesia consultation</a:t>
            </a:r>
            <a:endParaRPr lang="en-US" sz="1400" dirty="0"/>
          </a:p>
        </p:txBody>
      </p:sp>
      <p:sp>
        <p:nvSpPr>
          <p:cNvPr id="25" name="Rectangle: Rounded Corners 24">
            <a:extLst>
              <a:ext uri="{FF2B5EF4-FFF2-40B4-BE49-F238E27FC236}">
                <a16:creationId xmlns:a16="http://schemas.microsoft.com/office/drawing/2014/main" id="{804F218C-388B-4787-A9BA-94CD9610188A}"/>
              </a:ext>
            </a:extLst>
          </p:cNvPr>
          <p:cNvSpPr/>
          <p:nvPr/>
        </p:nvSpPr>
        <p:spPr>
          <a:xfrm>
            <a:off x="3561521" y="3734531"/>
            <a:ext cx="1988326" cy="713901"/>
          </a:xfrm>
          <a:prstGeom prst="roundRect">
            <a:avLst/>
          </a:prstGeom>
          <a:solidFill>
            <a:schemeClr val="accent1">
              <a:lumMod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AU" sz="1400" dirty="0"/>
              <a:t>Online workshops (x3 n= 61)</a:t>
            </a:r>
            <a:endParaRPr lang="en-US" sz="1400" dirty="0"/>
          </a:p>
        </p:txBody>
      </p:sp>
    </p:spTree>
    <p:extLst>
      <p:ext uri="{BB962C8B-B14F-4D97-AF65-F5344CB8AC3E}">
        <p14:creationId xmlns:p14="http://schemas.microsoft.com/office/powerpoint/2010/main" val="1431884420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>
            <a:extLst>
              <a:ext uri="{FF2B5EF4-FFF2-40B4-BE49-F238E27FC236}">
                <a16:creationId xmlns:a16="http://schemas.microsoft.com/office/drawing/2014/main" id="{74E07259-35E5-422B-80BD-9DA2DDF5478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117994" y="5964404"/>
            <a:ext cx="2831773" cy="781949"/>
          </a:xfrm>
          <a:prstGeom prst="rect">
            <a:avLst/>
          </a:prstGeom>
        </p:spPr>
      </p:pic>
      <p:sp>
        <p:nvSpPr>
          <p:cNvPr id="14" name="Rectangle 2">
            <a:extLst>
              <a:ext uri="{FF2B5EF4-FFF2-40B4-BE49-F238E27FC236}">
                <a16:creationId xmlns:a16="http://schemas.microsoft.com/office/drawing/2014/main" id="{A9E3EF2F-FF7D-4772-8CF6-D716279C485F}"/>
              </a:ext>
            </a:extLst>
          </p:cNvPr>
          <p:cNvSpPr txBox="1">
            <a:spLocks noChangeArrowheads="1"/>
          </p:cNvSpPr>
          <p:nvPr/>
        </p:nvSpPr>
        <p:spPr>
          <a:xfrm>
            <a:off x="1276524" y="495649"/>
            <a:ext cx="6869185" cy="685800"/>
          </a:xfrm>
          <a:prstGeom prst="rect">
            <a:avLst/>
          </a:prstGeom>
        </p:spPr>
        <p:txBody>
          <a:bodyPr vert="horz" lIns="91440" tIns="45720" rIns="91440" bIns="45720" rtlCol="0" anchor="b" anchorCtr="0">
            <a:noAutofit/>
          </a:bodyPr>
          <a:lstStyle>
            <a:lvl1pPr algn="ctr" defTabSz="914354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500" b="1" kern="12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l"/>
            <a:r>
              <a:rPr lang="en-AU" sz="2800" dirty="0"/>
              <a:t>What didn’t we do?</a:t>
            </a:r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928E184C-586D-46CB-A8C2-787700BC4459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21663" y="1593908"/>
            <a:ext cx="8728104" cy="3836202"/>
          </a:xfrm>
          <a:prstGeom prst="rect">
            <a:avLst/>
          </a:prstGeom>
        </p:spPr>
      </p:pic>
      <p:sp>
        <p:nvSpPr>
          <p:cNvPr id="5" name="Rectangle 4">
            <a:extLst>
              <a:ext uri="{FF2B5EF4-FFF2-40B4-BE49-F238E27FC236}">
                <a16:creationId xmlns:a16="http://schemas.microsoft.com/office/drawing/2014/main" id="{CBECB99A-E575-4C77-80E8-B1636CA10732}"/>
              </a:ext>
            </a:extLst>
          </p:cNvPr>
          <p:cNvSpPr/>
          <p:nvPr/>
        </p:nvSpPr>
        <p:spPr>
          <a:xfrm>
            <a:off x="221663" y="5318621"/>
            <a:ext cx="6279805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200" dirty="0">
                <a:solidFill>
                  <a:srgbClr val="0070C0"/>
                </a:solidFill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https://www.elrha.org/wp-content/uploads/2020/07/Elrha-HIF_Gap-Analysis_Inclusion-of-people-with-disability-and-older-people_Literature-Review2020-A.pdf</a:t>
            </a:r>
            <a:r>
              <a:rPr lang="en-US" sz="1200" dirty="0">
                <a:solidFill>
                  <a:srgbClr val="0070C0"/>
                </a:solidFill>
              </a:rPr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1036891546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>
            <a:extLst>
              <a:ext uri="{FF2B5EF4-FFF2-40B4-BE49-F238E27FC236}">
                <a16:creationId xmlns:a16="http://schemas.microsoft.com/office/drawing/2014/main" id="{74E07259-35E5-422B-80BD-9DA2DDF5478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117994" y="5964404"/>
            <a:ext cx="2831773" cy="781949"/>
          </a:xfrm>
          <a:prstGeom prst="rect">
            <a:avLst/>
          </a:prstGeom>
        </p:spPr>
      </p:pic>
      <p:sp>
        <p:nvSpPr>
          <p:cNvPr id="14" name="Rectangle 2">
            <a:extLst>
              <a:ext uri="{FF2B5EF4-FFF2-40B4-BE49-F238E27FC236}">
                <a16:creationId xmlns:a16="http://schemas.microsoft.com/office/drawing/2014/main" id="{A9E3EF2F-FF7D-4772-8CF6-D716279C485F}"/>
              </a:ext>
            </a:extLst>
          </p:cNvPr>
          <p:cNvSpPr txBox="1">
            <a:spLocks noChangeArrowheads="1"/>
          </p:cNvSpPr>
          <p:nvPr/>
        </p:nvSpPr>
        <p:spPr>
          <a:xfrm>
            <a:off x="1276524" y="495649"/>
            <a:ext cx="6869185" cy="685800"/>
          </a:xfrm>
          <a:prstGeom prst="rect">
            <a:avLst/>
          </a:prstGeom>
        </p:spPr>
        <p:txBody>
          <a:bodyPr vert="horz" lIns="91440" tIns="45720" rIns="91440" bIns="45720" rtlCol="0" anchor="b" anchorCtr="0">
            <a:noAutofit/>
          </a:bodyPr>
          <a:lstStyle>
            <a:lvl1pPr algn="ctr" defTabSz="914354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500" b="1" kern="12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l"/>
            <a:r>
              <a:rPr lang="en-AU" sz="2800" dirty="0"/>
              <a:t>What did we find- lit’ review?</a:t>
            </a:r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F11CADA3-C913-4B4E-9DEB-868E7C4D77FE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94233" y="1210635"/>
            <a:ext cx="8446428" cy="475376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51264794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>
            <a:extLst>
              <a:ext uri="{FF2B5EF4-FFF2-40B4-BE49-F238E27FC236}">
                <a16:creationId xmlns:a16="http://schemas.microsoft.com/office/drawing/2014/main" id="{74E07259-35E5-422B-80BD-9DA2DDF5478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117994" y="5964404"/>
            <a:ext cx="2831773" cy="781949"/>
          </a:xfrm>
          <a:prstGeom prst="rect">
            <a:avLst/>
          </a:prstGeom>
        </p:spPr>
      </p:pic>
      <p:sp>
        <p:nvSpPr>
          <p:cNvPr id="14" name="Rectangle 2">
            <a:extLst>
              <a:ext uri="{FF2B5EF4-FFF2-40B4-BE49-F238E27FC236}">
                <a16:creationId xmlns:a16="http://schemas.microsoft.com/office/drawing/2014/main" id="{A9E3EF2F-FF7D-4772-8CF6-D716279C485F}"/>
              </a:ext>
            </a:extLst>
          </p:cNvPr>
          <p:cNvSpPr txBox="1">
            <a:spLocks noChangeArrowheads="1"/>
          </p:cNvSpPr>
          <p:nvPr/>
        </p:nvSpPr>
        <p:spPr>
          <a:xfrm>
            <a:off x="1276524" y="495649"/>
            <a:ext cx="6869185" cy="685800"/>
          </a:xfrm>
          <a:prstGeom prst="rect">
            <a:avLst/>
          </a:prstGeom>
        </p:spPr>
        <p:txBody>
          <a:bodyPr vert="horz" lIns="91440" tIns="45720" rIns="91440" bIns="45720" rtlCol="0" anchor="b" anchorCtr="0">
            <a:noAutofit/>
          </a:bodyPr>
          <a:lstStyle>
            <a:lvl1pPr algn="ctr" defTabSz="914354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500" b="1" kern="12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l"/>
            <a:r>
              <a:rPr lang="en-AU" sz="2800" dirty="0"/>
              <a:t>What did we find- lit’ review?</a:t>
            </a:r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E28D8ECC-04BC-4564-B3FF-1396B4C835D0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87383" y="1266139"/>
            <a:ext cx="8198134" cy="469826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57790958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Rectangle 2"/>
          <p:cNvSpPr>
            <a:spLocks noGrp="1" noChangeArrowheads="1"/>
          </p:cNvSpPr>
          <p:nvPr>
            <p:ph type="title"/>
          </p:nvPr>
        </p:nvSpPr>
        <p:spPr>
          <a:xfrm>
            <a:off x="1259050" y="530505"/>
            <a:ext cx="6869185" cy="685800"/>
          </a:xfrm>
        </p:spPr>
        <p:txBody>
          <a:bodyPr/>
          <a:lstStyle/>
          <a:p>
            <a:pPr lvl="0"/>
            <a:r>
              <a:rPr lang="en-GB" sz="2800" dirty="0"/>
              <a:t>Potential areas for innovation</a:t>
            </a:r>
            <a:endParaRPr lang="en-US" sz="2800" dirty="0"/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624F3A96-1E16-498D-9041-BC2C69B4FFA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98517" y="1216305"/>
            <a:ext cx="8229600" cy="320695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pPr>
              <a:lnSpc>
                <a:spcPct val="80000"/>
              </a:lnSpc>
              <a:spcBef>
                <a:spcPct val="20000"/>
              </a:spcBef>
              <a:buClr>
                <a:srgbClr val="094183"/>
              </a:buClr>
            </a:pPr>
            <a:endParaRPr lang="en-AU" sz="2400" dirty="0">
              <a:solidFill>
                <a:prstClr val="black"/>
              </a:solidFill>
            </a:endParaRPr>
          </a:p>
          <a:p>
            <a:pPr marL="514350" indent="-514350" eaLnBrk="1" hangingPunct="1">
              <a:lnSpc>
                <a:spcPct val="80000"/>
              </a:lnSpc>
              <a:spcBef>
                <a:spcPct val="20000"/>
              </a:spcBef>
              <a:buFont typeface="+mj-lt"/>
              <a:buAutoNum type="arabicPeriod"/>
            </a:pPr>
            <a:r>
              <a:rPr lang="en-AU" sz="2800" dirty="0"/>
              <a:t>Technical guidance and tools</a:t>
            </a:r>
          </a:p>
          <a:p>
            <a:pPr marL="514350" indent="-514350" eaLnBrk="1" hangingPunct="1">
              <a:lnSpc>
                <a:spcPct val="80000"/>
              </a:lnSpc>
              <a:spcBef>
                <a:spcPct val="20000"/>
              </a:spcBef>
              <a:buFont typeface="+mj-lt"/>
              <a:buAutoNum type="arabicPeriod"/>
            </a:pPr>
            <a:endParaRPr lang="en-AU" sz="1400" dirty="0"/>
          </a:p>
          <a:p>
            <a:pPr marL="514350" indent="-514350" eaLnBrk="1" hangingPunct="1">
              <a:lnSpc>
                <a:spcPct val="80000"/>
              </a:lnSpc>
              <a:spcBef>
                <a:spcPct val="20000"/>
              </a:spcBef>
              <a:buFont typeface="+mj-lt"/>
              <a:buAutoNum type="arabicPeriod"/>
            </a:pPr>
            <a:r>
              <a:rPr lang="en-AU" sz="2800" dirty="0"/>
              <a:t>Organisational change</a:t>
            </a:r>
          </a:p>
          <a:p>
            <a:pPr marL="514350" indent="-514350" eaLnBrk="1" hangingPunct="1">
              <a:lnSpc>
                <a:spcPct val="80000"/>
              </a:lnSpc>
              <a:spcBef>
                <a:spcPct val="20000"/>
              </a:spcBef>
              <a:buFont typeface="+mj-lt"/>
              <a:buAutoNum type="arabicPeriod"/>
            </a:pPr>
            <a:endParaRPr lang="en-AU" sz="1400" dirty="0"/>
          </a:p>
          <a:p>
            <a:pPr marL="514350" indent="-514350" eaLnBrk="1" hangingPunct="1">
              <a:lnSpc>
                <a:spcPct val="80000"/>
              </a:lnSpc>
              <a:spcBef>
                <a:spcPct val="20000"/>
              </a:spcBef>
              <a:buFont typeface="+mj-lt"/>
              <a:buAutoNum type="arabicPeriod"/>
            </a:pPr>
            <a:r>
              <a:rPr lang="en-AU" sz="2800" dirty="0"/>
              <a:t>Meaningful participation</a:t>
            </a:r>
          </a:p>
          <a:p>
            <a:pPr marL="514350" indent="-514350" eaLnBrk="1" hangingPunct="1">
              <a:lnSpc>
                <a:spcPct val="80000"/>
              </a:lnSpc>
              <a:spcBef>
                <a:spcPct val="20000"/>
              </a:spcBef>
              <a:buFont typeface="+mj-lt"/>
              <a:buAutoNum type="arabicPeriod"/>
            </a:pPr>
            <a:endParaRPr lang="en-AU" sz="1400" dirty="0"/>
          </a:p>
          <a:p>
            <a:pPr marL="514350" indent="-514350" eaLnBrk="1" hangingPunct="1">
              <a:lnSpc>
                <a:spcPct val="80000"/>
              </a:lnSpc>
              <a:spcBef>
                <a:spcPct val="20000"/>
              </a:spcBef>
              <a:buFont typeface="+mj-lt"/>
              <a:buAutoNum type="arabicPeriod"/>
            </a:pPr>
            <a:r>
              <a:rPr lang="en-AU" sz="2800" dirty="0"/>
              <a:t>Intersectionalities</a:t>
            </a:r>
          </a:p>
          <a:p>
            <a:pPr marL="514350" indent="-514350" eaLnBrk="1" hangingPunct="1">
              <a:lnSpc>
                <a:spcPct val="80000"/>
              </a:lnSpc>
              <a:spcBef>
                <a:spcPct val="20000"/>
              </a:spcBef>
              <a:buFont typeface="+mj-lt"/>
              <a:buAutoNum type="arabicPeriod"/>
            </a:pPr>
            <a:endParaRPr lang="en-AU" sz="1400" dirty="0"/>
          </a:p>
          <a:p>
            <a:pPr marL="514350" indent="-514350" eaLnBrk="1" hangingPunct="1">
              <a:lnSpc>
                <a:spcPct val="80000"/>
              </a:lnSpc>
              <a:spcBef>
                <a:spcPct val="20000"/>
              </a:spcBef>
              <a:buFont typeface="+mj-lt"/>
              <a:buAutoNum type="arabicPeriod"/>
            </a:pPr>
            <a:r>
              <a:rPr lang="en-AU" sz="2800" dirty="0"/>
              <a:t>Data collection and use</a:t>
            </a:r>
          </a:p>
          <a:p>
            <a:pPr marL="514350" indent="-514350" eaLnBrk="1" hangingPunct="1">
              <a:lnSpc>
                <a:spcPct val="80000"/>
              </a:lnSpc>
              <a:spcBef>
                <a:spcPct val="20000"/>
              </a:spcBef>
              <a:buFont typeface="+mj-lt"/>
              <a:buAutoNum type="arabicPeriod"/>
            </a:pPr>
            <a:endParaRPr lang="en-AU" sz="1400" dirty="0"/>
          </a:p>
          <a:p>
            <a:pPr marL="514350" indent="-514350" eaLnBrk="1" hangingPunct="1">
              <a:lnSpc>
                <a:spcPct val="80000"/>
              </a:lnSpc>
              <a:spcBef>
                <a:spcPct val="20000"/>
              </a:spcBef>
              <a:buFont typeface="+mj-lt"/>
              <a:buAutoNum type="arabicPeriod"/>
            </a:pPr>
            <a:r>
              <a:rPr lang="en-AU" sz="2800" dirty="0"/>
              <a:t>Resources and knowledge</a:t>
            </a:r>
          </a:p>
          <a:p>
            <a:pPr marL="514350" indent="-514350" eaLnBrk="1" hangingPunct="1">
              <a:lnSpc>
                <a:spcPct val="80000"/>
              </a:lnSpc>
              <a:spcBef>
                <a:spcPct val="20000"/>
              </a:spcBef>
              <a:buFont typeface="+mj-lt"/>
              <a:buAutoNum type="arabicPeriod"/>
            </a:pPr>
            <a:endParaRPr lang="en-AU" sz="1400" dirty="0"/>
          </a:p>
          <a:p>
            <a:pPr marL="514350" indent="-514350" eaLnBrk="1" hangingPunct="1">
              <a:lnSpc>
                <a:spcPct val="80000"/>
              </a:lnSpc>
              <a:spcBef>
                <a:spcPct val="20000"/>
              </a:spcBef>
              <a:buFont typeface="+mj-lt"/>
              <a:buAutoNum type="arabicPeriod"/>
            </a:pPr>
            <a:r>
              <a:rPr lang="en-AU" sz="2800" dirty="0"/>
              <a:t>Local and diverse contexts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DE1EC02B-8ECF-4637-9028-8CE5AD32B88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117994" y="5964404"/>
            <a:ext cx="2831773" cy="78194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31724414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Placeholder 6">
            <a:extLst>
              <a:ext uri="{FF2B5EF4-FFF2-40B4-BE49-F238E27FC236}">
                <a16:creationId xmlns:a16="http://schemas.microsoft.com/office/drawing/2014/main" id="{D3E50F6C-8DB0-4B4E-829A-86B7C6EE26ED}"/>
              </a:ext>
            </a:extLst>
          </p:cNvPr>
          <p:cNvPicPr>
            <a:picLocks noGrp="1" noChangeAspect="1"/>
          </p:cNvPicPr>
          <p:nvPr>
            <p:ph type="pic" sz="quarter" idx="14"/>
          </p:nvPr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433464" y="433469"/>
            <a:ext cx="8277066" cy="5991061"/>
          </a:xfrm>
        </p:spPr>
      </p:pic>
      <p:sp>
        <p:nvSpPr>
          <p:cNvPr id="9" name="Text Placeholder 8">
            <a:extLst>
              <a:ext uri="{FF2B5EF4-FFF2-40B4-BE49-F238E27FC236}">
                <a16:creationId xmlns:a16="http://schemas.microsoft.com/office/drawing/2014/main" id="{088AD11D-63E4-4AA6-BA2A-D3244BCC04E0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endParaRPr lang="en-AU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B04AE856-5F53-4B38-8669-845089FADDD9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>
            <a:off x="1153470" y="2007045"/>
            <a:ext cx="4680282" cy="1011728"/>
          </a:xfrm>
        </p:spPr>
        <p:txBody>
          <a:bodyPr/>
          <a:lstStyle/>
          <a:p>
            <a:endParaRPr lang="en-AU" sz="3200" dirty="0">
              <a:latin typeface="+mj-lt"/>
            </a:endParaRPr>
          </a:p>
          <a:p>
            <a:r>
              <a:rPr lang="en-AU" sz="3200" dirty="0">
                <a:latin typeface="+mj-lt"/>
              </a:rPr>
              <a:t>End</a:t>
            </a:r>
          </a:p>
          <a:p>
            <a:endParaRPr lang="en-AU" sz="3200" dirty="0">
              <a:latin typeface="+mj-lt"/>
            </a:endParaRPr>
          </a:p>
          <a:p>
            <a:endParaRPr lang="en-AU" sz="3200" dirty="0">
              <a:latin typeface="+mj-lt"/>
            </a:endParaRPr>
          </a:p>
          <a:p>
            <a:endParaRPr lang="en-AU" sz="3200" dirty="0">
              <a:latin typeface="+mj-lt"/>
            </a:endParaRPr>
          </a:p>
          <a:p>
            <a:endParaRPr lang="en-AU" sz="1600" dirty="0">
              <a:latin typeface="+mj-lt"/>
            </a:endParaRPr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id="{A00184FC-3520-4B0A-B518-5D6F4613F126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979425" y="5701304"/>
            <a:ext cx="2831773" cy="78194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2989711"/>
      </p:ext>
    </p:extLst>
  </p:cSld>
  <p:clrMapOvr>
    <a:masterClrMapping/>
  </p:clrMapOvr>
</p:sld>
</file>

<file path=ppt/theme/theme1.xml><?xml version="1.0" encoding="utf-8"?>
<a:theme xmlns:a="http://schemas.openxmlformats.org/drawingml/2006/main" name="University of Melbourne">
  <a:themeElements>
    <a:clrScheme name="University of Melbourne">
      <a:dk1>
        <a:sysClr val="windowText" lastClr="000000"/>
      </a:dk1>
      <a:lt1>
        <a:sysClr val="window" lastClr="FFFFFF"/>
      </a:lt1>
      <a:dk2>
        <a:srgbClr val="094183"/>
      </a:dk2>
      <a:lt2>
        <a:srgbClr val="FFFFFF"/>
      </a:lt2>
      <a:accent1>
        <a:srgbClr val="094183"/>
      </a:accent1>
      <a:accent2>
        <a:srgbClr val="4597AD"/>
      </a:accent2>
      <a:accent3>
        <a:srgbClr val="6DAF7F"/>
      </a:accent3>
      <a:accent4>
        <a:srgbClr val="5D7FBE"/>
      </a:accent4>
      <a:accent5>
        <a:srgbClr val="DDAD6A"/>
      </a:accent5>
      <a:accent6>
        <a:srgbClr val="D1694C"/>
      </a:accent6>
      <a:hlink>
        <a:srgbClr val="000000"/>
      </a:hlink>
      <a:folHlink>
        <a:srgbClr val="000000"/>
      </a:folHlink>
    </a:clrScheme>
    <a:fontScheme name="University of Melbourne">
      <a:majorFont>
        <a:latin typeface="Georgia"/>
        <a:ea typeface=""/>
        <a:cs typeface=""/>
      </a:majorFont>
      <a:minorFont>
        <a:latin typeface="Calibri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UoM PowerPoint template 4x3" id="{BDD74A5E-40DF-4BE2-A2E2-8F4B3D2BF403}" vid="{46240DC9-CC04-46E8-AB02-02D360500105}"/>
    </a:ext>
  </a:extLst>
</a:theme>
</file>

<file path=ppt/theme/theme2.xml><?xml version="1.0" encoding="utf-8"?>
<a:theme xmlns:a="http://schemas.openxmlformats.org/drawingml/2006/main" name="University of Melbourne Patterns">
  <a:themeElements>
    <a:clrScheme name="University of Melbourne">
      <a:dk1>
        <a:sysClr val="windowText" lastClr="000000"/>
      </a:dk1>
      <a:lt1>
        <a:sysClr val="window" lastClr="FFFFFF"/>
      </a:lt1>
      <a:dk2>
        <a:srgbClr val="094183"/>
      </a:dk2>
      <a:lt2>
        <a:srgbClr val="FFFFFF"/>
      </a:lt2>
      <a:accent1>
        <a:srgbClr val="094183"/>
      </a:accent1>
      <a:accent2>
        <a:srgbClr val="4597AD"/>
      </a:accent2>
      <a:accent3>
        <a:srgbClr val="6DAF7F"/>
      </a:accent3>
      <a:accent4>
        <a:srgbClr val="5D7FBE"/>
      </a:accent4>
      <a:accent5>
        <a:srgbClr val="DDAD6A"/>
      </a:accent5>
      <a:accent6>
        <a:srgbClr val="D1694C"/>
      </a:accent6>
      <a:hlink>
        <a:srgbClr val="000000"/>
      </a:hlink>
      <a:folHlink>
        <a:srgbClr val="000000"/>
      </a:folHlink>
    </a:clrScheme>
    <a:fontScheme name="University of Melbourne">
      <a:majorFont>
        <a:latin typeface="Georgia"/>
        <a:ea typeface=""/>
        <a:cs typeface=""/>
      </a:majorFont>
      <a:minorFont>
        <a:latin typeface="Calibri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UoM PowerPoint template 4x3" id="{BDD74A5E-40DF-4BE2-A2E2-8F4B3D2BF403}" vid="{A1715675-C765-43F6-B16D-7036F6618158}"/>
    </a:ext>
  </a:extLst>
</a:theme>
</file>

<file path=ppt/theme/theme3.xml><?xml version="1.0" encoding="utf-8"?>
<a:theme xmlns:a="http://schemas.openxmlformats.org/drawingml/2006/main" name="University of Melbourne-Layout B">
  <a:themeElements>
    <a:clrScheme name="University of Melbourne">
      <a:dk1>
        <a:sysClr val="windowText" lastClr="000000"/>
      </a:dk1>
      <a:lt1>
        <a:sysClr val="window" lastClr="FFFFFF"/>
      </a:lt1>
      <a:dk2>
        <a:srgbClr val="094183"/>
      </a:dk2>
      <a:lt2>
        <a:srgbClr val="FFFFFF"/>
      </a:lt2>
      <a:accent1>
        <a:srgbClr val="094183"/>
      </a:accent1>
      <a:accent2>
        <a:srgbClr val="4597AD"/>
      </a:accent2>
      <a:accent3>
        <a:srgbClr val="6DAF7F"/>
      </a:accent3>
      <a:accent4>
        <a:srgbClr val="5D7FBE"/>
      </a:accent4>
      <a:accent5>
        <a:srgbClr val="DDAD6A"/>
      </a:accent5>
      <a:accent6>
        <a:srgbClr val="D1694C"/>
      </a:accent6>
      <a:hlink>
        <a:srgbClr val="000000"/>
      </a:hlink>
      <a:folHlink>
        <a:srgbClr val="000000"/>
      </a:folHlink>
    </a:clrScheme>
    <a:fontScheme name="University of Melbourne">
      <a:majorFont>
        <a:latin typeface="Georgia"/>
        <a:ea typeface=""/>
        <a:cs typeface=""/>
      </a:majorFont>
      <a:minorFont>
        <a:latin typeface="Calibri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UoM PowerPoint template 4x3" id="{BDD74A5E-40DF-4BE2-A2E2-8F4B3D2BF403}" vid="{AB3D5D72-B3B0-4A06-B75C-2C108C82FEA1}"/>
    </a:ext>
  </a:extLst>
</a:theme>
</file>

<file path=ppt/theme/theme4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>UoM-PowerPoint-template-4x3</Template>
  <TotalTime>3286</TotalTime>
  <Words>203</Words>
  <Application>Microsoft Office PowerPoint</Application>
  <PresentationFormat>On-screen Show (4:3)</PresentationFormat>
  <Paragraphs>55</Paragraphs>
  <Slides>8</Slides>
  <Notes>0</Notes>
  <HiddenSlides>0</HiddenSlides>
  <MMClips>0</MMClips>
  <ScaleCrop>false</ScaleCrop>
  <HeadingPairs>
    <vt:vector size="6" baseType="variant">
      <vt:variant>
        <vt:lpstr>Fonts Used</vt:lpstr>
      </vt:variant>
      <vt:variant>
        <vt:i4>3</vt:i4>
      </vt:variant>
      <vt:variant>
        <vt:lpstr>Theme</vt:lpstr>
      </vt:variant>
      <vt:variant>
        <vt:i4>3</vt:i4>
      </vt:variant>
      <vt:variant>
        <vt:lpstr>Slide Titles</vt:lpstr>
      </vt:variant>
      <vt:variant>
        <vt:i4>8</vt:i4>
      </vt:variant>
    </vt:vector>
  </HeadingPairs>
  <TitlesOfParts>
    <vt:vector size="14" baseType="lpstr">
      <vt:lpstr>Arial</vt:lpstr>
      <vt:lpstr>Calibri</vt:lpstr>
      <vt:lpstr>Georgia</vt:lpstr>
      <vt:lpstr>University of Melbourne</vt:lpstr>
      <vt:lpstr>University of Melbourne Patterns</vt:lpstr>
      <vt:lpstr>University of Melbourne-Layout B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Potential areas for innovation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Alex Robinson</dc:creator>
  <cp:lastModifiedBy>Alex Robinson</cp:lastModifiedBy>
  <cp:revision>284</cp:revision>
  <dcterms:created xsi:type="dcterms:W3CDTF">2019-04-13T10:56:08Z</dcterms:created>
  <dcterms:modified xsi:type="dcterms:W3CDTF">2020-09-02T04:43:53Z</dcterms:modified>
</cp:coreProperties>
</file>